
<file path=[Content_Types].xml><?xml version="1.0" encoding="utf-8"?>
<Types xmlns="http://schemas.openxmlformats.org/package/2006/content-types">
  <Default Extension="png" ContentType="image/png"/>
  <Default Extension="mp3" ContentType="audio/mpeg"/>
  <Default Extension="svg" ContentType="image/svg+xml"/>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71" r:id="rId3"/>
    <p:sldId id="272" r:id="rId4"/>
    <p:sldId id="273" r:id="rId5"/>
    <p:sldId id="259" r:id="rId6"/>
    <p:sldId id="363" r:id="rId7"/>
    <p:sldId id="362" r:id="rId8"/>
    <p:sldId id="361" r:id="rId9"/>
    <p:sldId id="351" r:id="rId10"/>
    <p:sldId id="371" r:id="rId11"/>
    <p:sldId id="368" r:id="rId12"/>
    <p:sldId id="372" r:id="rId13"/>
    <p:sldId id="373" r:id="rId14"/>
    <p:sldId id="374" r:id="rId15"/>
    <p:sldId id="377" r:id="rId16"/>
    <p:sldId id="375" r:id="rId17"/>
    <p:sldId id="376" r:id="rId18"/>
    <p:sldId id="359" r:id="rId19"/>
    <p:sldId id="310" r:id="rId20"/>
    <p:sldId id="349" r:id="rId21"/>
    <p:sldId id="350" r:id="rId22"/>
    <p:sldId id="344" r:id="rId23"/>
    <p:sldId id="345" r:id="rId24"/>
    <p:sldId id="346" r:id="rId25"/>
    <p:sldId id="347" r:id="rId26"/>
    <p:sldId id="348" r:id="rId27"/>
    <p:sldId id="315" r:id="rId28"/>
    <p:sldId id="264" r:id="rId29"/>
    <p:sldId id="316" r:id="rId30"/>
  </p:sldIdLst>
  <p:sldSz cx="18288000" cy="10287000"/>
  <p:notesSz cx="6858000" cy="9144000"/>
  <p:embeddedFontLst>
    <p:embeddedFont>
      <p:font typeface=".VnBlack" panose="020B7200000000000000" pitchFamily="34" charset="0"/>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EE6"/>
    <a:srgbClr val="FFE389"/>
    <a:srgbClr val="F7F1E5"/>
    <a:srgbClr val="EEE1CA"/>
    <a:srgbClr val="A17A35"/>
    <a:srgbClr val="E3CFAB"/>
    <a:srgbClr val="DAC68E"/>
    <a:srgbClr val="57541D"/>
    <a:srgbClr val="E89D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2494" autoAdjust="0"/>
  </p:normalViewPr>
  <p:slideViewPr>
    <p:cSldViewPr>
      <p:cViewPr varScale="1">
        <p:scale>
          <a:sx n="53" d="100"/>
          <a:sy n="53" d="100"/>
        </p:scale>
        <p:origin x="355"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8653D-C89B-4535-B2C2-6DA0D06C0457}"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08C8C-6035-499B-863C-591216924FA0}" type="slidenum">
              <a:rPr lang="en-US" smtClean="0"/>
              <a:t>‹#›</a:t>
            </a:fld>
            <a:endParaRPr lang="en-US"/>
          </a:p>
        </p:txBody>
      </p:sp>
    </p:spTree>
    <p:extLst>
      <p:ext uri="{BB962C8B-B14F-4D97-AF65-F5344CB8AC3E}">
        <p14:creationId xmlns:p14="http://schemas.microsoft.com/office/powerpoint/2010/main" val="326816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20</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92747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21</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08184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22</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59143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23</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018715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5876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25</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739695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26</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293369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1.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2.png"/><Relationship Id="rId10" Type="http://schemas.openxmlformats.org/officeDocument/2006/relationships/image" Target="../media/image5.pn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www.youtube.com/watch?v=NwoyfEVCkF4" TargetMode="External"/><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96a4RDQp3xU" TargetMode="External"/><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2.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NULL"/><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audio" Target="NUL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audio" Target="NULL"/><Relationship Id="rId10"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24.gif"/><Relationship Id="rId14" Type="http://schemas.openxmlformats.org/officeDocument/2006/relationships/audio"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audio5.wav"/><Relationship Id="rId7"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29.wmf"/><Relationship Id="rId4" Type="http://schemas.openxmlformats.org/officeDocument/2006/relationships/audio" Target="../media/audio6.wav"/><Relationship Id="rId9" Type="http://schemas.openxmlformats.org/officeDocument/2006/relationships/image" Target="../media/image28.emf"/></Relationships>
</file>

<file path=ppt/slides/_rels/slide2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audio5.wav"/><Relationship Id="rId7"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29.wmf"/><Relationship Id="rId4" Type="http://schemas.openxmlformats.org/officeDocument/2006/relationships/audio" Target="../media/audio6.wav"/><Relationship Id="rId9" Type="http://schemas.openxmlformats.org/officeDocument/2006/relationships/image" Target="../media/image28.emf"/></Relationships>
</file>

<file path=ppt/slides/_rels/slide24.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audio5.wav"/><Relationship Id="rId7"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29.wmf"/><Relationship Id="rId4" Type="http://schemas.openxmlformats.org/officeDocument/2006/relationships/audio" Target="../media/audio6.wav"/><Relationship Id="rId9" Type="http://schemas.openxmlformats.org/officeDocument/2006/relationships/image" Target="../media/image28.emf"/></Relationships>
</file>

<file path=ppt/slides/_rels/slide2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audio5.wav"/><Relationship Id="rId7"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29.wmf"/><Relationship Id="rId4" Type="http://schemas.openxmlformats.org/officeDocument/2006/relationships/audio" Target="../media/audio6.wav"/><Relationship Id="rId9" Type="http://schemas.openxmlformats.org/officeDocument/2006/relationships/image" Target="../media/image28.emf"/></Relationships>
</file>

<file path=ppt/slides/_rels/slide2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audio5.wav"/><Relationship Id="rId7"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29.wmf"/><Relationship Id="rId4" Type="http://schemas.openxmlformats.org/officeDocument/2006/relationships/audio" Target="../media/audio6.wav"/><Relationship Id="rId9"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2.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7.png"/><Relationship Id="rId9" Type="http://schemas.openxmlformats.org/officeDocument/2006/relationships/image" Target="../media/image6.sv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11.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13.pn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12.png"/><Relationship Id="rId10" Type="http://schemas.openxmlformats.org/officeDocument/2006/relationships/image" Target="../media/image5.png"/><Relationship Id="rId19"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21.sv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sv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fXiFDgkeO9A" TargetMode="External"/><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s>
</file>

<file path=ppt/slides/_rels/slide7.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s>
</file>

<file path=ppt/slides/_rels/slide8.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7491037"/>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73802" y="6156981"/>
            <a:ext cx="4130019" cy="4130019"/>
          </a:xfrm>
          <a:custGeom>
            <a:avLst/>
            <a:gdLst/>
            <a:ahLst/>
            <a:cxnLst/>
            <a:rect l="l" t="t" r="r" b="b"/>
            <a:pathLst>
              <a:path w="4130019" h="4130019">
                <a:moveTo>
                  <a:pt x="0" y="0"/>
                </a:moveTo>
                <a:lnTo>
                  <a:pt x="4130019" y="0"/>
                </a:lnTo>
                <a:lnTo>
                  <a:pt x="4130019" y="4130019"/>
                </a:lnTo>
                <a:lnTo>
                  <a:pt x="0" y="41300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918406" y="42388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951340" y="2570120"/>
            <a:ext cx="5315250" cy="6688180"/>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159167" y="8250095"/>
            <a:ext cx="1235380" cy="781659"/>
          </a:xfrm>
          <a:custGeom>
            <a:avLst/>
            <a:gdLst/>
            <a:ahLst/>
            <a:cxnLst/>
            <a:rect l="l" t="t" r="r" b="b"/>
            <a:pathLst>
              <a:path w="1235380" h="781659">
                <a:moveTo>
                  <a:pt x="0" y="0"/>
                </a:moveTo>
                <a:lnTo>
                  <a:pt x="1235379" y="0"/>
                </a:lnTo>
                <a:lnTo>
                  <a:pt x="1235379" y="781658"/>
                </a:lnTo>
                <a:lnTo>
                  <a:pt x="0" y="7816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flipH="1">
            <a:off x="391207" y="9419589"/>
            <a:ext cx="1029927" cy="651663"/>
          </a:xfrm>
          <a:custGeom>
            <a:avLst/>
            <a:gdLst/>
            <a:ahLst/>
            <a:cxnLst/>
            <a:rect l="l" t="t" r="r" b="b"/>
            <a:pathLst>
              <a:path w="1029927" h="651663">
                <a:moveTo>
                  <a:pt x="1029927" y="0"/>
                </a:moveTo>
                <a:lnTo>
                  <a:pt x="0" y="0"/>
                </a:lnTo>
                <a:lnTo>
                  <a:pt x="0" y="651663"/>
                </a:lnTo>
                <a:lnTo>
                  <a:pt x="1029927" y="651663"/>
                </a:lnTo>
                <a:lnTo>
                  <a:pt x="1029927"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6207282" y="-1650303"/>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2">
              <a:alphaModFix amt="60000"/>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flipH="1">
            <a:off x="17084330" y="6282369"/>
            <a:ext cx="4130019" cy="4130019"/>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940216" y="9121312"/>
            <a:ext cx="1137295" cy="719598"/>
          </a:xfrm>
          <a:custGeom>
            <a:avLst/>
            <a:gdLst/>
            <a:ahLst/>
            <a:cxnLst/>
            <a:rect l="l" t="t" r="r" b="b"/>
            <a:pathLst>
              <a:path w="1137295" h="719598">
                <a:moveTo>
                  <a:pt x="0" y="0"/>
                </a:moveTo>
                <a:lnTo>
                  <a:pt x="1137295" y="0"/>
                </a:lnTo>
                <a:lnTo>
                  <a:pt x="1137295" y="719597"/>
                </a:lnTo>
                <a:lnTo>
                  <a:pt x="0" y="7195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4">
              <a:alphaModFix amt="60000"/>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4">
              <a:alphaModFix amt="60000"/>
              <a:extLst>
                <a:ext uri="{96DAC541-7B7A-43D3-8B79-37D633B846F1}">
                  <asvg:svgBlip xmlns:asvg="http://schemas.microsoft.com/office/drawing/2016/SVG/main" xmlns="" r:embed="rId15"/>
                </a:ext>
              </a:extLst>
            </a:blip>
            <a:stretch>
              <a:fillRect/>
            </a:stretch>
          </a:blipFill>
        </p:spPr>
      </p:sp>
      <p:grpSp>
        <p:nvGrpSpPr>
          <p:cNvPr id="17" name="Group 17"/>
          <p:cNvGrpSpPr/>
          <p:nvPr/>
        </p:nvGrpSpPr>
        <p:grpSpPr>
          <a:xfrm>
            <a:off x="1181101" y="5095839"/>
            <a:ext cx="5199736" cy="4750483"/>
            <a:chOff x="0" y="0"/>
            <a:chExt cx="7970755" cy="7782356"/>
          </a:xfrm>
        </p:grpSpPr>
        <p:sp>
          <p:nvSpPr>
            <p:cNvPr id="18" name="Freeform 18"/>
            <p:cNvSpPr/>
            <p:nvPr/>
          </p:nvSpPr>
          <p:spPr>
            <a:xfrm>
              <a:off x="0" y="0"/>
              <a:ext cx="7970755" cy="7782356"/>
            </a:xfrm>
            <a:custGeom>
              <a:avLst/>
              <a:gdLst/>
              <a:ahLst/>
              <a:cxnLst/>
              <a:rect l="l" t="t" r="r" b="b"/>
              <a:pathLst>
                <a:path w="7970755" h="7782356">
                  <a:moveTo>
                    <a:pt x="0" y="0"/>
                  </a:moveTo>
                  <a:lnTo>
                    <a:pt x="7970755" y="0"/>
                  </a:lnTo>
                  <a:lnTo>
                    <a:pt x="7970755" y="7782356"/>
                  </a:lnTo>
                  <a:lnTo>
                    <a:pt x="0" y="778235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3323582" y="5726399"/>
              <a:ext cx="321109" cy="265317"/>
            </a:xfrm>
            <a:custGeom>
              <a:avLst/>
              <a:gdLst/>
              <a:ahLst/>
              <a:cxnLst/>
              <a:rect l="l" t="t" r="r" b="b"/>
              <a:pathLst>
                <a:path w="321109" h="265317">
                  <a:moveTo>
                    <a:pt x="0" y="0"/>
                  </a:moveTo>
                  <a:lnTo>
                    <a:pt x="321109" y="0"/>
                  </a:lnTo>
                  <a:lnTo>
                    <a:pt x="321109" y="265317"/>
                  </a:lnTo>
                  <a:lnTo>
                    <a:pt x="0" y="265317"/>
                  </a:lnTo>
                  <a:lnTo>
                    <a:pt x="0" y="0"/>
                  </a:lnTo>
                  <a:close/>
                </a:path>
              </a:pathLst>
            </a:custGeom>
            <a:blipFill>
              <a:blip r:embed="rId18"/>
              <a:stretch>
                <a:fillRect/>
              </a:stretch>
            </a:blipFill>
          </p:spPr>
        </p:sp>
        <p:sp>
          <p:nvSpPr>
            <p:cNvPr id="20" name="Freeform 20"/>
            <p:cNvSpPr/>
            <p:nvPr/>
          </p:nvSpPr>
          <p:spPr>
            <a:xfrm>
              <a:off x="4390889" y="5048430"/>
              <a:ext cx="813813" cy="744269"/>
            </a:xfrm>
            <a:custGeom>
              <a:avLst/>
              <a:gdLst/>
              <a:ahLst/>
              <a:cxnLst/>
              <a:rect l="l" t="t" r="r" b="b"/>
              <a:pathLst>
                <a:path w="813813" h="744269">
                  <a:moveTo>
                    <a:pt x="0" y="0"/>
                  </a:moveTo>
                  <a:lnTo>
                    <a:pt x="813813" y="0"/>
                  </a:lnTo>
                  <a:lnTo>
                    <a:pt x="813813" y="744269"/>
                  </a:lnTo>
                  <a:lnTo>
                    <a:pt x="0" y="74426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1" name="Freeform 21"/>
            <p:cNvSpPr/>
            <p:nvPr/>
          </p:nvSpPr>
          <p:spPr>
            <a:xfrm>
              <a:off x="2440932" y="4916407"/>
              <a:ext cx="1043205" cy="876292"/>
            </a:xfrm>
            <a:custGeom>
              <a:avLst/>
              <a:gdLst/>
              <a:ahLst/>
              <a:cxnLst/>
              <a:rect l="l" t="t" r="r" b="b"/>
              <a:pathLst>
                <a:path w="1043205" h="876292">
                  <a:moveTo>
                    <a:pt x="0" y="0"/>
                  </a:moveTo>
                  <a:lnTo>
                    <a:pt x="1043204" y="0"/>
                  </a:lnTo>
                  <a:lnTo>
                    <a:pt x="1043204" y="876292"/>
                  </a:lnTo>
                  <a:lnTo>
                    <a:pt x="0" y="8762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22" name="Freeform 22"/>
          <p:cNvSpPr/>
          <p:nvPr/>
        </p:nvSpPr>
        <p:spPr>
          <a:xfrm>
            <a:off x="14595354" y="7804485"/>
            <a:ext cx="2344862" cy="1453815"/>
          </a:xfrm>
          <a:custGeom>
            <a:avLst/>
            <a:gdLst/>
            <a:ahLst/>
            <a:cxnLst/>
            <a:rect l="l" t="t" r="r" b="b"/>
            <a:pathLst>
              <a:path w="2344862" h="1453815">
                <a:moveTo>
                  <a:pt x="0" y="0"/>
                </a:moveTo>
                <a:lnTo>
                  <a:pt x="2344862" y="0"/>
                </a:lnTo>
                <a:lnTo>
                  <a:pt x="2344862" y="1453815"/>
                </a:lnTo>
                <a:lnTo>
                  <a:pt x="0" y="145381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flipH="1">
            <a:off x="4681139" y="8250095"/>
            <a:ext cx="2489591" cy="1821157"/>
          </a:xfrm>
          <a:custGeom>
            <a:avLst/>
            <a:gdLst/>
            <a:ahLst/>
            <a:cxnLst/>
            <a:rect l="l" t="t" r="r" b="b"/>
            <a:pathLst>
              <a:path w="3127157" h="2208993">
                <a:moveTo>
                  <a:pt x="3127156" y="0"/>
                </a:moveTo>
                <a:lnTo>
                  <a:pt x="0" y="0"/>
                </a:lnTo>
                <a:lnTo>
                  <a:pt x="0" y="2208994"/>
                </a:lnTo>
                <a:lnTo>
                  <a:pt x="3127156" y="2208994"/>
                </a:lnTo>
                <a:lnTo>
                  <a:pt x="3127156"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4" name="TextBox 6"/>
          <p:cNvSpPr txBox="1"/>
          <p:nvPr/>
        </p:nvSpPr>
        <p:spPr>
          <a:xfrm>
            <a:off x="5765606" y="2048127"/>
            <a:ext cx="11933955" cy="3263201"/>
          </a:xfrm>
          <a:prstGeom prst="rect">
            <a:avLst/>
          </a:prstGeom>
        </p:spPr>
        <p:txBody>
          <a:bodyPr wrap="square" lIns="0" tIns="0" rIns="0" bIns="0" rtlCol="0" anchor="t">
            <a:spAutoFit/>
          </a:bodyPr>
          <a:lstStyle/>
          <a:p>
            <a:pPr algn="ctr">
              <a:lnSpc>
                <a:spcPts val="13470"/>
              </a:lnSpc>
            </a:pPr>
            <a:r>
              <a:rPr lang="vi-VN" sz="8000" b="1">
                <a:solidFill>
                  <a:schemeClr val="tx2"/>
                </a:solidFill>
                <a:latin typeface="Arial" panose="020B0604020202020204" pitchFamily="34" charset="0"/>
                <a:cs typeface="Arial" panose="020B0604020202020204" pitchFamily="34" charset="0"/>
              </a:rPr>
              <a:t>CHÀO </a:t>
            </a:r>
            <a:r>
              <a:rPr lang="en-US" sz="8000" b="1">
                <a:solidFill>
                  <a:schemeClr val="tx2"/>
                </a:solidFill>
                <a:latin typeface="Arial" panose="020B0604020202020204" pitchFamily="34" charset="0"/>
                <a:cs typeface="Arial" panose="020B0604020202020204" pitchFamily="34" charset="0"/>
              </a:rPr>
              <a:t>MỪNG CÁC EM ĐẾN VỚI BÀI HỌC MỚI!</a:t>
            </a:r>
            <a:endParaRPr lang="en-US" sz="8000" b="1"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25" name="Rounded Rectangle 24"/>
          <p:cNvSpPr/>
          <p:nvPr/>
        </p:nvSpPr>
        <p:spPr>
          <a:xfrm>
            <a:off x="76200" y="114300"/>
            <a:ext cx="29718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latin typeface="Times New Roman" panose="02020603050405020304" pitchFamily="18" charset="0"/>
                <a:cs typeface="Times New Roman" panose="02020603050405020304" pitchFamily="18" charset="0"/>
              </a:rPr>
              <a:t>2.1. </a:t>
            </a:r>
            <a:r>
              <a:rPr lang="fr-FR" sz="3600" b="1" dirty="0" err="1">
                <a:latin typeface="Times New Roman" panose="02020603050405020304" pitchFamily="18" charset="0"/>
                <a:cs typeface="Times New Roman" panose="02020603050405020304" pitchFamily="18" charset="0"/>
              </a:rPr>
              <a:t>Chuẩn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bị</a:t>
            </a:r>
            <a:r>
              <a:rPr lang="fr-FR" sz="3600" b="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101890" y="1714500"/>
            <a:ext cx="2031710" cy="2438400"/>
          </a:xfrm>
          <a:prstGeom prst="roundRect">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spcAft>
                <a:spcPts val="0"/>
              </a:spcAft>
            </a:pPr>
            <a:r>
              <a:rPr lang="fr-FR" sz="3200" b="1" dirty="0">
                <a:latin typeface="Times New Roman" panose="02020603050405020304" pitchFamily="18" charset="0"/>
                <a:ea typeface="Times New Roman" panose="02020603050405020304" pitchFamily="18" charset="0"/>
              </a:rPr>
              <a:t>a. </a:t>
            </a:r>
            <a:r>
              <a:rPr lang="fr-FR" sz="3200" b="1" dirty="0" err="1">
                <a:solidFill>
                  <a:srgbClr val="231F20"/>
                </a:solidFill>
                <a:latin typeface="Times New Roman" panose="02020603050405020304" pitchFamily="18" charset="0"/>
                <a:ea typeface="Times New Roman" panose="02020603050405020304" pitchFamily="18" charset="0"/>
              </a:rPr>
              <a:t>Chuẩn</a:t>
            </a:r>
            <a:r>
              <a:rPr lang="fr-FR" sz="3200" b="1" dirty="0">
                <a:solidFill>
                  <a:srgbClr val="231F20"/>
                </a:solidFill>
                <a:latin typeface="Times New Roman" panose="02020603050405020304" pitchFamily="18" charset="0"/>
                <a:ea typeface="Times New Roman" panose="02020603050405020304" pitchFamily="18" charset="0"/>
              </a:rPr>
              <a:t> </a:t>
            </a:r>
            <a:r>
              <a:rPr lang="fr-FR" sz="3200" b="1" dirty="0" err="1">
                <a:solidFill>
                  <a:srgbClr val="231F20"/>
                </a:solidFill>
                <a:latin typeface="Times New Roman" panose="02020603050405020304" pitchFamily="18" charset="0"/>
                <a:ea typeface="Times New Roman" panose="02020603050405020304" pitchFamily="18" charset="0"/>
              </a:rPr>
              <a:t>bị</a:t>
            </a:r>
            <a:r>
              <a:rPr lang="fr-FR" sz="3200" b="1" dirty="0">
                <a:solidFill>
                  <a:srgbClr val="231F20"/>
                </a:solidFill>
                <a:latin typeface="Times New Roman" panose="02020603050405020304" pitchFamily="18" charset="0"/>
                <a:ea typeface="Times New Roman" panose="02020603050405020304" pitchFamily="18" charset="0"/>
              </a:rPr>
              <a:t> </a:t>
            </a:r>
            <a:r>
              <a:rPr lang="fr-FR" sz="3200" b="1" dirty="0" err="1">
                <a:solidFill>
                  <a:srgbClr val="231F20"/>
                </a:solidFill>
                <a:latin typeface="Times New Roman" panose="02020603050405020304" pitchFamily="18" charset="0"/>
                <a:ea typeface="Times New Roman" panose="02020603050405020304" pitchFamily="18" charset="0"/>
              </a:rPr>
              <a:t>hệ</a:t>
            </a:r>
            <a:r>
              <a:rPr lang="fr-FR" sz="3200" b="1" dirty="0">
                <a:solidFill>
                  <a:srgbClr val="231F20"/>
                </a:solidFill>
                <a:latin typeface="Times New Roman" panose="02020603050405020304" pitchFamily="18" charset="0"/>
                <a:ea typeface="Times New Roman" panose="02020603050405020304" pitchFamily="18" charset="0"/>
              </a:rPr>
              <a:t> </a:t>
            </a:r>
            <a:r>
              <a:rPr lang="fr-FR" sz="3200" b="1" dirty="0" err="1">
                <a:solidFill>
                  <a:srgbClr val="231F20"/>
                </a:solidFill>
                <a:latin typeface="Times New Roman" panose="02020603050405020304" pitchFamily="18" charset="0"/>
                <a:ea typeface="Times New Roman" panose="02020603050405020304" pitchFamily="18" charset="0"/>
              </a:rPr>
              <a:t>thống</a:t>
            </a:r>
            <a:r>
              <a:rPr lang="fr-FR" sz="3200" b="1" dirty="0">
                <a:solidFill>
                  <a:srgbClr val="231F20"/>
                </a:solidFill>
                <a:latin typeface="Times New Roman" panose="02020603050405020304" pitchFamily="18" charset="0"/>
                <a:ea typeface="Times New Roman" panose="02020603050405020304" pitchFamily="18" charset="0"/>
              </a:rPr>
              <a:t> </a:t>
            </a:r>
            <a:r>
              <a:rPr lang="fr-FR" sz="3200" b="1" dirty="0" err="1">
                <a:solidFill>
                  <a:srgbClr val="231F20"/>
                </a:solidFill>
                <a:latin typeface="Times New Roman" panose="02020603050405020304" pitchFamily="18" charset="0"/>
                <a:ea typeface="Times New Roman" panose="02020603050405020304" pitchFamily="18" charset="0"/>
              </a:rPr>
              <a:t>nuôi</a:t>
            </a:r>
            <a:endParaRPr lang="en-US" sz="3200" dirty="0">
              <a:latin typeface="Times New Roman" panose="02020603050405020304" pitchFamily="18" charset="0"/>
              <a:ea typeface="Times New Roman" panose="02020603050405020304" pitchFamily="18" charset="0"/>
            </a:endParaRPr>
          </a:p>
        </p:txBody>
      </p:sp>
      <p:sp>
        <p:nvSpPr>
          <p:cNvPr id="19" name="Rounded Rectangle 18"/>
          <p:cNvSpPr/>
          <p:nvPr/>
        </p:nvSpPr>
        <p:spPr>
          <a:xfrm>
            <a:off x="88160" y="6667500"/>
            <a:ext cx="2045440" cy="3276600"/>
          </a:xfrm>
          <a:prstGeom prst="round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15000"/>
              </a:lnSpc>
            </a:pPr>
            <a:r>
              <a:rPr lang="fr-FR" sz="3200" b="1" dirty="0" smtClean="0">
                <a:latin typeface="Times New Roman" panose="02020603050405020304" pitchFamily="18" charset="0"/>
                <a:ea typeface="Times New Roman" panose="02020603050405020304" pitchFamily="18" charset="0"/>
              </a:rPr>
              <a:t> </a:t>
            </a:r>
            <a:r>
              <a:rPr lang="fr-FR" sz="3200" b="1" dirty="0">
                <a:latin typeface="Times New Roman" panose="02020603050405020304" pitchFamily="18" charset="0"/>
                <a:ea typeface="Times New Roman" panose="02020603050405020304" pitchFamily="18" charset="0"/>
              </a:rPr>
              <a:t>b. </a:t>
            </a:r>
            <a:r>
              <a:rPr lang="fr-FR" sz="3200" b="1" dirty="0" err="1">
                <a:solidFill>
                  <a:srgbClr val="000000"/>
                </a:solidFill>
                <a:latin typeface="Times New Roman" panose="02020603050405020304" pitchFamily="18" charset="0"/>
                <a:ea typeface="Times New Roman" panose="02020603050405020304" pitchFamily="18" charset="0"/>
              </a:rPr>
              <a:t>Vệ</a:t>
            </a:r>
            <a:r>
              <a:rPr lang="fr-FR" sz="3200" b="1" dirty="0">
                <a:solidFill>
                  <a:srgbClr val="000000"/>
                </a:solidFill>
                <a:latin typeface="Times New Roman" panose="02020603050405020304" pitchFamily="18" charset="0"/>
                <a:ea typeface="Times New Roman" panose="02020603050405020304" pitchFamily="18" charset="0"/>
              </a:rPr>
              <a:t> </a:t>
            </a:r>
            <a:r>
              <a:rPr lang="fr-FR" sz="3200" b="1" dirty="0" err="1">
                <a:solidFill>
                  <a:srgbClr val="000000"/>
                </a:solidFill>
                <a:latin typeface="Times New Roman" panose="02020603050405020304" pitchFamily="18" charset="0"/>
                <a:ea typeface="Times New Roman" panose="02020603050405020304" pitchFamily="18" charset="0"/>
              </a:rPr>
              <a:t>sinh</a:t>
            </a:r>
            <a:r>
              <a:rPr lang="fr-FR" sz="3200" b="1" dirty="0">
                <a:solidFill>
                  <a:srgbClr val="000000"/>
                </a:solidFill>
                <a:latin typeface="Times New Roman" panose="02020603050405020304" pitchFamily="18" charset="0"/>
                <a:ea typeface="Times New Roman" panose="02020603050405020304" pitchFamily="18" charset="0"/>
              </a:rPr>
              <a:t> </a:t>
            </a:r>
            <a:r>
              <a:rPr lang="fr-FR" sz="3200" b="1" dirty="0" err="1">
                <a:solidFill>
                  <a:srgbClr val="000000"/>
                </a:solidFill>
                <a:latin typeface="Times New Roman" panose="02020603050405020304" pitchFamily="18" charset="0"/>
                <a:ea typeface="Times New Roman" panose="02020603050405020304" pitchFamily="18" charset="0"/>
              </a:rPr>
              <a:t>ao</a:t>
            </a:r>
            <a:r>
              <a:rPr lang="fr-FR" sz="3200" b="1" dirty="0">
                <a:solidFill>
                  <a:srgbClr val="000000"/>
                </a:solidFill>
                <a:latin typeface="Times New Roman" panose="02020603050405020304" pitchFamily="18" charset="0"/>
                <a:ea typeface="Times New Roman" panose="02020603050405020304" pitchFamily="18" charset="0"/>
              </a:rPr>
              <a:t> </a:t>
            </a:r>
            <a:r>
              <a:rPr lang="fr-FR" sz="3200" b="1" dirty="0" err="1">
                <a:solidFill>
                  <a:srgbClr val="000000"/>
                </a:solidFill>
                <a:latin typeface="Times New Roman" panose="02020603050405020304" pitchFamily="18" charset="0"/>
                <a:ea typeface="Times New Roman" panose="02020603050405020304" pitchFamily="18" charset="0"/>
              </a:rPr>
              <a:t>và</a:t>
            </a:r>
            <a:r>
              <a:rPr lang="fr-FR" sz="3200" b="1" dirty="0">
                <a:solidFill>
                  <a:srgbClr val="000000"/>
                </a:solidFill>
                <a:latin typeface="Times New Roman" panose="02020603050405020304" pitchFamily="18" charset="0"/>
                <a:ea typeface="Times New Roman" panose="02020603050405020304" pitchFamily="18" charset="0"/>
              </a:rPr>
              <a:t> </a:t>
            </a:r>
            <a:r>
              <a:rPr lang="fr-FR" sz="3200" b="1" dirty="0" err="1">
                <a:solidFill>
                  <a:srgbClr val="000000"/>
                </a:solidFill>
                <a:latin typeface="Times New Roman" panose="02020603050405020304" pitchFamily="18" charset="0"/>
                <a:ea typeface="Times New Roman" panose="02020603050405020304" pitchFamily="18" charset="0"/>
              </a:rPr>
              <a:t>cấp</a:t>
            </a:r>
            <a:r>
              <a:rPr lang="fr-FR" sz="3200" b="1" dirty="0">
                <a:solidFill>
                  <a:srgbClr val="000000"/>
                </a:solidFill>
                <a:latin typeface="Times New Roman" panose="02020603050405020304" pitchFamily="18" charset="0"/>
                <a:ea typeface="Times New Roman" panose="02020603050405020304" pitchFamily="18" charset="0"/>
              </a:rPr>
              <a:t> </a:t>
            </a:r>
            <a:r>
              <a:rPr lang="fr-FR" sz="3200" b="1" dirty="0" err="1">
                <a:solidFill>
                  <a:srgbClr val="000000"/>
                </a:solidFill>
                <a:latin typeface="Times New Roman" panose="02020603050405020304" pitchFamily="18" charset="0"/>
                <a:ea typeface="Times New Roman" panose="02020603050405020304" pitchFamily="18" charset="0"/>
              </a:rPr>
              <a:t>nước</a:t>
            </a:r>
            <a:r>
              <a:rPr lang="fr-FR" sz="3200" b="1" dirty="0">
                <a:solidFill>
                  <a:srgbClr val="000000"/>
                </a:solidFill>
                <a:latin typeface="Times New Roman" panose="02020603050405020304" pitchFamily="18" charset="0"/>
                <a:ea typeface="Times New Roman" panose="02020603050405020304" pitchFamily="18" charset="0"/>
              </a:rPr>
              <a:t> </a:t>
            </a:r>
            <a:r>
              <a:rPr lang="fr-FR" sz="3200" b="1" dirty="0" err="1" smtClean="0">
                <a:solidFill>
                  <a:srgbClr val="000000"/>
                </a:solidFill>
                <a:latin typeface="Times New Roman" panose="02020603050405020304" pitchFamily="18" charset="0"/>
                <a:ea typeface="Times New Roman" panose="02020603050405020304" pitchFamily="18" charset="0"/>
              </a:rPr>
              <a:t>nuôi</a:t>
            </a:r>
            <a:endParaRPr lang="en-US" sz="3200" dirty="0">
              <a:latin typeface="Times New Roman" panose="02020603050405020304" pitchFamily="18" charset="0"/>
              <a:ea typeface="Times New Roman" panose="02020603050405020304" pitchFamily="18" charset="0"/>
            </a:endParaRPr>
          </a:p>
        </p:txBody>
      </p:sp>
      <p:sp>
        <p:nvSpPr>
          <p:cNvPr id="12" name="Right Arrow 11"/>
          <p:cNvSpPr/>
          <p:nvPr/>
        </p:nvSpPr>
        <p:spPr>
          <a:xfrm>
            <a:off x="2190750" y="2488652"/>
            <a:ext cx="1066800" cy="5729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ight Arrow 12"/>
          <p:cNvSpPr/>
          <p:nvPr/>
        </p:nvSpPr>
        <p:spPr>
          <a:xfrm>
            <a:off x="2209801" y="8043862"/>
            <a:ext cx="1066800" cy="5729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ounded Rectangle 16"/>
          <p:cNvSpPr/>
          <p:nvPr/>
        </p:nvSpPr>
        <p:spPr>
          <a:xfrm>
            <a:off x="3314700" y="40238"/>
            <a:ext cx="14820901" cy="5791199"/>
          </a:xfrm>
          <a:prstGeom prst="roundRect">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0"/>
              </a:spcAft>
            </a:pPr>
            <a:r>
              <a:rPr lang="fr-FR" sz="2400" dirty="0" err="1">
                <a:latin typeface="Times New Roman" panose="02020603050405020304" pitchFamily="18" charset="0"/>
                <a:ea typeface="Times New Roman" panose="02020603050405020304" pitchFamily="18" charset="0"/>
              </a:rPr>
              <a:t>Hệ</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thống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cần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phải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đầy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đủ</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hạng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mục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thô</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gièo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mương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cấp</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mương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xả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chứa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công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trình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phụ</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Hình</a:t>
            </a:r>
            <a:r>
              <a:rPr lang="fr-FR" sz="2400" dirty="0">
                <a:latin typeface="Times New Roman" panose="02020603050405020304" pitchFamily="18" charset="0"/>
                <a:ea typeface="Times New Roman" panose="02020603050405020304" pitchFamily="18" charset="0"/>
              </a:rPr>
              <a:t> 18.2). </a:t>
            </a:r>
            <a:r>
              <a:rPr lang="fr-FR" sz="2400" dirty="0" err="1">
                <a:latin typeface="Times New Roman" panose="02020603050405020304" pitchFamily="18" charset="0"/>
                <a:ea typeface="Times New Roman" panose="02020603050405020304" pitchFamily="18" charset="0"/>
              </a:rPr>
              <a:t>Tất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cần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rốn</a:t>
            </a:r>
            <a:r>
              <a:rPr lang="fr-FR" sz="2400" dirty="0">
                <a:latin typeface="Times New Roman" panose="02020603050405020304" pitchFamily="18" charset="0"/>
                <a:ea typeface="Times New Roman" panose="02020603050405020304" pitchFamily="18" charset="0"/>
              </a:rPr>
              <a:t> siphon ở </a:t>
            </a:r>
            <a:r>
              <a:rPr lang="fr-FR" sz="2400" dirty="0" err="1">
                <a:latin typeface="Times New Roman" panose="02020603050405020304" pitchFamily="18" charset="0"/>
                <a:ea typeface="Times New Roman" panose="02020603050405020304" pitchFamily="18" charset="0"/>
              </a:rPr>
              <a:t>giữa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được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lót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bạt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toàn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bộ</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mực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tăng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đần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theo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kích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cỡ</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tôm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đều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hệ</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thống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sục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đáy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máy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quạt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bố</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đối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xứng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tạo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xoáy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gom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chất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hố</a:t>
            </a:r>
            <a:r>
              <a:rPr lang="fr-FR" sz="2400" dirty="0">
                <a:latin typeface="Times New Roman" panose="02020603050405020304" pitchFamily="18" charset="0"/>
                <a:ea typeface="Times New Roman" panose="02020603050405020304" pitchFamily="18" charset="0"/>
              </a:rPr>
              <a:t> siphon.</a:t>
            </a:r>
            <a:r>
              <a:rPr lang="fr-FR" sz="2400" b="1"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thô</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dùng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để</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trữ</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tự</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làm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sạch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tự</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nhiên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độ</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sâu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2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3 m, </a:t>
            </a:r>
            <a:r>
              <a:rPr lang="fr-FR" sz="2400" dirty="0" err="1">
                <a:latin typeface="Times New Roman" panose="02020603050405020304" pitchFamily="18" charset="0"/>
                <a:ea typeface="Times New Roman" panose="02020603050405020304" pitchFamily="18" charset="0"/>
              </a:rPr>
              <a:t>chiếm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khoảng</a:t>
            </a:r>
            <a:r>
              <a:rPr lang="fr-FR" sz="2400" dirty="0">
                <a:latin typeface="Times New Roman" panose="02020603050405020304" pitchFamily="18" charset="0"/>
                <a:ea typeface="Times New Roman" panose="02020603050405020304" pitchFamily="18" charset="0"/>
              </a:rPr>
              <a:t> 20% </a:t>
            </a:r>
            <a:r>
              <a:rPr lang="fr-FR" sz="2400" dirty="0" err="1">
                <a:latin typeface="Times New Roman" panose="02020603050405020304" pitchFamily="18" charset="0"/>
                <a:ea typeface="Times New Roman" panose="02020603050405020304" pitchFamily="18" charset="0"/>
              </a:rPr>
              <a:t>tổng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diện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tích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tinh</a:t>
            </a:r>
            <a:r>
              <a:rPr lang="fr-FR" sz="2400" dirty="0">
                <a:latin typeface="Times New Roman" panose="02020603050405020304" pitchFamily="18" charset="0"/>
                <a:ea typeface="Times New Roman" panose="02020603050405020304" pitchFamily="18" charset="0"/>
              </a:rPr>
              <a:t> là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lấy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thô</a:t>
            </a:r>
            <a:r>
              <a:rPr lang="fr-FR" sz="2400" dirty="0">
                <a:latin typeface="Times New Roman" panose="02020603050405020304" pitchFamily="18" charset="0"/>
                <a:ea typeface="Times New Roman" panose="02020603050405020304" pitchFamily="18" charset="0"/>
              </a:rPr>
              <a:t> qua </a:t>
            </a:r>
            <a:r>
              <a:rPr lang="fr-FR" sz="2400" dirty="0" err="1">
                <a:latin typeface="Times New Roman" panose="02020603050405020304" pitchFamily="18" charset="0"/>
                <a:ea typeface="Times New Roman" panose="02020603050405020304" pitchFamily="18" charset="0"/>
              </a:rPr>
              <a:t>hệ</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thống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túi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lọc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được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xử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khuẩn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để</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trữ</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sạch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sẵn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sàng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hoạt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động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tôm</a:t>
            </a:r>
            <a:r>
              <a:rPr lang="fr-FR"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err="1">
                <a:latin typeface="Times New Roman" panose="02020603050405020304" pitchFamily="18" charset="0"/>
                <a:ea typeface="Times New Roman" panose="02020603050405020304" pitchFamily="18" charset="0"/>
              </a:rPr>
              <a:t>Hiện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nay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tôm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thường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được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theo</a:t>
            </a:r>
            <a:r>
              <a:rPr lang="fr-FR" sz="2400" dirty="0">
                <a:latin typeface="Times New Roman" panose="02020603050405020304" pitchFamily="18" charset="0"/>
                <a:ea typeface="Times New Roman" panose="02020603050405020304" pitchFamily="18" charset="0"/>
              </a:rPr>
              <a:t> 3 </a:t>
            </a:r>
            <a:r>
              <a:rPr lang="fr-FR" sz="2400" dirty="0" err="1">
                <a:latin typeface="Times New Roman" panose="02020603050405020304" pitchFamily="18" charset="0"/>
                <a:ea typeface="Times New Roman" panose="02020603050405020304" pitchFamily="18" charset="0"/>
              </a:rPr>
              <a:t>giai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đoạn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nhau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tương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ứng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với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như</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sau</a:t>
            </a:r>
            <a:r>
              <a:rPr lang="fr-FR"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tôm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giai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đoạn</a:t>
            </a:r>
            <a:r>
              <a:rPr lang="fr-FR" sz="2400" dirty="0">
                <a:latin typeface="Times New Roman" panose="02020603050405020304" pitchFamily="18" charset="0"/>
                <a:ea typeface="Times New Roman" panose="02020603050405020304" pitchFamily="18" charset="0"/>
              </a:rPr>
              <a:t> 1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gièo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diện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tích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50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100 m².</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giai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đoạn</a:t>
            </a:r>
            <a:r>
              <a:rPr lang="fr-FR" sz="2400" dirty="0">
                <a:latin typeface="Times New Roman" panose="02020603050405020304" pitchFamily="18" charset="0"/>
                <a:ea typeface="Times New Roman" panose="02020603050405020304" pitchFamily="18" charset="0"/>
              </a:rPr>
              <a:t> 2: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diện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tích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200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250 m².</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giai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đoạn</a:t>
            </a:r>
            <a:r>
              <a:rPr lang="fr-FR" sz="2400" dirty="0">
                <a:latin typeface="Times New Roman" panose="02020603050405020304" pitchFamily="18" charset="0"/>
                <a:ea typeface="Times New Roman" panose="02020603050405020304" pitchFamily="18" charset="0"/>
              </a:rPr>
              <a:t> 3: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diện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tích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500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1500 m².</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err="1">
                <a:latin typeface="Times New Roman" panose="02020603050405020304" pitchFamily="18" charset="0"/>
                <a:ea typeface="Times New Roman" panose="02020603050405020304" pitchFamily="18" charset="0"/>
              </a:rPr>
              <a:t>Hệ</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thống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cần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kênh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cấp</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thoát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riêng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biệt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chứa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xử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chất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trước</a:t>
            </a:r>
            <a:r>
              <a:rPr lang="fr-FR" sz="2400" dirty="0">
                <a:latin typeface="Times New Roman" panose="02020603050405020304" pitchFamily="18" charset="0"/>
                <a:ea typeface="Times New Roman" panose="02020603050405020304" pitchFamily="18" charset="0"/>
              </a:rPr>
              <a:t> khi </a:t>
            </a:r>
            <a:r>
              <a:rPr lang="fr-FR" sz="2400" dirty="0" err="1">
                <a:latin typeface="Times New Roman" panose="02020603050405020304" pitchFamily="18" charset="0"/>
                <a:ea typeface="Times New Roman" panose="02020603050405020304" pitchFamily="18" charset="0"/>
              </a:rPr>
              <a:t>được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thải</a:t>
            </a:r>
            <a:r>
              <a:rPr lang="fr-FR" sz="2400" dirty="0">
                <a:latin typeface="Times New Roman" panose="02020603050405020304" pitchFamily="18" charset="0"/>
                <a:ea typeface="Times New Roman" panose="02020603050405020304" pitchFamily="18" charset="0"/>
              </a:rPr>
              <a:t> ra </a:t>
            </a:r>
            <a:r>
              <a:rPr lang="fr-FR" sz="2400" dirty="0" err="1">
                <a:latin typeface="Times New Roman" panose="02020603050405020304" pitchFamily="18" charset="0"/>
                <a:ea typeface="Times New Roman" panose="02020603050405020304" pitchFamily="18" charset="0"/>
              </a:rPr>
              <a:t>ngoài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trường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Đồng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thời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phải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biển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chỉ</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dẫn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đầy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đủ</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theo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quy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định</a:t>
            </a:r>
            <a:r>
              <a:rPr lang="fr-FR"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8" name="Rounded Rectangle 17"/>
          <p:cNvSpPr/>
          <p:nvPr/>
        </p:nvSpPr>
        <p:spPr>
          <a:xfrm>
            <a:off x="3333751" y="5905500"/>
            <a:ext cx="14801849" cy="4305300"/>
          </a:xfrm>
          <a:prstGeom prst="round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0"/>
              </a:spcAft>
            </a:pP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Toàn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bộ</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hệ</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thống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cần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phải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được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trùng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bằng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hoá</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chất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chlorine</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iodine</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trước</a:t>
            </a:r>
            <a:r>
              <a:rPr lang="fr-FR" sz="2400" dirty="0">
                <a:latin typeface="Times New Roman" panose="02020603050405020304" pitchFamily="18" charset="0"/>
                <a:ea typeface="Times New Roman" panose="02020603050405020304" pitchFamily="18" charset="0"/>
              </a:rPr>
              <a:t> khi </a:t>
            </a:r>
            <a:r>
              <a:rPr lang="fr-FR" sz="2400" dirty="0" err="1">
                <a:latin typeface="Times New Roman" panose="02020603050405020304" pitchFamily="18" charset="0"/>
                <a:ea typeface="Times New Roman" panose="02020603050405020304" pitchFamily="18" charset="0"/>
              </a:rPr>
              <a:t>cấp</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vào</a:t>
            </a:r>
            <a:r>
              <a:rPr lang="fr-FR"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a:latin typeface="Times New Roman" panose="02020603050405020304" pitchFamily="18" charset="0"/>
                <a:ea typeface="Times New Roman" panose="02020603050405020304" pitchFamily="18" charset="0"/>
              </a:rPr>
              <a:t> + </a:t>
            </a:r>
            <a:r>
              <a:rPr lang="fr-FR" sz="2400" dirty="0" err="1">
                <a:latin typeface="Times New Roman" panose="02020603050405020304" pitchFamily="18" charset="0"/>
                <a:ea typeface="Times New Roman" panose="02020603050405020304" pitchFamily="18" charset="0"/>
              </a:rPr>
              <a:t>Đối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với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thô</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cấp</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cần</a:t>
            </a:r>
            <a:r>
              <a:rPr lang="fr-FR" sz="2400" dirty="0">
                <a:latin typeface="Times New Roman" panose="02020603050405020304" pitchFamily="18" charset="0"/>
                <a:ea typeface="Times New Roman" panose="02020603050405020304" pitchFamily="18" charset="0"/>
              </a:rPr>
              <a:t> qua </a:t>
            </a:r>
            <a:r>
              <a:rPr lang="fr-FR" sz="2400" dirty="0" err="1">
                <a:latin typeface="Times New Roman" panose="02020603050405020304" pitchFamily="18" charset="0"/>
                <a:ea typeface="Times New Roman" panose="02020603050405020304" pitchFamily="18" charset="0"/>
              </a:rPr>
              <a:t>túi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lọc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thô</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để</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loại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bỏ</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rác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chất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cỡ</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lớn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để</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tự</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nhiên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10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15 </a:t>
            </a:r>
            <a:r>
              <a:rPr lang="fr-FR" sz="2400" dirty="0" err="1">
                <a:latin typeface="Times New Roman" panose="02020603050405020304" pitchFamily="18" charset="0"/>
                <a:ea typeface="Times New Roman" panose="02020603050405020304" pitchFamily="18" charset="0"/>
              </a:rPr>
              <a:t>ngày</a:t>
            </a:r>
            <a:r>
              <a:rPr lang="fr-FR" sz="2400" dirty="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Đối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với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sẵn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sàng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được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lấy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thô</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sau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tiến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hành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diệt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rong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ấu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trùng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hàu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hà</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bằng</a:t>
            </a:r>
            <a:r>
              <a:rPr lang="fr-FR" sz="2400" dirty="0">
                <a:latin typeface="Times New Roman" panose="02020603050405020304" pitchFamily="18" charset="0"/>
                <a:ea typeface="Times New Roman" panose="02020603050405020304" pitchFamily="18" charset="0"/>
              </a:rPr>
              <a:t> TCCA </a:t>
            </a:r>
            <a:r>
              <a:rPr lang="fr-FR" sz="2400" dirty="0" err="1">
                <a:latin typeface="Times New Roman" panose="02020603050405020304" pitchFamily="18" charset="0"/>
                <a:ea typeface="Times New Roman" panose="02020603050405020304" pitchFamily="18" charset="0"/>
              </a:rPr>
              <a:t>với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nồng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độ</a:t>
            </a:r>
            <a:r>
              <a:rPr lang="fr-FR" sz="2400" dirty="0">
                <a:latin typeface="Times New Roman" panose="02020603050405020304" pitchFamily="18" charset="0"/>
                <a:ea typeface="Times New Roman" panose="02020603050405020304" pitchFamily="18" charset="0"/>
              </a:rPr>
              <a:t> 5 mg/L </a:t>
            </a:r>
            <a:r>
              <a:rPr lang="fr-FR" sz="2400" dirty="0" err="1">
                <a:latin typeface="Times New Roman" panose="02020603050405020304" pitchFamily="18" charset="0"/>
                <a:ea typeface="Times New Roman" panose="02020603050405020304" pitchFamily="18" charset="0"/>
              </a:rPr>
              <a:t>và</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chlorine</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với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nồng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độ</a:t>
            </a:r>
            <a:r>
              <a:rPr lang="fr-FR" sz="2400" dirty="0">
                <a:latin typeface="Times New Roman" panose="02020603050405020304" pitchFamily="18" charset="0"/>
                <a:ea typeface="Times New Roman" panose="02020603050405020304" pitchFamily="18" charset="0"/>
              </a:rPr>
              <a:t> 15 mg/L </a:t>
            </a:r>
            <a:r>
              <a:rPr lang="fr-FR" sz="2400" dirty="0" err="1">
                <a:latin typeface="Times New Roman" panose="02020603050405020304" pitchFamily="18" charset="0"/>
                <a:ea typeface="Times New Roman" panose="02020603050405020304" pitchFamily="18" charset="0"/>
              </a:rPr>
              <a:t>rồi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để</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tự</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nhiên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ít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nhất</a:t>
            </a:r>
            <a:r>
              <a:rPr lang="fr-FR" sz="2400" dirty="0">
                <a:latin typeface="Times New Roman" panose="02020603050405020304" pitchFamily="18" charset="0"/>
                <a:ea typeface="Times New Roman" panose="02020603050405020304" pitchFamily="18" charset="0"/>
              </a:rPr>
              <a:t> 2 </a:t>
            </a:r>
            <a:r>
              <a:rPr lang="fr-FR" sz="2400" dirty="0" err="1">
                <a:latin typeface="Times New Roman" panose="02020603050405020304" pitchFamily="18" charset="0"/>
                <a:ea typeface="Times New Roman" panose="02020603050405020304" pitchFamily="18" charset="0"/>
              </a:rPr>
              <a:t>ngày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Sau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tiến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hành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bật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quạt</a:t>
            </a:r>
            <a:r>
              <a:rPr lang="fr-FR" sz="2400" dirty="0">
                <a:latin typeface="Times New Roman" panose="02020603050405020304" pitchFamily="18" charset="0"/>
                <a:ea typeface="Times New Roman" panose="02020603050405020304" pitchFamily="18" charset="0"/>
              </a:rPr>
              <a:t> 2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3 </a:t>
            </a:r>
            <a:r>
              <a:rPr lang="fr-FR" sz="2400" dirty="0" err="1">
                <a:latin typeface="Times New Roman" panose="02020603050405020304" pitchFamily="18" charset="0"/>
                <a:ea typeface="Times New Roman" panose="02020603050405020304" pitchFamily="18" charset="0"/>
              </a:rPr>
              <a:t>ngày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để</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giải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phóng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khí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độc</a:t>
            </a:r>
            <a:r>
              <a:rPr lang="fr-FR"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pP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Cấp</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sang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gièo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nuôi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cấp</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vào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nên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lấy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ở </a:t>
            </a:r>
            <a:r>
              <a:rPr lang="fr-FR" sz="2400" dirty="0" err="1">
                <a:latin typeface="Times New Roman" panose="02020603050405020304" pitchFamily="18" charset="0"/>
                <a:ea typeface="Times New Roman" panose="02020603050405020304" pitchFamily="18" charset="0"/>
              </a:rPr>
              <a:t>tầng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mặt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của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lắng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đảm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bảo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mực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từ</a:t>
            </a:r>
            <a:r>
              <a:rPr lang="fr-FR" sz="2400" dirty="0">
                <a:latin typeface="Times New Roman" panose="02020603050405020304" pitchFamily="18" charset="0"/>
                <a:ea typeface="Times New Roman" panose="02020603050405020304" pitchFamily="18" charset="0"/>
              </a:rPr>
              <a:t> 0,8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1,2 m. </a:t>
            </a:r>
            <a:r>
              <a:rPr lang="fr-FR" sz="2400" dirty="0" err="1">
                <a:latin typeface="Times New Roman" panose="02020603050405020304" pitchFamily="18" charset="0"/>
                <a:ea typeface="Times New Roman" panose="02020603050405020304" pitchFamily="18" charset="0"/>
              </a:rPr>
              <a:t>Sử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dụng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men vi </a:t>
            </a:r>
            <a:r>
              <a:rPr lang="fr-FR" sz="2400" dirty="0" err="1">
                <a:latin typeface="Times New Roman" panose="02020603050405020304" pitchFamily="18" charset="0"/>
                <a:ea typeface="Times New Roman" panose="02020603050405020304" pitchFamily="18" charset="0"/>
              </a:rPr>
              <a:t>sinh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để</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gây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màu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ao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Sau</a:t>
            </a:r>
            <a:r>
              <a:rPr lang="fr-FR" sz="2400" dirty="0">
                <a:latin typeface="Times New Roman" panose="02020603050405020304" pitchFamily="18" charset="0"/>
                <a:ea typeface="Times New Roman" panose="02020603050405020304" pitchFamily="18" charset="0"/>
              </a:rPr>
              <a:t> 2 </a:t>
            </a:r>
            <a:r>
              <a:rPr lang="fr-FR" sz="2400" dirty="0" err="1">
                <a:latin typeface="Times New Roman" panose="02020603050405020304" pitchFamily="18" charset="0"/>
                <a:ea typeface="Times New Roman" panose="02020603050405020304" pitchFamily="18" charset="0"/>
              </a:rPr>
              <a:t>đến</a:t>
            </a:r>
            <a:r>
              <a:rPr lang="fr-FR" sz="2400" dirty="0">
                <a:latin typeface="Times New Roman" panose="02020603050405020304" pitchFamily="18" charset="0"/>
                <a:ea typeface="Times New Roman" panose="02020603050405020304" pitchFamily="18" charset="0"/>
              </a:rPr>
              <a:t> 3 </a:t>
            </a:r>
            <a:r>
              <a:rPr lang="fr-FR" sz="2400" dirty="0" err="1">
                <a:latin typeface="Times New Roman" panose="02020603050405020304" pitchFamily="18" charset="0"/>
                <a:ea typeface="Times New Roman" panose="02020603050405020304" pitchFamily="18" charset="0"/>
              </a:rPr>
              <a:t>ngày</a:t>
            </a:r>
            <a:r>
              <a:rPr lang="fr-FR" sz="2400" dirty="0">
                <a:latin typeface="Times New Roman" panose="02020603050405020304" pitchFamily="18" charset="0"/>
                <a:ea typeface="Times New Roman" panose="02020603050405020304" pitchFamily="18" charset="0"/>
              </a:rPr>
              <a:t> khi </a:t>
            </a:r>
            <a:r>
              <a:rPr lang="fr-FR" sz="2400" dirty="0" err="1">
                <a:latin typeface="Times New Roman" panose="02020603050405020304" pitchFamily="18" charset="0"/>
                <a:ea typeface="Times New Roman" panose="02020603050405020304" pitchFamily="18" charset="0"/>
              </a:rPr>
              <a:t>thấy</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có</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màu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đặc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trưng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của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tảo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thì</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tiến</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hành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kiểm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tra</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chất</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lượng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theo</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các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chỉ</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tiêu</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trong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Bảng</a:t>
            </a:r>
            <a:r>
              <a:rPr lang="fr-FR" sz="2400" dirty="0">
                <a:latin typeface="Times New Roman" panose="02020603050405020304" pitchFamily="18" charset="0"/>
                <a:ea typeface="Times New Roman" panose="02020603050405020304" pitchFamily="18" charset="0"/>
              </a:rPr>
              <a:t> 18.2. </a:t>
            </a:r>
            <a:r>
              <a:rPr lang="fr-FR" sz="2400" dirty="0" err="1">
                <a:latin typeface="Times New Roman" panose="02020603050405020304" pitchFamily="18" charset="0"/>
                <a:ea typeface="Times New Roman" panose="02020603050405020304" pitchFamily="18" charset="0"/>
              </a:rPr>
              <a:t>Thử</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nước</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với</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tôm</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giống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trước</a:t>
            </a:r>
            <a:r>
              <a:rPr lang="fr-FR" sz="2400" dirty="0">
                <a:latin typeface="Times New Roman" panose="02020603050405020304" pitchFamily="18" charset="0"/>
                <a:ea typeface="Times New Roman" panose="02020603050405020304" pitchFamily="18" charset="0"/>
              </a:rPr>
              <a:t> khi </a:t>
            </a:r>
            <a:r>
              <a:rPr lang="fr-FR" sz="2400" dirty="0" err="1">
                <a:latin typeface="Times New Roman" panose="02020603050405020304" pitchFamily="18" charset="0"/>
                <a:ea typeface="Times New Roman" panose="02020603050405020304" pitchFamily="18" charset="0"/>
              </a:rPr>
              <a:t>thả</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giống</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chính</a:t>
            </a:r>
            <a:r>
              <a:rPr lang="fr-FR" sz="2400" dirty="0">
                <a:latin typeface="Times New Roman" panose="02020603050405020304" pitchFamily="18" charset="0"/>
                <a:ea typeface="Times New Roman" panose="02020603050405020304" pitchFamily="18" charset="0"/>
              </a:rPr>
              <a:t> </a:t>
            </a:r>
            <a:r>
              <a:rPr lang="fr-FR" sz="2400" dirty="0" err="1">
                <a:latin typeface="Times New Roman" panose="02020603050405020304" pitchFamily="18" charset="0"/>
                <a:ea typeface="Times New Roman" panose="02020603050405020304" pitchFamily="18" charset="0"/>
              </a:rPr>
              <a:t>thức</a:t>
            </a:r>
            <a:r>
              <a:rPr lang="fr-FR" sz="24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0741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12" grpId="0" animBg="1"/>
      <p:bldP spid="13"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228600" y="114300"/>
            <a:ext cx="10210800"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a:latin typeface="Times New Roman" panose="02020603050405020304" pitchFamily="18" charset="0"/>
                <a:cs typeface="Times New Roman" panose="02020603050405020304" pitchFamily="18" charset="0"/>
              </a:rPr>
              <a:t>2.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tôm</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thẻ</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chân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trắng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ao</a:t>
            </a:r>
            <a:endParaRPr lang="en-US" sz="40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6781803" y="1148347"/>
            <a:ext cx="11353797" cy="3614153"/>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eaLnBrk="0" hangingPunct="0"/>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Nhiệm</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vụ</a:t>
            </a:r>
            <a:r>
              <a:rPr lang="fr-FR" sz="3200" b="1" dirty="0">
                <a:latin typeface="Times New Roman" panose="02020603050405020304" pitchFamily="18" charset="0"/>
                <a:cs typeface="Times New Roman" panose="02020603050405020304" pitchFamily="18" charset="0"/>
              </a:rPr>
              <a:t> </a:t>
            </a:r>
            <a:r>
              <a:rPr lang="fr-FR" sz="3200" b="1" dirty="0" smtClean="0">
                <a:latin typeface="Times New Roman" panose="02020603050405020304" pitchFamily="18" charset="0"/>
                <a:cs typeface="Times New Roman" panose="02020603050405020304" pitchFamily="18" charset="0"/>
              </a:rPr>
              <a:t>2: </a:t>
            </a:r>
            <a:r>
              <a:rPr lang="fr-FR" sz="3200" b="1" dirty="0">
                <a:latin typeface="Times New Roman" panose="02020603050405020304" pitchFamily="18" charset="0"/>
                <a:cs typeface="Times New Roman" panose="02020603050405020304" pitchFamily="18" charset="0"/>
              </a:rPr>
              <a:t>HS </a:t>
            </a:r>
            <a:r>
              <a:rPr lang="fr-FR" sz="3200" b="1" dirty="0" err="1">
                <a:latin typeface="Times New Roman" panose="02020603050405020304" pitchFamily="18" charset="0"/>
                <a:cs typeface="Times New Roman" panose="02020603050405020304" pitchFamily="18" charset="0"/>
              </a:rPr>
              <a:t>xem</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video</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nghiên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cứu</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mục</a:t>
            </a:r>
            <a:r>
              <a:rPr lang="fr-FR" sz="3200" b="1" dirty="0">
                <a:latin typeface="Times New Roman" panose="02020603050405020304" pitchFamily="18" charset="0"/>
                <a:cs typeface="Times New Roman" panose="02020603050405020304" pitchFamily="18" charset="0"/>
              </a:rPr>
              <a:t> 2.2 </a:t>
            </a:r>
            <a:r>
              <a:rPr lang="fr-FR" sz="3200" b="1" dirty="0" err="1">
                <a:latin typeface="Times New Roman" panose="02020603050405020304" pitchFamily="18" charset="0"/>
                <a:cs typeface="Times New Roman" panose="02020603050405020304" pitchFamily="18" charset="0"/>
              </a:rPr>
              <a:t>trong</a:t>
            </a:r>
            <a:r>
              <a:rPr lang="fr-FR" sz="3200" b="1" dirty="0">
                <a:latin typeface="Times New Roman" panose="02020603050405020304" pitchFamily="18" charset="0"/>
                <a:cs typeface="Times New Roman" panose="02020603050405020304" pitchFamily="18" charset="0"/>
              </a:rPr>
              <a:t> SGK, </a:t>
            </a:r>
            <a:r>
              <a:rPr lang="fr-FR" sz="3200" b="1" dirty="0" err="1">
                <a:latin typeface="Times New Roman" panose="02020603050405020304" pitchFamily="18" charset="0"/>
                <a:cs typeface="Times New Roman" panose="02020603050405020304" pitchFamily="18" charset="0"/>
              </a:rPr>
              <a:t>thảo</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luận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nhóm</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và</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trả</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lời</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các</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câu</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hỏi</a:t>
            </a:r>
            <a:r>
              <a:rPr lang="fr-FR" sz="3200" b="1" dirty="0">
                <a:latin typeface="Times New Roman" panose="02020603050405020304" pitchFamily="18" charset="0"/>
                <a:cs typeface="Times New Roman" panose="02020603050405020304" pitchFamily="18" charset="0"/>
              </a:rPr>
              <a:t>:(</a:t>
            </a:r>
            <a:r>
              <a:rPr lang="fr-FR" sz="3200" b="1" dirty="0" err="1">
                <a:latin typeface="Times New Roman" panose="02020603050405020304" pitchFamily="18" charset="0"/>
                <a:cs typeface="Times New Roman" panose="02020603050405020304" pitchFamily="18" charset="0"/>
              </a:rPr>
              <a:t>Video</a:t>
            </a:r>
            <a:r>
              <a:rPr lang="fr-FR" sz="3200" b="1" dirty="0">
                <a:latin typeface="Times New Roman" panose="02020603050405020304" pitchFamily="18" charset="0"/>
                <a:cs typeface="Times New Roman" panose="02020603050405020304" pitchFamily="18" charset="0"/>
              </a:rPr>
              <a:t> 2: </a:t>
            </a:r>
            <a:r>
              <a:rPr lang="fr-FR" sz="3200" b="1" dirty="0" err="1">
                <a:latin typeface="Times New Roman" panose="02020603050405020304" pitchFamily="18" charset="0"/>
                <a:cs typeface="Times New Roman" panose="02020603050405020304" pitchFamily="18" charset="0"/>
              </a:rPr>
              <a:t>Cách</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chọn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và</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thả</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tôm</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thẻ</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chân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trắng</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giống</a:t>
            </a:r>
            <a:r>
              <a:rPr lang="fr-FR" sz="3200" b="1" dirty="0">
                <a:latin typeface="Times New Roman" panose="02020603050405020304" pitchFamily="18" charset="0"/>
                <a:cs typeface="Times New Roman" panose="02020603050405020304" pitchFamily="18" charset="0"/>
              </a:rPr>
              <a:t> htt</a:t>
            </a:r>
            <a:r>
              <a:rPr lang="fr-FR" sz="3200" b="1" dirty="0">
                <a:latin typeface="Times New Roman" panose="02020603050405020304" pitchFamily="18" charset="0"/>
                <a:cs typeface="Times New Roman" panose="02020603050405020304" pitchFamily="18" charset="0"/>
                <a:hlinkClick r:id="rId8"/>
              </a:rPr>
              <a:t>ps://w</a:t>
            </a:r>
            <a:r>
              <a:rPr lang="fr-FR" sz="3200" b="1" dirty="0">
                <a:latin typeface="Times New Roman" panose="02020603050405020304" pitchFamily="18" charset="0"/>
                <a:cs typeface="Times New Roman" panose="02020603050405020304" pitchFamily="18" charset="0"/>
              </a:rPr>
              <a:t>ww.yo</a:t>
            </a:r>
            <a:r>
              <a:rPr lang="fr-FR" sz="3200" b="1" dirty="0">
                <a:latin typeface="Times New Roman" panose="02020603050405020304" pitchFamily="18" charset="0"/>
                <a:cs typeface="Times New Roman" panose="02020603050405020304" pitchFamily="18" charset="0"/>
                <a:hlinkClick r:id="rId8"/>
              </a:rPr>
              <a:t>utube.com/watch?v=NwoyfEVCkF4</a:t>
            </a:r>
            <a:r>
              <a:rPr lang="fr-FR"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Tôm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cần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đạt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những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tiêu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chuẩn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nào</a:t>
            </a:r>
            <a:r>
              <a:rPr lang="fr-F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Việc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thả</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tôm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thực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hiện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như</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thế</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nào</a:t>
            </a:r>
            <a:r>
              <a:rPr lang="fr-F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eaLnBrk="0" hangingPunct="0"/>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28601" y="1257300"/>
            <a:ext cx="5867400" cy="84247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latin typeface="Times New Roman" panose="02020603050405020304" pitchFamily="18" charset="0"/>
                <a:cs typeface="Times New Roman" panose="02020603050405020304" pitchFamily="18" charset="0"/>
              </a:rPr>
              <a:t>2.2. </a:t>
            </a:r>
            <a:r>
              <a:rPr lang="fr-FR" sz="3600" b="1" dirty="0" err="1">
                <a:latin typeface="Times New Roman" panose="02020603050405020304" pitchFamily="18" charset="0"/>
                <a:cs typeface="Times New Roman" panose="02020603050405020304" pitchFamily="18" charset="0"/>
              </a:rPr>
              <a:t>Lựa</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chọn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và</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thả</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giống</a:t>
            </a:r>
            <a:endParaRPr lang="en-US" sz="3600" dirty="0">
              <a:latin typeface="Times New Roman" panose="02020603050405020304" pitchFamily="18" charset="0"/>
              <a:cs typeface="Times New Roman" panose="02020603050405020304" pitchFamily="18" charset="0"/>
            </a:endParaRPr>
          </a:p>
        </p:txBody>
      </p:sp>
      <p:sp>
        <p:nvSpPr>
          <p:cNvPr id="2" name="Rectangle 1"/>
          <p:cNvSpPr/>
          <p:nvPr/>
        </p:nvSpPr>
        <p:spPr>
          <a:xfrm>
            <a:off x="152400" y="5676900"/>
            <a:ext cx="17754600" cy="613245"/>
          </a:xfrm>
          <a:prstGeom prst="rect">
            <a:avLst/>
          </a:prstGeom>
          <a:solidFill>
            <a:schemeClr val="accent2">
              <a:lumMod val="40000"/>
              <a:lumOff val="60000"/>
            </a:schemeClr>
          </a:solidFill>
        </p:spPr>
        <p:txBody>
          <a:bodyPr wrap="square">
            <a:spAutoFit/>
          </a:bodyPr>
          <a:lstStyle/>
          <a:p>
            <a:pPr algn="just">
              <a:lnSpc>
                <a:spcPct val="115000"/>
              </a:lnSpc>
              <a:spcAft>
                <a:spcPts val="0"/>
              </a:spcAft>
            </a:pPr>
            <a:endParaRPr lang="en-US" sz="32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152400" y="4907006"/>
            <a:ext cx="17983200" cy="5189494"/>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spcAft>
                <a:spcPts val="0"/>
              </a:spcAft>
            </a:pP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Chọn</a:t>
            </a:r>
            <a:r>
              <a:rPr lang="fr-FR" sz="3200" dirty="0">
                <a:solidFill>
                  <a:srgbClr val="000000"/>
                </a:solidFill>
                <a:latin typeface="Times New Roman" panose="02020603050405020304" pitchFamily="18" charset="0"/>
                <a:ea typeface="Times New Roman" panose="02020603050405020304" pitchFamily="18" charset="0"/>
              </a:rPr>
              <a:t> mua </a:t>
            </a:r>
            <a:r>
              <a:rPr lang="fr-FR" sz="3200" dirty="0" err="1">
                <a:solidFill>
                  <a:srgbClr val="000000"/>
                </a:solidFill>
                <a:latin typeface="Times New Roman" panose="02020603050405020304" pitchFamily="18" charset="0"/>
                <a:ea typeface="Times New Roman" panose="02020603050405020304" pitchFamily="18" charset="0"/>
              </a:rPr>
              <a:t>tôm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giống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đã</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được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kiểm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dịch</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khoẻ</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mạnh</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và</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đạt</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tiêu</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chuẩn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từ</a:t>
            </a:r>
            <a:r>
              <a:rPr lang="fr-FR" sz="3200" dirty="0">
                <a:solidFill>
                  <a:srgbClr val="000000"/>
                </a:solidFill>
                <a:latin typeface="Times New Roman" panose="02020603050405020304" pitchFamily="18" charset="0"/>
                <a:ea typeface="Times New Roman" panose="02020603050405020304" pitchFamily="18" charset="0"/>
              </a:rPr>
              <a:t> PL12 (9 </a:t>
            </a:r>
            <a:r>
              <a:rPr lang="fr-FR" sz="3200" dirty="0" err="1">
                <a:solidFill>
                  <a:srgbClr val="000000"/>
                </a:solidFill>
                <a:latin typeface="Times New Roman" panose="02020603050405020304" pitchFamily="18" charset="0"/>
                <a:ea typeface="Times New Roman" panose="02020603050405020304" pitchFamily="18" charset="0"/>
              </a:rPr>
              <a:t>đến</a:t>
            </a:r>
            <a:r>
              <a:rPr lang="fr-FR" sz="3200" dirty="0">
                <a:solidFill>
                  <a:srgbClr val="000000"/>
                </a:solidFill>
                <a:latin typeface="Times New Roman" panose="02020603050405020304" pitchFamily="18" charset="0"/>
                <a:ea typeface="Times New Roman" panose="02020603050405020304" pitchFamily="18" charset="0"/>
              </a:rPr>
              <a:t> 11 mm) </a:t>
            </a:r>
            <a:r>
              <a:rPr lang="fr-FR" sz="3200" dirty="0" err="1">
                <a:solidFill>
                  <a:srgbClr val="000000"/>
                </a:solidFill>
                <a:latin typeface="Times New Roman" panose="02020603050405020304" pitchFamily="18" charset="0"/>
                <a:ea typeface="Times New Roman" panose="02020603050405020304" pitchFamily="18" charset="0"/>
              </a:rPr>
              <a:t>trở</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lên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Thả</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tôm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giống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với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mật</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độ</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từ</a:t>
            </a:r>
            <a:r>
              <a:rPr lang="fr-FR" sz="3200" dirty="0">
                <a:solidFill>
                  <a:srgbClr val="000000"/>
                </a:solidFill>
                <a:latin typeface="Times New Roman" panose="02020603050405020304" pitchFamily="18" charset="0"/>
                <a:ea typeface="Times New Roman" panose="02020603050405020304" pitchFamily="18" charset="0"/>
              </a:rPr>
              <a:t> 2000 </a:t>
            </a:r>
            <a:r>
              <a:rPr lang="fr-FR" sz="3200" dirty="0" err="1">
                <a:solidFill>
                  <a:srgbClr val="000000"/>
                </a:solidFill>
                <a:latin typeface="Times New Roman" panose="02020603050405020304" pitchFamily="18" charset="0"/>
                <a:ea typeface="Times New Roman" panose="02020603050405020304" pitchFamily="18" charset="0"/>
              </a:rPr>
              <a:t>đến</a:t>
            </a:r>
            <a:r>
              <a:rPr lang="fr-FR" sz="3200" dirty="0">
                <a:solidFill>
                  <a:srgbClr val="000000"/>
                </a:solidFill>
                <a:latin typeface="Times New Roman" panose="02020603050405020304" pitchFamily="18" charset="0"/>
                <a:ea typeface="Times New Roman" panose="02020603050405020304" pitchFamily="18" charset="0"/>
              </a:rPr>
              <a:t> 4 000 con/m² </a:t>
            </a:r>
            <a:r>
              <a:rPr lang="fr-FR" sz="3200" dirty="0" err="1">
                <a:solidFill>
                  <a:srgbClr val="000000"/>
                </a:solidFill>
                <a:latin typeface="Times New Roman" panose="02020603050405020304" pitchFamily="18" charset="0"/>
                <a:ea typeface="Times New Roman" panose="02020603050405020304" pitchFamily="18" charset="0"/>
              </a:rPr>
              <a:t>cho</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giai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đoạn</a:t>
            </a:r>
            <a:r>
              <a:rPr lang="fr-FR" sz="3200" dirty="0">
                <a:solidFill>
                  <a:srgbClr val="000000"/>
                </a:solidFill>
                <a:latin typeface="Times New Roman" panose="02020603050405020304" pitchFamily="18" charset="0"/>
                <a:ea typeface="Times New Roman" panose="02020603050405020304" pitchFamily="18" charset="0"/>
              </a:rPr>
              <a:t> 1, </a:t>
            </a:r>
            <a:r>
              <a:rPr lang="fr-FR" sz="3200" dirty="0" err="1">
                <a:solidFill>
                  <a:srgbClr val="000000"/>
                </a:solidFill>
                <a:latin typeface="Times New Roman" panose="02020603050405020304" pitchFamily="18" charset="0"/>
                <a:ea typeface="Times New Roman" panose="02020603050405020304" pitchFamily="18" charset="0"/>
              </a:rPr>
              <a:t>từ</a:t>
            </a:r>
            <a:r>
              <a:rPr lang="fr-FR" sz="3200" dirty="0">
                <a:solidFill>
                  <a:srgbClr val="000000"/>
                </a:solidFill>
                <a:latin typeface="Times New Roman" panose="02020603050405020304" pitchFamily="18" charset="0"/>
                <a:ea typeface="Times New Roman" panose="02020603050405020304" pitchFamily="18" charset="0"/>
              </a:rPr>
              <a:t> 350 </a:t>
            </a:r>
            <a:r>
              <a:rPr lang="fr-FR" sz="3200" dirty="0" err="1">
                <a:solidFill>
                  <a:srgbClr val="000000"/>
                </a:solidFill>
                <a:latin typeface="Times New Roman" panose="02020603050405020304" pitchFamily="18" charset="0"/>
                <a:ea typeface="Times New Roman" panose="02020603050405020304" pitchFamily="18" charset="0"/>
              </a:rPr>
              <a:t>đến</a:t>
            </a:r>
            <a:r>
              <a:rPr lang="fr-FR" sz="3200" dirty="0">
                <a:solidFill>
                  <a:srgbClr val="000000"/>
                </a:solidFill>
                <a:latin typeface="Times New Roman" panose="02020603050405020304" pitchFamily="18" charset="0"/>
                <a:ea typeface="Times New Roman" panose="02020603050405020304" pitchFamily="18" charset="0"/>
              </a:rPr>
              <a:t> 800 con/m² </a:t>
            </a:r>
            <a:r>
              <a:rPr lang="fr-FR" sz="3200" dirty="0" err="1">
                <a:solidFill>
                  <a:srgbClr val="000000"/>
                </a:solidFill>
                <a:latin typeface="Times New Roman" panose="02020603050405020304" pitchFamily="18" charset="0"/>
                <a:ea typeface="Times New Roman" panose="02020603050405020304" pitchFamily="18" charset="0"/>
              </a:rPr>
              <a:t>cho</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giai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đoạn</a:t>
            </a:r>
            <a:r>
              <a:rPr lang="fr-FR" sz="3200" dirty="0">
                <a:solidFill>
                  <a:srgbClr val="000000"/>
                </a:solidFill>
                <a:latin typeface="Times New Roman" panose="02020603050405020304" pitchFamily="18" charset="0"/>
                <a:ea typeface="Times New Roman" panose="02020603050405020304" pitchFamily="18" charset="0"/>
              </a:rPr>
              <a:t> 2. </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Thả</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tôm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với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mật</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độ</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từ</a:t>
            </a:r>
            <a:r>
              <a:rPr lang="fr-FR" sz="3200" dirty="0">
                <a:solidFill>
                  <a:srgbClr val="000000"/>
                </a:solidFill>
                <a:latin typeface="Times New Roman" panose="02020603050405020304" pitchFamily="18" charset="0"/>
                <a:ea typeface="Times New Roman" panose="02020603050405020304" pitchFamily="18" charset="0"/>
              </a:rPr>
              <a:t> 150 </a:t>
            </a:r>
            <a:r>
              <a:rPr lang="fr-FR" sz="3200" dirty="0" err="1">
                <a:solidFill>
                  <a:srgbClr val="000000"/>
                </a:solidFill>
                <a:latin typeface="Times New Roman" panose="02020603050405020304" pitchFamily="18" charset="0"/>
                <a:ea typeface="Times New Roman" panose="02020603050405020304" pitchFamily="18" charset="0"/>
              </a:rPr>
              <a:t>đến</a:t>
            </a:r>
            <a:r>
              <a:rPr lang="fr-FR" sz="3200" dirty="0">
                <a:solidFill>
                  <a:srgbClr val="000000"/>
                </a:solidFill>
                <a:latin typeface="Times New Roman" panose="02020603050405020304" pitchFamily="18" charset="0"/>
                <a:ea typeface="Times New Roman" panose="02020603050405020304" pitchFamily="18" charset="0"/>
              </a:rPr>
              <a:t> 250 con/m² </a:t>
            </a:r>
            <a:r>
              <a:rPr lang="fr-FR" sz="3200" dirty="0" err="1">
                <a:solidFill>
                  <a:srgbClr val="000000"/>
                </a:solidFill>
                <a:latin typeface="Times New Roman" panose="02020603050405020304" pitchFamily="18" charset="0"/>
                <a:ea typeface="Times New Roman" panose="02020603050405020304" pitchFamily="18" charset="0"/>
              </a:rPr>
              <a:t>cho</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giai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đoạn</a:t>
            </a:r>
            <a:r>
              <a:rPr lang="fr-FR" sz="3200" dirty="0">
                <a:solidFill>
                  <a:srgbClr val="000000"/>
                </a:solidFill>
                <a:latin typeface="Times New Roman" panose="02020603050405020304" pitchFamily="18" charset="0"/>
                <a:ea typeface="Times New Roman" panose="02020603050405020304" pitchFamily="18" charset="0"/>
              </a:rPr>
              <a:t> 3.</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Nên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thả</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tôm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giống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vào</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lúc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sáng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sớm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hoặc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chiều</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muộn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Trước</a:t>
            </a:r>
            <a:r>
              <a:rPr lang="fr-FR" sz="3200" dirty="0">
                <a:solidFill>
                  <a:srgbClr val="000000"/>
                </a:solidFill>
                <a:latin typeface="Times New Roman" panose="02020603050405020304" pitchFamily="18" charset="0"/>
                <a:ea typeface="Times New Roman" panose="02020603050405020304" pitchFamily="18" charset="0"/>
              </a:rPr>
              <a:t> khi </a:t>
            </a:r>
            <a:r>
              <a:rPr lang="fr-FR" sz="3200" dirty="0" err="1">
                <a:solidFill>
                  <a:srgbClr val="000000"/>
                </a:solidFill>
                <a:latin typeface="Times New Roman" panose="02020603050405020304" pitchFamily="18" charset="0"/>
                <a:ea typeface="Times New Roman" panose="02020603050405020304" pitchFamily="18" charset="0"/>
              </a:rPr>
              <a:t>thả</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cần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ngâm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các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bao</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tôm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giống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xuống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ao</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ương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trong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thời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gian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từ</a:t>
            </a:r>
            <a:r>
              <a:rPr lang="fr-FR" sz="3200" dirty="0">
                <a:solidFill>
                  <a:srgbClr val="000000"/>
                </a:solidFill>
                <a:latin typeface="Times New Roman" panose="02020603050405020304" pitchFamily="18" charset="0"/>
                <a:ea typeface="Times New Roman" panose="02020603050405020304" pitchFamily="18" charset="0"/>
              </a:rPr>
              <a:t> 15 </a:t>
            </a:r>
            <a:r>
              <a:rPr lang="fr-FR" sz="3200" dirty="0" err="1">
                <a:solidFill>
                  <a:srgbClr val="000000"/>
                </a:solidFill>
                <a:latin typeface="Times New Roman" panose="02020603050405020304" pitchFamily="18" charset="0"/>
                <a:ea typeface="Times New Roman" panose="02020603050405020304" pitchFamily="18" charset="0"/>
              </a:rPr>
              <a:t>đến</a:t>
            </a:r>
            <a:r>
              <a:rPr lang="fr-FR" sz="3200" dirty="0">
                <a:solidFill>
                  <a:srgbClr val="000000"/>
                </a:solidFill>
                <a:latin typeface="Times New Roman" panose="02020603050405020304" pitchFamily="18" charset="0"/>
                <a:ea typeface="Times New Roman" panose="02020603050405020304" pitchFamily="18" charset="0"/>
              </a:rPr>
              <a:t> 20 </a:t>
            </a:r>
            <a:r>
              <a:rPr lang="fr-FR" sz="3200" dirty="0" err="1">
                <a:solidFill>
                  <a:srgbClr val="000000"/>
                </a:solidFill>
                <a:latin typeface="Times New Roman" panose="02020603050405020304" pitchFamily="18" charset="0"/>
                <a:ea typeface="Times New Roman" panose="02020603050405020304" pitchFamily="18" charset="0"/>
              </a:rPr>
              <a:t>phút</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để</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cân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bằng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nhiệt</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độ</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trong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và</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ngoài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túi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vận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chuyển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Sau</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đó</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mở</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túi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cho</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tôm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giống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bơi</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từ</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từ</a:t>
            </a:r>
            <a:r>
              <a:rPr lang="fr-FR" sz="3200" dirty="0">
                <a:solidFill>
                  <a:srgbClr val="000000"/>
                </a:solidFill>
                <a:latin typeface="Times New Roman" panose="02020603050405020304" pitchFamily="18" charset="0"/>
                <a:ea typeface="Times New Roman" panose="02020603050405020304" pitchFamily="18" charset="0"/>
              </a:rPr>
              <a:t> ra </a:t>
            </a:r>
            <a:r>
              <a:rPr lang="fr-FR" sz="3200" dirty="0" err="1">
                <a:solidFill>
                  <a:srgbClr val="000000"/>
                </a:solidFill>
                <a:latin typeface="Times New Roman" panose="02020603050405020304" pitchFamily="18" charset="0"/>
                <a:ea typeface="Times New Roman" panose="02020603050405020304" pitchFamily="18" charset="0"/>
              </a:rPr>
              <a:t>ngoài</a:t>
            </a:r>
            <a:r>
              <a:rPr lang="fr-FR" sz="3200" dirty="0">
                <a:solidFill>
                  <a:srgbClr val="000000"/>
                </a:solidFill>
                <a:latin typeface="Times New Roman" panose="02020603050405020304" pitchFamily="18" charset="0"/>
                <a:ea typeface="Times New Roman" panose="02020603050405020304" pitchFamily="18" charset="0"/>
              </a:rPr>
              <a:t>. Ở </a:t>
            </a:r>
            <a:r>
              <a:rPr lang="fr-FR" sz="3200" dirty="0" err="1">
                <a:solidFill>
                  <a:srgbClr val="000000"/>
                </a:solidFill>
                <a:latin typeface="Times New Roman" panose="02020603050405020304" pitchFamily="18" charset="0"/>
                <a:ea typeface="Times New Roman" panose="02020603050405020304" pitchFamily="18" charset="0"/>
              </a:rPr>
              <a:t>miền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Bắc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tôm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thẻ</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chân</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trắng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thường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được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thả</a:t>
            </a:r>
            <a:r>
              <a:rPr lang="fr-FR" sz="3200" dirty="0">
                <a:solidFill>
                  <a:srgbClr val="000000"/>
                </a:solidFill>
                <a:latin typeface="Times New Roman" panose="02020603050405020304" pitchFamily="18" charset="0"/>
                <a:ea typeface="Times New Roman" panose="02020603050405020304" pitchFamily="18" charset="0"/>
              </a:rPr>
              <a:t> khi </a:t>
            </a:r>
            <a:r>
              <a:rPr lang="fr-FR" sz="3200" dirty="0" err="1">
                <a:solidFill>
                  <a:srgbClr val="000000"/>
                </a:solidFill>
                <a:latin typeface="Times New Roman" panose="02020603050405020304" pitchFamily="18" charset="0"/>
                <a:ea typeface="Times New Roman" panose="02020603050405020304" pitchFamily="18" charset="0"/>
              </a:rPr>
              <a:t>mùa</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lạnh</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kết</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thúc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tháng</a:t>
            </a:r>
            <a:r>
              <a:rPr lang="fr-FR" sz="3200" dirty="0">
                <a:solidFill>
                  <a:srgbClr val="000000"/>
                </a:solidFill>
                <a:latin typeface="Times New Roman" panose="02020603050405020304" pitchFamily="18" charset="0"/>
                <a:ea typeface="Times New Roman" panose="02020603050405020304" pitchFamily="18" charset="0"/>
              </a:rPr>
              <a:t> 4). </a:t>
            </a:r>
            <a:r>
              <a:rPr lang="fr-FR" sz="3200" dirty="0" err="1">
                <a:solidFill>
                  <a:srgbClr val="000000"/>
                </a:solidFill>
                <a:latin typeface="Times New Roman" panose="02020603050405020304" pitchFamily="18" charset="0"/>
                <a:ea typeface="Times New Roman" panose="02020603050405020304" pitchFamily="18" charset="0"/>
              </a:rPr>
              <a:t>Miền</a:t>
            </a:r>
            <a:r>
              <a:rPr lang="fr-FR" sz="3200" dirty="0">
                <a:solidFill>
                  <a:srgbClr val="000000"/>
                </a:solidFill>
                <a:latin typeface="Times New Roman" panose="02020603050405020304" pitchFamily="18" charset="0"/>
                <a:ea typeface="Times New Roman" panose="02020603050405020304" pitchFamily="18" charset="0"/>
              </a:rPr>
              <a:t> Nam </a:t>
            </a:r>
            <a:r>
              <a:rPr lang="fr-FR" sz="3200" dirty="0" err="1">
                <a:solidFill>
                  <a:srgbClr val="000000"/>
                </a:solidFill>
                <a:latin typeface="Times New Roman" panose="02020603050405020304" pitchFamily="18" charset="0"/>
                <a:ea typeface="Times New Roman" panose="02020603050405020304" pitchFamily="18" charset="0"/>
              </a:rPr>
              <a:t>có</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thể</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thả</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quanh</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năm</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nhưng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tốt</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nhất</a:t>
            </a:r>
            <a:r>
              <a:rPr lang="fr-FR" sz="3200" dirty="0">
                <a:solidFill>
                  <a:srgbClr val="000000"/>
                </a:solidFill>
                <a:latin typeface="Times New Roman" panose="02020603050405020304" pitchFamily="18" charset="0"/>
                <a:ea typeface="Times New Roman" panose="02020603050405020304" pitchFamily="18" charset="0"/>
              </a:rPr>
              <a:t> là </a:t>
            </a:r>
            <a:r>
              <a:rPr lang="fr-FR" sz="3200" dirty="0" err="1">
                <a:solidFill>
                  <a:srgbClr val="000000"/>
                </a:solidFill>
                <a:latin typeface="Times New Roman" panose="02020603050405020304" pitchFamily="18" charset="0"/>
                <a:ea typeface="Times New Roman" panose="02020603050405020304" pitchFamily="18" charset="0"/>
              </a:rPr>
              <a:t>tránh</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các</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tháng</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mưa</a:t>
            </a:r>
            <a:r>
              <a:rPr lang="fr-FR" sz="3200" dirty="0">
                <a:solidFill>
                  <a:srgbClr val="000000"/>
                </a:solidFill>
                <a:latin typeface="Times New Roman" panose="02020603050405020304" pitchFamily="18" charset="0"/>
                <a:ea typeface="Times New Roman" panose="02020603050405020304" pitchFamily="18" charset="0"/>
              </a:rPr>
              <a:t> </a:t>
            </a:r>
            <a:r>
              <a:rPr lang="fr-FR" sz="3200" dirty="0" err="1">
                <a:solidFill>
                  <a:srgbClr val="000000"/>
                </a:solidFill>
                <a:latin typeface="Times New Roman" panose="02020603050405020304" pitchFamily="18" charset="0"/>
                <a:ea typeface="Times New Roman" panose="02020603050405020304" pitchFamily="18" charset="0"/>
              </a:rPr>
              <a:t>nhiều</a:t>
            </a:r>
            <a:r>
              <a:rPr lang="fr-FR"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eaLnBrk="0" hangingPunct="0"/>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82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228600" y="258285"/>
            <a:ext cx="10210800"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a:latin typeface="Times New Roman" panose="02020603050405020304" pitchFamily="18" charset="0"/>
                <a:cs typeface="Times New Roman" panose="02020603050405020304" pitchFamily="18" charset="0"/>
              </a:rPr>
              <a:t>2.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tôm</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thẻ</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chân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trắng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ao</a:t>
            </a:r>
            <a:endParaRPr lang="en-US" sz="40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228600" y="1181100"/>
            <a:ext cx="7620000" cy="8763000"/>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eaLnBrk="0" hangingPunct="0"/>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Nhiệm</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vụ</a:t>
            </a:r>
            <a:r>
              <a:rPr lang="fr-FR" sz="3600" b="1" dirty="0">
                <a:latin typeface="Times New Roman" panose="02020603050405020304" pitchFamily="18" charset="0"/>
                <a:cs typeface="Times New Roman" panose="02020603050405020304" pitchFamily="18" charset="0"/>
              </a:rPr>
              <a:t> 3</a:t>
            </a:r>
            <a:r>
              <a:rPr lang="fr-FR" sz="3600" b="1" dirty="0" smtClean="0">
                <a:latin typeface="Times New Roman" panose="02020603050405020304" pitchFamily="18" charset="0"/>
                <a:cs typeface="Times New Roman" panose="02020603050405020304" pitchFamily="18" charset="0"/>
              </a:rPr>
              <a:t>: </a:t>
            </a:r>
            <a:r>
              <a:rPr lang="fr-FR" sz="3600" b="1" dirty="0">
                <a:latin typeface="Times New Roman" panose="02020603050405020304" pitchFamily="18" charset="0"/>
                <a:cs typeface="Times New Roman" panose="02020603050405020304" pitchFamily="18" charset="0"/>
              </a:rPr>
              <a:t>HS  </a:t>
            </a:r>
            <a:r>
              <a:rPr lang="fr-FR" sz="3600" b="1" dirty="0" err="1">
                <a:latin typeface="Times New Roman" panose="02020603050405020304" pitchFamily="18" charset="0"/>
                <a:cs typeface="Times New Roman" panose="02020603050405020304" pitchFamily="18" charset="0"/>
              </a:rPr>
              <a:t>nghiên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cứu</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mục</a:t>
            </a:r>
            <a:r>
              <a:rPr lang="fr-FR" sz="3600" b="1" dirty="0">
                <a:latin typeface="Times New Roman" panose="02020603050405020304" pitchFamily="18" charset="0"/>
                <a:cs typeface="Times New Roman" panose="02020603050405020304" pitchFamily="18" charset="0"/>
              </a:rPr>
              <a:t> </a:t>
            </a:r>
            <a:r>
              <a:rPr lang="fr-FR" sz="3600" b="1" dirty="0" smtClean="0">
                <a:latin typeface="Times New Roman" panose="02020603050405020304" pitchFamily="18" charset="0"/>
                <a:cs typeface="Times New Roman" panose="02020603050405020304" pitchFamily="18" charset="0"/>
              </a:rPr>
              <a:t>2.3 </a:t>
            </a:r>
            <a:r>
              <a:rPr lang="fr-FR" sz="3600" b="1" dirty="0" err="1" smtClean="0">
                <a:latin typeface="Times New Roman" panose="02020603050405020304" pitchFamily="18" charset="0"/>
                <a:cs typeface="Times New Roman" panose="02020603050405020304" pitchFamily="18" charset="0"/>
              </a:rPr>
              <a:t>và</a:t>
            </a:r>
            <a:r>
              <a:rPr lang="fr-FR" sz="3600" b="1" dirty="0" smtClean="0">
                <a:latin typeface="Times New Roman" panose="02020603050405020304" pitchFamily="18" charset="0"/>
                <a:cs typeface="Times New Roman" panose="02020603050405020304" pitchFamily="18" charset="0"/>
              </a:rPr>
              <a:t> 2.4 </a:t>
            </a:r>
            <a:r>
              <a:rPr lang="fr-FR" sz="3600" b="1" dirty="0" err="1">
                <a:latin typeface="Times New Roman" panose="02020603050405020304" pitchFamily="18" charset="0"/>
                <a:cs typeface="Times New Roman" panose="02020603050405020304" pitchFamily="18" charset="0"/>
              </a:rPr>
              <a:t>trong</a:t>
            </a:r>
            <a:r>
              <a:rPr lang="fr-FR" sz="3600" b="1" dirty="0">
                <a:latin typeface="Times New Roman" panose="02020603050405020304" pitchFamily="18" charset="0"/>
                <a:cs typeface="Times New Roman" panose="02020603050405020304" pitchFamily="18" charset="0"/>
              </a:rPr>
              <a:t> SGK, </a:t>
            </a:r>
            <a:r>
              <a:rPr lang="fr-FR" sz="3600" b="1" dirty="0" err="1">
                <a:latin typeface="Times New Roman" panose="02020603050405020304" pitchFamily="18" charset="0"/>
                <a:cs typeface="Times New Roman" panose="02020603050405020304" pitchFamily="18" charset="0"/>
              </a:rPr>
              <a:t>thảo</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luận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nhóm</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và</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trả</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lời</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các</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câu</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hỏi</a:t>
            </a:r>
            <a:r>
              <a:rPr lang="fr-FR"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a:p>
            <a:pPr eaLnBrk="0" hangingPunct="0"/>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Nêu</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đặc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điểm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của</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thức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tôm</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eaLnBrk="0" hangingPunct="0"/>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Việc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tôm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cần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thực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hiện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như</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thế</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nào</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eaLnBrk="0" hangingPunct="0"/>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Để</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đảm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bảo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tôm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phát</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triển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tốt</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cần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quản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lí</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môi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trường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nuôi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như</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thế</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nào</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trắng</a:t>
            </a:r>
            <a:r>
              <a:rPr lang="en-US" sz="3600" dirty="0" smtClean="0">
                <a:latin typeface="Times New Roman" panose="02020603050405020304" pitchFamily="18" charset="0"/>
                <a:cs typeface="Times New Roman" panose="02020603050405020304" pitchFamily="18" charset="0"/>
              </a:rPr>
              <a:t>.</a:t>
            </a:r>
            <a:endParaRPr lang="en-US" sz="3600" b="1"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p:nvPr/>
        </p:nvPicPr>
        <p:blipFill>
          <a:blip r:embed="rId8"/>
          <a:stretch>
            <a:fillRect/>
          </a:stretch>
        </p:blipFill>
        <p:spPr>
          <a:xfrm>
            <a:off x="8153400" y="1181100"/>
            <a:ext cx="9906000" cy="8915400"/>
          </a:xfrm>
          <a:prstGeom prst="rect">
            <a:avLst/>
          </a:prstGeom>
        </p:spPr>
      </p:pic>
    </p:spTree>
    <p:extLst>
      <p:ext uri="{BB962C8B-B14F-4D97-AF65-F5344CB8AC3E}">
        <p14:creationId xmlns:p14="http://schemas.microsoft.com/office/powerpoint/2010/main" val="3850692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76200" y="114300"/>
            <a:ext cx="10363200"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a:latin typeface="Times New Roman" panose="02020603050405020304" pitchFamily="18" charset="0"/>
                <a:cs typeface="Times New Roman" panose="02020603050405020304" pitchFamily="18" charset="0"/>
              </a:rPr>
              <a:t>2.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tôm</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thẻ</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chân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trắng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ao</a:t>
            </a:r>
            <a:endParaRPr lang="en-US" sz="40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5257800" y="1257300"/>
            <a:ext cx="12806286" cy="5509122"/>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Cho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18.3. </a:t>
            </a: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1 h,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25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cỡ</a:t>
            </a:r>
            <a:r>
              <a:rPr lang="en-US" sz="2800" dirty="0">
                <a:latin typeface="Times New Roman" panose="02020603050405020304" pitchFamily="18" charset="0"/>
                <a:cs typeface="Times New Roman" panose="02020603050405020304" pitchFamily="18" charset="0"/>
              </a:rPr>
              <a:t> 1 500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2 000 con/kg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2. Ở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bổ</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thêmcác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vitamin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smtClean="0">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76200" y="3009900"/>
            <a:ext cx="3962400"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2.3. </a:t>
            </a:r>
            <a:r>
              <a:rPr lang="en-US" sz="3600" b="1" dirty="0" err="1">
                <a:latin typeface="Times New Roman" panose="02020603050405020304" pitchFamily="18" charset="0"/>
                <a:cs typeface="Times New Roman" panose="02020603050405020304" pitchFamily="18" charset="0"/>
              </a:rPr>
              <a:t>Quản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sóc</a:t>
            </a:r>
            <a:endParaRPr lang="en-US" sz="3600"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76200" y="8039100"/>
            <a:ext cx="3657600"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2.4. Thu </a:t>
            </a:r>
            <a:r>
              <a:rPr lang="en-US" sz="3600" b="1" dirty="0" err="1" smtClean="0">
                <a:latin typeface="Times New Roman" panose="02020603050405020304" pitchFamily="18" charset="0"/>
                <a:cs typeface="Times New Roman" panose="02020603050405020304" pitchFamily="18" charset="0"/>
              </a:rPr>
              <a:t>hoạch</a:t>
            </a:r>
            <a:endParaRPr lang="en-US" sz="36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5314949" y="7124700"/>
            <a:ext cx="12744451" cy="2499222"/>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30 g/con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9" name="Right Arrow 18"/>
          <p:cNvSpPr/>
          <p:nvPr/>
        </p:nvSpPr>
        <p:spPr>
          <a:xfrm>
            <a:off x="4114800" y="3198977"/>
            <a:ext cx="1066800" cy="5729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ight Arrow 19"/>
          <p:cNvSpPr/>
          <p:nvPr/>
        </p:nvSpPr>
        <p:spPr>
          <a:xfrm>
            <a:off x="3810000" y="8345157"/>
            <a:ext cx="1066800" cy="5729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522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3" grpId="0" animBg="1"/>
      <p:bldP spid="15"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686462" y="167459"/>
            <a:ext cx="17068138"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a:latin typeface="Times New Roman" panose="02020603050405020304" pitchFamily="18" charset="0"/>
                <a:cs typeface="Times New Roman" panose="02020603050405020304" pitchFamily="18" charset="0"/>
              </a:rPr>
              <a:t>3.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ngao</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Bến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Tre</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ngoài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bãi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triều</a:t>
            </a:r>
            <a:endParaRPr lang="en-US" sz="40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152400" y="3390900"/>
            <a:ext cx="8077200" cy="6553200"/>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eaLnBrk="0" hangingPunct="0"/>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Nhiệm</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vụ</a:t>
            </a:r>
            <a:r>
              <a:rPr lang="fr-FR" sz="2800" b="1" dirty="0">
                <a:latin typeface="Times New Roman" panose="02020603050405020304" pitchFamily="18" charset="0"/>
                <a:cs typeface="Times New Roman" panose="02020603050405020304" pitchFamily="18" charset="0"/>
              </a:rPr>
              <a:t> 1: </a:t>
            </a:r>
            <a:r>
              <a:rPr lang="fr-FR" sz="2800" b="1" dirty="0" err="1">
                <a:latin typeface="Times New Roman" panose="02020603050405020304" pitchFamily="18" charset="0"/>
                <a:cs typeface="Times New Roman" panose="02020603050405020304" pitchFamily="18" charset="0"/>
              </a:rPr>
              <a:t>Yêu</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cầu</a:t>
            </a:r>
            <a:r>
              <a:rPr lang="fr-FR" sz="2800" b="1" dirty="0">
                <a:latin typeface="Times New Roman" panose="02020603050405020304" pitchFamily="18" charset="0"/>
                <a:cs typeface="Times New Roman" panose="02020603050405020304" pitchFamily="18" charset="0"/>
              </a:rPr>
              <a:t> HS </a:t>
            </a:r>
            <a:r>
              <a:rPr lang="fr-FR" sz="2800" b="1" dirty="0" err="1">
                <a:latin typeface="Times New Roman" panose="02020603050405020304" pitchFamily="18" charset="0"/>
                <a:cs typeface="Times New Roman" panose="02020603050405020304" pitchFamily="18" charset="0"/>
              </a:rPr>
              <a:t>nghiên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cứu</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mục</a:t>
            </a:r>
            <a:r>
              <a:rPr lang="fr-FR" sz="2800" b="1" dirty="0">
                <a:latin typeface="Times New Roman" panose="02020603050405020304" pitchFamily="18" charset="0"/>
                <a:cs typeface="Times New Roman" panose="02020603050405020304" pitchFamily="18" charset="0"/>
              </a:rPr>
              <a:t> </a:t>
            </a:r>
            <a:r>
              <a:rPr lang="fr-FR" sz="2800" b="1" dirty="0" smtClean="0">
                <a:latin typeface="Times New Roman" panose="02020603050405020304" pitchFamily="18" charset="0"/>
                <a:cs typeface="Times New Roman" panose="02020603050405020304" pitchFamily="18" charset="0"/>
              </a:rPr>
              <a:t>3.1 </a:t>
            </a:r>
            <a:r>
              <a:rPr lang="fr-FR" sz="2800" b="1" dirty="0" err="1" smtClean="0">
                <a:latin typeface="Times New Roman" panose="02020603050405020304" pitchFamily="18" charset="0"/>
                <a:cs typeface="Times New Roman" panose="02020603050405020304" pitchFamily="18" charset="0"/>
              </a:rPr>
              <a:t>và</a:t>
            </a:r>
            <a:r>
              <a:rPr lang="fr-FR" sz="2800" b="1" dirty="0" smtClean="0">
                <a:latin typeface="Times New Roman" panose="02020603050405020304" pitchFamily="18" charset="0"/>
                <a:cs typeface="Times New Roman" panose="02020603050405020304" pitchFamily="18" charset="0"/>
              </a:rPr>
              <a:t> 3.2 </a:t>
            </a:r>
            <a:r>
              <a:rPr lang="fr-FR" sz="2800" b="1" dirty="0" err="1" smtClean="0">
                <a:latin typeface="Times New Roman" panose="02020603050405020304" pitchFamily="18" charset="0"/>
                <a:cs typeface="Times New Roman" panose="02020603050405020304" pitchFamily="18" charset="0"/>
              </a:rPr>
              <a:t>và</a:t>
            </a:r>
            <a:r>
              <a:rPr lang="fr-FR" sz="2800" b="1" dirty="0" smtClean="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quan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sát</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Hình</a:t>
            </a:r>
            <a:r>
              <a:rPr lang="fr-FR" sz="2800" b="1" dirty="0">
                <a:latin typeface="Times New Roman" panose="02020603050405020304" pitchFamily="18" charset="0"/>
                <a:cs typeface="Times New Roman" panose="02020603050405020304" pitchFamily="18" charset="0"/>
              </a:rPr>
              <a:t> </a:t>
            </a:r>
            <a:r>
              <a:rPr lang="fr-FR" sz="2800" b="1" dirty="0" smtClean="0">
                <a:latin typeface="Times New Roman" panose="02020603050405020304" pitchFamily="18" charset="0"/>
                <a:cs typeface="Times New Roman" panose="02020603050405020304" pitchFamily="18" charset="0"/>
              </a:rPr>
              <a:t>18.3 </a:t>
            </a:r>
            <a:r>
              <a:rPr lang="fr-FR" sz="2800" b="1" dirty="0" err="1">
                <a:latin typeface="Times New Roman" panose="02020603050405020304" pitchFamily="18" charset="0"/>
                <a:cs typeface="Times New Roman" panose="02020603050405020304" pitchFamily="18" charset="0"/>
              </a:rPr>
              <a:t>trong</a:t>
            </a:r>
            <a:r>
              <a:rPr lang="fr-FR" sz="2800" b="1" dirty="0">
                <a:latin typeface="Times New Roman" panose="02020603050405020304" pitchFamily="18" charset="0"/>
                <a:cs typeface="Times New Roman" panose="02020603050405020304" pitchFamily="18" charset="0"/>
              </a:rPr>
              <a:t> SGK, </a:t>
            </a:r>
            <a:endParaRPr lang="en-US" sz="2800" b="1" dirty="0">
              <a:latin typeface="Times New Roman" panose="02020603050405020304" pitchFamily="18" charset="0"/>
              <a:cs typeface="Times New Roman" panose="02020603050405020304" pitchFamily="18" charset="0"/>
            </a:endParaRPr>
          </a:p>
          <a:p>
            <a:pPr eaLnBrk="0" hangingPunct="0"/>
            <a:r>
              <a:rPr lang="fr-FR" sz="2800" b="1" dirty="0" smtClean="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xem</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video</a:t>
            </a:r>
            <a:r>
              <a:rPr lang="fr-FR" sz="2800" b="1" dirty="0">
                <a:latin typeface="Times New Roman" panose="02020603050405020304" pitchFamily="18" charset="0"/>
                <a:cs typeface="Times New Roman" panose="02020603050405020304" pitchFamily="18" charset="0"/>
              </a:rPr>
              <a:t> </a:t>
            </a:r>
            <a:r>
              <a:rPr lang="fr-FR" sz="2800" b="1" dirty="0" err="1" smtClean="0">
                <a:latin typeface="Times New Roman" panose="02020603050405020304" pitchFamily="18" charset="0"/>
                <a:cs typeface="Times New Roman" panose="02020603050405020304" pitchFamily="18" charset="0"/>
              </a:rPr>
              <a:t>thảo</a:t>
            </a:r>
            <a:r>
              <a:rPr lang="fr-FR" sz="2800" b="1" dirty="0" smtClean="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luận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để</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thực</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hiện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yêu</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cầu</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và</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trả</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lời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câu</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hỏi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sau</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Video</a:t>
            </a:r>
            <a:r>
              <a:rPr lang="fr-FR" sz="2800" b="1" dirty="0">
                <a:latin typeface="Times New Roman" panose="02020603050405020304" pitchFamily="18" charset="0"/>
                <a:cs typeface="Times New Roman" panose="02020603050405020304" pitchFamily="18" charset="0"/>
              </a:rPr>
              <a:t> 3: </a:t>
            </a:r>
            <a:r>
              <a:rPr lang="fr-FR" sz="2800" b="1" dirty="0" err="1">
                <a:latin typeface="Times New Roman" panose="02020603050405020304" pitchFamily="18" charset="0"/>
                <a:cs typeface="Times New Roman" panose="02020603050405020304" pitchFamily="18" charset="0"/>
              </a:rPr>
              <a:t>Kĩ</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thuật</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nuôi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ngao</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Bến</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Tre</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ngoài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bãi</a:t>
            </a:r>
            <a:r>
              <a:rPr lang="fr-FR" sz="2800" b="1" dirty="0">
                <a:latin typeface="Times New Roman" panose="02020603050405020304" pitchFamily="18" charset="0"/>
                <a:cs typeface="Times New Roman" panose="02020603050405020304" pitchFamily="18" charset="0"/>
              </a:rPr>
              <a:t> </a:t>
            </a:r>
            <a:r>
              <a:rPr lang="fr-FR" sz="2800" b="1" dirty="0" err="1">
                <a:latin typeface="Times New Roman" panose="02020603050405020304" pitchFamily="18" charset="0"/>
                <a:cs typeface="Times New Roman" panose="02020603050405020304" pitchFamily="18" charset="0"/>
              </a:rPr>
              <a:t>triều</a:t>
            </a:r>
            <a:r>
              <a:rPr lang="fr-FR" sz="2800" b="1"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hlinkClick r:id="rId8"/>
              </a:rPr>
              <a:t>https://www.youtube.com/watch?v=96a4RDQp3xU</a:t>
            </a:r>
            <a:r>
              <a:rPr lang="fr-FR"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eaLnBrk="0" hangingPunct="0"/>
            <a:r>
              <a:rPr lang="fr-FR" sz="2800" dirty="0" smtClean="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tiêu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chí</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để</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chọn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bãi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nuôi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Bến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Tre</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đặc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điểm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gì</a:t>
            </a:r>
            <a:r>
              <a:rPr lang="fr-FR"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eaLnBrk="0" hangingPunct="0"/>
            <a:r>
              <a:rPr lang="fr-FR" sz="2800" dirty="0" smtClean="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Trước</a:t>
            </a:r>
            <a:r>
              <a:rPr lang="fr-FR" sz="2800" dirty="0">
                <a:latin typeface="Times New Roman" panose="02020603050405020304" pitchFamily="18" charset="0"/>
                <a:cs typeface="Times New Roman" panose="02020603050405020304" pitchFamily="18" charset="0"/>
              </a:rPr>
              <a:t> khi </a:t>
            </a:r>
            <a:r>
              <a:rPr lang="fr-FR" sz="2800" dirty="0" err="1">
                <a:latin typeface="Times New Roman" panose="02020603050405020304" pitchFamily="18" charset="0"/>
                <a:cs typeface="Times New Roman" panose="02020603050405020304" pitchFamily="18" charset="0"/>
              </a:rPr>
              <a:t>nuôi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bãi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nuôi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được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cải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tạo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thế</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smtClean="0">
                <a:latin typeface="Times New Roman" panose="02020603050405020304" pitchFamily="18" charset="0"/>
                <a:cs typeface="Times New Roman" panose="02020603050405020304" pitchFamily="18" charset="0"/>
              </a:rPr>
              <a:t>?</a:t>
            </a:r>
          </a:p>
          <a:p>
            <a:pPr eaLnBrk="0" hangingPunct="0"/>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tiêu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chuẩn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giống</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eaLnBrk="0" hangingPunct="0"/>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Việc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thả</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ngao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giống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thực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hiện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thế</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eaLnBrk="0" hangingPunct="0"/>
            <a:endParaRPr lang="en-US" sz="2800" dirty="0">
              <a:latin typeface="Times New Roman" panose="02020603050405020304" pitchFamily="18" charset="0"/>
              <a:cs typeface="Times New Roman" panose="02020603050405020304" pitchFamily="18" charset="0"/>
            </a:endParaRPr>
          </a:p>
        </p:txBody>
      </p:sp>
      <p:sp>
        <p:nvSpPr>
          <p:cNvPr id="14" name="Right Arrow 13"/>
          <p:cNvSpPr/>
          <p:nvPr/>
        </p:nvSpPr>
        <p:spPr>
          <a:xfrm rot="5400000">
            <a:off x="1605146" y="1326948"/>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25" name="Rounded Rectangle 24"/>
          <p:cNvSpPr/>
          <p:nvPr/>
        </p:nvSpPr>
        <p:spPr>
          <a:xfrm>
            <a:off x="76200" y="2157462"/>
            <a:ext cx="4191000"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latin typeface="Times New Roman" panose="02020603050405020304" pitchFamily="18" charset="0"/>
                <a:cs typeface="Times New Roman" panose="02020603050405020304" pitchFamily="18" charset="0"/>
              </a:rPr>
              <a:t>3</a:t>
            </a:r>
            <a:r>
              <a:rPr lang="fr-FR" sz="3600" b="1" dirty="0" smtClean="0">
                <a:latin typeface="Times New Roman" panose="02020603050405020304" pitchFamily="18" charset="0"/>
                <a:cs typeface="Times New Roman" panose="02020603050405020304" pitchFamily="18" charset="0"/>
              </a:rPr>
              <a:t>.1</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Chuẩn</a:t>
            </a:r>
            <a:r>
              <a:rPr lang="fr-FR" sz="3600" b="1" dirty="0">
                <a:latin typeface="Times New Roman" panose="02020603050405020304" pitchFamily="18" charset="0"/>
                <a:cs typeface="Times New Roman" panose="02020603050405020304" pitchFamily="18" charset="0"/>
              </a:rPr>
              <a:t> </a:t>
            </a:r>
            <a:r>
              <a:rPr lang="fr-FR" sz="3600" b="1" dirty="0" err="1" smtClean="0">
                <a:latin typeface="Times New Roman" panose="02020603050405020304" pitchFamily="18" charset="0"/>
                <a:cs typeface="Times New Roman" panose="02020603050405020304" pitchFamily="18" charset="0"/>
              </a:rPr>
              <a:t>bị</a:t>
            </a:r>
            <a:r>
              <a:rPr lang="fr-FR" sz="3600" b="1" dirty="0" smtClean="0">
                <a:latin typeface="Times New Roman" panose="02020603050405020304" pitchFamily="18" charset="0"/>
                <a:cs typeface="Times New Roman" panose="02020603050405020304" pitchFamily="18" charset="0"/>
              </a:rPr>
              <a:t> </a:t>
            </a:r>
            <a:r>
              <a:rPr lang="fr-FR" sz="3600" b="1" dirty="0" err="1" smtClean="0">
                <a:latin typeface="Times New Roman" panose="02020603050405020304" pitchFamily="18" charset="0"/>
                <a:cs typeface="Times New Roman" panose="02020603050405020304" pitchFamily="18" charset="0"/>
              </a:rPr>
              <a:t>bãi</a:t>
            </a:r>
            <a:r>
              <a:rPr lang="fr-FR" sz="3600" b="1" dirty="0" smtClean="0">
                <a:latin typeface="Times New Roman" panose="02020603050405020304" pitchFamily="18" charset="0"/>
                <a:cs typeface="Times New Roman" panose="02020603050405020304" pitchFamily="18" charset="0"/>
              </a:rPr>
              <a:t> </a:t>
            </a:r>
            <a:r>
              <a:rPr lang="fr-FR" sz="3600" b="1" dirty="0" err="1" smtClean="0">
                <a:latin typeface="Times New Roman" panose="02020603050405020304" pitchFamily="18" charset="0"/>
                <a:cs typeface="Times New Roman" panose="02020603050405020304" pitchFamily="18" charset="0"/>
              </a:rPr>
              <a:t>nuôi</a:t>
            </a:r>
            <a:r>
              <a:rPr lang="fr-FR" sz="3600" b="1"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6" name="Rounded Rectangle 25"/>
          <p:cNvSpPr/>
          <p:nvPr/>
        </p:nvSpPr>
        <p:spPr>
          <a:xfrm>
            <a:off x="4495800" y="2134086"/>
            <a:ext cx="4335907"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latin typeface="Times New Roman" panose="02020603050405020304" pitchFamily="18" charset="0"/>
                <a:cs typeface="Times New Roman" panose="02020603050405020304" pitchFamily="18" charset="0"/>
              </a:rPr>
              <a:t>3</a:t>
            </a:r>
            <a:r>
              <a:rPr lang="fr-FR" sz="3600" b="1" dirty="0" smtClean="0">
                <a:latin typeface="Times New Roman" panose="02020603050405020304" pitchFamily="18" charset="0"/>
                <a:cs typeface="Times New Roman" panose="02020603050405020304" pitchFamily="18" charset="0"/>
              </a:rPr>
              <a:t>.2</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Lựa</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chọn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và</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thả</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giống</a:t>
            </a:r>
            <a:endParaRPr lang="en-US" sz="3600" dirty="0">
              <a:latin typeface="Times New Roman" panose="02020603050405020304" pitchFamily="18" charset="0"/>
              <a:cs typeface="Times New Roman" panose="02020603050405020304" pitchFamily="18" charset="0"/>
            </a:endParaRPr>
          </a:p>
        </p:txBody>
      </p:sp>
      <p:sp>
        <p:nvSpPr>
          <p:cNvPr id="18" name="Right Arrow 17"/>
          <p:cNvSpPr/>
          <p:nvPr/>
        </p:nvSpPr>
        <p:spPr>
          <a:xfrm rot="5400000">
            <a:off x="6026353" y="1326947"/>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11" name="Rounded Rectangle 10"/>
          <p:cNvSpPr/>
          <p:nvPr/>
        </p:nvSpPr>
        <p:spPr>
          <a:xfrm>
            <a:off x="8999093" y="2054720"/>
            <a:ext cx="4335907"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r>
              <a:rPr lang="en-US" sz="3600" b="1" dirty="0" smtClean="0">
                <a:latin typeface="Times New Roman" panose="02020603050405020304" pitchFamily="18" charset="0"/>
                <a:cs typeface="Times New Roman" panose="02020603050405020304" pitchFamily="18" charset="0"/>
              </a:rPr>
              <a:t>.3</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sóc</a:t>
            </a:r>
            <a:endParaRPr lang="en-US" sz="3600" dirty="0">
              <a:latin typeface="Times New Roman" panose="02020603050405020304" pitchFamily="18" charset="0"/>
              <a:cs typeface="Times New Roman" panose="02020603050405020304" pitchFamily="18" charset="0"/>
            </a:endParaRPr>
          </a:p>
        </p:txBody>
      </p:sp>
      <p:sp>
        <p:nvSpPr>
          <p:cNvPr id="12" name="Right Arrow 11"/>
          <p:cNvSpPr/>
          <p:nvPr/>
        </p:nvSpPr>
        <p:spPr>
          <a:xfrm rot="5400000">
            <a:off x="10514660" y="1247581"/>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13" name="Rounded Rectangle 12"/>
          <p:cNvSpPr/>
          <p:nvPr/>
        </p:nvSpPr>
        <p:spPr>
          <a:xfrm>
            <a:off x="13716000" y="2057886"/>
            <a:ext cx="4335907"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3</a:t>
            </a:r>
            <a:r>
              <a:rPr lang="en-US" sz="3600" b="1" dirty="0" smtClean="0">
                <a:latin typeface="Times New Roman" panose="02020603050405020304" pitchFamily="18" charset="0"/>
                <a:cs typeface="Times New Roman" panose="02020603050405020304" pitchFamily="18" charset="0"/>
              </a:rPr>
              <a:t>.4. Thu </a:t>
            </a:r>
            <a:r>
              <a:rPr lang="en-US" sz="3600" b="1" dirty="0" err="1" smtClean="0">
                <a:latin typeface="Times New Roman" panose="02020603050405020304" pitchFamily="18" charset="0"/>
                <a:cs typeface="Times New Roman" panose="02020603050405020304" pitchFamily="18" charset="0"/>
              </a:rPr>
              <a:t>hoạch</a:t>
            </a:r>
            <a:endParaRPr lang="en-US" sz="3600" dirty="0">
              <a:latin typeface="Times New Roman" panose="02020603050405020304" pitchFamily="18" charset="0"/>
              <a:cs typeface="Times New Roman" panose="02020603050405020304" pitchFamily="18" charset="0"/>
            </a:endParaRPr>
          </a:p>
        </p:txBody>
      </p:sp>
      <p:sp>
        <p:nvSpPr>
          <p:cNvPr id="15" name="Right Arrow 14"/>
          <p:cNvSpPr/>
          <p:nvPr/>
        </p:nvSpPr>
        <p:spPr>
          <a:xfrm rot="5400000">
            <a:off x="15543860" y="1250747"/>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pic>
        <p:nvPicPr>
          <p:cNvPr id="20" name="Picture 19"/>
          <p:cNvPicPr/>
          <p:nvPr/>
        </p:nvPicPr>
        <p:blipFill>
          <a:blip r:embed="rId9"/>
          <a:stretch>
            <a:fillRect/>
          </a:stretch>
        </p:blipFill>
        <p:spPr>
          <a:xfrm>
            <a:off x="8382000" y="3467100"/>
            <a:ext cx="9669907" cy="6553200"/>
          </a:xfrm>
          <a:prstGeom prst="rect">
            <a:avLst/>
          </a:prstGeom>
        </p:spPr>
      </p:pic>
    </p:spTree>
    <p:extLst>
      <p:ext uri="{BB962C8B-B14F-4D97-AF65-F5344CB8AC3E}">
        <p14:creationId xmlns:p14="http://schemas.microsoft.com/office/powerpoint/2010/main" val="406479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25" grpId="0" animBg="1"/>
      <p:bldP spid="26" grpId="0" animBg="1"/>
      <p:bldP spid="18" grpId="0" animBg="1"/>
      <p:bldP spid="11" grpId="0" animBg="1"/>
      <p:bldP spid="12"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228600" y="167459"/>
            <a:ext cx="10668000"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a:latin typeface="Times New Roman" panose="02020603050405020304" pitchFamily="18" charset="0"/>
                <a:cs typeface="Times New Roman" panose="02020603050405020304" pitchFamily="18" charset="0"/>
              </a:rPr>
              <a:t>3.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ngao</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Bến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Tre</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ngoài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bãi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triều</a:t>
            </a:r>
            <a:endParaRPr lang="en-US" sz="4000" b="1"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5715000" y="1052374"/>
            <a:ext cx="12344400" cy="4319726"/>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Lựa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chọn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cần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tỉ</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lệ</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cát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bùn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thích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hợp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cát</a:t>
            </a:r>
            <a:r>
              <a:rPr lang="fr-FR" sz="3200" dirty="0">
                <a:latin typeface="Times New Roman" panose="02020603050405020304" pitchFamily="18" charset="0"/>
                <a:cs typeface="Times New Roman" panose="02020603050405020304" pitchFamily="18" charset="0"/>
              </a:rPr>
              <a:t> 70%, </a:t>
            </a:r>
            <a:r>
              <a:rPr lang="fr-FR" sz="3200" dirty="0" err="1">
                <a:latin typeface="Times New Roman" panose="02020603050405020304" pitchFamily="18" charset="0"/>
                <a:cs typeface="Times New Roman" panose="02020603050405020304" pitchFamily="18" charset="0"/>
              </a:rPr>
              <a:t>bùn</a:t>
            </a:r>
            <a:r>
              <a:rPr lang="fr-FR" sz="3200" dirty="0">
                <a:latin typeface="Times New Roman" panose="02020603050405020304" pitchFamily="18" charset="0"/>
                <a:cs typeface="Times New Roman" panose="02020603050405020304" pitchFamily="18" charset="0"/>
              </a:rPr>
              <a:t> 30%)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hạt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từ</a:t>
            </a:r>
            <a:r>
              <a:rPr lang="fr-FR" sz="3200" dirty="0">
                <a:latin typeface="Times New Roman" panose="02020603050405020304" pitchFamily="18" charset="0"/>
                <a:cs typeface="Times New Roman" panose="02020603050405020304" pitchFamily="18" charset="0"/>
              </a:rPr>
              <a:t> 0,062 </a:t>
            </a:r>
            <a:r>
              <a:rPr lang="fr-FR" sz="3200" dirty="0" err="1">
                <a:latin typeface="Times New Roman" panose="02020603050405020304" pitchFamily="18" charset="0"/>
                <a:cs typeface="Times New Roman" panose="02020603050405020304" pitchFamily="18" charset="0"/>
              </a:rPr>
              <a:t>đến</a:t>
            </a:r>
            <a:r>
              <a:rPr lang="fr-FR" sz="3200" dirty="0">
                <a:latin typeface="Times New Roman" panose="02020603050405020304" pitchFamily="18" charset="0"/>
                <a:cs typeface="Times New Roman" panose="02020603050405020304" pitchFamily="18" charset="0"/>
              </a:rPr>
              <a:t> 0,250 mm,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mặn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từ</a:t>
            </a:r>
            <a:r>
              <a:rPr lang="fr-FR" sz="3200" dirty="0">
                <a:latin typeface="Times New Roman" panose="02020603050405020304" pitchFamily="18" charset="0"/>
                <a:cs typeface="Times New Roman" panose="02020603050405020304" pitchFamily="18" charset="0"/>
              </a:rPr>
              <a:t> 15 </a:t>
            </a:r>
            <a:r>
              <a:rPr lang="fr-FR" sz="3200" dirty="0" err="1">
                <a:latin typeface="Times New Roman" panose="02020603050405020304" pitchFamily="18" charset="0"/>
                <a:cs typeface="Times New Roman" panose="02020603050405020304" pitchFamily="18" charset="0"/>
              </a:rPr>
              <a:t>đến</a:t>
            </a:r>
            <a:r>
              <a:rPr lang="fr-FR" sz="3200" dirty="0">
                <a:latin typeface="Times New Roman" panose="02020603050405020304" pitchFamily="18" charset="0"/>
                <a:cs typeface="Times New Roman" panose="02020603050405020304" pitchFamily="18" charset="0"/>
              </a:rPr>
              <a:t> 25%o. </a:t>
            </a:r>
            <a:r>
              <a:rPr lang="fr-FR" sz="3200" dirty="0" err="1">
                <a:latin typeface="Times New Roman" panose="02020603050405020304" pitchFamily="18" charset="0"/>
                <a:cs typeface="Times New Roman" panose="02020603050405020304" pitchFamily="18" charset="0"/>
              </a:rPr>
              <a:t>Nền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đáy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bằng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phẳng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không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quá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dốc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không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bị</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phơi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đáy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quá</a:t>
            </a:r>
            <a:r>
              <a:rPr lang="fr-FR" sz="3200" dirty="0">
                <a:latin typeface="Times New Roman" panose="02020603050405020304" pitchFamily="18" charset="0"/>
                <a:cs typeface="Times New Roman" panose="02020603050405020304" pitchFamily="18" charset="0"/>
              </a:rPr>
              <a:t> 4 </a:t>
            </a:r>
            <a:r>
              <a:rPr lang="fr-FR" sz="3200" dirty="0" err="1">
                <a:latin typeface="Times New Roman" panose="02020603050405020304" pitchFamily="18" charset="0"/>
                <a:cs typeface="Times New Roman" panose="02020603050405020304" pitchFamily="18" charset="0"/>
              </a:rPr>
              <a:t>giờ</a:t>
            </a:r>
            <a:r>
              <a:rPr lang="fr-FR" sz="3200" dirty="0">
                <a:latin typeface="Times New Roman" panose="02020603050405020304" pitchFamily="18" charset="0"/>
                <a:cs typeface="Times New Roman" panose="02020603050405020304" pitchFamily="18" charset="0"/>
              </a:rPr>
              <a:t>/</a:t>
            </a:r>
            <a:r>
              <a:rPr lang="fr-FR" sz="3200" dirty="0" err="1">
                <a:latin typeface="Times New Roman" panose="02020603050405020304" pitchFamily="18" charset="0"/>
                <a:cs typeface="Times New Roman" panose="02020603050405020304" pitchFamily="18" charset="0"/>
              </a:rPr>
              <a:t>ngày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nhiệt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không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khí</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tốt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nhất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trong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khoảng</a:t>
            </a:r>
            <a:r>
              <a:rPr lang="fr-FR" sz="3200" dirty="0">
                <a:latin typeface="Times New Roman" panose="02020603050405020304" pitchFamily="18" charset="0"/>
                <a:cs typeface="Times New Roman" panose="02020603050405020304" pitchFamily="18" charset="0"/>
              </a:rPr>
              <a:t> 25 – 28 °C, </a:t>
            </a:r>
            <a:r>
              <a:rPr lang="fr-FR" sz="3200" dirty="0" err="1">
                <a:latin typeface="Times New Roman" panose="02020603050405020304" pitchFamily="18" charset="0"/>
                <a:cs typeface="Times New Roman" panose="02020603050405020304" pitchFamily="18" charset="0"/>
              </a:rPr>
              <a:t>cao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nhất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không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quá</a:t>
            </a:r>
            <a:r>
              <a:rPr lang="fr-FR" sz="3200" dirty="0">
                <a:latin typeface="Times New Roman" panose="02020603050405020304" pitchFamily="18" charset="0"/>
                <a:cs typeface="Times New Roman" panose="02020603050405020304" pitchFamily="18" charset="0"/>
              </a:rPr>
              <a:t> 37 °C (</a:t>
            </a:r>
            <a:r>
              <a:rPr lang="fr-FR" sz="3200" dirty="0" err="1">
                <a:latin typeface="Times New Roman" panose="02020603050405020304" pitchFamily="18" charset="0"/>
                <a:cs typeface="Times New Roman" panose="02020603050405020304" pitchFamily="18" charset="0"/>
              </a:rPr>
              <a:t>Hình</a:t>
            </a:r>
            <a:r>
              <a:rPr lang="fr-FR" sz="3200" dirty="0">
                <a:latin typeface="Times New Roman" panose="02020603050405020304" pitchFamily="18" charset="0"/>
                <a:cs typeface="Times New Roman" panose="02020603050405020304" pitchFamily="18" charset="0"/>
              </a:rPr>
              <a:t> 18.3).</a:t>
            </a:r>
            <a:endParaRPr lang="en-US"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Chuẩn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bị</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đóng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cọc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vây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lưới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hoặc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quây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bằng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lưới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vệ</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sinh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gom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sỏi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cày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xới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mặt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sâu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khoảng</a:t>
            </a:r>
            <a:r>
              <a:rPr lang="fr-FR" sz="3200" dirty="0">
                <a:latin typeface="Times New Roman" panose="02020603050405020304" pitchFamily="18" charset="0"/>
                <a:cs typeface="Times New Roman" panose="02020603050405020304" pitchFamily="18" charset="0"/>
              </a:rPr>
              <a:t> 5 – 10 cm </a:t>
            </a:r>
            <a:r>
              <a:rPr lang="fr-FR" sz="3200" dirty="0" err="1">
                <a:latin typeface="Times New Roman" panose="02020603050405020304" pitchFamily="18" charset="0"/>
                <a:cs typeface="Times New Roman" panose="02020603050405020304" pitchFamily="18" charset="0"/>
              </a:rPr>
              <a:t>rồi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san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phẳng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dễ</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dàng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chui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xuống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đáy</a:t>
            </a:r>
            <a:r>
              <a:rPr lang="fr-F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1" name="Right Arrow 20"/>
          <p:cNvSpPr/>
          <p:nvPr/>
        </p:nvSpPr>
        <p:spPr>
          <a:xfrm>
            <a:off x="4572000" y="3427577"/>
            <a:ext cx="1066800" cy="5729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ounded Rectangle 21"/>
          <p:cNvSpPr/>
          <p:nvPr/>
        </p:nvSpPr>
        <p:spPr>
          <a:xfrm>
            <a:off x="167350" y="7698617"/>
            <a:ext cx="4176050" cy="1026283"/>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latin typeface="Times New Roman" panose="02020603050405020304" pitchFamily="18" charset="0"/>
                <a:cs typeface="Times New Roman" panose="02020603050405020304" pitchFamily="18" charset="0"/>
              </a:rPr>
              <a:t>3.2. </a:t>
            </a:r>
            <a:r>
              <a:rPr lang="fr-FR" sz="3200" b="1" dirty="0" err="1">
                <a:latin typeface="Times New Roman" panose="02020603050405020304" pitchFamily="18" charset="0"/>
                <a:cs typeface="Times New Roman" panose="02020603050405020304" pitchFamily="18" charset="0"/>
              </a:rPr>
              <a:t>Lựa</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chọn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và</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thả</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giống</a:t>
            </a:r>
            <a:endParaRPr lang="en-US" sz="3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5638800" y="5676900"/>
            <a:ext cx="12420600" cy="4487250"/>
          </a:xfrm>
          <a:prstGeom prst="roundRect">
            <a:avLst/>
          </a:prstGeom>
          <a:solidFill>
            <a:schemeClr val="accent3">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Chọn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sáng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màu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không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bị</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đóng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rêu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miệng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Tuỳ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theo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tốc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dòng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chảy</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chất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lượng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nước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thả</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với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mật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khác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nhau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Nơi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sóng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lớn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thì</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thả</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lớn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ngược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lại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Nếu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20 000 con/kg </a:t>
            </a:r>
            <a:r>
              <a:rPr lang="fr-FR" sz="3200" dirty="0" err="1">
                <a:latin typeface="Times New Roman" panose="02020603050405020304" pitchFamily="18" charset="0"/>
                <a:cs typeface="Times New Roman" panose="02020603050405020304" pitchFamily="18" charset="0"/>
              </a:rPr>
              <a:t>thì</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thả</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mật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5 000 con/m². </a:t>
            </a:r>
            <a:r>
              <a:rPr lang="fr-FR" sz="3200" dirty="0" err="1">
                <a:latin typeface="Times New Roman" panose="02020603050405020304" pitchFamily="18" charset="0"/>
                <a:cs typeface="Times New Roman" panose="02020603050405020304" pitchFamily="18" charset="0"/>
              </a:rPr>
              <a:t>Nếu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10 000 con/kg </a:t>
            </a:r>
            <a:r>
              <a:rPr lang="fr-FR" sz="3200" dirty="0" err="1">
                <a:latin typeface="Times New Roman" panose="02020603050405020304" pitchFamily="18" charset="0"/>
                <a:cs typeface="Times New Roman" panose="02020603050405020304" pitchFamily="18" charset="0"/>
              </a:rPr>
              <a:t>thì</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thả</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với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mật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3 000 con/m², </a:t>
            </a:r>
            <a:r>
              <a:rPr lang="fr-FR" sz="3200" dirty="0" err="1">
                <a:latin typeface="Times New Roman" panose="02020603050405020304" pitchFamily="18" charset="0"/>
                <a:cs typeface="Times New Roman" panose="02020603050405020304" pitchFamily="18" charset="0"/>
              </a:rPr>
              <a:t>cỡ</a:t>
            </a:r>
            <a:r>
              <a:rPr lang="fr-FR" sz="3200" dirty="0">
                <a:latin typeface="Times New Roman" panose="02020603050405020304" pitchFamily="18" charset="0"/>
                <a:cs typeface="Times New Roman" panose="02020603050405020304" pitchFamily="18" charset="0"/>
              </a:rPr>
              <a:t> 1 000 con/kg </a:t>
            </a:r>
            <a:r>
              <a:rPr lang="fr-FR" sz="3200" dirty="0" err="1">
                <a:latin typeface="Times New Roman" panose="02020603050405020304" pitchFamily="18" charset="0"/>
                <a:cs typeface="Times New Roman" panose="02020603050405020304" pitchFamily="18" charset="0"/>
              </a:rPr>
              <a:t>thì</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thả</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cỡ</a:t>
            </a:r>
            <a:r>
              <a:rPr lang="fr-FR" sz="3200" dirty="0">
                <a:latin typeface="Times New Roman" panose="02020603050405020304" pitchFamily="18" charset="0"/>
                <a:cs typeface="Times New Roman" panose="02020603050405020304" pitchFamily="18" charset="0"/>
              </a:rPr>
              <a:t> 350 </a:t>
            </a:r>
            <a:r>
              <a:rPr lang="fr-FR" sz="3200" dirty="0" err="1">
                <a:latin typeface="Times New Roman" panose="02020603050405020304" pitchFamily="18" charset="0"/>
                <a:cs typeface="Times New Roman" panose="02020603050405020304" pitchFamily="18" charset="0"/>
              </a:rPr>
              <a:t>đến</a:t>
            </a:r>
            <a:r>
              <a:rPr lang="fr-FR" sz="3200" dirty="0">
                <a:latin typeface="Times New Roman" panose="02020603050405020304" pitchFamily="18" charset="0"/>
                <a:cs typeface="Times New Roman" panose="02020603050405020304" pitchFamily="18" charset="0"/>
              </a:rPr>
              <a:t> 400 con/m².</a:t>
            </a:r>
            <a:endParaRPr lang="en-US"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Mùa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vụ</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thả</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từ</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tháng</a:t>
            </a:r>
            <a:r>
              <a:rPr lang="fr-FR" sz="3200" dirty="0">
                <a:latin typeface="Times New Roman" panose="02020603050405020304" pitchFamily="18" charset="0"/>
                <a:cs typeface="Times New Roman" panose="02020603050405020304" pitchFamily="18" charset="0"/>
              </a:rPr>
              <a:t> 5 </a:t>
            </a:r>
            <a:r>
              <a:rPr lang="fr-FR" sz="3200" dirty="0" err="1">
                <a:latin typeface="Times New Roman" panose="02020603050405020304" pitchFamily="18" charset="0"/>
                <a:cs typeface="Times New Roman" panose="02020603050405020304" pitchFamily="18" charset="0"/>
              </a:rPr>
              <a:t>đến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tháng</a:t>
            </a:r>
            <a:r>
              <a:rPr lang="fr-FR" sz="3200" dirty="0">
                <a:latin typeface="Times New Roman" panose="02020603050405020304" pitchFamily="18" charset="0"/>
                <a:cs typeface="Times New Roman" panose="02020603050405020304" pitchFamily="18" charset="0"/>
              </a:rPr>
              <a:t> 6 </a:t>
            </a:r>
            <a:r>
              <a:rPr lang="fr-FR" sz="3200" dirty="0" err="1">
                <a:latin typeface="Times New Roman" panose="02020603050405020304" pitchFamily="18" charset="0"/>
                <a:cs typeface="Times New Roman" panose="02020603050405020304" pitchFamily="18" charset="0"/>
              </a:rPr>
              <a:t>hằng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năm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Rải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đều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lên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mặt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sáng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sớm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hoặc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chiều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mát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trước</a:t>
            </a:r>
            <a:r>
              <a:rPr lang="fr-FR" sz="3200" dirty="0">
                <a:latin typeface="Times New Roman" panose="02020603050405020304" pitchFamily="18" charset="0"/>
                <a:cs typeface="Times New Roman" panose="02020603050405020304" pitchFamily="18" charset="0"/>
              </a:rPr>
              <a:t> khi </a:t>
            </a:r>
            <a:r>
              <a:rPr lang="fr-FR" sz="3200" dirty="0" err="1">
                <a:latin typeface="Times New Roman" panose="02020603050405020304" pitchFamily="18" charset="0"/>
                <a:cs typeface="Times New Roman" panose="02020603050405020304" pitchFamily="18" charset="0"/>
              </a:rPr>
              <a:t>triều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lên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ngập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4" name="Right Arrow 23"/>
          <p:cNvSpPr/>
          <p:nvPr/>
        </p:nvSpPr>
        <p:spPr>
          <a:xfrm>
            <a:off x="4572000" y="7927217"/>
            <a:ext cx="1066800" cy="6096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Rounded Rectangle 24"/>
          <p:cNvSpPr/>
          <p:nvPr/>
        </p:nvSpPr>
        <p:spPr>
          <a:xfrm>
            <a:off x="104734" y="3302835"/>
            <a:ext cx="4238666" cy="8224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latin typeface="Times New Roman" panose="02020603050405020304" pitchFamily="18" charset="0"/>
                <a:cs typeface="Times New Roman" panose="02020603050405020304" pitchFamily="18" charset="0"/>
              </a:rPr>
              <a:t>3.1. </a:t>
            </a:r>
            <a:r>
              <a:rPr lang="fr-FR" sz="3200" b="1" dirty="0" err="1">
                <a:latin typeface="Times New Roman" panose="02020603050405020304" pitchFamily="18" charset="0"/>
                <a:cs typeface="Times New Roman" panose="02020603050405020304" pitchFamily="18" charset="0"/>
              </a:rPr>
              <a:t>Chuẩn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bị</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bãi</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nuôi</a:t>
            </a:r>
            <a:r>
              <a:rPr lang="fr-FR"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0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228600" y="258285"/>
            <a:ext cx="10210800"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a:latin typeface="Times New Roman" panose="02020603050405020304" pitchFamily="18" charset="0"/>
                <a:cs typeface="Times New Roman" panose="02020603050405020304" pitchFamily="18" charset="0"/>
              </a:rPr>
              <a:t>3.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ngao</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Bến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Tre</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ngoài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bãi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triều</a:t>
            </a:r>
            <a:endParaRPr lang="en-US" sz="40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492422" y="1801919"/>
            <a:ext cx="7620000" cy="4572000"/>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eaLnBrk="0" hangingPunct="0"/>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Nhiệm</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vụ</a:t>
            </a:r>
            <a:r>
              <a:rPr lang="fr-FR" sz="3200" b="1" dirty="0">
                <a:latin typeface="Times New Roman" panose="02020603050405020304" pitchFamily="18" charset="0"/>
                <a:cs typeface="Times New Roman" panose="02020603050405020304" pitchFamily="18" charset="0"/>
              </a:rPr>
              <a:t> </a:t>
            </a:r>
            <a:r>
              <a:rPr lang="fr-FR" sz="3200" b="1" dirty="0" smtClean="0">
                <a:latin typeface="Times New Roman" panose="02020603050405020304" pitchFamily="18" charset="0"/>
                <a:cs typeface="Times New Roman" panose="02020603050405020304" pitchFamily="18" charset="0"/>
              </a:rPr>
              <a:t>2: </a:t>
            </a:r>
            <a:r>
              <a:rPr lang="fr-FR" sz="3200" b="1" dirty="0">
                <a:latin typeface="Times New Roman" panose="02020603050405020304" pitchFamily="18" charset="0"/>
                <a:cs typeface="Times New Roman" panose="02020603050405020304" pitchFamily="18" charset="0"/>
              </a:rPr>
              <a:t>HS </a:t>
            </a:r>
            <a:r>
              <a:rPr lang="fr-FR" sz="3200" b="1" dirty="0" err="1">
                <a:latin typeface="Times New Roman" panose="02020603050405020304" pitchFamily="18" charset="0"/>
                <a:cs typeface="Times New Roman" panose="02020603050405020304" pitchFamily="18" charset="0"/>
              </a:rPr>
              <a:t>nghiên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cứu</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mục</a:t>
            </a:r>
            <a:r>
              <a:rPr lang="fr-FR" sz="3200" b="1" dirty="0">
                <a:latin typeface="Times New Roman" panose="02020603050405020304" pitchFamily="18" charset="0"/>
                <a:cs typeface="Times New Roman" panose="02020603050405020304" pitchFamily="18" charset="0"/>
              </a:rPr>
              <a:t> 3.3, 3.4 </a:t>
            </a:r>
            <a:r>
              <a:rPr lang="fr-FR" sz="3200" b="1" dirty="0" err="1">
                <a:latin typeface="Times New Roman" panose="02020603050405020304" pitchFamily="18" charset="0"/>
                <a:cs typeface="Times New Roman" panose="02020603050405020304" pitchFamily="18" charset="0"/>
              </a:rPr>
              <a:t>trong</a:t>
            </a:r>
            <a:r>
              <a:rPr lang="fr-FR" sz="3200" b="1" dirty="0">
                <a:latin typeface="Times New Roman" panose="02020603050405020304" pitchFamily="18" charset="0"/>
                <a:cs typeface="Times New Roman" panose="02020603050405020304" pitchFamily="18" charset="0"/>
              </a:rPr>
              <a:t> SGK </a:t>
            </a:r>
            <a:r>
              <a:rPr lang="fr-FR" sz="3200" b="1" dirty="0" err="1">
                <a:latin typeface="Times New Roman" panose="02020603050405020304" pitchFamily="18" charset="0"/>
                <a:cs typeface="Times New Roman" panose="02020603050405020304" pitchFamily="18" charset="0"/>
              </a:rPr>
              <a:t>và</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thảo</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luận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để</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thực</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hiện</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yêu</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cầu</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và</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trả</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lời</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câu</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hỏi</a:t>
            </a:r>
            <a:r>
              <a:rPr lang="fr-FR" sz="3200" b="1" dirty="0">
                <a:latin typeface="Times New Roman" panose="02020603050405020304" pitchFamily="18" charset="0"/>
                <a:cs typeface="Times New Roman" panose="02020603050405020304" pitchFamily="18" charset="0"/>
              </a:rPr>
              <a:t> </a:t>
            </a:r>
            <a:r>
              <a:rPr lang="fr-FR" sz="3200" b="1" dirty="0" err="1">
                <a:latin typeface="Times New Roman" panose="02020603050405020304" pitchFamily="18" charset="0"/>
                <a:cs typeface="Times New Roman" panose="02020603050405020304" pitchFamily="18" charset="0"/>
              </a:rPr>
              <a:t>sau</a:t>
            </a:r>
            <a:r>
              <a:rPr lang="fr-FR"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eaLnBrk="0" hangingPunct="0"/>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Việc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quản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lí</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chăm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sóc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ngao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được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thực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hiện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như</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thế</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nào</a:t>
            </a:r>
            <a:r>
              <a:rPr lang="fr-F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eaLnBrk="0" hangingPunct="0"/>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các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phương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thức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hoạch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ngao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thời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điểm</a:t>
            </a:r>
            <a:r>
              <a:rPr lang="fr-FR" sz="3200" dirty="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thu</a:t>
            </a:r>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hoạch</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p:nvPr/>
        </p:nvPicPr>
        <p:blipFill>
          <a:blip r:embed="rId8"/>
          <a:stretch>
            <a:fillRect/>
          </a:stretch>
        </p:blipFill>
        <p:spPr>
          <a:xfrm>
            <a:off x="8229600" y="1333500"/>
            <a:ext cx="9905999" cy="8763000"/>
          </a:xfrm>
          <a:prstGeom prst="rect">
            <a:avLst/>
          </a:prstGeom>
        </p:spPr>
      </p:pic>
    </p:spTree>
    <p:extLst>
      <p:ext uri="{BB962C8B-B14F-4D97-AF65-F5344CB8AC3E}">
        <p14:creationId xmlns:p14="http://schemas.microsoft.com/office/powerpoint/2010/main" val="324527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76200" y="114300"/>
            <a:ext cx="10210800"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smtClean="0">
                <a:latin typeface="Times New Roman" panose="02020603050405020304" pitchFamily="18" charset="0"/>
                <a:cs typeface="Times New Roman" panose="02020603050405020304" pitchFamily="18" charset="0"/>
              </a:rPr>
              <a:t>3</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ngao</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Bến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Tre</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ngoài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bãi</a:t>
            </a:r>
            <a:r>
              <a:rPr lang="fr-FR" sz="4000" b="1" dirty="0">
                <a:latin typeface="Times New Roman" panose="02020603050405020304" pitchFamily="18" charset="0"/>
                <a:cs typeface="Times New Roman" panose="02020603050405020304" pitchFamily="18" charset="0"/>
              </a:rPr>
              <a:t> </a:t>
            </a:r>
            <a:r>
              <a:rPr lang="fr-FR" sz="4000" b="1" dirty="0" err="1" smtClean="0">
                <a:latin typeface="Times New Roman" panose="02020603050405020304" pitchFamily="18" charset="0"/>
                <a:cs typeface="Times New Roman" panose="02020603050405020304" pitchFamily="18" charset="0"/>
              </a:rPr>
              <a:t>triều</a:t>
            </a:r>
            <a:endParaRPr lang="en-US" sz="40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5257800" y="1463178"/>
            <a:ext cx="12806286" cy="4137522"/>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r>
              <a:rPr lang="fr-FR" sz="3200" dirty="0">
                <a:latin typeface="Times New Roman" panose="02020603050405020304" pitchFamily="18" charset="0"/>
                <a:cs typeface="Times New Roman" panose="02020603050405020304" pitchFamily="18" charset="0"/>
              </a:rPr>
              <a:t>- Khi </a:t>
            </a:r>
            <a:r>
              <a:rPr lang="fr-FR" sz="3200" dirty="0" err="1">
                <a:latin typeface="Times New Roman" panose="02020603050405020304" pitchFamily="18" charset="0"/>
                <a:cs typeface="Times New Roman" panose="02020603050405020304" pitchFamily="18" charset="0"/>
              </a:rPr>
              <a:t>triều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xuống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tiến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hành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kiểm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tỉ</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lệ</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vùi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cát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cs typeface="Times New Roman" panose="02020603050405020304" pitchFamily="18" charset="0"/>
              </a:rPr>
              <a:t> 2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ước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tính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mật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Cào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san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thưa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những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nơi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tập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trung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quá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dày</a:t>
            </a:r>
            <a:r>
              <a:rPr lang="fr-FR"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Khi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lớn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cần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san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thưa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tăng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trưởng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tốt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hơn</a:t>
            </a:r>
            <a:r>
              <a:rPr lang="fr-FR" sz="3200" dirty="0">
                <a:latin typeface="Times New Roman" panose="02020603050405020304" pitchFamily="18" charset="0"/>
                <a:cs typeface="Times New Roman" panose="02020603050405020304" pitchFamily="18" charset="0"/>
              </a:rPr>
              <a:t>. San </a:t>
            </a:r>
            <a:r>
              <a:rPr lang="fr-FR" sz="3200" dirty="0" err="1">
                <a:latin typeface="Times New Roman" panose="02020603050405020304" pitchFamily="18" charset="0"/>
                <a:cs typeface="Times New Roman" panose="02020603050405020304" pitchFamily="18" charset="0"/>
              </a:rPr>
              <a:t>lấp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các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vực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trũng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cục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thường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xuyên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theo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dõi</a:t>
            </a:r>
            <a:r>
              <a:rPr lang="fr-FR" sz="3200" dirty="0">
                <a:latin typeface="Times New Roman" panose="02020603050405020304" pitchFamily="18" charset="0"/>
                <a:cs typeface="Times New Roman" panose="02020603050405020304" pitchFamily="18" charset="0"/>
              </a:rPr>
              <a:t>, 2 </a:t>
            </a:r>
            <a:r>
              <a:rPr lang="fr-FR" sz="3200" dirty="0" err="1">
                <a:latin typeface="Times New Roman" panose="02020603050405020304" pitchFamily="18" charset="0"/>
                <a:cs typeface="Times New Roman" panose="02020603050405020304" pitchFamily="18" charset="0"/>
              </a:rPr>
              <a:t>kiểm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địch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hại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vệ</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sinh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bãi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đảm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bảo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dòng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nước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thông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thoáng</a:t>
            </a:r>
            <a:r>
              <a:rPr lang="fr-FR" sz="3200" dirty="0">
                <a:latin typeface="Times New Roman" panose="02020603050405020304" pitchFamily="18" charset="0"/>
                <a:cs typeface="Times New Roman" panose="02020603050405020304" pitchFamily="18" charset="0"/>
              </a:rPr>
              <a:t>. - </a:t>
            </a:r>
            <a:r>
              <a:rPr lang="fr-FR" sz="3200" dirty="0" err="1">
                <a:latin typeface="Times New Roman" panose="02020603050405020304" pitchFamily="18" charset="0"/>
                <a:cs typeface="Times New Roman" panose="02020603050405020304" pitchFamily="18" charset="0"/>
              </a:rPr>
              <a:t>Định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kì</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kiểm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sinh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trưởng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những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điều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chỉnh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kịp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thời</a:t>
            </a:r>
            <a:r>
              <a:rPr lang="fr-FR"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76200" y="3009900"/>
            <a:ext cx="3962400"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2.3. </a:t>
            </a:r>
            <a:r>
              <a:rPr lang="en-US" sz="3600" b="1" dirty="0" err="1">
                <a:latin typeface="Times New Roman" panose="02020603050405020304" pitchFamily="18" charset="0"/>
                <a:cs typeface="Times New Roman" panose="02020603050405020304" pitchFamily="18" charset="0"/>
              </a:rPr>
              <a:t>Quản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sóc</a:t>
            </a:r>
            <a:endParaRPr lang="en-US" sz="3600"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228600" y="6972300"/>
            <a:ext cx="3657600"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2.4. Thu </a:t>
            </a:r>
            <a:r>
              <a:rPr lang="en-US" sz="3600" b="1" dirty="0" err="1" smtClean="0">
                <a:latin typeface="Times New Roman" panose="02020603050405020304" pitchFamily="18" charset="0"/>
                <a:cs typeface="Times New Roman" panose="02020603050405020304" pitchFamily="18" charset="0"/>
              </a:rPr>
              <a:t>hoạch</a:t>
            </a:r>
            <a:endParaRPr lang="en-US" sz="36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5314949" y="6286500"/>
            <a:ext cx="12744451" cy="2499222"/>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r>
              <a:rPr lang="fr-FR" sz="3200" dirty="0" err="1">
                <a:latin typeface="Times New Roman" panose="02020603050405020304" pitchFamily="18" charset="0"/>
                <a:cs typeface="Times New Roman" panose="02020603050405020304" pitchFamily="18" charset="0"/>
              </a:rPr>
              <a:t>Sau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khoảng</a:t>
            </a:r>
            <a:r>
              <a:rPr lang="fr-FR" sz="3200" dirty="0">
                <a:latin typeface="Times New Roman" panose="02020603050405020304" pitchFamily="18" charset="0"/>
                <a:cs typeface="Times New Roman" panose="02020603050405020304" pitchFamily="18" charset="0"/>
              </a:rPr>
              <a:t> 18 </a:t>
            </a:r>
            <a:r>
              <a:rPr lang="fr-FR" sz="3200" dirty="0" err="1">
                <a:latin typeface="Times New Roman" panose="02020603050405020304" pitchFamily="18" charset="0"/>
                <a:cs typeface="Times New Roman" panose="02020603050405020304" pitchFamily="18" charset="0"/>
              </a:rPr>
              <a:t>đến</a:t>
            </a:r>
            <a:r>
              <a:rPr lang="fr-FR" sz="3200" dirty="0">
                <a:latin typeface="Times New Roman" panose="02020603050405020304" pitchFamily="18" charset="0"/>
                <a:cs typeface="Times New Roman" panose="02020603050405020304" pitchFamily="18" charset="0"/>
              </a:rPr>
              <a:t> 20 </a:t>
            </a:r>
            <a:r>
              <a:rPr lang="fr-FR" sz="3200" dirty="0" err="1">
                <a:latin typeface="Times New Roman" panose="02020603050405020304" pitchFamily="18" charset="0"/>
                <a:cs typeface="Times New Roman" panose="02020603050405020304" pitchFamily="18" charset="0"/>
              </a:rPr>
              <a:t>tháng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khi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đạt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kích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cỡ</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từ</a:t>
            </a:r>
            <a:r>
              <a:rPr lang="fr-FR" sz="3200" dirty="0">
                <a:latin typeface="Times New Roman" panose="02020603050405020304" pitchFamily="18" charset="0"/>
                <a:cs typeface="Times New Roman" panose="02020603050405020304" pitchFamily="18" charset="0"/>
              </a:rPr>
              <a:t> 15 </a:t>
            </a:r>
            <a:r>
              <a:rPr lang="fr-FR" sz="3200" dirty="0" err="1">
                <a:latin typeface="Times New Roman" panose="02020603050405020304" pitchFamily="18" charset="0"/>
                <a:cs typeface="Times New Roman" panose="02020603050405020304" pitchFamily="18" charset="0"/>
              </a:rPr>
              <a:t>đến</a:t>
            </a:r>
            <a:r>
              <a:rPr lang="fr-FR" sz="3200" dirty="0">
                <a:latin typeface="Times New Roman" panose="02020603050405020304" pitchFamily="18" charset="0"/>
                <a:cs typeface="Times New Roman" panose="02020603050405020304" pitchFamily="18" charset="0"/>
              </a:rPr>
              <a:t> 20 g/con là </a:t>
            </a:r>
            <a:r>
              <a:rPr lang="fr-FR" sz="3200" dirty="0" err="1">
                <a:latin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hoạch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Hình</a:t>
            </a:r>
            <a:r>
              <a:rPr lang="fr-FR" sz="3200" dirty="0">
                <a:latin typeface="Times New Roman" panose="02020603050405020304" pitchFamily="18" charset="0"/>
                <a:cs typeface="Times New Roman" panose="02020603050405020304" pitchFamily="18" charset="0"/>
              </a:rPr>
              <a:t> 18.4). </a:t>
            </a:r>
            <a:r>
              <a:rPr lang="fr-FR" sz="3200" dirty="0" err="1">
                <a:latin typeface="Times New Roman" panose="02020603050405020304" pitchFamily="18" charset="0"/>
                <a:cs typeface="Times New Roman" panose="02020603050405020304" pitchFamily="18" charset="0"/>
              </a:rPr>
              <a:t>Người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nuôi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thể</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lựa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chọn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tỉa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một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phần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hoặc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toàn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tuỳ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theo</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nhu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cầu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thị</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trường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tốc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độ</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sinh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trưởng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của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Thu </a:t>
            </a:r>
            <a:r>
              <a:rPr lang="fr-FR" sz="3200" dirty="0" err="1">
                <a:latin typeface="Times New Roman" panose="02020603050405020304" pitchFamily="18" charset="0"/>
                <a:cs typeface="Times New Roman" panose="02020603050405020304" pitchFamily="18" charset="0"/>
              </a:rPr>
              <a:t>hoạch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nghêu</a:t>
            </a:r>
            <a:r>
              <a:rPr lang="fr-FR" sz="3200" dirty="0">
                <a:latin typeface="Times New Roman" panose="02020603050405020304" pitchFamily="18" charset="0"/>
                <a:cs typeface="Times New Roman" panose="02020603050405020304" pitchFamily="18" charset="0"/>
              </a:rPr>
              <a:t> khi </a:t>
            </a:r>
            <a:r>
              <a:rPr lang="fr-FR" sz="3200" dirty="0" err="1">
                <a:latin typeface="Times New Roman" panose="02020603050405020304" pitchFamily="18" charset="0"/>
                <a:cs typeface="Times New Roman" panose="02020603050405020304" pitchFamily="18" charset="0"/>
              </a:rPr>
              <a:t>nước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triều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rút</a:t>
            </a:r>
            <a:r>
              <a:rPr lang="fr-FR" sz="3200" dirty="0">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9" name="Right Arrow 18"/>
          <p:cNvSpPr/>
          <p:nvPr/>
        </p:nvSpPr>
        <p:spPr>
          <a:xfrm>
            <a:off x="4114800" y="3198977"/>
            <a:ext cx="1066800" cy="5729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ight Arrow 19"/>
          <p:cNvSpPr/>
          <p:nvPr/>
        </p:nvSpPr>
        <p:spPr>
          <a:xfrm>
            <a:off x="4038600" y="7277100"/>
            <a:ext cx="1066800" cy="5729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953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3" grpId="0" animBg="1"/>
      <p:bldP spid="15"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62001" y="-163802"/>
            <a:ext cx="3124200"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grpSp>
        <p:nvGrpSpPr>
          <p:cNvPr id="8" name="Group 7"/>
          <p:cNvGrpSpPr/>
          <p:nvPr/>
        </p:nvGrpSpPr>
        <p:grpSpPr>
          <a:xfrm>
            <a:off x="533400" y="114300"/>
            <a:ext cx="13563600" cy="2375690"/>
            <a:chOff x="1031189" y="594233"/>
            <a:chExt cx="3563671" cy="2817944"/>
          </a:xfrm>
        </p:grpSpPr>
        <p:sp>
          <p:nvSpPr>
            <p:cNvPr id="9" name="Rectangle: Rounded Corners 19">
              <a:extLst>
                <a:ext uri="{FF2B5EF4-FFF2-40B4-BE49-F238E27FC236}">
                  <a16:creationId xmlns:a16="http://schemas.microsoft.com/office/drawing/2014/main" id="{A26AD7A7-F6AD-7407-EFF6-D4EEF6B76C6A}"/>
                </a:ext>
              </a:extLst>
            </p:cNvPr>
            <p:cNvSpPr/>
            <p:nvPr/>
          </p:nvSpPr>
          <p:spPr>
            <a:xfrm>
              <a:off x="1031189" y="865389"/>
              <a:ext cx="3563671" cy="2369474"/>
            </a:xfrm>
            <a:prstGeom prst="roundRect">
              <a:avLst>
                <a:gd name="adj" fmla="val 753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7200" b="1">
                  <a:solidFill>
                    <a:srgbClr val="000000"/>
                  </a:solidFill>
                  <a:latin typeface="Arial" panose="020B0604020202020204" pitchFamily="34" charset="0"/>
                  <a:ea typeface="Times New Roman" panose="02020603050405020304" pitchFamily="18" charset="0"/>
                  <a:cs typeface="Arial" panose="020B0604020202020204" pitchFamily="34" charset="0"/>
                </a:rPr>
                <a:t>LUYỆN TẬP</a:t>
              </a:r>
            </a:p>
          </p:txBody>
        </p:sp>
        <p:sp>
          <p:nvSpPr>
            <p:cNvPr id="10" name="Freeform 2"/>
            <p:cNvSpPr/>
            <p:nvPr/>
          </p:nvSpPr>
          <p:spPr>
            <a:xfrm>
              <a:off x="1091251" y="594233"/>
              <a:ext cx="880239" cy="2817944"/>
            </a:xfrm>
            <a:custGeom>
              <a:avLst/>
              <a:gdLst/>
              <a:ahLst/>
              <a:cxnLst/>
              <a:rect l="l" t="t" r="r" b="b"/>
              <a:pathLst>
                <a:path w="4140679" h="4114800">
                  <a:moveTo>
                    <a:pt x="0" y="0"/>
                  </a:moveTo>
                  <a:lnTo>
                    <a:pt x="4140680" y="0"/>
                  </a:lnTo>
                  <a:lnTo>
                    <a:pt x="414068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
        <p:nvSpPr>
          <p:cNvPr id="5" name="Rectangle 4"/>
          <p:cNvSpPr/>
          <p:nvPr/>
        </p:nvSpPr>
        <p:spPr>
          <a:xfrm>
            <a:off x="533400" y="3009900"/>
            <a:ext cx="17373600" cy="6740307"/>
          </a:xfrm>
          <a:prstGeom prst="rect">
            <a:avLst/>
          </a:prstGeom>
          <a:solidFill>
            <a:schemeClr val="accent3">
              <a:lumMod val="40000"/>
              <a:lumOff val="60000"/>
            </a:schemeClr>
          </a:solidFill>
        </p:spPr>
        <p:txBody>
          <a:bodyPr wrap="square">
            <a:spAutoFit/>
          </a:bodyPr>
          <a:lstStyle/>
          <a:p>
            <a:pPr eaLnBrk="0" hangingPunct="0"/>
            <a:r>
              <a:rPr lang="fr-FR" sz="3600" dirty="0" err="1">
                <a:latin typeface="Times New Roman" panose="02020603050405020304" pitchFamily="18" charset="0"/>
                <a:cs typeface="Times New Roman" panose="02020603050405020304" pitchFamily="18" charset="0"/>
              </a:rPr>
              <a:t>V</a:t>
            </a:r>
            <a:r>
              <a:rPr lang="fr-FR" sz="3600" dirty="0" err="1" smtClean="0">
                <a:latin typeface="Times New Roman" panose="02020603050405020304" pitchFamily="18" charset="0"/>
                <a:cs typeface="Times New Roman" panose="02020603050405020304" pitchFamily="18" charset="0"/>
              </a:rPr>
              <a:t>ận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dụng</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kiến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thức</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của</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bài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học</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kết</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hợp</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với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kinh</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nghiệm</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của</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bản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thân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để</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trả</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lời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các</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câu</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hỏi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trong</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phần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luyện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tập</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của</a:t>
            </a:r>
            <a:r>
              <a:rPr lang="fr-FR" sz="3600" dirty="0" smtClean="0">
                <a:latin typeface="Times New Roman" panose="02020603050405020304" pitchFamily="18" charset="0"/>
                <a:cs typeface="Times New Roman" panose="02020603050405020304" pitchFamily="18" charset="0"/>
              </a:rPr>
              <a:t> SGK. </a:t>
            </a:r>
            <a:r>
              <a:rPr lang="fr-FR" sz="3600" dirty="0" err="1" smtClean="0">
                <a:latin typeface="Times New Roman" panose="02020603050405020304" pitchFamily="18" charset="0"/>
                <a:cs typeface="Times New Roman" panose="02020603050405020304" pitchFamily="18" charset="0"/>
              </a:rPr>
              <a:t>Cụ</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thể</a:t>
            </a:r>
            <a:r>
              <a:rPr lang="fr-FR" sz="360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p>
            <a:r>
              <a:rPr lang="fr-FR" sz="3600" dirty="0" smtClean="0">
                <a:latin typeface="Times New Roman" panose="02020603050405020304" pitchFamily="18" charset="0"/>
                <a:cs typeface="Times New Roman" panose="02020603050405020304" pitchFamily="18" charset="0"/>
              </a:rPr>
              <a:t>1. </a:t>
            </a:r>
            <a:r>
              <a:rPr lang="fr-FR" sz="3600" dirty="0" err="1" smtClean="0">
                <a:latin typeface="Times New Roman" panose="02020603050405020304" pitchFamily="18" charset="0"/>
                <a:cs typeface="Times New Roman" panose="02020603050405020304" pitchFamily="18" charset="0"/>
              </a:rPr>
              <a:t>Giả</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sử</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em</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có</a:t>
            </a:r>
            <a:r>
              <a:rPr lang="fr-FR" sz="3600" dirty="0" smtClean="0">
                <a:latin typeface="Times New Roman" panose="02020603050405020304" pitchFamily="18" charset="0"/>
                <a:cs typeface="Times New Roman" panose="02020603050405020304" pitchFamily="18" charset="0"/>
              </a:rPr>
              <a:t> 10 </a:t>
            </a:r>
            <a:r>
              <a:rPr lang="fr-FR" sz="3600" dirty="0" err="1" smtClean="0">
                <a:latin typeface="Times New Roman" panose="02020603050405020304" pitchFamily="18" charset="0"/>
                <a:cs typeface="Times New Roman" panose="02020603050405020304" pitchFamily="18" charset="0"/>
              </a:rPr>
              <a:t>lồng</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nuôi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cá</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với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kích</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thước</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mỗi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lồng</a:t>
            </a:r>
            <a:r>
              <a:rPr lang="fr-FR" sz="3600" dirty="0" smtClean="0">
                <a:latin typeface="Times New Roman" panose="02020603050405020304" pitchFamily="18" charset="0"/>
                <a:cs typeface="Times New Roman" panose="02020603050405020304" pitchFamily="18" charset="0"/>
              </a:rPr>
              <a:t> là 3m x 3m x 3m, </a:t>
            </a:r>
            <a:r>
              <a:rPr lang="fr-FR" sz="3600" dirty="0" err="1" smtClean="0">
                <a:latin typeface="Times New Roman" panose="02020603050405020304" pitchFamily="18" charset="0"/>
                <a:cs typeface="Times New Roman" panose="02020603050405020304" pitchFamily="18" charset="0"/>
              </a:rPr>
              <a:t>phần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lồng</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nổi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trên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mặt</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nước</a:t>
            </a:r>
            <a:r>
              <a:rPr lang="fr-FR" sz="3600" dirty="0" smtClean="0">
                <a:latin typeface="Times New Roman" panose="02020603050405020304" pitchFamily="18" charset="0"/>
                <a:cs typeface="Times New Roman" panose="02020603050405020304" pitchFamily="18" charset="0"/>
              </a:rPr>
              <a:t> là 0,5 m. </a:t>
            </a:r>
            <a:r>
              <a:rPr lang="fr-FR" sz="3600" dirty="0" err="1" smtClean="0">
                <a:latin typeface="Times New Roman" panose="02020603050405020304" pitchFamily="18" charset="0"/>
                <a:cs typeface="Times New Roman" panose="02020603050405020304" pitchFamily="18" charset="0"/>
              </a:rPr>
              <a:t>Nếu</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thả</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cá</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rô</a:t>
            </a:r>
            <a:r>
              <a:rPr lang="fr-FR" sz="3600" dirty="0" smtClean="0">
                <a:latin typeface="Times New Roman" panose="02020603050405020304" pitchFamily="18" charset="0"/>
                <a:cs typeface="Times New Roman" panose="02020603050405020304" pitchFamily="18" charset="0"/>
              </a:rPr>
              <a:t> phi </a:t>
            </a:r>
            <a:r>
              <a:rPr lang="fr-FR" sz="3600" dirty="0" err="1" smtClean="0">
                <a:latin typeface="Times New Roman" panose="02020603050405020304" pitchFamily="18" charset="0"/>
                <a:cs typeface="Times New Roman" panose="02020603050405020304" pitchFamily="18" charset="0"/>
              </a:rPr>
              <a:t>đơn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tính</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với</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mật</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độ</a:t>
            </a:r>
            <a:r>
              <a:rPr lang="fr-FR" sz="3600" dirty="0" smtClean="0">
                <a:latin typeface="Times New Roman" panose="02020603050405020304" pitchFamily="18" charset="0"/>
                <a:cs typeface="Times New Roman" panose="02020603050405020304" pitchFamily="18" charset="0"/>
              </a:rPr>
              <a:t> 50 con/m³ </a:t>
            </a:r>
            <a:r>
              <a:rPr lang="fr-FR" sz="3600" dirty="0" err="1" smtClean="0">
                <a:latin typeface="Times New Roman" panose="02020603050405020304" pitchFamily="18" charset="0"/>
                <a:cs typeface="Times New Roman" panose="02020603050405020304" pitchFamily="18" charset="0"/>
              </a:rPr>
              <a:t>thì</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cần</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bao</a:t>
            </a:r>
            <a:r>
              <a:rPr lang="fr-FR" sz="3600" dirty="0" smtClean="0">
                <a:latin typeface="Times New Roman" panose="02020603050405020304" pitchFamily="18" charset="0"/>
                <a:cs typeface="Times New Roman" panose="02020603050405020304" pitchFamily="18" charset="0"/>
              </a:rPr>
              <a:t> </a:t>
            </a:r>
            <a:r>
              <a:rPr lang="fr-FR" sz="3600" dirty="0" err="1" smtClean="0">
                <a:latin typeface="Times New Roman" panose="02020603050405020304" pitchFamily="18" charset="0"/>
                <a:cs typeface="Times New Roman" panose="02020603050405020304" pitchFamily="18" charset="0"/>
              </a:rPr>
              <a:t>nhiêu</a:t>
            </a:r>
            <a:r>
              <a:rPr lang="fr-FR" sz="3600" dirty="0" smtClean="0">
                <a:latin typeface="Times New Roman" panose="02020603050405020304" pitchFamily="18" charset="0"/>
                <a:cs typeface="Times New Roman" panose="02020603050405020304" pitchFamily="18" charset="0"/>
              </a:rPr>
              <a:t> con </a:t>
            </a:r>
            <a:r>
              <a:rPr lang="fr-FR" sz="3600" dirty="0" err="1" smtClean="0">
                <a:latin typeface="Times New Roman" panose="02020603050405020304" pitchFamily="18" charset="0"/>
                <a:cs typeface="Times New Roman" panose="02020603050405020304" pitchFamily="18" charset="0"/>
              </a:rPr>
              <a:t>giống</a:t>
            </a:r>
            <a:r>
              <a:rPr lang="fr-FR" sz="360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p>
            <a:r>
              <a:rPr lang="fr-FR" sz="3600" dirty="0" smtClean="0">
                <a:latin typeface="Times New Roman" panose="02020603050405020304" pitchFamily="18" charset="0"/>
                <a:cs typeface="Times New Roman" panose="02020603050405020304" pitchFamily="18" charset="0"/>
              </a:rPr>
              <a:t>2</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Hãy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tính</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tổng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lượng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thức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trong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ngày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cho</a:t>
            </a:r>
            <a:r>
              <a:rPr lang="fr-FR" sz="3600" dirty="0">
                <a:latin typeface="Times New Roman" panose="02020603050405020304" pitchFamily="18" charset="0"/>
                <a:cs typeface="Times New Roman" panose="02020603050405020304" pitchFamily="18" charset="0"/>
              </a:rPr>
              <a:t> 10 </a:t>
            </a:r>
            <a:r>
              <a:rPr lang="fr-FR" sz="3600" dirty="0" err="1">
                <a:latin typeface="Times New Roman" panose="02020603050405020304" pitchFamily="18" charset="0"/>
                <a:cs typeface="Times New Roman" panose="02020603050405020304" pitchFamily="18" charset="0"/>
              </a:rPr>
              <a:t>lồng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cá</a:t>
            </a:r>
            <a:r>
              <a:rPr lang="fr-FR" sz="3600" dirty="0">
                <a:latin typeface="Times New Roman" panose="02020603050405020304" pitchFamily="18" charset="0"/>
                <a:cs typeface="Times New Roman" panose="02020603050405020304" pitchFamily="18" charset="0"/>
              </a:rPr>
              <a:t> khi </a:t>
            </a:r>
            <a:r>
              <a:rPr lang="fr-FR" sz="3600" dirty="0" err="1">
                <a:latin typeface="Times New Roman" panose="02020603050405020304" pitchFamily="18" charset="0"/>
                <a:cs typeface="Times New Roman" panose="02020603050405020304" pitchFamily="18" charset="0"/>
              </a:rPr>
              <a:t>biết</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mỗi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lồng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có</a:t>
            </a:r>
            <a:r>
              <a:rPr lang="fr-FR" sz="3600" dirty="0">
                <a:latin typeface="Times New Roman" panose="02020603050405020304" pitchFamily="18" charset="0"/>
                <a:cs typeface="Times New Roman" panose="02020603050405020304" pitchFamily="18" charset="0"/>
              </a:rPr>
              <a:t> 1 800 con, </a:t>
            </a:r>
            <a:r>
              <a:rPr lang="fr-FR" sz="3600" dirty="0" err="1">
                <a:latin typeface="Times New Roman" panose="02020603050405020304" pitchFamily="18" charset="0"/>
                <a:cs typeface="Times New Roman" panose="02020603050405020304" pitchFamily="18" charset="0"/>
              </a:rPr>
              <a:t>mỗi</a:t>
            </a:r>
            <a:r>
              <a:rPr lang="fr-FR" sz="3600" dirty="0">
                <a:latin typeface="Times New Roman" panose="02020603050405020304" pitchFamily="18" charset="0"/>
                <a:cs typeface="Times New Roman" panose="02020603050405020304" pitchFamily="18" charset="0"/>
              </a:rPr>
              <a:t> con </a:t>
            </a:r>
            <a:r>
              <a:rPr lang="fr-FR" sz="3600" dirty="0" err="1">
                <a:latin typeface="Times New Roman" panose="02020603050405020304" pitchFamily="18" charset="0"/>
                <a:cs typeface="Times New Roman" panose="02020603050405020304" pitchFamily="18" charset="0"/>
              </a:rPr>
              <a:t>nặng</a:t>
            </a:r>
            <a:r>
              <a:rPr lang="fr-FR" sz="3600" dirty="0">
                <a:latin typeface="Times New Roman" panose="02020603050405020304" pitchFamily="18" charset="0"/>
                <a:cs typeface="Times New Roman" panose="02020603050405020304" pitchFamily="18" charset="0"/>
              </a:rPr>
              <a:t> 200 g, </a:t>
            </a:r>
            <a:r>
              <a:rPr lang="fr-FR" sz="3600" dirty="0" err="1">
                <a:latin typeface="Times New Roman" panose="02020603050405020304" pitchFamily="18" charset="0"/>
                <a:cs typeface="Times New Roman" panose="02020603050405020304" pitchFamily="18" charset="0"/>
              </a:rPr>
              <a:t>lượng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thức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ăn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bằng</a:t>
            </a:r>
            <a:r>
              <a:rPr lang="fr-FR" sz="3600" dirty="0">
                <a:latin typeface="Times New Roman" panose="02020603050405020304" pitchFamily="18" charset="0"/>
                <a:cs typeface="Times New Roman" panose="02020603050405020304" pitchFamily="18" charset="0"/>
              </a:rPr>
              <a:t> 5% </a:t>
            </a:r>
            <a:r>
              <a:rPr lang="fr-FR" sz="3600" dirty="0" err="1">
                <a:latin typeface="Times New Roman" panose="02020603050405020304" pitchFamily="18" charset="0"/>
                <a:cs typeface="Times New Roman" panose="02020603050405020304" pitchFamily="18" charset="0"/>
              </a:rPr>
              <a:t>khối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lượng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cơ</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thể</a:t>
            </a:r>
            <a:r>
              <a:rPr lang="fr-FR" sz="3600" dirty="0">
                <a:latin typeface="Times New Roman" panose="02020603050405020304" pitchFamily="18" charset="0"/>
                <a:cs typeface="Times New Roman" panose="02020603050405020304" pitchFamily="18" charset="0"/>
              </a:rPr>
              <a:t>.</a:t>
            </a:r>
            <a:r>
              <a:rPr lang="fr-FR" sz="3600" b="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3 .</a:t>
            </a:r>
            <a:r>
              <a:rPr lang="fr-FR" sz="3600" dirty="0" err="1">
                <a:latin typeface="Times New Roman" panose="02020603050405020304" pitchFamily="18" charset="0"/>
                <a:cs typeface="Times New Roman" panose="02020603050405020304" pitchFamily="18" charset="0"/>
              </a:rPr>
              <a:t>Vì</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sao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không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nên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đặt</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lồng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nuôi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cá</a:t>
            </a:r>
            <a:r>
              <a:rPr lang="fr-FR" sz="3600" dirty="0">
                <a:latin typeface="Times New Roman" panose="02020603050405020304" pitchFamily="18" charset="0"/>
                <a:cs typeface="Times New Roman" panose="02020603050405020304" pitchFamily="18" charset="0"/>
              </a:rPr>
              <a:t> ở </a:t>
            </a:r>
            <a:r>
              <a:rPr lang="fr-FR" sz="3600" dirty="0" err="1">
                <a:latin typeface="Times New Roman" panose="02020603050405020304" pitchFamily="18" charset="0"/>
                <a:cs typeface="Times New Roman" panose="02020603050405020304" pitchFamily="18" charset="0"/>
              </a:rPr>
              <a:t>nơi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có</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nước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chảy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mạnh</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eaLnBrk="0" hangingPunct="0"/>
            <a:r>
              <a:rPr lang="fr-FR" sz="3600" dirty="0">
                <a:latin typeface="Times New Roman" panose="02020603050405020304" pitchFamily="18" charset="0"/>
                <a:cs typeface="Times New Roman" panose="02020603050405020304" pitchFamily="18" charset="0"/>
              </a:rPr>
              <a:t>4.  Khi </a:t>
            </a:r>
            <a:r>
              <a:rPr lang="fr-FR" sz="3600" dirty="0" err="1">
                <a:latin typeface="Times New Roman" panose="02020603050405020304" pitchFamily="18" charset="0"/>
                <a:cs typeface="Times New Roman" panose="02020603050405020304" pitchFamily="18" charset="0"/>
              </a:rPr>
              <a:t>gặp</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các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trường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hợp</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dưới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đây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người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nuôi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tôm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cần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phải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làm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gì</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eaLnBrk="0" hangingPunct="0"/>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Độ</a:t>
            </a:r>
            <a:r>
              <a:rPr lang="fr-FR" sz="3600" dirty="0">
                <a:latin typeface="Times New Roman" panose="02020603050405020304" pitchFamily="18" charset="0"/>
                <a:cs typeface="Times New Roman" panose="02020603050405020304" pitchFamily="18" charset="0"/>
              </a:rPr>
              <a:t> pH </a:t>
            </a:r>
            <a:r>
              <a:rPr lang="fr-FR" sz="3600" dirty="0" err="1">
                <a:latin typeface="Times New Roman" panose="02020603050405020304" pitchFamily="18" charset="0"/>
                <a:cs typeface="Times New Roman" panose="02020603050405020304" pitchFamily="18" charset="0"/>
              </a:rPr>
              <a:t>của</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nước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nuôi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quá</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cao</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eaLnBrk="0" hangingPunct="0"/>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Lượng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oxygen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trong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nước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quá</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thấp</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eaLnBrk="0" hangingPunct="0"/>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Lượng</a:t>
            </a:r>
            <a:r>
              <a:rPr lang="fr-FR" sz="3600" dirty="0">
                <a:latin typeface="Times New Roman" panose="02020603050405020304" pitchFamily="18" charset="0"/>
                <a:cs typeface="Times New Roman" panose="02020603050405020304" pitchFamily="18" charset="0"/>
              </a:rPr>
              <a:t> NH3 </a:t>
            </a:r>
            <a:r>
              <a:rPr lang="fr-FR" sz="3600" dirty="0" err="1">
                <a:latin typeface="Times New Roman" panose="02020603050405020304" pitchFamily="18" charset="0"/>
                <a:cs typeface="Times New Roman" panose="02020603050405020304" pitchFamily="18" charset="0"/>
              </a:rPr>
              <a:t>trong</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nước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quá</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cao</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866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grpSp>
        <p:nvGrpSpPr>
          <p:cNvPr id="8" name="Group 7"/>
          <p:cNvGrpSpPr/>
          <p:nvPr/>
        </p:nvGrpSpPr>
        <p:grpSpPr>
          <a:xfrm>
            <a:off x="949858" y="1944138"/>
            <a:ext cx="15661741" cy="7542761"/>
            <a:chOff x="1031189" y="865389"/>
            <a:chExt cx="3563671" cy="2982711"/>
          </a:xfrm>
        </p:grpSpPr>
        <p:sp>
          <p:nvSpPr>
            <p:cNvPr id="9" name="Rectangle: Rounded Corners 19">
              <a:extLst>
                <a:ext uri="{FF2B5EF4-FFF2-40B4-BE49-F238E27FC236}">
                  <a16:creationId xmlns:a16="http://schemas.microsoft.com/office/drawing/2014/main" id="{A26AD7A7-F6AD-7407-EFF6-D4EEF6B76C6A}"/>
                </a:ext>
              </a:extLst>
            </p:cNvPr>
            <p:cNvSpPr/>
            <p:nvPr/>
          </p:nvSpPr>
          <p:spPr>
            <a:xfrm>
              <a:off x="1031189" y="1478626"/>
              <a:ext cx="3563671" cy="2369474"/>
            </a:xfrm>
            <a:prstGeom prst="roundRect">
              <a:avLst>
                <a:gd name="adj" fmla="val 753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7200" b="1" dirty="0">
                  <a:solidFill>
                    <a:srgbClr val="000000"/>
                  </a:solidFill>
                  <a:latin typeface="Arial" panose="020B0604020202020204" pitchFamily="34" charset="0"/>
                  <a:ea typeface="Times New Roman" panose="02020603050405020304" pitchFamily="18" charset="0"/>
                  <a:cs typeface="Arial" panose="020B0604020202020204" pitchFamily="34" charset="0"/>
                </a:rPr>
                <a:t>LUYỆN TẬP</a:t>
              </a:r>
            </a:p>
          </p:txBody>
        </p:sp>
        <p:sp>
          <p:nvSpPr>
            <p:cNvPr id="10" name="Freeform 2"/>
            <p:cNvSpPr/>
            <p:nvPr/>
          </p:nvSpPr>
          <p:spPr>
            <a:xfrm>
              <a:off x="2231244" y="865389"/>
              <a:ext cx="1163560" cy="1447281"/>
            </a:xfrm>
            <a:custGeom>
              <a:avLst/>
              <a:gdLst/>
              <a:ahLst/>
              <a:cxnLst/>
              <a:rect l="l" t="t" r="r" b="b"/>
              <a:pathLst>
                <a:path w="4140679" h="4114800">
                  <a:moveTo>
                    <a:pt x="0" y="0"/>
                  </a:moveTo>
                  <a:lnTo>
                    <a:pt x="4140680" y="0"/>
                  </a:lnTo>
                  <a:lnTo>
                    <a:pt x="4140680"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extLst>
      <p:ext uri="{BB962C8B-B14F-4D97-AF65-F5344CB8AC3E}">
        <p14:creationId xmlns:p14="http://schemas.microsoft.com/office/powerpoint/2010/main" val="376687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435811" y="7681013"/>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6383000" y="5634702"/>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16" name="Freeform 16"/>
          <p:cNvSpPr/>
          <p:nvPr/>
        </p:nvSpPr>
        <p:spPr>
          <a:xfrm rot="358891">
            <a:off x="-485536" y="9163098"/>
            <a:ext cx="2693378" cy="1640512"/>
          </a:xfrm>
          <a:custGeom>
            <a:avLst/>
            <a:gdLst/>
            <a:ahLst/>
            <a:cxnLst/>
            <a:rect l="l" t="t" r="r" b="b"/>
            <a:pathLst>
              <a:path w="2693378" h="1640512">
                <a:moveTo>
                  <a:pt x="0" y="0"/>
                </a:moveTo>
                <a:lnTo>
                  <a:pt x="2693378" y="0"/>
                </a:lnTo>
                <a:lnTo>
                  <a:pt x="2693378" y="1640512"/>
                </a:lnTo>
                <a:lnTo>
                  <a:pt x="0" y="1640512"/>
                </a:lnTo>
                <a:lnTo>
                  <a:pt x="0" y="0"/>
                </a:lnTo>
                <a:close/>
              </a:path>
            </a:pathLst>
          </a:custGeom>
          <a:blipFill>
            <a:blip r:embed="rId4">
              <a:alphaModFix amt="60000"/>
              <a:extLst>
                <a:ext uri="{96DAC541-7B7A-43D3-8B79-37D633B846F1}">
                  <asvg:svgBlip xmlns:asvg="http://schemas.microsoft.com/office/drawing/2016/SVG/main" xmlns="" r:embed="rId7"/>
                </a:ext>
              </a:extLst>
            </a:blip>
            <a:stretch>
              <a:fillRect/>
            </a:stretch>
          </a:blipFill>
        </p:spPr>
      </p:sp>
      <p:sp>
        <p:nvSpPr>
          <p:cNvPr id="20" name="TextBox 25"/>
          <p:cNvSpPr txBox="1"/>
          <p:nvPr/>
        </p:nvSpPr>
        <p:spPr>
          <a:xfrm>
            <a:off x="304800" y="114300"/>
            <a:ext cx="4197942" cy="738664"/>
          </a:xfrm>
          <a:prstGeom prst="rect">
            <a:avLst/>
          </a:prstGeom>
          <a:solidFill>
            <a:schemeClr val="accent3">
              <a:lumMod val="40000"/>
              <a:lumOff val="60000"/>
            </a:schemeClr>
          </a:solidFill>
        </p:spPr>
        <p:txBody>
          <a:bodyPr wrap="square" lIns="0" tIns="0" rIns="0" bIns="0" rtlCol="0" anchor="t">
            <a:spAutoFit/>
          </a:bodyPr>
          <a:lstStyle/>
          <a:p>
            <a:pPr marL="0" lvl="0" indent="0" algn="ctr">
              <a:spcBef>
                <a:spcPct val="0"/>
              </a:spcBef>
            </a:pPr>
            <a:r>
              <a:rPr lang="en-US" sz="4800" b="1" dirty="0">
                <a:solidFill>
                  <a:schemeClr val="accent2"/>
                </a:solidFill>
                <a:latin typeface="Times New Roman" panose="02020603050405020304" pitchFamily="18" charset="0"/>
                <a:cs typeface="Times New Roman" panose="02020603050405020304" pitchFamily="18" charset="0"/>
              </a:rPr>
              <a:t>KHỞI ĐỘNG</a:t>
            </a:r>
          </a:p>
        </p:txBody>
      </p:sp>
      <p:sp>
        <p:nvSpPr>
          <p:cNvPr id="22" name="Freeform 2">
            <a:extLst>
              <a:ext uri="{FF2B5EF4-FFF2-40B4-BE49-F238E27FC236}">
                <a16:creationId xmlns:a16="http://schemas.microsoft.com/office/drawing/2014/main" id="{E4B06CA8-9B93-4B10-828E-18B01672A010}"/>
              </a:ext>
            </a:extLst>
          </p:cNvPr>
          <p:cNvSpPr/>
          <p:nvPr/>
        </p:nvSpPr>
        <p:spPr>
          <a:xfrm>
            <a:off x="4724400" y="68943"/>
            <a:ext cx="2025017" cy="907991"/>
          </a:xfrm>
          <a:custGeom>
            <a:avLst/>
            <a:gdLst/>
            <a:ahLst/>
            <a:cxnLst/>
            <a:rect l="l" t="t" r="r" b="b"/>
            <a:pathLst>
              <a:path w="7087743" h="8229600">
                <a:moveTo>
                  <a:pt x="0" y="0"/>
                </a:moveTo>
                <a:lnTo>
                  <a:pt x="7087743" y="0"/>
                </a:lnTo>
                <a:lnTo>
                  <a:pt x="7087743" y="8229600"/>
                </a:lnTo>
                <a:lnTo>
                  <a:pt x="0" y="8229600"/>
                </a:lnTo>
                <a:lnTo>
                  <a:pt x="0" y="0"/>
                </a:lnTo>
                <a:close/>
              </a:path>
            </a:pathLst>
          </a:custGeom>
          <a:blipFill>
            <a:blip r:embed="rId8"/>
            <a:stretch>
              <a:fillRect/>
            </a:stretch>
          </a:blipFill>
        </p:spPr>
      </p:sp>
      <p:pic>
        <p:nvPicPr>
          <p:cNvPr id="9" name="Picture 8"/>
          <p:cNvPicPr/>
          <p:nvPr/>
        </p:nvPicPr>
        <p:blipFill rotWithShape="1">
          <a:blip r:embed="rId9"/>
          <a:srcRect b="10889"/>
          <a:stretch/>
        </p:blipFill>
        <p:spPr bwMode="auto">
          <a:xfrm>
            <a:off x="1143000" y="1181100"/>
            <a:ext cx="15392400" cy="8991600"/>
          </a:xfrm>
          <a:prstGeom prst="rect">
            <a:avLst/>
          </a:prstGeom>
          <a:ln>
            <a:noFill/>
          </a:ln>
          <a:extLst>
            <a:ext uri="{53640926-AAD7-44D8-BBD7-CCE9431645EC}">
              <a14:shadowObscured xmlns:a14="http://schemas.microsoft.com/office/drawing/2010/main"/>
            </a:ext>
          </a:extLst>
        </p:spPr>
      </p:pic>
      <p:sp>
        <p:nvSpPr>
          <p:cNvPr id="10" name="Rectangle: Rounded Corners 13">
            <a:extLst>
              <a:ext uri="{FF2B5EF4-FFF2-40B4-BE49-F238E27FC236}">
                <a16:creationId xmlns:a16="http://schemas.microsoft.com/office/drawing/2014/main" id="{61DCBAE1-E141-4986-B69E-390ACB7681C8}"/>
              </a:ext>
            </a:extLst>
          </p:cNvPr>
          <p:cNvSpPr/>
          <p:nvPr/>
        </p:nvSpPr>
        <p:spPr>
          <a:xfrm>
            <a:off x="290286" y="1179286"/>
            <a:ext cx="17965058" cy="2834220"/>
          </a:xfrm>
          <a:prstGeom prst="roundRect">
            <a:avLst/>
          </a:prstGeom>
          <a:solidFill>
            <a:schemeClr val="accent3">
              <a:lumMod val="40000"/>
              <a:lumOff val="60000"/>
            </a:schemeClr>
          </a:solidFill>
          <a:ln w="38100">
            <a:solidFill>
              <a:schemeClr val="tx1">
                <a:lumMod val="50000"/>
                <a:lumOff val="50000"/>
              </a:schemeClr>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eaLnBrk="0" hangingPunct="0"/>
            <a:r>
              <a:rPr lang="nl-NL" sz="3600" b="1" i="1" dirty="0" smtClean="0">
                <a:solidFill>
                  <a:srgbClr val="FF0000"/>
                </a:solidFill>
                <a:latin typeface="Arial" panose="020B0604020202020204" pitchFamily="34" charset="0"/>
                <a:cs typeface="Arial" panose="020B0604020202020204" pitchFamily="34" charset="0"/>
              </a:rPr>
              <a:t> Trả </a:t>
            </a:r>
            <a:r>
              <a:rPr lang="nl-NL" sz="3600" b="1" i="1" dirty="0">
                <a:solidFill>
                  <a:srgbClr val="FF0000"/>
                </a:solidFill>
                <a:latin typeface="Arial" panose="020B0604020202020204" pitchFamily="34" charset="0"/>
                <a:cs typeface="Arial" panose="020B0604020202020204" pitchFamily="34" charset="0"/>
              </a:rPr>
              <a:t>lời các câu hỏi sau</a:t>
            </a:r>
            <a:r>
              <a:rPr lang="nl-NL" sz="3200" b="1" i="1" dirty="0">
                <a:solidFill>
                  <a:schemeClr val="tx1"/>
                </a:solidFill>
                <a:latin typeface="Times New Roman" panose="02020603050405020304" pitchFamily="18" charset="0"/>
                <a:cs typeface="Times New Roman" panose="02020603050405020304" pitchFamily="18" charset="0"/>
              </a:rPr>
              <a:t>:</a:t>
            </a:r>
            <a:r>
              <a:rPr lang="en-US" sz="3200" b="1" i="1" dirty="0">
                <a:solidFill>
                  <a:schemeClr val="tx1"/>
                </a:solidFill>
                <a:latin typeface="Times New Roman" panose="02020603050405020304" pitchFamily="18" charset="0"/>
                <a:cs typeface="Times New Roman" panose="02020603050405020304" pitchFamily="18" charset="0"/>
              </a:rPr>
              <a:t> </a:t>
            </a:r>
            <a:endParaRPr lang="en-US" sz="3200" b="1" i="1" dirty="0" smtClean="0">
              <a:solidFill>
                <a:schemeClr val="tx1"/>
              </a:solidFill>
              <a:latin typeface="Times New Roman" panose="02020603050405020304" pitchFamily="18" charset="0"/>
              <a:cs typeface="Times New Roman" panose="02020603050405020304" pitchFamily="18" charset="0"/>
            </a:endParaRPr>
          </a:p>
          <a:p>
            <a:pPr eaLnBrk="0" hangingPunct="0"/>
            <a:r>
              <a:rPr lang="fr-FR" sz="3600" dirty="0" smtClean="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Kể</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tên</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một</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số</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loài</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thuỷ</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sản</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có</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giá</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trị</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kinh</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tế</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err="1">
                <a:solidFill>
                  <a:schemeClr val="tx1"/>
                </a:solidFill>
                <a:latin typeface="Times New Roman" panose="02020603050405020304" pitchFamily="18" charset="0"/>
                <a:cs typeface="Times New Roman" panose="02020603050405020304" pitchFamily="18" charset="0"/>
              </a:rPr>
              <a:t>cao</a:t>
            </a:r>
            <a:r>
              <a:rPr lang="fr-FR" sz="3600" dirty="0">
                <a:solidFill>
                  <a:schemeClr val="tx1"/>
                </a:solidFill>
                <a:latin typeface="Times New Roman" panose="02020603050405020304" pitchFamily="18" charset="0"/>
                <a:cs typeface="Times New Roman" panose="02020603050405020304" pitchFamily="18" charset="0"/>
              </a:rPr>
              <a:t> ở </a:t>
            </a:r>
            <a:r>
              <a:rPr lang="fr-FR" sz="3600" dirty="0" err="1">
                <a:solidFill>
                  <a:schemeClr val="tx1"/>
                </a:solidFill>
                <a:latin typeface="Times New Roman" panose="02020603050405020304" pitchFamily="18" charset="0"/>
                <a:cs typeface="Times New Roman" panose="02020603050405020304" pitchFamily="18" charset="0"/>
              </a:rPr>
              <a:t>Việt</a:t>
            </a:r>
            <a:r>
              <a:rPr lang="fr-FR" sz="3600" dirty="0">
                <a:solidFill>
                  <a:schemeClr val="tx1"/>
                </a:solidFill>
                <a:latin typeface="Times New Roman" panose="02020603050405020304" pitchFamily="18" charset="0"/>
                <a:cs typeface="Times New Roman" panose="02020603050405020304" pitchFamily="18" charset="0"/>
              </a:rPr>
              <a:t> </a:t>
            </a:r>
            <a:r>
              <a:rPr lang="fr-FR" sz="3600" dirty="0" smtClean="0">
                <a:solidFill>
                  <a:schemeClr val="tx1"/>
                </a:solidFill>
                <a:latin typeface="Times New Roman" panose="02020603050405020304" pitchFamily="18" charset="0"/>
                <a:cs typeface="Times New Roman" panose="02020603050405020304" pitchFamily="18" charset="0"/>
              </a:rPr>
              <a:t>Nam</a:t>
            </a:r>
            <a:r>
              <a:rPr lang="en-US" sz="3600" dirty="0" smtClean="0">
                <a:solidFill>
                  <a:schemeClr val="tx1"/>
                </a:solidFill>
                <a:latin typeface="Times New Roman" panose="02020603050405020304" pitchFamily="18" charset="0"/>
                <a:cs typeface="Times New Roman" panose="02020603050405020304" pitchFamily="18" charset="0"/>
              </a:rPr>
              <a:t>?</a:t>
            </a:r>
            <a:endParaRPr lang="en-US" sz="3600" dirty="0">
              <a:solidFill>
                <a:schemeClr val="tx1"/>
              </a:solidFill>
              <a:latin typeface="Times New Roman" panose="02020603050405020304" pitchFamily="18" charset="0"/>
              <a:cs typeface="Times New Roman" panose="02020603050405020304" pitchFamily="18" charset="0"/>
            </a:endParaRPr>
          </a:p>
          <a:p>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Các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sở</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nuôi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thuỷ</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sản</a:t>
            </a:r>
            <a:r>
              <a:rPr lang="en-US" sz="3600" dirty="0">
                <a:solidFill>
                  <a:schemeClr val="tx1"/>
                </a:solidFill>
                <a:latin typeface="Times New Roman" panose="02020603050405020304" pitchFamily="18" charset="0"/>
                <a:cs typeface="Times New Roman" panose="02020603050405020304" pitchFamily="18" charset="0"/>
              </a:rPr>
              <a:t> ở </a:t>
            </a:r>
            <a:r>
              <a:rPr lang="en-US" sz="3600" dirty="0" err="1">
                <a:solidFill>
                  <a:schemeClr val="tx1"/>
                </a:solidFill>
                <a:latin typeface="Times New Roman" panose="02020603050405020304" pitchFamily="18" charset="0"/>
                <a:cs typeface="Times New Roman" panose="02020603050405020304" pitchFamily="18" charset="0"/>
              </a:rPr>
              <a:t>địa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thường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nuôi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những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loài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thuỷ</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sản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sở</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áp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dụng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thức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nuôi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nào</a:t>
            </a:r>
            <a:r>
              <a:rPr lang="en-US" sz="3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6865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6207" y="3985154"/>
            <a:ext cx="15351638" cy="4201150"/>
          </a:xfrm>
          <a:prstGeom prst="rect">
            <a:avLst/>
          </a:prstGeom>
          <a:solidFill>
            <a:schemeClr val="accent3"/>
          </a:solidFill>
        </p:spPr>
        <p:txBody>
          <a:bodyPr wrap="none" lIns="137160" tIns="68580" rIns="137160" bIns="68580">
            <a:spAutoFit/>
          </a:bodyPr>
          <a:lstStyle/>
          <a:p>
            <a:pPr algn="ctr" defTabSz="1828756"/>
            <a:r>
              <a:rPr lang="en-US" sz="13200" b="1" dirty="0">
                <a:ln w="9525">
                  <a:noFill/>
                  <a:prstDash val="solid"/>
                </a:ln>
                <a:solidFill>
                  <a:schemeClr val="tx2"/>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1828756"/>
            <a:r>
              <a:rPr lang="en-US" sz="13200" b="1" dirty="0">
                <a:ln w="9525">
                  <a:noFill/>
                  <a:prstDash val="solid"/>
                </a:ln>
                <a:solidFill>
                  <a:schemeClr val="tx2"/>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6" y="399020"/>
            <a:ext cx="4773180" cy="3586134"/>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8669000" y="7886700"/>
            <a:ext cx="1219200" cy="1219200"/>
          </a:xfrm>
          <a:prstGeom prst="rect">
            <a:avLst/>
          </a:prstGeom>
        </p:spPr>
      </p:pic>
      <p:sp>
        <p:nvSpPr>
          <p:cNvPr id="5" name="Rectangle 4"/>
          <p:cNvSpPr/>
          <p:nvPr/>
        </p:nvSpPr>
        <p:spPr>
          <a:xfrm>
            <a:off x="990600" y="8806071"/>
            <a:ext cx="15711505" cy="1061829"/>
          </a:xfrm>
          <a:prstGeom prst="rect">
            <a:avLst/>
          </a:prstGeom>
          <a:solidFill>
            <a:schemeClr val="accent3">
              <a:lumMod val="40000"/>
              <a:lumOff val="60000"/>
            </a:schemeClr>
          </a:solidFill>
        </p:spPr>
        <p:txBody>
          <a:bodyPr wrap="square">
            <a:spAutoFit/>
          </a:bodyPr>
          <a:lstStyle/>
          <a:p>
            <a:pPr algn="ctr">
              <a:lnSpc>
                <a:spcPct val="150000"/>
              </a:lnSpc>
              <a:spcBef>
                <a:spcPts val="200"/>
              </a:spcBef>
              <a:spcAft>
                <a:spcPts val="200"/>
              </a:spcAft>
            </a:pPr>
            <a:r>
              <a:rPr lang="vi-VN" sz="4200" b="1" i="1" dirty="0">
                <a:latin typeface="Arial" panose="020B0604020202020204" pitchFamily="34" charset="0"/>
                <a:ea typeface="Times New Roman" panose="02020603050405020304" pitchFamily="18" charset="0"/>
                <a:cs typeface="Arial" panose="020B0604020202020204" pitchFamily="34" charset="0"/>
              </a:rPr>
              <a:t>Nhiệm </a:t>
            </a:r>
            <a:r>
              <a:rPr lang="vi-VN" sz="4200" b="1" i="1" dirty="0" smtClean="0">
                <a:latin typeface="Arial" panose="020B0604020202020204" pitchFamily="34" charset="0"/>
                <a:ea typeface="Times New Roman" panose="02020603050405020304" pitchFamily="18" charset="0"/>
                <a:cs typeface="Arial" panose="020B0604020202020204" pitchFamily="34" charset="0"/>
              </a:rPr>
              <a:t>vụ</a:t>
            </a:r>
            <a:r>
              <a:rPr lang="en-US" sz="4200" b="1" i="1" dirty="0" smtClean="0">
                <a:latin typeface="Arial" panose="020B0604020202020204" pitchFamily="34" charset="0"/>
                <a:ea typeface="Times New Roman" panose="02020603050405020304" pitchFamily="18" charset="0"/>
                <a:cs typeface="Arial" panose="020B0604020202020204" pitchFamily="34" charset="0"/>
              </a:rPr>
              <a:t>: </a:t>
            </a:r>
            <a:r>
              <a:rPr lang="nl-NL" sz="4200" b="1" i="1" dirty="0">
                <a:latin typeface="Arial" panose="020B0604020202020204" pitchFamily="34" charset="0"/>
                <a:cs typeface="Arial" panose="020B0604020202020204" pitchFamily="34" charset="0"/>
              </a:rPr>
              <a:t>Khoanh tròn vào câu đặt trước câu trả lời </a:t>
            </a:r>
            <a:r>
              <a:rPr lang="nl-NL" sz="4200" b="1" i="1" dirty="0" smtClean="0">
                <a:latin typeface="Arial" panose="020B0604020202020204" pitchFamily="34" charset="0"/>
                <a:cs typeface="Arial" panose="020B0604020202020204" pitchFamily="34" charset="0"/>
              </a:rPr>
              <a:t>đúng</a:t>
            </a:r>
            <a:endParaRPr lang="en-US" sz="4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992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0" y="10632"/>
            <a:ext cx="13716000"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5" y="5154140"/>
            <a:ext cx="1692330" cy="464354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1"/>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lnSpc>
                <a:spcPct val="150000"/>
              </a:lnSpc>
            </a:pPr>
            <a:endParaRPr lang="en-US" sz="4002"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2787314" y="5154135"/>
            <a:ext cx="1712100"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5" y="535065"/>
            <a:ext cx="1692330"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5" y="2723473"/>
            <a:ext cx="294974" cy="4861326"/>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sp>
        <p:nvSpPr>
          <p:cNvPr id="9" name="Left Bracket 8"/>
          <p:cNvSpPr/>
          <p:nvPr/>
        </p:nvSpPr>
        <p:spPr>
          <a:xfrm rot="10800000">
            <a:off x="13505911" y="2723473"/>
            <a:ext cx="285234" cy="4861326"/>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10" name="Group 9"/>
          <p:cNvGrpSpPr/>
          <p:nvPr/>
        </p:nvGrpSpPr>
        <p:grpSpPr>
          <a:xfrm>
            <a:off x="4124811" y="4763853"/>
            <a:ext cx="763926" cy="763926"/>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13" name="Group 12"/>
          <p:cNvGrpSpPr/>
          <p:nvPr/>
        </p:nvGrpSpPr>
        <p:grpSpPr>
          <a:xfrm>
            <a:off x="13392529" y="4761747"/>
            <a:ext cx="763926" cy="763926"/>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91" y="458385"/>
            <a:ext cx="12713082" cy="257178"/>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91" y="9754881"/>
            <a:ext cx="12713082" cy="257178"/>
          </a:xfrm>
          <a:prstGeom prst="rect">
            <a:avLst/>
          </a:prstGeom>
          <a:noFill/>
          <a:ln w="9525">
            <a:noFill/>
            <a:miter lim="800000"/>
            <a:headEnd/>
            <a:tailEnd/>
          </a:ln>
        </p:spPr>
      </p:pic>
      <p:grpSp>
        <p:nvGrpSpPr>
          <p:cNvPr id="17" name="Group 16"/>
          <p:cNvGrpSpPr/>
          <p:nvPr/>
        </p:nvGrpSpPr>
        <p:grpSpPr>
          <a:xfrm>
            <a:off x="2457357" y="9506217"/>
            <a:ext cx="763926" cy="763926"/>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20" name="Group 19"/>
          <p:cNvGrpSpPr/>
          <p:nvPr/>
        </p:nvGrpSpPr>
        <p:grpSpPr>
          <a:xfrm>
            <a:off x="15056541" y="9506217"/>
            <a:ext cx="763926" cy="763926"/>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23" name="Group 22"/>
          <p:cNvGrpSpPr/>
          <p:nvPr/>
        </p:nvGrpSpPr>
        <p:grpSpPr>
          <a:xfrm>
            <a:off x="2457357" y="175587"/>
            <a:ext cx="763926" cy="763926"/>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nvGrpSpPr>
          <p:cNvPr id="26" name="Group 25"/>
          <p:cNvGrpSpPr/>
          <p:nvPr/>
        </p:nvGrpSpPr>
        <p:grpSpPr>
          <a:xfrm>
            <a:off x="15056541" y="175587"/>
            <a:ext cx="763926" cy="763926"/>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8" y="8927760"/>
            <a:ext cx="685800" cy="685800"/>
          </a:xfrm>
          <a:prstGeom prst="rect">
            <a:avLst/>
          </a:prstGeom>
        </p:spPr>
      </p:pic>
      <p:sp>
        <p:nvSpPr>
          <p:cNvPr id="16" name="Rectangle 15"/>
          <p:cNvSpPr/>
          <p:nvPr/>
        </p:nvSpPr>
        <p:spPr>
          <a:xfrm>
            <a:off x="4762665" y="3244332"/>
            <a:ext cx="8823874" cy="3785652"/>
          </a:xfrm>
          <a:prstGeom prst="rect">
            <a:avLst/>
          </a:prstGeom>
        </p:spPr>
        <p:txBody>
          <a:bodyPr wrap="square">
            <a:spAutoFit/>
          </a:bodyPr>
          <a:lstStyle/>
          <a:p>
            <a:pPr algn="just" defTabSz="1828756">
              <a:lnSpc>
                <a:spcPct val="150000"/>
              </a:lnSpc>
            </a:pPr>
            <a:r>
              <a:rPr lang="vi-VN" sz="4000" dirty="0">
                <a:solidFill>
                  <a:prstClr val="white"/>
                </a:solidFill>
                <a:latin typeface="Arial" panose="020B0604020202020204" pitchFamily="34" charset="0"/>
                <a:cs typeface="Arial" panose="020B0604020202020204" pitchFamily="34" charset="0"/>
              </a:rPr>
              <a:t>Với mỗi câu hỏi,</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trong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vòng</a:t>
            </a:r>
            <a:r>
              <a:rPr lang="en-US" sz="4000" dirty="0">
                <a:solidFill>
                  <a:prstClr val="white"/>
                </a:solidFill>
                <a:latin typeface="Arial" panose="020B0604020202020204" pitchFamily="34" charset="0"/>
                <a:cs typeface="Arial" panose="020B0604020202020204" pitchFamily="34" charset="0"/>
              </a:rPr>
              <a:t> 10s</a:t>
            </a:r>
            <a:r>
              <a:rPr lang="vi-VN" sz="4000" dirty="0">
                <a:solidFill>
                  <a:prstClr val="white"/>
                </a:solidFill>
                <a:latin typeface="Arial" panose="020B0604020202020204" pitchFamily="34" charset="0"/>
                <a:cs typeface="Arial" panose="020B0604020202020204" pitchFamily="34" charset="0"/>
              </a:rPr>
              <a:t> HS nào bấm chuông trước được giành quyền trả lời trước. Trả lời sai sẽ nhường</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quyền</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trả</a:t>
            </a:r>
            <a:r>
              <a:rPr lang="en-US" sz="4000" dirty="0">
                <a:solidFill>
                  <a:prstClr val="white"/>
                </a:solidFill>
                <a:latin typeface="Arial" panose="020B0604020202020204" pitchFamily="34" charset="0"/>
                <a:cs typeface="Arial" panose="020B0604020202020204" pitchFamily="34" charset="0"/>
              </a:rPr>
              <a:t> </a:t>
            </a:r>
            <a:r>
              <a:rPr lang="en-US" sz="4000" dirty="0" err="1">
                <a:solidFill>
                  <a:prstClr val="white"/>
                </a:solidFill>
                <a:latin typeface="Arial" panose="020B0604020202020204" pitchFamily="34" charset="0"/>
                <a:cs typeface="Arial" panose="020B0604020202020204" pitchFamily="34" charset="0"/>
              </a:rPr>
              <a:t>lời</a:t>
            </a:r>
            <a:r>
              <a:rPr lang="vi-VN" sz="4000" dirty="0">
                <a:solidFill>
                  <a:prstClr val="white"/>
                </a:solidFill>
                <a:latin typeface="Arial" panose="020B0604020202020204" pitchFamily="34" charset="0"/>
                <a:cs typeface="Arial" panose="020B0604020202020204" pitchFamily="34" charset="0"/>
              </a:rPr>
              <a:t> cho HS còn lại. </a:t>
            </a:r>
            <a:endParaRPr lang="en-US" sz="4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9601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2"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3"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4"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5"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Câu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smtClean="0">
                <a:solidFill>
                  <a:schemeClr val="tx1"/>
                </a:solidFill>
                <a:latin typeface="Times New Roman" panose="02020603050405020304" pitchFamily="18" charset="0"/>
                <a:cs typeface="Times New Roman" panose="02020603050405020304" pitchFamily="18" charset="0"/>
              </a:rPr>
              <a:t>1.</a:t>
            </a:r>
            <a:r>
              <a:rPr lang="en-US" sz="4000" dirty="0" smtClean="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nuôi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tôm</a:t>
            </a:r>
            <a:r>
              <a:rPr lang="en-US" sz="4000" dirty="0">
                <a:solidFill>
                  <a:schemeClr val="tx1"/>
                </a:solidFill>
                <a:latin typeface="Times New Roman" panose="02020603050405020304" pitchFamily="18" charset="0"/>
                <a:cs typeface="Times New Roman" panose="02020603050405020304" pitchFamily="18" charset="0"/>
              </a:rPr>
              <a:t> 3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ngày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suất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thay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đổi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nào</a:t>
            </a:r>
            <a:r>
              <a:rPr lang="en-US" sz="4000" dirty="0">
                <a:solidFill>
                  <a:schemeClr val="tx1"/>
                </a:solidFill>
                <a:latin typeface="Times New Roman" panose="02020603050405020304" pitchFamily="18" charset="0"/>
                <a:cs typeface="Times New Roman" panose="02020603050405020304" pitchFamily="18" charset="0"/>
              </a:rPr>
              <a:t>?</a:t>
            </a:r>
          </a:p>
          <a:p>
            <a:r>
              <a:rPr lang="en-US" sz="4000" dirty="0">
                <a:solidFill>
                  <a:schemeClr val="tx1"/>
                </a:solidFill>
                <a:latin typeface="Times New Roman" panose="02020603050405020304" pitchFamily="18" charset="0"/>
                <a:cs typeface="Times New Roman" panose="02020603050405020304" pitchFamily="18" charset="0"/>
              </a:rPr>
              <a:t>A. </a:t>
            </a:r>
            <a:r>
              <a:rPr lang="en-US" sz="4000" dirty="0" err="1">
                <a:solidFill>
                  <a:schemeClr val="tx1"/>
                </a:solidFill>
                <a:latin typeface="Times New Roman" panose="02020603050405020304" pitchFamily="18" charset="0"/>
                <a:cs typeface="Times New Roman" panose="02020603050405020304" pitchFamily="18" charset="0"/>
              </a:rPr>
              <a:t>Giống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nhau</a:t>
            </a:r>
            <a:r>
              <a:rPr lang="en-US" sz="4000" dirty="0">
                <a:solidFill>
                  <a:schemeClr val="tx1"/>
                </a:solidFill>
                <a:latin typeface="Times New Roman" panose="02020603050405020304" pitchFamily="18" charset="0"/>
                <a:cs typeface="Times New Roman" panose="02020603050405020304" pitchFamily="18" charset="0"/>
              </a:rPr>
              <a:t> ở </a:t>
            </a:r>
            <a:r>
              <a:rPr lang="en-US" sz="4000" dirty="0" err="1">
                <a:solidFill>
                  <a:schemeClr val="tx1"/>
                </a:solidFill>
                <a:latin typeface="Times New Roman" panose="02020603050405020304" pitchFamily="18" charset="0"/>
                <a:cs typeface="Times New Roman" panose="02020603050405020304" pitchFamily="18" charset="0"/>
              </a:rPr>
              <a:t>tất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nuôi</a:t>
            </a:r>
            <a:r>
              <a:rPr lang="en-US" sz="4000" dirty="0">
                <a:solidFill>
                  <a:schemeClr val="tx1"/>
                </a:solidFill>
                <a:latin typeface="Times New Roman" panose="02020603050405020304" pitchFamily="18" charset="0"/>
                <a:cs typeface="Times New Roman" panose="02020603050405020304" pitchFamily="18" charset="0"/>
              </a:rPr>
              <a:t>.            </a:t>
            </a:r>
          </a:p>
          <a:p>
            <a:r>
              <a:rPr lang="en-US" sz="4000" dirty="0">
                <a:solidFill>
                  <a:schemeClr val="tx1"/>
                </a:solidFill>
                <a:latin typeface="Times New Roman" panose="02020603050405020304" pitchFamily="18" charset="0"/>
                <a:cs typeface="Times New Roman" panose="02020603050405020304" pitchFamily="18" charset="0"/>
              </a:rPr>
              <a:t>B.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từ</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1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3.</a:t>
            </a:r>
          </a:p>
          <a:p>
            <a:r>
              <a:rPr lang="en-US" sz="4000" dirty="0">
                <a:solidFill>
                  <a:schemeClr val="tx1"/>
                </a:solidFill>
                <a:latin typeface="Times New Roman" panose="02020603050405020304" pitchFamily="18" charset="0"/>
                <a:cs typeface="Times New Roman" panose="02020603050405020304" pitchFamily="18" charset="0"/>
              </a:rPr>
              <a:t>C. </a:t>
            </a:r>
            <a:r>
              <a:rPr lang="en-US" sz="4000" dirty="0" err="1">
                <a:solidFill>
                  <a:schemeClr val="tx1"/>
                </a:solidFill>
                <a:latin typeface="Times New Roman" panose="02020603050405020304" pitchFamily="18" charset="0"/>
                <a:cs typeface="Times New Roman" panose="02020603050405020304" pitchFamily="18" charset="0"/>
              </a:rPr>
              <a:t>Giảm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từ</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1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3. </a:t>
            </a:r>
          </a:p>
          <a:p>
            <a:r>
              <a:rPr lang="en-US" sz="4000" dirty="0">
                <a:solidFill>
                  <a:schemeClr val="tx1"/>
                </a:solidFill>
                <a:latin typeface="Times New Roman" panose="02020603050405020304" pitchFamily="18" charset="0"/>
                <a:cs typeface="Times New Roman" panose="02020603050405020304" pitchFamily="18" charset="0"/>
              </a:rPr>
              <a:t>D. </a:t>
            </a:r>
            <a:r>
              <a:rPr lang="en-US" sz="4000" dirty="0" err="1">
                <a:solidFill>
                  <a:schemeClr val="tx1"/>
                </a:solidFill>
                <a:latin typeface="Times New Roman" panose="02020603050405020304" pitchFamily="18" charset="0"/>
                <a:cs typeface="Times New Roman" panose="02020603050405020304" pitchFamily="18" charset="0"/>
              </a:rPr>
              <a:t>Giống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nhau</a:t>
            </a:r>
            <a:r>
              <a:rPr lang="en-US" sz="4000" dirty="0">
                <a:solidFill>
                  <a:schemeClr val="tx1"/>
                </a:solidFill>
                <a:latin typeface="Times New Roman" panose="02020603050405020304" pitchFamily="18" charset="0"/>
                <a:cs typeface="Times New Roman" panose="02020603050405020304" pitchFamily="18" charset="0"/>
              </a:rPr>
              <a:t> ở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1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2,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3 </a:t>
            </a:r>
            <a:r>
              <a:rPr lang="en-US" sz="4000" dirty="0" err="1">
                <a:solidFill>
                  <a:schemeClr val="tx1"/>
                </a:solidFill>
                <a:latin typeface="Times New Roman" panose="02020603050405020304" pitchFamily="18" charset="0"/>
                <a:cs typeface="Times New Roman" panose="02020603050405020304" pitchFamily="18" charset="0"/>
              </a:rPr>
              <a:t>tăng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thêm</a:t>
            </a:r>
            <a:r>
              <a:rPr lang="en-US" sz="4000" dirty="0">
                <a:solidFill>
                  <a:schemeClr val="tx1"/>
                </a:solidFill>
                <a:latin typeface="Times New Roman" panose="02020603050405020304" pitchFamily="18" charset="0"/>
                <a:cs typeface="Times New Roman" panose="02020603050405020304" pitchFamily="18" charset="0"/>
              </a:rPr>
              <a:t>.</a:t>
            </a: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dirty="0">
                  <a:solidFill>
                    <a:prstClr val="white"/>
                  </a:solidFill>
                  <a:latin typeface="Arial" panose="020B0604020202020204" pitchFamily="34" charset="0"/>
                  <a:cs typeface="Arial" panose="020B0604020202020204" pitchFamily="34" charset="0"/>
                </a:rPr>
                <a:t>C</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308236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855511" y="311933"/>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Times New Roman" panose="02020603050405020304" pitchFamily="18" charset="0"/>
                <a:cs typeface="Times New Roman" panose="02020603050405020304" pitchFamily="18" charset="0"/>
              </a:rPr>
              <a:t>Câu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a:solidFill>
                  <a:schemeClr val="tx1"/>
                </a:solidFill>
                <a:latin typeface="Times New Roman" panose="02020603050405020304" pitchFamily="18" charset="0"/>
                <a:cs typeface="Times New Roman" panose="02020603050405020304" pitchFamily="18" charset="0"/>
              </a:rPr>
              <a:t>2</a:t>
            </a:r>
            <a:r>
              <a:rPr lang="en-US" sz="4400" b="1" dirty="0" smtClean="0">
                <a:solidFill>
                  <a:schemeClr val="tx1"/>
                </a:solidFill>
                <a:latin typeface="Times New Roman" panose="02020603050405020304" pitchFamily="18" charset="0"/>
                <a:cs typeface="Times New Roman" panose="02020603050405020304" pitchFamily="18" charset="0"/>
              </a:rPr>
              <a:t>.</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Độ</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mặn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phù</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hợp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nuôi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nghêu</a:t>
            </a:r>
            <a:r>
              <a:rPr lang="en-US" sz="4400" dirty="0">
                <a:solidFill>
                  <a:schemeClr val="tx1"/>
                </a:solidFill>
                <a:latin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cs typeface="Times New Roman" panose="02020603050405020304" pitchFamily="18" charset="0"/>
              </a:rPr>
              <a:t>Bến</a:t>
            </a:r>
            <a:r>
              <a:rPr lang="en-US" sz="4400" dirty="0">
                <a:solidFill>
                  <a:schemeClr val="tx1"/>
                </a:solidFill>
                <a:latin typeface="Times New Roman" panose="02020603050405020304" pitchFamily="18" charset="0"/>
                <a:cs typeface="Times New Roman" panose="02020603050405020304" pitchFamily="18" charset="0"/>
              </a:rPr>
              <a:t> Tre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khoảng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bao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nhiêu</a:t>
            </a:r>
            <a:r>
              <a:rPr lang="en-US" sz="4400" dirty="0">
                <a:solidFill>
                  <a:schemeClr val="tx1"/>
                </a:solidFill>
                <a:latin typeface="Times New Roman" panose="02020603050405020304" pitchFamily="18" charset="0"/>
                <a:cs typeface="Times New Roman" panose="02020603050405020304" pitchFamily="18" charset="0"/>
              </a:rPr>
              <a:t>?</a:t>
            </a:r>
          </a:p>
          <a:p>
            <a:r>
              <a:rPr lang="en-US" sz="4400" dirty="0">
                <a:solidFill>
                  <a:schemeClr val="tx1"/>
                </a:solidFill>
                <a:latin typeface="Times New Roman" panose="02020603050405020304" pitchFamily="18" charset="0"/>
                <a:cs typeface="Times New Roman" panose="02020603050405020304" pitchFamily="18" charset="0"/>
              </a:rPr>
              <a:t>A. </a:t>
            </a: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5 </a:t>
            </a:r>
            <a:r>
              <a:rPr lang="en-US" sz="4400" dirty="0" err="1">
                <a:solidFill>
                  <a:schemeClr val="tx1"/>
                </a:solidFill>
                <a:latin typeface="Times New Roman" panose="02020603050405020304" pitchFamily="18" charset="0"/>
                <a:cs typeface="Times New Roman" panose="02020603050405020304" pitchFamily="18" charset="0"/>
              </a:rPr>
              <a:t>đến</a:t>
            </a:r>
            <a:r>
              <a:rPr lang="en-US" sz="4400" dirty="0">
                <a:solidFill>
                  <a:schemeClr val="tx1"/>
                </a:solidFill>
                <a:latin typeface="Times New Roman" panose="02020603050405020304" pitchFamily="18" charset="0"/>
                <a:cs typeface="Times New Roman" panose="02020603050405020304" pitchFamily="18" charset="0"/>
              </a:rPr>
              <a:t> 10‰.              </a:t>
            </a:r>
          </a:p>
          <a:p>
            <a:r>
              <a:rPr lang="en-US" sz="4400" dirty="0">
                <a:solidFill>
                  <a:schemeClr val="tx1"/>
                </a:solidFill>
                <a:latin typeface="Times New Roman" panose="02020603050405020304" pitchFamily="18" charset="0"/>
                <a:cs typeface="Times New Roman" panose="02020603050405020304" pitchFamily="18" charset="0"/>
              </a:rPr>
              <a:t>B. </a:t>
            </a:r>
            <a:r>
              <a:rPr lang="en-US" sz="4400" dirty="0" err="1">
                <a:solidFill>
                  <a:schemeClr val="tx1"/>
                </a:solidFill>
                <a:latin typeface="Times New Roman" panose="02020603050405020304" pitchFamily="18" charset="0"/>
                <a:cs typeface="Times New Roman" panose="02020603050405020304" pitchFamily="18" charset="0"/>
              </a:rPr>
              <a:t>Trên</a:t>
            </a:r>
            <a:r>
              <a:rPr lang="en-US" sz="4400" dirty="0">
                <a:solidFill>
                  <a:schemeClr val="tx1"/>
                </a:solidFill>
                <a:latin typeface="Times New Roman" panose="02020603050405020304" pitchFamily="18" charset="0"/>
                <a:cs typeface="Times New Roman" panose="02020603050405020304" pitchFamily="18" charset="0"/>
              </a:rPr>
              <a:t> 40‰.              </a:t>
            </a:r>
          </a:p>
          <a:p>
            <a:r>
              <a:rPr lang="en-US" sz="4400" dirty="0">
                <a:solidFill>
                  <a:schemeClr val="tx1"/>
                </a:solidFill>
                <a:latin typeface="Times New Roman" panose="02020603050405020304" pitchFamily="18" charset="0"/>
                <a:cs typeface="Times New Roman" panose="02020603050405020304" pitchFamily="18" charset="0"/>
              </a:rPr>
              <a:t>C. </a:t>
            </a: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25 </a:t>
            </a:r>
            <a:r>
              <a:rPr lang="en-US" sz="4400" dirty="0" err="1">
                <a:solidFill>
                  <a:schemeClr val="tx1"/>
                </a:solidFill>
                <a:latin typeface="Times New Roman" panose="02020603050405020304" pitchFamily="18" charset="0"/>
                <a:cs typeface="Times New Roman" panose="02020603050405020304" pitchFamily="18" charset="0"/>
              </a:rPr>
              <a:t>đến</a:t>
            </a:r>
            <a:r>
              <a:rPr lang="en-US" sz="4400" dirty="0">
                <a:solidFill>
                  <a:schemeClr val="tx1"/>
                </a:solidFill>
                <a:latin typeface="Times New Roman" panose="02020603050405020304" pitchFamily="18" charset="0"/>
                <a:cs typeface="Times New Roman" panose="02020603050405020304" pitchFamily="18" charset="0"/>
              </a:rPr>
              <a:t> 35‰.       </a:t>
            </a:r>
          </a:p>
          <a:p>
            <a:r>
              <a:rPr lang="en-US" sz="4400" dirty="0">
                <a:solidFill>
                  <a:schemeClr val="tx1"/>
                </a:solidFill>
                <a:latin typeface="Times New Roman" panose="02020603050405020304" pitchFamily="18" charset="0"/>
                <a:cs typeface="Times New Roman" panose="02020603050405020304" pitchFamily="18" charset="0"/>
              </a:rPr>
              <a:t>D. </a:t>
            </a: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15 </a:t>
            </a:r>
            <a:r>
              <a:rPr lang="en-US" sz="4400" dirty="0" err="1">
                <a:solidFill>
                  <a:schemeClr val="tx1"/>
                </a:solidFill>
                <a:latin typeface="Times New Roman" panose="02020603050405020304" pitchFamily="18" charset="0"/>
                <a:cs typeface="Times New Roman" panose="02020603050405020304" pitchFamily="18" charset="0"/>
              </a:rPr>
              <a:t>đến</a:t>
            </a:r>
            <a:r>
              <a:rPr lang="en-US" sz="4400" dirty="0">
                <a:solidFill>
                  <a:schemeClr val="tx1"/>
                </a:solidFill>
                <a:latin typeface="Times New Roman" panose="02020603050405020304" pitchFamily="18" charset="0"/>
                <a:cs typeface="Times New Roman" panose="02020603050405020304" pitchFamily="18" charset="0"/>
              </a:rPr>
              <a:t> 25‰.</a:t>
            </a: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dirty="0">
                  <a:solidFill>
                    <a:prstClr val="white"/>
                  </a:solidFill>
                  <a:latin typeface="Arial" panose="020B0604020202020204" pitchFamily="34" charset="0"/>
                  <a:cs typeface="Arial" panose="020B0604020202020204" pitchFamily="34" charset="0"/>
                </a:rPr>
                <a:t>D</a:t>
              </a:r>
              <a:endParaRPr lang="en-US" sz="99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4002154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dirty="0">
                <a:solidFill>
                  <a:schemeClr val="tx1"/>
                </a:solidFill>
                <a:latin typeface="Times New Roman" panose="02020603050405020304" pitchFamily="18" charset="0"/>
                <a:cs typeface="Times New Roman" panose="02020603050405020304" pitchFamily="18" charset="0"/>
              </a:rPr>
              <a:t>Câu </a:t>
            </a:r>
            <a:r>
              <a:rPr lang="en-US" sz="4800" b="1" dirty="0">
                <a:solidFill>
                  <a:schemeClr val="tx1"/>
                </a:solidFill>
                <a:latin typeface="Times New Roman" panose="02020603050405020304" pitchFamily="18" charset="0"/>
                <a:cs typeface="Times New Roman" panose="02020603050405020304" pitchFamily="18" charset="0"/>
              </a:rPr>
              <a:t>3</a:t>
            </a:r>
            <a:r>
              <a:rPr lang="vi-VN" sz="4800" b="1" dirty="0" smtClean="0">
                <a:solidFill>
                  <a:schemeClr val="tx1"/>
                </a:solidFill>
                <a:latin typeface="Times New Roman" panose="02020603050405020304" pitchFamily="18" charset="0"/>
                <a:cs typeface="Times New Roman" panose="02020603050405020304" pitchFamily="18" charset="0"/>
              </a:rPr>
              <a:t>.</a:t>
            </a:r>
            <a:r>
              <a:rPr lang="vi-VN" sz="4800" dirty="0" smtClean="0">
                <a:solidFill>
                  <a:schemeClr val="tx1"/>
                </a:solidFill>
                <a:latin typeface="Times New Roman" panose="02020603050405020304" pitchFamily="18" charset="0"/>
                <a:cs typeface="Times New Roman" panose="02020603050405020304" pitchFamily="18" charset="0"/>
              </a:rPr>
              <a:t> </a:t>
            </a:r>
            <a:r>
              <a:rPr lang="vi-VN" sz="4800" dirty="0">
                <a:solidFill>
                  <a:schemeClr val="tx1"/>
                </a:solidFill>
                <a:latin typeface="Times New Roman" panose="02020603050405020304" pitchFamily="18" charset="0"/>
                <a:cs typeface="Times New Roman" panose="02020603050405020304" pitchFamily="18" charset="0"/>
              </a:rPr>
              <a:t>Khi nuôi cá rô phi thương phẩm trong lồng bè, cá thường được cho ăn mấy lần trong một ngày?</a:t>
            </a:r>
            <a:endParaRPr lang="en-US" sz="4800" dirty="0">
              <a:solidFill>
                <a:schemeClr val="tx1"/>
              </a:solidFill>
              <a:latin typeface="Times New Roman" panose="02020603050405020304" pitchFamily="18" charset="0"/>
              <a:cs typeface="Times New Roman" panose="02020603050405020304" pitchFamily="18" charset="0"/>
            </a:endParaRPr>
          </a:p>
          <a:p>
            <a:r>
              <a:rPr lang="vi-VN" sz="4800" dirty="0">
                <a:solidFill>
                  <a:schemeClr val="tx1"/>
                </a:solidFill>
                <a:latin typeface="Times New Roman" panose="02020603050405020304" pitchFamily="18" charset="0"/>
                <a:cs typeface="Times New Roman" panose="02020603050405020304" pitchFamily="18" charset="0"/>
              </a:rPr>
              <a:t>A. 8 lần.</a:t>
            </a:r>
            <a:endParaRPr lang="en-US" sz="4800" dirty="0">
              <a:solidFill>
                <a:schemeClr val="tx1"/>
              </a:solidFill>
              <a:latin typeface="Times New Roman" panose="02020603050405020304" pitchFamily="18" charset="0"/>
              <a:cs typeface="Times New Roman" panose="02020603050405020304" pitchFamily="18" charset="0"/>
            </a:endParaRPr>
          </a:p>
          <a:p>
            <a:r>
              <a:rPr lang="vi-VN" sz="4800" dirty="0">
                <a:solidFill>
                  <a:schemeClr val="tx1"/>
                </a:solidFill>
                <a:latin typeface="Times New Roman" panose="02020603050405020304" pitchFamily="18" charset="0"/>
                <a:cs typeface="Times New Roman" panose="02020603050405020304" pitchFamily="18" charset="0"/>
              </a:rPr>
              <a:t>B. 4 lần.</a:t>
            </a:r>
            <a:endParaRPr lang="en-US" sz="4800" dirty="0">
              <a:solidFill>
                <a:schemeClr val="tx1"/>
              </a:solidFill>
              <a:latin typeface="Times New Roman" panose="02020603050405020304" pitchFamily="18" charset="0"/>
              <a:cs typeface="Times New Roman" panose="02020603050405020304" pitchFamily="18" charset="0"/>
            </a:endParaRPr>
          </a:p>
          <a:p>
            <a:r>
              <a:rPr lang="vi-VN" sz="4800" dirty="0">
                <a:solidFill>
                  <a:schemeClr val="tx1"/>
                </a:solidFill>
                <a:latin typeface="Times New Roman" panose="02020603050405020304" pitchFamily="18" charset="0"/>
                <a:cs typeface="Times New Roman" panose="02020603050405020304" pitchFamily="18" charset="0"/>
              </a:rPr>
              <a:t>C. 6 lần.</a:t>
            </a:r>
            <a:endParaRPr lang="en-US" sz="4800" dirty="0">
              <a:solidFill>
                <a:schemeClr val="tx1"/>
              </a:solidFill>
              <a:latin typeface="Times New Roman" panose="02020603050405020304" pitchFamily="18" charset="0"/>
              <a:cs typeface="Times New Roman" panose="02020603050405020304" pitchFamily="18" charset="0"/>
            </a:endParaRPr>
          </a:p>
          <a:p>
            <a:r>
              <a:rPr lang="vi-VN" sz="4800" dirty="0">
                <a:solidFill>
                  <a:schemeClr val="tx1"/>
                </a:solidFill>
                <a:latin typeface="Times New Roman" panose="02020603050405020304" pitchFamily="18" charset="0"/>
                <a:cs typeface="Times New Roman" panose="02020603050405020304" pitchFamily="18" charset="0"/>
              </a:rPr>
              <a:t>D. 2 lần.</a:t>
            </a:r>
            <a:endParaRPr lang="en-US" sz="4800" dirty="0">
              <a:solidFill>
                <a:schemeClr val="tx1"/>
              </a:solidFill>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dirty="0">
                  <a:solidFill>
                    <a:prstClr val="white"/>
                  </a:solidFill>
                  <a:latin typeface="Arial" panose="020B0604020202020204" pitchFamily="34" charset="0"/>
                  <a:cs typeface="Arial" panose="020B0604020202020204" pitchFamily="34" charset="0"/>
                </a:rPr>
                <a:t>D</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6029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err="1">
                <a:latin typeface="Times New Roman" panose="02020603050405020304" pitchFamily="18" charset="0"/>
                <a:cs typeface="Times New Roman" panose="02020603050405020304" pitchFamily="18" charset="0"/>
              </a:rPr>
              <a:t>Câu</a:t>
            </a:r>
            <a:r>
              <a:rPr lang="en-US" sz="5400" b="1" dirty="0">
                <a:latin typeface="Times New Roman" panose="02020603050405020304" pitchFamily="18" charset="0"/>
                <a:cs typeface="Times New Roman" panose="02020603050405020304" pitchFamily="18" charset="0"/>
              </a:rPr>
              <a:t> </a:t>
            </a:r>
            <a:r>
              <a:rPr lang="en-US" sz="5400" b="1" dirty="0">
                <a:latin typeface="Times New Roman" panose="02020603050405020304" pitchFamily="18" charset="0"/>
                <a:cs typeface="Times New Roman" panose="02020603050405020304" pitchFamily="18" charset="0"/>
              </a:rPr>
              <a:t>4</a:t>
            </a:r>
            <a:r>
              <a:rPr lang="en-US" sz="5400" b="1" dirty="0" smtClean="0">
                <a:latin typeface="Times New Roman" panose="02020603050405020304" pitchFamily="18" charset="0"/>
                <a:cs typeface="Times New Roman" panose="02020603050405020304" pitchFamily="18" charset="0"/>
              </a:rPr>
              <a:t>.</a:t>
            </a:r>
            <a:r>
              <a:rPr lang="en-US" sz="5400" dirty="0" smtClean="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Loại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sau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đây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nuôi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thuỷ</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sản</a:t>
            </a:r>
            <a:r>
              <a:rPr lang="en-US" sz="5400" dirty="0">
                <a:latin typeface="Times New Roman" panose="02020603050405020304" pitchFamily="18" charset="0"/>
                <a:cs typeface="Times New Roman" panose="02020603050405020304" pitchFamily="18" charset="0"/>
              </a:rPr>
              <a:t>?</a:t>
            </a:r>
          </a:p>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Cá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tạp</a:t>
            </a:r>
            <a:r>
              <a:rPr lang="en-US" sz="5400" dirty="0">
                <a:latin typeface="Times New Roman" panose="02020603050405020304" pitchFamily="18" charset="0"/>
                <a:cs typeface="Times New Roman" panose="02020603050405020304" pitchFamily="18" charset="0"/>
              </a:rPr>
              <a:t>.</a:t>
            </a:r>
          </a:p>
          <a:p>
            <a:r>
              <a:rPr lang="en-US" sz="5400" dirty="0">
                <a:latin typeface="Times New Roman" panose="02020603050405020304" pitchFamily="18" charset="0"/>
                <a:cs typeface="Times New Roman" panose="02020603050405020304" pitchFamily="18" charset="0"/>
              </a:rPr>
              <a:t>B. </a:t>
            </a:r>
            <a:r>
              <a:rPr lang="en-US" sz="5400" dirty="0" err="1">
                <a:latin typeface="Times New Roman" panose="02020603050405020304" pitchFamily="18" charset="0"/>
                <a:cs typeface="Times New Roman" panose="02020603050405020304" pitchFamily="18" charset="0"/>
              </a:rPr>
              <a:t>Thức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viên</a:t>
            </a:r>
            <a:r>
              <a:rPr lang="en-US" sz="5400" dirty="0">
                <a:latin typeface="Times New Roman" panose="02020603050405020304" pitchFamily="18" charset="0"/>
                <a:cs typeface="Times New Roman" panose="02020603050405020304" pitchFamily="18" charset="0"/>
              </a:rPr>
              <a:t>.</a:t>
            </a:r>
          </a:p>
          <a:p>
            <a:r>
              <a:rPr lang="en-US" sz="5400" dirty="0">
                <a:latin typeface="Times New Roman" panose="02020603050405020304" pitchFamily="18" charset="0"/>
                <a:cs typeface="Times New Roman" panose="02020603050405020304" pitchFamily="18" charset="0"/>
              </a:rPr>
              <a:t>C. </a:t>
            </a:r>
            <a:r>
              <a:rPr lang="en-US" sz="5400" dirty="0" err="1">
                <a:latin typeface="Times New Roman" panose="02020603050405020304" pitchFamily="18" charset="0"/>
                <a:cs typeface="Times New Roman" panose="02020603050405020304" pitchFamily="18" charset="0"/>
              </a:rPr>
              <a:t>Luân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trùng</a:t>
            </a:r>
            <a:r>
              <a:rPr lang="en-US" sz="5400" dirty="0">
                <a:latin typeface="Times New Roman" panose="02020603050405020304" pitchFamily="18" charset="0"/>
                <a:cs typeface="Times New Roman" panose="02020603050405020304" pitchFamily="18" charset="0"/>
              </a:rPr>
              <a:t>.</a:t>
            </a:r>
          </a:p>
          <a:p>
            <a:r>
              <a:rPr lang="en-US" sz="5400" dirty="0">
                <a:latin typeface="Times New Roman" panose="02020603050405020304" pitchFamily="18" charset="0"/>
                <a:cs typeface="Times New Roman" panose="02020603050405020304" pitchFamily="18" charset="0"/>
              </a:rPr>
              <a:t>D. </a:t>
            </a:r>
            <a:r>
              <a:rPr lang="en-US" sz="5400" dirty="0" err="1">
                <a:latin typeface="Times New Roman" panose="02020603050405020304" pitchFamily="18" charset="0"/>
                <a:cs typeface="Times New Roman" panose="02020603050405020304" pitchFamily="18" charset="0"/>
              </a:rPr>
              <a:t>Tảo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tươi</a:t>
            </a:r>
            <a:r>
              <a:rPr lang="en-US" sz="5400" dirty="0">
                <a:latin typeface="Times New Roman" panose="02020603050405020304" pitchFamily="18" charset="0"/>
                <a:cs typeface="Times New Roman" panose="02020603050405020304" pitchFamily="18" charset="0"/>
              </a:rPr>
              <a:t>.</a:t>
            </a: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dirty="0">
                  <a:solidFill>
                    <a:prstClr val="white"/>
                  </a:solidFill>
                  <a:latin typeface="Arial" panose="020B0604020202020204" pitchFamily="34" charset="0"/>
                  <a:cs typeface="Arial" panose="020B0604020202020204" pitchFamily="34" charset="0"/>
                </a:rPr>
                <a:t>B</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2825421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957206" y="316172"/>
            <a:ext cx="14552336" cy="6099868"/>
          </a:xfrm>
          <a:prstGeom prst="rect">
            <a:avLst/>
          </a:prstGeom>
          <a:solidFill>
            <a:srgbClr val="00589A">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5</a:t>
            </a:r>
            <a:r>
              <a:rPr lang="en-US" sz="4400" b="1" dirty="0" smtClean="0">
                <a:latin typeface="Times New Roman" panose="02020603050405020304" pitchFamily="18" charset="0"/>
                <a:cs typeface="Times New Roman" panose="02020603050405020304" pitchFamily="18" charset="0"/>
              </a:rPr>
              <a:t>.</a:t>
            </a:r>
            <a:r>
              <a:rPr lang="en-US" sz="4400" dirty="0" smtClean="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a:t>
            </a:r>
            <a:r>
              <a:rPr lang="en-US" sz="4400" dirty="0" smtClean="0">
                <a:latin typeface="Times New Roman" panose="02020603050405020304" pitchFamily="18" charset="0"/>
                <a:cs typeface="Times New Roman" panose="02020603050405020304" pitchFamily="18" charset="0"/>
              </a:rPr>
              <a:t>0 </a:t>
            </a:r>
            <a:r>
              <a:rPr lang="en-US" sz="4400" dirty="0" err="1">
                <a:latin typeface="Times New Roman" panose="02020603050405020304" pitchFamily="18" charset="0"/>
                <a:cs typeface="Times New Roman" panose="02020603050405020304" pitchFamily="18" charset="0"/>
              </a:rPr>
              <a:t>lồng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3m × 3m × 3m,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0,5m. </a:t>
            </a:r>
            <a:r>
              <a:rPr lang="en-US" sz="4400" dirty="0" err="1">
                <a:latin typeface="Times New Roman" panose="02020603050405020304" pitchFamily="18" charset="0"/>
                <a:cs typeface="Times New Roman" panose="02020603050405020304" pitchFamily="18" charset="0"/>
              </a:rPr>
              <a:t>Nếu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rô</a:t>
            </a:r>
            <a:r>
              <a:rPr lang="en-US" sz="4400" dirty="0">
                <a:latin typeface="Times New Roman" panose="02020603050405020304" pitchFamily="18" charset="0"/>
                <a:cs typeface="Times New Roman" panose="02020603050405020304" pitchFamily="18" charset="0"/>
              </a:rPr>
              <a:t> phi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40 con/m</a:t>
            </a:r>
            <a:r>
              <a:rPr lang="en-US" sz="4400" baseline="30000"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nhiêu</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giống</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A. </a:t>
            </a:r>
            <a:r>
              <a:rPr lang="en-US" sz="4400" dirty="0" smtClean="0">
                <a:latin typeface="Times New Roman" panose="02020603050405020304" pitchFamily="18" charset="0"/>
                <a:cs typeface="Times New Roman" panose="02020603050405020304" pitchFamily="18" charset="0"/>
              </a:rPr>
              <a:t>1080 </a:t>
            </a:r>
            <a:r>
              <a:rPr lang="en-US" sz="4400" dirty="0">
                <a:latin typeface="Times New Roman" panose="02020603050405020304" pitchFamily="18" charset="0"/>
                <a:cs typeface="Times New Roman" panose="02020603050405020304" pitchFamily="18" charset="0"/>
              </a:rPr>
              <a:t>con.</a:t>
            </a:r>
          </a:p>
          <a:p>
            <a:r>
              <a:rPr lang="en-US" sz="4400" dirty="0">
                <a:latin typeface="Times New Roman" panose="02020603050405020304" pitchFamily="18" charset="0"/>
                <a:cs typeface="Times New Roman" panose="02020603050405020304" pitchFamily="18" charset="0"/>
              </a:rPr>
              <a:t>B. </a:t>
            </a:r>
            <a:r>
              <a:rPr lang="en-US" sz="4400" dirty="0" smtClean="0">
                <a:latin typeface="Times New Roman" panose="02020603050405020304" pitchFamily="18" charset="0"/>
                <a:cs typeface="Times New Roman" panose="02020603050405020304" pitchFamily="18" charset="0"/>
              </a:rPr>
              <a:t>10800 </a:t>
            </a:r>
            <a:r>
              <a:rPr lang="en-US" sz="4400" dirty="0">
                <a:latin typeface="Times New Roman" panose="02020603050405020304" pitchFamily="18" charset="0"/>
                <a:cs typeface="Times New Roman" panose="02020603050405020304" pitchFamily="18" charset="0"/>
              </a:rPr>
              <a:t>con.</a:t>
            </a:r>
          </a:p>
          <a:p>
            <a:r>
              <a:rPr lang="en-US" sz="4400" dirty="0">
                <a:latin typeface="Times New Roman" panose="02020603050405020304" pitchFamily="18" charset="0"/>
                <a:cs typeface="Times New Roman" panose="02020603050405020304" pitchFamily="18" charset="0"/>
              </a:rPr>
              <a:t>C. </a:t>
            </a:r>
            <a:r>
              <a:rPr lang="en-US" sz="4400" dirty="0">
                <a:latin typeface="Times New Roman" panose="02020603050405020304" pitchFamily="18" charset="0"/>
                <a:cs typeface="Times New Roman" panose="02020603050405020304" pitchFamily="18" charset="0"/>
              </a:rPr>
              <a:t>9</a:t>
            </a:r>
            <a:r>
              <a:rPr lang="en-US" sz="4400" dirty="0" smtClean="0">
                <a:latin typeface="Times New Roman" panose="02020603050405020304" pitchFamily="18" charset="0"/>
                <a:cs typeface="Times New Roman" panose="02020603050405020304" pitchFamily="18" charset="0"/>
              </a:rPr>
              <a:t>000 </a:t>
            </a:r>
            <a:r>
              <a:rPr lang="en-US" sz="4400" dirty="0">
                <a:latin typeface="Times New Roman" panose="02020603050405020304" pitchFamily="18" charset="0"/>
                <a:cs typeface="Times New Roman" panose="02020603050405020304" pitchFamily="18" charset="0"/>
              </a:rPr>
              <a:t>con.</a:t>
            </a:r>
          </a:p>
          <a:p>
            <a:r>
              <a:rPr lang="en-US" sz="4400" dirty="0">
                <a:latin typeface="Times New Roman" panose="02020603050405020304" pitchFamily="18" charset="0"/>
                <a:cs typeface="Times New Roman" panose="02020603050405020304" pitchFamily="18" charset="0"/>
              </a:rPr>
              <a:t>D. </a:t>
            </a:r>
            <a:r>
              <a:rPr lang="en-US" sz="4400" dirty="0" smtClean="0">
                <a:latin typeface="Times New Roman" panose="02020603050405020304" pitchFamily="18" charset="0"/>
                <a:cs typeface="Times New Roman" panose="02020603050405020304" pitchFamily="18" charset="0"/>
              </a:rPr>
              <a:t>18000 </a:t>
            </a:r>
            <a:r>
              <a:rPr lang="en-US" sz="4400" dirty="0">
                <a:latin typeface="Times New Roman" panose="02020603050405020304" pitchFamily="18" charset="0"/>
                <a:cs typeface="Times New Roman" panose="02020603050405020304" pitchFamily="18" charset="0"/>
              </a:rPr>
              <a:t>con. </a:t>
            </a:r>
            <a:endParaRPr lang="en-US" sz="4400" dirty="0">
              <a:latin typeface="Times New Roman" panose="02020603050405020304" pitchFamily="18" charset="0"/>
              <a:cs typeface="Times New Roman" panose="02020603050405020304" pitchFamily="18" charset="0"/>
            </a:endParaRPr>
          </a:p>
        </p:txBody>
      </p:sp>
      <p:grpSp>
        <p:nvGrpSpPr>
          <p:cNvPr id="61" name="Group 60"/>
          <p:cNvGrpSpPr/>
          <p:nvPr/>
        </p:nvGrpSpPr>
        <p:grpSpPr>
          <a:xfrm>
            <a:off x="2569207" y="190500"/>
            <a:ext cx="744948" cy="6342734"/>
            <a:chOff x="1322577" y="181189"/>
            <a:chExt cx="387789" cy="2666783"/>
          </a:xfrm>
        </p:grpSpPr>
        <p:grpSp>
          <p:nvGrpSpPr>
            <p:cNvPr id="53" name="Group 52"/>
            <p:cNvGrpSpPr/>
            <p:nvPr/>
          </p:nvGrpSpPr>
          <p:grpSpPr>
            <a:xfrm>
              <a:off x="1322577" y="1379570"/>
              <a:ext cx="274130" cy="242317"/>
              <a:chOff x="505018" y="3662327"/>
              <a:chExt cx="274130" cy="242317"/>
            </a:xfrm>
          </p:grpSpPr>
          <p:sp>
            <p:nvSpPr>
              <p:cNvPr id="54" name="Oval 53"/>
              <p:cNvSpPr/>
              <p:nvPr/>
            </p:nvSpPr>
            <p:spPr>
              <a:xfrm>
                <a:off x="505018" y="3662327"/>
                <a:ext cx="274130" cy="242317"/>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55" name="Oval 54"/>
              <p:cNvSpPr/>
              <p:nvPr/>
            </p:nvSpPr>
            <p:spPr>
              <a:xfrm>
                <a:off x="578927" y="3731586"/>
                <a:ext cx="117426" cy="103798"/>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sp>
        <p:nvSpPr>
          <p:cNvPr id="58" name="Left Bracket 57"/>
          <p:cNvSpPr/>
          <p:nvPr/>
        </p:nvSpPr>
        <p:spPr>
          <a:xfrm flipH="1">
            <a:off x="17280942" y="231547"/>
            <a:ext cx="321258" cy="634273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6"/>
            <a:endParaRPr lang="en-US" sz="2700">
              <a:solidFill>
                <a:prstClr val="black"/>
              </a:solidFill>
            </a:endParaRPr>
          </a:p>
        </p:txBody>
      </p:sp>
      <p:grpSp>
        <p:nvGrpSpPr>
          <p:cNvPr id="8" name="Group 7"/>
          <p:cNvGrpSpPr/>
          <p:nvPr/>
        </p:nvGrpSpPr>
        <p:grpSpPr>
          <a:xfrm>
            <a:off x="1264001" y="1970061"/>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grpSp>
      <p:grpSp>
        <p:nvGrpSpPr>
          <p:cNvPr id="31" name="Group 30"/>
          <p:cNvGrpSpPr/>
          <p:nvPr/>
        </p:nvGrpSpPr>
        <p:grpSpPr>
          <a:xfrm>
            <a:off x="3126652" y="6639499"/>
            <a:ext cx="11508660" cy="3223410"/>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6"/>
                <a:endParaRPr lang="en-US" sz="30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3000" b="1"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27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9900" b="1" dirty="0">
                  <a:solidFill>
                    <a:prstClr val="white"/>
                  </a:solidFill>
                  <a:latin typeface="Arial" panose="020B0604020202020204" pitchFamily="34" charset="0"/>
                  <a:cs typeface="Arial" panose="020B0604020202020204" pitchFamily="34" charset="0"/>
                </a:rPr>
                <a:t>C</a:t>
              </a:r>
              <a:endParaRPr lang="en-US" sz="9900" b="1"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rot="10800000">
              <a:off x="3638523" y="3777388"/>
              <a:ext cx="4256406" cy="508319"/>
            </a:xfrm>
            <a:prstGeom prst="rect">
              <a:avLst/>
            </a:prstGeom>
          </p:spPr>
        </p:pic>
      </p:grpSp>
      <p:grpSp>
        <p:nvGrpSpPr>
          <p:cNvPr id="28" name="Group 27"/>
          <p:cNvGrpSpPr/>
          <p:nvPr/>
        </p:nvGrpSpPr>
        <p:grpSpPr>
          <a:xfrm>
            <a:off x="821742" y="364198"/>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endParaRPr lang="en-US" sz="9000" b="1"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6" y="277250"/>
              <a:ext cx="480046" cy="830997"/>
            </a:xfrm>
            <a:prstGeom prst="rect">
              <a:avLst/>
            </a:prstGeom>
            <a:noFill/>
          </p:spPr>
          <p:txBody>
            <a:bodyPr wrap="none" rtlCol="0">
              <a:spAutoFit/>
            </a:bodyPr>
            <a:lstStyle/>
            <a:p>
              <a:pPr algn="ctr" defTabSz="1828756"/>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p>
          </p:txBody>
        </p:sp>
      </p:grpSp>
      <p:sp>
        <p:nvSpPr>
          <p:cNvPr id="35" name="Parallelogram 34"/>
          <p:cNvSpPr/>
          <p:nvPr/>
        </p:nvSpPr>
        <p:spPr>
          <a:xfrm flipH="1">
            <a:off x="14635309"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6"/>
            <a:r>
              <a:rPr lang="en-US" sz="1500" b="1" dirty="0">
                <a:solidFill>
                  <a:srgbClr val="FF0000"/>
                </a:solidFill>
                <a:latin typeface="Arial" panose="020B0604020202020204" pitchFamily="34" charset="0"/>
                <a:cs typeface="Arial" panose="020B0604020202020204" pitchFamily="34" charset="0"/>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4951" y="3238908"/>
            <a:ext cx="1296642"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1257564" y="368866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10</a:t>
            </a:r>
          </a:p>
        </p:txBody>
      </p:sp>
      <p:sp>
        <p:nvSpPr>
          <p:cNvPr id="45" name="Oval 176"/>
          <p:cNvSpPr>
            <a:spLocks noChangeArrowheads="1"/>
          </p:cNvSpPr>
          <p:nvPr/>
        </p:nvSpPr>
        <p:spPr bwMode="auto">
          <a:xfrm>
            <a:off x="1263714" y="364751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9</a:t>
            </a:r>
          </a:p>
        </p:txBody>
      </p:sp>
      <p:sp>
        <p:nvSpPr>
          <p:cNvPr id="46" name="Oval 176"/>
          <p:cNvSpPr>
            <a:spLocks noChangeArrowheads="1"/>
          </p:cNvSpPr>
          <p:nvPr/>
        </p:nvSpPr>
        <p:spPr bwMode="auto">
          <a:xfrm>
            <a:off x="1257072" y="370891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8</a:t>
            </a:r>
          </a:p>
        </p:txBody>
      </p:sp>
      <p:sp>
        <p:nvSpPr>
          <p:cNvPr id="47" name="Oval 176"/>
          <p:cNvSpPr>
            <a:spLocks noChangeArrowheads="1"/>
          </p:cNvSpPr>
          <p:nvPr/>
        </p:nvSpPr>
        <p:spPr bwMode="auto">
          <a:xfrm>
            <a:off x="1282848" y="367277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7</a:t>
            </a:r>
          </a:p>
        </p:txBody>
      </p:sp>
      <p:sp>
        <p:nvSpPr>
          <p:cNvPr id="48" name="Oval 176"/>
          <p:cNvSpPr>
            <a:spLocks noChangeArrowheads="1"/>
          </p:cNvSpPr>
          <p:nvPr/>
        </p:nvSpPr>
        <p:spPr bwMode="auto">
          <a:xfrm>
            <a:off x="1263714" y="369361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6</a:t>
            </a:r>
          </a:p>
        </p:txBody>
      </p:sp>
      <p:sp>
        <p:nvSpPr>
          <p:cNvPr id="49" name="Oval 176"/>
          <p:cNvSpPr>
            <a:spLocks noChangeArrowheads="1"/>
          </p:cNvSpPr>
          <p:nvPr/>
        </p:nvSpPr>
        <p:spPr bwMode="auto">
          <a:xfrm>
            <a:off x="1280822" y="36882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5</a:t>
            </a:r>
          </a:p>
        </p:txBody>
      </p:sp>
      <p:sp>
        <p:nvSpPr>
          <p:cNvPr id="50" name="Oval 176"/>
          <p:cNvSpPr>
            <a:spLocks noChangeArrowheads="1"/>
          </p:cNvSpPr>
          <p:nvPr/>
        </p:nvSpPr>
        <p:spPr bwMode="auto">
          <a:xfrm>
            <a:off x="1228076" y="369160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4</a:t>
            </a:r>
          </a:p>
        </p:txBody>
      </p:sp>
      <p:sp>
        <p:nvSpPr>
          <p:cNvPr id="51" name="Oval 176"/>
          <p:cNvSpPr>
            <a:spLocks noChangeArrowheads="1"/>
          </p:cNvSpPr>
          <p:nvPr/>
        </p:nvSpPr>
        <p:spPr bwMode="auto">
          <a:xfrm>
            <a:off x="1238430" y="3652554"/>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3</a:t>
            </a:r>
          </a:p>
        </p:txBody>
      </p:sp>
      <p:sp>
        <p:nvSpPr>
          <p:cNvPr id="52" name="Oval 176"/>
          <p:cNvSpPr>
            <a:spLocks noChangeArrowheads="1"/>
          </p:cNvSpPr>
          <p:nvPr/>
        </p:nvSpPr>
        <p:spPr bwMode="auto">
          <a:xfrm>
            <a:off x="1265258" y="367972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2</a:t>
            </a:r>
          </a:p>
        </p:txBody>
      </p:sp>
      <p:sp>
        <p:nvSpPr>
          <p:cNvPr id="56" name="Oval 176"/>
          <p:cNvSpPr>
            <a:spLocks noChangeArrowheads="1"/>
          </p:cNvSpPr>
          <p:nvPr/>
        </p:nvSpPr>
        <p:spPr bwMode="auto">
          <a:xfrm>
            <a:off x="1280822" y="3617088"/>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6" eaLnBrk="0" hangingPunct="0"/>
            <a:r>
              <a:rPr lang="en-US" altLang="en-US" sz="4200" dirty="0">
                <a:solidFill>
                  <a:srgbClr val="DC2608"/>
                </a:solidFill>
                <a:latin typeface=".VnBlack" pitchFamily="34" charset="0"/>
              </a:rPr>
              <a:t>1</a:t>
            </a:r>
          </a:p>
        </p:txBody>
      </p:sp>
      <p:sp>
        <p:nvSpPr>
          <p:cNvPr id="59" name="Oval 176"/>
          <p:cNvSpPr>
            <a:spLocks noChangeArrowheads="1"/>
          </p:cNvSpPr>
          <p:nvPr/>
        </p:nvSpPr>
        <p:spPr bwMode="auto">
          <a:xfrm>
            <a:off x="1217960" y="366108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6" eaLnBrk="0" hangingPunct="0">
              <a:defRPr/>
            </a:pPr>
            <a:r>
              <a:rPr lang="en-US" sz="4200" dirty="0">
                <a:solidFill>
                  <a:srgbClr val="DC2608"/>
                </a:solidFill>
                <a:latin typeface=".VnBlack" pitchFamily="34" charset="0"/>
              </a:rPr>
              <a:t>0</a:t>
            </a:r>
          </a:p>
        </p:txBody>
      </p:sp>
    </p:spTree>
    <p:extLst>
      <p:ext uri="{BB962C8B-B14F-4D97-AF65-F5344CB8AC3E}">
        <p14:creationId xmlns:p14="http://schemas.microsoft.com/office/powerpoint/2010/main" val="2278202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2438400" y="7962900"/>
            <a:ext cx="5938553" cy="3800674"/>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267200" y="-1510651"/>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773400" y="1541377"/>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grpSp>
        <p:nvGrpSpPr>
          <p:cNvPr id="8" name="Group 7"/>
          <p:cNvGrpSpPr/>
          <p:nvPr/>
        </p:nvGrpSpPr>
        <p:grpSpPr>
          <a:xfrm>
            <a:off x="949859" y="1944139"/>
            <a:ext cx="7127342" cy="5965422"/>
            <a:chOff x="1031189" y="865389"/>
            <a:chExt cx="3563671" cy="2982711"/>
          </a:xfrm>
          <a:solidFill>
            <a:schemeClr val="bg2">
              <a:lumMod val="75000"/>
            </a:schemeClr>
          </a:solidFill>
        </p:grpSpPr>
        <p:sp>
          <p:nvSpPr>
            <p:cNvPr id="9" name="Rectangle: Rounded Corners 19">
              <a:extLst>
                <a:ext uri="{FF2B5EF4-FFF2-40B4-BE49-F238E27FC236}">
                  <a16:creationId xmlns:a16="http://schemas.microsoft.com/office/drawing/2014/main" id="{A26AD7A7-F6AD-7407-EFF6-D4EEF6B76C6A}"/>
                </a:ext>
              </a:extLst>
            </p:cNvPr>
            <p:cNvSpPr/>
            <p:nvPr/>
          </p:nvSpPr>
          <p:spPr>
            <a:xfrm>
              <a:off x="1031189" y="1478626"/>
              <a:ext cx="3563671" cy="2369474"/>
            </a:xfrm>
            <a:prstGeom prst="roundRect">
              <a:avLst>
                <a:gd name="adj" fmla="val 7538"/>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72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VẬN DỤNG</a:t>
              </a:r>
              <a:endParaRPr lang="en-US" sz="7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Freeform 2"/>
            <p:cNvSpPr/>
            <p:nvPr/>
          </p:nvSpPr>
          <p:spPr>
            <a:xfrm>
              <a:off x="2231244" y="865389"/>
              <a:ext cx="1163560" cy="1226474"/>
            </a:xfrm>
            <a:custGeom>
              <a:avLst/>
              <a:gdLst/>
              <a:ahLst/>
              <a:cxnLst/>
              <a:rect l="l" t="t" r="r" b="b"/>
              <a:pathLst>
                <a:path w="4140679" h="4114800">
                  <a:moveTo>
                    <a:pt x="0" y="0"/>
                  </a:moveTo>
                  <a:lnTo>
                    <a:pt x="4140680" y="0"/>
                  </a:lnTo>
                  <a:lnTo>
                    <a:pt x="4140680" y="4114800"/>
                  </a:lnTo>
                  <a:lnTo>
                    <a:pt x="0" y="4114800"/>
                  </a:lnTo>
                  <a:lnTo>
                    <a:pt x="0" y="0"/>
                  </a:lnTo>
                  <a:close/>
                </a:path>
              </a:pathLst>
            </a:custGeom>
            <a:grpFill/>
          </p:spPr>
        </p:sp>
      </p:grpSp>
      <p:grpSp>
        <p:nvGrpSpPr>
          <p:cNvPr id="11" name="Group 10"/>
          <p:cNvGrpSpPr/>
          <p:nvPr/>
        </p:nvGrpSpPr>
        <p:grpSpPr>
          <a:xfrm>
            <a:off x="8930640" y="2185743"/>
            <a:ext cx="8423008" cy="6038128"/>
            <a:chOff x="4632960" y="1385296"/>
            <a:chExt cx="4211504" cy="3019064"/>
          </a:xfrm>
        </p:grpSpPr>
        <p:grpSp>
          <p:nvGrpSpPr>
            <p:cNvPr id="12" name="Group 11">
              <a:extLst>
                <a:ext uri="{FF2B5EF4-FFF2-40B4-BE49-F238E27FC236}">
                  <a16:creationId xmlns:a16="http://schemas.microsoft.com/office/drawing/2014/main" id="{6A32A5F6-E82A-5127-350B-FAD04435DF38}"/>
                </a:ext>
              </a:extLst>
            </p:cNvPr>
            <p:cNvGrpSpPr/>
            <p:nvPr/>
          </p:nvGrpSpPr>
          <p:grpSpPr>
            <a:xfrm>
              <a:off x="4632960" y="1385296"/>
              <a:ext cx="4211504" cy="3019064"/>
              <a:chOff x="566871" y="173716"/>
              <a:chExt cx="4211504" cy="3019064"/>
            </a:xfrm>
          </p:grpSpPr>
          <p:sp>
            <p:nvSpPr>
              <p:cNvPr id="14" name="Rounded Rectangle 7">
                <a:extLst>
                  <a:ext uri="{FF2B5EF4-FFF2-40B4-BE49-F238E27FC236}">
                    <a16:creationId xmlns:a16="http://schemas.microsoft.com/office/drawing/2014/main" id="{B07E0603-05AE-B8A0-B8BF-D9D930E3E03F}"/>
                  </a:ext>
                </a:extLst>
              </p:cNvPr>
              <p:cNvSpPr/>
              <p:nvPr/>
            </p:nvSpPr>
            <p:spPr>
              <a:xfrm>
                <a:off x="566871" y="388887"/>
                <a:ext cx="4211504" cy="2803893"/>
              </a:xfrm>
              <a:prstGeom prst="roundRect">
                <a:avLst>
                  <a:gd name="adj" fmla="val 36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defRPr/>
                </a:pPr>
                <a:endParaRPr lang="en-US" sz="5400" kern="0" dirty="0">
                  <a:solidFill>
                    <a:prstClr val="white"/>
                  </a:solidFill>
                  <a:latin typeface="Calibri"/>
                  <a:sym typeface="Arial"/>
                </a:endParaRPr>
              </a:p>
            </p:txBody>
          </p:sp>
          <p:pic>
            <p:nvPicPr>
              <p:cNvPr id="15" name="Picture 14">
                <a:extLst>
                  <a:ext uri="{FF2B5EF4-FFF2-40B4-BE49-F238E27FC236}">
                    <a16:creationId xmlns:a16="http://schemas.microsoft.com/office/drawing/2014/main" id="{E935C2F2-D669-7008-4817-4BA5E5FB95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8461" y="173716"/>
                <a:ext cx="628324" cy="613442"/>
              </a:xfrm>
              <a:prstGeom prst="rect">
                <a:avLst/>
              </a:prstGeom>
            </p:spPr>
          </p:pic>
        </p:grpSp>
        <p:sp>
          <p:nvSpPr>
            <p:cNvPr id="13" name="Rectangle 12"/>
            <p:cNvSpPr/>
            <p:nvPr/>
          </p:nvSpPr>
          <p:spPr>
            <a:xfrm>
              <a:off x="4801256" y="2208388"/>
              <a:ext cx="3874912" cy="2123659"/>
            </a:xfrm>
            <a:prstGeom prst="rect">
              <a:avLst/>
            </a:prstGeom>
            <a:solidFill>
              <a:schemeClr val="accent3">
                <a:lumMod val="40000"/>
                <a:lumOff val="60000"/>
              </a:schemeClr>
            </a:solidFill>
          </p:spPr>
          <p:txBody>
            <a:bodyPr wrap="square">
              <a:spAutoFit/>
            </a:bodyPr>
            <a:lstStyle/>
            <a:p>
              <a:pPr eaLnBrk="0" hangingPunct="0"/>
              <a:r>
                <a:rPr lang="fr-FR" sz="5400" dirty="0" err="1">
                  <a:latin typeface="Times New Roman" panose="02020603050405020304" pitchFamily="18" charset="0"/>
                  <a:cs typeface="Times New Roman" panose="02020603050405020304" pitchFamily="18" charset="0"/>
                </a:rPr>
                <a:t>Tìm</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hiểu</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một</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mô</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hình</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nuôi</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tôm</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thẻ</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chân</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trắng</a:t>
              </a:r>
              <a:r>
                <a:rPr lang="fr-FR" sz="5400" dirty="0">
                  <a:latin typeface="Times New Roman" panose="02020603050405020304" pitchFamily="18" charset="0"/>
                  <a:cs typeface="Times New Roman" panose="02020603050405020304" pitchFamily="18" charset="0"/>
                </a:rPr>
                <a:t>. Cho </a:t>
              </a:r>
              <a:r>
                <a:rPr lang="fr-FR" sz="5400" dirty="0" err="1">
                  <a:latin typeface="Times New Roman" panose="02020603050405020304" pitchFamily="18" charset="0"/>
                  <a:cs typeface="Times New Roman" panose="02020603050405020304" pitchFamily="18" charset="0"/>
                </a:rPr>
                <a:t>biết</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quy</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trình</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nuôi</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mức</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độ</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thâm</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canh</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và</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hiệu</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quả</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của</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mô</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hình</a:t>
              </a:r>
              <a:r>
                <a:rPr lang="fr-FR" sz="5400" dirty="0">
                  <a:latin typeface="Times New Roman" panose="02020603050405020304" pitchFamily="18" charset="0"/>
                  <a:cs typeface="Times New Roman" panose="02020603050405020304" pitchFamily="18" charset="0"/>
                </a:rPr>
                <a:t> </a:t>
              </a:r>
              <a:r>
                <a:rPr lang="fr-FR" sz="5400" dirty="0" err="1">
                  <a:latin typeface="Times New Roman" panose="02020603050405020304" pitchFamily="18" charset="0"/>
                  <a:cs typeface="Times New Roman" panose="02020603050405020304" pitchFamily="18" charset="0"/>
                </a:rPr>
                <a:t>đó</a:t>
              </a:r>
              <a:r>
                <a:rPr lang="fr-FR" sz="5400" dirty="0">
                  <a:latin typeface="Times New Roman" panose="02020603050405020304" pitchFamily="18" charset="0"/>
                  <a:cs typeface="Times New Roman" panose="02020603050405020304" pitchFamily="18" charset="0"/>
                </a:rPr>
                <a:t>.</a:t>
              </a:r>
              <a:r>
                <a:rPr lang="fr-FR" sz="5400" dirty="0" smtClean="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83194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10" name="Freeform 10"/>
          <p:cNvSpPr/>
          <p:nvPr/>
        </p:nvSpPr>
        <p:spPr>
          <a:xfrm>
            <a:off x="-1838175" y="7262635"/>
            <a:ext cx="5952975" cy="2727545"/>
          </a:xfrm>
          <a:custGeom>
            <a:avLst/>
            <a:gdLst/>
            <a:ahLst/>
            <a:cxnLst/>
            <a:rect l="l" t="t" r="r" b="b"/>
            <a:pathLst>
              <a:path w="5952975" h="2727545">
                <a:moveTo>
                  <a:pt x="0" y="0"/>
                </a:moveTo>
                <a:lnTo>
                  <a:pt x="5952974" y="0"/>
                </a:lnTo>
                <a:lnTo>
                  <a:pt x="5952974" y="2727544"/>
                </a:lnTo>
                <a:lnTo>
                  <a:pt x="0" y="2727544"/>
                </a:lnTo>
                <a:lnTo>
                  <a:pt x="0" y="0"/>
                </a:lnTo>
                <a:close/>
              </a:path>
            </a:pathLst>
          </a:custGeom>
          <a:blipFill>
            <a:blip r:embed="rId2">
              <a:alphaModFix amt="60000"/>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15297728" y="8063861"/>
            <a:ext cx="4929022" cy="3154574"/>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r:embed="rId6">
              <a:alphaModFix amt="60000"/>
              <a:extLst>
                <a:ext uri="{96DAC541-7B7A-43D3-8B79-37D633B846F1}">
                  <asvg:svgBlip xmlns:asvg="http://schemas.microsoft.com/office/drawing/2016/SVG/main" xmlns="" r:embed="rId9"/>
                </a:ext>
              </a:extLst>
            </a:blip>
            <a:stretch>
              <a:fillRect/>
            </a:stretch>
          </a:blipFill>
        </p:spPr>
      </p:sp>
      <p:grpSp>
        <p:nvGrpSpPr>
          <p:cNvPr id="18" name="Group 3"/>
          <p:cNvGrpSpPr/>
          <p:nvPr/>
        </p:nvGrpSpPr>
        <p:grpSpPr>
          <a:xfrm>
            <a:off x="1028700" y="1028700"/>
            <a:ext cx="16230600" cy="8229600"/>
            <a:chOff x="0" y="0"/>
            <a:chExt cx="4274726" cy="2167467"/>
          </a:xfrm>
        </p:grpSpPr>
        <p:sp>
          <p:nvSpPr>
            <p:cNvPr id="19" name="Freeform 4"/>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BFBFB">
                <a:alpha val="89804"/>
              </a:srgbClr>
            </a:solidFill>
          </p:spPr>
        </p:sp>
        <p:sp>
          <p:nvSpPr>
            <p:cNvPr id="20"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1" name="TextBox 8"/>
          <p:cNvSpPr txBox="1"/>
          <p:nvPr/>
        </p:nvSpPr>
        <p:spPr>
          <a:xfrm>
            <a:off x="-247621" y="449951"/>
            <a:ext cx="4192044" cy="424333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nvGrpSpPr>
          <p:cNvPr id="22" name="Group 21"/>
          <p:cNvGrpSpPr/>
          <p:nvPr/>
        </p:nvGrpSpPr>
        <p:grpSpPr>
          <a:xfrm>
            <a:off x="-247621" y="639951"/>
            <a:ext cx="9730844" cy="1599512"/>
            <a:chOff x="-247621" y="639951"/>
            <a:chExt cx="9730844" cy="1599512"/>
          </a:xfrm>
        </p:grpSpPr>
        <p:sp>
          <p:nvSpPr>
            <p:cNvPr id="23" name="Freeform 7"/>
            <p:cNvSpPr/>
            <p:nvPr/>
          </p:nvSpPr>
          <p:spPr>
            <a:xfrm>
              <a:off x="-247621" y="639951"/>
              <a:ext cx="9730844" cy="1599512"/>
            </a:xfrm>
            <a:custGeom>
              <a:avLst/>
              <a:gdLst/>
              <a:ahLst/>
              <a:cxnLst/>
              <a:rect l="l" t="t" r="r" b="b"/>
              <a:pathLst>
                <a:path w="1886724" h="320744">
                  <a:moveTo>
                    <a:pt x="55117" y="0"/>
                  </a:moveTo>
                  <a:lnTo>
                    <a:pt x="1831607" y="0"/>
                  </a:lnTo>
                  <a:cubicBezTo>
                    <a:pt x="1862047" y="0"/>
                    <a:pt x="1886724" y="24677"/>
                    <a:pt x="1886724" y="55117"/>
                  </a:cubicBezTo>
                  <a:lnTo>
                    <a:pt x="1886724" y="265627"/>
                  </a:lnTo>
                  <a:cubicBezTo>
                    <a:pt x="1886724" y="280245"/>
                    <a:pt x="1880917" y="294264"/>
                    <a:pt x="1870581" y="304600"/>
                  </a:cubicBezTo>
                  <a:cubicBezTo>
                    <a:pt x="1860244" y="314937"/>
                    <a:pt x="1846225" y="320744"/>
                    <a:pt x="1831607" y="320744"/>
                  </a:cubicBezTo>
                  <a:lnTo>
                    <a:pt x="55117" y="320744"/>
                  </a:lnTo>
                  <a:cubicBezTo>
                    <a:pt x="40499" y="320744"/>
                    <a:pt x="26480" y="314937"/>
                    <a:pt x="16143" y="304600"/>
                  </a:cubicBezTo>
                  <a:cubicBezTo>
                    <a:pt x="5807" y="294264"/>
                    <a:pt x="0" y="280245"/>
                    <a:pt x="0" y="265627"/>
                  </a:cubicBezTo>
                  <a:lnTo>
                    <a:pt x="0" y="55117"/>
                  </a:lnTo>
                  <a:cubicBezTo>
                    <a:pt x="0" y="40499"/>
                    <a:pt x="5807" y="26480"/>
                    <a:pt x="16143" y="16143"/>
                  </a:cubicBezTo>
                  <a:cubicBezTo>
                    <a:pt x="26480" y="5807"/>
                    <a:pt x="40499" y="0"/>
                    <a:pt x="55117" y="0"/>
                  </a:cubicBezTo>
                  <a:close/>
                </a:path>
              </a:pathLst>
            </a:custGeom>
            <a:solidFill>
              <a:srgbClr val="0D0F68"/>
            </a:solidFill>
          </p:spPr>
        </p:sp>
        <p:sp>
          <p:nvSpPr>
            <p:cNvPr id="24" name="TextBox 9"/>
            <p:cNvSpPr txBox="1"/>
            <p:nvPr/>
          </p:nvSpPr>
          <p:spPr>
            <a:xfrm>
              <a:off x="629459" y="696737"/>
              <a:ext cx="8307821" cy="1384995"/>
            </a:xfrm>
            <a:prstGeom prst="rect">
              <a:avLst/>
            </a:prstGeom>
          </p:spPr>
          <p:txBody>
            <a:bodyPr wrap="square" lIns="0" tIns="0" rIns="0" bIns="0" rtlCol="0" anchor="t">
              <a:spAutoFit/>
            </a:bodyPr>
            <a:lstStyle/>
            <a:p>
              <a:pPr algn="ctr">
                <a:lnSpc>
                  <a:spcPct val="150000"/>
                </a:lnSpc>
              </a:pPr>
              <a:r>
                <a:rPr lang="vi-VN" sz="6000" b="1" dirty="0" smtClean="0">
                  <a:solidFill>
                    <a:srgbClr val="FFFFFF"/>
                  </a:solidFill>
                  <a:cs typeface="Arial" panose="020B0604020202020204" pitchFamily="34" charset="0"/>
                </a:rPr>
                <a:t>HƯỚNG DẪN VỀ NHÀ</a:t>
              </a:r>
              <a:endParaRPr lang="en-US" sz="6000" b="1" dirty="0">
                <a:solidFill>
                  <a:srgbClr val="FFFFFF"/>
                </a:solidFill>
                <a:latin typeface="Arial" panose="020B0604020202020204" pitchFamily="34" charset="0"/>
                <a:cs typeface="Arial" panose="020B0604020202020204" pitchFamily="34" charset="0"/>
              </a:endParaRPr>
            </a:p>
          </p:txBody>
        </p:sp>
      </p:grpSp>
      <p:grpSp>
        <p:nvGrpSpPr>
          <p:cNvPr id="25" name="Group 11"/>
          <p:cNvGrpSpPr/>
          <p:nvPr/>
        </p:nvGrpSpPr>
        <p:grpSpPr>
          <a:xfrm>
            <a:off x="1505030" y="3436859"/>
            <a:ext cx="4878785" cy="5045974"/>
            <a:chOff x="0" y="0"/>
            <a:chExt cx="1416693" cy="1465241"/>
          </a:xfrm>
        </p:grpSpPr>
        <p:sp>
          <p:nvSpPr>
            <p:cNvPr id="26" name="Freeform 12"/>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27"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8" name="Group 14"/>
          <p:cNvGrpSpPr/>
          <p:nvPr/>
        </p:nvGrpSpPr>
        <p:grpSpPr>
          <a:xfrm>
            <a:off x="6805787" y="3436859"/>
            <a:ext cx="4878785" cy="5045974"/>
            <a:chOff x="0" y="0"/>
            <a:chExt cx="1416693" cy="1465241"/>
          </a:xfrm>
        </p:grpSpPr>
        <p:sp>
          <p:nvSpPr>
            <p:cNvPr id="29" name="Freeform 15"/>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30"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31" name="Group 17"/>
          <p:cNvGrpSpPr/>
          <p:nvPr/>
        </p:nvGrpSpPr>
        <p:grpSpPr>
          <a:xfrm>
            <a:off x="12013749" y="3436859"/>
            <a:ext cx="4878785" cy="5045974"/>
            <a:chOff x="0" y="0"/>
            <a:chExt cx="1416693" cy="1465241"/>
          </a:xfrm>
        </p:grpSpPr>
        <p:sp>
          <p:nvSpPr>
            <p:cNvPr id="32" name="Freeform 18"/>
            <p:cNvSpPr/>
            <p:nvPr/>
          </p:nvSpPr>
          <p:spPr>
            <a:xfrm>
              <a:off x="0" y="0"/>
              <a:ext cx="1416693" cy="1465241"/>
            </a:xfrm>
            <a:custGeom>
              <a:avLst/>
              <a:gdLst/>
              <a:ahLst/>
              <a:cxnLst/>
              <a:rect l="l" t="t" r="r" b="b"/>
              <a:pathLst>
                <a:path w="1416693" h="1465241">
                  <a:moveTo>
                    <a:pt x="80930" y="0"/>
                  </a:moveTo>
                  <a:lnTo>
                    <a:pt x="1335764" y="0"/>
                  </a:lnTo>
                  <a:cubicBezTo>
                    <a:pt x="1380460" y="0"/>
                    <a:pt x="1416693" y="36233"/>
                    <a:pt x="1416693" y="80930"/>
                  </a:cubicBezTo>
                  <a:lnTo>
                    <a:pt x="1416693" y="1384312"/>
                  </a:lnTo>
                  <a:cubicBezTo>
                    <a:pt x="1416693" y="1429008"/>
                    <a:pt x="1380460" y="1465241"/>
                    <a:pt x="1335764" y="1465241"/>
                  </a:cubicBezTo>
                  <a:lnTo>
                    <a:pt x="80930" y="1465241"/>
                  </a:lnTo>
                  <a:cubicBezTo>
                    <a:pt x="36233" y="1465241"/>
                    <a:pt x="0" y="1429008"/>
                    <a:pt x="0" y="1384312"/>
                  </a:cubicBezTo>
                  <a:lnTo>
                    <a:pt x="0" y="80930"/>
                  </a:lnTo>
                  <a:cubicBezTo>
                    <a:pt x="0" y="36233"/>
                    <a:pt x="36233" y="0"/>
                    <a:pt x="80930" y="0"/>
                  </a:cubicBezTo>
                  <a:close/>
                </a:path>
              </a:pathLst>
            </a:custGeom>
            <a:solidFill>
              <a:srgbClr val="4A7EBB"/>
            </a:solidFill>
          </p:spPr>
        </p:sp>
        <p:sp>
          <p:nvSpPr>
            <p:cNvPr id="33"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4" name="Oval 33"/>
          <p:cNvSpPr/>
          <p:nvPr/>
        </p:nvSpPr>
        <p:spPr>
          <a:xfrm>
            <a:off x="3220522" y="2720721"/>
            <a:ext cx="1447800" cy="14478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smtClean="0">
                <a:solidFill>
                  <a:prstClr val="white"/>
                </a:solidFill>
                <a:cs typeface="Arial" panose="020B0604020202020204" pitchFamily="34" charset="0"/>
              </a:rPr>
              <a:t>01</a:t>
            </a:r>
            <a:endParaRPr lang="en-US" sz="4400" b="1" dirty="0">
              <a:solidFill>
                <a:prstClr val="white"/>
              </a:solidFill>
              <a:latin typeface="Arial" panose="020B0604020202020204" pitchFamily="34" charset="0"/>
              <a:cs typeface="Arial" panose="020B0604020202020204" pitchFamily="34" charset="0"/>
            </a:endParaRPr>
          </a:p>
        </p:txBody>
      </p:sp>
      <p:sp>
        <p:nvSpPr>
          <p:cNvPr id="35" name="Oval 34"/>
          <p:cNvSpPr/>
          <p:nvPr/>
        </p:nvSpPr>
        <p:spPr>
          <a:xfrm>
            <a:off x="8535225" y="2720721"/>
            <a:ext cx="1447800" cy="1447800"/>
          </a:xfrm>
          <a:prstGeom prst="ellips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smtClean="0">
                <a:solidFill>
                  <a:prstClr val="white"/>
                </a:solidFill>
                <a:cs typeface="Arial" panose="020B0604020202020204" pitchFamily="34" charset="0"/>
              </a:rPr>
              <a:t>02</a:t>
            </a:r>
            <a:endParaRPr lang="en-US" sz="4400" b="1" dirty="0">
              <a:solidFill>
                <a:prstClr val="white"/>
              </a:solidFill>
              <a:latin typeface="Arial" panose="020B0604020202020204" pitchFamily="34" charset="0"/>
              <a:cs typeface="Arial" panose="020B0604020202020204" pitchFamily="34" charset="0"/>
            </a:endParaRPr>
          </a:p>
        </p:txBody>
      </p:sp>
      <p:sp>
        <p:nvSpPr>
          <p:cNvPr id="36" name="Oval 35"/>
          <p:cNvSpPr/>
          <p:nvPr/>
        </p:nvSpPr>
        <p:spPr>
          <a:xfrm>
            <a:off x="13849928" y="2732897"/>
            <a:ext cx="1447800" cy="1447800"/>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dirty="0" smtClean="0">
                <a:solidFill>
                  <a:prstClr val="white"/>
                </a:solidFill>
                <a:cs typeface="Arial" panose="020B0604020202020204" pitchFamily="34" charset="0"/>
              </a:rPr>
              <a:t>03</a:t>
            </a:r>
            <a:endParaRPr lang="en-US" sz="4400" b="1" dirty="0">
              <a:solidFill>
                <a:prstClr val="white"/>
              </a:solidFill>
              <a:latin typeface="Arial" panose="020B0604020202020204" pitchFamily="34" charset="0"/>
              <a:cs typeface="Arial" panose="020B0604020202020204" pitchFamily="34" charset="0"/>
            </a:endParaRPr>
          </a:p>
        </p:txBody>
      </p:sp>
      <p:sp>
        <p:nvSpPr>
          <p:cNvPr id="37" name="TextBox 36"/>
          <p:cNvSpPr txBox="1"/>
          <p:nvPr/>
        </p:nvSpPr>
        <p:spPr>
          <a:xfrm>
            <a:off x="1896822" y="5079643"/>
            <a:ext cx="4095199" cy="1824923"/>
          </a:xfrm>
          <a:prstGeom prst="rect">
            <a:avLst/>
          </a:prstGeom>
          <a:noFill/>
        </p:spPr>
        <p:txBody>
          <a:bodyPr wrap="square" rtlCol="0">
            <a:spAutoFit/>
          </a:bodyPr>
          <a:lstStyle/>
          <a:p>
            <a:pPr algn="ctr">
              <a:lnSpc>
                <a:spcPct val="150000"/>
              </a:lnSpc>
            </a:pPr>
            <a:r>
              <a:rPr lang="vi-VN" sz="4000" dirty="0" smtClean="0">
                <a:solidFill>
                  <a:prstClr val="white"/>
                </a:solidFill>
                <a:cs typeface="Arial" panose="020B0604020202020204" pitchFamily="34" charset="0"/>
              </a:rPr>
              <a:t>Ôn tập kiến thức đã học</a:t>
            </a:r>
            <a:endParaRPr lang="en-US" sz="4000" dirty="0">
              <a:solidFill>
                <a:prstClr val="white"/>
              </a:solidFill>
              <a:latin typeface="Arial" panose="020B0604020202020204" pitchFamily="34" charset="0"/>
              <a:cs typeface="Arial" panose="020B0604020202020204" pitchFamily="34" charset="0"/>
            </a:endParaRPr>
          </a:p>
        </p:txBody>
      </p:sp>
      <p:sp>
        <p:nvSpPr>
          <p:cNvPr id="38" name="TextBox 37"/>
          <p:cNvSpPr txBox="1"/>
          <p:nvPr/>
        </p:nvSpPr>
        <p:spPr>
          <a:xfrm>
            <a:off x="6860145" y="4499760"/>
            <a:ext cx="4775474" cy="3416320"/>
          </a:xfrm>
          <a:prstGeom prst="rect">
            <a:avLst/>
          </a:prstGeom>
          <a:noFill/>
        </p:spPr>
        <p:txBody>
          <a:bodyPr wrap="square" rtlCol="0">
            <a:spAutoFit/>
          </a:bodyPr>
          <a:lstStyle/>
          <a:p>
            <a:pPr algn="ctr">
              <a:lnSpc>
                <a:spcPct val="150000"/>
              </a:lnSpc>
            </a:pPr>
            <a:r>
              <a:rPr lang="nl-NL" sz="3600" dirty="0">
                <a:solidFill>
                  <a:schemeClr val="bg1"/>
                </a:solidFill>
                <a:latin typeface="Arial" panose="020B0604020202020204" pitchFamily="34" charset="0"/>
                <a:cs typeface="Arial" panose="020B0604020202020204" pitchFamily="34" charset="0"/>
              </a:rPr>
              <a:t>Trả lời câu hỏi </a:t>
            </a:r>
            <a:r>
              <a:rPr lang="nl-NL" sz="3600" dirty="0" smtClean="0">
                <a:solidFill>
                  <a:schemeClr val="bg1"/>
                </a:solidFill>
                <a:latin typeface="Arial" panose="020B0604020202020204" pitchFamily="34" charset="0"/>
                <a:cs typeface="Arial" panose="020B0604020202020204" pitchFamily="34" charset="0"/>
              </a:rPr>
              <a:t>phần </a:t>
            </a:r>
            <a:r>
              <a:rPr lang="nl-NL" sz="3600" dirty="0">
                <a:solidFill>
                  <a:schemeClr val="bg1"/>
                </a:solidFill>
                <a:latin typeface="Arial" panose="020B0604020202020204" pitchFamily="34" charset="0"/>
                <a:cs typeface="Arial" panose="020B0604020202020204" pitchFamily="34" charset="0"/>
              </a:rPr>
              <a:t>Luyện tập và hoàn thành nhiệm vụ phần Vận dụng SGK </a:t>
            </a:r>
            <a:r>
              <a:rPr lang="nl-NL" sz="3600" dirty="0" smtClean="0">
                <a:solidFill>
                  <a:schemeClr val="bg1"/>
                </a:solidFill>
                <a:latin typeface="Arial" panose="020B0604020202020204" pitchFamily="34" charset="0"/>
                <a:cs typeface="Arial" panose="020B0604020202020204" pitchFamily="34" charset="0"/>
              </a:rPr>
              <a:t>tr.35</a:t>
            </a:r>
            <a:endParaRPr lang="en-US" sz="3600" dirty="0">
              <a:solidFill>
                <a:schemeClr val="bg1"/>
              </a:solidFill>
              <a:latin typeface="Arial" panose="020B0604020202020204" pitchFamily="34" charset="0"/>
              <a:cs typeface="Arial" panose="020B0604020202020204" pitchFamily="34" charset="0"/>
            </a:endParaRPr>
          </a:p>
        </p:txBody>
      </p:sp>
      <p:sp>
        <p:nvSpPr>
          <p:cNvPr id="39" name="Rectangle 38"/>
          <p:cNvSpPr/>
          <p:nvPr/>
        </p:nvSpPr>
        <p:spPr>
          <a:xfrm>
            <a:off x="12037615" y="5114941"/>
            <a:ext cx="4878785" cy="1754326"/>
          </a:xfrm>
          <a:prstGeom prst="rect">
            <a:avLst/>
          </a:prstGeom>
        </p:spPr>
        <p:txBody>
          <a:bodyPr wrap="square">
            <a:spAutoFit/>
          </a:bodyPr>
          <a:lstStyle/>
          <a:p>
            <a:pPr algn="ctr">
              <a:lnSpc>
                <a:spcPct val="150000"/>
              </a:lnSpc>
            </a:pPr>
            <a:r>
              <a:rPr lang="nl-NL" sz="3600" dirty="0">
                <a:solidFill>
                  <a:schemeClr val="bg1"/>
                </a:solidFill>
                <a:latin typeface="Arial" panose="020B0604020202020204" pitchFamily="34" charset="0"/>
                <a:cs typeface="Arial" panose="020B0604020202020204" pitchFamily="34" charset="0"/>
              </a:rPr>
              <a:t>Đọc và tìm hiểu trước nội dung </a:t>
            </a:r>
            <a:r>
              <a:rPr lang="nl-NL" sz="3600" i="1" dirty="0">
                <a:solidFill>
                  <a:schemeClr val="bg1"/>
                </a:solidFill>
                <a:latin typeface="Arial" panose="020B0604020202020204" pitchFamily="34" charset="0"/>
                <a:cs typeface="Arial" panose="020B0604020202020204" pitchFamily="34" charset="0"/>
              </a:rPr>
              <a:t>Bài </a:t>
            </a:r>
            <a:r>
              <a:rPr lang="nl-NL" sz="3600" i="1" dirty="0" smtClean="0">
                <a:solidFill>
                  <a:schemeClr val="bg1"/>
                </a:solidFill>
                <a:latin typeface="Arial" panose="020B0604020202020204" pitchFamily="34" charset="0"/>
                <a:cs typeface="Arial" panose="020B0604020202020204" pitchFamily="34" charset="0"/>
              </a:rPr>
              <a:t>19</a:t>
            </a:r>
            <a:endParaRPr lang="en-US" sz="3600" b="1" dirty="0">
              <a:solidFill>
                <a:schemeClr val="bg1"/>
              </a:solidFill>
              <a:latin typeface="Arial" panose="020B0604020202020204" pitchFamily="34" charset="0"/>
              <a:cs typeface="Arial" panose="020B0604020202020204" pitchFamily="34" charset="0"/>
            </a:endParaRPr>
          </a:p>
        </p:txBody>
      </p:sp>
      <p:sp>
        <p:nvSpPr>
          <p:cNvPr id="17" name="Freeform 17"/>
          <p:cNvSpPr/>
          <p:nvPr/>
        </p:nvSpPr>
        <p:spPr>
          <a:xfrm rot="-447945">
            <a:off x="16721674" y="572428"/>
            <a:ext cx="2081129" cy="120456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7"/>
                </a:ext>
              </a:extLst>
            </a:blip>
            <a:stretch>
              <a:fillRect/>
            </a:stretch>
          </a:blipFill>
        </p:spPr>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7491037"/>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73802" y="6156981"/>
            <a:ext cx="4130019" cy="4130019"/>
          </a:xfrm>
          <a:custGeom>
            <a:avLst/>
            <a:gdLst/>
            <a:ahLst/>
            <a:cxnLst/>
            <a:rect l="l" t="t" r="r" b="b"/>
            <a:pathLst>
              <a:path w="4130019" h="4130019">
                <a:moveTo>
                  <a:pt x="0" y="0"/>
                </a:moveTo>
                <a:lnTo>
                  <a:pt x="4130019" y="0"/>
                </a:lnTo>
                <a:lnTo>
                  <a:pt x="4130019" y="4130019"/>
                </a:lnTo>
                <a:lnTo>
                  <a:pt x="0" y="41300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918406" y="42388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951340" y="2570120"/>
            <a:ext cx="5315250" cy="6688180"/>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7159167" y="8250095"/>
            <a:ext cx="1235380" cy="781659"/>
          </a:xfrm>
          <a:custGeom>
            <a:avLst/>
            <a:gdLst/>
            <a:ahLst/>
            <a:cxnLst/>
            <a:rect l="l" t="t" r="r" b="b"/>
            <a:pathLst>
              <a:path w="1235380" h="781659">
                <a:moveTo>
                  <a:pt x="0" y="0"/>
                </a:moveTo>
                <a:lnTo>
                  <a:pt x="1235379" y="0"/>
                </a:lnTo>
                <a:lnTo>
                  <a:pt x="1235379" y="781658"/>
                </a:lnTo>
                <a:lnTo>
                  <a:pt x="0" y="7816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flipH="1">
            <a:off x="391207" y="9419589"/>
            <a:ext cx="1029927" cy="651663"/>
          </a:xfrm>
          <a:custGeom>
            <a:avLst/>
            <a:gdLst/>
            <a:ahLst/>
            <a:cxnLst/>
            <a:rect l="l" t="t" r="r" b="b"/>
            <a:pathLst>
              <a:path w="1029927" h="651663">
                <a:moveTo>
                  <a:pt x="1029927" y="0"/>
                </a:moveTo>
                <a:lnTo>
                  <a:pt x="0" y="0"/>
                </a:lnTo>
                <a:lnTo>
                  <a:pt x="0" y="651663"/>
                </a:lnTo>
                <a:lnTo>
                  <a:pt x="1029927" y="651663"/>
                </a:lnTo>
                <a:lnTo>
                  <a:pt x="1029927"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6207282" y="-1650303"/>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2">
              <a:alphaModFix amt="60000"/>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0" name="Freeform 10"/>
          <p:cNvSpPr/>
          <p:nvPr/>
        </p:nvSpPr>
        <p:spPr>
          <a:xfrm flipH="1">
            <a:off x="17084330" y="6282369"/>
            <a:ext cx="4130019" cy="4130019"/>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6940216" y="9121312"/>
            <a:ext cx="1137295" cy="719598"/>
          </a:xfrm>
          <a:custGeom>
            <a:avLst/>
            <a:gdLst/>
            <a:ahLst/>
            <a:cxnLst/>
            <a:rect l="l" t="t" r="r" b="b"/>
            <a:pathLst>
              <a:path w="1137295" h="719598">
                <a:moveTo>
                  <a:pt x="0" y="0"/>
                </a:moveTo>
                <a:lnTo>
                  <a:pt x="1137295" y="0"/>
                </a:lnTo>
                <a:lnTo>
                  <a:pt x="1137295" y="719597"/>
                </a:lnTo>
                <a:lnTo>
                  <a:pt x="0" y="7195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4">
              <a:alphaModFix amt="60000"/>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4">
              <a:alphaModFix amt="60000"/>
              <a:extLst>
                <a:ext uri="{96DAC541-7B7A-43D3-8B79-37D633B846F1}">
                  <asvg:svgBlip xmlns:asvg="http://schemas.microsoft.com/office/drawing/2016/SVG/main" xmlns="" r:embed="rId15"/>
                </a:ext>
              </a:extLst>
            </a:blip>
            <a:stretch>
              <a:fillRect/>
            </a:stretch>
          </a:blipFill>
        </p:spPr>
      </p:sp>
      <p:grpSp>
        <p:nvGrpSpPr>
          <p:cNvPr id="17" name="Group 17"/>
          <p:cNvGrpSpPr/>
          <p:nvPr/>
        </p:nvGrpSpPr>
        <p:grpSpPr>
          <a:xfrm>
            <a:off x="1181101" y="5095839"/>
            <a:ext cx="5199736" cy="4750483"/>
            <a:chOff x="0" y="0"/>
            <a:chExt cx="7970755" cy="7782356"/>
          </a:xfrm>
        </p:grpSpPr>
        <p:sp>
          <p:nvSpPr>
            <p:cNvPr id="18" name="Freeform 18"/>
            <p:cNvSpPr/>
            <p:nvPr/>
          </p:nvSpPr>
          <p:spPr>
            <a:xfrm>
              <a:off x="0" y="0"/>
              <a:ext cx="7970755" cy="7782356"/>
            </a:xfrm>
            <a:custGeom>
              <a:avLst/>
              <a:gdLst/>
              <a:ahLst/>
              <a:cxnLst/>
              <a:rect l="l" t="t" r="r" b="b"/>
              <a:pathLst>
                <a:path w="7970755" h="7782356">
                  <a:moveTo>
                    <a:pt x="0" y="0"/>
                  </a:moveTo>
                  <a:lnTo>
                    <a:pt x="7970755" y="0"/>
                  </a:lnTo>
                  <a:lnTo>
                    <a:pt x="7970755" y="7782356"/>
                  </a:lnTo>
                  <a:lnTo>
                    <a:pt x="0" y="778235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3323582" y="5726399"/>
              <a:ext cx="321109" cy="265317"/>
            </a:xfrm>
            <a:custGeom>
              <a:avLst/>
              <a:gdLst/>
              <a:ahLst/>
              <a:cxnLst/>
              <a:rect l="l" t="t" r="r" b="b"/>
              <a:pathLst>
                <a:path w="321109" h="265317">
                  <a:moveTo>
                    <a:pt x="0" y="0"/>
                  </a:moveTo>
                  <a:lnTo>
                    <a:pt x="321109" y="0"/>
                  </a:lnTo>
                  <a:lnTo>
                    <a:pt x="321109" y="265317"/>
                  </a:lnTo>
                  <a:lnTo>
                    <a:pt x="0" y="265317"/>
                  </a:lnTo>
                  <a:lnTo>
                    <a:pt x="0" y="0"/>
                  </a:lnTo>
                  <a:close/>
                </a:path>
              </a:pathLst>
            </a:custGeom>
            <a:blipFill>
              <a:blip r:embed="rId18"/>
              <a:stretch>
                <a:fillRect/>
              </a:stretch>
            </a:blipFill>
          </p:spPr>
        </p:sp>
        <p:sp>
          <p:nvSpPr>
            <p:cNvPr id="20" name="Freeform 20"/>
            <p:cNvSpPr/>
            <p:nvPr/>
          </p:nvSpPr>
          <p:spPr>
            <a:xfrm>
              <a:off x="4390889" y="5048430"/>
              <a:ext cx="813813" cy="744269"/>
            </a:xfrm>
            <a:custGeom>
              <a:avLst/>
              <a:gdLst/>
              <a:ahLst/>
              <a:cxnLst/>
              <a:rect l="l" t="t" r="r" b="b"/>
              <a:pathLst>
                <a:path w="813813" h="744269">
                  <a:moveTo>
                    <a:pt x="0" y="0"/>
                  </a:moveTo>
                  <a:lnTo>
                    <a:pt x="813813" y="0"/>
                  </a:lnTo>
                  <a:lnTo>
                    <a:pt x="813813" y="744269"/>
                  </a:lnTo>
                  <a:lnTo>
                    <a:pt x="0" y="74426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21" name="Freeform 21"/>
            <p:cNvSpPr/>
            <p:nvPr/>
          </p:nvSpPr>
          <p:spPr>
            <a:xfrm>
              <a:off x="2440932" y="4916407"/>
              <a:ext cx="1043205" cy="876292"/>
            </a:xfrm>
            <a:custGeom>
              <a:avLst/>
              <a:gdLst/>
              <a:ahLst/>
              <a:cxnLst/>
              <a:rect l="l" t="t" r="r" b="b"/>
              <a:pathLst>
                <a:path w="1043205" h="876292">
                  <a:moveTo>
                    <a:pt x="0" y="0"/>
                  </a:moveTo>
                  <a:lnTo>
                    <a:pt x="1043204" y="0"/>
                  </a:lnTo>
                  <a:lnTo>
                    <a:pt x="1043204" y="876292"/>
                  </a:lnTo>
                  <a:lnTo>
                    <a:pt x="0" y="87629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22" name="Freeform 22"/>
          <p:cNvSpPr/>
          <p:nvPr/>
        </p:nvSpPr>
        <p:spPr>
          <a:xfrm>
            <a:off x="14595354" y="7804485"/>
            <a:ext cx="2344862" cy="1453815"/>
          </a:xfrm>
          <a:custGeom>
            <a:avLst/>
            <a:gdLst/>
            <a:ahLst/>
            <a:cxnLst/>
            <a:rect l="l" t="t" r="r" b="b"/>
            <a:pathLst>
              <a:path w="2344862" h="1453815">
                <a:moveTo>
                  <a:pt x="0" y="0"/>
                </a:moveTo>
                <a:lnTo>
                  <a:pt x="2344862" y="0"/>
                </a:lnTo>
                <a:lnTo>
                  <a:pt x="2344862" y="1453815"/>
                </a:lnTo>
                <a:lnTo>
                  <a:pt x="0" y="145381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23" name="Freeform 23"/>
          <p:cNvSpPr/>
          <p:nvPr/>
        </p:nvSpPr>
        <p:spPr>
          <a:xfrm flipH="1">
            <a:off x="4681139" y="8250095"/>
            <a:ext cx="2489591" cy="1821157"/>
          </a:xfrm>
          <a:custGeom>
            <a:avLst/>
            <a:gdLst/>
            <a:ahLst/>
            <a:cxnLst/>
            <a:rect l="l" t="t" r="r" b="b"/>
            <a:pathLst>
              <a:path w="3127157" h="2208993">
                <a:moveTo>
                  <a:pt x="3127156" y="0"/>
                </a:moveTo>
                <a:lnTo>
                  <a:pt x="0" y="0"/>
                </a:lnTo>
                <a:lnTo>
                  <a:pt x="0" y="2208994"/>
                </a:lnTo>
                <a:lnTo>
                  <a:pt x="3127156" y="2208994"/>
                </a:lnTo>
                <a:lnTo>
                  <a:pt x="3127156"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24" name="TextBox 6"/>
          <p:cNvSpPr txBox="1"/>
          <p:nvPr/>
        </p:nvSpPr>
        <p:spPr>
          <a:xfrm>
            <a:off x="5765606" y="2048127"/>
            <a:ext cx="11933955" cy="3462486"/>
          </a:xfrm>
          <a:prstGeom prst="rect">
            <a:avLst/>
          </a:prstGeom>
        </p:spPr>
        <p:txBody>
          <a:bodyPr wrap="square" lIns="0" tIns="0" rIns="0" bIns="0" rtlCol="0" anchor="t">
            <a:spAutoFit/>
          </a:bodyPr>
          <a:lstStyle/>
          <a:p>
            <a:pPr algn="ctr">
              <a:lnSpc>
                <a:spcPts val="13470"/>
              </a:lnSpc>
            </a:pPr>
            <a:r>
              <a:rPr lang="en-US" sz="8000" b="1" smtClean="0">
                <a:solidFill>
                  <a:schemeClr val="tx2"/>
                </a:solidFill>
                <a:latin typeface="Arial" panose="020B0604020202020204" pitchFamily="34" charset="0"/>
                <a:cs typeface="Arial" panose="020B0604020202020204" pitchFamily="34" charset="0"/>
              </a:rPr>
              <a:t>CẢM ƠN CÁC EM ĐÃ CHÚ Ý LẮNG NGHE!</a:t>
            </a:r>
            <a:endParaRPr lang="en-US" sz="8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66367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46;p50"/>
          <p:cNvSpPr/>
          <p:nvPr/>
        </p:nvSpPr>
        <p:spPr>
          <a:xfrm>
            <a:off x="533400" y="190501"/>
            <a:ext cx="17221200" cy="2514600"/>
          </a:xfrm>
          <a:prstGeom prst="roundRect">
            <a:avLst>
              <a:gd name="adj" fmla="val 50000"/>
            </a:avLst>
          </a:prstGeom>
          <a:solidFill>
            <a:schemeClr val="accent3">
              <a:lumMod val="40000"/>
              <a:lumOff val="60000"/>
            </a:schemeClr>
          </a:solidFill>
          <a:ln w="28575" cap="flat" cmpd="sng">
            <a:solidFill>
              <a:schemeClr val="accent4">
                <a:lumMod val="75000"/>
              </a:schemeClr>
            </a:solidFill>
            <a:prstDash val="solid"/>
            <a:round/>
            <a:headEnd type="none" w="sm" len="sm"/>
            <a:tailEnd type="none" w="sm" len="sm"/>
          </a:ln>
        </p:spPr>
        <p:txBody>
          <a:bodyPr spcFirstLastPara="1" wrap="square" lIns="182850" tIns="182850" rIns="182850" bIns="182850" anchor="ctr" anchorCtr="0">
            <a:noAutofit/>
          </a:bodyPr>
          <a:lstStyle/>
          <a:p>
            <a:pPr algn="ctr"/>
            <a:r>
              <a:rPr lang="en-US" sz="6500" b="1" dirty="0">
                <a:solidFill>
                  <a:srgbClr val="224478"/>
                </a:solidFill>
                <a:latin typeface="Arial" panose="020B0604020202020204" pitchFamily="34" charset="0"/>
                <a:cs typeface="Arial" panose="020B0604020202020204" pitchFamily="34" charset="0"/>
              </a:rPr>
              <a:t>CHƯƠNG 8</a:t>
            </a:r>
            <a:r>
              <a:rPr lang="en-US" sz="6500" b="1" dirty="0" smtClean="0">
                <a:solidFill>
                  <a:srgbClr val="224478"/>
                </a:solidFill>
                <a:latin typeface="Arial" panose="020B0604020202020204" pitchFamily="34" charset="0"/>
                <a:cs typeface="Arial" panose="020B0604020202020204" pitchFamily="34" charset="0"/>
              </a:rPr>
              <a:t>. CÔNG NGHỆ NUÔI THỦY SẢN</a:t>
            </a:r>
            <a:endParaRPr lang="en-US" sz="6500" b="1" dirty="0">
              <a:solidFill>
                <a:srgbClr val="224478"/>
              </a:solidFill>
              <a:latin typeface="Arial" panose="020B0604020202020204" pitchFamily="34" charset="0"/>
              <a:cs typeface="Arial" panose="020B0604020202020204" pitchFamily="34" charset="0"/>
            </a:endParaRPr>
          </a:p>
        </p:txBody>
      </p:sp>
      <p:pic>
        <p:nvPicPr>
          <p:cNvPr id="7" name="Picture 6"/>
          <p:cNvPicPr/>
          <p:nvPr/>
        </p:nvPicPr>
        <p:blipFill rotWithShape="1">
          <a:blip r:embed="rId2"/>
          <a:srcRect b="10889"/>
          <a:stretch/>
        </p:blipFill>
        <p:spPr bwMode="auto">
          <a:xfrm>
            <a:off x="1295400" y="2705101"/>
            <a:ext cx="15240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5014376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762000" y="-1829490"/>
            <a:ext cx="6594113" cy="3021302"/>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r:embed="rId2">
              <a:alphaModFix amt="60000"/>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383000" y="5634702"/>
            <a:ext cx="6794769" cy="4348652"/>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r:embed="rId6">
              <a:alphaModFix amt="60000"/>
              <a:extLst>
                <a:ext uri="{96DAC541-7B7A-43D3-8B79-37D633B846F1}">
                  <asvg:svgBlip xmlns:asvg="http://schemas.microsoft.com/office/drawing/2016/SVG/main" xmlns="" r:embed="rId3"/>
                </a:ext>
              </a:extLst>
            </a:blip>
            <a:stretch>
              <a:fillRect/>
            </a:stretch>
          </a:blipFill>
        </p:spPr>
      </p:sp>
      <p:sp>
        <p:nvSpPr>
          <p:cNvPr id="17" name="Freeform 17"/>
          <p:cNvSpPr/>
          <p:nvPr/>
        </p:nvSpPr>
        <p:spPr>
          <a:xfrm rot="317052">
            <a:off x="15944582" y="-803766"/>
            <a:ext cx="3052069" cy="1858987"/>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r:embed="rId7">
              <a:alphaModFix amt="60000"/>
              <a:extLst>
                <a:ext uri="{96DAC541-7B7A-43D3-8B79-37D633B846F1}">
                  <asvg:svgBlip xmlns:asvg="http://schemas.microsoft.com/office/drawing/2016/SVG/main" xmlns="" r:embed="rId8"/>
                </a:ext>
              </a:extLst>
            </a:blip>
            <a:stretch>
              <a:fillRect/>
            </a:stretch>
          </a:blipFill>
        </p:spPr>
      </p:sp>
      <p:sp>
        <p:nvSpPr>
          <p:cNvPr id="20" name="TextBox 25"/>
          <p:cNvSpPr txBox="1"/>
          <p:nvPr/>
        </p:nvSpPr>
        <p:spPr>
          <a:xfrm>
            <a:off x="5562600" y="2628900"/>
            <a:ext cx="6629400" cy="830997"/>
          </a:xfrm>
          <a:prstGeom prst="rect">
            <a:avLst/>
          </a:prstGeom>
          <a:solidFill>
            <a:schemeClr val="accent3">
              <a:lumMod val="40000"/>
              <a:lumOff val="60000"/>
            </a:schemeClr>
          </a:solidFill>
        </p:spPr>
        <p:txBody>
          <a:bodyPr wrap="square" lIns="0" tIns="0" rIns="0" bIns="0" rtlCol="0" anchor="t">
            <a:spAutoFit/>
          </a:bodyPr>
          <a:lstStyle/>
          <a:p>
            <a:pPr marL="0" lvl="0" indent="0" algn="ctr">
              <a:spcBef>
                <a:spcPct val="0"/>
              </a:spcBef>
            </a:pPr>
            <a:r>
              <a:rPr lang="en-US" sz="5400" b="1" dirty="0">
                <a:solidFill>
                  <a:schemeClr val="accent6">
                    <a:lumMod val="75000"/>
                  </a:schemeClr>
                </a:solidFill>
                <a:latin typeface="Times New Roman" panose="02020603050405020304" pitchFamily="18" charset="0"/>
                <a:cs typeface="Times New Roman" panose="02020603050405020304" pitchFamily="18" charset="0"/>
              </a:rPr>
              <a:t>NỘI DUNG BÀI HỌC</a:t>
            </a:r>
          </a:p>
        </p:txBody>
      </p:sp>
      <p:sp>
        <p:nvSpPr>
          <p:cNvPr id="5" name="Rectangle 4"/>
          <p:cNvSpPr/>
          <p:nvPr/>
        </p:nvSpPr>
        <p:spPr>
          <a:xfrm>
            <a:off x="1523999" y="4610100"/>
            <a:ext cx="15925801" cy="830997"/>
          </a:xfrm>
          <a:prstGeom prst="rect">
            <a:avLst/>
          </a:prstGeom>
          <a:solidFill>
            <a:schemeClr val="accent2">
              <a:lumMod val="40000"/>
              <a:lumOff val="60000"/>
            </a:schemeClr>
          </a:solidFill>
        </p:spPr>
        <p:txBody>
          <a:bodyPr wrap="square">
            <a:spAutoFit/>
          </a:bodyPr>
          <a:lstStyle/>
          <a:p>
            <a:r>
              <a:rPr lang="fr-FR" sz="4800" b="1" dirty="0" smtClean="0">
                <a:latin typeface="Times New Roman" panose="02020603050405020304" pitchFamily="18" charset="0"/>
                <a:cs typeface="Times New Roman" panose="02020603050405020304" pitchFamily="18" charset="0"/>
              </a:rPr>
              <a:t>1</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Kĩ</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thuật</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nuôi</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cá</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rô</a:t>
            </a:r>
            <a:r>
              <a:rPr lang="fr-FR" sz="4800" b="1" dirty="0">
                <a:latin typeface="Times New Roman" panose="02020603050405020304" pitchFamily="18" charset="0"/>
                <a:cs typeface="Times New Roman" panose="02020603050405020304" pitchFamily="18" charset="0"/>
              </a:rPr>
              <a:t> phi </a:t>
            </a:r>
            <a:r>
              <a:rPr lang="fr-FR" sz="4800" b="1" dirty="0" err="1">
                <a:latin typeface="Times New Roman" panose="02020603050405020304" pitchFamily="18" charset="0"/>
                <a:cs typeface="Times New Roman" panose="02020603050405020304" pitchFamily="18" charset="0"/>
              </a:rPr>
              <a:t>trong</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lồng</a:t>
            </a:r>
            <a:r>
              <a:rPr lang="fr-FR" sz="4800" b="1"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5" name="Rectangle 14"/>
          <p:cNvSpPr/>
          <p:nvPr/>
        </p:nvSpPr>
        <p:spPr>
          <a:xfrm>
            <a:off x="1524000" y="6286500"/>
            <a:ext cx="15925800" cy="830997"/>
          </a:xfrm>
          <a:prstGeom prst="rect">
            <a:avLst/>
          </a:prstGeom>
          <a:solidFill>
            <a:schemeClr val="accent2">
              <a:lumMod val="40000"/>
              <a:lumOff val="60000"/>
            </a:schemeClr>
          </a:solidFill>
        </p:spPr>
        <p:txBody>
          <a:bodyPr wrap="square">
            <a:spAutoFit/>
          </a:bodyPr>
          <a:lstStyle/>
          <a:p>
            <a:pPr eaLnBrk="0" hangingPunct="0"/>
            <a:r>
              <a:rPr lang="fr-FR" sz="4800" b="1" dirty="0" smtClean="0">
                <a:latin typeface="Times New Roman" panose="02020603050405020304" pitchFamily="18" charset="0"/>
                <a:cs typeface="Times New Roman" panose="02020603050405020304" pitchFamily="18" charset="0"/>
              </a:rPr>
              <a:t> </a:t>
            </a:r>
            <a:r>
              <a:rPr lang="fr-FR" sz="4800" b="1" dirty="0">
                <a:latin typeface="Times New Roman" panose="02020603050405020304" pitchFamily="18" charset="0"/>
                <a:cs typeface="Times New Roman" panose="02020603050405020304" pitchFamily="18" charset="0"/>
              </a:rPr>
              <a:t>2. </a:t>
            </a:r>
            <a:r>
              <a:rPr lang="fr-FR" sz="4800" b="1" dirty="0" err="1">
                <a:latin typeface="Times New Roman" panose="02020603050405020304" pitchFamily="18" charset="0"/>
                <a:cs typeface="Times New Roman" panose="02020603050405020304" pitchFamily="18" charset="0"/>
              </a:rPr>
              <a:t>Kĩ</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thuật</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nuôi</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tôm</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thẻ</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chân</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trắng</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trong</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ao</a:t>
            </a:r>
            <a:endParaRPr lang="en-US" sz="4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04800" y="190319"/>
            <a:ext cx="17754600" cy="1938992"/>
          </a:xfrm>
          <a:prstGeom prst="rect">
            <a:avLst/>
          </a:prstGeom>
          <a:solidFill>
            <a:schemeClr val="accent3">
              <a:lumMod val="60000"/>
              <a:lumOff val="40000"/>
            </a:schemeClr>
          </a:solidFill>
        </p:spPr>
        <p:txBody>
          <a:bodyPr wrap="square">
            <a:spAutoFit/>
          </a:bodyPr>
          <a:lstStyle/>
          <a:p>
            <a:pPr algn="ctr"/>
            <a:r>
              <a:rPr lang="nl-NL" sz="6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6000" b="1" dirty="0">
                <a:latin typeface="Times New Roman" panose="02020603050405020304" pitchFamily="18" charset="0"/>
                <a:cs typeface="Times New Roman" panose="02020603050405020304" pitchFamily="18" charset="0"/>
              </a:rPr>
              <a:t>BÀI </a:t>
            </a:r>
            <a:r>
              <a:rPr lang="fr-FR" sz="6000" b="1" dirty="0" smtClean="0">
                <a:latin typeface="Times New Roman" panose="02020603050405020304" pitchFamily="18" charset="0"/>
                <a:cs typeface="Times New Roman" panose="02020603050405020304" pitchFamily="18" charset="0"/>
              </a:rPr>
              <a:t>18. </a:t>
            </a:r>
            <a:r>
              <a:rPr lang="fr-FR" sz="6000" b="1" dirty="0">
                <a:latin typeface="Times New Roman" panose="02020603050405020304" pitchFamily="18" charset="0"/>
                <a:cs typeface="Times New Roman" panose="02020603050405020304" pitchFamily="18" charset="0"/>
              </a:rPr>
              <a:t>KĨ THUẬT NUÔI MỘT SỐ THỦY SẢN PHỔ </a:t>
            </a:r>
            <a:r>
              <a:rPr lang="fr-FR" sz="6000" b="1" dirty="0" smtClean="0">
                <a:latin typeface="Times New Roman" panose="02020603050405020304" pitchFamily="18" charset="0"/>
                <a:cs typeface="Times New Roman" panose="02020603050405020304" pitchFamily="18" charset="0"/>
              </a:rPr>
              <a:t>BIẾN</a:t>
            </a:r>
            <a:endParaRPr lang="en-US" sz="6000" dirty="0">
              <a:latin typeface="Times New Roman" panose="02020603050405020304" pitchFamily="18" charset="0"/>
              <a:cs typeface="Times New Roman" panose="02020603050405020304" pitchFamily="18" charset="0"/>
            </a:endParaRPr>
          </a:p>
        </p:txBody>
      </p:sp>
      <p:sp>
        <p:nvSpPr>
          <p:cNvPr id="2" name="Rectangle 1"/>
          <p:cNvSpPr/>
          <p:nvPr/>
        </p:nvSpPr>
        <p:spPr>
          <a:xfrm>
            <a:off x="1524001" y="7886700"/>
            <a:ext cx="15925800" cy="830997"/>
          </a:xfrm>
          <a:prstGeom prst="rect">
            <a:avLst/>
          </a:prstGeom>
          <a:solidFill>
            <a:schemeClr val="accent2">
              <a:lumMod val="40000"/>
              <a:lumOff val="60000"/>
            </a:schemeClr>
          </a:solidFill>
        </p:spPr>
        <p:txBody>
          <a:bodyPr wrap="square">
            <a:spAutoFit/>
          </a:bodyPr>
          <a:lstStyle/>
          <a:p>
            <a:r>
              <a:rPr lang="fr-FR" sz="4800" b="1" dirty="0" smtClean="0">
                <a:latin typeface="Times New Roman" panose="02020603050405020304" pitchFamily="18" charset="0"/>
                <a:cs typeface="Times New Roman" panose="02020603050405020304" pitchFamily="18" charset="0"/>
              </a:rPr>
              <a:t>3</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Kĩ</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thuật</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nuôi</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ngao</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Bến</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Tre</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ngoài</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bãi</a:t>
            </a:r>
            <a:r>
              <a:rPr lang="fr-FR" sz="4800" b="1" dirty="0">
                <a:latin typeface="Times New Roman" panose="02020603050405020304" pitchFamily="18" charset="0"/>
                <a:cs typeface="Times New Roman" panose="02020603050405020304" pitchFamily="18" charset="0"/>
              </a:rPr>
              <a:t> </a:t>
            </a:r>
            <a:r>
              <a:rPr lang="fr-FR" sz="4800" b="1" dirty="0" err="1">
                <a:latin typeface="Times New Roman" panose="02020603050405020304" pitchFamily="18" charset="0"/>
                <a:cs typeface="Times New Roman" panose="02020603050405020304" pitchFamily="18" charset="0"/>
              </a:rPr>
              <a:t>triều</a:t>
            </a:r>
            <a:r>
              <a:rPr lang="fr-FR"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871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asvg="http://schemas.microsoft.com/office/drawing/2016/SVG/main" xmlns="" r:embed="rId5"/>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0" name="Rectangle 9"/>
          <p:cNvSpPr/>
          <p:nvPr/>
        </p:nvSpPr>
        <p:spPr>
          <a:xfrm>
            <a:off x="167880" y="168414"/>
            <a:ext cx="12176520" cy="707886"/>
          </a:xfrm>
          <a:prstGeom prst="rect">
            <a:avLst/>
          </a:prstGeom>
          <a:solidFill>
            <a:schemeClr val="accent6">
              <a:lumMod val="40000"/>
              <a:lumOff val="60000"/>
            </a:schemeClr>
          </a:solidFill>
        </p:spPr>
        <p:txBody>
          <a:bodyPr wrap="square">
            <a:spAutoFit/>
          </a:bodyPr>
          <a:lstStyle/>
          <a:p>
            <a:r>
              <a:rPr lang="fr-FR" sz="4000" b="1" dirty="0" smtClean="0">
                <a:latin typeface="Times New Roman" panose="02020603050405020304" pitchFamily="18" charset="0"/>
                <a:cs typeface="Times New Roman" panose="02020603050405020304" pitchFamily="18" charset="0"/>
              </a:rPr>
              <a:t>1</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cá</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rô</a:t>
            </a:r>
            <a:r>
              <a:rPr lang="fr-FR" sz="4000" b="1" dirty="0">
                <a:latin typeface="Times New Roman" panose="02020603050405020304" pitchFamily="18" charset="0"/>
                <a:cs typeface="Times New Roman" panose="02020603050405020304" pitchFamily="18" charset="0"/>
              </a:rPr>
              <a:t> phi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smtClean="0">
                <a:latin typeface="Times New Roman" panose="02020603050405020304" pitchFamily="18" charset="0"/>
                <a:cs typeface="Times New Roman" panose="02020603050405020304" pitchFamily="18" charset="0"/>
              </a:rPr>
              <a:t>lồng</a:t>
            </a:r>
            <a:r>
              <a:rPr lang="fr-FR"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2" name="Rectangle 1"/>
          <p:cNvSpPr/>
          <p:nvPr/>
        </p:nvSpPr>
        <p:spPr>
          <a:xfrm>
            <a:off x="167880" y="1028700"/>
            <a:ext cx="17967720" cy="3970318"/>
          </a:xfrm>
          <a:prstGeom prst="rect">
            <a:avLst/>
          </a:prstGeom>
          <a:solidFill>
            <a:schemeClr val="accent3">
              <a:lumMod val="40000"/>
              <a:lumOff val="60000"/>
            </a:schemeClr>
          </a:solidFill>
        </p:spPr>
        <p:txBody>
          <a:bodyPr wrap="square">
            <a:spAutoFit/>
          </a:bodyPr>
          <a:lstStyle/>
          <a:p>
            <a:pPr eaLnBrk="0" hangingPunct="0"/>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Video 1: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VietGap</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5:22): </a:t>
            </a:r>
            <a:r>
              <a:rPr lang="en-US" sz="2800" dirty="0">
                <a:latin typeface="Times New Roman" panose="02020603050405020304" pitchFamily="18" charset="0"/>
                <a:cs typeface="Times New Roman" panose="02020603050405020304" pitchFamily="18" charset="0"/>
                <a:hlinkClick r:id="rId8"/>
              </a:rPr>
              <a:t>https://www.youtube.com/watch?v=fXiFDgkeO9A</a:t>
            </a:r>
            <a:r>
              <a:rPr lang="en-US" sz="2800" dirty="0" smtClean="0">
                <a:latin typeface="Times New Roman" panose="02020603050405020304" pitchFamily="18" charset="0"/>
                <a:cs typeface="Times New Roman" panose="02020603050405020304" pitchFamily="18" charset="0"/>
              </a:rPr>
              <a:t>)</a:t>
            </a:r>
          </a:p>
          <a:p>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Nhóm</a:t>
            </a:r>
            <a:r>
              <a:rPr lang="fr-FR" sz="2800" dirty="0">
                <a:latin typeface="Times New Roman" panose="02020603050405020304" pitchFamily="18" charset="0"/>
                <a:cs typeface="Times New Roman" panose="02020603050405020304" pitchFamily="18" charset="0"/>
              </a:rPr>
              <a:t> 1, 3: </a:t>
            </a:r>
            <a:r>
              <a:rPr lang="fr-FR" sz="2800" dirty="0" err="1">
                <a:latin typeface="Times New Roman" panose="02020603050405020304" pitchFamily="18" charset="0"/>
                <a:cs typeface="Times New Roman" panose="02020603050405020304" pitchFamily="18" charset="0"/>
              </a:rPr>
              <a:t>Tìm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hiểu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việc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chuẩn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bị</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lồng</a:t>
            </a:r>
            <a:r>
              <a:rPr lang="fr-FR" sz="2800" dirty="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nuôi</a:t>
            </a:r>
            <a:r>
              <a:rPr lang="fr-FR" sz="2800" dirty="0" smtClean="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a:t>
            </a:r>
            <a:r>
              <a:rPr lang="fr-FR" sz="2800" dirty="0" err="1">
                <a:latin typeface="Times New Roman" panose="02020603050405020304" pitchFamily="18" charset="0"/>
                <a:cs typeface="Times New Roman" panose="02020603050405020304" pitchFamily="18" charset="0"/>
              </a:rPr>
              <a:t>Hãy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những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yêu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cầu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của</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lồng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nuôi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rô</a:t>
            </a:r>
            <a:r>
              <a:rPr lang="fr-FR" sz="2800" dirty="0">
                <a:latin typeface="Times New Roman" panose="02020603050405020304" pitchFamily="18" charset="0"/>
                <a:cs typeface="Times New Roman" panose="02020603050405020304" pitchFamily="18" charset="0"/>
              </a:rPr>
              <a:t> phi. </a:t>
            </a:r>
            <a:r>
              <a:rPr lang="fr-FR" sz="2800" dirty="0" err="1">
                <a:latin typeface="Times New Roman" panose="02020603050405020304" pitchFamily="18" charset="0"/>
                <a:cs typeface="Times New Roman" panose="02020603050405020304" pitchFamily="18" charset="0"/>
              </a:rPr>
              <a:t>Vì</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sao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không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đặt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lồng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nuôi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a:t>
            </a:r>
            <a:r>
              <a:rPr lang="fr-FR" sz="2800" dirty="0">
                <a:latin typeface="Times New Roman" panose="02020603050405020304" pitchFamily="18" charset="0"/>
                <a:cs typeface="Times New Roman" panose="02020603050405020304" pitchFamily="18" charset="0"/>
              </a:rPr>
              <a:t> ở </a:t>
            </a:r>
            <a:r>
              <a:rPr lang="fr-FR" sz="2800" dirty="0" err="1">
                <a:latin typeface="Times New Roman" panose="02020603050405020304" pitchFamily="18" charset="0"/>
                <a:cs typeface="Times New Roman" panose="02020603050405020304" pitchFamily="18" charset="0"/>
              </a:rPr>
              <a:t>nơi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nước</a:t>
            </a:r>
            <a:r>
              <a:rPr lang="fr-FR" sz="2800" dirty="0">
                <a:latin typeface="Times New Roman" panose="02020603050405020304" pitchFamily="18" charset="0"/>
                <a:cs typeface="Times New Roman" panose="02020603050405020304" pitchFamily="18" charset="0"/>
              </a:rPr>
              <a:t> </a:t>
            </a:r>
            <a:r>
              <a:rPr lang="fr-FR" sz="2800" dirty="0" err="1" smtClean="0">
                <a:latin typeface="Times New Roman" panose="02020603050405020304" pitchFamily="18" charset="0"/>
                <a:cs typeface="Times New Roman" panose="02020603050405020304" pitchFamily="18" charset="0"/>
              </a:rPr>
              <a:t>chảy</a:t>
            </a:r>
            <a:r>
              <a:rPr lang="fr-FR"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eaLnBrk="0" hangingPunct="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2, 5: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rô</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a:t>
            </a:r>
          </a:p>
          <a:p>
            <a:pPr eaLnBrk="0" hangingPunct="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4, 6: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rô</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lồng</a:t>
            </a:r>
            <a:r>
              <a:rPr lang="en-US" sz="2800" dirty="0" smtClean="0">
                <a:latin typeface="Times New Roman" panose="02020603050405020304" pitchFamily="18" charset="0"/>
                <a:cs typeface="Times New Roman" panose="02020603050405020304" pitchFamily="18" charset="0"/>
              </a:rPr>
              <a:t>.</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mạnh?Thời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điểm</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thì</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thể</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hoạch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được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hoạch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thế</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39552250"/>
              </p:ext>
            </p:extLst>
          </p:nvPr>
        </p:nvGraphicFramePr>
        <p:xfrm>
          <a:off x="304800" y="5151421"/>
          <a:ext cx="9067801" cy="5101206"/>
        </p:xfrm>
        <a:graphic>
          <a:graphicData uri="http://schemas.openxmlformats.org/drawingml/2006/table">
            <a:tbl>
              <a:tblPr firstRow="1" firstCol="1" bandRow="1">
                <a:tableStyleId>{5C22544A-7EE6-4342-B048-85BDC9FD1C3A}</a:tableStyleId>
              </a:tblPr>
              <a:tblGrid>
                <a:gridCol w="3022600">
                  <a:extLst>
                    <a:ext uri="{9D8B030D-6E8A-4147-A177-3AD203B41FA5}">
                      <a16:colId xmlns:a16="http://schemas.microsoft.com/office/drawing/2014/main" val="1869534332"/>
                    </a:ext>
                  </a:extLst>
                </a:gridCol>
                <a:gridCol w="4689267">
                  <a:extLst>
                    <a:ext uri="{9D8B030D-6E8A-4147-A177-3AD203B41FA5}">
                      <a16:colId xmlns:a16="http://schemas.microsoft.com/office/drawing/2014/main" val="3092842437"/>
                    </a:ext>
                  </a:extLst>
                </a:gridCol>
                <a:gridCol w="1355934">
                  <a:extLst>
                    <a:ext uri="{9D8B030D-6E8A-4147-A177-3AD203B41FA5}">
                      <a16:colId xmlns:a16="http://schemas.microsoft.com/office/drawing/2014/main" val="2033754232"/>
                    </a:ext>
                  </a:extLst>
                </a:gridCol>
              </a:tblGrid>
              <a:tr h="452007">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Qui trình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Cách thực hiện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774074091"/>
                  </a:ext>
                </a:extLst>
              </a:tr>
              <a:tr h="452007">
                <a:tc rowSpan="3">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1. Chuẩn bị lồng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Vị trí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89750647"/>
                  </a:ext>
                </a:extLst>
              </a:tr>
              <a:tr h="452007">
                <a:tc vMerge="1">
                  <a:txBody>
                    <a:bodyPr/>
                    <a:lstStyle/>
                    <a:p>
                      <a:endParaRPr lang="en-US"/>
                    </a:p>
                  </a:txBody>
                  <a:tcPr/>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Nguyên liệu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44719356"/>
                  </a:ext>
                </a:extLst>
              </a:tr>
              <a:tr h="452007">
                <a:tc vMerge="1">
                  <a:txBody>
                    <a:bodyPr/>
                    <a:lstStyle/>
                    <a:p>
                      <a:endParaRPr lang="en-US"/>
                    </a:p>
                  </a:txBody>
                  <a:tcPr/>
                </a:tc>
                <a:tc>
                  <a:txBody>
                    <a:bodyPr/>
                    <a:lstStyle/>
                    <a:p>
                      <a:pPr algn="just">
                        <a:lnSpc>
                          <a:spcPct val="115000"/>
                        </a:lnSpc>
                        <a:spcAft>
                          <a:spcPts val="0"/>
                        </a:spcAft>
                      </a:pPr>
                      <a:r>
                        <a:rPr lang="fr-FR" sz="2800" dirty="0" err="1">
                          <a:effectLst/>
                          <a:latin typeface="Times New Roman" panose="02020603050405020304" pitchFamily="18" charset="0"/>
                          <a:cs typeface="Times New Roman" panose="02020603050405020304" pitchFamily="18" charset="0"/>
                        </a:rPr>
                        <a:t>Cấu</a:t>
                      </a:r>
                      <a:r>
                        <a:rPr lang="fr-FR" sz="2800" dirty="0">
                          <a:effectLst/>
                          <a:latin typeface="Times New Roman" panose="02020603050405020304" pitchFamily="18" charset="0"/>
                          <a:cs typeface="Times New Roman" panose="02020603050405020304" pitchFamily="18" charset="0"/>
                        </a:rPr>
                        <a:t> </a:t>
                      </a:r>
                      <a:r>
                        <a:rPr lang="fr-FR" sz="2800" dirty="0" err="1">
                          <a:effectLst/>
                          <a:latin typeface="Times New Roman" panose="02020603050405020304" pitchFamily="18" charset="0"/>
                          <a:cs typeface="Times New Roman" panose="02020603050405020304" pitchFamily="18" charset="0"/>
                        </a:rPr>
                        <a:t>tạo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8088129"/>
                  </a:ext>
                </a:extLst>
              </a:tr>
              <a:tr h="452007">
                <a:tc rowSpan="2">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2. Lựa chọn và thả giống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Chọn giống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56038685"/>
                  </a:ext>
                </a:extLst>
              </a:tr>
              <a:tr h="452007">
                <a:tc vMerge="1">
                  <a:txBody>
                    <a:bodyPr/>
                    <a:lstStyle/>
                    <a:p>
                      <a:endParaRPr lang="en-US"/>
                    </a:p>
                  </a:txBody>
                  <a:tcPr/>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Thả giống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4369579"/>
                  </a:ext>
                </a:extLst>
              </a:tr>
              <a:tr h="532121">
                <a:tc rowSpan="3">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3. Quản lí và chăm sóc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Thức ăn và cho cá 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5417148"/>
                  </a:ext>
                </a:extLst>
              </a:tr>
              <a:tr h="541032">
                <a:tc vMerge="1">
                  <a:txBody>
                    <a:bodyPr/>
                    <a:lstStyle/>
                    <a:p>
                      <a:endParaRPr lang="en-US"/>
                    </a:p>
                  </a:txBody>
                  <a:tcPr/>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Quản lí lồng nuôi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92328788"/>
                  </a:ext>
                </a:extLst>
              </a:tr>
              <a:tr h="541032">
                <a:tc vMerge="1">
                  <a:txBody>
                    <a:bodyPr/>
                    <a:lstStyle/>
                    <a:p>
                      <a:endParaRPr lang="en-US"/>
                    </a:p>
                  </a:txBody>
                  <a:tcPr/>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Quản lí sức khỏe cá nuôi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9565628"/>
                  </a:ext>
                </a:extLst>
              </a:tr>
              <a:tr h="542653">
                <a:tc>
                  <a:txBody>
                    <a:bodyPr/>
                    <a:lstStyle/>
                    <a:p>
                      <a:pPr algn="just">
                        <a:lnSpc>
                          <a:spcPct val="115000"/>
                        </a:lnSpc>
                        <a:spcAft>
                          <a:spcPts val="0"/>
                        </a:spcAft>
                      </a:pPr>
                      <a:r>
                        <a:rPr lang="fr-FR" sz="2800" dirty="0" smtClean="0">
                          <a:effectLst/>
                          <a:latin typeface="Times New Roman" panose="02020603050405020304" pitchFamily="18" charset="0"/>
                          <a:cs typeface="Times New Roman" panose="02020603050405020304" pitchFamily="18" charset="0"/>
                        </a:rPr>
                        <a:t>4.</a:t>
                      </a:r>
                      <a:r>
                        <a:rPr lang="fr-FR" sz="2800" baseline="0" dirty="0" smtClean="0">
                          <a:effectLst/>
                          <a:latin typeface="Times New Roman" panose="02020603050405020304" pitchFamily="18" charset="0"/>
                          <a:cs typeface="Times New Roman" panose="02020603050405020304" pitchFamily="18" charset="0"/>
                        </a:rPr>
                        <a:t> T</a:t>
                      </a:r>
                      <a:r>
                        <a:rPr lang="fr-FR" sz="2800" dirty="0" smtClean="0">
                          <a:effectLst/>
                          <a:latin typeface="Times New Roman" panose="02020603050405020304" pitchFamily="18" charset="0"/>
                          <a:cs typeface="Times New Roman" panose="02020603050405020304" pitchFamily="18" charset="0"/>
                        </a:rPr>
                        <a:t>hu </a:t>
                      </a:r>
                      <a:r>
                        <a:rPr lang="fr-FR" sz="2800" dirty="0" err="1">
                          <a:effectLst/>
                          <a:latin typeface="Times New Roman" panose="02020603050405020304" pitchFamily="18" charset="0"/>
                          <a:cs typeface="Times New Roman" panose="02020603050405020304" pitchFamily="18" charset="0"/>
                        </a:rPr>
                        <a:t>hoạch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fr-FR"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9602435"/>
                  </a:ext>
                </a:extLst>
              </a:tr>
            </a:tbl>
          </a:graphicData>
        </a:graphic>
      </p:graphicFrame>
      <p:pic>
        <p:nvPicPr>
          <p:cNvPr id="4" name="Picture 3"/>
          <p:cNvPicPr>
            <a:picLocks noChangeAspect="1"/>
          </p:cNvPicPr>
          <p:nvPr/>
        </p:nvPicPr>
        <p:blipFill>
          <a:blip r:embed="rId9"/>
          <a:stretch>
            <a:fillRect/>
          </a:stretch>
        </p:blipFill>
        <p:spPr>
          <a:xfrm>
            <a:off x="9525000" y="5151418"/>
            <a:ext cx="8610600" cy="57119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asvg="http://schemas.microsoft.com/office/drawing/2016/SVG/main" xmlns="" r:embed="rId5"/>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0" name="Rectangle 9"/>
          <p:cNvSpPr/>
          <p:nvPr/>
        </p:nvSpPr>
        <p:spPr>
          <a:xfrm>
            <a:off x="167880" y="168414"/>
            <a:ext cx="12176520" cy="707886"/>
          </a:xfrm>
          <a:prstGeom prst="rect">
            <a:avLst/>
          </a:prstGeom>
          <a:solidFill>
            <a:schemeClr val="accent6">
              <a:lumMod val="40000"/>
              <a:lumOff val="60000"/>
            </a:schemeClr>
          </a:solidFill>
        </p:spPr>
        <p:txBody>
          <a:bodyPr wrap="square">
            <a:spAutoFit/>
          </a:bodyPr>
          <a:lstStyle/>
          <a:p>
            <a:r>
              <a:rPr lang="fr-FR" sz="4000" b="1" dirty="0" smtClean="0">
                <a:latin typeface="Times New Roman" panose="02020603050405020304" pitchFamily="18" charset="0"/>
                <a:cs typeface="Times New Roman" panose="02020603050405020304" pitchFamily="18" charset="0"/>
              </a:rPr>
              <a:t>1</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cá</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rô</a:t>
            </a:r>
            <a:r>
              <a:rPr lang="fr-FR" sz="4000" b="1" dirty="0">
                <a:latin typeface="Times New Roman" panose="02020603050405020304" pitchFamily="18" charset="0"/>
                <a:cs typeface="Times New Roman" panose="02020603050405020304" pitchFamily="18" charset="0"/>
              </a:rPr>
              <a:t> phi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smtClean="0">
                <a:latin typeface="Times New Roman" panose="02020603050405020304" pitchFamily="18" charset="0"/>
                <a:cs typeface="Times New Roman" panose="02020603050405020304" pitchFamily="18" charset="0"/>
              </a:rPr>
              <a:t>lồng</a:t>
            </a:r>
            <a:r>
              <a:rPr lang="fr-FR"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46607168"/>
              </p:ext>
            </p:extLst>
          </p:nvPr>
        </p:nvGraphicFramePr>
        <p:xfrm>
          <a:off x="328613" y="928688"/>
          <a:ext cx="17730789" cy="8701264"/>
        </p:xfrm>
        <a:graphic>
          <a:graphicData uri="http://schemas.openxmlformats.org/drawingml/2006/table">
            <a:tbl>
              <a:tblPr firstRow="1" firstCol="1" bandRow="1">
                <a:tableStyleId>{5C22544A-7EE6-4342-B048-85BDC9FD1C3A}</a:tableStyleId>
              </a:tblPr>
              <a:tblGrid>
                <a:gridCol w="1674152">
                  <a:extLst>
                    <a:ext uri="{9D8B030D-6E8A-4147-A177-3AD203B41FA5}">
                      <a16:colId xmlns:a16="http://schemas.microsoft.com/office/drawing/2014/main" val="4235698692"/>
                    </a:ext>
                  </a:extLst>
                </a:gridCol>
                <a:gridCol w="2035835">
                  <a:extLst>
                    <a:ext uri="{9D8B030D-6E8A-4147-A177-3AD203B41FA5}">
                      <a16:colId xmlns:a16="http://schemas.microsoft.com/office/drawing/2014/main" val="4222345360"/>
                    </a:ext>
                  </a:extLst>
                </a:gridCol>
                <a:gridCol w="14020802">
                  <a:extLst>
                    <a:ext uri="{9D8B030D-6E8A-4147-A177-3AD203B41FA5}">
                      <a16:colId xmlns:a16="http://schemas.microsoft.com/office/drawing/2014/main" val="4201086294"/>
                    </a:ext>
                  </a:extLst>
                </a:gridCol>
              </a:tblGrid>
              <a:tr h="574006">
                <a:tc>
                  <a:txBody>
                    <a:bodyPr/>
                    <a:lstStyle/>
                    <a:p>
                      <a:pPr algn="just">
                        <a:lnSpc>
                          <a:spcPct val="115000"/>
                        </a:lnSpc>
                        <a:spcAft>
                          <a:spcPts val="0"/>
                        </a:spcAft>
                      </a:pPr>
                      <a:r>
                        <a:rPr lang="fr-FR" sz="2800" dirty="0">
                          <a:solidFill>
                            <a:schemeClr val="tx1"/>
                          </a:solidFill>
                          <a:effectLst/>
                          <a:latin typeface="Times New Roman" panose="02020603050405020304" pitchFamily="18" charset="0"/>
                          <a:cs typeface="Times New Roman" panose="02020603050405020304" pitchFamily="18" charset="0"/>
                        </a:rPr>
                        <a:t>Qui </a:t>
                      </a:r>
                      <a:r>
                        <a:rPr lang="fr-FR" sz="2800" dirty="0" err="1">
                          <a:solidFill>
                            <a:schemeClr val="tx1"/>
                          </a:solidFill>
                          <a:effectLst/>
                          <a:latin typeface="Times New Roman" panose="02020603050405020304" pitchFamily="18" charset="0"/>
                          <a:cs typeface="Times New Roman" panose="02020603050405020304" pitchFamily="18" charset="0"/>
                        </a:rPr>
                        <a:t>trình</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gridSpan="2">
                  <a:txBody>
                    <a:bodyPr/>
                    <a:lstStyle/>
                    <a:p>
                      <a:pPr algn="just">
                        <a:lnSpc>
                          <a:spcPct val="115000"/>
                        </a:lnSpc>
                        <a:spcAft>
                          <a:spcPts val="0"/>
                        </a:spcAft>
                      </a:pPr>
                      <a:r>
                        <a:rPr lang="fr-FR" sz="2800" dirty="0" err="1">
                          <a:solidFill>
                            <a:schemeClr val="tx1"/>
                          </a:solidFill>
                          <a:effectLst/>
                          <a:latin typeface="Times New Roman" panose="02020603050405020304" pitchFamily="18" charset="0"/>
                          <a:cs typeface="Times New Roman" panose="02020603050405020304" pitchFamily="18" charset="0"/>
                        </a:rPr>
                        <a:t>Cách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thực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hiện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hMerge="1">
                  <a:txBody>
                    <a:bodyPr/>
                    <a:lstStyle/>
                    <a:p>
                      <a:endParaRPr lang="en-US"/>
                    </a:p>
                  </a:txBody>
                  <a:tcPr/>
                </a:tc>
                <a:extLst>
                  <a:ext uri="{0D108BD9-81ED-4DB2-BD59-A6C34878D82A}">
                    <a16:rowId xmlns:a16="http://schemas.microsoft.com/office/drawing/2014/main" val="2511361913"/>
                  </a:ext>
                </a:extLst>
              </a:tr>
              <a:tr h="1050006">
                <a:tc rowSpan="3">
                  <a:txBody>
                    <a:bodyPr/>
                    <a:lstStyle/>
                    <a:p>
                      <a:pPr algn="ctr">
                        <a:lnSpc>
                          <a:spcPct val="115000"/>
                        </a:lnSpc>
                        <a:spcAft>
                          <a:spcPts val="0"/>
                        </a:spcAft>
                      </a:pPr>
                      <a:r>
                        <a:rPr lang="fr-FR" sz="2800" dirty="0">
                          <a:solidFill>
                            <a:schemeClr val="tx1"/>
                          </a:solidFill>
                          <a:effectLst/>
                          <a:latin typeface="Times New Roman" panose="02020603050405020304" pitchFamily="18" charset="0"/>
                          <a:cs typeface="Times New Roman" panose="02020603050405020304" pitchFamily="18" charset="0"/>
                        </a:rPr>
                        <a:t>1. </a:t>
                      </a:r>
                      <a:r>
                        <a:rPr lang="fr-FR" sz="2800" dirty="0" err="1">
                          <a:solidFill>
                            <a:schemeClr val="tx1"/>
                          </a:solidFill>
                          <a:effectLst/>
                          <a:latin typeface="Times New Roman" panose="02020603050405020304" pitchFamily="18" charset="0"/>
                          <a:cs typeface="Times New Roman" panose="02020603050405020304" pitchFamily="18" charset="0"/>
                        </a:rPr>
                        <a:t>Chuẩn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bị</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800" b="1" dirty="0" err="1">
                          <a:solidFill>
                            <a:schemeClr val="tx1"/>
                          </a:solidFill>
                          <a:effectLst/>
                          <a:latin typeface="Times New Roman" panose="02020603050405020304" pitchFamily="18" charset="0"/>
                          <a:cs typeface="Times New Roman" panose="02020603050405020304" pitchFamily="18" charset="0"/>
                        </a:rPr>
                        <a:t>Kích</a:t>
                      </a:r>
                      <a:r>
                        <a:rPr lang="fr-FR" sz="2800" b="1" dirty="0">
                          <a:solidFill>
                            <a:schemeClr val="tx1"/>
                          </a:solidFill>
                          <a:effectLst/>
                          <a:latin typeface="Times New Roman" panose="02020603050405020304" pitchFamily="18" charset="0"/>
                          <a:cs typeface="Times New Roman" panose="02020603050405020304" pitchFamily="18" charset="0"/>
                        </a:rPr>
                        <a:t> </a:t>
                      </a:r>
                      <a:r>
                        <a:rPr lang="fr-FR" sz="2800" b="1" dirty="0" err="1" smtClean="0">
                          <a:solidFill>
                            <a:schemeClr val="tx1"/>
                          </a:solidFill>
                          <a:effectLst/>
                          <a:latin typeface="Times New Roman" panose="02020603050405020304" pitchFamily="18" charset="0"/>
                          <a:cs typeface="Times New Roman" panose="02020603050405020304" pitchFamily="18" charset="0"/>
                        </a:rPr>
                        <a:t>thước</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nuôi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rô</a:t>
                      </a:r>
                      <a:r>
                        <a:rPr lang="fr-FR" sz="2800" dirty="0">
                          <a:solidFill>
                            <a:schemeClr val="tx1"/>
                          </a:solidFill>
                          <a:effectLst/>
                          <a:latin typeface="Times New Roman" panose="02020603050405020304" pitchFamily="18" charset="0"/>
                          <a:cs typeface="Times New Roman" panose="02020603050405020304" pitchFamily="18" charset="0"/>
                        </a:rPr>
                        <a:t> phi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thể</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thiết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kế</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theo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khung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hình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vuông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kích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thước</a:t>
                      </a:r>
                      <a:r>
                        <a:rPr lang="fr-FR" sz="2800" dirty="0">
                          <a:solidFill>
                            <a:schemeClr val="tx1"/>
                          </a:solidFill>
                          <a:effectLst/>
                          <a:latin typeface="Times New Roman" panose="02020603050405020304" pitchFamily="18" charset="0"/>
                          <a:cs typeface="Times New Roman" panose="02020603050405020304" pitchFamily="18" charset="0"/>
                        </a:rPr>
                        <a:t> 3 m × 3 m × 3 m), </a:t>
                      </a:r>
                      <a:r>
                        <a:rPr lang="fr-FR" sz="2800" dirty="0" err="1">
                          <a:solidFill>
                            <a:schemeClr val="tx1"/>
                          </a:solidFill>
                          <a:effectLst/>
                          <a:latin typeface="Times New Roman" panose="02020603050405020304" pitchFamily="18" charset="0"/>
                          <a:cs typeface="Times New Roman" panose="02020603050405020304" pitchFamily="18" charset="0"/>
                        </a:rPr>
                        <a:t>khung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chữ</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nhật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kích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thước</a:t>
                      </a:r>
                      <a:r>
                        <a:rPr lang="fr-FR" sz="2800" dirty="0">
                          <a:solidFill>
                            <a:schemeClr val="tx1"/>
                          </a:solidFill>
                          <a:effectLst/>
                          <a:latin typeface="Times New Roman" panose="02020603050405020304" pitchFamily="18" charset="0"/>
                          <a:cs typeface="Times New Roman" panose="02020603050405020304" pitchFamily="18" charset="0"/>
                        </a:rPr>
                        <a:t> 6 m × 3m×3m) </a:t>
                      </a:r>
                      <a:r>
                        <a:rPr lang="fr-FR" sz="2800" dirty="0" err="1">
                          <a:solidFill>
                            <a:schemeClr val="tx1"/>
                          </a:solidFill>
                          <a:effectLst/>
                          <a:latin typeface="Times New Roman" panose="02020603050405020304" pitchFamily="18" charset="0"/>
                          <a:cs typeface="Times New Roman" panose="02020603050405020304" pitchFamily="18" charset="0"/>
                        </a:rPr>
                        <a:t>hoặc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hình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tròn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đường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kính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8 </a:t>
                      </a:r>
                      <a:r>
                        <a:rPr lang="fr-FR" sz="2800" dirty="0" err="1">
                          <a:solidFill>
                            <a:schemeClr val="tx1"/>
                          </a:solidFill>
                          <a:effectLst/>
                          <a:latin typeface="Times New Roman" panose="02020603050405020304" pitchFamily="18" charset="0"/>
                          <a:cs typeface="Times New Roman" panose="02020603050405020304" pitchFamily="18" charset="0"/>
                        </a:rPr>
                        <a:t>đến</a:t>
                      </a:r>
                      <a:r>
                        <a:rPr lang="fr-FR" sz="2800" dirty="0">
                          <a:solidFill>
                            <a:schemeClr val="tx1"/>
                          </a:solidFill>
                          <a:effectLst/>
                          <a:latin typeface="Times New Roman" panose="02020603050405020304" pitchFamily="18" charset="0"/>
                          <a:cs typeface="Times New Roman" panose="02020603050405020304" pitchFamily="18" charset="0"/>
                        </a:rPr>
                        <a:t> 16 m).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4134498971"/>
                  </a:ext>
                </a:extLst>
              </a:tr>
              <a:tr h="3538626">
                <a:tc vMerge="1">
                  <a:txBody>
                    <a:bodyPr/>
                    <a:lstStyle/>
                    <a:p>
                      <a:endParaRPr lang="en-US"/>
                    </a:p>
                  </a:txBody>
                  <a:tcPr/>
                </a:tc>
                <a:tc>
                  <a:txBody>
                    <a:bodyPr/>
                    <a:lstStyle/>
                    <a:p>
                      <a:pPr algn="just">
                        <a:lnSpc>
                          <a:spcPct val="115000"/>
                        </a:lnSpc>
                        <a:spcAft>
                          <a:spcPts val="0"/>
                        </a:spcAft>
                      </a:pPr>
                      <a:r>
                        <a:rPr lang="fr-FR" sz="2800" b="1" dirty="0" err="1">
                          <a:solidFill>
                            <a:schemeClr val="tx1"/>
                          </a:solidFill>
                          <a:effectLst/>
                          <a:latin typeface="Times New Roman" panose="02020603050405020304" pitchFamily="18" charset="0"/>
                          <a:cs typeface="Times New Roman" panose="02020603050405020304" pitchFamily="18" charset="0"/>
                        </a:rPr>
                        <a:t>Vị</a:t>
                      </a:r>
                      <a:r>
                        <a:rPr lang="fr-FR" sz="2800" b="1" dirty="0">
                          <a:solidFill>
                            <a:schemeClr val="tx1"/>
                          </a:solidFill>
                          <a:effectLst/>
                          <a:latin typeface="Times New Roman" panose="02020603050405020304" pitchFamily="18" charset="0"/>
                          <a:cs typeface="Times New Roman" panose="02020603050405020304" pitchFamily="18" charset="0"/>
                        </a:rPr>
                        <a:t> </a:t>
                      </a:r>
                      <a:r>
                        <a:rPr lang="fr-FR" sz="2800" b="1" dirty="0" err="1">
                          <a:solidFill>
                            <a:schemeClr val="tx1"/>
                          </a:solidFill>
                          <a:effectLst/>
                          <a:latin typeface="Times New Roman" panose="02020603050405020304" pitchFamily="18" charset="0"/>
                          <a:cs typeface="Times New Roman" panose="02020603050405020304" pitchFamily="18" charset="0"/>
                        </a:rPr>
                        <a:t>trí</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nuôi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đặt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trong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vùng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đã</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quy</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hoạch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bố</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trí</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trên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thành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cụm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Hình</a:t>
                      </a:r>
                      <a:r>
                        <a:rPr lang="fr-FR" sz="2800" dirty="0">
                          <a:solidFill>
                            <a:schemeClr val="tx1"/>
                          </a:solidFill>
                          <a:effectLst/>
                          <a:latin typeface="Times New Roman" panose="02020603050405020304" pitchFamily="18" charset="0"/>
                          <a:cs typeface="Times New Roman" panose="02020603050405020304" pitchFamily="18" charset="0"/>
                        </a:rPr>
                        <a:t> 18.1), </a:t>
                      </a:r>
                      <a:r>
                        <a:rPr lang="fr-FR" sz="2800" dirty="0" err="1">
                          <a:solidFill>
                            <a:schemeClr val="tx1"/>
                          </a:solidFill>
                          <a:effectLst/>
                          <a:latin typeface="Times New Roman" panose="02020603050405020304" pitchFamily="18" charset="0"/>
                          <a:cs typeface="Times New Roman" panose="02020603050405020304" pitchFamily="18" charset="0"/>
                        </a:rPr>
                        <a:t>mỗi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cụm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10 </a:t>
                      </a:r>
                      <a:r>
                        <a:rPr lang="fr-FR" sz="2800" dirty="0" err="1">
                          <a:solidFill>
                            <a:schemeClr val="tx1"/>
                          </a:solidFill>
                          <a:effectLst/>
                          <a:latin typeface="Times New Roman" panose="02020603050405020304" pitchFamily="18" charset="0"/>
                          <a:cs typeface="Times New Roman" panose="02020603050405020304" pitchFamily="18" charset="0"/>
                        </a:rPr>
                        <a:t>đến</a:t>
                      </a:r>
                      <a:r>
                        <a:rPr lang="fr-FR" sz="2800" dirty="0">
                          <a:solidFill>
                            <a:schemeClr val="tx1"/>
                          </a:solidFill>
                          <a:effectLst/>
                          <a:latin typeface="Times New Roman" panose="02020603050405020304" pitchFamily="18" charset="0"/>
                          <a:cs typeface="Times New Roman" panose="02020603050405020304" pitchFamily="18" charset="0"/>
                        </a:rPr>
                        <a:t> 15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quá</a:t>
                      </a:r>
                      <a:r>
                        <a:rPr lang="fr-FR" sz="2800" dirty="0">
                          <a:solidFill>
                            <a:schemeClr val="tx1"/>
                          </a:solidFill>
                          <a:effectLst/>
                          <a:latin typeface="Times New Roman" panose="02020603050405020304" pitchFamily="18" charset="0"/>
                          <a:cs typeface="Times New Roman" panose="02020603050405020304" pitchFamily="18" charset="0"/>
                        </a:rPr>
                        <a:t> 20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khoảng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giữa</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cụm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nhau</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200 </a:t>
                      </a:r>
                      <a:r>
                        <a:rPr lang="fr-FR" sz="2800" dirty="0" err="1">
                          <a:solidFill>
                            <a:schemeClr val="tx1"/>
                          </a:solidFill>
                          <a:effectLst/>
                          <a:latin typeface="Times New Roman" panose="02020603050405020304" pitchFamily="18" charset="0"/>
                          <a:cs typeface="Times New Roman" panose="02020603050405020304" pitchFamily="18" charset="0"/>
                        </a:rPr>
                        <a:t>đến</a:t>
                      </a:r>
                      <a:r>
                        <a:rPr lang="fr-FR" sz="2800" dirty="0">
                          <a:solidFill>
                            <a:schemeClr val="tx1"/>
                          </a:solidFill>
                          <a:effectLst/>
                          <a:latin typeface="Times New Roman" panose="02020603050405020304" pitchFamily="18" charset="0"/>
                          <a:cs typeface="Times New Roman" panose="02020603050405020304" pitchFamily="18" charset="0"/>
                        </a:rPr>
                        <a:t> 300 m, </a:t>
                      </a:r>
                      <a:r>
                        <a:rPr lang="fr-FR" sz="2800" dirty="0" err="1">
                          <a:solidFill>
                            <a:schemeClr val="tx1"/>
                          </a:solidFill>
                          <a:effectLst/>
                          <a:latin typeface="Times New Roman" panose="02020603050405020304" pitchFamily="18" charset="0"/>
                          <a:cs typeface="Times New Roman" panose="02020603050405020304" pitchFamily="18" charset="0"/>
                        </a:rPr>
                        <a:t>bố</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trí</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theo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hình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chữ</a:t>
                      </a:r>
                      <a:r>
                        <a:rPr lang="fr-FR" sz="2800" dirty="0">
                          <a:solidFill>
                            <a:schemeClr val="tx1"/>
                          </a:solidFill>
                          <a:effectLst/>
                          <a:latin typeface="Times New Roman" panose="02020603050405020304" pitchFamily="18" charset="0"/>
                          <a:cs typeface="Times New Roman" panose="02020603050405020304" pitchFamily="18" charset="0"/>
                        </a:rPr>
                        <a:t> Z </a:t>
                      </a:r>
                      <a:r>
                        <a:rPr lang="fr-FR" sz="2800" dirty="0" err="1">
                          <a:solidFill>
                            <a:schemeClr val="tx1"/>
                          </a:solidFill>
                          <a:effectLst/>
                          <a:latin typeface="Times New Roman" panose="02020603050405020304" pitchFamily="18" charset="0"/>
                          <a:cs typeface="Times New Roman" panose="02020603050405020304" pitchFamily="18" charset="0"/>
                        </a:rPr>
                        <a:t>để</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nước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lưu</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dễ</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dàng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và</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tránh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dồn</a:t>
                      </a:r>
                      <a:r>
                        <a:rPr lang="fr-FR" sz="2800" dirty="0">
                          <a:solidFill>
                            <a:schemeClr val="tx1"/>
                          </a:solidFill>
                          <a:effectLst/>
                          <a:latin typeface="Times New Roman" panose="02020603050405020304" pitchFamily="18" charset="0"/>
                          <a:cs typeface="Times New Roman" panose="02020603050405020304" pitchFamily="18" charset="0"/>
                        </a:rPr>
                        <a:t> ứ </a:t>
                      </a:r>
                      <a:r>
                        <a:rPr lang="fr-FR" sz="2800" dirty="0" err="1">
                          <a:solidFill>
                            <a:schemeClr val="tx1"/>
                          </a:solidFill>
                          <a:effectLst/>
                          <a:latin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chất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thải</a:t>
                      </a:r>
                      <a:r>
                        <a:rPr lang="fr-FR"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đặt</a:t>
                      </a:r>
                      <a:r>
                        <a:rPr lang="fr-FR" sz="2800" dirty="0">
                          <a:solidFill>
                            <a:schemeClr val="tx1"/>
                          </a:solidFill>
                          <a:effectLst/>
                          <a:latin typeface="Times New Roman" panose="02020603050405020304" pitchFamily="18" charset="0"/>
                          <a:cs typeface="Times New Roman" panose="02020603050405020304" pitchFamily="18" charset="0"/>
                        </a:rPr>
                        <a:t> ở </a:t>
                      </a:r>
                      <a:r>
                        <a:rPr lang="fr-FR" sz="2800" dirty="0" err="1">
                          <a:solidFill>
                            <a:schemeClr val="tx1"/>
                          </a:solidFill>
                          <a:effectLst/>
                          <a:latin typeface="Times New Roman" panose="02020603050405020304" pitchFamily="18" charset="0"/>
                          <a:cs typeface="Times New Roman" panose="02020603050405020304" pitchFamily="18" charset="0"/>
                        </a:rPr>
                        <a:t>nơi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thoáng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dòng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chảy</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nhẹ</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0,2 </a:t>
                      </a:r>
                      <a:r>
                        <a:rPr lang="fr-FR" sz="2800" dirty="0" err="1">
                          <a:solidFill>
                            <a:schemeClr val="tx1"/>
                          </a:solidFill>
                          <a:effectLst/>
                          <a:latin typeface="Times New Roman" panose="02020603050405020304" pitchFamily="18" charset="0"/>
                          <a:cs typeface="Times New Roman" panose="02020603050405020304" pitchFamily="18" charset="0"/>
                        </a:rPr>
                        <a:t>đến</a:t>
                      </a:r>
                      <a:r>
                        <a:rPr lang="fr-FR" sz="2800" dirty="0">
                          <a:solidFill>
                            <a:schemeClr val="tx1"/>
                          </a:solidFill>
                          <a:effectLst/>
                          <a:latin typeface="Times New Roman" panose="02020603050405020304" pitchFamily="18" charset="0"/>
                          <a:cs typeface="Times New Roman" panose="02020603050405020304" pitchFamily="18" charset="0"/>
                        </a:rPr>
                        <a:t> 0,3 m/s), </a:t>
                      </a:r>
                      <a:r>
                        <a:rPr lang="fr-FR" sz="2800" dirty="0" err="1">
                          <a:solidFill>
                            <a:schemeClr val="tx1"/>
                          </a:solidFill>
                          <a:effectLst/>
                          <a:latin typeface="Times New Roman" panose="02020603050405020304" pitchFamily="18" charset="0"/>
                          <a:cs typeface="Times New Roman" panose="02020603050405020304" pitchFamily="18" charset="0"/>
                        </a:rPr>
                        <a:t>độ</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sâu</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4 m </a:t>
                      </a:r>
                      <a:r>
                        <a:rPr lang="fr-FR" sz="2800" dirty="0" err="1">
                          <a:solidFill>
                            <a:schemeClr val="tx1"/>
                          </a:solidFill>
                          <a:effectLst/>
                          <a:latin typeface="Times New Roman" panose="02020603050405020304" pitchFamily="18" charset="0"/>
                          <a:cs typeface="Times New Roman" panose="02020603050405020304" pitchFamily="18" charset="0"/>
                        </a:rPr>
                        <a:t>trở</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lên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và</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đáy</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nền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đáy</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tối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thiểu</a:t>
                      </a:r>
                      <a:r>
                        <a:rPr lang="fr-FR" sz="2800" dirty="0">
                          <a:solidFill>
                            <a:schemeClr val="tx1"/>
                          </a:solidFill>
                          <a:effectLst/>
                          <a:latin typeface="Times New Roman" panose="02020603050405020304" pitchFamily="18" charset="0"/>
                          <a:cs typeface="Times New Roman" panose="02020603050405020304" pitchFamily="18" charset="0"/>
                        </a:rPr>
                        <a:t> 0,5 m. </a:t>
                      </a:r>
                      <a:r>
                        <a:rPr lang="fr-FR" sz="2800" dirty="0" err="1">
                          <a:solidFill>
                            <a:schemeClr val="tx1"/>
                          </a:solidFill>
                          <a:effectLst/>
                          <a:latin typeface="Times New Roman" panose="02020603050405020304" pitchFamily="18" charset="0"/>
                          <a:cs typeface="Times New Roman" panose="02020603050405020304" pitchFamily="18" charset="0"/>
                        </a:rPr>
                        <a:t>Môi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trường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nuôi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phải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đảm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bảo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yếu</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tố</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sau</a:t>
                      </a:r>
                      <a:r>
                        <a:rPr lang="fr-FR" sz="2800" dirty="0">
                          <a:solidFill>
                            <a:schemeClr val="tx1"/>
                          </a:solidFill>
                          <a:effectLst/>
                          <a:latin typeface="Times New Roman" panose="02020603050405020304" pitchFamily="18" charset="0"/>
                          <a:cs typeface="Times New Roman" panose="02020603050405020304" pitchFamily="18" charset="0"/>
                        </a:rPr>
                        <a:t>: pH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6,5 </a:t>
                      </a:r>
                      <a:r>
                        <a:rPr lang="fr-FR" sz="2800" dirty="0" err="1">
                          <a:solidFill>
                            <a:schemeClr val="tx1"/>
                          </a:solidFill>
                          <a:effectLst/>
                          <a:latin typeface="Times New Roman" panose="02020603050405020304" pitchFamily="18" charset="0"/>
                          <a:cs typeface="Times New Roman" panose="02020603050405020304" pitchFamily="18" charset="0"/>
                        </a:rPr>
                        <a:t>đến</a:t>
                      </a:r>
                      <a:r>
                        <a:rPr lang="fr-FR" sz="2800" dirty="0">
                          <a:solidFill>
                            <a:schemeClr val="tx1"/>
                          </a:solidFill>
                          <a:effectLst/>
                          <a:latin typeface="Times New Roman" panose="02020603050405020304" pitchFamily="18" charset="0"/>
                          <a:cs typeface="Times New Roman" panose="02020603050405020304" pitchFamily="18" charset="0"/>
                        </a:rPr>
                        <a:t> 8,5; </a:t>
                      </a:r>
                      <a:r>
                        <a:rPr lang="fr-FR" sz="2800" dirty="0" err="1">
                          <a:solidFill>
                            <a:schemeClr val="tx1"/>
                          </a:solidFill>
                          <a:effectLst/>
                          <a:latin typeface="Times New Roman" panose="02020603050405020304" pitchFamily="18" charset="0"/>
                          <a:cs typeface="Times New Roman" panose="02020603050405020304" pitchFamily="18" charset="0"/>
                        </a:rPr>
                        <a:t>oxygen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hoà</a:t>
                      </a:r>
                      <a:r>
                        <a:rPr lang="fr-FR" sz="2800" dirty="0">
                          <a:solidFill>
                            <a:schemeClr val="tx1"/>
                          </a:solidFill>
                          <a:effectLst/>
                          <a:latin typeface="Times New Roman" panose="02020603050405020304" pitchFamily="18" charset="0"/>
                          <a:cs typeface="Times New Roman" panose="02020603050405020304" pitchFamily="18" charset="0"/>
                        </a:rPr>
                        <a:t> tan ≥ 4 mg/L; </a:t>
                      </a:r>
                      <a:r>
                        <a:rPr lang="fr-FR" sz="2800" dirty="0" err="1">
                          <a:solidFill>
                            <a:schemeClr val="tx1"/>
                          </a:solidFill>
                          <a:effectLst/>
                          <a:latin typeface="Times New Roman" panose="02020603050405020304" pitchFamily="18" charset="0"/>
                          <a:cs typeface="Times New Roman" panose="02020603050405020304" pitchFamily="18" charset="0"/>
                        </a:rPr>
                        <a:t>amoni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tổng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cs typeface="Times New Roman" panose="02020603050405020304" pitchFamily="18" charset="0"/>
                        </a:rPr>
                        <a:t> &lt; 1 mg/L, </a:t>
                      </a:r>
                      <a:r>
                        <a:rPr lang="fr-FR" sz="2800" dirty="0" err="1">
                          <a:solidFill>
                            <a:schemeClr val="tx1"/>
                          </a:solidFill>
                          <a:effectLst/>
                          <a:latin typeface="Times New Roman" panose="02020603050405020304" pitchFamily="18" charset="0"/>
                          <a:cs typeface="Times New Roman" panose="02020603050405020304" pitchFamily="18" charset="0"/>
                        </a:rPr>
                        <a:t>nhiệt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độ</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nước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20 </a:t>
                      </a:r>
                      <a:r>
                        <a:rPr lang="fr-FR" sz="2800" dirty="0" err="1">
                          <a:solidFill>
                            <a:schemeClr val="tx1"/>
                          </a:solidFill>
                          <a:effectLst/>
                          <a:latin typeface="Times New Roman" panose="02020603050405020304" pitchFamily="18" charset="0"/>
                          <a:cs typeface="Times New Roman" panose="02020603050405020304" pitchFamily="18" charset="0"/>
                        </a:rPr>
                        <a:t>đến</a:t>
                      </a:r>
                      <a:r>
                        <a:rPr lang="fr-FR" sz="2800" dirty="0">
                          <a:solidFill>
                            <a:schemeClr val="tx1"/>
                          </a:solidFill>
                          <a:effectLst/>
                          <a:latin typeface="Times New Roman" panose="02020603050405020304" pitchFamily="18" charset="0"/>
                          <a:cs typeface="Times New Roman" panose="02020603050405020304" pitchFamily="18" charset="0"/>
                        </a:rPr>
                        <a:t> 33 °C.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4183354050"/>
                  </a:ext>
                </a:extLst>
              </a:tr>
              <a:tr h="3538626">
                <a:tc vMerge="1">
                  <a:txBody>
                    <a:bodyPr/>
                    <a:lstStyle/>
                    <a:p>
                      <a:endParaRPr lang="en-US"/>
                    </a:p>
                  </a:txBody>
                  <a:tcPr/>
                </a:tc>
                <a:tc>
                  <a:txBody>
                    <a:bodyPr/>
                    <a:lstStyle/>
                    <a:p>
                      <a:pPr algn="just">
                        <a:lnSpc>
                          <a:spcPct val="115000"/>
                        </a:lnSpc>
                        <a:spcAft>
                          <a:spcPts val="0"/>
                        </a:spcAft>
                      </a:pPr>
                      <a:r>
                        <a:rPr lang="fr-FR" sz="2800" b="1" dirty="0" err="1">
                          <a:solidFill>
                            <a:schemeClr val="tx1"/>
                          </a:solidFill>
                          <a:effectLst/>
                          <a:latin typeface="Times New Roman" panose="02020603050405020304" pitchFamily="18" charset="0"/>
                          <a:cs typeface="Times New Roman" panose="02020603050405020304" pitchFamily="18" charset="0"/>
                        </a:rPr>
                        <a:t>Cấu</a:t>
                      </a:r>
                      <a:r>
                        <a:rPr lang="fr-FR" sz="2800" b="1" dirty="0">
                          <a:solidFill>
                            <a:schemeClr val="tx1"/>
                          </a:solidFill>
                          <a:effectLst/>
                          <a:latin typeface="Times New Roman" panose="02020603050405020304" pitchFamily="18" charset="0"/>
                          <a:cs typeface="Times New Roman" panose="02020603050405020304" pitchFamily="18" charset="0"/>
                        </a:rPr>
                        <a:t> </a:t>
                      </a:r>
                      <a:r>
                        <a:rPr lang="fr-FR" sz="2800" b="1" dirty="0" err="1">
                          <a:solidFill>
                            <a:schemeClr val="tx1"/>
                          </a:solidFill>
                          <a:effectLst/>
                          <a:latin typeface="Times New Roman" panose="02020603050405020304" pitchFamily="18" charset="0"/>
                          <a:cs typeface="Times New Roman" panose="02020603050405020304" pitchFamily="18" charset="0"/>
                        </a:rPr>
                        <a:t>tạo</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3 </a:t>
                      </a:r>
                      <a:r>
                        <a:rPr lang="fr-FR" sz="2800" dirty="0" err="1">
                          <a:solidFill>
                            <a:schemeClr val="tx1"/>
                          </a:solidFill>
                          <a:effectLst/>
                          <a:latin typeface="Times New Roman" panose="02020603050405020304" pitchFamily="18" charset="0"/>
                          <a:cs typeface="Times New Roman" panose="02020603050405020304" pitchFamily="18" charset="0"/>
                        </a:rPr>
                        <a:t>thành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phần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chính</a:t>
                      </a:r>
                      <a:r>
                        <a:rPr lang="fr-FR" sz="2800" dirty="0">
                          <a:solidFill>
                            <a:schemeClr val="tx1"/>
                          </a:solidFill>
                          <a:effectLst/>
                          <a:latin typeface="Times New Roman" panose="02020603050405020304" pitchFamily="18" charset="0"/>
                          <a:cs typeface="Times New Roman" panose="02020603050405020304" pitchFamily="18" charset="0"/>
                        </a:rPr>
                        <a:t> là </a:t>
                      </a:r>
                      <a:r>
                        <a:rPr lang="fr-FR" sz="2800" dirty="0" err="1">
                          <a:solidFill>
                            <a:schemeClr val="tx1"/>
                          </a:solidFill>
                          <a:effectLst/>
                          <a:latin typeface="Times New Roman" panose="02020603050405020304" pitchFamily="18" charset="0"/>
                          <a:cs typeface="Times New Roman" panose="02020603050405020304" pitchFamily="18" charset="0"/>
                        </a:rPr>
                        <a:t>khung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lưới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và</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neo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Khung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thể</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làm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bằng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gỗ</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ống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sắt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mạ</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kẽm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hoặc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bằng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ống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nhựa</a:t>
                      </a:r>
                      <a:r>
                        <a:rPr lang="fr-FR" sz="2800" dirty="0">
                          <a:solidFill>
                            <a:schemeClr val="tx1"/>
                          </a:solidFill>
                          <a:effectLst/>
                          <a:latin typeface="Times New Roman" panose="02020603050405020304" pitchFamily="18" charset="0"/>
                          <a:cs typeface="Times New Roman" panose="02020603050405020304" pitchFamily="18" charset="0"/>
                        </a:rPr>
                        <a:t> HDPE. </a:t>
                      </a:r>
                      <a:r>
                        <a:rPr lang="fr-FR" sz="2800" dirty="0" err="1">
                          <a:solidFill>
                            <a:schemeClr val="tx1"/>
                          </a:solidFill>
                          <a:effectLst/>
                          <a:latin typeface="Times New Roman" panose="02020603050405020304" pitchFamily="18" charset="0"/>
                          <a:cs typeface="Times New Roman" panose="02020603050405020304" pitchFamily="18" charset="0"/>
                        </a:rPr>
                        <a:t>Phao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thường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làm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từ</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thùng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phuy</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nhựa</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thể</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tích</a:t>
                      </a:r>
                      <a:r>
                        <a:rPr lang="fr-FR" sz="2800" dirty="0">
                          <a:solidFill>
                            <a:schemeClr val="tx1"/>
                          </a:solidFill>
                          <a:effectLst/>
                          <a:latin typeface="Times New Roman" panose="02020603050405020304" pitchFamily="18" charset="0"/>
                          <a:cs typeface="Times New Roman" panose="02020603050405020304" pitchFamily="18" charset="0"/>
                        </a:rPr>
                        <a:t> 200 L. </a:t>
                      </a:r>
                      <a:r>
                        <a:rPr lang="fr-FR" sz="2800" dirty="0" err="1">
                          <a:solidFill>
                            <a:schemeClr val="tx1"/>
                          </a:solidFill>
                          <a:effectLst/>
                          <a:latin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thể</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8 </a:t>
                      </a:r>
                      <a:r>
                        <a:rPr lang="fr-FR" sz="2800" dirty="0" err="1">
                          <a:solidFill>
                            <a:schemeClr val="tx1"/>
                          </a:solidFill>
                          <a:effectLst/>
                          <a:latin typeface="Times New Roman" panose="02020603050405020304" pitchFamily="18" charset="0"/>
                          <a:cs typeface="Times New Roman" panose="02020603050405020304" pitchFamily="18" charset="0"/>
                        </a:rPr>
                        <a:t>đến</a:t>
                      </a:r>
                      <a:r>
                        <a:rPr lang="fr-FR" sz="2800" dirty="0">
                          <a:solidFill>
                            <a:schemeClr val="tx1"/>
                          </a:solidFill>
                          <a:effectLst/>
                          <a:latin typeface="Times New Roman" panose="02020603050405020304" pitchFamily="18" charset="0"/>
                          <a:cs typeface="Times New Roman" panose="02020603050405020304" pitchFamily="18" charset="0"/>
                        </a:rPr>
                        <a:t> 10 </a:t>
                      </a:r>
                      <a:r>
                        <a:rPr lang="fr-FR" sz="2800" dirty="0" err="1">
                          <a:solidFill>
                            <a:schemeClr val="tx1"/>
                          </a:solidFill>
                          <a:effectLst/>
                          <a:latin typeface="Times New Roman" panose="02020603050405020304" pitchFamily="18" charset="0"/>
                          <a:cs typeface="Times New Roman" panose="02020603050405020304" pitchFamily="18" charset="0"/>
                        </a:rPr>
                        <a:t>phao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tuỳ</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khối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lượng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của</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khung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Lưới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dệt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bằng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sợi</a:t>
                      </a:r>
                      <a:r>
                        <a:rPr lang="fr-FR" sz="2800" dirty="0">
                          <a:solidFill>
                            <a:schemeClr val="tx1"/>
                          </a:solidFill>
                          <a:effectLst/>
                          <a:latin typeface="Times New Roman" panose="02020603050405020304" pitchFamily="18" charset="0"/>
                          <a:cs typeface="Times New Roman" panose="02020603050405020304" pitchFamily="18" charset="0"/>
                        </a:rPr>
                        <a:t> PE </a:t>
                      </a:r>
                      <a:r>
                        <a:rPr lang="fr-FR" sz="2800" dirty="0" err="1">
                          <a:solidFill>
                            <a:schemeClr val="tx1"/>
                          </a:solidFill>
                          <a:effectLst/>
                          <a:latin typeface="Times New Roman" panose="02020603050405020304" pitchFamily="18" charset="0"/>
                          <a:cs typeface="Times New Roman" panose="02020603050405020304" pitchFamily="18" charset="0"/>
                        </a:rPr>
                        <a:t>không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rút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Cỡ</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mắt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lưới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phụ</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thuộc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vào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kích</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cỡ</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lúc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thả</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Ngoài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lớp</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lưới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giữ</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nuôi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còn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có</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thêm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lớp</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lưới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lửng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sâu</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khoảng</a:t>
                      </a:r>
                      <a:r>
                        <a:rPr lang="fr-FR" sz="2800" dirty="0">
                          <a:solidFill>
                            <a:schemeClr val="tx1"/>
                          </a:solidFill>
                          <a:effectLst/>
                          <a:latin typeface="Times New Roman" panose="02020603050405020304" pitchFamily="18" charset="0"/>
                          <a:cs typeface="Times New Roman" panose="02020603050405020304" pitchFamily="18" charset="0"/>
                        </a:rPr>
                        <a:t> 50 cm </a:t>
                      </a:r>
                      <a:r>
                        <a:rPr lang="fr-FR" sz="2800" dirty="0" err="1">
                          <a:solidFill>
                            <a:schemeClr val="tx1"/>
                          </a:solidFill>
                          <a:effectLst/>
                          <a:latin typeface="Times New Roman" panose="02020603050405020304" pitchFamily="18" charset="0"/>
                          <a:cs typeface="Times New Roman" panose="02020603050405020304" pitchFamily="18" charset="0"/>
                        </a:rPr>
                        <a:t>và</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cao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hơn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mặt</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nước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khoảng</a:t>
                      </a:r>
                      <a:r>
                        <a:rPr lang="fr-FR" sz="2800" dirty="0">
                          <a:solidFill>
                            <a:schemeClr val="tx1"/>
                          </a:solidFill>
                          <a:effectLst/>
                          <a:latin typeface="Times New Roman" panose="02020603050405020304" pitchFamily="18" charset="0"/>
                          <a:cs typeface="Times New Roman" panose="02020603050405020304" pitchFamily="18" charset="0"/>
                        </a:rPr>
                        <a:t> 30 cm </a:t>
                      </a:r>
                      <a:r>
                        <a:rPr lang="fr-FR" sz="2800" dirty="0" err="1">
                          <a:solidFill>
                            <a:schemeClr val="tx1"/>
                          </a:solidFill>
                          <a:effectLst/>
                          <a:latin typeface="Times New Roman" panose="02020603050405020304" pitchFamily="18" charset="0"/>
                          <a:cs typeface="Times New Roman" panose="02020603050405020304" pitchFamily="18" charset="0"/>
                        </a:rPr>
                        <a:t>để</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ngăn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ăn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trôi</a:t>
                      </a:r>
                      <a:r>
                        <a:rPr lang="fr-FR" sz="2800" dirty="0">
                          <a:solidFill>
                            <a:schemeClr val="tx1"/>
                          </a:solidFill>
                          <a:effectLst/>
                          <a:latin typeface="Times New Roman" panose="02020603050405020304" pitchFamily="18" charset="0"/>
                          <a:cs typeface="Times New Roman" panose="02020603050405020304" pitchFamily="18" charset="0"/>
                        </a:rPr>
                        <a:t> ra </a:t>
                      </a:r>
                      <a:r>
                        <a:rPr lang="fr-FR" sz="2800" dirty="0" err="1">
                          <a:solidFill>
                            <a:schemeClr val="tx1"/>
                          </a:solidFill>
                          <a:effectLst/>
                          <a:latin typeface="Times New Roman" panose="02020603050405020304" pitchFamily="18" charset="0"/>
                          <a:cs typeface="Times New Roman" panose="02020603050405020304" pitchFamily="18" charset="0"/>
                        </a:rPr>
                        <a:t>ngoài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Toàn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bộ</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hệ</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thống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lồng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neo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chắc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chắn</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vào</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bờ</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núi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đá</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hoặc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khối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bê</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tông</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chìm</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cs typeface="Times New Roman" panose="02020603050405020304" pitchFamily="18" charset="0"/>
                        </a:rPr>
                        <a:t>nước</a:t>
                      </a:r>
                      <a:r>
                        <a:rPr lang="fr-FR" sz="2800" dirty="0" smtClean="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2593079029"/>
                  </a:ext>
                </a:extLst>
              </a:tr>
            </a:tbl>
          </a:graphicData>
        </a:graphic>
      </p:graphicFrame>
    </p:spTree>
    <p:extLst>
      <p:ext uri="{BB962C8B-B14F-4D97-AF65-F5344CB8AC3E}">
        <p14:creationId xmlns:p14="http://schemas.microsoft.com/office/powerpoint/2010/main" val="3445196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asvg="http://schemas.microsoft.com/office/drawing/2016/SVG/main" xmlns="" r:embed="rId5"/>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0" name="Rectangle 9"/>
          <p:cNvSpPr/>
          <p:nvPr/>
        </p:nvSpPr>
        <p:spPr>
          <a:xfrm>
            <a:off x="167880" y="168414"/>
            <a:ext cx="12176520" cy="707886"/>
          </a:xfrm>
          <a:prstGeom prst="rect">
            <a:avLst/>
          </a:prstGeom>
          <a:solidFill>
            <a:schemeClr val="accent6">
              <a:lumMod val="40000"/>
              <a:lumOff val="60000"/>
            </a:schemeClr>
          </a:solidFill>
        </p:spPr>
        <p:txBody>
          <a:bodyPr wrap="square">
            <a:spAutoFit/>
          </a:bodyPr>
          <a:lstStyle/>
          <a:p>
            <a:r>
              <a:rPr lang="fr-FR" sz="4000" b="1" dirty="0" smtClean="0">
                <a:latin typeface="Times New Roman" panose="02020603050405020304" pitchFamily="18" charset="0"/>
                <a:cs typeface="Times New Roman" panose="02020603050405020304" pitchFamily="18" charset="0"/>
              </a:rPr>
              <a:t>1</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cá</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rô</a:t>
            </a:r>
            <a:r>
              <a:rPr lang="fr-FR" sz="4000" b="1" dirty="0">
                <a:latin typeface="Times New Roman" panose="02020603050405020304" pitchFamily="18" charset="0"/>
                <a:cs typeface="Times New Roman" panose="02020603050405020304" pitchFamily="18" charset="0"/>
              </a:rPr>
              <a:t> phi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smtClean="0">
                <a:latin typeface="Times New Roman" panose="02020603050405020304" pitchFamily="18" charset="0"/>
                <a:cs typeface="Times New Roman" panose="02020603050405020304" pitchFamily="18" charset="0"/>
              </a:rPr>
              <a:t>lồng</a:t>
            </a:r>
            <a:r>
              <a:rPr lang="fr-FR"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44923408"/>
              </p:ext>
            </p:extLst>
          </p:nvPr>
        </p:nvGraphicFramePr>
        <p:xfrm>
          <a:off x="152400" y="1181100"/>
          <a:ext cx="17754601" cy="6781800"/>
        </p:xfrm>
        <a:graphic>
          <a:graphicData uri="http://schemas.openxmlformats.org/drawingml/2006/table">
            <a:tbl>
              <a:tblPr firstRow="1" firstCol="1" bandRow="1">
                <a:tableStyleId>{5C22544A-7EE6-4342-B048-85BDC9FD1C3A}</a:tableStyleId>
              </a:tblPr>
              <a:tblGrid>
                <a:gridCol w="2514598">
                  <a:extLst>
                    <a:ext uri="{9D8B030D-6E8A-4147-A177-3AD203B41FA5}">
                      <a16:colId xmlns:a16="http://schemas.microsoft.com/office/drawing/2014/main" val="4235698692"/>
                    </a:ext>
                  </a:extLst>
                </a:gridCol>
                <a:gridCol w="3429000">
                  <a:extLst>
                    <a:ext uri="{9D8B030D-6E8A-4147-A177-3AD203B41FA5}">
                      <a16:colId xmlns:a16="http://schemas.microsoft.com/office/drawing/2014/main" val="4222345360"/>
                    </a:ext>
                  </a:extLst>
                </a:gridCol>
                <a:gridCol w="11811003">
                  <a:extLst>
                    <a:ext uri="{9D8B030D-6E8A-4147-A177-3AD203B41FA5}">
                      <a16:colId xmlns:a16="http://schemas.microsoft.com/office/drawing/2014/main" val="4201086294"/>
                    </a:ext>
                  </a:extLst>
                </a:gridCol>
              </a:tblGrid>
              <a:tr h="803936">
                <a:tc>
                  <a:txBody>
                    <a:bodyPr/>
                    <a:lstStyle/>
                    <a:p>
                      <a:pPr algn="ctr">
                        <a:lnSpc>
                          <a:spcPct val="115000"/>
                        </a:lnSpc>
                        <a:spcAft>
                          <a:spcPts val="0"/>
                        </a:spcAft>
                      </a:pPr>
                      <a:r>
                        <a:rPr lang="fr-FR" sz="3200" dirty="0">
                          <a:solidFill>
                            <a:schemeClr val="tx1"/>
                          </a:solidFill>
                          <a:effectLst/>
                          <a:latin typeface="Times New Roman" panose="02020603050405020304" pitchFamily="18" charset="0"/>
                          <a:cs typeface="Times New Roman" panose="02020603050405020304" pitchFamily="18" charset="0"/>
                        </a:rPr>
                        <a:t>Qui </a:t>
                      </a:r>
                      <a:r>
                        <a:rPr lang="fr-FR" sz="3200" dirty="0" err="1">
                          <a:solidFill>
                            <a:schemeClr val="tx1"/>
                          </a:solidFill>
                          <a:effectLst/>
                          <a:latin typeface="Times New Roman" panose="02020603050405020304" pitchFamily="18" charset="0"/>
                          <a:cs typeface="Times New Roman" panose="02020603050405020304" pitchFamily="18" charset="0"/>
                        </a:rPr>
                        <a:t>trình</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gridSpan="2">
                  <a:txBody>
                    <a:bodyPr/>
                    <a:lstStyle/>
                    <a:p>
                      <a:pPr algn="ctr">
                        <a:lnSpc>
                          <a:spcPct val="115000"/>
                        </a:lnSpc>
                        <a:spcAft>
                          <a:spcPts val="0"/>
                        </a:spcAft>
                      </a:pPr>
                      <a:r>
                        <a:rPr lang="fr-FR" sz="3200" dirty="0" err="1">
                          <a:solidFill>
                            <a:schemeClr val="tx1"/>
                          </a:solidFill>
                          <a:effectLst/>
                          <a:latin typeface="Times New Roman" panose="02020603050405020304" pitchFamily="18" charset="0"/>
                          <a:cs typeface="Times New Roman" panose="02020603050405020304" pitchFamily="18" charset="0"/>
                        </a:rPr>
                        <a:t>Cách</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thực</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hiện</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hMerge="1">
                  <a:txBody>
                    <a:bodyPr/>
                    <a:lstStyle/>
                    <a:p>
                      <a:endParaRPr lang="en-US"/>
                    </a:p>
                  </a:txBody>
                  <a:tcPr/>
                </a:tc>
                <a:extLst>
                  <a:ext uri="{0D108BD9-81ED-4DB2-BD59-A6C34878D82A}">
                    <a16:rowId xmlns:a16="http://schemas.microsoft.com/office/drawing/2014/main" val="2511361913"/>
                  </a:ext>
                </a:extLst>
              </a:tr>
              <a:tr h="3425931">
                <a:tc rowSpan="2">
                  <a:txBody>
                    <a:bodyPr/>
                    <a:lstStyle/>
                    <a:p>
                      <a:pPr algn="ctr">
                        <a:lnSpc>
                          <a:spcPct val="115000"/>
                        </a:lnSpc>
                        <a:spcAft>
                          <a:spcPts val="0"/>
                        </a:spcAft>
                      </a:pPr>
                      <a:r>
                        <a:rPr lang="fr-FR" sz="3200" dirty="0">
                          <a:solidFill>
                            <a:schemeClr val="tx1"/>
                          </a:solidFill>
                          <a:effectLst/>
                          <a:latin typeface="Times New Roman" panose="02020603050405020304" pitchFamily="18" charset="0"/>
                          <a:cs typeface="Times New Roman" panose="02020603050405020304" pitchFamily="18" charset="0"/>
                        </a:rPr>
                        <a:t>2. </a:t>
                      </a:r>
                      <a:r>
                        <a:rPr lang="fr-FR" sz="3200" dirty="0" err="1">
                          <a:solidFill>
                            <a:schemeClr val="tx1"/>
                          </a:solidFill>
                          <a:effectLst/>
                          <a:latin typeface="Times New Roman" panose="02020603050405020304" pitchFamily="18" charset="0"/>
                          <a:cs typeface="Times New Roman" panose="02020603050405020304" pitchFamily="18" charset="0"/>
                        </a:rPr>
                        <a:t>Lựa</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chọn</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và</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thả</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giống</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ctr">
                        <a:lnSpc>
                          <a:spcPct val="115000"/>
                        </a:lnSpc>
                        <a:spcAft>
                          <a:spcPts val="0"/>
                        </a:spcAft>
                      </a:pPr>
                      <a:r>
                        <a:rPr lang="fr-FR" sz="3200" b="1" dirty="0" err="1">
                          <a:solidFill>
                            <a:schemeClr val="tx1"/>
                          </a:solidFill>
                          <a:effectLst/>
                          <a:latin typeface="Times New Roman" panose="02020603050405020304" pitchFamily="18" charset="0"/>
                          <a:cs typeface="Times New Roman" panose="02020603050405020304" pitchFamily="18" charset="0"/>
                        </a:rPr>
                        <a:t>Chọn</a:t>
                      </a:r>
                      <a:r>
                        <a:rPr lang="fr-FR" sz="3200" b="1" dirty="0">
                          <a:solidFill>
                            <a:schemeClr val="tx1"/>
                          </a:solidFill>
                          <a:effectLst/>
                          <a:latin typeface="Times New Roman" panose="02020603050405020304" pitchFamily="18" charset="0"/>
                          <a:cs typeface="Times New Roman" panose="02020603050405020304" pitchFamily="18" charset="0"/>
                        </a:rPr>
                        <a:t> </a:t>
                      </a:r>
                      <a:r>
                        <a:rPr lang="fr-FR" sz="3200" b="1" dirty="0" err="1">
                          <a:solidFill>
                            <a:schemeClr val="tx1"/>
                          </a:solidFill>
                          <a:effectLst/>
                          <a:latin typeface="Times New Roman" panose="02020603050405020304" pitchFamily="18" charset="0"/>
                          <a:cs typeface="Times New Roman" panose="02020603050405020304" pitchFamily="18" charset="0"/>
                        </a:rPr>
                        <a:t>giống</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3200">
                          <a:solidFill>
                            <a:schemeClr val="tx1"/>
                          </a:solidFill>
                          <a:effectLst/>
                          <a:latin typeface="Times New Roman" panose="02020603050405020304" pitchFamily="18" charset="0"/>
                          <a:cs typeface="Times New Roman" panose="02020603050405020304" pitchFamily="18" charset="0"/>
                        </a:rPr>
                        <a:t>Nên chọn mua cá rô phi giống từ các cơ sở tin cậy, có chất lượng đảm bảo. Cá giống phải khoẻ mạnh, không dị hình, xây sát, kích cỡ đồng đều, hoạt động nhanh nhẹn. Nên chọn cá giống có kích thước từ 8 đến 12 cm (từ 15 đến 20 g/con).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1424228283"/>
                  </a:ext>
                </a:extLst>
              </a:tr>
              <a:tr h="2551933">
                <a:tc vMerge="1">
                  <a:txBody>
                    <a:bodyPr/>
                    <a:lstStyle/>
                    <a:p>
                      <a:endParaRPr lang="en-US"/>
                    </a:p>
                  </a:txBody>
                  <a:tcPr/>
                </a:tc>
                <a:tc>
                  <a:txBody>
                    <a:bodyPr/>
                    <a:lstStyle/>
                    <a:p>
                      <a:pPr algn="ctr">
                        <a:lnSpc>
                          <a:spcPct val="115000"/>
                        </a:lnSpc>
                        <a:spcAft>
                          <a:spcPts val="0"/>
                        </a:spcAft>
                      </a:pPr>
                      <a:r>
                        <a:rPr lang="fr-FR" sz="3200" b="1" dirty="0" err="1">
                          <a:solidFill>
                            <a:schemeClr val="tx1"/>
                          </a:solidFill>
                          <a:effectLst/>
                          <a:latin typeface="Times New Roman" panose="02020603050405020304" pitchFamily="18" charset="0"/>
                          <a:cs typeface="Times New Roman" panose="02020603050405020304" pitchFamily="18" charset="0"/>
                        </a:rPr>
                        <a:t>Thả</a:t>
                      </a:r>
                      <a:r>
                        <a:rPr lang="fr-FR" sz="3200" b="1" dirty="0">
                          <a:solidFill>
                            <a:schemeClr val="tx1"/>
                          </a:solidFill>
                          <a:effectLst/>
                          <a:latin typeface="Times New Roman" panose="02020603050405020304" pitchFamily="18" charset="0"/>
                          <a:cs typeface="Times New Roman" panose="02020603050405020304" pitchFamily="18" charset="0"/>
                        </a:rPr>
                        <a:t> </a:t>
                      </a:r>
                      <a:r>
                        <a:rPr lang="fr-FR" sz="3200" b="1" dirty="0" err="1">
                          <a:solidFill>
                            <a:schemeClr val="tx1"/>
                          </a:solidFill>
                          <a:effectLst/>
                          <a:latin typeface="Times New Roman" panose="02020603050405020304" pitchFamily="18" charset="0"/>
                          <a:cs typeface="Times New Roman" panose="02020603050405020304" pitchFamily="18" charset="0"/>
                        </a:rPr>
                        <a:t>giống</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3200" dirty="0" err="1">
                          <a:solidFill>
                            <a:schemeClr val="tx1"/>
                          </a:solidFill>
                          <a:effectLst/>
                          <a:latin typeface="Times New Roman" panose="02020603050405020304" pitchFamily="18" charset="0"/>
                          <a:cs typeface="Times New Roman" panose="02020603050405020304" pitchFamily="18" charset="0"/>
                        </a:rPr>
                        <a:t>Thả</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cá</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với</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mật</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độ</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từ</a:t>
                      </a:r>
                      <a:r>
                        <a:rPr lang="fr-FR" sz="3200" dirty="0">
                          <a:solidFill>
                            <a:schemeClr val="tx1"/>
                          </a:solidFill>
                          <a:effectLst/>
                          <a:latin typeface="Times New Roman" panose="02020603050405020304" pitchFamily="18" charset="0"/>
                          <a:cs typeface="Times New Roman" panose="02020603050405020304" pitchFamily="18" charset="0"/>
                        </a:rPr>
                        <a:t> 40 </a:t>
                      </a:r>
                      <a:r>
                        <a:rPr lang="fr-FR" sz="3200" dirty="0" err="1">
                          <a:solidFill>
                            <a:schemeClr val="tx1"/>
                          </a:solidFill>
                          <a:effectLst/>
                          <a:latin typeface="Times New Roman" panose="02020603050405020304" pitchFamily="18" charset="0"/>
                          <a:cs typeface="Times New Roman" panose="02020603050405020304" pitchFamily="18" charset="0"/>
                        </a:rPr>
                        <a:t>đến</a:t>
                      </a:r>
                      <a:r>
                        <a:rPr lang="fr-FR" sz="3200" dirty="0">
                          <a:solidFill>
                            <a:schemeClr val="tx1"/>
                          </a:solidFill>
                          <a:effectLst/>
                          <a:latin typeface="Times New Roman" panose="02020603050405020304" pitchFamily="18" charset="0"/>
                          <a:cs typeface="Times New Roman" panose="02020603050405020304" pitchFamily="18" charset="0"/>
                        </a:rPr>
                        <a:t> 50 con/m³. </a:t>
                      </a:r>
                      <a:r>
                        <a:rPr lang="fr-FR" sz="3200" dirty="0" err="1">
                          <a:solidFill>
                            <a:schemeClr val="tx1"/>
                          </a:solidFill>
                          <a:effectLst/>
                          <a:latin typeface="Times New Roman" panose="02020603050405020304" pitchFamily="18" charset="0"/>
                          <a:cs typeface="Times New Roman" panose="02020603050405020304" pitchFamily="18" charset="0"/>
                        </a:rPr>
                        <a:t>Tiến</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hành</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thả</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cá</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vào</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thời</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điểm</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mát</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trong</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ngày</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để</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tránh</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hiện</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tượng</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cá</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bị</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sốc</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nhiệt</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Thời</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gian</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thả</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giống</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tốt</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nhất</a:t>
                      </a:r>
                      <a:r>
                        <a:rPr lang="fr-FR" sz="3200" dirty="0">
                          <a:solidFill>
                            <a:schemeClr val="tx1"/>
                          </a:solidFill>
                          <a:effectLst/>
                          <a:latin typeface="Times New Roman" panose="02020603050405020304" pitchFamily="18" charset="0"/>
                          <a:cs typeface="Times New Roman" panose="02020603050405020304" pitchFamily="18" charset="0"/>
                        </a:rPr>
                        <a:t> là </a:t>
                      </a:r>
                      <a:r>
                        <a:rPr lang="fr-FR" sz="3200" dirty="0" err="1">
                          <a:solidFill>
                            <a:schemeClr val="tx1"/>
                          </a:solidFill>
                          <a:effectLst/>
                          <a:latin typeface="Times New Roman" panose="02020603050405020304" pitchFamily="18" charset="0"/>
                          <a:cs typeface="Times New Roman" panose="02020603050405020304" pitchFamily="18" charset="0"/>
                        </a:rPr>
                        <a:t>vào</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tháng</a:t>
                      </a:r>
                      <a:r>
                        <a:rPr lang="fr-FR" sz="3200" dirty="0">
                          <a:solidFill>
                            <a:schemeClr val="tx1"/>
                          </a:solidFill>
                          <a:effectLst/>
                          <a:latin typeface="Times New Roman" panose="02020603050405020304" pitchFamily="18" charset="0"/>
                          <a:cs typeface="Times New Roman" panose="02020603050405020304" pitchFamily="18" charset="0"/>
                        </a:rPr>
                        <a:t> 4 </a:t>
                      </a:r>
                      <a:r>
                        <a:rPr lang="fr-FR" sz="3200" dirty="0" err="1">
                          <a:solidFill>
                            <a:schemeClr val="tx1"/>
                          </a:solidFill>
                          <a:effectLst/>
                          <a:latin typeface="Times New Roman" panose="02020603050405020304" pitchFamily="18" charset="0"/>
                          <a:cs typeface="Times New Roman" panose="02020603050405020304" pitchFamily="18" charset="0"/>
                        </a:rPr>
                        <a:t>đến</a:t>
                      </a:r>
                      <a:r>
                        <a:rPr lang="fr-FR" sz="3200" dirty="0">
                          <a:solidFill>
                            <a:schemeClr val="tx1"/>
                          </a:solidFill>
                          <a:effectLst/>
                          <a:latin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cs typeface="Times New Roman" panose="02020603050405020304" pitchFamily="18" charset="0"/>
                        </a:rPr>
                        <a:t>tháng</a:t>
                      </a:r>
                      <a:r>
                        <a:rPr lang="fr-FR" sz="3200" dirty="0">
                          <a:solidFill>
                            <a:schemeClr val="tx1"/>
                          </a:solidFill>
                          <a:effectLst/>
                          <a:latin typeface="Times New Roman" panose="02020603050405020304" pitchFamily="18" charset="0"/>
                          <a:cs typeface="Times New Roman" panose="02020603050405020304" pitchFamily="18" charset="0"/>
                        </a:rPr>
                        <a:t> 6.</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3419548114"/>
                  </a:ext>
                </a:extLst>
              </a:tr>
            </a:tbl>
          </a:graphicData>
        </a:graphic>
      </p:graphicFrame>
    </p:spTree>
    <p:extLst>
      <p:ext uri="{BB962C8B-B14F-4D97-AF65-F5344CB8AC3E}">
        <p14:creationId xmlns:p14="http://schemas.microsoft.com/office/powerpoint/2010/main" val="3816120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759679" y="-2054371"/>
            <a:ext cx="5918398" cy="3787775"/>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r:embed="rId2">
              <a:alphaModFix amt="60000"/>
              <a:extLst>
                <a:ext uri="{96DAC541-7B7A-43D3-8B79-37D633B846F1}">
                  <asvg:svgBlip xmlns:asvg="http://schemas.microsoft.com/office/drawing/2016/SVG/main" xmlns="" r:embed="rId5"/>
                </a:ext>
              </a:extLst>
            </a:blip>
            <a:stretch>
              <a:fillRect/>
            </a:stretch>
          </a:blipFill>
        </p:spPr>
      </p:sp>
      <p:sp>
        <p:nvSpPr>
          <p:cNvPr id="8" name="Freeform 8"/>
          <p:cNvSpPr/>
          <p:nvPr/>
        </p:nvSpPr>
        <p:spPr>
          <a:xfrm rot="-447945">
            <a:off x="13234496" y="291453"/>
            <a:ext cx="3052069" cy="1858987"/>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0" name="Rectangle 9"/>
          <p:cNvSpPr/>
          <p:nvPr/>
        </p:nvSpPr>
        <p:spPr>
          <a:xfrm>
            <a:off x="167880" y="168414"/>
            <a:ext cx="12176520" cy="707886"/>
          </a:xfrm>
          <a:prstGeom prst="rect">
            <a:avLst/>
          </a:prstGeom>
          <a:solidFill>
            <a:schemeClr val="accent6">
              <a:lumMod val="40000"/>
              <a:lumOff val="60000"/>
            </a:schemeClr>
          </a:solidFill>
        </p:spPr>
        <p:txBody>
          <a:bodyPr wrap="square">
            <a:spAutoFit/>
          </a:bodyPr>
          <a:lstStyle/>
          <a:p>
            <a:r>
              <a:rPr lang="fr-FR" sz="4000" b="1" dirty="0" smtClean="0">
                <a:latin typeface="Times New Roman" panose="02020603050405020304" pitchFamily="18" charset="0"/>
                <a:cs typeface="Times New Roman" panose="02020603050405020304" pitchFamily="18" charset="0"/>
              </a:rPr>
              <a:t>1</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cá</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rô</a:t>
            </a:r>
            <a:r>
              <a:rPr lang="fr-FR" sz="4000" b="1" dirty="0">
                <a:latin typeface="Times New Roman" panose="02020603050405020304" pitchFamily="18" charset="0"/>
                <a:cs typeface="Times New Roman" panose="02020603050405020304" pitchFamily="18" charset="0"/>
              </a:rPr>
              <a:t> phi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smtClean="0">
                <a:latin typeface="Times New Roman" panose="02020603050405020304" pitchFamily="18" charset="0"/>
                <a:cs typeface="Times New Roman" panose="02020603050405020304" pitchFamily="18" charset="0"/>
              </a:rPr>
              <a:t>lồng</a:t>
            </a:r>
            <a:r>
              <a:rPr lang="fr-FR"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53531609"/>
              </p:ext>
            </p:extLst>
          </p:nvPr>
        </p:nvGraphicFramePr>
        <p:xfrm>
          <a:off x="381001" y="1104900"/>
          <a:ext cx="17678399" cy="8382000"/>
        </p:xfrm>
        <a:graphic>
          <a:graphicData uri="http://schemas.openxmlformats.org/drawingml/2006/table">
            <a:tbl>
              <a:tblPr firstRow="1" firstCol="1" bandRow="1">
                <a:tableStyleId>{5C22544A-7EE6-4342-B048-85BDC9FD1C3A}</a:tableStyleId>
              </a:tblPr>
              <a:tblGrid>
                <a:gridCol w="2174722">
                  <a:extLst>
                    <a:ext uri="{9D8B030D-6E8A-4147-A177-3AD203B41FA5}">
                      <a16:colId xmlns:a16="http://schemas.microsoft.com/office/drawing/2014/main" val="4235698692"/>
                    </a:ext>
                  </a:extLst>
                </a:gridCol>
                <a:gridCol w="2382854">
                  <a:extLst>
                    <a:ext uri="{9D8B030D-6E8A-4147-A177-3AD203B41FA5}">
                      <a16:colId xmlns:a16="http://schemas.microsoft.com/office/drawing/2014/main" val="4222345360"/>
                    </a:ext>
                  </a:extLst>
                </a:gridCol>
                <a:gridCol w="13120823">
                  <a:extLst>
                    <a:ext uri="{9D8B030D-6E8A-4147-A177-3AD203B41FA5}">
                      <a16:colId xmlns:a16="http://schemas.microsoft.com/office/drawing/2014/main" val="4201086294"/>
                    </a:ext>
                  </a:extLst>
                </a:gridCol>
              </a:tblGrid>
              <a:tr h="523875">
                <a:tc>
                  <a:txBody>
                    <a:bodyPr/>
                    <a:lstStyle/>
                    <a:p>
                      <a:pPr algn="just">
                        <a:lnSpc>
                          <a:spcPct val="115000"/>
                        </a:lnSpc>
                        <a:spcAft>
                          <a:spcPts val="0"/>
                        </a:spcAft>
                      </a:pPr>
                      <a:r>
                        <a:rPr lang="fr-FR" sz="2400" dirty="0">
                          <a:effectLst/>
                          <a:latin typeface="Times New Roman" panose="02020603050405020304" pitchFamily="18" charset="0"/>
                          <a:cs typeface="Times New Roman" panose="02020603050405020304" pitchFamily="18" charset="0"/>
                        </a:rPr>
                        <a:t>Qui </a:t>
                      </a:r>
                      <a:r>
                        <a:rPr lang="fr-FR" sz="2400" dirty="0" err="1" smtClean="0">
                          <a:effectLst/>
                          <a:latin typeface="Times New Roman" panose="02020603050405020304" pitchFamily="18" charset="0"/>
                          <a:cs typeface="Times New Roman" panose="02020603050405020304" pitchFamily="18" charset="0"/>
                        </a:rPr>
                        <a:t>trìn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gridSpan="2">
                  <a:txBody>
                    <a:bodyPr/>
                    <a:lstStyle/>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Cách thực hiện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hMerge="1">
                  <a:txBody>
                    <a:bodyPr/>
                    <a:lstStyle/>
                    <a:p>
                      <a:endParaRPr lang="en-US"/>
                    </a:p>
                  </a:txBody>
                  <a:tcPr/>
                </a:tc>
                <a:extLst>
                  <a:ext uri="{0D108BD9-81ED-4DB2-BD59-A6C34878D82A}">
                    <a16:rowId xmlns:a16="http://schemas.microsoft.com/office/drawing/2014/main" val="2511361913"/>
                  </a:ext>
                </a:extLst>
              </a:tr>
              <a:tr h="2095500">
                <a:tc rowSpan="3">
                  <a:txBody>
                    <a:bodyPr/>
                    <a:lstStyle/>
                    <a:p>
                      <a:pPr algn="just">
                        <a:lnSpc>
                          <a:spcPct val="115000"/>
                        </a:lnSpc>
                        <a:spcAft>
                          <a:spcPts val="0"/>
                        </a:spcAft>
                      </a:pPr>
                      <a:r>
                        <a:rPr lang="fr-FR" sz="2400" dirty="0">
                          <a:effectLst/>
                          <a:latin typeface="Times New Roman" panose="02020603050405020304" pitchFamily="18" charset="0"/>
                          <a:cs typeface="Times New Roman" panose="02020603050405020304" pitchFamily="18" charset="0"/>
                        </a:rPr>
                        <a:t>3. </a:t>
                      </a:r>
                      <a:r>
                        <a:rPr lang="fr-FR" sz="2400" dirty="0" err="1">
                          <a:effectLst/>
                          <a:latin typeface="Times New Roman" panose="02020603050405020304" pitchFamily="18" charset="0"/>
                          <a:cs typeface="Times New Roman" panose="02020603050405020304" pitchFamily="18" charset="0"/>
                        </a:rPr>
                        <a:t>Quản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lí</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và</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chăm</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sóc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Thức ăn và cho cá 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 Cho cá ăn bằng thức ăn công nghiệp dạng viên nổi để hạn chế sự thất thoát thức ăn và giảm thiểu ô nhiễm nước.</a:t>
                      </a:r>
                      <a:endParaRPr lang="en-US" sz="24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  Số lượng và chất lượng thức ăn phải được điều chỉnh theo kích cỡ cá (Bảng 18.1). Thức ăn được chia đều làm 2 lần ăn trong một ngày: buổi sáng (8 h) và chiều (16 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162211893"/>
                  </a:ext>
                </a:extLst>
              </a:tr>
              <a:tr h="1571625">
                <a:tc vMerge="1">
                  <a:txBody>
                    <a:bodyPr/>
                    <a:lstStyle/>
                    <a:p>
                      <a:endParaRPr lang="en-US"/>
                    </a:p>
                  </a:txBody>
                  <a:tcPr/>
                </a:tc>
                <a:tc>
                  <a:txBody>
                    <a:bodyPr/>
                    <a:lstStyle/>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Quản lí lồng nuôi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 Định kì vệ sinh lưới lồng để duy trì sự thông thoáng. Tại mỗi lồng có thể treo túi vôi bên trong để sát khuẩn và hạn chế kí sinh trùng.</a:t>
                      </a:r>
                      <a:endParaRPr lang="en-US" sz="24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3538027655"/>
                  </a:ext>
                </a:extLst>
              </a:tr>
              <a:tr h="3143250">
                <a:tc vMerge="1">
                  <a:txBody>
                    <a:bodyPr/>
                    <a:lstStyle/>
                    <a:p>
                      <a:endParaRPr lang="en-US"/>
                    </a:p>
                  </a:txBody>
                  <a:tcPr/>
                </a:tc>
                <a:tc>
                  <a:txBody>
                    <a:bodyPr/>
                    <a:lstStyle/>
                    <a:p>
                      <a:pPr algn="just">
                        <a:lnSpc>
                          <a:spcPct val="115000"/>
                        </a:lnSpc>
                        <a:spcAft>
                          <a:spcPts val="0"/>
                        </a:spcAft>
                      </a:pPr>
                      <a:r>
                        <a:rPr lang="fr-FR" sz="2400">
                          <a:effectLst/>
                          <a:latin typeface="Times New Roman" panose="02020603050405020304" pitchFamily="18" charset="0"/>
                          <a:cs typeface="Times New Roman" panose="02020603050405020304" pitchFamily="18" charset="0"/>
                        </a:rPr>
                        <a:t>Quản lí sức khỏe cá nuôi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a:txBody>
                    <a:bodyPr/>
                    <a:lstStyle/>
                    <a:p>
                      <a:pPr algn="just">
                        <a:lnSpc>
                          <a:spcPct val="115000"/>
                        </a:lnSpc>
                        <a:spcAft>
                          <a:spcPts val="0"/>
                        </a:spcAft>
                      </a:pP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Người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nuôi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cần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định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kì</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kiểm</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tra</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tăng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trưởng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của</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để</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điều</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chỉnh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lượng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thức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ăn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hằng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ngày</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Trong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quá</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trình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nuôi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có</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thể</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bổ</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sung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chế</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phẩm</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sinh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học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vào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thức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ăn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để</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tăng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sức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đề</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kháng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hoặc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hỗ</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trợ</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tiêu</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hoá</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a:t>
                      </a:r>
                      <a:r>
                        <a:rPr lang="fr-FR" sz="2400" dirty="0" smtClean="0">
                          <a:effectLst/>
                          <a:latin typeface="Times New Roman" panose="02020603050405020304" pitchFamily="18" charset="0"/>
                          <a:cs typeface="Times New Roman" panose="02020603050405020304" pitchFamily="18" charset="0"/>
                        </a:rPr>
                        <a:t>.</a:t>
                      </a:r>
                      <a:r>
                        <a:rPr lang="en-US" sz="2400" dirty="0" smtClean="0">
                          <a:effectLst/>
                          <a:latin typeface="Times New Roman" panose="02020603050405020304" pitchFamily="18" charset="0"/>
                          <a:cs typeface="Times New Roman" panose="02020603050405020304" pitchFamily="18" charset="0"/>
                        </a:rPr>
                        <a:t> </a:t>
                      </a:r>
                      <a:r>
                        <a:rPr lang="fr-FR"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Người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nuôi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cần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thường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xuyên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theo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dõi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chất</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lượng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nước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tình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trạng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lưới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lồng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dây</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neo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và</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hiện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tượng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bất</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thường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để</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có</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biện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pháp</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xử</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lí</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kịp</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thời</a:t>
                      </a:r>
                      <a:r>
                        <a:rPr lang="fr-FR" sz="2400" dirty="0">
                          <a:effectLst/>
                          <a:latin typeface="Times New Roman" panose="02020603050405020304" pitchFamily="18" charset="0"/>
                          <a:cs typeface="Times New Roman" panose="02020603050405020304" pitchFamily="18" charset="0"/>
                        </a:rPr>
                        <a:t>. Khi </a:t>
                      </a:r>
                      <a:r>
                        <a:rPr lang="fr-FR" sz="2400" dirty="0" err="1">
                          <a:effectLst/>
                          <a:latin typeface="Times New Roman" panose="02020603050405020304" pitchFamily="18" charset="0"/>
                          <a:cs typeface="Times New Roman" panose="02020603050405020304" pitchFamily="18" charset="0"/>
                        </a:rPr>
                        <a:t>có</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hiện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tượng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chết</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cần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phải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xác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định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nguyên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nhân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và</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có</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biện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pháp</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xử</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lí</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thích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hợp</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để</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hạn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chế</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tối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đa</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lây</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nhiễm</a:t>
                      </a:r>
                      <a:r>
                        <a:rPr lang="fr-FR"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fr-FR" sz="2400" dirty="0" err="1">
                          <a:effectLst/>
                          <a:latin typeface="Times New Roman" panose="02020603050405020304" pitchFamily="18" charset="0"/>
                          <a:cs typeface="Times New Roman" panose="02020603050405020304" pitchFamily="18" charset="0"/>
                        </a:rPr>
                        <a:t>Toàn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bộ</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hoạt</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động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của</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hệ</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thống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nuôi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phải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có</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sổ</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theo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dõi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ghi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chép</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hằng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ngày</a:t>
                      </a:r>
                      <a:r>
                        <a:rPr lang="fr-FR" sz="2400" dirty="0" smtClean="0">
                          <a:effectLst/>
                          <a:latin typeface="Times New Roman" panose="02020603050405020304" pitchFamily="18" charset="0"/>
                          <a:cs typeface="Times New Roman" panose="02020603050405020304" pitchFamily="18" charset="0"/>
                        </a:rPr>
                        <a:t>.</a:t>
                      </a:r>
                      <a:r>
                        <a:rPr lang="en-US" sz="2400" dirty="0" smtClean="0">
                          <a:effectLst/>
                          <a:latin typeface="Times New Roman" panose="02020603050405020304" pitchFamily="18" charset="0"/>
                          <a:cs typeface="Times New Roman" panose="02020603050405020304" pitchFamily="18" charset="0"/>
                        </a:rPr>
                        <a:t> </a:t>
                      </a:r>
                      <a:r>
                        <a:rPr lang="fr-FR"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extLst>
                  <a:ext uri="{0D108BD9-81ED-4DB2-BD59-A6C34878D82A}">
                    <a16:rowId xmlns:a16="http://schemas.microsoft.com/office/drawing/2014/main" val="159553533"/>
                  </a:ext>
                </a:extLst>
              </a:tr>
              <a:tr h="1047750">
                <a:tc>
                  <a:txBody>
                    <a:bodyPr/>
                    <a:lstStyle/>
                    <a:p>
                      <a:pPr algn="just">
                        <a:lnSpc>
                          <a:spcPct val="115000"/>
                        </a:lnSpc>
                        <a:spcAft>
                          <a:spcPts val="0"/>
                        </a:spcAft>
                      </a:pPr>
                      <a:r>
                        <a:rPr lang="fr-FR" sz="2400" dirty="0" smtClean="0">
                          <a:effectLst/>
                          <a:latin typeface="Times New Roman" panose="02020603050405020304" pitchFamily="18" charset="0"/>
                          <a:cs typeface="Times New Roman" panose="02020603050405020304" pitchFamily="18" charset="0"/>
                        </a:rPr>
                        <a:t>4.</a:t>
                      </a:r>
                      <a:r>
                        <a:rPr lang="fr-FR" sz="2400" baseline="0" dirty="0" smtClean="0">
                          <a:effectLst/>
                          <a:latin typeface="Times New Roman" panose="02020603050405020304" pitchFamily="18" charset="0"/>
                          <a:cs typeface="Times New Roman" panose="02020603050405020304" pitchFamily="18" charset="0"/>
                        </a:rPr>
                        <a:t> T</a:t>
                      </a:r>
                      <a:r>
                        <a:rPr lang="fr-FR" sz="2400" dirty="0" smtClean="0">
                          <a:effectLst/>
                          <a:latin typeface="Times New Roman" panose="02020603050405020304" pitchFamily="18" charset="0"/>
                          <a:cs typeface="Times New Roman" panose="02020603050405020304" pitchFamily="18" charset="0"/>
                        </a:rPr>
                        <a:t>hu </a:t>
                      </a:r>
                      <a:r>
                        <a:rPr lang="fr-FR" sz="2400" dirty="0" err="1">
                          <a:effectLst/>
                          <a:latin typeface="Times New Roman" panose="02020603050405020304" pitchFamily="18" charset="0"/>
                          <a:cs typeface="Times New Roman" panose="02020603050405020304" pitchFamily="18" charset="0"/>
                        </a:rPr>
                        <a:t>hoạch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gridSpan="2">
                  <a:txBody>
                    <a:bodyPr/>
                    <a:lstStyle/>
                    <a:p>
                      <a:pPr algn="just">
                        <a:lnSpc>
                          <a:spcPct val="115000"/>
                        </a:lnSpc>
                        <a:spcAft>
                          <a:spcPts val="0"/>
                        </a:spcAft>
                      </a:pPr>
                      <a:r>
                        <a:rPr lang="fr-FR" sz="2400" dirty="0" err="1">
                          <a:effectLst/>
                          <a:latin typeface="Times New Roman" panose="02020603050405020304" pitchFamily="18" charset="0"/>
                          <a:cs typeface="Times New Roman" panose="02020603050405020304" pitchFamily="18" charset="0"/>
                        </a:rPr>
                        <a:t>Sau</a:t>
                      </a:r>
                      <a:r>
                        <a:rPr lang="fr-FR" sz="2400" dirty="0">
                          <a:effectLst/>
                          <a:latin typeface="Times New Roman" panose="02020603050405020304" pitchFamily="18" charset="0"/>
                          <a:cs typeface="Times New Roman" panose="02020603050405020304" pitchFamily="18" charset="0"/>
                        </a:rPr>
                        <a:t> 4 </a:t>
                      </a:r>
                      <a:r>
                        <a:rPr lang="fr-FR" sz="2400" dirty="0" err="1">
                          <a:effectLst/>
                          <a:latin typeface="Times New Roman" panose="02020603050405020304" pitchFamily="18" charset="0"/>
                          <a:cs typeface="Times New Roman" panose="02020603050405020304" pitchFamily="18" charset="0"/>
                        </a:rPr>
                        <a:t>đến</a:t>
                      </a:r>
                      <a:r>
                        <a:rPr lang="fr-FR" sz="2400" dirty="0">
                          <a:effectLst/>
                          <a:latin typeface="Times New Roman" panose="02020603050405020304" pitchFamily="18" charset="0"/>
                          <a:cs typeface="Times New Roman" panose="02020603050405020304" pitchFamily="18" charset="0"/>
                        </a:rPr>
                        <a:t> 5 </a:t>
                      </a:r>
                      <a:r>
                        <a:rPr lang="fr-FR" sz="2400" dirty="0" err="1">
                          <a:effectLst/>
                          <a:latin typeface="Times New Roman" panose="02020603050405020304" pitchFamily="18" charset="0"/>
                          <a:cs typeface="Times New Roman" panose="02020603050405020304" pitchFamily="18" charset="0"/>
                        </a:rPr>
                        <a:t>tháng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nuôi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đạt</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kích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cỡ</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thương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phẩm</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từ</a:t>
                      </a:r>
                      <a:r>
                        <a:rPr lang="fr-FR" sz="2400" dirty="0">
                          <a:effectLst/>
                          <a:latin typeface="Times New Roman" panose="02020603050405020304" pitchFamily="18" charset="0"/>
                          <a:cs typeface="Times New Roman" panose="02020603050405020304" pitchFamily="18" charset="0"/>
                        </a:rPr>
                        <a:t> 500 </a:t>
                      </a:r>
                      <a:r>
                        <a:rPr lang="fr-FR" sz="2400" dirty="0" err="1">
                          <a:effectLst/>
                          <a:latin typeface="Times New Roman" panose="02020603050405020304" pitchFamily="18" charset="0"/>
                          <a:cs typeface="Times New Roman" panose="02020603050405020304" pitchFamily="18" charset="0"/>
                        </a:rPr>
                        <a:t>đến</a:t>
                      </a:r>
                      <a:r>
                        <a:rPr lang="fr-FR" sz="2400" dirty="0">
                          <a:effectLst/>
                          <a:latin typeface="Times New Roman" panose="02020603050405020304" pitchFamily="18" charset="0"/>
                          <a:cs typeface="Times New Roman" panose="02020603050405020304" pitchFamily="18" charset="0"/>
                        </a:rPr>
                        <a:t> 700 g/con) </a:t>
                      </a:r>
                      <a:r>
                        <a:rPr lang="fr-FR" sz="2400" dirty="0" err="1">
                          <a:effectLst/>
                          <a:latin typeface="Times New Roman" panose="02020603050405020304" pitchFamily="18" charset="0"/>
                          <a:cs typeface="Times New Roman" panose="02020603050405020304" pitchFamily="18" charset="0"/>
                        </a:rPr>
                        <a:t>thì</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tiến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hành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thu</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hoạch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toàn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bộ</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hoặc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một</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phần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tuỳ</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theo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nhu</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cầu</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tiêu</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thụ</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Sau</a:t>
                      </a:r>
                      <a:r>
                        <a:rPr lang="fr-FR" sz="2400" dirty="0">
                          <a:effectLst/>
                          <a:latin typeface="Times New Roman" panose="02020603050405020304" pitchFamily="18" charset="0"/>
                          <a:cs typeface="Times New Roman" panose="02020603050405020304" pitchFamily="18" charset="0"/>
                        </a:rPr>
                        <a:t> khi </a:t>
                      </a:r>
                      <a:r>
                        <a:rPr lang="fr-FR" sz="2400" dirty="0" err="1">
                          <a:effectLst/>
                          <a:latin typeface="Times New Roman" panose="02020603050405020304" pitchFamily="18" charset="0"/>
                          <a:cs typeface="Times New Roman" panose="02020603050405020304" pitchFamily="18" charset="0"/>
                        </a:rPr>
                        <a:t>thu</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hoạch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xong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người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nuôi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phải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thực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hiện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các</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biện</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pháp</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vệ</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sinh</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lồng</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nuôi</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theo</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quy</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định</a:t>
                      </a:r>
                      <a:r>
                        <a:rPr lang="fr-FR"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521" marR="16521" marT="0" marB="0"/>
                </a:tc>
                <a:tc hMerge="1">
                  <a:txBody>
                    <a:bodyPr/>
                    <a:lstStyle/>
                    <a:p>
                      <a:endParaRPr lang="en-US"/>
                    </a:p>
                  </a:txBody>
                  <a:tcPr/>
                </a:tc>
                <a:extLst>
                  <a:ext uri="{0D108BD9-81ED-4DB2-BD59-A6C34878D82A}">
                    <a16:rowId xmlns:a16="http://schemas.microsoft.com/office/drawing/2014/main" val="2388343242"/>
                  </a:ext>
                </a:extLst>
              </a:tr>
            </a:tbl>
          </a:graphicData>
        </a:graphic>
      </p:graphicFrame>
    </p:spTree>
    <p:extLst>
      <p:ext uri="{BB962C8B-B14F-4D97-AF65-F5344CB8AC3E}">
        <p14:creationId xmlns:p14="http://schemas.microsoft.com/office/powerpoint/2010/main" val="4040617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087600" y="8039100"/>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2">
              <a:alphaModFix amt="60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4464270" y="-1485900"/>
            <a:ext cx="5602618" cy="3585675"/>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r:embed="rId4">
              <a:alphaModFix amt="60000"/>
              <a:extLst>
                <a:ext uri="{96DAC541-7B7A-43D3-8B79-37D633B846F1}">
                  <asvg:svgBlip xmlns:asvg="http://schemas.microsoft.com/office/drawing/2016/SVG/main" xmlns="" r:embed="rId5"/>
                </a:ext>
              </a:extLst>
            </a:blip>
            <a:stretch>
              <a:fillRect/>
            </a:stretch>
          </a:blipFill>
        </p:spPr>
      </p:sp>
      <p:sp>
        <p:nvSpPr>
          <p:cNvPr id="7" name="Freeform 7"/>
          <p:cNvSpPr/>
          <p:nvPr/>
        </p:nvSpPr>
        <p:spPr>
          <a:xfrm rot="-447945">
            <a:off x="-383968" y="416449"/>
            <a:ext cx="2207537" cy="1271254"/>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sp>
      <p:sp>
        <p:nvSpPr>
          <p:cNvPr id="16" name="Google Shape;1294;p42"/>
          <p:cNvSpPr txBox="1">
            <a:spLocks/>
          </p:cNvSpPr>
          <p:nvPr/>
        </p:nvSpPr>
        <p:spPr>
          <a:xfrm>
            <a:off x="686462" y="167459"/>
            <a:ext cx="17068138" cy="846615"/>
          </a:xfrm>
          <a:prstGeom prst="rect">
            <a:avLst/>
          </a:prstGeom>
          <a:solidFill>
            <a:schemeClr val="accent6">
              <a:lumMod val="40000"/>
              <a:lumOff val="60000"/>
            </a:schemeClr>
          </a:solidFill>
          <a:ln>
            <a:noFill/>
          </a:ln>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eaLnBrk="0" hangingPunct="0"/>
            <a:r>
              <a:rPr lang="fr-FR" sz="4000" b="1" dirty="0">
                <a:latin typeface="Times New Roman" panose="02020603050405020304" pitchFamily="18" charset="0"/>
                <a:cs typeface="Times New Roman" panose="02020603050405020304" pitchFamily="18" charset="0"/>
              </a:rPr>
              <a:t>2. </a:t>
            </a:r>
            <a:r>
              <a:rPr lang="fr-FR" sz="4000" b="1" dirty="0" err="1">
                <a:latin typeface="Times New Roman" panose="02020603050405020304" pitchFamily="18" charset="0"/>
                <a:cs typeface="Times New Roman" panose="02020603050405020304" pitchFamily="18" charset="0"/>
              </a:rPr>
              <a:t>Kĩ</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thuật</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nuôi</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tôm</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thẻ</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chân</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trắng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trong</a:t>
            </a:r>
            <a:r>
              <a:rPr lang="fr-FR" sz="4000" b="1" dirty="0">
                <a:latin typeface="Times New Roman" panose="02020603050405020304" pitchFamily="18" charset="0"/>
                <a:cs typeface="Times New Roman" panose="02020603050405020304" pitchFamily="18" charset="0"/>
              </a:rPr>
              <a:t> </a:t>
            </a:r>
            <a:r>
              <a:rPr lang="fr-FR" sz="4000" b="1" dirty="0" err="1">
                <a:latin typeface="Times New Roman" panose="02020603050405020304" pitchFamily="18" charset="0"/>
                <a:cs typeface="Times New Roman" panose="02020603050405020304" pitchFamily="18" charset="0"/>
              </a:rPr>
              <a:t>ao</a:t>
            </a:r>
            <a:endParaRPr lang="en-US" sz="4000" b="1"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228599" y="4686300"/>
            <a:ext cx="8603108" cy="5486400"/>
          </a:xfrm>
          <a:prstGeom prst="roundRect">
            <a:avLst/>
          </a:prstGeom>
          <a:solidFill>
            <a:schemeClr val="accent3">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eaLnBrk="0" hangingPunct="0"/>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Nhiệm</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vụ</a:t>
            </a:r>
            <a:r>
              <a:rPr lang="fr-FR" sz="3000" b="1" dirty="0">
                <a:latin typeface="Times New Roman" panose="02020603050405020304" pitchFamily="18" charset="0"/>
                <a:cs typeface="Times New Roman" panose="02020603050405020304" pitchFamily="18" charset="0"/>
              </a:rPr>
              <a:t> 1: </a:t>
            </a:r>
            <a:r>
              <a:rPr lang="fr-FR" sz="3000" b="1" dirty="0" err="1">
                <a:latin typeface="Times New Roman" panose="02020603050405020304" pitchFamily="18" charset="0"/>
                <a:cs typeface="Times New Roman" panose="02020603050405020304" pitchFamily="18" charset="0"/>
              </a:rPr>
              <a:t>Yêu</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cầu</a:t>
            </a:r>
            <a:r>
              <a:rPr lang="fr-FR" sz="3000" b="1" dirty="0">
                <a:latin typeface="Times New Roman" panose="02020603050405020304" pitchFamily="18" charset="0"/>
                <a:cs typeface="Times New Roman" panose="02020603050405020304" pitchFamily="18" charset="0"/>
              </a:rPr>
              <a:t> HS </a:t>
            </a:r>
            <a:r>
              <a:rPr lang="fr-FR" sz="3000" b="1" dirty="0" err="1">
                <a:latin typeface="Times New Roman" panose="02020603050405020304" pitchFamily="18" charset="0"/>
                <a:cs typeface="Times New Roman" panose="02020603050405020304" pitchFamily="18" charset="0"/>
              </a:rPr>
              <a:t>nghiên</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cứu</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mục</a:t>
            </a:r>
            <a:r>
              <a:rPr lang="fr-FR" sz="3000" b="1" dirty="0">
                <a:latin typeface="Times New Roman" panose="02020603050405020304" pitchFamily="18" charset="0"/>
                <a:cs typeface="Times New Roman" panose="02020603050405020304" pitchFamily="18" charset="0"/>
              </a:rPr>
              <a:t> 2.1.a </a:t>
            </a:r>
            <a:r>
              <a:rPr lang="fr-FR" sz="3000" b="1" dirty="0" smtClean="0">
                <a:latin typeface="Times New Roman" panose="02020603050405020304" pitchFamily="18" charset="0"/>
                <a:cs typeface="Times New Roman" panose="02020603050405020304" pitchFamily="18" charset="0"/>
              </a:rPr>
              <a:t> </a:t>
            </a:r>
            <a:r>
              <a:rPr lang="fr-FR" sz="3000" b="1" dirty="0" err="1" smtClean="0">
                <a:latin typeface="Times New Roman" panose="02020603050405020304" pitchFamily="18" charset="0"/>
                <a:cs typeface="Times New Roman" panose="02020603050405020304" pitchFamily="18" charset="0"/>
              </a:rPr>
              <a:t>và</a:t>
            </a:r>
            <a:r>
              <a:rPr lang="fr-FR" sz="3000" b="1" dirty="0" smtClean="0">
                <a:latin typeface="Times New Roman" panose="02020603050405020304" pitchFamily="18" charset="0"/>
                <a:cs typeface="Times New Roman" panose="02020603050405020304" pitchFamily="18" charset="0"/>
              </a:rPr>
              <a:t> b </a:t>
            </a:r>
            <a:r>
              <a:rPr lang="fr-FR" sz="3000" b="1" dirty="0" err="1" smtClean="0">
                <a:latin typeface="Times New Roman" panose="02020603050405020304" pitchFamily="18" charset="0"/>
                <a:cs typeface="Times New Roman" panose="02020603050405020304" pitchFamily="18" charset="0"/>
              </a:rPr>
              <a:t>và</a:t>
            </a:r>
            <a:r>
              <a:rPr lang="fr-FR" sz="3000" b="1" dirty="0" smtClean="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quan</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sát</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Hình</a:t>
            </a:r>
            <a:r>
              <a:rPr lang="fr-FR" sz="3000" b="1" dirty="0">
                <a:latin typeface="Times New Roman" panose="02020603050405020304" pitchFamily="18" charset="0"/>
                <a:cs typeface="Times New Roman" panose="02020603050405020304" pitchFamily="18" charset="0"/>
              </a:rPr>
              <a:t> 18.2 </a:t>
            </a:r>
            <a:r>
              <a:rPr lang="fr-FR" sz="3000" b="1" dirty="0" err="1">
                <a:latin typeface="Times New Roman" panose="02020603050405020304" pitchFamily="18" charset="0"/>
                <a:cs typeface="Times New Roman" panose="02020603050405020304" pitchFamily="18" charset="0"/>
              </a:rPr>
              <a:t>trong</a:t>
            </a:r>
            <a:r>
              <a:rPr lang="fr-FR" sz="3000" b="1" dirty="0">
                <a:latin typeface="Times New Roman" panose="02020603050405020304" pitchFamily="18" charset="0"/>
                <a:cs typeface="Times New Roman" panose="02020603050405020304" pitchFamily="18" charset="0"/>
              </a:rPr>
              <a:t> SGK, </a:t>
            </a:r>
            <a:r>
              <a:rPr lang="fr-FR" sz="3000" b="1" dirty="0" err="1">
                <a:latin typeface="Times New Roman" panose="02020603050405020304" pitchFamily="18" charset="0"/>
                <a:cs typeface="Times New Roman" panose="02020603050405020304" pitchFamily="18" charset="0"/>
              </a:rPr>
              <a:t>thảo</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luận</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và</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trả</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lời</a:t>
            </a:r>
            <a:r>
              <a:rPr lang="fr-FR" sz="3000" b="1" dirty="0">
                <a:latin typeface="Times New Roman" panose="02020603050405020304" pitchFamily="18" charset="0"/>
                <a:cs typeface="Times New Roman" panose="02020603050405020304" pitchFamily="18" charset="0"/>
              </a:rPr>
              <a:t> </a:t>
            </a:r>
            <a:r>
              <a:rPr lang="fr-FR" sz="3000" b="1" dirty="0" err="1" smtClean="0">
                <a:latin typeface="Times New Roman" panose="02020603050405020304" pitchFamily="18" charset="0"/>
                <a:cs typeface="Times New Roman" panose="02020603050405020304" pitchFamily="18" charset="0"/>
              </a:rPr>
              <a:t>các</a:t>
            </a:r>
            <a:r>
              <a:rPr lang="fr-FR" sz="3000" b="1" dirty="0" smtClean="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câu</a:t>
            </a:r>
            <a:r>
              <a:rPr lang="fr-FR" sz="3000" b="1" dirty="0">
                <a:latin typeface="Times New Roman" panose="02020603050405020304" pitchFamily="18" charset="0"/>
                <a:cs typeface="Times New Roman" panose="02020603050405020304" pitchFamily="18" charset="0"/>
              </a:rPr>
              <a:t> </a:t>
            </a:r>
            <a:r>
              <a:rPr lang="fr-FR" sz="3000" b="1" dirty="0" err="1">
                <a:latin typeface="Times New Roman" panose="02020603050405020304" pitchFamily="18" charset="0"/>
                <a:cs typeface="Times New Roman" panose="02020603050405020304" pitchFamily="18" charset="0"/>
              </a:rPr>
              <a:t>hỏi</a:t>
            </a:r>
            <a:r>
              <a:rPr lang="fr-FR"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a:p>
            <a:pPr eaLnBrk="0" hangingPunct="0"/>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Hệ</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thống</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ao</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nuôi</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tôm</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được</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bố</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trí</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như</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thế</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nào</a:t>
            </a:r>
            <a:r>
              <a:rPr lang="fr-FR"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eaLnBrk="0" hangingPunct="0"/>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Quy</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trình</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nuôi</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tôm</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thẻ</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chân</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trắng</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gồm</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những</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công</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đoạn</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nào</a:t>
            </a:r>
            <a:r>
              <a:rPr lang="fr-FR"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eaLnBrk="0" hangingPunct="0"/>
            <a:r>
              <a:rPr lang="fr-FR" sz="3000" dirty="0" smtClean="0">
                <a:latin typeface="Times New Roman" panose="02020603050405020304" pitchFamily="18" charset="0"/>
                <a:cs typeface="Times New Roman" panose="02020603050405020304" pitchFamily="18" charset="0"/>
              </a:rPr>
              <a:t>- </a:t>
            </a:r>
            <a:r>
              <a:rPr lang="fr-FR" sz="3000" dirty="0" err="1" smtClean="0">
                <a:latin typeface="Times New Roman" panose="02020603050405020304" pitchFamily="18" charset="0"/>
                <a:cs typeface="Times New Roman" panose="02020603050405020304" pitchFamily="18" charset="0"/>
              </a:rPr>
              <a:t>Hãy</a:t>
            </a:r>
            <a:r>
              <a:rPr lang="fr-FR" sz="3000" dirty="0" smtClean="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nêu</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tên</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và</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yêu</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cầu</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về</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kĩ</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thuật</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của</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các</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hạng</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mục</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ao</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trong</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trại</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nuôi</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tôm</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thẻ</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chân</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trắng</a:t>
            </a:r>
            <a:r>
              <a:rPr lang="fr-FR" sz="3000" dirty="0" smtClean="0">
                <a:latin typeface="Times New Roman" panose="02020603050405020304" pitchFamily="18" charset="0"/>
                <a:cs typeface="Times New Roman" panose="02020603050405020304" pitchFamily="18" charset="0"/>
              </a:rPr>
              <a:t>.</a:t>
            </a:r>
          </a:p>
          <a:p>
            <a:pPr eaLnBrk="0" hangingPunct="0"/>
            <a:r>
              <a:rPr lang="fr-FR" sz="3000" dirty="0" smtClean="0">
                <a:latin typeface="Times New Roman" panose="02020603050405020304" pitchFamily="18" charset="0"/>
                <a:cs typeface="Times New Roman" panose="02020603050405020304" pitchFamily="18" charset="0"/>
              </a:rPr>
              <a:t>- </a:t>
            </a:r>
            <a:r>
              <a:rPr lang="fr-FR" sz="3000" dirty="0" err="1" smtClean="0">
                <a:latin typeface="Times New Roman" panose="02020603050405020304" pitchFamily="18" charset="0"/>
                <a:cs typeface="Times New Roman" panose="02020603050405020304" pitchFamily="18" charset="0"/>
              </a:rPr>
              <a:t>Việc</a:t>
            </a:r>
            <a:r>
              <a:rPr lang="fr-FR" sz="3000" dirty="0" smtClean="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vệ</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sinh</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ao</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và</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cấp</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nước</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nuôi</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được</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thực</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hiện</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như</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thế</a:t>
            </a:r>
            <a:r>
              <a:rPr lang="fr-FR" sz="3000" dirty="0">
                <a:latin typeface="Times New Roman" panose="02020603050405020304" pitchFamily="18" charset="0"/>
                <a:cs typeface="Times New Roman" panose="02020603050405020304" pitchFamily="18" charset="0"/>
              </a:rPr>
              <a:t> </a:t>
            </a:r>
            <a:r>
              <a:rPr lang="fr-FR" sz="3000" dirty="0" err="1">
                <a:latin typeface="Times New Roman" panose="02020603050405020304" pitchFamily="18" charset="0"/>
                <a:cs typeface="Times New Roman" panose="02020603050405020304" pitchFamily="18" charset="0"/>
              </a:rPr>
              <a:t>nào</a:t>
            </a:r>
            <a:r>
              <a:rPr lang="fr-FR" sz="3000" dirty="0">
                <a:latin typeface="Times New Roman" panose="02020603050405020304" pitchFamily="18" charset="0"/>
                <a:cs typeface="Times New Roman" panose="02020603050405020304" pitchFamily="18" charset="0"/>
              </a:rPr>
              <a:t> </a:t>
            </a:r>
            <a:r>
              <a:rPr lang="fr-FR" sz="3000" dirty="0" smtClean="0">
                <a:latin typeface="Times New Roman" panose="02020603050405020304" pitchFamily="18" charset="0"/>
                <a:cs typeface="Times New Roman" panose="02020603050405020304" pitchFamily="18" charset="0"/>
              </a:rPr>
              <a:t>?</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4" name="Right Arrow 13"/>
          <p:cNvSpPr/>
          <p:nvPr/>
        </p:nvSpPr>
        <p:spPr>
          <a:xfrm rot="5400000">
            <a:off x="1605146" y="1326948"/>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25" name="Rounded Rectangle 24"/>
          <p:cNvSpPr/>
          <p:nvPr/>
        </p:nvSpPr>
        <p:spPr>
          <a:xfrm>
            <a:off x="76200" y="2157462"/>
            <a:ext cx="4191000"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latin typeface="Times New Roman" panose="02020603050405020304" pitchFamily="18" charset="0"/>
                <a:cs typeface="Times New Roman" panose="02020603050405020304" pitchFamily="18" charset="0"/>
              </a:rPr>
              <a:t>2.1. </a:t>
            </a:r>
            <a:r>
              <a:rPr lang="fr-FR" sz="3600" b="1" dirty="0" err="1">
                <a:latin typeface="Times New Roman" panose="02020603050405020304" pitchFamily="18" charset="0"/>
                <a:cs typeface="Times New Roman" panose="02020603050405020304" pitchFamily="18" charset="0"/>
              </a:rPr>
              <a:t>Chuẩn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bị</a:t>
            </a:r>
            <a:r>
              <a:rPr lang="fr-FR" sz="3600" b="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6" name="Rounded Rectangle 25"/>
          <p:cNvSpPr/>
          <p:nvPr/>
        </p:nvSpPr>
        <p:spPr>
          <a:xfrm>
            <a:off x="4495800" y="2134086"/>
            <a:ext cx="4335907"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latin typeface="Times New Roman" panose="02020603050405020304" pitchFamily="18" charset="0"/>
                <a:cs typeface="Times New Roman" panose="02020603050405020304" pitchFamily="18" charset="0"/>
              </a:rPr>
              <a:t>2.2. </a:t>
            </a:r>
            <a:r>
              <a:rPr lang="fr-FR" sz="3600" b="1" dirty="0" err="1">
                <a:latin typeface="Times New Roman" panose="02020603050405020304" pitchFamily="18" charset="0"/>
                <a:cs typeface="Times New Roman" panose="02020603050405020304" pitchFamily="18" charset="0"/>
              </a:rPr>
              <a:t>Lựa</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chọn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và</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thả</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giống</a:t>
            </a:r>
            <a:endParaRPr lang="en-US" sz="3600" dirty="0">
              <a:latin typeface="Times New Roman" panose="02020603050405020304" pitchFamily="18" charset="0"/>
              <a:cs typeface="Times New Roman" panose="02020603050405020304" pitchFamily="18" charset="0"/>
            </a:endParaRPr>
          </a:p>
        </p:txBody>
      </p:sp>
      <p:sp>
        <p:nvSpPr>
          <p:cNvPr id="18" name="Right Arrow 17"/>
          <p:cNvSpPr/>
          <p:nvPr/>
        </p:nvSpPr>
        <p:spPr>
          <a:xfrm rot="5400000">
            <a:off x="6026353" y="1326947"/>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11" name="Rounded Rectangle 10"/>
          <p:cNvSpPr/>
          <p:nvPr/>
        </p:nvSpPr>
        <p:spPr>
          <a:xfrm>
            <a:off x="8999093" y="2054720"/>
            <a:ext cx="4335907"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a:latin typeface="Times New Roman" panose="02020603050405020304" pitchFamily="18" charset="0"/>
                <a:cs typeface="Times New Roman" panose="02020603050405020304" pitchFamily="18" charset="0"/>
              </a:rPr>
              <a:t>2.3. </a:t>
            </a:r>
            <a:r>
              <a:rPr lang="en-US" sz="3600" b="1" dirty="0" err="1">
                <a:latin typeface="Times New Roman" panose="02020603050405020304" pitchFamily="18" charset="0"/>
                <a:cs typeface="Times New Roman" panose="02020603050405020304" pitchFamily="18" charset="0"/>
              </a:rPr>
              <a:t>Quản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sóc</a:t>
            </a:r>
            <a:endParaRPr lang="en-US" sz="3600" dirty="0">
              <a:latin typeface="Times New Roman" panose="02020603050405020304" pitchFamily="18" charset="0"/>
              <a:cs typeface="Times New Roman" panose="02020603050405020304" pitchFamily="18" charset="0"/>
            </a:endParaRPr>
          </a:p>
        </p:txBody>
      </p:sp>
      <p:sp>
        <p:nvSpPr>
          <p:cNvPr id="12" name="Right Arrow 11"/>
          <p:cNvSpPr/>
          <p:nvPr/>
        </p:nvSpPr>
        <p:spPr>
          <a:xfrm rot="5400000">
            <a:off x="10514660" y="1247581"/>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sp>
        <p:nvSpPr>
          <p:cNvPr id="13" name="Rounded Rectangle 12"/>
          <p:cNvSpPr/>
          <p:nvPr/>
        </p:nvSpPr>
        <p:spPr>
          <a:xfrm>
            <a:off x="13716000" y="2057886"/>
            <a:ext cx="4335907" cy="1107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2.4. Thu </a:t>
            </a:r>
            <a:r>
              <a:rPr lang="en-US" sz="3600" b="1" dirty="0" err="1" smtClean="0">
                <a:latin typeface="Times New Roman" panose="02020603050405020304" pitchFamily="18" charset="0"/>
                <a:cs typeface="Times New Roman" panose="02020603050405020304" pitchFamily="18" charset="0"/>
              </a:rPr>
              <a:t>hoạch</a:t>
            </a:r>
            <a:endParaRPr lang="en-US" sz="3600" dirty="0">
              <a:latin typeface="Times New Roman" panose="02020603050405020304" pitchFamily="18" charset="0"/>
              <a:cs typeface="Times New Roman" panose="02020603050405020304" pitchFamily="18" charset="0"/>
            </a:endParaRPr>
          </a:p>
        </p:txBody>
      </p:sp>
      <p:sp>
        <p:nvSpPr>
          <p:cNvPr id="15" name="Right Arrow 14"/>
          <p:cNvSpPr/>
          <p:nvPr/>
        </p:nvSpPr>
        <p:spPr>
          <a:xfrm rot="5400000">
            <a:off x="15543860" y="1250747"/>
            <a:ext cx="1066799" cy="62270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latin typeface="Times New Roman" panose="02020603050405020304" pitchFamily="18" charset="0"/>
              <a:cs typeface="Times New Roman" panose="02020603050405020304" pitchFamily="18" charset="0"/>
            </a:endParaRPr>
          </a:p>
        </p:txBody>
      </p:sp>
      <p:pic>
        <p:nvPicPr>
          <p:cNvPr id="19" name="Picture 18"/>
          <p:cNvPicPr/>
          <p:nvPr/>
        </p:nvPicPr>
        <p:blipFill>
          <a:blip r:embed="rId8"/>
          <a:stretch>
            <a:fillRect/>
          </a:stretch>
        </p:blipFill>
        <p:spPr>
          <a:xfrm>
            <a:off x="8999093" y="3467100"/>
            <a:ext cx="9212708" cy="6553200"/>
          </a:xfrm>
          <a:prstGeom prst="rect">
            <a:avLst/>
          </a:prstGeom>
        </p:spPr>
      </p:pic>
      <p:sp>
        <p:nvSpPr>
          <p:cNvPr id="20" name="Rounded Rectangle 19"/>
          <p:cNvSpPr/>
          <p:nvPr/>
        </p:nvSpPr>
        <p:spPr>
          <a:xfrm>
            <a:off x="228599" y="3691425"/>
            <a:ext cx="2895601" cy="84247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600" b="1" dirty="0">
                <a:latin typeface="Times New Roman" panose="02020603050405020304" pitchFamily="18" charset="0"/>
                <a:cs typeface="Times New Roman" panose="02020603050405020304" pitchFamily="18" charset="0"/>
              </a:rPr>
              <a:t>2.1. </a:t>
            </a:r>
            <a:r>
              <a:rPr lang="fr-FR" sz="3600" b="1" dirty="0" err="1">
                <a:latin typeface="Times New Roman" panose="02020603050405020304" pitchFamily="18" charset="0"/>
                <a:cs typeface="Times New Roman" panose="02020603050405020304" pitchFamily="18" charset="0"/>
              </a:rPr>
              <a:t>Chuẩn</a:t>
            </a:r>
            <a:r>
              <a:rPr lang="fr-FR" sz="3600" b="1" dirty="0">
                <a:latin typeface="Times New Roman" panose="02020603050405020304" pitchFamily="18" charset="0"/>
                <a:cs typeface="Times New Roman" panose="02020603050405020304" pitchFamily="18" charset="0"/>
              </a:rPr>
              <a:t> </a:t>
            </a:r>
            <a:r>
              <a:rPr lang="fr-FR" sz="3600" b="1" dirty="0" err="1">
                <a:latin typeface="Times New Roman" panose="02020603050405020304" pitchFamily="18" charset="0"/>
                <a:cs typeface="Times New Roman" panose="02020603050405020304" pitchFamily="18" charset="0"/>
              </a:rPr>
              <a:t>bị</a:t>
            </a:r>
            <a:r>
              <a:rPr lang="fr-FR" sz="3600" b="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39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25" grpId="0" animBg="1"/>
      <p:bldP spid="26" grpId="0" animBg="1"/>
      <p:bldP spid="18" grpId="0" animBg="1"/>
      <p:bldP spid="11" grpId="0" animBg="1"/>
      <p:bldP spid="12" grpId="0" animBg="1"/>
      <p:bldP spid="13" grpId="0" animBg="1"/>
      <p:bldP spid="15"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4505</TotalTime>
  <Words>3913</Words>
  <PresentationFormat>Custom</PresentationFormat>
  <Paragraphs>288</Paragraphs>
  <Slides>29</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.VnBlack</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2024-07-21T13:54:46Z</dcterms:modified>
  <dc:identifier>DAFwHvmzFZw</dc:identifier>
</cp:coreProperties>
</file>