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2" r:id="rId2"/>
    <p:sldId id="290" r:id="rId3"/>
    <p:sldId id="291" r:id="rId4"/>
    <p:sldId id="292" r:id="rId5"/>
    <p:sldId id="293" r:id="rId6"/>
    <p:sldId id="294" r:id="rId7"/>
    <p:sldId id="295" r:id="rId8"/>
    <p:sldId id="256" r:id="rId9"/>
    <p:sldId id="260" r:id="rId10"/>
    <p:sldId id="274" r:id="rId11"/>
    <p:sldId id="279" r:id="rId12"/>
    <p:sldId id="280" r:id="rId13"/>
    <p:sldId id="281" r:id="rId14"/>
    <p:sldId id="258" r:id="rId15"/>
    <p:sldId id="267" r:id="rId16"/>
    <p:sldId id="277" r:id="rId17"/>
    <p:sldId id="278" r:id="rId18"/>
    <p:sldId id="284" r:id="rId19"/>
    <p:sldId id="285" r:id="rId20"/>
    <p:sldId id="283" r:id="rId21"/>
    <p:sldId id="275" r:id="rId22"/>
    <p:sldId id="264" r:id="rId23"/>
    <p:sldId id="286" r:id="rId24"/>
    <p:sldId id="287" r:id="rId25"/>
    <p:sldId id="276" r:id="rId26"/>
    <p:sldId id="263" r:id="rId27"/>
    <p:sldId id="289" r:id="rId28"/>
    <p:sldId id="259" r:id="rId29"/>
    <p:sldId id="27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49" autoAdjust="0"/>
  </p:normalViewPr>
  <p:slideViewPr>
    <p:cSldViewPr>
      <p:cViewPr varScale="1">
        <p:scale>
          <a:sx n="54" d="100"/>
          <a:sy n="54" d="100"/>
        </p:scale>
        <p:origin x="754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507DC-23B5-4630-BB72-18FFC8A080E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BF1E3-18FB-4174-A5DF-B398D1AF5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4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0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svg"/><Relationship Id="rId18" Type="http://schemas.openxmlformats.org/officeDocument/2006/relationships/image" Target="../media/image9.png"/><Relationship Id="rId3" Type="http://schemas.openxmlformats.org/officeDocument/2006/relationships/image" Target="../media/image98.svg"/><Relationship Id="rId7" Type="http://schemas.openxmlformats.org/officeDocument/2006/relationships/image" Target="../media/image4.svg"/><Relationship Id="rId12" Type="http://schemas.openxmlformats.org/officeDocument/2006/relationships/image" Target="../media/image6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svg"/><Relationship Id="rId5" Type="http://schemas.openxmlformats.org/officeDocument/2006/relationships/image" Target="../media/image100.svg"/><Relationship Id="rId15" Type="http://schemas.openxmlformats.org/officeDocument/2006/relationships/image" Target="../media/image96.svg"/><Relationship Id="rId10" Type="http://schemas.openxmlformats.org/officeDocument/2006/relationships/image" Target="../media/image5.png"/><Relationship Id="rId19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4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1.svg"/><Relationship Id="rId18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39.png"/><Relationship Id="rId17" Type="http://schemas.openxmlformats.org/officeDocument/2006/relationships/image" Target="../media/image10.sv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57.svg"/><Relationship Id="rId15" Type="http://schemas.openxmlformats.org/officeDocument/2006/relationships/image" Target="../media/image8.svg"/><Relationship Id="rId4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1.svg"/><Relationship Id="rId18" Type="http://schemas.openxmlformats.org/officeDocument/2006/relationships/image" Target="../media/image42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39.png"/><Relationship Id="rId17" Type="http://schemas.openxmlformats.org/officeDocument/2006/relationships/image" Target="../media/image10.sv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57.svg"/><Relationship Id="rId15" Type="http://schemas.openxmlformats.org/officeDocument/2006/relationships/image" Target="../media/image8.svg"/><Relationship Id="rId4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1.svg"/><Relationship Id="rId18" Type="http://schemas.openxmlformats.org/officeDocument/2006/relationships/image" Target="../media/image43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39.png"/><Relationship Id="rId17" Type="http://schemas.openxmlformats.org/officeDocument/2006/relationships/image" Target="../media/image10.sv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57.svg"/><Relationship Id="rId15" Type="http://schemas.openxmlformats.org/officeDocument/2006/relationships/image" Target="../media/image8.svg"/><Relationship Id="rId4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1.svg"/><Relationship Id="rId18" Type="http://schemas.openxmlformats.org/officeDocument/2006/relationships/image" Target="../media/image44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39.png"/><Relationship Id="rId17" Type="http://schemas.openxmlformats.org/officeDocument/2006/relationships/image" Target="../media/image10.sv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57.svg"/><Relationship Id="rId15" Type="http://schemas.openxmlformats.org/officeDocument/2006/relationships/image" Target="../media/image8.svg"/><Relationship Id="rId4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2.png"/><Relationship Id="rId26" Type="http://schemas.openxmlformats.org/officeDocument/2006/relationships/image" Target="../media/image46.png"/><Relationship Id="rId21" Type="http://schemas.openxmlformats.org/officeDocument/2006/relationships/image" Target="../media/image39.svg"/><Relationship Id="rId17" Type="http://schemas.openxmlformats.org/officeDocument/2006/relationships/image" Target="../media/image37.svg"/><Relationship Id="rId25" Type="http://schemas.openxmlformats.org/officeDocument/2006/relationships/image" Target="../media/image41.svg"/><Relationship Id="rId2" Type="http://schemas.openxmlformats.org/officeDocument/2006/relationships/image" Target="../media/image3.png"/><Relationship Id="rId16" Type="http://schemas.openxmlformats.org/officeDocument/2006/relationships/image" Target="../media/image5.png"/><Relationship Id="rId20" Type="http://schemas.openxmlformats.org/officeDocument/2006/relationships/image" Target="../media/image38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45.png"/><Relationship Id="rId15" Type="http://schemas.openxmlformats.org/officeDocument/2006/relationships/image" Target="../media/image4.svg"/><Relationship Id="rId23" Type="http://schemas.openxmlformats.org/officeDocument/2006/relationships/image" Target="../media/image16.svg"/><Relationship Id="rId28" Type="http://schemas.openxmlformats.org/officeDocument/2006/relationships/image" Target="../media/image47.png"/><Relationship Id="rId19" Type="http://schemas.openxmlformats.org/officeDocument/2006/relationships/image" Target="../media/image10.svg"/><Relationship Id="rId22" Type="http://schemas.openxmlformats.org/officeDocument/2006/relationships/image" Target="../media/image35.png"/><Relationship Id="rId27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6.svg"/><Relationship Id="rId3" Type="http://schemas.openxmlformats.org/officeDocument/2006/relationships/image" Target="../media/image84.svg"/><Relationship Id="rId7" Type="http://schemas.openxmlformats.org/officeDocument/2006/relationships/image" Target="../media/image39.svg"/><Relationship Id="rId12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6.svg"/><Relationship Id="rId5" Type="http://schemas.openxmlformats.org/officeDocument/2006/relationships/image" Target="../media/image18.svg"/><Relationship Id="rId15" Type="http://schemas.openxmlformats.org/officeDocument/2006/relationships/image" Target="../media/image57.svg"/><Relationship Id="rId10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65.sv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1.svg"/><Relationship Id="rId1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39.png"/><Relationship Id="rId17" Type="http://schemas.openxmlformats.org/officeDocument/2006/relationships/image" Target="../media/image10.sv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57.svg"/><Relationship Id="rId15" Type="http://schemas.openxmlformats.org/officeDocument/2006/relationships/image" Target="../media/image8.svg"/><Relationship Id="rId19" Type="http://schemas.openxmlformats.org/officeDocument/2006/relationships/image" Target="../media/image76.svg"/><Relationship Id="rId4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3.png"/><Relationship Id="rId5" Type="http://schemas.openxmlformats.org/officeDocument/2006/relationships/image" Target="../media/image20.svg"/><Relationship Id="rId10" Type="http://schemas.openxmlformats.org/officeDocument/2006/relationships/image" Target="../media/image14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3.png"/><Relationship Id="rId5" Type="http://schemas.openxmlformats.org/officeDocument/2006/relationships/image" Target="../media/image20.svg"/><Relationship Id="rId10" Type="http://schemas.openxmlformats.org/officeDocument/2006/relationships/image" Target="../media/image14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4.png"/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3.png"/><Relationship Id="rId5" Type="http://schemas.openxmlformats.org/officeDocument/2006/relationships/image" Target="../media/image20.svg"/><Relationship Id="rId10" Type="http://schemas.openxmlformats.org/officeDocument/2006/relationships/image" Target="../media/image14.sv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3" Type="http://schemas.openxmlformats.org/officeDocument/2006/relationships/image" Target="../media/image4.svg"/><Relationship Id="rId12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3.png"/><Relationship Id="rId5" Type="http://schemas.openxmlformats.org/officeDocument/2006/relationships/image" Target="../media/image20.svg"/><Relationship Id="rId10" Type="http://schemas.openxmlformats.org/officeDocument/2006/relationships/image" Target="../media/image14.svg"/><Relationship Id="rId4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1.svg"/><Relationship Id="rId1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39.png"/><Relationship Id="rId17" Type="http://schemas.openxmlformats.org/officeDocument/2006/relationships/image" Target="../media/image10.sv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57.svg"/><Relationship Id="rId15" Type="http://schemas.openxmlformats.org/officeDocument/2006/relationships/image" Target="../media/image8.svg"/><Relationship Id="rId19" Type="http://schemas.openxmlformats.org/officeDocument/2006/relationships/image" Target="../media/image76.svg"/><Relationship Id="rId4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4.svg"/><Relationship Id="rId3" Type="http://schemas.openxmlformats.org/officeDocument/2006/relationships/image" Target="../media/image72.svg"/><Relationship Id="rId7" Type="http://schemas.openxmlformats.org/officeDocument/2006/relationships/image" Target="../media/image39.svg"/><Relationship Id="rId12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7.svg"/><Relationship Id="rId5" Type="http://schemas.openxmlformats.org/officeDocument/2006/relationships/image" Target="../media/image10.svg"/><Relationship Id="rId15" Type="http://schemas.openxmlformats.org/officeDocument/2006/relationships/image" Target="../media/image84.sv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41.sv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4.svg"/><Relationship Id="rId3" Type="http://schemas.openxmlformats.org/officeDocument/2006/relationships/image" Target="../media/image72.svg"/><Relationship Id="rId7" Type="http://schemas.openxmlformats.org/officeDocument/2006/relationships/image" Target="../media/image39.svg"/><Relationship Id="rId12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7.svg"/><Relationship Id="rId5" Type="http://schemas.openxmlformats.org/officeDocument/2006/relationships/image" Target="../media/image10.svg"/><Relationship Id="rId15" Type="http://schemas.openxmlformats.org/officeDocument/2006/relationships/image" Target="../media/image84.sv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41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4.svg"/><Relationship Id="rId3" Type="http://schemas.openxmlformats.org/officeDocument/2006/relationships/image" Target="../media/image72.svg"/><Relationship Id="rId7" Type="http://schemas.openxmlformats.org/officeDocument/2006/relationships/image" Target="../media/image39.svg"/><Relationship Id="rId12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7.svg"/><Relationship Id="rId5" Type="http://schemas.openxmlformats.org/officeDocument/2006/relationships/image" Target="../media/image10.svg"/><Relationship Id="rId15" Type="http://schemas.openxmlformats.org/officeDocument/2006/relationships/image" Target="../media/image84.sv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41.sv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1.svg"/><Relationship Id="rId1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39.png"/><Relationship Id="rId17" Type="http://schemas.openxmlformats.org/officeDocument/2006/relationships/image" Target="../media/image10.sv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57.svg"/><Relationship Id="rId15" Type="http://schemas.openxmlformats.org/officeDocument/2006/relationships/image" Target="../media/image8.svg"/><Relationship Id="rId19" Type="http://schemas.openxmlformats.org/officeDocument/2006/relationships/image" Target="../media/image76.svg"/><Relationship Id="rId4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8.png"/><Relationship Id="rId3" Type="http://schemas.openxmlformats.org/officeDocument/2006/relationships/image" Target="../media/image4.svg"/><Relationship Id="rId12" Type="http://schemas.openxmlformats.org/officeDocument/2006/relationships/image" Target="../media/image6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0" Type="http://schemas.openxmlformats.org/officeDocument/2006/relationships/image" Target="../media/image39.svg"/><Relationship Id="rId4" Type="http://schemas.openxmlformats.org/officeDocument/2006/relationships/image" Target="../media/image52.pn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svg"/><Relationship Id="rId12" Type="http://schemas.openxmlformats.org/officeDocument/2006/relationships/image" Target="../media/image6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10" Type="http://schemas.openxmlformats.org/officeDocument/2006/relationships/image" Target="../media/image39.svg"/><Relationship Id="rId4" Type="http://schemas.openxmlformats.org/officeDocument/2006/relationships/image" Target="../media/image52.png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55.svg"/><Relationship Id="rId2" Type="http://schemas.openxmlformats.org/officeDocument/2006/relationships/image" Target="../media/image59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3.svg"/><Relationship Id="rId15" Type="http://schemas.openxmlformats.org/officeDocument/2006/relationships/image" Target="../media/image4.svg"/><Relationship Id="rId19" Type="http://schemas.openxmlformats.org/officeDocument/2006/relationships/image" Target="../media/image10.svg"/><Relationship Id="rId1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5.svg"/><Relationship Id="rId18" Type="http://schemas.openxmlformats.org/officeDocument/2006/relationships/image" Target="../media/image9.png"/><Relationship Id="rId3" Type="http://schemas.openxmlformats.org/officeDocument/2006/relationships/image" Target="../media/image98.svg"/><Relationship Id="rId7" Type="http://schemas.openxmlformats.org/officeDocument/2006/relationships/image" Target="../media/image4.svg"/><Relationship Id="rId12" Type="http://schemas.openxmlformats.org/officeDocument/2006/relationships/image" Target="../media/image6.png"/><Relationship Id="rId17" Type="http://schemas.openxmlformats.org/officeDocument/2006/relationships/image" Target="../media/image8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7.svg"/><Relationship Id="rId5" Type="http://schemas.openxmlformats.org/officeDocument/2006/relationships/image" Target="../media/image100.svg"/><Relationship Id="rId15" Type="http://schemas.openxmlformats.org/officeDocument/2006/relationships/image" Target="../media/image96.svg"/><Relationship Id="rId10" Type="http://schemas.openxmlformats.org/officeDocument/2006/relationships/image" Target="../media/image5.png"/><Relationship Id="rId19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4.sv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2.emf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audio" Target="../media/audio4.wav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emf"/><Relationship Id="rId14" Type="http://schemas.openxmlformats.org/officeDocument/2006/relationships/image" Target="../media/image24.png"/><Relationship Id="rId22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2.emf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audio" Target="../media/audio4.wav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emf"/><Relationship Id="rId14" Type="http://schemas.openxmlformats.org/officeDocument/2006/relationships/image" Target="../media/image24.png"/><Relationship Id="rId22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2.emf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audio" Target="../media/audio4.wav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emf"/><Relationship Id="rId14" Type="http://schemas.openxmlformats.org/officeDocument/2006/relationships/image" Target="../media/image24.pn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2.emf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audio" Target="../media/audio4.wav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19.emf"/><Relationship Id="rId14" Type="http://schemas.openxmlformats.org/officeDocument/2006/relationships/image" Target="../media/image24.pn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svg"/><Relationship Id="rId18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3.png"/><Relationship Id="rId17" Type="http://schemas.openxmlformats.org/officeDocument/2006/relationships/image" Target="../media/image16.svg"/><Relationship Id="rId2" Type="http://schemas.openxmlformats.org/officeDocument/2006/relationships/image" Target="../media/image30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32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1.svg"/><Relationship Id="rId18" Type="http://schemas.openxmlformats.org/officeDocument/2006/relationships/image" Target="../media/image40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39.png"/><Relationship Id="rId17" Type="http://schemas.openxmlformats.org/officeDocument/2006/relationships/image" Target="../media/image10.sv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svg"/><Relationship Id="rId5" Type="http://schemas.openxmlformats.org/officeDocument/2006/relationships/image" Target="../media/image57.svg"/><Relationship Id="rId15" Type="http://schemas.openxmlformats.org/officeDocument/2006/relationships/image" Target="../media/image8.svg"/><Relationship Id="rId19" Type="http://schemas.openxmlformats.org/officeDocument/2006/relationships/image" Target="../media/image76.svg"/><Relationship Id="rId4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20816" y="6031920"/>
            <a:ext cx="11246369" cy="58943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36659" y="-885922"/>
            <a:ext cx="5487184" cy="4849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-2419209" y="-1059310"/>
            <a:ext cx="6569748" cy="51960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0972" y="3788792"/>
            <a:ext cx="1215320" cy="1242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67184" y="906442"/>
            <a:ext cx="1236980" cy="12645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97933" flipH="1">
            <a:off x="17063807" y="7733388"/>
            <a:ext cx="1490918" cy="14909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635">
            <a:off x="16054423" y="6354071"/>
            <a:ext cx="702910" cy="66840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38400" y="2404039"/>
            <a:ext cx="1377024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u="none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17976">
            <a:off x="531286" y="6385975"/>
            <a:ext cx="668756" cy="7460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04409">
            <a:off x="1494523" y="1682024"/>
            <a:ext cx="599647" cy="570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 flipV="1">
            <a:off x="-31444" y="665061"/>
            <a:ext cx="968916" cy="96891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49446">
            <a:off x="-2406528" y="6063499"/>
            <a:ext cx="5391605" cy="4264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3126">
            <a:off x="14502029" y="747470"/>
            <a:ext cx="1459007" cy="1387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68748">
            <a:off x="16116174" y="1783253"/>
            <a:ext cx="932360" cy="886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240999"/>
            <a:ext cx="1662134" cy="1699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336" y="1768321"/>
            <a:ext cx="896457" cy="916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5467" y="5544275"/>
            <a:ext cx="1349120" cy="1379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99128">
            <a:off x="13697016" y="8770034"/>
            <a:ext cx="816322" cy="776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5016590" y="7771429"/>
            <a:ext cx="1583071" cy="15830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527387">
            <a:off x="1753233" y="7522838"/>
            <a:ext cx="591946" cy="1741018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3975720" y="397028"/>
            <a:ext cx="9104760" cy="861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4800" b="1" i="1" u="none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u="none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5048" y="1379375"/>
            <a:ext cx="11226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AutoNum type="alphaLcPeriod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7" y="3833158"/>
            <a:ext cx="5334000" cy="45601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95577" y="8815805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LẠC ĐÀ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49446">
            <a:off x="-2406528" y="6063499"/>
            <a:ext cx="5391605" cy="4264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3126">
            <a:off x="14502029" y="747470"/>
            <a:ext cx="1459007" cy="1387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68748">
            <a:off x="16116174" y="1783253"/>
            <a:ext cx="932360" cy="886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240999"/>
            <a:ext cx="1662134" cy="1699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336" y="1768321"/>
            <a:ext cx="896457" cy="916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5467" y="5544275"/>
            <a:ext cx="1349120" cy="1379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99128">
            <a:off x="13697016" y="8770034"/>
            <a:ext cx="816322" cy="776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5016590" y="7771429"/>
            <a:ext cx="1583071" cy="15830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527387">
            <a:off x="1753233" y="7522838"/>
            <a:ext cx="591946" cy="1741018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3975720" y="397028"/>
            <a:ext cx="9104760" cy="861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4800" b="1" i="1" u="none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u="none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5048" y="1379375"/>
            <a:ext cx="11226104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1" indent="-742950">
              <a:lnSpc>
                <a:spcPct val="150000"/>
              </a:lnSpc>
              <a:buAutoNum type="alphaLcPeriod" startAt="2"/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sừng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2165" y="8544382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TÊ GIÁC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33" y="4028670"/>
            <a:ext cx="5866914" cy="391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49446">
            <a:off x="-2406528" y="6063499"/>
            <a:ext cx="5391605" cy="4264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3126">
            <a:off x="14502029" y="747470"/>
            <a:ext cx="1459007" cy="1387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68748">
            <a:off x="16116174" y="1783253"/>
            <a:ext cx="932360" cy="886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240999"/>
            <a:ext cx="1662134" cy="1699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336" y="1768321"/>
            <a:ext cx="896457" cy="916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5467" y="5544275"/>
            <a:ext cx="1349120" cy="1379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99128">
            <a:off x="13697016" y="8770034"/>
            <a:ext cx="816322" cy="776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5016590" y="7771429"/>
            <a:ext cx="1583071" cy="15830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527387">
            <a:off x="1753233" y="7522838"/>
            <a:ext cx="591946" cy="1741018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3975720" y="397028"/>
            <a:ext cx="9104760" cy="861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4800" b="1" i="1" u="none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u="none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47402" y="1371869"/>
            <a:ext cx="11500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c.         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mượt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92165" y="8544382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THỎ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61600"/>
            <a:ext cx="5829300" cy="459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49446">
            <a:off x="-2406528" y="6063499"/>
            <a:ext cx="5391605" cy="4264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3126">
            <a:off x="14502029" y="747470"/>
            <a:ext cx="1459007" cy="1387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68748">
            <a:off x="16116174" y="1783253"/>
            <a:ext cx="932360" cy="8865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240999"/>
            <a:ext cx="1662134" cy="1699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336" y="1768321"/>
            <a:ext cx="896457" cy="916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45717" y="6334067"/>
            <a:ext cx="1349120" cy="1379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99128">
            <a:off x="14956413" y="8929109"/>
            <a:ext cx="816322" cy="776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5777315" y="7771428"/>
            <a:ext cx="1583071" cy="15830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527387">
            <a:off x="1753233" y="7522838"/>
            <a:ext cx="591946" cy="1741018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3979756" y="1285918"/>
            <a:ext cx="9104760" cy="861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4800" b="1" i="1" u="none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u="none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0793" y="2859489"/>
            <a:ext cx="63061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lẹ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đuôi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dẻ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	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nhỉ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87897" y="7584212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SÓC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026" y="2320256"/>
            <a:ext cx="7771428" cy="5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11298" y="1320007"/>
            <a:ext cx="15314036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</a:pP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4800" b="1" i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4754808">
            <a:off x="-3683109" y="21163"/>
            <a:ext cx="5901821" cy="466780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23105" y="2546411"/>
            <a:ext cx="999656" cy="102195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924859">
            <a:off x="16151709" y="6269655"/>
            <a:ext cx="5284319" cy="417941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100000">
            <a:off x="16505045" y="8204426"/>
            <a:ext cx="591946" cy="174101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801018" y="6623064"/>
            <a:ext cx="916564" cy="9370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685547">
            <a:off x="418269" y="9216052"/>
            <a:ext cx="604869" cy="57517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036258" y="8120108"/>
            <a:ext cx="1173006" cy="117300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1725408">
            <a:off x="16849575" y="382651"/>
            <a:ext cx="1094368" cy="9172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26560"/>
            <a:ext cx="4421032" cy="51261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988" y="3057387"/>
            <a:ext cx="4143375" cy="5457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255998"/>
            <a:ext cx="18288000" cy="6031002"/>
          </a:xfrm>
          <a:prstGeom prst="rect">
            <a:avLst/>
          </a:prstGeom>
          <a:solidFill>
            <a:srgbClr val="DAB49D"/>
          </a:solidFill>
        </p:spPr>
      </p:sp>
      <p:grpSp>
        <p:nvGrpSpPr>
          <p:cNvPr id="3" name="Group 3"/>
          <p:cNvGrpSpPr/>
          <p:nvPr/>
        </p:nvGrpSpPr>
        <p:grpSpPr>
          <a:xfrm>
            <a:off x="2895600" y="1867018"/>
            <a:ext cx="13193718" cy="5562482"/>
            <a:chOff x="0" y="0"/>
            <a:chExt cx="8373545" cy="3103143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8379816" cy="3107771"/>
            </a:xfrm>
            <a:custGeom>
              <a:avLst/>
              <a:gdLst/>
              <a:ahLst/>
              <a:cxnLst/>
              <a:rect l="l" t="t" r="r" b="b"/>
              <a:pathLst>
                <a:path w="8379816" h="3107771">
                  <a:moveTo>
                    <a:pt x="8341714" y="2502600"/>
                  </a:moveTo>
                  <a:cubicBezTo>
                    <a:pt x="8339287" y="2682623"/>
                    <a:pt x="8166172" y="2816277"/>
                    <a:pt x="7965297" y="2816277"/>
                  </a:cubicBezTo>
                  <a:cubicBezTo>
                    <a:pt x="7965297" y="2816277"/>
                    <a:pt x="7771317" y="2806308"/>
                    <a:pt x="7474909" y="2819752"/>
                  </a:cubicBezTo>
                  <a:cubicBezTo>
                    <a:pt x="7287734" y="2828242"/>
                    <a:pt x="1740060" y="2831368"/>
                    <a:pt x="908799" y="2832522"/>
                  </a:cubicBezTo>
                  <a:lnTo>
                    <a:pt x="940817" y="3085319"/>
                  </a:lnTo>
                  <a:cubicBezTo>
                    <a:pt x="942220" y="3098667"/>
                    <a:pt x="927684" y="3107771"/>
                    <a:pt x="916302" y="3100658"/>
                  </a:cubicBezTo>
                  <a:cubicBezTo>
                    <a:pt x="864324" y="3068173"/>
                    <a:pt x="793268" y="3026805"/>
                    <a:pt x="653873" y="2939358"/>
                  </a:cubicBezTo>
                  <a:cubicBezTo>
                    <a:pt x="595960" y="2903027"/>
                    <a:pt x="543807" y="2864143"/>
                    <a:pt x="504750" y="2833146"/>
                  </a:cubicBezTo>
                  <a:cubicBezTo>
                    <a:pt x="439719" y="2833195"/>
                    <a:pt x="401817" y="2833195"/>
                    <a:pt x="401817" y="2833195"/>
                  </a:cubicBezTo>
                  <a:cubicBezTo>
                    <a:pt x="200942" y="2833195"/>
                    <a:pt x="26610" y="2735927"/>
                    <a:pt x="25400" y="2575814"/>
                  </a:cubicBezTo>
                  <a:cubicBezTo>
                    <a:pt x="25400" y="2575814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6471253" y="12700"/>
                    <a:pt x="7927197" y="0"/>
                    <a:pt x="7927197" y="0"/>
                  </a:cubicBezTo>
                  <a:cubicBezTo>
                    <a:pt x="8182484" y="0"/>
                    <a:pt x="8373545" y="101068"/>
                    <a:pt x="8367114" y="303615"/>
                  </a:cubicBezTo>
                  <a:cubicBezTo>
                    <a:pt x="8367114" y="303615"/>
                    <a:pt x="8365480" y="802156"/>
                    <a:pt x="8372648" y="1776949"/>
                  </a:cubicBezTo>
                  <a:cubicBezTo>
                    <a:pt x="8379816" y="2169530"/>
                    <a:pt x="8341714" y="2502600"/>
                    <a:pt x="8341714" y="2502600"/>
                  </a:cubicBezTo>
                  <a:close/>
                </a:path>
              </a:pathLst>
            </a:custGeom>
            <a:solidFill>
              <a:srgbClr val="F7C86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9335" y="8920214"/>
            <a:ext cx="3146625" cy="88255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F442F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62455"/>
          <a:stretch>
            <a:fillRect/>
          </a:stretch>
        </p:blipFill>
        <p:spPr>
          <a:xfrm>
            <a:off x="387510" y="4004711"/>
            <a:ext cx="2909944" cy="5489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11813" y="9361493"/>
            <a:ext cx="5259413" cy="11767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453" y="1643869"/>
            <a:ext cx="830494" cy="8490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027319" y="509450"/>
            <a:ext cx="1357568" cy="13575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0584">
            <a:off x="15975189" y="699059"/>
            <a:ext cx="704570" cy="6699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331730">
            <a:off x="17207578" y="5192568"/>
            <a:ext cx="753194" cy="8402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32337">
            <a:off x="3913941" y="817467"/>
            <a:ext cx="444277" cy="42246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221027" y="4472186"/>
            <a:ext cx="978427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84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 CAO CỔ</a:t>
            </a:r>
            <a:endParaRPr lang="en-US" sz="8400" b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5697" y="277358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6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00000">
            <a:off x="15107301" y="219670"/>
            <a:ext cx="5812843" cy="4597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49446">
            <a:off x="-2406528" y="6063499"/>
            <a:ext cx="5391605" cy="4264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3126">
            <a:off x="14502029" y="747470"/>
            <a:ext cx="1459007" cy="1387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68748">
            <a:off x="16116174" y="1783253"/>
            <a:ext cx="932360" cy="8865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602173" y="2324100"/>
            <a:ext cx="3328733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</a:pPr>
            <a:r>
              <a:rPr lang="en-US" sz="72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7200" b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6542" y="828535"/>
            <a:ext cx="1662134" cy="1699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05173" y="2069517"/>
            <a:ext cx="896457" cy="916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5467" y="5544275"/>
            <a:ext cx="1349120" cy="1379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99128">
            <a:off x="13697016" y="8770034"/>
            <a:ext cx="816322" cy="776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5016590" y="7771429"/>
            <a:ext cx="1583071" cy="15830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527387">
            <a:off x="1753233" y="7522838"/>
            <a:ext cx="591946" cy="174101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409926" y="4513765"/>
            <a:ext cx="5751328" cy="48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11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159718">
            <a:off x="-2923811" y="6485950"/>
            <a:ext cx="5250210" cy="4152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2614" y="7505700"/>
            <a:ext cx="1707513" cy="1873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22579">
            <a:off x="15907703" y="-351322"/>
            <a:ext cx="4760594" cy="3765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735739" y="2980173"/>
            <a:ext cx="1707513" cy="187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835927" y="9258300"/>
            <a:ext cx="5607324" cy="125463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19800" y="1349797"/>
            <a:ext cx="645641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56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 CAO CỔ</a:t>
            </a:r>
            <a:endParaRPr lang="en-US" sz="5600" b="1" u="none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39403" y="739010"/>
            <a:ext cx="1067869" cy="10916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6329" y="492587"/>
            <a:ext cx="3407597" cy="1584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67000" y="2322780"/>
            <a:ext cx="139147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	1.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…6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7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159718">
            <a:off x="-2923811" y="6485950"/>
            <a:ext cx="5250210" cy="4152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2614" y="7505700"/>
            <a:ext cx="1707513" cy="1873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22579">
            <a:off x="15907703" y="-351322"/>
            <a:ext cx="4760594" cy="3765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735739" y="2980173"/>
            <a:ext cx="1707513" cy="187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835927" y="9258300"/>
            <a:ext cx="5607324" cy="125463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19800" y="1349797"/>
            <a:ext cx="645641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56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 CAO CỔ</a:t>
            </a:r>
            <a:endParaRPr lang="en-US" sz="5600" b="1" u="none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39403" y="739010"/>
            <a:ext cx="1067869" cy="10916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6329" y="492587"/>
            <a:ext cx="3407597" cy="1584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67000" y="2322780"/>
            <a:ext cx="1391470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	2.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vũng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159718">
            <a:off x="-2923811" y="6485950"/>
            <a:ext cx="5250210" cy="41524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2614" y="7505700"/>
            <a:ext cx="1707513" cy="1873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22579">
            <a:off x="15907703" y="-351322"/>
            <a:ext cx="4760594" cy="3765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735739" y="2980173"/>
            <a:ext cx="1707513" cy="187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835927" y="9258300"/>
            <a:ext cx="5607324" cy="125463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19800" y="868896"/>
            <a:ext cx="645641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56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 CAO CỔ</a:t>
            </a:r>
            <a:endParaRPr lang="en-US" sz="5600" b="1" u="none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39403" y="739010"/>
            <a:ext cx="1067869" cy="10916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158" y="274740"/>
            <a:ext cx="3407597" cy="1584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97218" y="1714500"/>
            <a:ext cx="83058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ngựa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vằn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720" y="2394001"/>
            <a:ext cx="4858210" cy="63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392122" y="1514460"/>
            <a:ext cx="132728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27" y="705810"/>
            <a:ext cx="5862288" cy="1657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5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4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4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22579">
            <a:off x="15907703" y="-351322"/>
            <a:ext cx="4760594" cy="3765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735739" y="2980173"/>
            <a:ext cx="1707513" cy="18738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69621" y="1531276"/>
            <a:ext cx="4177949" cy="861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48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39403" y="739010"/>
            <a:ext cx="1067869" cy="10916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6329" y="492587"/>
            <a:ext cx="3407597" cy="15845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96" y="2781300"/>
            <a:ext cx="4938873" cy="44605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140" y="3309931"/>
            <a:ext cx="6172464" cy="41195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4600" y="7537953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BẤT TIỆN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3200" y="7537953"/>
            <a:ext cx="612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TRANH GIÀNH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6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00000">
            <a:off x="15107301" y="219670"/>
            <a:ext cx="5812843" cy="4597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49446">
            <a:off x="-2406528" y="6063499"/>
            <a:ext cx="5391605" cy="4264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3126">
            <a:off x="14502029" y="747470"/>
            <a:ext cx="1459007" cy="1387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68748">
            <a:off x="16116174" y="1783253"/>
            <a:ext cx="932360" cy="8865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14476" y="2324100"/>
            <a:ext cx="474222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</a:pPr>
            <a:r>
              <a:rPr lang="en-US" sz="72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  <a:endParaRPr lang="en-US" sz="7200" b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6542" y="828535"/>
            <a:ext cx="1662134" cy="1699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05173" y="2069517"/>
            <a:ext cx="896457" cy="916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5467" y="5544275"/>
            <a:ext cx="1349120" cy="1379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99128">
            <a:off x="13697016" y="8770034"/>
            <a:ext cx="816322" cy="776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5016590" y="7771429"/>
            <a:ext cx="1583071" cy="15830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527387">
            <a:off x="1753233" y="7522838"/>
            <a:ext cx="591946" cy="174101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409926" y="4513765"/>
            <a:ext cx="5751328" cy="48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21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221409" y="669749"/>
            <a:ext cx="14800052" cy="4038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480541" y="1774249"/>
            <a:ext cx="1028178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100000">
            <a:off x="17549179" y="8059266"/>
            <a:ext cx="591946" cy="17410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67563" y="7186583"/>
            <a:ext cx="677589" cy="6927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6153" y="669749"/>
            <a:ext cx="1801802" cy="18018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0584">
            <a:off x="1979370" y="1126218"/>
            <a:ext cx="816322" cy="7762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0240" y="8104947"/>
            <a:ext cx="907339" cy="927577"/>
          </a:xfrm>
          <a:prstGeom prst="rect">
            <a:avLst/>
          </a:prstGeom>
        </p:spPr>
      </p:pic>
      <p:pic>
        <p:nvPicPr>
          <p:cNvPr id="17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9950" t="6951" b="675"/>
          <a:stretch>
            <a:fillRect/>
          </a:stretch>
        </p:blipFill>
        <p:spPr>
          <a:xfrm flipH="1">
            <a:off x="1371600" y="4305298"/>
            <a:ext cx="3761808" cy="52121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23401" y="5410971"/>
            <a:ext cx="111255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nl-NL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hươu cao cổ cao nhất cao tới gần 6 mét, có thể ngó được vào cửa sổ tầng hai của một ngôi nhà</a:t>
            </a:r>
            <a:r>
              <a:rPr lang="nl-NL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220272" y="190500"/>
            <a:ext cx="14800052" cy="4038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497601" y="1028700"/>
            <a:ext cx="1028178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100000">
            <a:off x="17549179" y="8059266"/>
            <a:ext cx="591946" cy="17410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67563" y="7186583"/>
            <a:ext cx="677589" cy="6927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6153" y="669749"/>
            <a:ext cx="1801802" cy="18018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0584">
            <a:off x="1979370" y="1126218"/>
            <a:ext cx="816322" cy="7762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4411" y="5227861"/>
            <a:ext cx="907339" cy="927577"/>
          </a:xfrm>
          <a:prstGeom prst="rect">
            <a:avLst/>
          </a:prstGeom>
        </p:spPr>
      </p:pic>
      <p:pic>
        <p:nvPicPr>
          <p:cNvPr id="17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9950" t="6951" b="675"/>
          <a:stretch>
            <a:fillRect/>
          </a:stretch>
        </p:blipFill>
        <p:spPr>
          <a:xfrm flipH="1">
            <a:off x="718733" y="4542434"/>
            <a:ext cx="3761808" cy="52121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80541" y="4104095"/>
            <a:ext cx="12054859" cy="6088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vi-VN" sz="4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Thuận tiện: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Chiếc cổ dài của hươu cao cổ giúp hươu với tới những cành lá trên cao và cũng dễ phát hiện kẻ thù. </a:t>
            </a:r>
            <a:endParaRPr lang="en-US" sz="42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vi-VN" sz="42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Bất </a:t>
            </a:r>
            <a:r>
              <a:rPr lang="vi-VN" sz="4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tiện: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Khi muốn cúi xuống thấp, hươu phải xoạc hai chân trước thật rộng mới cúi được đầu xuống vũng nước để uống.</a:t>
            </a:r>
            <a:endParaRPr lang="nl-NL" sz="4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208899" y="503834"/>
            <a:ext cx="14800052" cy="4038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468031" y="1325389"/>
            <a:ext cx="1028178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100000">
            <a:off x="17549179" y="8059266"/>
            <a:ext cx="591946" cy="17410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67563" y="7186583"/>
            <a:ext cx="677589" cy="6927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6153" y="669749"/>
            <a:ext cx="1801802" cy="18018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0584">
            <a:off x="1979370" y="1126218"/>
            <a:ext cx="816322" cy="7762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4411" y="5227861"/>
            <a:ext cx="907339" cy="927577"/>
          </a:xfrm>
          <a:prstGeom prst="rect">
            <a:avLst/>
          </a:prstGeom>
        </p:spPr>
      </p:pic>
      <p:pic>
        <p:nvPicPr>
          <p:cNvPr id="17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9950" t="6951" b="675"/>
          <a:stretch>
            <a:fillRect/>
          </a:stretch>
        </p:blipFill>
        <p:spPr>
          <a:xfrm flipH="1">
            <a:off x="744748" y="4381500"/>
            <a:ext cx="3761808" cy="52121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56658" y="4762500"/>
            <a:ext cx="12054859" cy="3850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Hươu cao cổ không bao giơ tranh giành thức ăn hay nơi ở với bất kì loài vật nào. Trên đồng cỏ, hươu cống hoà bình với nhiều loài thú ăn cỏ khác như linh dương, đà điểu, ngựa vằn. </a:t>
            </a:r>
            <a:endParaRPr lang="nl-NL" sz="4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00000">
            <a:off x="15107301" y="219670"/>
            <a:ext cx="5812843" cy="4597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49446">
            <a:off x="-2406528" y="6063499"/>
            <a:ext cx="5391605" cy="4264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3126">
            <a:off x="14502029" y="747470"/>
            <a:ext cx="1459007" cy="1387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68748">
            <a:off x="16116174" y="1783253"/>
            <a:ext cx="932360" cy="8865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662201" y="2400300"/>
            <a:ext cx="524677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</a:pPr>
            <a:r>
              <a:rPr lang="en-US" sz="72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7200" b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6542" y="828535"/>
            <a:ext cx="1662134" cy="1699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05173" y="2069517"/>
            <a:ext cx="896457" cy="916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5467" y="5544275"/>
            <a:ext cx="1349120" cy="1379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99128">
            <a:off x="13697016" y="8770034"/>
            <a:ext cx="816322" cy="776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5016590" y="7771429"/>
            <a:ext cx="1583071" cy="15830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527387">
            <a:off x="1753233" y="7522838"/>
            <a:ext cx="591946" cy="174101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409926" y="4513765"/>
            <a:ext cx="5751328" cy="48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19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998394">
            <a:off x="16635269" y="-270291"/>
            <a:ext cx="5250210" cy="415243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133600" y="938666"/>
            <a:ext cx="14744700" cy="2452234"/>
            <a:chOff x="0" y="0"/>
            <a:chExt cx="9652272" cy="17290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52272" cy="1729028"/>
            </a:xfrm>
            <a:custGeom>
              <a:avLst/>
              <a:gdLst/>
              <a:ahLst/>
              <a:cxnLst/>
              <a:rect l="l" t="t" r="r" b="b"/>
              <a:pathLst>
                <a:path w="9652272" h="1729028">
                  <a:moveTo>
                    <a:pt x="9652272" y="864514"/>
                  </a:moveTo>
                  <a:lnTo>
                    <a:pt x="9652272" y="864514"/>
                  </a:lnTo>
                  <a:cubicBezTo>
                    <a:pt x="9652272" y="1300530"/>
                    <a:pt x="9223901" y="1729028"/>
                    <a:pt x="8695327" y="1729028"/>
                  </a:cubicBezTo>
                  <a:lnTo>
                    <a:pt x="956945" y="1729028"/>
                  </a:lnTo>
                  <a:cubicBezTo>
                    <a:pt x="428371" y="1729028"/>
                    <a:pt x="0" y="1300530"/>
                    <a:pt x="0" y="864514"/>
                  </a:cubicBezTo>
                  <a:lnTo>
                    <a:pt x="0" y="864514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8695327" y="0"/>
                  </a:lnTo>
                  <a:cubicBezTo>
                    <a:pt x="9223774" y="0"/>
                    <a:pt x="9652272" y="428371"/>
                    <a:pt x="9652272" y="864514"/>
                  </a:cubicBezTo>
                  <a:close/>
                </a:path>
              </a:pathLst>
            </a:custGeom>
            <a:solidFill>
              <a:srgbClr val="F7C86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565707" y="1085694"/>
            <a:ext cx="11887200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0" indent="-914400" algn="ctr">
              <a:lnSpc>
                <a:spcPct val="150000"/>
              </a:lnSpc>
              <a:buAutoNum type="arabicPeriod"/>
            </a:pP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4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4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878300" y="1669999"/>
            <a:ext cx="1707513" cy="187381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8661" y="560196"/>
            <a:ext cx="916564" cy="93700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7164" y="1669999"/>
            <a:ext cx="1420208" cy="14202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4469" y="4076700"/>
            <a:ext cx="139764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96200" y="4610100"/>
            <a:ext cx="6096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725400" y="4600575"/>
            <a:ext cx="6096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0" y="4122233"/>
            <a:ext cx="4757720" cy="645452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696200" y="4610100"/>
            <a:ext cx="6096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730162" y="4600575"/>
            <a:ext cx="6096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6" grpId="0" animBg="1"/>
      <p:bldP spid="28" grpId="0" animBg="1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998394">
            <a:off x="16635269" y="-270291"/>
            <a:ext cx="5250210" cy="415243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133600" y="938666"/>
            <a:ext cx="14744700" cy="2452234"/>
            <a:chOff x="0" y="0"/>
            <a:chExt cx="9652272" cy="17290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52272" cy="1729028"/>
            </a:xfrm>
            <a:custGeom>
              <a:avLst/>
              <a:gdLst/>
              <a:ahLst/>
              <a:cxnLst/>
              <a:rect l="l" t="t" r="r" b="b"/>
              <a:pathLst>
                <a:path w="9652272" h="1729028">
                  <a:moveTo>
                    <a:pt x="9652272" y="864514"/>
                  </a:moveTo>
                  <a:lnTo>
                    <a:pt x="9652272" y="864514"/>
                  </a:lnTo>
                  <a:cubicBezTo>
                    <a:pt x="9652272" y="1300530"/>
                    <a:pt x="9223901" y="1729028"/>
                    <a:pt x="8695327" y="1729028"/>
                  </a:cubicBezTo>
                  <a:lnTo>
                    <a:pt x="956945" y="1729028"/>
                  </a:lnTo>
                  <a:cubicBezTo>
                    <a:pt x="428371" y="1729028"/>
                    <a:pt x="0" y="1300530"/>
                    <a:pt x="0" y="864514"/>
                  </a:cubicBezTo>
                  <a:lnTo>
                    <a:pt x="0" y="864514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8695327" y="0"/>
                  </a:lnTo>
                  <a:cubicBezTo>
                    <a:pt x="9223774" y="0"/>
                    <a:pt x="9652272" y="428371"/>
                    <a:pt x="9652272" y="864514"/>
                  </a:cubicBezTo>
                  <a:close/>
                </a:path>
              </a:pathLst>
            </a:custGeom>
            <a:solidFill>
              <a:srgbClr val="F7C86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565707" y="1085694"/>
            <a:ext cx="11887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phẩy</a:t>
            </a:r>
            <a:r>
              <a:rPr lang="en-US" sz="4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i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i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878300" y="1669999"/>
            <a:ext cx="1707513" cy="187381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38661" y="560196"/>
            <a:ext cx="916564" cy="93700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7164" y="1669999"/>
            <a:ext cx="1420208" cy="14202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76450" y="3882159"/>
            <a:ext cx="149827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chóc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cọp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9782" y="3863109"/>
            <a:ext cx="149827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chóc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muông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cọp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5" grpId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87108" y="1677331"/>
            <a:ext cx="786284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64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6400" b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44897"/>
          <a:stretch>
            <a:fillRect/>
          </a:stretch>
        </p:blipFill>
        <p:spPr>
          <a:xfrm>
            <a:off x="757075" y="4965077"/>
            <a:ext cx="3419677" cy="49433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57461" t="23151"/>
          <a:stretch>
            <a:fillRect/>
          </a:stretch>
        </p:blipFill>
        <p:spPr>
          <a:xfrm>
            <a:off x="14476209" y="5722708"/>
            <a:ext cx="2908734" cy="41856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92994" y="9043501"/>
            <a:ext cx="5557537" cy="12434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397697">
            <a:off x="14497511" y="-1072331"/>
            <a:ext cx="6904977" cy="5461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878218">
            <a:off x="-1360530" y="-1909062"/>
            <a:ext cx="5180225" cy="490178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5112479">
            <a:off x="15964190" y="2328644"/>
            <a:ext cx="591946" cy="174101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20816" y="6031920"/>
            <a:ext cx="11246369" cy="58943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36659" y="-885922"/>
            <a:ext cx="5487184" cy="4849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-2419209" y="-1059310"/>
            <a:ext cx="6569748" cy="51960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0972" y="3788792"/>
            <a:ext cx="1215320" cy="12424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67184" y="906442"/>
            <a:ext cx="1236980" cy="12645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97933" flipH="1">
            <a:off x="17063807" y="7733388"/>
            <a:ext cx="1490918" cy="14909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635">
            <a:off x="16054423" y="6354071"/>
            <a:ext cx="702910" cy="66840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38400" y="2404039"/>
            <a:ext cx="1377024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BÀI HỌC SAU!</a:t>
            </a:r>
            <a:endParaRPr lang="en-US" sz="7200" b="1" u="none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17976">
            <a:off x="531286" y="6385975"/>
            <a:ext cx="668756" cy="7460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04409">
            <a:off x="1494523" y="1682024"/>
            <a:ext cx="599647" cy="570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 flipV="1">
            <a:off x="-31444" y="665061"/>
            <a:ext cx="968916" cy="9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51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5" y="482678"/>
              <a:ext cx="9029103" cy="2492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i="1" dirty="0">
                  <a:solidFill>
                    <a:schemeClr val="accent6"/>
                  </a:solidFill>
                </a:rPr>
                <a:t>Bốn cây cột dừa hai cây đinh </a:t>
              </a:r>
              <a:r>
                <a:rPr lang="vi-VN" sz="5400" b="1" i="1" dirty="0" smtClean="0">
                  <a:solidFill>
                    <a:schemeClr val="accent6"/>
                  </a:solidFill>
                </a:rPr>
                <a:t>sắc</a:t>
              </a:r>
              <a:endParaRPr lang="vi-VN" sz="5400" b="1" i="1" dirty="0">
                <a:solidFill>
                  <a:schemeClr val="accent6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5400" b="1" i="1" dirty="0">
                  <a:solidFill>
                    <a:schemeClr val="accent6"/>
                  </a:solidFill>
                </a:rPr>
                <a:t>Một cái đong đưa một cái ngúc </a:t>
              </a:r>
              <a:r>
                <a:rPr lang="vi-VN" sz="5400" b="1" i="1" dirty="0" smtClean="0">
                  <a:solidFill>
                    <a:schemeClr val="accent6"/>
                  </a:solidFill>
                </a:rPr>
                <a:t>ngoắc</a:t>
              </a:r>
              <a:endParaRPr lang="vi-VN" sz="5400" b="1" i="1" dirty="0">
                <a:solidFill>
                  <a:schemeClr val="accent6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5400" b="1" dirty="0">
                  <a:solidFill>
                    <a:srgbClr val="FF0000"/>
                  </a:solidFill>
                </a:rPr>
                <a:t>Hỏi là con gì?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27079" y="3989903"/>
              <a:ext cx="191078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chó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63204" y="3989903"/>
              <a:ext cx="165429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585107" y="5635627"/>
              <a:ext cx="25947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tê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20454" y="5635627"/>
              <a:ext cx="173979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voi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Khi đến mỗi Slide, thầy cô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nhấp chuột trái 1 lần hoặc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schemeClr val="tx1"/>
                </a:solidFill>
              </a:rPr>
            </a:br>
            <a:r>
              <a:rPr lang="en-US" sz="42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954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5" y="964866"/>
              <a:ext cx="9029103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i="1" dirty="0" err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5400" b="1" i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5400" b="1" i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5400" b="1" i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rủ</a:t>
              </a:r>
              <a:r>
                <a:rPr lang="en-US" sz="5400" b="1" i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rỉ</a:t>
              </a:r>
              <a:r>
                <a:rPr lang="en-US" sz="5400" b="1" i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5400" b="1" i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i="1" dirty="0" err="1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bụi</a:t>
              </a:r>
              <a:endParaRPr lang="en-US" sz="54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5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784417" y="3989903"/>
              <a:ext cx="21961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muỗi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77871" y="3989903"/>
              <a:ext cx="22249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nhện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912653" y="5635627"/>
              <a:ext cx="19396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ruồi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63361" y="5635627"/>
              <a:ext cx="205398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gián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Khi đến mỗi Slide, thầy cô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nhấp chuột trái 1 lần hoặc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schemeClr val="tx1"/>
                </a:solidFill>
              </a:rPr>
            </a:br>
            <a:r>
              <a:rPr lang="en-US" sz="42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6276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21945" y="667344"/>
              <a:ext cx="9029103" cy="2308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000" b="1" i="1" dirty="0">
                  <a:solidFill>
                    <a:schemeClr val="accent6"/>
                  </a:solidFill>
                </a:rPr>
                <a:t>Trên lợp ngói dưới có </a:t>
              </a:r>
              <a:r>
                <a:rPr lang="vi-VN" sz="5000" b="1" i="1" dirty="0" smtClean="0">
                  <a:solidFill>
                    <a:schemeClr val="accent6"/>
                  </a:solidFill>
                </a:rPr>
                <a:t>hoa</a:t>
              </a:r>
              <a:endParaRPr lang="vi-VN" sz="5000" b="1" i="1" dirty="0">
                <a:solidFill>
                  <a:schemeClr val="accent6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5000" b="1" i="1" dirty="0">
                  <a:solidFill>
                    <a:schemeClr val="accent6"/>
                  </a:solidFill>
                </a:rPr>
                <a:t>Một thằng ló cổ ra bốn thằng rung rinh </a:t>
              </a:r>
              <a:r>
                <a:rPr lang="vi-VN" sz="5000" b="1" i="1" dirty="0" smtClean="0">
                  <a:solidFill>
                    <a:schemeClr val="accent6"/>
                  </a:solidFill>
                </a:rPr>
                <a:t>chạy</a:t>
              </a:r>
              <a:endParaRPr lang="en-US" sz="5000" b="1" i="1" dirty="0" smtClean="0">
                <a:solidFill>
                  <a:schemeClr val="accent6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50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5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50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5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570688" y="3989903"/>
              <a:ext cx="262358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gấu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túi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777710" y="3989903"/>
              <a:ext cx="182528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rùa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71389" y="5635627"/>
              <a:ext cx="30221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túi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464055" y="5635627"/>
              <a:ext cx="245259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lạc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Khi đến mỗi Slide, thầy cô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nhấp chuột trái 1 lần hoặc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schemeClr val="tx1"/>
                </a:solidFill>
              </a:rPr>
            </a:br>
            <a:r>
              <a:rPr lang="en-US" sz="42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3286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5634" y="533531"/>
              <a:ext cx="9029103" cy="2492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i="1" dirty="0">
                  <a:solidFill>
                    <a:schemeClr val="accent6"/>
                  </a:solidFill>
                </a:rPr>
                <a:t>Con gì đẹp nhất loài </a:t>
              </a:r>
              <a:r>
                <a:rPr lang="vi-VN" sz="5400" b="1" i="1" dirty="0" smtClean="0">
                  <a:solidFill>
                    <a:schemeClr val="accent6"/>
                  </a:solidFill>
                </a:rPr>
                <a:t>chim</a:t>
              </a:r>
              <a:endParaRPr lang="vi-VN" sz="5400" b="1" i="1" dirty="0">
                <a:solidFill>
                  <a:schemeClr val="accent6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5400" b="1" i="1" dirty="0">
                  <a:solidFill>
                    <a:schemeClr val="accent6"/>
                  </a:solidFill>
                </a:rPr>
                <a:t>Đuôi xoà rực rỡ như nghìn cánh </a:t>
              </a:r>
              <a:r>
                <a:rPr lang="vi-VN" sz="5400" b="1" i="1" dirty="0" smtClean="0">
                  <a:solidFill>
                    <a:schemeClr val="accent6"/>
                  </a:solidFill>
                </a:rPr>
                <a:t>hoa</a:t>
              </a:r>
              <a:endParaRPr lang="en-US" sz="5400" b="1" i="1" dirty="0" smtClean="0">
                <a:solidFill>
                  <a:schemeClr val="accent6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5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5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38934" y="369278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756632" y="3989903"/>
              <a:ext cx="225168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gà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trĩ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06567" y="3989903"/>
              <a:ext cx="17675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vẹt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171533" y="5635627"/>
              <a:ext cx="342187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4749" y="5635627"/>
              <a:ext cx="285120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6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Khi đến mỗi Slide, thầy cô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nhấp chuột trái 1 lần hoặc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schemeClr val="tx1"/>
                </a:solidFill>
              </a:rPr>
            </a:br>
            <a:r>
              <a:rPr lang="en-US" sz="42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1210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727789" y="990599"/>
              <a:ext cx="6758261" cy="1848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400" b="1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ƠN CÁC BẠN</a:t>
              </a:r>
            </a:p>
            <a:p>
              <a:pPr algn="ctr">
                <a:lnSpc>
                  <a:spcPct val="150000"/>
                </a:lnSpc>
              </a:pPr>
              <a:r>
                <a:rPr lang="en-US" sz="6400" b="1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 GIẢI CỨU CHÚNG TỚ!</a:t>
              </a:r>
              <a:endParaRPr lang="en-US" sz="6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5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8465" y="4441955"/>
            <a:ext cx="1575012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6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MUÔN LOÀI CHUNG SỐNG</a:t>
            </a:r>
            <a:endParaRPr lang="en-US" sz="9600" b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14547" y="6904131"/>
            <a:ext cx="9221050" cy="34971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025939">
            <a:off x="15019116" y="178706"/>
            <a:ext cx="5270649" cy="4168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92908" flipH="1" flipV="1">
            <a:off x="-2320134" y="43268"/>
            <a:ext cx="5724514" cy="27581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5221" y="1638030"/>
            <a:ext cx="1366814" cy="13668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84216">
            <a:off x="15948876" y="1060955"/>
            <a:ext cx="655368" cy="19275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331730">
            <a:off x="15596926" y="6624534"/>
            <a:ext cx="1147506" cy="12801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59977" y="6223902"/>
            <a:ext cx="1067869" cy="10916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194110">
            <a:off x="3955867" y="1212966"/>
            <a:ext cx="1117361" cy="10625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979775" flipH="1" flipV="1">
            <a:off x="12741084" y="1346444"/>
            <a:ext cx="836624" cy="7955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-4066411" y="8929396"/>
            <a:ext cx="7237673" cy="16194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645465" y="9191222"/>
            <a:ext cx="4897332" cy="109577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200146" y="3004844"/>
            <a:ext cx="6017682" cy="55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7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</a:t>
            </a:r>
            <a:endParaRPr lang="en-US" sz="7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100000">
            <a:off x="15107301" y="219670"/>
            <a:ext cx="5812843" cy="4597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49446">
            <a:off x="-2406528" y="6063499"/>
            <a:ext cx="5391605" cy="42642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3126">
            <a:off x="14502029" y="747470"/>
            <a:ext cx="1459007" cy="1387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68748">
            <a:off x="16116174" y="1783253"/>
            <a:ext cx="932360" cy="8865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51477" y="2400300"/>
            <a:ext cx="386822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</a:pPr>
            <a:r>
              <a:rPr lang="en-US" sz="7200" b="1" dirty="0" smtClean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</a:t>
            </a:r>
            <a:endParaRPr lang="en-US" sz="7200" b="1" dirty="0">
              <a:solidFill>
                <a:srgbClr val="5E3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6542" y="828535"/>
            <a:ext cx="1662134" cy="16992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805173" y="2069517"/>
            <a:ext cx="896457" cy="916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5467" y="5544275"/>
            <a:ext cx="1349120" cy="1379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99128">
            <a:off x="13697016" y="8770034"/>
            <a:ext cx="816322" cy="7762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35801" flipH="1" flipV="1">
            <a:off x="15016590" y="7771429"/>
            <a:ext cx="1583071" cy="15830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527387">
            <a:off x="1753233" y="7522838"/>
            <a:ext cx="591946" cy="1741018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409926" y="4513765"/>
            <a:ext cx="5751328" cy="4819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885</Words>
  <Application>Microsoft Office PowerPoint</Application>
  <PresentationFormat>Custom</PresentationFormat>
  <Paragraphs>102</Paragraphs>
  <Slides>29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Symbol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Ha_PC</dc:creator>
  <cp:lastModifiedBy>Ha_PC</cp:lastModifiedBy>
  <cp:revision>20</cp:revision>
  <dcterms:created xsi:type="dcterms:W3CDTF">2006-08-16T00:00:00Z</dcterms:created>
  <dcterms:modified xsi:type="dcterms:W3CDTF">2021-11-01T01:13:49Z</dcterms:modified>
  <dc:identifier>DAEt-d3kjac</dc:identifier>
</cp:coreProperties>
</file>