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activeX/activeX3.xml" ContentType="application/vnd.ms-office.activeX+xml"/>
  <Override PartName="/ppt/notesSlides/notesSlide13.xml" ContentType="application/vnd.openxmlformats-officedocument.presentationml.notesSlide+xml"/>
  <Override PartName="/ppt/activeX/activeX4.xml" ContentType="application/vnd.ms-office.activeX+xml"/>
  <Override PartName="/ppt/notesSlides/notesSlide14.xml" ContentType="application/vnd.openxmlformats-officedocument.presentationml.notesSlide+xml"/>
  <Override PartName="/ppt/activeX/activeX5.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6.xml" ContentType="application/vnd.ms-office.activeX+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2"/>
  </p:notesMasterIdLst>
  <p:sldIdLst>
    <p:sldId id="258" r:id="rId2"/>
    <p:sldId id="299" r:id="rId3"/>
    <p:sldId id="300" r:id="rId4"/>
    <p:sldId id="257" r:id="rId5"/>
    <p:sldId id="289" r:id="rId6"/>
    <p:sldId id="295" r:id="rId7"/>
    <p:sldId id="262" r:id="rId8"/>
    <p:sldId id="263" r:id="rId9"/>
    <p:sldId id="301" r:id="rId10"/>
    <p:sldId id="302" r:id="rId11"/>
    <p:sldId id="265" r:id="rId12"/>
    <p:sldId id="303" r:id="rId13"/>
    <p:sldId id="304" r:id="rId14"/>
    <p:sldId id="305" r:id="rId15"/>
    <p:sldId id="306" r:id="rId16"/>
    <p:sldId id="307" r:id="rId17"/>
    <p:sldId id="308" r:id="rId18"/>
    <p:sldId id="309" r:id="rId19"/>
    <p:sldId id="290" r:id="rId20"/>
    <p:sldId id="280" r:id="rId21"/>
    <p:sldId id="292" r:id="rId22"/>
    <p:sldId id="281" r:id="rId23"/>
    <p:sldId id="282" r:id="rId24"/>
    <p:sldId id="297" r:id="rId25"/>
    <p:sldId id="293" r:id="rId26"/>
    <p:sldId id="310" r:id="rId27"/>
    <p:sldId id="311" r:id="rId28"/>
    <p:sldId id="346" r:id="rId29"/>
    <p:sldId id="273" r:id="rId30"/>
    <p:sldId id="2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33CC33"/>
    <a:srgbClr val="F81C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01717-DF22-41F7-A035-7C6C2E71D316}"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ECCD1-EF25-45A2-8B25-42D4A11F9D37}" type="slidenum">
              <a:rPr lang="en-US" smtClean="0"/>
              <a:t>‹#›</a:t>
            </a:fld>
            <a:endParaRPr lang="en-US"/>
          </a:p>
        </p:txBody>
      </p:sp>
    </p:spTree>
    <p:extLst>
      <p:ext uri="{BB962C8B-B14F-4D97-AF65-F5344CB8AC3E}">
        <p14:creationId xmlns:p14="http://schemas.microsoft.com/office/powerpoint/2010/main" val="414383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1383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236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92450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346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861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6150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6044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164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783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952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279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2755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10/15/2023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51577805"/>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12662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2163835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554443"/>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47319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256656"/>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85768459"/>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469B94F-CFE2-3349-24B9-BF2214D0E2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10/15/2023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136101986"/>
      </p:ext>
    </p:extLst>
  </p:cSld>
  <p:clrMap bg1="lt1" tx1="dk1" bg2="lt2" tx2="dk2" accent1="accent1" accent2="accent2" accent3="accent3" accent4="accent4" accent5="accent5" accent6="accent6" hlink="hlink" folHlink="folHlink"/>
  <p:sldLayoutIdLst>
    <p:sldLayoutId id="2147483677" r:id="rId1"/>
    <p:sldLayoutId id="2147483694" r:id="rId2"/>
    <p:sldLayoutId id="2147483675" r:id="rId3"/>
    <p:sldLayoutId id="2147483690" r:id="rId4"/>
    <p:sldLayoutId id="2147483691" r:id="rId5"/>
    <p:sldLayoutId id="2147483692" r:id="rId6"/>
    <p:sldLayoutId id="2147483693" r:id="rId7"/>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32.wmf"/><Relationship Id="rId5" Type="http://schemas.openxmlformats.org/officeDocument/2006/relationships/image" Target="../media/image31.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33.wmf"/><Relationship Id="rId5" Type="http://schemas.openxmlformats.org/officeDocument/2006/relationships/image" Target="../media/image31.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34.wmf"/><Relationship Id="rId5" Type="http://schemas.openxmlformats.org/officeDocument/2006/relationships/image" Target="../media/image31.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35.wmf"/><Relationship Id="rId5" Type="http://schemas.openxmlformats.org/officeDocument/2006/relationships/image" Target="../media/image31.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5.xml"/><Relationship Id="rId6" Type="http://schemas.openxmlformats.org/officeDocument/2006/relationships/image" Target="../media/image36.wmf"/><Relationship Id="rId5" Type="http://schemas.openxmlformats.org/officeDocument/2006/relationships/image" Target="../media/image31.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jp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5.wmf"/><Relationship Id="rId2" Type="http://schemas.openxmlformats.org/officeDocument/2006/relationships/slideLayout" Target="../slideLayouts/slideLayout1.xml"/><Relationship Id="rId1" Type="http://schemas.openxmlformats.org/officeDocument/2006/relationships/control" Target="../activeX/activeX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760042"/>
            <a:ext cx="5276872"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KHỞI ĐỘNG</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1</a:t>
            </a:r>
            <a:endParaRPr kumimoji="0" lang="zh-CN" alt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7">
            <a:extLst>
              <a:ext uri="{FF2B5EF4-FFF2-40B4-BE49-F238E27FC236}">
                <a16:creationId xmlns:a16="http://schemas.microsoft.com/office/drawing/2014/main" id="{01C884A0-1B07-6858-82B5-E2949AC42E40}"/>
              </a:ext>
            </a:extLst>
          </p:cNvPr>
          <p:cNvSpPr>
            <a:spLocks noChangeArrowheads="1"/>
          </p:cNvSpPr>
          <p:nvPr/>
        </p:nvSpPr>
        <p:spPr bwMode="auto">
          <a:xfrm>
            <a:off x="5123447" y="2978415"/>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nục</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 name="TextBox 18">
            <a:extLst>
              <a:ext uri="{FF2B5EF4-FFF2-40B4-BE49-F238E27FC236}">
                <a16:creationId xmlns:a16="http://schemas.microsoft.com/office/drawing/2014/main" id="{85A87FF1-A1FA-B18E-082A-A63D0CE01AC5}"/>
              </a:ext>
            </a:extLst>
          </p:cNvPr>
          <p:cNvSpPr>
            <a:spLocks noChangeArrowheads="1"/>
          </p:cNvSpPr>
          <p:nvPr/>
        </p:nvSpPr>
        <p:spPr bwMode="auto">
          <a:xfrm>
            <a:off x="4629236" y="1949634"/>
            <a:ext cx="2867157"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me non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8DB6C9CD-0CBD-1A8E-7C24-C6BD5DA84247}"/>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7C003223-41B9-FA60-CFA8-A0AB9D21F0EC}"/>
                </a:ext>
              </a:extLst>
            </p:cNvPr>
            <p:cNvPicPr>
              <a:picLocks noChangeAspect="1"/>
            </p:cNvPicPr>
            <p:nvPr/>
          </p:nvPicPr>
          <p:blipFill>
            <a:blip r:embed="rId4"/>
            <a:stretch>
              <a:fillRect/>
            </a:stretch>
          </p:blipFill>
          <p:spPr>
            <a:xfrm>
              <a:off x="521010" y="1250148"/>
              <a:ext cx="3686371" cy="3041015"/>
            </a:xfrm>
            <a:prstGeom prst="rect">
              <a:avLst/>
            </a:prstGeom>
          </p:spPr>
        </p:pic>
        <p:sp>
          <p:nvSpPr>
            <p:cNvPr id="10" name="TextBox 22">
              <a:extLst>
                <a:ext uri="{FF2B5EF4-FFF2-40B4-BE49-F238E27FC236}">
                  <a16:creationId xmlns:a16="http://schemas.microsoft.com/office/drawing/2014/main" id="{02AC786F-784F-431B-71C4-A689214FED93}"/>
                </a:ext>
              </a:extLst>
            </p:cNvPr>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11" name="图片 1" descr="cf364dc3953d6da4a3805af3af036e8d">
            <a:extLst>
              <a:ext uri="{FF2B5EF4-FFF2-40B4-BE49-F238E27FC236}">
                <a16:creationId xmlns:a16="http://schemas.microsoft.com/office/drawing/2014/main" id="{C6945B87-BD23-AD9D-6844-89BF6CFE157E}"/>
              </a:ext>
            </a:extLst>
          </p:cNvPr>
          <p:cNvPicPr>
            <a:picLocks noChangeAspect="1"/>
          </p:cNvPicPr>
          <p:nvPr/>
        </p:nvPicPr>
        <p:blipFill>
          <a:blip r:embed="rId5"/>
          <a:stretch>
            <a:fillRect/>
          </a:stretch>
        </p:blipFill>
        <p:spPr>
          <a:xfrm>
            <a:off x="1028869" y="3549649"/>
            <a:ext cx="3826510" cy="3133090"/>
          </a:xfrm>
          <a:prstGeom prst="rect">
            <a:avLst/>
          </a:prstGeom>
        </p:spPr>
      </p:pic>
      <p:sp>
        <p:nvSpPr>
          <p:cNvPr id="14" name="TextBox 21">
            <a:extLst>
              <a:ext uri="{FF2B5EF4-FFF2-40B4-BE49-F238E27FC236}">
                <a16:creationId xmlns:a16="http://schemas.microsoft.com/office/drawing/2014/main" id="{D5F795E8-25AA-351B-A748-76D08D1406FB}"/>
              </a:ext>
            </a:extLst>
          </p:cNvPr>
          <p:cNvSpPr>
            <a:spLocks noChangeArrowheads="1"/>
          </p:cNvSpPr>
          <p:nvPr/>
        </p:nvSpPr>
        <p:spPr bwMode="auto">
          <a:xfrm>
            <a:off x="8174739" y="1949634"/>
            <a:ext cx="2608940"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nấu</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5" name="TextBox 17">
            <a:extLst>
              <a:ext uri="{FF2B5EF4-FFF2-40B4-BE49-F238E27FC236}">
                <a16:creationId xmlns:a16="http://schemas.microsoft.com/office/drawing/2014/main" id="{35D29D6D-E103-01DA-742D-ED109C21D59F}"/>
              </a:ext>
            </a:extLst>
          </p:cNvPr>
          <p:cNvSpPr>
            <a:spLocks noChangeArrowheads="1"/>
          </p:cNvSpPr>
          <p:nvPr/>
        </p:nvSpPr>
        <p:spPr bwMode="auto">
          <a:xfrm>
            <a:off x="8534643" y="2930833"/>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nở</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rộ</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7" name="TextBox 17">
            <a:extLst>
              <a:ext uri="{FF2B5EF4-FFF2-40B4-BE49-F238E27FC236}">
                <a16:creationId xmlns:a16="http://schemas.microsoft.com/office/drawing/2014/main" id="{C3F91912-24E0-4970-AC5A-0228BE770AE5}"/>
              </a:ext>
            </a:extLst>
          </p:cNvPr>
          <p:cNvSpPr>
            <a:spLocks noChangeArrowheads="1"/>
          </p:cNvSpPr>
          <p:nvPr/>
        </p:nvSpPr>
        <p:spPr bwMode="auto">
          <a:xfrm>
            <a:off x="6951650" y="3953387"/>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hòa</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lẫn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31812878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Xế</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trưa</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phơn</a:t>
            </a:r>
            <a:r>
              <a:rPr kumimoji="0" lang="en-US"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phớt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(màu) rất nhạt chỉ phớt một lớp rất mỏng bên trên.</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lvl="0" algn="ctr">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K</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hoảng thời gian quá trưa, gần chuyển sang chiều.</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4A95B94-870F-897F-B85B-80F93C2D4E4B}"/>
              </a:ext>
            </a:extLst>
          </p:cNvPr>
          <p:cNvSpPr/>
          <p:nvPr/>
        </p:nvSpPr>
        <p:spPr>
          <a:xfrm>
            <a:off x="4398011" y="3918251"/>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nhao</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nhác</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3FE7E4D-3D2B-0725-B081-8AB35EDCF74E}"/>
              </a:ext>
            </a:extLst>
          </p:cNvPr>
          <p:cNvSpPr/>
          <p:nvPr/>
        </p:nvSpPr>
        <p:spPr>
          <a:xfrm>
            <a:off x="7183113" y="4014079"/>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hỗn loạn, toán loạn lên đầy vẻ sợ hãi, hốt hoảng.</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E90B866-8CD9-1BEA-CA76-4F8568D2D39B}"/>
              </a:ext>
            </a:extLst>
          </p:cNvPr>
          <p:cNvSpPr/>
          <p:nvPr/>
        </p:nvSpPr>
        <p:spPr>
          <a:xfrm>
            <a:off x="4515998" y="5452082"/>
            <a:ext cx="2265661" cy="84056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sực</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D67CF08-88D8-D9B4-7A53-83E7EB66178F}"/>
              </a:ext>
            </a:extLst>
          </p:cNvPr>
          <p:cNvSpPr/>
          <p:nvPr/>
        </p:nvSpPr>
        <p:spPr>
          <a:xfrm>
            <a:off x="7291269" y="5400427"/>
            <a:ext cx="4586100" cy="584775"/>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bỗng nhiên chợt tỉnh giấc.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P spid="3" grpId="0" animBg="1"/>
      <p:bldP spid="6" grpId="0"/>
      <p:bldP spid="10"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em có một khu vườn thật rộng, em sẽ trồng thật nhiều loại cây.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cxnSp>
        <p:nvCxnSpPr>
          <p:cNvPr id="34" name="Đường nối Thẳng 18">
            <a:extLst>
              <a:ext uri="{FF2B5EF4-FFF2-40B4-BE49-F238E27FC236}">
                <a16:creationId xmlns:a16="http://schemas.microsoft.com/office/drawing/2014/main" id="{9C65584C-BBB1-4CDF-7E48-707F19583278}"/>
              </a:ext>
            </a:extLst>
          </p:cNvPr>
          <p:cNvCxnSpPr>
            <a:cxnSpLocks/>
          </p:cNvCxnSpPr>
          <p:nvPr/>
        </p:nvCxnSpPr>
        <p:spPr>
          <a:xfrm flipV="1">
            <a:off x="2890923" y="498230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18">
            <a:extLst>
              <a:ext uri="{FF2B5EF4-FFF2-40B4-BE49-F238E27FC236}">
                <a16:creationId xmlns:a16="http://schemas.microsoft.com/office/drawing/2014/main" id="{A5548CB8-CD2A-8A24-525D-E57F1E820178}"/>
              </a:ext>
            </a:extLst>
          </p:cNvPr>
          <p:cNvCxnSpPr>
            <a:cxnSpLocks/>
          </p:cNvCxnSpPr>
          <p:nvPr/>
        </p:nvCxnSpPr>
        <p:spPr>
          <a:xfrm flipV="1">
            <a:off x="3982304" y="499213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Đường nối Thẳng 18">
            <a:extLst>
              <a:ext uri="{FF2B5EF4-FFF2-40B4-BE49-F238E27FC236}">
                <a16:creationId xmlns:a16="http://schemas.microsoft.com/office/drawing/2014/main" id="{B8C99B00-B725-0C4F-74C7-427E78BA0FC7}"/>
              </a:ext>
            </a:extLst>
          </p:cNvPr>
          <p:cNvCxnSpPr>
            <a:cxnSpLocks/>
          </p:cNvCxnSpPr>
          <p:nvPr/>
        </p:nvCxnSpPr>
        <p:spPr>
          <a:xfrm flipV="1">
            <a:off x="6578020" y="50314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Đường nối Thẳng 18">
            <a:extLst>
              <a:ext uri="{FF2B5EF4-FFF2-40B4-BE49-F238E27FC236}">
                <a16:creationId xmlns:a16="http://schemas.microsoft.com/office/drawing/2014/main" id="{CF0F2165-9D76-1A3F-2F1A-BC3C7676A9FD}"/>
              </a:ext>
            </a:extLst>
          </p:cNvPr>
          <p:cNvCxnSpPr>
            <a:cxnSpLocks/>
          </p:cNvCxnSpPr>
          <p:nvPr/>
        </p:nvCxnSpPr>
        <p:spPr>
          <a:xfrm flipV="1">
            <a:off x="8839440" y="494297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Đường nối Thẳng 18">
            <a:extLst>
              <a:ext uri="{FF2B5EF4-FFF2-40B4-BE49-F238E27FC236}">
                <a16:creationId xmlns:a16="http://schemas.microsoft.com/office/drawing/2014/main" id="{B6278837-6AE6-F6DE-D37E-D831CB3B8090}"/>
              </a:ext>
            </a:extLst>
          </p:cNvPr>
          <p:cNvCxnSpPr>
            <a:cxnSpLocks/>
          </p:cNvCxnSpPr>
          <p:nvPr/>
        </p:nvCxnSpPr>
        <p:spPr>
          <a:xfrm flipV="1">
            <a:off x="1475078"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Đường nối Thẳng 18">
            <a:extLst>
              <a:ext uri="{FF2B5EF4-FFF2-40B4-BE49-F238E27FC236}">
                <a16:creationId xmlns:a16="http://schemas.microsoft.com/office/drawing/2014/main" id="{49F58A47-BE2E-A223-16FA-FE7F285CFC0E}"/>
              </a:ext>
            </a:extLst>
          </p:cNvPr>
          <p:cNvCxnSpPr>
            <a:cxnSpLocks/>
          </p:cNvCxnSpPr>
          <p:nvPr/>
        </p:nvCxnSpPr>
        <p:spPr>
          <a:xfrm flipV="1">
            <a:off x="1612730"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42834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cây me. Gốc me mát rượi. Mẹ quét sạch bong đất cát, để mỗi xế trưa ngủ dậy, hai chị em dẫn nhau ra ngồi chơi. Lá me non mẹ nấu canh cá nục, vị chua thơm ăn quanh năm không ngán.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974139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những cây anh đào làm hàng rào. Hoa sẽ nở rộ mỗi độ xuân về. Những chùm hoa phơn phớt hồng, phơn phớt tím, thoang thoảng hương, hoà lẫn với mùi rơm rạ trong buổi sáng đẫm sương.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51849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293808"/>
          </a:xfrm>
          <a:custGeom>
            <a:avLst/>
            <a:gdLst>
              <a:gd name="connsiteX0" fmla="*/ 0 w 10199175"/>
              <a:gd name="connsiteY0" fmla="*/ 452701 h 3293808"/>
              <a:gd name="connsiteX1" fmla="*/ 452701 w 10199175"/>
              <a:gd name="connsiteY1" fmla="*/ 0 h 3293808"/>
              <a:gd name="connsiteX2" fmla="*/ 1023604 w 10199175"/>
              <a:gd name="connsiteY2" fmla="*/ 0 h 3293808"/>
              <a:gd name="connsiteX3" fmla="*/ 1873321 w 10199175"/>
              <a:gd name="connsiteY3" fmla="*/ 0 h 3293808"/>
              <a:gd name="connsiteX4" fmla="*/ 2351286 w 10199175"/>
              <a:gd name="connsiteY4" fmla="*/ 0 h 3293808"/>
              <a:gd name="connsiteX5" fmla="*/ 2922189 w 10199175"/>
              <a:gd name="connsiteY5" fmla="*/ 0 h 3293808"/>
              <a:gd name="connsiteX6" fmla="*/ 3400155 w 10199175"/>
              <a:gd name="connsiteY6" fmla="*/ 0 h 3293808"/>
              <a:gd name="connsiteX7" fmla="*/ 4156933 w 10199175"/>
              <a:gd name="connsiteY7" fmla="*/ 0 h 3293808"/>
              <a:gd name="connsiteX8" fmla="*/ 4913712 w 10199175"/>
              <a:gd name="connsiteY8" fmla="*/ 0 h 3293808"/>
              <a:gd name="connsiteX9" fmla="*/ 5670491 w 10199175"/>
              <a:gd name="connsiteY9" fmla="*/ 0 h 3293808"/>
              <a:gd name="connsiteX10" fmla="*/ 6055518 w 10199175"/>
              <a:gd name="connsiteY10" fmla="*/ 0 h 3293808"/>
              <a:gd name="connsiteX11" fmla="*/ 6440546 w 10199175"/>
              <a:gd name="connsiteY11" fmla="*/ 0 h 3293808"/>
              <a:gd name="connsiteX12" fmla="*/ 7104387 w 10199175"/>
              <a:gd name="connsiteY12" fmla="*/ 0 h 3293808"/>
              <a:gd name="connsiteX13" fmla="*/ 7861166 w 10199175"/>
              <a:gd name="connsiteY13" fmla="*/ 0 h 3293808"/>
              <a:gd name="connsiteX14" fmla="*/ 8246194 w 10199175"/>
              <a:gd name="connsiteY14" fmla="*/ 0 h 3293808"/>
              <a:gd name="connsiteX15" fmla="*/ 9095910 w 10199175"/>
              <a:gd name="connsiteY15" fmla="*/ 0 h 3293808"/>
              <a:gd name="connsiteX16" fmla="*/ 9746474 w 10199175"/>
              <a:gd name="connsiteY16" fmla="*/ 0 h 3293808"/>
              <a:gd name="connsiteX17" fmla="*/ 10199175 w 10199175"/>
              <a:gd name="connsiteY17" fmla="*/ 452701 h 3293808"/>
              <a:gd name="connsiteX18" fmla="*/ 10199175 w 10199175"/>
              <a:gd name="connsiteY18" fmla="*/ 978150 h 3293808"/>
              <a:gd name="connsiteX19" fmla="*/ 10199175 w 10199175"/>
              <a:gd name="connsiteY19" fmla="*/ 1623020 h 3293808"/>
              <a:gd name="connsiteX20" fmla="*/ 10199175 w 10199175"/>
              <a:gd name="connsiteY20" fmla="*/ 2267890 h 3293808"/>
              <a:gd name="connsiteX21" fmla="*/ 10199175 w 10199175"/>
              <a:gd name="connsiteY21" fmla="*/ 2841107 h 3293808"/>
              <a:gd name="connsiteX22" fmla="*/ 9746474 w 10199175"/>
              <a:gd name="connsiteY22" fmla="*/ 3293808 h 3293808"/>
              <a:gd name="connsiteX23" fmla="*/ 9361446 w 10199175"/>
              <a:gd name="connsiteY23" fmla="*/ 3293808 h 3293808"/>
              <a:gd name="connsiteX24" fmla="*/ 8976419 w 10199175"/>
              <a:gd name="connsiteY24" fmla="*/ 3293808 h 3293808"/>
              <a:gd name="connsiteX25" fmla="*/ 8591391 w 10199175"/>
              <a:gd name="connsiteY25" fmla="*/ 3293808 h 3293808"/>
              <a:gd name="connsiteX26" fmla="*/ 7834612 w 10199175"/>
              <a:gd name="connsiteY26" fmla="*/ 3293808 h 3293808"/>
              <a:gd name="connsiteX27" fmla="*/ 7356647 w 10199175"/>
              <a:gd name="connsiteY27" fmla="*/ 3293808 h 3293808"/>
              <a:gd name="connsiteX28" fmla="*/ 6785743 w 10199175"/>
              <a:gd name="connsiteY28" fmla="*/ 3293808 h 3293808"/>
              <a:gd name="connsiteX29" fmla="*/ 6121903 w 10199175"/>
              <a:gd name="connsiteY29" fmla="*/ 3293808 h 3293808"/>
              <a:gd name="connsiteX30" fmla="*/ 5643937 w 10199175"/>
              <a:gd name="connsiteY30" fmla="*/ 3293808 h 3293808"/>
              <a:gd name="connsiteX31" fmla="*/ 5165972 w 10199175"/>
              <a:gd name="connsiteY31" fmla="*/ 3293808 h 3293808"/>
              <a:gd name="connsiteX32" fmla="*/ 4780944 w 10199175"/>
              <a:gd name="connsiteY32" fmla="*/ 3293808 h 3293808"/>
              <a:gd name="connsiteX33" fmla="*/ 4210041 w 10199175"/>
              <a:gd name="connsiteY33" fmla="*/ 3293808 h 3293808"/>
              <a:gd name="connsiteX34" fmla="*/ 3453262 w 10199175"/>
              <a:gd name="connsiteY34" fmla="*/ 3293808 h 3293808"/>
              <a:gd name="connsiteX35" fmla="*/ 2789421 w 10199175"/>
              <a:gd name="connsiteY35" fmla="*/ 3293808 h 3293808"/>
              <a:gd name="connsiteX36" fmla="*/ 2311456 w 10199175"/>
              <a:gd name="connsiteY36" fmla="*/ 3293808 h 3293808"/>
              <a:gd name="connsiteX37" fmla="*/ 1926428 w 10199175"/>
              <a:gd name="connsiteY37" fmla="*/ 3293808 h 3293808"/>
              <a:gd name="connsiteX38" fmla="*/ 1076711 w 10199175"/>
              <a:gd name="connsiteY38" fmla="*/ 3293808 h 3293808"/>
              <a:gd name="connsiteX39" fmla="*/ 452701 w 10199175"/>
              <a:gd name="connsiteY39" fmla="*/ 3293808 h 3293808"/>
              <a:gd name="connsiteX40" fmla="*/ 0 w 10199175"/>
              <a:gd name="connsiteY40" fmla="*/ 2841107 h 3293808"/>
              <a:gd name="connsiteX41" fmla="*/ 0 w 10199175"/>
              <a:gd name="connsiteY41" fmla="*/ 2267890 h 3293808"/>
              <a:gd name="connsiteX42" fmla="*/ 0 w 10199175"/>
              <a:gd name="connsiteY42" fmla="*/ 1646904 h 3293808"/>
              <a:gd name="connsiteX43" fmla="*/ 0 w 10199175"/>
              <a:gd name="connsiteY43" fmla="*/ 1097571 h 3293808"/>
              <a:gd name="connsiteX44" fmla="*/ 0 w 10199175"/>
              <a:gd name="connsiteY44" fmla="*/ 452701 h 329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293808" fill="none" extrusionOk="0">
                <a:moveTo>
                  <a:pt x="0" y="452701"/>
                </a:moveTo>
                <a:cubicBezTo>
                  <a:pt x="-1449" y="179990"/>
                  <a:pt x="153339" y="-21558"/>
                  <a:pt x="452701" y="0"/>
                </a:cubicBezTo>
                <a:cubicBezTo>
                  <a:pt x="606981" y="19756"/>
                  <a:pt x="851544" y="59"/>
                  <a:pt x="1023604" y="0"/>
                </a:cubicBezTo>
                <a:cubicBezTo>
                  <a:pt x="1195664" y="-59"/>
                  <a:pt x="1562784" y="21497"/>
                  <a:pt x="1873321" y="0"/>
                </a:cubicBezTo>
                <a:cubicBezTo>
                  <a:pt x="2183858" y="-21497"/>
                  <a:pt x="2163612" y="4793"/>
                  <a:pt x="2351286" y="0"/>
                </a:cubicBezTo>
                <a:cubicBezTo>
                  <a:pt x="2538961" y="-4793"/>
                  <a:pt x="2694096" y="3415"/>
                  <a:pt x="2922189" y="0"/>
                </a:cubicBezTo>
                <a:cubicBezTo>
                  <a:pt x="3150282" y="-3415"/>
                  <a:pt x="3182149" y="-10516"/>
                  <a:pt x="3400155" y="0"/>
                </a:cubicBezTo>
                <a:cubicBezTo>
                  <a:pt x="3618161" y="10516"/>
                  <a:pt x="3836743" y="33447"/>
                  <a:pt x="4156933" y="0"/>
                </a:cubicBezTo>
                <a:cubicBezTo>
                  <a:pt x="4477123" y="-33447"/>
                  <a:pt x="4635346" y="20279"/>
                  <a:pt x="4913712" y="0"/>
                </a:cubicBezTo>
                <a:cubicBezTo>
                  <a:pt x="5192078" y="-20279"/>
                  <a:pt x="5466248" y="-1166"/>
                  <a:pt x="5670491" y="0"/>
                </a:cubicBezTo>
                <a:cubicBezTo>
                  <a:pt x="5874734" y="1166"/>
                  <a:pt x="5879487" y="-1884"/>
                  <a:pt x="6055518" y="0"/>
                </a:cubicBezTo>
                <a:cubicBezTo>
                  <a:pt x="6231549" y="1884"/>
                  <a:pt x="6276630" y="-4758"/>
                  <a:pt x="6440546" y="0"/>
                </a:cubicBezTo>
                <a:cubicBezTo>
                  <a:pt x="6604462" y="4758"/>
                  <a:pt x="6790128" y="29132"/>
                  <a:pt x="7104387" y="0"/>
                </a:cubicBezTo>
                <a:cubicBezTo>
                  <a:pt x="7418646" y="-29132"/>
                  <a:pt x="7584407" y="29908"/>
                  <a:pt x="7861166" y="0"/>
                </a:cubicBezTo>
                <a:cubicBezTo>
                  <a:pt x="8137925" y="-29908"/>
                  <a:pt x="8088991" y="782"/>
                  <a:pt x="8246194" y="0"/>
                </a:cubicBezTo>
                <a:cubicBezTo>
                  <a:pt x="8403397" y="-782"/>
                  <a:pt x="8919367" y="-29478"/>
                  <a:pt x="9095910" y="0"/>
                </a:cubicBezTo>
                <a:cubicBezTo>
                  <a:pt x="9272453" y="29478"/>
                  <a:pt x="9603838" y="30339"/>
                  <a:pt x="9746474" y="0"/>
                </a:cubicBezTo>
                <a:cubicBezTo>
                  <a:pt x="9971897" y="48628"/>
                  <a:pt x="10233660" y="178318"/>
                  <a:pt x="10199175" y="452701"/>
                </a:cubicBezTo>
                <a:cubicBezTo>
                  <a:pt x="10201028" y="591649"/>
                  <a:pt x="10201401" y="715880"/>
                  <a:pt x="10199175" y="978150"/>
                </a:cubicBezTo>
                <a:cubicBezTo>
                  <a:pt x="10196949" y="1240420"/>
                  <a:pt x="10174655" y="1390913"/>
                  <a:pt x="10199175" y="1623020"/>
                </a:cubicBezTo>
                <a:cubicBezTo>
                  <a:pt x="10223696" y="1855127"/>
                  <a:pt x="10183656" y="1948491"/>
                  <a:pt x="10199175" y="2267890"/>
                </a:cubicBezTo>
                <a:cubicBezTo>
                  <a:pt x="10214695" y="2587289"/>
                  <a:pt x="10220195" y="2666883"/>
                  <a:pt x="10199175" y="2841107"/>
                </a:cubicBezTo>
                <a:cubicBezTo>
                  <a:pt x="10206800" y="3143862"/>
                  <a:pt x="10022596" y="3297981"/>
                  <a:pt x="9746474" y="3293808"/>
                </a:cubicBezTo>
                <a:cubicBezTo>
                  <a:pt x="9622383" y="3307340"/>
                  <a:pt x="9457150" y="3277467"/>
                  <a:pt x="9361446" y="3293808"/>
                </a:cubicBezTo>
                <a:cubicBezTo>
                  <a:pt x="9265742" y="3310149"/>
                  <a:pt x="9134854" y="3278908"/>
                  <a:pt x="8976419" y="3293808"/>
                </a:cubicBezTo>
                <a:cubicBezTo>
                  <a:pt x="8817984" y="3308708"/>
                  <a:pt x="8774239" y="3276899"/>
                  <a:pt x="8591391" y="3293808"/>
                </a:cubicBezTo>
                <a:cubicBezTo>
                  <a:pt x="8408543" y="3310717"/>
                  <a:pt x="8057606" y="3257664"/>
                  <a:pt x="7834612" y="3293808"/>
                </a:cubicBezTo>
                <a:cubicBezTo>
                  <a:pt x="7611618" y="3329952"/>
                  <a:pt x="7555344" y="3311388"/>
                  <a:pt x="7356647" y="3293808"/>
                </a:cubicBezTo>
                <a:cubicBezTo>
                  <a:pt x="7157950" y="3276228"/>
                  <a:pt x="6964042" y="3274681"/>
                  <a:pt x="6785743" y="3293808"/>
                </a:cubicBezTo>
                <a:cubicBezTo>
                  <a:pt x="6607444" y="3312935"/>
                  <a:pt x="6296973" y="3322811"/>
                  <a:pt x="6121903" y="3293808"/>
                </a:cubicBezTo>
                <a:cubicBezTo>
                  <a:pt x="5946833" y="3264805"/>
                  <a:pt x="5769131" y="3296989"/>
                  <a:pt x="5643937" y="3293808"/>
                </a:cubicBezTo>
                <a:cubicBezTo>
                  <a:pt x="5518743" y="3290627"/>
                  <a:pt x="5336906" y="3289308"/>
                  <a:pt x="5165972" y="3293808"/>
                </a:cubicBezTo>
                <a:cubicBezTo>
                  <a:pt x="4995039" y="3298308"/>
                  <a:pt x="4962166" y="3295373"/>
                  <a:pt x="4780944" y="3293808"/>
                </a:cubicBezTo>
                <a:cubicBezTo>
                  <a:pt x="4599722" y="3292243"/>
                  <a:pt x="4385842" y="3321611"/>
                  <a:pt x="4210041" y="3293808"/>
                </a:cubicBezTo>
                <a:cubicBezTo>
                  <a:pt x="4034240" y="3266005"/>
                  <a:pt x="3774811" y="3292741"/>
                  <a:pt x="3453262" y="3293808"/>
                </a:cubicBezTo>
                <a:cubicBezTo>
                  <a:pt x="3131713" y="3294875"/>
                  <a:pt x="2943784" y="3273175"/>
                  <a:pt x="2789421" y="3293808"/>
                </a:cubicBezTo>
                <a:cubicBezTo>
                  <a:pt x="2635058" y="3314441"/>
                  <a:pt x="2419608" y="3283428"/>
                  <a:pt x="2311456" y="3293808"/>
                </a:cubicBezTo>
                <a:cubicBezTo>
                  <a:pt x="2203304" y="3304188"/>
                  <a:pt x="2083127" y="3283947"/>
                  <a:pt x="1926428" y="3293808"/>
                </a:cubicBezTo>
                <a:cubicBezTo>
                  <a:pt x="1769729" y="3303669"/>
                  <a:pt x="1292851" y="3312956"/>
                  <a:pt x="1076711" y="3293808"/>
                </a:cubicBezTo>
                <a:cubicBezTo>
                  <a:pt x="860571" y="3274660"/>
                  <a:pt x="594353" y="3304635"/>
                  <a:pt x="452701" y="3293808"/>
                </a:cubicBezTo>
                <a:cubicBezTo>
                  <a:pt x="261481" y="3292414"/>
                  <a:pt x="4329" y="3085942"/>
                  <a:pt x="0" y="2841107"/>
                </a:cubicBezTo>
                <a:cubicBezTo>
                  <a:pt x="-8572" y="2703315"/>
                  <a:pt x="21451" y="2535806"/>
                  <a:pt x="0" y="2267890"/>
                </a:cubicBezTo>
                <a:cubicBezTo>
                  <a:pt x="-21451" y="1999974"/>
                  <a:pt x="449" y="1902122"/>
                  <a:pt x="0" y="1646904"/>
                </a:cubicBezTo>
                <a:cubicBezTo>
                  <a:pt x="-449" y="1391686"/>
                  <a:pt x="-13190" y="1317976"/>
                  <a:pt x="0" y="1097571"/>
                </a:cubicBezTo>
                <a:cubicBezTo>
                  <a:pt x="13190" y="877166"/>
                  <a:pt x="29830" y="597690"/>
                  <a:pt x="0" y="452701"/>
                </a:cubicBezTo>
                <a:close/>
              </a:path>
              <a:path w="10199175" h="3293808" stroke="0" extrusionOk="0">
                <a:moveTo>
                  <a:pt x="0" y="452701"/>
                </a:moveTo>
                <a:cubicBezTo>
                  <a:pt x="-18562" y="194635"/>
                  <a:pt x="202922" y="6176"/>
                  <a:pt x="452701" y="0"/>
                </a:cubicBezTo>
                <a:cubicBezTo>
                  <a:pt x="650642" y="-24201"/>
                  <a:pt x="877948" y="-11592"/>
                  <a:pt x="1023604" y="0"/>
                </a:cubicBezTo>
                <a:cubicBezTo>
                  <a:pt x="1169260" y="11592"/>
                  <a:pt x="1587285" y="-31618"/>
                  <a:pt x="1780383" y="0"/>
                </a:cubicBezTo>
                <a:cubicBezTo>
                  <a:pt x="1973481" y="31618"/>
                  <a:pt x="1990269" y="7757"/>
                  <a:pt x="2165411" y="0"/>
                </a:cubicBezTo>
                <a:cubicBezTo>
                  <a:pt x="2340553" y="-7757"/>
                  <a:pt x="2600834" y="-16859"/>
                  <a:pt x="2922189" y="0"/>
                </a:cubicBezTo>
                <a:cubicBezTo>
                  <a:pt x="3243544" y="16859"/>
                  <a:pt x="3155912" y="-6484"/>
                  <a:pt x="3307217" y="0"/>
                </a:cubicBezTo>
                <a:cubicBezTo>
                  <a:pt x="3458522" y="6484"/>
                  <a:pt x="3876790" y="-34627"/>
                  <a:pt x="4063996" y="0"/>
                </a:cubicBezTo>
                <a:cubicBezTo>
                  <a:pt x="4251202" y="34627"/>
                  <a:pt x="4404270" y="1015"/>
                  <a:pt x="4727837" y="0"/>
                </a:cubicBezTo>
                <a:cubicBezTo>
                  <a:pt x="5051404" y="-1015"/>
                  <a:pt x="5068565" y="-5345"/>
                  <a:pt x="5298740" y="0"/>
                </a:cubicBezTo>
                <a:cubicBezTo>
                  <a:pt x="5528915" y="5345"/>
                  <a:pt x="5766019" y="-9294"/>
                  <a:pt x="5962581" y="0"/>
                </a:cubicBezTo>
                <a:cubicBezTo>
                  <a:pt x="6159143" y="9294"/>
                  <a:pt x="6402892" y="32535"/>
                  <a:pt x="6719359" y="0"/>
                </a:cubicBezTo>
                <a:cubicBezTo>
                  <a:pt x="7035826" y="-32535"/>
                  <a:pt x="7187796" y="20155"/>
                  <a:pt x="7383200" y="0"/>
                </a:cubicBezTo>
                <a:cubicBezTo>
                  <a:pt x="7578604" y="-20155"/>
                  <a:pt x="7661178" y="23697"/>
                  <a:pt x="7861166" y="0"/>
                </a:cubicBezTo>
                <a:cubicBezTo>
                  <a:pt x="8061154" y="-23697"/>
                  <a:pt x="8192685" y="-5081"/>
                  <a:pt x="8339131" y="0"/>
                </a:cubicBezTo>
                <a:cubicBezTo>
                  <a:pt x="8485577" y="5081"/>
                  <a:pt x="8619635" y="-5162"/>
                  <a:pt x="8817097" y="0"/>
                </a:cubicBezTo>
                <a:cubicBezTo>
                  <a:pt x="9014559" y="5162"/>
                  <a:pt x="9359367" y="-8720"/>
                  <a:pt x="9746474" y="0"/>
                </a:cubicBezTo>
                <a:cubicBezTo>
                  <a:pt x="10017227" y="38643"/>
                  <a:pt x="10186497" y="225954"/>
                  <a:pt x="10199175" y="452701"/>
                </a:cubicBezTo>
                <a:cubicBezTo>
                  <a:pt x="10205872" y="644362"/>
                  <a:pt x="10181939" y="799350"/>
                  <a:pt x="10199175" y="1073687"/>
                </a:cubicBezTo>
                <a:cubicBezTo>
                  <a:pt x="10216411" y="1348024"/>
                  <a:pt x="10185853" y="1389166"/>
                  <a:pt x="10199175" y="1646904"/>
                </a:cubicBezTo>
                <a:cubicBezTo>
                  <a:pt x="10212497" y="1904642"/>
                  <a:pt x="10190322" y="2108516"/>
                  <a:pt x="10199175" y="2244006"/>
                </a:cubicBezTo>
                <a:cubicBezTo>
                  <a:pt x="10208028" y="2379496"/>
                  <a:pt x="10223488" y="2545762"/>
                  <a:pt x="10199175" y="2841107"/>
                </a:cubicBezTo>
                <a:cubicBezTo>
                  <a:pt x="10164608" y="3120388"/>
                  <a:pt x="10031314" y="3336534"/>
                  <a:pt x="9746474" y="3293808"/>
                </a:cubicBezTo>
                <a:cubicBezTo>
                  <a:pt x="9591293" y="3326055"/>
                  <a:pt x="9333212" y="3316935"/>
                  <a:pt x="9082633" y="3293808"/>
                </a:cubicBezTo>
                <a:cubicBezTo>
                  <a:pt x="8832054" y="3270681"/>
                  <a:pt x="8809029" y="3311807"/>
                  <a:pt x="8604668" y="3293808"/>
                </a:cubicBezTo>
                <a:cubicBezTo>
                  <a:pt x="8400308" y="3275809"/>
                  <a:pt x="8210009" y="3266649"/>
                  <a:pt x="8033764" y="3293808"/>
                </a:cubicBezTo>
                <a:cubicBezTo>
                  <a:pt x="7857519" y="3320967"/>
                  <a:pt x="7732928" y="3266336"/>
                  <a:pt x="7462861" y="3293808"/>
                </a:cubicBezTo>
                <a:cubicBezTo>
                  <a:pt x="7192794" y="3321280"/>
                  <a:pt x="7241619" y="3282386"/>
                  <a:pt x="7077833" y="3293808"/>
                </a:cubicBezTo>
                <a:cubicBezTo>
                  <a:pt x="6914047" y="3305230"/>
                  <a:pt x="6811495" y="3301391"/>
                  <a:pt x="6692806" y="3293808"/>
                </a:cubicBezTo>
                <a:cubicBezTo>
                  <a:pt x="6574117" y="3286225"/>
                  <a:pt x="6460460" y="3284344"/>
                  <a:pt x="6307778" y="3293808"/>
                </a:cubicBezTo>
                <a:cubicBezTo>
                  <a:pt x="6155096" y="3303272"/>
                  <a:pt x="5873205" y="3283533"/>
                  <a:pt x="5736875" y="3293808"/>
                </a:cubicBezTo>
                <a:cubicBezTo>
                  <a:pt x="5600545" y="3304083"/>
                  <a:pt x="5353198" y="3294771"/>
                  <a:pt x="5073034" y="3293808"/>
                </a:cubicBezTo>
                <a:cubicBezTo>
                  <a:pt x="4792870" y="3292845"/>
                  <a:pt x="4461966" y="3275904"/>
                  <a:pt x="4223317" y="3293808"/>
                </a:cubicBezTo>
                <a:cubicBezTo>
                  <a:pt x="3984668" y="3311712"/>
                  <a:pt x="3796020" y="3276840"/>
                  <a:pt x="3559477" y="3293808"/>
                </a:cubicBezTo>
                <a:cubicBezTo>
                  <a:pt x="3322934" y="3310776"/>
                  <a:pt x="3291787" y="3286176"/>
                  <a:pt x="3174449" y="3293808"/>
                </a:cubicBezTo>
                <a:cubicBezTo>
                  <a:pt x="3057111" y="3301440"/>
                  <a:pt x="2770722" y="3276073"/>
                  <a:pt x="2417670" y="3293808"/>
                </a:cubicBezTo>
                <a:cubicBezTo>
                  <a:pt x="2064618" y="3311543"/>
                  <a:pt x="2093141" y="3273002"/>
                  <a:pt x="1939705" y="3293808"/>
                </a:cubicBezTo>
                <a:cubicBezTo>
                  <a:pt x="1786270" y="3314614"/>
                  <a:pt x="1442849" y="3261232"/>
                  <a:pt x="1182926" y="3293808"/>
                </a:cubicBezTo>
                <a:cubicBezTo>
                  <a:pt x="923003" y="3326384"/>
                  <a:pt x="648352" y="3297331"/>
                  <a:pt x="452701" y="3293808"/>
                </a:cubicBezTo>
                <a:cubicBezTo>
                  <a:pt x="152742" y="3293480"/>
                  <a:pt x="-17021" y="3075208"/>
                  <a:pt x="0" y="2841107"/>
                </a:cubicBezTo>
                <a:cubicBezTo>
                  <a:pt x="-2569" y="2709274"/>
                  <a:pt x="-8371" y="2442234"/>
                  <a:pt x="0" y="2315658"/>
                </a:cubicBezTo>
                <a:cubicBezTo>
                  <a:pt x="8371" y="2189082"/>
                  <a:pt x="-8721" y="1882591"/>
                  <a:pt x="0" y="1694672"/>
                </a:cubicBezTo>
                <a:cubicBezTo>
                  <a:pt x="8721" y="1506753"/>
                  <a:pt x="19015" y="1404806"/>
                  <a:pt x="0" y="1121455"/>
                </a:cubicBezTo>
                <a:cubicBezTo>
                  <a:pt x="-19015" y="838104"/>
                  <a:pt x="30043" y="636246"/>
                  <a:pt x="0" y="45270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Em cũng sẽ dành một khoảnh vườn để trồng hoa giấy, hoa hồng, hoa nhài và cả những khóm hoa dại bé xíu, trắng muốt. Từng đàn bướm vàng, bướm trắng,... sẽ cứ thế rủ nhau bay về...</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56581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598608"/>
          </a:xfrm>
          <a:custGeom>
            <a:avLst/>
            <a:gdLst>
              <a:gd name="connsiteX0" fmla="*/ 0 w 10199175"/>
              <a:gd name="connsiteY0" fmla="*/ 494593 h 3598608"/>
              <a:gd name="connsiteX1" fmla="*/ 494593 w 10199175"/>
              <a:gd name="connsiteY1" fmla="*/ 0 h 3598608"/>
              <a:gd name="connsiteX2" fmla="*/ 1060349 w 10199175"/>
              <a:gd name="connsiteY2" fmla="*/ 0 h 3598608"/>
              <a:gd name="connsiteX3" fmla="*/ 1902406 w 10199175"/>
              <a:gd name="connsiteY3" fmla="*/ 0 h 3598608"/>
              <a:gd name="connsiteX4" fmla="*/ 2376062 w 10199175"/>
              <a:gd name="connsiteY4" fmla="*/ 0 h 3598608"/>
              <a:gd name="connsiteX5" fmla="*/ 2941819 w 10199175"/>
              <a:gd name="connsiteY5" fmla="*/ 0 h 3598608"/>
              <a:gd name="connsiteX6" fmla="*/ 3415475 w 10199175"/>
              <a:gd name="connsiteY6" fmla="*/ 0 h 3598608"/>
              <a:gd name="connsiteX7" fmla="*/ 4165431 w 10199175"/>
              <a:gd name="connsiteY7" fmla="*/ 0 h 3598608"/>
              <a:gd name="connsiteX8" fmla="*/ 4915388 w 10199175"/>
              <a:gd name="connsiteY8" fmla="*/ 0 h 3598608"/>
              <a:gd name="connsiteX9" fmla="*/ 5665344 w 10199175"/>
              <a:gd name="connsiteY9" fmla="*/ 0 h 3598608"/>
              <a:gd name="connsiteX10" fmla="*/ 6046901 w 10199175"/>
              <a:gd name="connsiteY10" fmla="*/ 0 h 3598608"/>
              <a:gd name="connsiteX11" fmla="*/ 6428457 w 10199175"/>
              <a:gd name="connsiteY11" fmla="*/ 0 h 3598608"/>
              <a:gd name="connsiteX12" fmla="*/ 7086314 w 10199175"/>
              <a:gd name="connsiteY12" fmla="*/ 0 h 3598608"/>
              <a:gd name="connsiteX13" fmla="*/ 7836270 w 10199175"/>
              <a:gd name="connsiteY13" fmla="*/ 0 h 3598608"/>
              <a:gd name="connsiteX14" fmla="*/ 8217827 w 10199175"/>
              <a:gd name="connsiteY14" fmla="*/ 0 h 3598608"/>
              <a:gd name="connsiteX15" fmla="*/ 9059883 w 10199175"/>
              <a:gd name="connsiteY15" fmla="*/ 0 h 3598608"/>
              <a:gd name="connsiteX16" fmla="*/ 9704582 w 10199175"/>
              <a:gd name="connsiteY16" fmla="*/ 0 h 3598608"/>
              <a:gd name="connsiteX17" fmla="*/ 10199175 w 10199175"/>
              <a:gd name="connsiteY17" fmla="*/ 494593 h 3598608"/>
              <a:gd name="connsiteX18" fmla="*/ 10199175 w 10199175"/>
              <a:gd name="connsiteY18" fmla="*/ 1068666 h 3598608"/>
              <a:gd name="connsiteX19" fmla="*/ 10199175 w 10199175"/>
              <a:gd name="connsiteY19" fmla="*/ 1773210 h 3598608"/>
              <a:gd name="connsiteX20" fmla="*/ 10199175 w 10199175"/>
              <a:gd name="connsiteY20" fmla="*/ 2477754 h 3598608"/>
              <a:gd name="connsiteX21" fmla="*/ 10199175 w 10199175"/>
              <a:gd name="connsiteY21" fmla="*/ 3104015 h 3598608"/>
              <a:gd name="connsiteX22" fmla="*/ 9704582 w 10199175"/>
              <a:gd name="connsiteY22" fmla="*/ 3598608 h 3598608"/>
              <a:gd name="connsiteX23" fmla="*/ 9323025 w 10199175"/>
              <a:gd name="connsiteY23" fmla="*/ 3598608 h 3598608"/>
              <a:gd name="connsiteX24" fmla="*/ 8941469 w 10199175"/>
              <a:gd name="connsiteY24" fmla="*/ 3598608 h 3598608"/>
              <a:gd name="connsiteX25" fmla="*/ 8559912 w 10199175"/>
              <a:gd name="connsiteY25" fmla="*/ 3598608 h 3598608"/>
              <a:gd name="connsiteX26" fmla="*/ 7809956 w 10199175"/>
              <a:gd name="connsiteY26" fmla="*/ 3598608 h 3598608"/>
              <a:gd name="connsiteX27" fmla="*/ 7336299 w 10199175"/>
              <a:gd name="connsiteY27" fmla="*/ 3598608 h 3598608"/>
              <a:gd name="connsiteX28" fmla="*/ 6770543 w 10199175"/>
              <a:gd name="connsiteY28" fmla="*/ 3598608 h 3598608"/>
              <a:gd name="connsiteX29" fmla="*/ 6112686 w 10199175"/>
              <a:gd name="connsiteY29" fmla="*/ 3598608 h 3598608"/>
              <a:gd name="connsiteX30" fmla="*/ 5639030 w 10199175"/>
              <a:gd name="connsiteY30" fmla="*/ 3598608 h 3598608"/>
              <a:gd name="connsiteX31" fmla="*/ 5165373 w 10199175"/>
              <a:gd name="connsiteY31" fmla="*/ 3598608 h 3598608"/>
              <a:gd name="connsiteX32" fmla="*/ 4783816 w 10199175"/>
              <a:gd name="connsiteY32" fmla="*/ 3598608 h 3598608"/>
              <a:gd name="connsiteX33" fmla="*/ 4218060 w 10199175"/>
              <a:gd name="connsiteY33" fmla="*/ 3598608 h 3598608"/>
              <a:gd name="connsiteX34" fmla="*/ 3468104 w 10199175"/>
              <a:gd name="connsiteY34" fmla="*/ 3598608 h 3598608"/>
              <a:gd name="connsiteX35" fmla="*/ 2810247 w 10199175"/>
              <a:gd name="connsiteY35" fmla="*/ 3598608 h 3598608"/>
              <a:gd name="connsiteX36" fmla="*/ 2336591 w 10199175"/>
              <a:gd name="connsiteY36" fmla="*/ 3598608 h 3598608"/>
              <a:gd name="connsiteX37" fmla="*/ 1955034 w 10199175"/>
              <a:gd name="connsiteY37" fmla="*/ 3598608 h 3598608"/>
              <a:gd name="connsiteX38" fmla="*/ 1112978 w 10199175"/>
              <a:gd name="connsiteY38" fmla="*/ 3598608 h 3598608"/>
              <a:gd name="connsiteX39" fmla="*/ 494593 w 10199175"/>
              <a:gd name="connsiteY39" fmla="*/ 3598608 h 3598608"/>
              <a:gd name="connsiteX40" fmla="*/ 0 w 10199175"/>
              <a:gd name="connsiteY40" fmla="*/ 3104015 h 3598608"/>
              <a:gd name="connsiteX41" fmla="*/ 0 w 10199175"/>
              <a:gd name="connsiteY41" fmla="*/ 2477754 h 3598608"/>
              <a:gd name="connsiteX42" fmla="*/ 0 w 10199175"/>
              <a:gd name="connsiteY42" fmla="*/ 1799304 h 3598608"/>
              <a:gd name="connsiteX43" fmla="*/ 0 w 10199175"/>
              <a:gd name="connsiteY43" fmla="*/ 1199137 h 3598608"/>
              <a:gd name="connsiteX44" fmla="*/ 0 w 10199175"/>
              <a:gd name="connsiteY44" fmla="*/ 494593 h 359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598608" fill="none" extrusionOk="0">
                <a:moveTo>
                  <a:pt x="0" y="494593"/>
                </a:moveTo>
                <a:cubicBezTo>
                  <a:pt x="-3885" y="160609"/>
                  <a:pt x="199148" y="-9738"/>
                  <a:pt x="494593" y="0"/>
                </a:cubicBezTo>
                <a:cubicBezTo>
                  <a:pt x="632822" y="17695"/>
                  <a:pt x="858830" y="-5075"/>
                  <a:pt x="1060349" y="0"/>
                </a:cubicBezTo>
                <a:cubicBezTo>
                  <a:pt x="1261868" y="5075"/>
                  <a:pt x="1523563" y="-24423"/>
                  <a:pt x="1902406" y="0"/>
                </a:cubicBezTo>
                <a:cubicBezTo>
                  <a:pt x="2281249" y="24423"/>
                  <a:pt x="2231059" y="14230"/>
                  <a:pt x="2376062" y="0"/>
                </a:cubicBezTo>
                <a:cubicBezTo>
                  <a:pt x="2521065" y="-14230"/>
                  <a:pt x="2799379" y="22417"/>
                  <a:pt x="2941819" y="0"/>
                </a:cubicBezTo>
                <a:cubicBezTo>
                  <a:pt x="3084259" y="-22417"/>
                  <a:pt x="3226238" y="-18396"/>
                  <a:pt x="3415475" y="0"/>
                </a:cubicBezTo>
                <a:cubicBezTo>
                  <a:pt x="3604712" y="18396"/>
                  <a:pt x="3872073" y="-36177"/>
                  <a:pt x="4165431" y="0"/>
                </a:cubicBezTo>
                <a:cubicBezTo>
                  <a:pt x="4458789" y="36177"/>
                  <a:pt x="4698232" y="-32907"/>
                  <a:pt x="4915388" y="0"/>
                </a:cubicBezTo>
                <a:cubicBezTo>
                  <a:pt x="5132544" y="32907"/>
                  <a:pt x="5350474" y="26539"/>
                  <a:pt x="5665344" y="0"/>
                </a:cubicBezTo>
                <a:cubicBezTo>
                  <a:pt x="5980214" y="-26539"/>
                  <a:pt x="5950113" y="11595"/>
                  <a:pt x="6046901" y="0"/>
                </a:cubicBezTo>
                <a:cubicBezTo>
                  <a:pt x="6143689" y="-11595"/>
                  <a:pt x="6293881" y="3452"/>
                  <a:pt x="6428457" y="0"/>
                </a:cubicBezTo>
                <a:cubicBezTo>
                  <a:pt x="6563033" y="-3452"/>
                  <a:pt x="6909568" y="2834"/>
                  <a:pt x="7086314" y="0"/>
                </a:cubicBezTo>
                <a:cubicBezTo>
                  <a:pt x="7263060" y="-2834"/>
                  <a:pt x="7521554" y="19399"/>
                  <a:pt x="7836270" y="0"/>
                </a:cubicBezTo>
                <a:cubicBezTo>
                  <a:pt x="8150986" y="-19399"/>
                  <a:pt x="8029363" y="-1199"/>
                  <a:pt x="8217827" y="0"/>
                </a:cubicBezTo>
                <a:cubicBezTo>
                  <a:pt x="8406291" y="1199"/>
                  <a:pt x="8650069" y="-18519"/>
                  <a:pt x="9059883" y="0"/>
                </a:cubicBezTo>
                <a:cubicBezTo>
                  <a:pt x="9469697" y="18519"/>
                  <a:pt x="9523817" y="8562"/>
                  <a:pt x="9704582" y="0"/>
                </a:cubicBezTo>
                <a:cubicBezTo>
                  <a:pt x="9961981" y="31151"/>
                  <a:pt x="10242013" y="191174"/>
                  <a:pt x="10199175" y="494593"/>
                </a:cubicBezTo>
                <a:cubicBezTo>
                  <a:pt x="10211318" y="708602"/>
                  <a:pt x="10204618" y="854946"/>
                  <a:pt x="10199175" y="1068666"/>
                </a:cubicBezTo>
                <a:cubicBezTo>
                  <a:pt x="10193732" y="1282386"/>
                  <a:pt x="10229444" y="1509245"/>
                  <a:pt x="10199175" y="1773210"/>
                </a:cubicBezTo>
                <a:cubicBezTo>
                  <a:pt x="10168906" y="2037175"/>
                  <a:pt x="10192820" y="2255970"/>
                  <a:pt x="10199175" y="2477754"/>
                </a:cubicBezTo>
                <a:cubicBezTo>
                  <a:pt x="10205530" y="2699538"/>
                  <a:pt x="10227151" y="2936944"/>
                  <a:pt x="10199175" y="3104015"/>
                </a:cubicBezTo>
                <a:cubicBezTo>
                  <a:pt x="10205452" y="3420577"/>
                  <a:pt x="10010420" y="3603832"/>
                  <a:pt x="9704582" y="3598608"/>
                </a:cubicBezTo>
                <a:cubicBezTo>
                  <a:pt x="9530357" y="3603603"/>
                  <a:pt x="9509277" y="3592437"/>
                  <a:pt x="9323025" y="3598608"/>
                </a:cubicBezTo>
                <a:cubicBezTo>
                  <a:pt x="9136773" y="3604779"/>
                  <a:pt x="9096625" y="3599805"/>
                  <a:pt x="8941469" y="3598608"/>
                </a:cubicBezTo>
                <a:cubicBezTo>
                  <a:pt x="8786313" y="3597411"/>
                  <a:pt x="8678886" y="3589673"/>
                  <a:pt x="8559912" y="3598608"/>
                </a:cubicBezTo>
                <a:cubicBezTo>
                  <a:pt x="8440938" y="3607543"/>
                  <a:pt x="8072813" y="3569534"/>
                  <a:pt x="7809956" y="3598608"/>
                </a:cubicBezTo>
                <a:cubicBezTo>
                  <a:pt x="7547099" y="3627682"/>
                  <a:pt x="7519505" y="3595593"/>
                  <a:pt x="7336299" y="3598608"/>
                </a:cubicBezTo>
                <a:cubicBezTo>
                  <a:pt x="7153093" y="3601623"/>
                  <a:pt x="7002575" y="3598317"/>
                  <a:pt x="6770543" y="3598608"/>
                </a:cubicBezTo>
                <a:cubicBezTo>
                  <a:pt x="6538511" y="3598899"/>
                  <a:pt x="6348896" y="3568874"/>
                  <a:pt x="6112686" y="3598608"/>
                </a:cubicBezTo>
                <a:cubicBezTo>
                  <a:pt x="5876476" y="3628342"/>
                  <a:pt x="5796577" y="3608396"/>
                  <a:pt x="5639030" y="3598608"/>
                </a:cubicBezTo>
                <a:cubicBezTo>
                  <a:pt x="5481483" y="3588820"/>
                  <a:pt x="5310523" y="3593650"/>
                  <a:pt x="5165373" y="3598608"/>
                </a:cubicBezTo>
                <a:cubicBezTo>
                  <a:pt x="5020223" y="3603566"/>
                  <a:pt x="4907920" y="3596327"/>
                  <a:pt x="4783816" y="3598608"/>
                </a:cubicBezTo>
                <a:cubicBezTo>
                  <a:pt x="4659712" y="3600889"/>
                  <a:pt x="4447910" y="3618980"/>
                  <a:pt x="4218060" y="3598608"/>
                </a:cubicBezTo>
                <a:cubicBezTo>
                  <a:pt x="3988210" y="3578236"/>
                  <a:pt x="3618560" y="3577680"/>
                  <a:pt x="3468104" y="3598608"/>
                </a:cubicBezTo>
                <a:cubicBezTo>
                  <a:pt x="3317648" y="3619536"/>
                  <a:pt x="3025849" y="3600764"/>
                  <a:pt x="2810247" y="3598608"/>
                </a:cubicBezTo>
                <a:cubicBezTo>
                  <a:pt x="2594645" y="3596452"/>
                  <a:pt x="2545555" y="3586439"/>
                  <a:pt x="2336591" y="3598608"/>
                </a:cubicBezTo>
                <a:cubicBezTo>
                  <a:pt x="2127627" y="3610777"/>
                  <a:pt x="2062123" y="3582266"/>
                  <a:pt x="1955034" y="3598608"/>
                </a:cubicBezTo>
                <a:cubicBezTo>
                  <a:pt x="1847945" y="3614950"/>
                  <a:pt x="1292652" y="3608357"/>
                  <a:pt x="1112978" y="3598608"/>
                </a:cubicBezTo>
                <a:cubicBezTo>
                  <a:pt x="933304" y="3588859"/>
                  <a:pt x="650342" y="3617032"/>
                  <a:pt x="494593" y="3598608"/>
                </a:cubicBezTo>
                <a:cubicBezTo>
                  <a:pt x="276953" y="3597292"/>
                  <a:pt x="37055" y="3332785"/>
                  <a:pt x="0" y="3104015"/>
                </a:cubicBezTo>
                <a:cubicBezTo>
                  <a:pt x="12439" y="2943054"/>
                  <a:pt x="-31055" y="2790157"/>
                  <a:pt x="0" y="2477754"/>
                </a:cubicBezTo>
                <a:cubicBezTo>
                  <a:pt x="31055" y="2165351"/>
                  <a:pt x="-10018" y="2091314"/>
                  <a:pt x="0" y="1799304"/>
                </a:cubicBezTo>
                <a:cubicBezTo>
                  <a:pt x="10018" y="1507294"/>
                  <a:pt x="-1857" y="1439267"/>
                  <a:pt x="0" y="1199137"/>
                </a:cubicBezTo>
                <a:cubicBezTo>
                  <a:pt x="1857" y="959007"/>
                  <a:pt x="32770" y="819893"/>
                  <a:pt x="0" y="494593"/>
                </a:cubicBezTo>
                <a:close/>
              </a:path>
              <a:path w="10199175" h="3598608" stroke="0" extrusionOk="0">
                <a:moveTo>
                  <a:pt x="0" y="494593"/>
                </a:moveTo>
                <a:cubicBezTo>
                  <a:pt x="-53225" y="198365"/>
                  <a:pt x="222103" y="17060"/>
                  <a:pt x="494593" y="0"/>
                </a:cubicBezTo>
                <a:cubicBezTo>
                  <a:pt x="689402" y="6041"/>
                  <a:pt x="781575" y="-10462"/>
                  <a:pt x="1060349" y="0"/>
                </a:cubicBezTo>
                <a:cubicBezTo>
                  <a:pt x="1339123" y="10462"/>
                  <a:pt x="1463256" y="-11636"/>
                  <a:pt x="1810306" y="0"/>
                </a:cubicBezTo>
                <a:cubicBezTo>
                  <a:pt x="2157356" y="11636"/>
                  <a:pt x="2111900" y="3274"/>
                  <a:pt x="2191862" y="0"/>
                </a:cubicBezTo>
                <a:cubicBezTo>
                  <a:pt x="2271824" y="-3274"/>
                  <a:pt x="2706564" y="32363"/>
                  <a:pt x="2941819" y="0"/>
                </a:cubicBezTo>
                <a:cubicBezTo>
                  <a:pt x="3177074" y="-32363"/>
                  <a:pt x="3179175" y="1197"/>
                  <a:pt x="3323375" y="0"/>
                </a:cubicBezTo>
                <a:cubicBezTo>
                  <a:pt x="3467575" y="-1197"/>
                  <a:pt x="3866654" y="-30175"/>
                  <a:pt x="4073332" y="0"/>
                </a:cubicBezTo>
                <a:cubicBezTo>
                  <a:pt x="4280010" y="30175"/>
                  <a:pt x="4469605" y="-9814"/>
                  <a:pt x="4731188" y="0"/>
                </a:cubicBezTo>
                <a:cubicBezTo>
                  <a:pt x="4992771" y="9814"/>
                  <a:pt x="5121620" y="-27006"/>
                  <a:pt x="5296944" y="0"/>
                </a:cubicBezTo>
                <a:cubicBezTo>
                  <a:pt x="5472268" y="27006"/>
                  <a:pt x="5668331" y="-17434"/>
                  <a:pt x="5954801" y="0"/>
                </a:cubicBezTo>
                <a:cubicBezTo>
                  <a:pt x="6241271" y="17434"/>
                  <a:pt x="6482956" y="-9484"/>
                  <a:pt x="6704757" y="0"/>
                </a:cubicBezTo>
                <a:cubicBezTo>
                  <a:pt x="6926558" y="9484"/>
                  <a:pt x="7036633" y="-26036"/>
                  <a:pt x="7362613" y="0"/>
                </a:cubicBezTo>
                <a:cubicBezTo>
                  <a:pt x="7688593" y="26036"/>
                  <a:pt x="7655391" y="-5986"/>
                  <a:pt x="7836270" y="0"/>
                </a:cubicBezTo>
                <a:cubicBezTo>
                  <a:pt x="8017149" y="5986"/>
                  <a:pt x="8087662" y="21233"/>
                  <a:pt x="8309927" y="0"/>
                </a:cubicBezTo>
                <a:cubicBezTo>
                  <a:pt x="8532192" y="-21233"/>
                  <a:pt x="8563525" y="-23289"/>
                  <a:pt x="8783583" y="0"/>
                </a:cubicBezTo>
                <a:cubicBezTo>
                  <a:pt x="9003641" y="23289"/>
                  <a:pt x="9493528" y="-14195"/>
                  <a:pt x="9704582" y="0"/>
                </a:cubicBezTo>
                <a:cubicBezTo>
                  <a:pt x="9987060" y="17374"/>
                  <a:pt x="10173320" y="268898"/>
                  <a:pt x="10199175" y="494593"/>
                </a:cubicBezTo>
                <a:cubicBezTo>
                  <a:pt x="10185135" y="825848"/>
                  <a:pt x="10221423" y="854112"/>
                  <a:pt x="10199175" y="1173043"/>
                </a:cubicBezTo>
                <a:cubicBezTo>
                  <a:pt x="10176928" y="1491974"/>
                  <a:pt x="10221554" y="1594225"/>
                  <a:pt x="10199175" y="1799304"/>
                </a:cubicBezTo>
                <a:cubicBezTo>
                  <a:pt x="10176796" y="2004383"/>
                  <a:pt x="10206861" y="2246630"/>
                  <a:pt x="10199175" y="2451660"/>
                </a:cubicBezTo>
                <a:cubicBezTo>
                  <a:pt x="10191489" y="2656690"/>
                  <a:pt x="10198460" y="2780718"/>
                  <a:pt x="10199175" y="3104015"/>
                </a:cubicBezTo>
                <a:cubicBezTo>
                  <a:pt x="10176340" y="3396500"/>
                  <a:pt x="9986019" y="3608769"/>
                  <a:pt x="9704582" y="3598608"/>
                </a:cubicBezTo>
                <a:cubicBezTo>
                  <a:pt x="9559748" y="3589738"/>
                  <a:pt x="9315589" y="3625635"/>
                  <a:pt x="9046726" y="3598608"/>
                </a:cubicBezTo>
                <a:cubicBezTo>
                  <a:pt x="8777863" y="3571581"/>
                  <a:pt x="8710289" y="3610507"/>
                  <a:pt x="8573069" y="3598608"/>
                </a:cubicBezTo>
                <a:cubicBezTo>
                  <a:pt x="8435849" y="3586709"/>
                  <a:pt x="8147786" y="3615724"/>
                  <a:pt x="8007313" y="3598608"/>
                </a:cubicBezTo>
                <a:cubicBezTo>
                  <a:pt x="7866840" y="3581492"/>
                  <a:pt x="7590525" y="3576532"/>
                  <a:pt x="7441556" y="3598608"/>
                </a:cubicBezTo>
                <a:cubicBezTo>
                  <a:pt x="7292587" y="3620684"/>
                  <a:pt x="7176968" y="3596942"/>
                  <a:pt x="7059999" y="3598608"/>
                </a:cubicBezTo>
                <a:cubicBezTo>
                  <a:pt x="6943030" y="3600274"/>
                  <a:pt x="6814234" y="3584649"/>
                  <a:pt x="6678443" y="3598608"/>
                </a:cubicBezTo>
                <a:cubicBezTo>
                  <a:pt x="6542652" y="3612567"/>
                  <a:pt x="6466045" y="3615889"/>
                  <a:pt x="6296886" y="3598608"/>
                </a:cubicBezTo>
                <a:cubicBezTo>
                  <a:pt x="6127727" y="3581327"/>
                  <a:pt x="5847482" y="3584065"/>
                  <a:pt x="5731130" y="3598608"/>
                </a:cubicBezTo>
                <a:cubicBezTo>
                  <a:pt x="5614778" y="3613151"/>
                  <a:pt x="5385106" y="3616385"/>
                  <a:pt x="5073273" y="3598608"/>
                </a:cubicBezTo>
                <a:cubicBezTo>
                  <a:pt x="4761440" y="3580831"/>
                  <a:pt x="4599960" y="3566008"/>
                  <a:pt x="4231217" y="3598608"/>
                </a:cubicBezTo>
                <a:cubicBezTo>
                  <a:pt x="3862474" y="3631208"/>
                  <a:pt x="3745341" y="3622970"/>
                  <a:pt x="3573361" y="3598608"/>
                </a:cubicBezTo>
                <a:cubicBezTo>
                  <a:pt x="3401381" y="3574246"/>
                  <a:pt x="3340447" y="3604238"/>
                  <a:pt x="3191804" y="3598608"/>
                </a:cubicBezTo>
                <a:cubicBezTo>
                  <a:pt x="3043161" y="3592978"/>
                  <a:pt x="2746717" y="3589516"/>
                  <a:pt x="2441848" y="3598608"/>
                </a:cubicBezTo>
                <a:cubicBezTo>
                  <a:pt x="2136979" y="3607700"/>
                  <a:pt x="2132287" y="3616641"/>
                  <a:pt x="1968191" y="3598608"/>
                </a:cubicBezTo>
                <a:cubicBezTo>
                  <a:pt x="1804095" y="3580575"/>
                  <a:pt x="1373205" y="3571824"/>
                  <a:pt x="1218235" y="3598608"/>
                </a:cubicBezTo>
                <a:cubicBezTo>
                  <a:pt x="1063265" y="3625392"/>
                  <a:pt x="692925" y="3565261"/>
                  <a:pt x="494593" y="3598608"/>
                </a:cubicBezTo>
                <a:cubicBezTo>
                  <a:pt x="161872" y="3598217"/>
                  <a:pt x="-14142" y="3363944"/>
                  <a:pt x="0" y="3104015"/>
                </a:cubicBezTo>
                <a:cubicBezTo>
                  <a:pt x="8549" y="2867008"/>
                  <a:pt x="-24402" y="2670544"/>
                  <a:pt x="0" y="2529942"/>
                </a:cubicBezTo>
                <a:cubicBezTo>
                  <a:pt x="24402" y="2389340"/>
                  <a:pt x="-18522" y="2186443"/>
                  <a:pt x="0" y="1851492"/>
                </a:cubicBezTo>
                <a:cubicBezTo>
                  <a:pt x="18522" y="1516541"/>
                  <a:pt x="17624" y="1401123"/>
                  <a:pt x="0" y="1225231"/>
                </a:cubicBezTo>
                <a:cubicBezTo>
                  <a:pt x="-17624" y="1049339"/>
                  <a:pt x="-13271" y="772696"/>
                  <a:pt x="0" y="4945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Và ngày nào em cũng không thôi mơ ước, nếu em có một khu vườn như ở quê...</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5</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8227055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11">
            <a:extLst>
              <a:ext uri="{FF2B5EF4-FFF2-40B4-BE49-F238E27FC236}">
                <a16:creationId xmlns:a16="http://schemas.microsoft.com/office/drawing/2014/main" id="{720F1942-89AD-65DB-3BB9-64B7B6237E57}"/>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F845D072-B6AF-098C-7047-F90BDC58DA1A}"/>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B53112F-D34A-91A3-2F8F-C6DE635DF2B6}"/>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8" name="Picture 17">
            <a:extLst>
              <a:ext uri="{FF2B5EF4-FFF2-40B4-BE49-F238E27FC236}">
                <a16:creationId xmlns:a16="http://schemas.microsoft.com/office/drawing/2014/main" id="{D05D6EDC-D0F0-D647-5BD4-BF6A264AE51D}"/>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9" name="Kí hiệu - Khám phá &amp; Luyện tập">
            <a:extLst>
              <a:ext uri="{FF2B5EF4-FFF2-40B4-BE49-F238E27FC236}">
                <a16:creationId xmlns:a16="http://schemas.microsoft.com/office/drawing/2014/main" id="{B5CD3B4A-A570-4F49-819E-15859B6D23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17468764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9BCB1BD-1084-DD6D-FE38-0C710D71520D}"/>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AC49335-0995-7FBD-D207-D36362C44DF9}"/>
              </a:ext>
            </a:extLst>
          </p:cNvPr>
          <p:cNvGrpSpPr/>
          <p:nvPr/>
        </p:nvGrpSpPr>
        <p:grpSpPr>
          <a:xfrm>
            <a:off x="1838404" y="2330000"/>
            <a:ext cx="8495414" cy="3666080"/>
            <a:chOff x="4953840" y="3817600"/>
            <a:chExt cx="7506352" cy="2842692"/>
          </a:xfrm>
        </p:grpSpPr>
        <p:grpSp>
          <p:nvGrpSpPr>
            <p:cNvPr id="4" name="Group 3">
              <a:extLst>
                <a:ext uri="{FF2B5EF4-FFF2-40B4-BE49-F238E27FC236}">
                  <a16:creationId xmlns:a16="http://schemas.microsoft.com/office/drawing/2014/main" id="{EED5025F-6F39-3DFA-5501-B2E1A40E00E3}"/>
                </a:ext>
              </a:extLst>
            </p:cNvPr>
            <p:cNvGrpSpPr/>
            <p:nvPr/>
          </p:nvGrpSpPr>
          <p:grpSpPr>
            <a:xfrm>
              <a:off x="4953840" y="3817600"/>
              <a:ext cx="7506352" cy="2842692"/>
              <a:chOff x="3087940" y="1255651"/>
              <a:chExt cx="7506352" cy="2842692"/>
            </a:xfrm>
          </p:grpSpPr>
          <p:sp>
            <p:nvSpPr>
              <p:cNvPr id="17" name="Rectangle: Rounded Corners 16">
                <a:extLst>
                  <a:ext uri="{FF2B5EF4-FFF2-40B4-BE49-F238E27FC236}">
                    <a16:creationId xmlns:a16="http://schemas.microsoft.com/office/drawing/2014/main" id="{A869CD29-1106-E900-F38B-1E9D598034DB}"/>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9C13812C-E685-CE6F-C408-65A7AA6EC355}"/>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725FEBF1-FCE2-29E5-A332-C6C6FE920CF4}"/>
                </a:ext>
              </a:extLst>
            </p:cNvPr>
            <p:cNvPicPr>
              <a:picLocks noChangeAspect="1"/>
            </p:cNvPicPr>
            <p:nvPr/>
          </p:nvPicPr>
          <p:blipFill>
            <a:blip r:embed="rId4"/>
            <a:stretch>
              <a:fillRect/>
            </a:stretch>
          </p:blipFill>
          <p:spPr>
            <a:xfrm>
              <a:off x="8222519" y="4842941"/>
              <a:ext cx="469963" cy="469963"/>
            </a:xfrm>
            <a:prstGeom prst="rect">
              <a:avLst/>
            </a:prstGeom>
          </p:spPr>
        </p:pic>
        <p:pic>
          <p:nvPicPr>
            <p:cNvPr id="6" name="Picture 5">
              <a:extLst>
                <a:ext uri="{FF2B5EF4-FFF2-40B4-BE49-F238E27FC236}">
                  <a16:creationId xmlns:a16="http://schemas.microsoft.com/office/drawing/2014/main" id="{B20302AA-D295-A0C4-A2DF-4F18FC9D6A7D}"/>
                </a:ext>
              </a:extLst>
            </p:cNvPr>
            <p:cNvPicPr>
              <a:picLocks noChangeAspect="1"/>
            </p:cNvPicPr>
            <p:nvPr/>
          </p:nvPicPr>
          <p:blipFill>
            <a:blip r:embed="rId5"/>
            <a:stretch>
              <a:fillRect/>
            </a:stretch>
          </p:blipFill>
          <p:spPr>
            <a:xfrm>
              <a:off x="7665845" y="4842941"/>
              <a:ext cx="469963" cy="469963"/>
            </a:xfrm>
            <a:prstGeom prst="rect">
              <a:avLst/>
            </a:prstGeom>
          </p:spPr>
        </p:pic>
        <p:pic>
          <p:nvPicPr>
            <p:cNvPr id="7" name="Picture 6">
              <a:extLst>
                <a:ext uri="{FF2B5EF4-FFF2-40B4-BE49-F238E27FC236}">
                  <a16:creationId xmlns:a16="http://schemas.microsoft.com/office/drawing/2014/main" id="{C9A156B1-9982-B2EC-9372-0D4063756049}"/>
                </a:ext>
              </a:extLst>
            </p:cNvPr>
            <p:cNvPicPr>
              <a:picLocks noChangeAspect="1"/>
            </p:cNvPicPr>
            <p:nvPr/>
          </p:nvPicPr>
          <p:blipFill>
            <a:blip r:embed="rId6"/>
            <a:stretch>
              <a:fillRect/>
            </a:stretch>
          </p:blipFill>
          <p:spPr>
            <a:xfrm>
              <a:off x="8779193" y="4842941"/>
              <a:ext cx="469963" cy="469963"/>
            </a:xfrm>
            <a:prstGeom prst="rect">
              <a:avLst/>
            </a:prstGeom>
          </p:spPr>
        </p:pic>
        <p:pic>
          <p:nvPicPr>
            <p:cNvPr id="8" name="Picture 7">
              <a:extLst>
                <a:ext uri="{FF2B5EF4-FFF2-40B4-BE49-F238E27FC236}">
                  <a16:creationId xmlns:a16="http://schemas.microsoft.com/office/drawing/2014/main" id="{E35B4301-A974-1670-5BB2-F0A126EFA6F0}"/>
                </a:ext>
              </a:extLst>
            </p:cNvPr>
            <p:cNvPicPr>
              <a:picLocks noChangeAspect="1"/>
            </p:cNvPicPr>
            <p:nvPr/>
          </p:nvPicPr>
          <p:blipFill>
            <a:blip r:embed="rId4"/>
            <a:stretch>
              <a:fillRect/>
            </a:stretch>
          </p:blipFill>
          <p:spPr>
            <a:xfrm>
              <a:off x="8431474" y="5427115"/>
              <a:ext cx="469963" cy="469963"/>
            </a:xfrm>
            <a:prstGeom prst="rect">
              <a:avLst/>
            </a:prstGeom>
          </p:spPr>
        </p:pic>
        <p:pic>
          <p:nvPicPr>
            <p:cNvPr id="9" name="Picture 8">
              <a:extLst>
                <a:ext uri="{FF2B5EF4-FFF2-40B4-BE49-F238E27FC236}">
                  <a16:creationId xmlns:a16="http://schemas.microsoft.com/office/drawing/2014/main" id="{EC84DD17-A1FF-FF6F-55E1-496490FC9270}"/>
                </a:ext>
              </a:extLst>
            </p:cNvPr>
            <p:cNvPicPr>
              <a:picLocks noChangeAspect="1"/>
            </p:cNvPicPr>
            <p:nvPr/>
          </p:nvPicPr>
          <p:blipFill>
            <a:blip r:embed="rId5"/>
            <a:stretch>
              <a:fillRect/>
            </a:stretch>
          </p:blipFill>
          <p:spPr>
            <a:xfrm>
              <a:off x="7874801" y="5427115"/>
              <a:ext cx="469963" cy="469963"/>
            </a:xfrm>
            <a:prstGeom prst="rect">
              <a:avLst/>
            </a:prstGeom>
          </p:spPr>
        </p:pic>
        <p:pic>
          <p:nvPicPr>
            <p:cNvPr id="10" name="Picture 9">
              <a:extLst>
                <a:ext uri="{FF2B5EF4-FFF2-40B4-BE49-F238E27FC236}">
                  <a16:creationId xmlns:a16="http://schemas.microsoft.com/office/drawing/2014/main" id="{514D0D0D-B7EF-2A02-48C7-57FBDC1BBAC5}"/>
                </a:ext>
              </a:extLst>
            </p:cNvPr>
            <p:cNvPicPr>
              <a:picLocks noChangeAspect="1"/>
            </p:cNvPicPr>
            <p:nvPr/>
          </p:nvPicPr>
          <p:blipFill>
            <a:blip r:embed="rId6"/>
            <a:stretch>
              <a:fillRect/>
            </a:stretch>
          </p:blipFill>
          <p:spPr>
            <a:xfrm>
              <a:off x="8988150" y="5427115"/>
              <a:ext cx="469963" cy="469963"/>
            </a:xfrm>
            <a:prstGeom prst="rect">
              <a:avLst/>
            </a:prstGeom>
          </p:spPr>
        </p:pic>
        <p:pic>
          <p:nvPicPr>
            <p:cNvPr id="11" name="Picture 10">
              <a:extLst>
                <a:ext uri="{FF2B5EF4-FFF2-40B4-BE49-F238E27FC236}">
                  <a16:creationId xmlns:a16="http://schemas.microsoft.com/office/drawing/2014/main" id="{43C1EA7B-B759-2011-3AD0-420402F93DE9}"/>
                </a:ext>
              </a:extLst>
            </p:cNvPr>
            <p:cNvPicPr>
              <a:picLocks noChangeAspect="1"/>
            </p:cNvPicPr>
            <p:nvPr/>
          </p:nvPicPr>
          <p:blipFill>
            <a:blip r:embed="rId4"/>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369ABB57-743E-623D-241C-48315F504A8D}"/>
                </a:ext>
              </a:extLst>
            </p:cNvPr>
            <p:cNvPicPr>
              <a:picLocks noChangeAspect="1"/>
            </p:cNvPicPr>
            <p:nvPr/>
          </p:nvPicPr>
          <p:blipFill>
            <a:blip r:embed="rId5"/>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54EDF641-C589-E75A-0E4E-1C3F1410B5A4}"/>
                </a:ext>
              </a:extLst>
            </p:cNvPr>
            <p:cNvPicPr>
              <a:picLocks noChangeAspect="1"/>
            </p:cNvPicPr>
            <p:nvPr/>
          </p:nvPicPr>
          <p:blipFill>
            <a:blip r:embed="rId6"/>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0095846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Thần Đồng Âm Nhạc Việt Nam Bé MAI VY  Nhạc thiếu nhi hay nhất cho bé_v720P">
            <a:hlinkClick r:id="" action="ppaction://media"/>
            <a:extLst>
              <a:ext uri="{FF2B5EF4-FFF2-40B4-BE49-F238E27FC236}">
                <a16:creationId xmlns:a16="http://schemas.microsoft.com/office/drawing/2014/main" id="{919B1E4A-ED6E-D6DD-B5B7-C9914A4679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91890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4307" y="1474887"/>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khu vườn mơ ước bạn nhỏ muốn trồng cây mít để làm gì?</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1042" y="3284425"/>
            <a:ext cx="9573035" cy="2862322"/>
          </a:xfrm>
          <a:prstGeom prst="rect">
            <a:avLst/>
          </a:prstGeom>
        </p:spPr>
        <p:txBody>
          <a:bodyPr wrap="square">
            <a:spAutoFit/>
          </a:bodyPr>
          <a:lstStyle/>
          <a:p>
            <a:pPr lvl="0" algn="just"/>
            <a:r>
              <a:rPr lang="vi-VN" sz="3600" i="1" dirty="0">
                <a:solidFill>
                  <a:srgbClr val="000000"/>
                </a:solidFill>
                <a:latin typeface="Cambria" panose="02040503050406030204" pitchFamily="18" charset="0"/>
                <a:ea typeface="Cambria" panose="02040503050406030204" pitchFamily="18" charset="0"/>
              </a:rPr>
              <a:t>Trong khu vườn mơ ước, bạn nhỏ muốn trồng cây mít để được cùng chơi với các bạn những trò chơi tuổi thơ như: </a:t>
            </a:r>
            <a:r>
              <a:rPr lang="vi-VN" sz="3600" b="1" i="1" dirty="0">
                <a:solidFill>
                  <a:srgbClr val="FF0000"/>
                </a:solidFill>
                <a:latin typeface="Cambria" panose="02040503050406030204" pitchFamily="18" charset="0"/>
                <a:ea typeface="Cambria" panose="02040503050406030204" pitchFamily="18" charset="0"/>
              </a:rPr>
              <a:t>Hái lá mít làm trâu, làm chong chóng, nhặt lá vàng, lá đỏ xâu thành vòng lá, đội lên đầu hóa thành công chúa. </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5390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12458"/>
            <a:ext cx="10253999" cy="1489736"/>
            <a:chOff x="1107907" y="1832348"/>
            <a:chExt cx="4036016" cy="1489736"/>
          </a:xfrm>
        </p:grpSpPr>
        <p:sp>
          <p:nvSpPr>
            <p:cNvPr id="27" name="Shape 2015"/>
            <p:cNvSpPr/>
            <p:nvPr/>
          </p:nvSpPr>
          <p:spPr>
            <a:xfrm>
              <a:off x="1582551" y="1908447"/>
              <a:ext cx="3561372" cy="1413637"/>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17691" y="183234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Ghép từ ngữ chỉ cây, hoa, lá trong khu vườn tưởng tượng với từ ngữ chỉ đặc điểm của nó?</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9D5D6DE-9F4B-772E-E530-45ED5E2789E0}"/>
              </a:ext>
            </a:extLst>
          </p:cNvPr>
          <p:cNvPicPr>
            <a:picLocks noChangeAspect="1"/>
          </p:cNvPicPr>
          <p:nvPr/>
        </p:nvPicPr>
        <p:blipFill>
          <a:blip r:embed="rId8"/>
          <a:stretch>
            <a:fillRect/>
          </a:stretch>
        </p:blipFill>
        <p:spPr>
          <a:xfrm>
            <a:off x="1680396" y="3101771"/>
            <a:ext cx="9080472" cy="732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CFC07C42-BC5E-6982-49AB-7580BA426679}"/>
              </a:ext>
            </a:extLst>
          </p:cNvPr>
          <p:cNvPicPr>
            <a:picLocks noChangeAspect="1"/>
          </p:cNvPicPr>
          <p:nvPr/>
        </p:nvPicPr>
        <p:blipFill>
          <a:blip r:embed="rId9"/>
          <a:stretch>
            <a:fillRect/>
          </a:stretch>
        </p:blipFill>
        <p:spPr>
          <a:xfrm>
            <a:off x="1664723" y="4571999"/>
            <a:ext cx="9343111" cy="1032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Arrow Connector 15">
            <a:extLst>
              <a:ext uri="{FF2B5EF4-FFF2-40B4-BE49-F238E27FC236}">
                <a16:creationId xmlns:a16="http://schemas.microsoft.com/office/drawing/2014/main" id="{70B5D2F8-A744-C5CF-4316-DDA7692E6BD7}"/>
              </a:ext>
            </a:extLst>
          </p:cNvPr>
          <p:cNvCxnSpPr/>
          <p:nvPr/>
        </p:nvCxnSpPr>
        <p:spPr>
          <a:xfrm>
            <a:off x="3116826" y="3854245"/>
            <a:ext cx="6784258" cy="7275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21BEEF-8AAF-5A0A-E871-ACABAB200BAC}"/>
              </a:ext>
            </a:extLst>
          </p:cNvPr>
          <p:cNvCxnSpPr>
            <a:cxnSpLocks/>
          </p:cNvCxnSpPr>
          <p:nvPr/>
        </p:nvCxnSpPr>
        <p:spPr>
          <a:xfrm flipH="1">
            <a:off x="4119716" y="3854245"/>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53AB6A-CB87-43A6-9985-6E12A12C74B3}"/>
              </a:ext>
            </a:extLst>
          </p:cNvPr>
          <p:cNvCxnSpPr>
            <a:cxnSpLocks/>
          </p:cNvCxnSpPr>
          <p:nvPr/>
        </p:nvCxnSpPr>
        <p:spPr>
          <a:xfrm flipH="1">
            <a:off x="7521678" y="3805084"/>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136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Em thích loại cây nào nhất trong khu vườn mơ ước của bạn nhỏ? Vì sao?.</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22928" y="2805099"/>
            <a:ext cx="9358799" cy="2543649"/>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C00000"/>
                </a:solidFill>
                <a:latin typeface="Cambria" panose="02040503050406030204" pitchFamily="18" charset="0"/>
                <a:ea typeface="Cambria" panose="02040503050406030204" pitchFamily="18" charset="0"/>
              </a:rPr>
              <a:t>Ví dụ: Em thích cắm hoa dại bé xíu trắng muốt vì trông nó rất xinh xắn dễ thương</a:t>
            </a:r>
            <a:endParaRPr kumimoji="0" lang="en-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1129716"/>
            <a:ext cx="10409343" cy="4651652"/>
            <a:chOff x="1107907" y="1430703"/>
            <a:chExt cx="4097160" cy="4651652"/>
          </a:xfrm>
        </p:grpSpPr>
        <p:sp>
          <p:nvSpPr>
            <p:cNvPr id="27" name="Shape 2015"/>
            <p:cNvSpPr/>
            <p:nvPr/>
          </p:nvSpPr>
          <p:spPr>
            <a:xfrm>
              <a:off x="1643695" y="1430703"/>
              <a:ext cx="3561372" cy="4651652"/>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87195" y="2819722"/>
              <a:ext cx="3468203"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Vì sao khu vườn diễn ra rất sống động trong trí tưởng tượng của bạn nhỏ</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 câu trả lời cho trước hoặc nêu ý kiến của em</a:t>
              </a:r>
            </a:p>
            <a:p>
              <a:pPr marL="514350" marR="0" lvl="0" indent="-514350" algn="just" defTabSz="914400" rtl="0" eaLnBrk="1" fontAlgn="auto" latinLnBrk="0" hangingPunct="1">
                <a:lnSpc>
                  <a:spcPct val="120000"/>
                </a:lnSpc>
                <a:spcBef>
                  <a:spcPts val="0"/>
                </a:spcBef>
                <a:spcAft>
                  <a:spcPts val="0"/>
                </a:spcAft>
                <a:buClrTx/>
                <a:buSzTx/>
                <a:buFontTx/>
                <a:buAutoNum type="alphaUcPeriod"/>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 nhỏ có trí tưởng tượng rất phong phú </a:t>
              </a:r>
              <a:endParaRPr kumimoji="0" lang="en-US"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a:p>
              <a:pPr marR="0" lvl="0" algn="just" defTabSz="914400" rtl="0" eaLnBrk="1" fontAlgn="auto" latinLnBrk="0" hangingPunct="1">
                <a:lnSpc>
                  <a:spcPct val="120000"/>
                </a:lnSpc>
                <a:spcBef>
                  <a:spcPts val="0"/>
                </a:spcBef>
                <a:spcAft>
                  <a:spcPts val="0"/>
                </a:spcAft>
                <a:buClrTx/>
                <a:buSzTx/>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 Bạn nhỏ đã có trải nghiệm về một khu vườn ở quê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 Vì bạn nhỏ rất yêu cây cỏ</a:t>
              </a: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6828DA3-B4DA-CA97-D0B5-5A0645EBBE63}"/>
              </a:ext>
            </a:extLst>
          </p:cNvPr>
          <p:cNvSpPr/>
          <p:nvPr/>
        </p:nvSpPr>
        <p:spPr>
          <a:xfrm>
            <a:off x="2133600" y="2939845"/>
            <a:ext cx="491613" cy="5211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0720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313471" y="2726903"/>
            <a:ext cx="779698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nghĩ</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đem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ích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lợi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loài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thuộc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mơ</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ước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pic>
        <p:nvPicPr>
          <p:cNvPr id="6" name="Picture 5">
            <a:extLst>
              <a:ext uri="{FF2B5EF4-FFF2-40B4-BE49-F238E27FC236}">
                <a16:creationId xmlns:a16="http://schemas.microsoft.com/office/drawing/2014/main" id="{55D92090-00C6-ED44-5E85-E3EE30045B53}"/>
              </a:ext>
            </a:extLst>
          </p:cNvPr>
          <p:cNvPicPr>
            <a:picLocks noChangeAspect="1"/>
          </p:cNvPicPr>
          <p:nvPr/>
        </p:nvPicPr>
        <p:blipFill>
          <a:blip r:embed="rId9"/>
          <a:stretch>
            <a:fillRect/>
          </a:stretch>
        </p:blipFill>
        <p:spPr>
          <a:xfrm>
            <a:off x="1006286" y="420937"/>
            <a:ext cx="3316511" cy="1847248"/>
          </a:xfrm>
          <a:prstGeom prst="rect">
            <a:avLst/>
          </a:prstGeom>
        </p:spPr>
      </p:pic>
    </p:spTree>
    <p:extLst>
      <p:ext uri="{BB962C8B-B14F-4D97-AF65-F5344CB8AC3E}">
        <p14:creationId xmlns:p14="http://schemas.microsoft.com/office/powerpoint/2010/main" val="9947281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đọc nhấn giọng những từ ngữ thể hiện tình cảm cảm xúc của các nhân vật: </a:t>
            </a:r>
            <a:r>
              <a:rPr lang="vi-VN" sz="4000" i="1" dirty="0">
                <a:solidFill>
                  <a:srgbClr val="FF0000"/>
                </a:solidFill>
                <a:latin typeface="Cambria" panose="02040503050406030204" pitchFamily="18" charset="0"/>
                <a:ea typeface="Cambria" panose="02040503050406030204" pitchFamily="18" charset="0"/>
              </a:rPr>
              <a:t>Em chạy ù ù để gió thổi lồng lộng cho chong chóng xoay tít; Và ngày nào em cũng không thôi mơ ước, nếu em có một khu vườn như ở quê...</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2800204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6560" imgH="1152360"/>
        </mc:Choice>
        <mc:Fallback>
          <p:control name="TextBox1" r:id="rId1"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id="{21655CA4-4F0E-E244-992F-68619AC02212}"/>
              </a:ext>
            </a:extLst>
          </p:cNvPr>
          <p:cNvGrpSpPr/>
          <p:nvPr/>
        </p:nvGrpSpPr>
        <p:grpSpPr>
          <a:xfrm>
            <a:off x="3141118" y="1801088"/>
            <a:ext cx="8647759" cy="1651606"/>
            <a:chOff x="3141118" y="2249202"/>
            <a:chExt cx="8044672" cy="1651606"/>
          </a:xfrm>
        </p:grpSpPr>
        <p:sp>
          <p:nvSpPr>
            <p:cNvPr id="68" name="矩形 67"/>
            <p:cNvSpPr/>
            <p:nvPr/>
          </p:nvSpPr>
          <p:spPr>
            <a:xfrm>
              <a:off x="4475957" y="2249202"/>
              <a:ext cx="6709833" cy="165160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Hoàn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thành</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vở</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Tiếng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id="{A9C85F55-1388-2B45-89DF-EDA4BCD33FD6}"/>
              </a:ext>
            </a:extLst>
          </p:cNvPr>
          <p:cNvGrpSpPr/>
          <p:nvPr/>
        </p:nvGrpSpPr>
        <p:grpSpPr>
          <a:xfrm>
            <a:off x="4181366" y="3754569"/>
            <a:ext cx="6927448" cy="750703"/>
            <a:chOff x="3609378" y="3503228"/>
            <a:chExt cx="6927448" cy="750703"/>
          </a:xfrm>
        </p:grpSpPr>
        <p:grpSp>
          <p:nvGrpSpPr>
            <p:cNvPr id="5" name="Group 4">
              <a:extLst>
                <a:ext uri="{FF2B5EF4-FFF2-40B4-BE49-F238E27FC236}">
                  <a16:creationId xmlns:a16="http://schemas.microsoft.com/office/drawing/2014/main"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4096059" y="3523387"/>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kumimoji="0" lang="vi-VN"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id="{23C9BD52-F823-C046-A8D0-8DCB85E77401}"/>
              </a:ext>
            </a:extLst>
          </p:cNvPr>
          <p:cNvGrpSpPr/>
          <p:nvPr/>
        </p:nvGrpSpPr>
        <p:grpSpPr>
          <a:xfrm>
            <a:off x="5555729" y="5158929"/>
            <a:ext cx="5266371" cy="923330"/>
            <a:chOff x="3141117" y="4602103"/>
            <a:chExt cx="5266371" cy="923330"/>
          </a:xfrm>
        </p:grpSpPr>
        <p:sp>
          <p:nvSpPr>
            <p:cNvPr id="72" name="矩形 71"/>
            <p:cNvSpPr/>
            <p:nvPr/>
          </p:nvSpPr>
          <p:spPr>
            <a:xfrm>
              <a:off x="4731820" y="4602103"/>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4"/>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435008" y="-594140"/>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2741676" y="1399550"/>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Trong bài hát có những loài cây nào được nhắc đến?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A11E4D0-CB0E-98E7-BDFD-92374F7EC2B5}"/>
              </a:ext>
            </a:extLst>
          </p:cNvPr>
          <p:cNvSpPr txBox="1"/>
          <p:nvPr/>
        </p:nvSpPr>
        <p:spPr>
          <a:xfrm>
            <a:off x="2879327" y="2608917"/>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Nếu em có một khu vườn em sẽ trồng những cây gì?  Vì sao?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93010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pic>
        <p:nvPicPr>
          <p:cNvPr id="2" name="Picture 1">
            <a:extLst>
              <a:ext uri="{FF2B5EF4-FFF2-40B4-BE49-F238E27FC236}">
                <a16:creationId xmlns:a16="http://schemas.microsoft.com/office/drawing/2014/main" id="{9B83572B-41E8-4C59-3F7C-4574B11B8902}"/>
              </a:ext>
            </a:extLst>
          </p:cNvPr>
          <p:cNvPicPr>
            <a:picLocks noChangeAspect="1"/>
          </p:cNvPicPr>
          <p:nvPr/>
        </p:nvPicPr>
        <p:blipFill>
          <a:blip r:embed="rId5"/>
          <a:stretch>
            <a:fillRect/>
          </a:stretch>
        </p:blipFill>
        <p:spPr>
          <a:xfrm>
            <a:off x="4593319" y="1609901"/>
            <a:ext cx="7193903" cy="3048264"/>
          </a:xfrm>
          <a:prstGeom prst="rect">
            <a:avLst/>
          </a:prstGeom>
        </p:spPr>
      </p:pic>
    </p:spTree>
    <p:extLst>
      <p:ext uri="{BB962C8B-B14F-4D97-AF65-F5344CB8AC3E}">
        <p14:creationId xmlns:p14="http://schemas.microsoft.com/office/powerpoint/2010/main" val="4069988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sp>
        <p:nvSpPr>
          <p:cNvPr id="3" name="Rounded Rectangle 6">
            <a:extLst>
              <a:ext uri="{FF2B5EF4-FFF2-40B4-BE49-F238E27FC236}">
                <a16:creationId xmlns:a16="http://schemas.microsoft.com/office/drawing/2014/main" id="{57A6F983-3297-4856-1559-B91DD1313960}"/>
              </a:ext>
            </a:extLst>
          </p:cNvPr>
          <p:cNvSpPr/>
          <p:nvPr/>
        </p:nvSpPr>
        <p:spPr>
          <a:xfrm>
            <a:off x="1274197" y="1680378"/>
            <a:ext cx="8246382" cy="3463454"/>
          </a:xfrm>
          <a:prstGeom prst="round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pic>
        <p:nvPicPr>
          <p:cNvPr id="6" name="Picture 5">
            <a:extLst>
              <a:ext uri="{FF2B5EF4-FFF2-40B4-BE49-F238E27FC236}">
                <a16:creationId xmlns:a16="http://schemas.microsoft.com/office/drawing/2014/main" id="{E5E41FA7-26DB-522C-F899-F3FE2A3A10C3}"/>
              </a:ext>
            </a:extLst>
          </p:cNvPr>
          <p:cNvPicPr>
            <a:picLocks noChangeAspect="1"/>
          </p:cNvPicPr>
          <p:nvPr/>
        </p:nvPicPr>
        <p:blipFill>
          <a:blip r:embed="rId7"/>
          <a:stretch>
            <a:fillRect/>
          </a:stretch>
        </p:blipFill>
        <p:spPr>
          <a:xfrm>
            <a:off x="2801026" y="1565082"/>
            <a:ext cx="3549111" cy="1401749"/>
          </a:xfrm>
          <a:prstGeom prst="rect">
            <a:avLst/>
          </a:prstGeom>
        </p:spPr>
      </p:pic>
      <p:pic>
        <p:nvPicPr>
          <p:cNvPr id="8" name="Picture 7">
            <a:extLst>
              <a:ext uri="{FF2B5EF4-FFF2-40B4-BE49-F238E27FC236}">
                <a16:creationId xmlns:a16="http://schemas.microsoft.com/office/drawing/2014/main" id="{47129419-7C82-B97C-FD18-585DB21F18CA}"/>
              </a:ext>
            </a:extLst>
          </p:cNvPr>
          <p:cNvPicPr>
            <a:picLocks noChangeAspect="1"/>
          </p:cNvPicPr>
          <p:nvPr/>
        </p:nvPicPr>
        <p:blipFill>
          <a:blip r:embed="rId8"/>
          <a:stretch>
            <a:fillRect/>
          </a:stretch>
        </p:blipFill>
        <p:spPr>
          <a:xfrm rot="19856320">
            <a:off x="956101" y="1500009"/>
            <a:ext cx="2895851" cy="1993565"/>
          </a:xfrm>
          <a:prstGeom prst="rect">
            <a:avLst/>
          </a:prstGeom>
        </p:spPr>
      </p:pic>
      <p:pic>
        <p:nvPicPr>
          <p:cNvPr id="13" name="Picture 12">
            <a:extLst>
              <a:ext uri="{FF2B5EF4-FFF2-40B4-BE49-F238E27FC236}">
                <a16:creationId xmlns:a16="http://schemas.microsoft.com/office/drawing/2014/main" id="{ADAE3C42-3C4A-8C4A-7DD5-83A50DFD143E}"/>
              </a:ext>
            </a:extLst>
          </p:cNvPr>
          <p:cNvPicPr>
            <a:picLocks noChangeAspect="1"/>
          </p:cNvPicPr>
          <p:nvPr/>
        </p:nvPicPr>
        <p:blipFill>
          <a:blip r:embed="rId9"/>
          <a:stretch>
            <a:fillRect/>
          </a:stretch>
        </p:blipFill>
        <p:spPr>
          <a:xfrm>
            <a:off x="2358891" y="2684755"/>
            <a:ext cx="6498899" cy="2542252"/>
          </a:xfrm>
          <a:prstGeom prst="rect">
            <a:avLst/>
          </a:prstGeom>
        </p:spPr>
      </p:pic>
    </p:spTree>
    <p:extLst>
      <p:ext uri="{BB962C8B-B14F-4D97-AF65-F5344CB8AC3E}">
        <p14:creationId xmlns:p14="http://schemas.microsoft.com/office/powerpoint/2010/main" val="632120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7723" y="304675"/>
            <a:ext cx="6546087" cy="15738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43" y="2533802"/>
            <a:ext cx="11538857" cy="371951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966942" y="777177"/>
            <a:ext cx="527687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Yêu cầu cần đạt</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445342" y="2812555"/>
            <a:ext cx="10097729" cy="341632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bài đọc "Nếu em có một khu vườn". Biết đọc diễn cảm phù hợp với cảm xúc của người viết</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Nhận biết được đặc điểm của khu vườn, của các loại cây thể hiện qua những hình ảnh, bộ phận của cây được miêu tả.</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Hiểu điều tác giả muốn nói: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Thấy được ích lợi mà khu vườn mang lại cho bạn nhỏ, những cảm xúc của bạn nhỏ khi viết về những loại cây thân thuộc trong khu vườn mơ ước của mình.</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Biết và trân trọng mơ ước của bản thân, bạn bè và những người xung quanh.</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15244329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DFF1A8B-0CC1-4577-D797-8D7E7B23063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775B6A80-DBC5-BC0E-C19C-A46D8C7C388E}"/>
              </a:ext>
            </a:extLst>
          </p:cNvPr>
          <p:cNvGrpSpPr/>
          <p:nvPr/>
        </p:nvGrpSpPr>
        <p:grpSpPr>
          <a:xfrm>
            <a:off x="913343" y="1375573"/>
            <a:ext cx="3172408" cy="1636095"/>
            <a:chOff x="139959" y="1387023"/>
            <a:chExt cx="3172408" cy="1636095"/>
          </a:xfrm>
        </p:grpSpPr>
        <p:sp>
          <p:nvSpPr>
            <p:cNvPr id="11" name="Rectangle: Rounded Corners 10">
              <a:extLst>
                <a:ext uri="{FF2B5EF4-FFF2-40B4-BE49-F238E27FC236}">
                  <a16:creationId xmlns:a16="http://schemas.microsoft.com/office/drawing/2014/main" id="{482F9374-E8C5-F027-2A51-184D7ABB971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7F1FB8CB-7D8D-7967-B70C-F3F1ADCEE185}"/>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BA76D857-FCAC-52C1-B8EA-B868D4C65FED}"/>
              </a:ext>
            </a:extLst>
          </p:cNvPr>
          <p:cNvGrpSpPr/>
          <p:nvPr/>
        </p:nvGrpSpPr>
        <p:grpSpPr>
          <a:xfrm>
            <a:off x="4197018" y="2681451"/>
            <a:ext cx="3397434" cy="1559458"/>
            <a:chOff x="4424729" y="3902060"/>
            <a:chExt cx="3397434" cy="1559458"/>
          </a:xfrm>
        </p:grpSpPr>
        <p:sp>
          <p:nvSpPr>
            <p:cNvPr id="14" name="Rectangle: Rounded Corners 13">
              <a:extLst>
                <a:ext uri="{FF2B5EF4-FFF2-40B4-BE49-F238E27FC236}">
                  <a16:creationId xmlns:a16="http://schemas.microsoft.com/office/drawing/2014/main" id="{8DB91A50-5F5A-38EA-41E1-ECD15F50FB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0B14334-2D39-BA61-2D65-8FB6F303EBBB}"/>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7DAB44B0-4770-48E5-82D5-BE4D4A8463EF}"/>
              </a:ext>
            </a:extLst>
          </p:cNvPr>
          <p:cNvGrpSpPr/>
          <p:nvPr/>
        </p:nvGrpSpPr>
        <p:grpSpPr>
          <a:xfrm>
            <a:off x="8121086" y="1657744"/>
            <a:ext cx="3329164" cy="1371679"/>
            <a:chOff x="8110962" y="1828720"/>
            <a:chExt cx="3329164" cy="1371679"/>
          </a:xfrm>
        </p:grpSpPr>
        <p:sp>
          <p:nvSpPr>
            <p:cNvPr id="17" name="Rectangle: Rounded Corners 16">
              <a:extLst>
                <a:ext uri="{FF2B5EF4-FFF2-40B4-BE49-F238E27FC236}">
                  <a16:creationId xmlns:a16="http://schemas.microsoft.com/office/drawing/2014/main" id="{6B7672D1-9DBF-0E63-9F1F-1B6E8981BFF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94F7F417-099C-7DEE-89AD-DA2B619512AF}"/>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9" name="Picture 18">
            <a:extLst>
              <a:ext uri="{FF2B5EF4-FFF2-40B4-BE49-F238E27FC236}">
                <a16:creationId xmlns:a16="http://schemas.microsoft.com/office/drawing/2014/main" id="{078B4DFE-FFDA-B9D3-D338-EFB845B28ED2}"/>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20" name="Picture 19">
            <a:extLst>
              <a:ext uri="{FF2B5EF4-FFF2-40B4-BE49-F238E27FC236}">
                <a16:creationId xmlns:a16="http://schemas.microsoft.com/office/drawing/2014/main" id="{EB9FB793-4937-DC4A-1B7E-AE95793E14E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0879452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DABE410-55E9-129B-8FB3-9C2C4477E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6" name="Picture 5">
            <a:extLst>
              <a:ext uri="{FF2B5EF4-FFF2-40B4-BE49-F238E27FC236}">
                <a16:creationId xmlns:a16="http://schemas.microsoft.com/office/drawing/2014/main" id="{C2040609-3A6C-F15F-EE4A-D0F08D996C75}"/>
              </a:ext>
            </a:extLst>
          </p:cNvPr>
          <p:cNvPicPr>
            <a:picLocks noChangeAspect="1"/>
          </p:cNvPicPr>
          <p:nvPr/>
        </p:nvPicPr>
        <p:blipFill>
          <a:blip r:embed="rId5"/>
          <a:stretch>
            <a:fillRect/>
          </a:stretch>
        </p:blipFill>
        <p:spPr>
          <a:xfrm>
            <a:off x="1726057" y="-230478"/>
            <a:ext cx="9010069" cy="2081422"/>
          </a:xfrm>
          <a:prstGeom prst="rect">
            <a:avLst/>
          </a:prstGeom>
        </p:spPr>
      </p:pic>
      <p:sp>
        <p:nvSpPr>
          <p:cNvPr id="8" name="矩形 29">
            <a:extLst>
              <a:ext uri="{FF2B5EF4-FFF2-40B4-BE49-F238E27FC236}">
                <a16:creationId xmlns:a16="http://schemas.microsoft.com/office/drawing/2014/main" id="{0D6B200A-D723-F037-D35A-3CDF5AF2E63F}"/>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hoá thành công chúa</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F523175-F925-EC98-BE59-D2A6A800EC1E}"/>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ăn quanh năm không </a:t>
            </a:r>
            <a:r>
              <a:rPr lang="en-US" sz="2800" b="1" i="1" dirty="0" err="1">
                <a:solidFill>
                  <a:prstClr val="black"/>
                </a:solidFill>
                <a:latin typeface="Cambria" panose="02040503050406030204" pitchFamily="18" charset="0"/>
                <a:ea typeface="Cambria" panose="02040503050406030204" pitchFamily="18" charset="0"/>
              </a:rPr>
              <a:t>ngán</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8F5B6AD4-1935-018E-95B9-28567718E103}"/>
              </a:ext>
            </a:extLst>
          </p:cNvPr>
          <p:cNvSpPr/>
          <p:nvPr/>
        </p:nvSpPr>
        <p:spPr>
          <a:xfrm>
            <a:off x="2283131" y="4034515"/>
            <a:ext cx="935826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trong buổi sáng ướt đẫm sương</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矩形 29">
            <a:extLst>
              <a:ext uri="{FF2B5EF4-FFF2-40B4-BE49-F238E27FC236}">
                <a16:creationId xmlns:a16="http://schemas.microsoft.com/office/drawing/2014/main" id="{6BD1517F-C5B8-16B2-3ACC-602A43298C66}"/>
              </a:ext>
            </a:extLst>
          </p:cNvPr>
          <p:cNvSpPr/>
          <p:nvPr/>
        </p:nvSpPr>
        <p:spPr>
          <a:xfrm>
            <a:off x="2425201" y="491897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Tiếp đến sẽ </a:t>
            </a:r>
            <a:r>
              <a:rPr lang="vi-VN" sz="2800" b="1" i="1" dirty="0">
                <a:solidFill>
                  <a:prstClr val="black"/>
                </a:solidFill>
                <a:latin typeface="Cambria" panose="02040503050406030204" pitchFamily="18" charset="0"/>
                <a:ea typeface="Cambria" panose="02040503050406030204" pitchFamily="18" charset="0"/>
              </a:rPr>
              <a:t>cứ thế rủ nhau bay về</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7DE54A63-C1DC-6A46-D675-72D937CA2758}"/>
              </a:ext>
            </a:extLst>
          </p:cNvPr>
          <p:cNvSpPr/>
          <p:nvPr/>
        </p:nvSpPr>
        <p:spPr>
          <a:xfrm>
            <a:off x="2415369" y="5744887"/>
            <a:ext cx="8249206" cy="578882"/>
          </a:xfrm>
          <a:prstGeom prst="roundRect">
            <a:avLst/>
          </a:prstGeom>
          <a:solidFill>
            <a:schemeClr val="accent6">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5: Phần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0692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r>
              <a:rPr kumimoji="0" lang="en-US" sz="21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191844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arn(inVertic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barn(inVertical)">
                                      <p:cBhvr>
                                        <p:cTn id="30" dur="500"/>
                                        <p:tgtEl>
                                          <p:spTgt spid="2">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42</TotalTime>
  <Words>1676</Words>
  <PresentationFormat>Widescreen</PresentationFormat>
  <Paragraphs>126</Paragraphs>
  <Slides>30</Slides>
  <Notes>29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等线</vt:lpstr>
      <vt:lpstr>#9SLIDE03 SFU FUTURA_05 EXTRABO</vt:lpstr>
      <vt:lpstr>Arial</vt:lpstr>
      <vt:lpstr>Calibri</vt:lpstr>
      <vt:lpstr>Calibri Light</vt:lpstr>
      <vt:lpstr>Cambria</vt:lpstr>
      <vt:lpstr>字魂17号-萌趣果冻体</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2023-10-09T15:42:04Z</dcterms:created>
  <dcterms:modified xsi:type="dcterms:W3CDTF">2023-10-15T09:24:44Z</dcterms:modified>
</cp:coreProperties>
</file>