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0" r:id="rId3"/>
    <p:sldId id="256" r:id="rId4"/>
    <p:sldId id="258" r:id="rId5"/>
    <p:sldId id="284" r:id="rId6"/>
    <p:sldId id="264" r:id="rId7"/>
    <p:sldId id="276" r:id="rId8"/>
    <p:sldId id="277" r:id="rId9"/>
    <p:sldId id="286" r:id="rId10"/>
    <p:sldId id="285" r:id="rId11"/>
    <p:sldId id="287" r:id="rId12"/>
    <p:sldId id="289" r:id="rId13"/>
    <p:sldId id="288" r:id="rId14"/>
    <p:sldId id="290" r:id="rId15"/>
    <p:sldId id="291" r:id="rId16"/>
    <p:sldId id="292" r:id="rId17"/>
    <p:sldId id="293" r:id="rId18"/>
    <p:sldId id="296" r:id="rId19"/>
    <p:sldId id="297" r:id="rId20"/>
    <p:sldId id="298" r:id="rId21"/>
    <p:sldId id="294" r:id="rId22"/>
    <p:sldId id="295" r:id="rId23"/>
    <p:sldId id="299" r:id="rId24"/>
    <p:sldId id="300" r:id="rId25"/>
    <p:sldId id="301" r:id="rId26"/>
    <p:sldId id="305" r:id="rId27"/>
    <p:sldId id="303"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3300"/>
    <a:srgbClr val="27E559"/>
    <a:srgbClr val="E23C2A"/>
    <a:srgbClr val="E5EA22"/>
    <a:srgbClr val="27C1E5"/>
    <a:srgbClr val="F2391A"/>
    <a:srgbClr val="E4F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853" autoAdjust="0"/>
  </p:normalViewPr>
  <p:slideViewPr>
    <p:cSldViewPr>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92F906-9A4C-4BB4-84BA-CC84D7A9B384}" type="datetimeFigureOut">
              <a:rPr lang="en-US" smtClean="0"/>
              <a:pPr/>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F906-9A4C-4BB4-84BA-CC84D7A9B384}" type="datetimeFigureOut">
              <a:rPr lang="en-US" smtClean="0"/>
              <a:pPr/>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F906-9A4C-4BB4-84BA-CC84D7A9B384}" type="datetimeFigureOut">
              <a:rPr lang="en-US" smtClean="0"/>
              <a:pPr/>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F906-9A4C-4BB4-84BA-CC84D7A9B384}" type="datetimeFigureOut">
              <a:rPr lang="en-US" smtClean="0"/>
              <a:pPr/>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2F906-9A4C-4BB4-84BA-CC84D7A9B384}" type="datetimeFigureOut">
              <a:rPr lang="en-US" smtClean="0"/>
              <a:pPr/>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92F906-9A4C-4BB4-84BA-CC84D7A9B384}" type="datetimeFigureOut">
              <a:rPr lang="en-US" smtClean="0"/>
              <a:pPr/>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92F906-9A4C-4BB4-84BA-CC84D7A9B384}" type="datetimeFigureOut">
              <a:rPr lang="en-US" smtClean="0"/>
              <a:pPr/>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92F906-9A4C-4BB4-84BA-CC84D7A9B384}" type="datetimeFigureOut">
              <a:rPr lang="en-US" smtClean="0"/>
              <a:pPr/>
              <a:t>1/24/21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2F906-9A4C-4BB4-84BA-CC84D7A9B384}" type="datetimeFigureOut">
              <a:rPr lang="en-US" smtClean="0"/>
              <a:pPr/>
              <a:t>1/24/21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2F906-9A4C-4BB4-84BA-CC84D7A9B384}" type="datetimeFigureOut">
              <a:rPr lang="en-US" smtClean="0"/>
              <a:pPr/>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2F906-9A4C-4BB4-84BA-CC84D7A9B384}" type="datetimeFigureOut">
              <a:rPr lang="en-US" smtClean="0"/>
              <a:pPr/>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0853A-3E11-49A6-BF28-E8A03BEAEE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2F906-9A4C-4BB4-84BA-CC84D7A9B384}" type="datetimeFigureOut">
              <a:rPr lang="en-US" smtClean="0"/>
              <a:pPr/>
              <a:t>1/24/21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0853A-3E11-49A6-BF28-E8A03BEAEE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9.jpeg"/><Relationship Id="rId7"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8.jpeg"/><Relationship Id="rId7" Type="http://schemas.openxmlformats.org/officeDocument/2006/relationships/oleObject" Target="../embeddings/oleObject2.bin"/><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11" Type="http://schemas.openxmlformats.org/officeDocument/2006/relationships/oleObject" Target="../embeddings/oleObject4.bin"/><Relationship Id="rId5" Type="http://schemas.openxmlformats.org/officeDocument/2006/relationships/image" Target="../media/image10.jpeg"/><Relationship Id="rId10" Type="http://schemas.openxmlformats.org/officeDocument/2006/relationships/image" Target="../media/image21.emf"/><Relationship Id="rId4" Type="http://schemas.openxmlformats.org/officeDocument/2006/relationships/image" Target="../media/image9.jpeg"/><Relationship Id="rId9"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jpe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file:///D:/TR&#431;&#7900;NG%20THCS%20MINH%20KHAI/CHUY&#202;N%20M&#212;N/NG&#7918;%20V&#258;N%206/GI&#193;O%20&#193;N%20CHUY&#202;N%20&#272;&#7872;/Chim%20v&#224;nh%20khuy&#234;n%20-%20Nh&#7841;c%20thi&#7871;u%20nhi%20%5bodkhi%5d.mp4"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jpeg"/><Relationship Id="rId7"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8.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ình ảnh có liên quan"/>
          <p:cNvPicPr>
            <a:picLocks noChangeAspect="1" noChangeArrowheads="1"/>
          </p:cNvPicPr>
          <p:nvPr/>
        </p:nvPicPr>
        <p:blipFill>
          <a:blip r:embed="rId2"/>
          <a:srcRect/>
          <a:stretch>
            <a:fillRect/>
          </a:stretch>
        </p:blipFill>
        <p:spPr bwMode="auto">
          <a:xfrm>
            <a:off x="1447800" y="0"/>
            <a:ext cx="7696200" cy="2400301"/>
          </a:xfrm>
          <a:prstGeom prst="rect">
            <a:avLst/>
          </a:prstGeom>
          <a:noFill/>
        </p:spPr>
      </p:pic>
      <p:sp>
        <p:nvSpPr>
          <p:cNvPr id="9" name="Rectangle 8"/>
          <p:cNvSpPr/>
          <p:nvPr/>
        </p:nvSpPr>
        <p:spPr>
          <a:xfrm>
            <a:off x="152400" y="2362200"/>
            <a:ext cx="8763000" cy="182880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cs typeface="Aharoni" pitchFamily="2" charset="-79"/>
              </a:rPr>
              <a:t>CHÀO MỪNG QUÝ THẦY, CÔ GIÁO</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cs typeface="Aharoni" pitchFamily="2" charset="-79"/>
              </a:rPr>
              <a:t>TỚI THĂM VÀ DỰ GIỜ LỚP 6B</a:t>
            </a:r>
          </a:p>
        </p:txBody>
      </p:sp>
      <p:sp>
        <p:nvSpPr>
          <p:cNvPr id="11" name="TextBox 10"/>
          <p:cNvSpPr txBox="1"/>
          <p:nvPr/>
        </p:nvSpPr>
        <p:spPr>
          <a:xfrm>
            <a:off x="228600" y="457200"/>
            <a:ext cx="1981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TRƯỜNG THCS XUÂN TRÚC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1938992"/>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3. </a:t>
            </a:r>
            <a:r>
              <a:rPr lang="en-US" sz="2400" b="1" u="sng" dirty="0" err="1">
                <a:latin typeface="Times New Roman" pitchFamily="18" charset="0"/>
                <a:cs typeface="Times New Roman" pitchFamily="18" charset="0"/>
              </a:rPr>
              <a:t>Ghi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nhớ</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 name="Flowchart: Connector 53"/>
          <p:cNvSpPr/>
          <p:nvPr/>
        </p:nvSpPr>
        <p:spPr>
          <a:xfrm>
            <a:off x="3733800" y="609600"/>
            <a:ext cx="1676400" cy="1371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NHÂN HÓA</a:t>
            </a:r>
          </a:p>
        </p:txBody>
      </p:sp>
      <p:sp>
        <p:nvSpPr>
          <p:cNvPr id="55" name="Rectangle 54"/>
          <p:cNvSpPr/>
          <p:nvPr/>
        </p:nvSpPr>
        <p:spPr>
          <a:xfrm>
            <a:off x="1524000" y="2514600"/>
            <a:ext cx="1905000" cy="609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imes New Roman" pitchFamily="18" charset="0"/>
                <a:cs typeface="Times New Roman" pitchFamily="18" charset="0"/>
              </a:rPr>
              <a:t>KHÁI NIỆM</a:t>
            </a:r>
          </a:p>
        </p:txBody>
      </p:sp>
      <p:sp>
        <p:nvSpPr>
          <p:cNvPr id="56" name="Rectangle 55"/>
          <p:cNvSpPr/>
          <p:nvPr/>
        </p:nvSpPr>
        <p:spPr>
          <a:xfrm>
            <a:off x="5791200" y="2514600"/>
            <a:ext cx="1905000" cy="609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imes New Roman" pitchFamily="18" charset="0"/>
                <a:cs typeface="Times New Roman" pitchFamily="18" charset="0"/>
              </a:rPr>
              <a:t>TÁC DỤNG</a:t>
            </a:r>
          </a:p>
        </p:txBody>
      </p:sp>
      <p:cxnSp>
        <p:nvCxnSpPr>
          <p:cNvPr id="58" name="Straight Arrow Connector 57"/>
          <p:cNvCxnSpPr>
            <a:stCxn id="54" idx="4"/>
            <a:endCxn id="55" idx="0"/>
          </p:cNvCxnSpPr>
          <p:nvPr/>
        </p:nvCxnSpPr>
        <p:spPr>
          <a:xfrm rot="5400000">
            <a:off x="3257550" y="1200150"/>
            <a:ext cx="533400" cy="2095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a:stCxn id="54" idx="4"/>
            <a:endCxn id="56" idx="0"/>
          </p:cNvCxnSpPr>
          <p:nvPr/>
        </p:nvCxnSpPr>
        <p:spPr>
          <a:xfrm rot="16200000" flipH="1">
            <a:off x="5391150" y="1162050"/>
            <a:ext cx="533400" cy="2171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5" name="Rounded Rectangle 64"/>
          <p:cNvSpPr/>
          <p:nvPr/>
        </p:nvSpPr>
        <p:spPr>
          <a:xfrm>
            <a:off x="990600" y="3581400"/>
            <a:ext cx="2743200" cy="19812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itchFamily="18" charset="0"/>
                <a:cs typeface="Times New Roman" pitchFamily="18" charset="0"/>
              </a:rPr>
              <a:t>Là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gọi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hoặc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tả</a:t>
            </a:r>
            <a:r>
              <a:rPr lang="en-US" sz="2200" dirty="0">
                <a:solidFill>
                  <a:schemeClr val="tx1"/>
                </a:solidFill>
                <a:latin typeface="Times New Roman" pitchFamily="18" charset="0"/>
                <a:cs typeface="Times New Roman" pitchFamily="18" charset="0"/>
              </a:rPr>
              <a:t> con </a:t>
            </a:r>
            <a:r>
              <a:rPr lang="en-US" sz="2200" dirty="0" err="1">
                <a:solidFill>
                  <a:schemeClr val="tx1"/>
                </a:solidFill>
                <a:latin typeface="Times New Roman" pitchFamily="18" charset="0"/>
                <a:cs typeface="Times New Roman" pitchFamily="18" charset="0"/>
              </a:rPr>
              <a:t>vật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cây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cối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đồ</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bằng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những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từ</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ngữ</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vốn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được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dùng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gọi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hoặc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tả</a:t>
            </a:r>
            <a:r>
              <a:rPr lang="en-US" sz="2200" dirty="0">
                <a:solidFill>
                  <a:schemeClr val="tx1"/>
                </a:solidFill>
                <a:latin typeface="Times New Roman" pitchFamily="18" charset="0"/>
                <a:cs typeface="Times New Roman" pitchFamily="18" charset="0"/>
              </a:rPr>
              <a:t> con </a:t>
            </a:r>
            <a:r>
              <a:rPr lang="en-US" sz="2200" dirty="0" err="1">
                <a:solidFill>
                  <a:schemeClr val="tx1"/>
                </a:solidFill>
                <a:latin typeface="Times New Roman" pitchFamily="18" charset="0"/>
                <a:cs typeface="Times New Roman" pitchFamily="18" charset="0"/>
              </a:rPr>
              <a:t>người</a:t>
            </a:r>
            <a:r>
              <a:rPr lang="en-US" sz="2200" dirty="0">
                <a:solidFill>
                  <a:schemeClr val="tx1"/>
                </a:solidFill>
                <a:latin typeface="Times New Roman" pitchFamily="18" charset="0"/>
                <a:cs typeface="Times New Roman" pitchFamily="18" charset="0"/>
              </a:rPr>
              <a:t>. </a:t>
            </a:r>
          </a:p>
        </p:txBody>
      </p:sp>
      <p:sp>
        <p:nvSpPr>
          <p:cNvPr id="66" name="Rounded Rectangle 65"/>
          <p:cNvSpPr/>
          <p:nvPr/>
        </p:nvSpPr>
        <p:spPr>
          <a:xfrm>
            <a:off x="4267200" y="3505200"/>
            <a:ext cx="2133600" cy="20574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thế</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loài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cây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cối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đồ</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trở</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gũi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với</a:t>
            </a:r>
            <a:r>
              <a:rPr lang="en-US" sz="2200" dirty="0">
                <a:solidFill>
                  <a:schemeClr val="tx1"/>
                </a:solidFill>
                <a:latin typeface="Times New Roman" pitchFamily="18" charset="0"/>
                <a:cs typeface="Times New Roman" pitchFamily="18" charset="0"/>
              </a:rPr>
              <a:t> con </a:t>
            </a:r>
            <a:r>
              <a:rPr lang="en-US" sz="2200" dirty="0" err="1">
                <a:solidFill>
                  <a:schemeClr val="tx1"/>
                </a:solidFill>
                <a:latin typeface="Times New Roman" pitchFamily="18" charset="0"/>
                <a:cs typeface="Times New Roman" pitchFamily="18" charset="0"/>
              </a:rPr>
              <a:t>người</a:t>
            </a:r>
            <a:endParaRPr lang="en-US" sz="2200" dirty="0">
              <a:solidFill>
                <a:schemeClr val="tx1"/>
              </a:solidFill>
              <a:latin typeface="Times New Roman" pitchFamily="18" charset="0"/>
              <a:cs typeface="Times New Roman" pitchFamily="18" charset="0"/>
            </a:endParaRPr>
          </a:p>
        </p:txBody>
      </p:sp>
      <p:sp>
        <p:nvSpPr>
          <p:cNvPr id="67" name="Rounded Rectangle 66"/>
          <p:cNvSpPr/>
          <p:nvPr/>
        </p:nvSpPr>
        <p:spPr>
          <a:xfrm>
            <a:off x="6705600" y="3505200"/>
            <a:ext cx="2133600" cy="20574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itchFamily="18" charset="0"/>
                <a:cs typeface="Times New Roman" pitchFamily="18" charset="0"/>
              </a:rPr>
              <a:t>Biểu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thị</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được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những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suy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nghĩ</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tình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cảm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con </a:t>
            </a:r>
            <a:r>
              <a:rPr lang="en-US" sz="2200" dirty="0" err="1">
                <a:solidFill>
                  <a:schemeClr val="tx1"/>
                </a:solidFill>
                <a:latin typeface="Times New Roman" pitchFamily="18" charset="0"/>
                <a:cs typeface="Times New Roman" pitchFamily="18" charset="0"/>
              </a:rPr>
              <a:t>người</a:t>
            </a:r>
            <a:endParaRPr lang="en-US" sz="2200" dirty="0">
              <a:solidFill>
                <a:schemeClr val="tx1"/>
              </a:solidFill>
              <a:latin typeface="Times New Roman" pitchFamily="18" charset="0"/>
              <a:cs typeface="Times New Roman" pitchFamily="18" charset="0"/>
            </a:endParaRPr>
          </a:p>
        </p:txBody>
      </p:sp>
      <p:cxnSp>
        <p:nvCxnSpPr>
          <p:cNvPr id="80" name="Straight Arrow Connector 79"/>
          <p:cNvCxnSpPr/>
          <p:nvPr/>
        </p:nvCxnSpPr>
        <p:spPr>
          <a:xfrm rot="5400000">
            <a:off x="1981200" y="33528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a:stCxn id="56" idx="2"/>
            <a:endCxn id="66" idx="0"/>
          </p:cNvCxnSpPr>
          <p:nvPr/>
        </p:nvCxnSpPr>
        <p:spPr>
          <a:xfrm rot="5400000">
            <a:off x="5848350" y="2609850"/>
            <a:ext cx="381000" cy="1409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a:stCxn id="56" idx="2"/>
            <a:endCxn id="67" idx="0"/>
          </p:cNvCxnSpPr>
          <p:nvPr/>
        </p:nvCxnSpPr>
        <p:spPr>
          <a:xfrm rot="16200000" flipH="1">
            <a:off x="7067550" y="2800350"/>
            <a:ext cx="38100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box(in)">
                                      <p:cBhvr>
                                        <p:cTn id="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156966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II - </a:t>
            </a:r>
            <a:r>
              <a:rPr lang="en-US" sz="2400" b="1" u="sng" dirty="0">
                <a:latin typeface="Times New Roman" pitchFamily="18" charset="0"/>
                <a:cs typeface="Times New Roman" pitchFamily="18" charset="0"/>
              </a:rPr>
              <a:t>CÁC KIỂU NHÂN HÓA</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2438400" y="1676400"/>
            <a:ext cx="6400800" cy="1107996"/>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a/ </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đó</a:t>
            </a:r>
            <a:r>
              <a:rPr lang="en-US" sz="2200" i="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lão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Miệng</a:t>
            </a:r>
            <a:r>
              <a:rPr lang="en-US" sz="2200" i="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bác</a:t>
            </a:r>
            <a:r>
              <a:rPr lang="en-US" sz="2200" i="1" dirty="0">
                <a:latin typeface="Times New Roman" pitchFamily="18" charset="0"/>
                <a:cs typeface="Times New Roman" pitchFamily="18" charset="0"/>
              </a:rPr>
              <a:t> Tai, </a:t>
            </a:r>
            <a:r>
              <a:rPr lang="en-US" sz="2200" b="1" i="1" dirty="0" err="1">
                <a:latin typeface="Times New Roman" pitchFamily="18" charset="0"/>
                <a:cs typeface="Times New Roman" pitchFamily="18" charset="0"/>
              </a:rPr>
              <a:t>cô</a:t>
            </a:r>
            <a:r>
              <a:rPr lang="en-US" sz="2200" b="1"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Mắt</a:t>
            </a:r>
            <a:r>
              <a:rPr lang="en-US" sz="2200" i="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cậu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Chân</a:t>
            </a:r>
            <a:r>
              <a:rPr lang="en-US" sz="2200" i="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Tay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thân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mật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sống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với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nhau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mỗi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người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một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việc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tị</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cả</a:t>
            </a:r>
            <a:r>
              <a:rPr lang="en-US" sz="2200" i="1" dirty="0">
                <a:latin typeface="Times New Roman" pitchFamily="18" charset="0"/>
                <a:cs typeface="Times New Roman" pitchFamily="18" charset="0"/>
              </a:rPr>
              <a:t>. </a:t>
            </a:r>
            <a:r>
              <a:rPr lang="en-US" sz="2200" dirty="0">
                <a:latin typeface="Times New Roman" pitchFamily="18" charset="0"/>
                <a:cs typeface="Times New Roman" pitchFamily="18" charset="0"/>
              </a:rPr>
              <a:t>(</a:t>
            </a:r>
            <a:r>
              <a:rPr lang="en-US" sz="2200" i="1" dirty="0" err="1">
                <a:latin typeface="Times New Roman" pitchFamily="18" charset="0"/>
                <a:cs typeface="Times New Roman" pitchFamily="18" charset="0"/>
              </a:rPr>
              <a:t>Chân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Tay</a:t>
            </a:r>
            <a:r>
              <a:rPr lang="en-US" sz="2200" i="1" dirty="0">
                <a:latin typeface="Times New Roman" pitchFamily="18" charset="0"/>
                <a:cs typeface="Times New Roman" pitchFamily="18" charset="0"/>
              </a:rPr>
              <a:t>, Tai, </a:t>
            </a:r>
            <a:r>
              <a:rPr lang="en-US" sz="2200" i="1" dirty="0" err="1">
                <a:latin typeface="Times New Roman" pitchFamily="18" charset="0"/>
                <a:cs typeface="Times New Roman" pitchFamily="18" charset="0"/>
              </a:rPr>
              <a:t>Mắt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Miệng</a:t>
            </a:r>
            <a:r>
              <a:rPr lang="en-US" sz="2200" dirty="0">
                <a:latin typeface="Times New Roman" pitchFamily="18" charset="0"/>
                <a:cs typeface="Times New Roman" pitchFamily="18" charset="0"/>
              </a:rPr>
              <a:t>).</a:t>
            </a:r>
          </a:p>
        </p:txBody>
      </p:sp>
      <p:pic>
        <p:nvPicPr>
          <p:cNvPr id="39938" name="Picture 2" descr="Kết quả hình ảnh cho hình ảnh chân tay tai mắt miệng"/>
          <p:cNvPicPr>
            <a:picLocks noChangeAspect="1" noChangeArrowheads="1"/>
          </p:cNvPicPr>
          <p:nvPr/>
        </p:nvPicPr>
        <p:blipFill>
          <a:blip r:embed="rId6" cstate="print"/>
          <a:srcRect/>
          <a:stretch>
            <a:fillRect/>
          </a:stretch>
        </p:blipFill>
        <p:spPr bwMode="auto">
          <a:xfrm>
            <a:off x="304800" y="1752600"/>
            <a:ext cx="1981200"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228600" y="3124200"/>
            <a:ext cx="2514600" cy="2554545"/>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b/ </a:t>
            </a:r>
            <a:r>
              <a:rPr lang="en-US" sz="2000" i="1" dirty="0" err="1">
                <a:latin typeface="Times New Roman" pitchFamily="18" charset="0"/>
                <a:cs typeface="Times New Roman" pitchFamily="18" charset="0"/>
              </a:rPr>
              <a:t>Gậy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thép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thù</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làng</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tranh</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lúa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chín</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Thép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a:t>
            </a:r>
          </a:p>
        </p:txBody>
      </p:sp>
      <p:pic>
        <p:nvPicPr>
          <p:cNvPr id="39940" name="Picture 4" descr="Hình ảnh có liên quan"/>
          <p:cNvPicPr>
            <a:picLocks noChangeAspect="1" noChangeArrowheads="1"/>
          </p:cNvPicPr>
          <p:nvPr/>
        </p:nvPicPr>
        <p:blipFill>
          <a:blip r:embed="rId7"/>
          <a:srcRect/>
          <a:stretch>
            <a:fillRect/>
          </a:stretch>
        </p:blipFill>
        <p:spPr bwMode="auto">
          <a:xfrm>
            <a:off x="2743200" y="3429000"/>
            <a:ext cx="22098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p:cNvSpPr txBox="1"/>
          <p:nvPr/>
        </p:nvSpPr>
        <p:spPr>
          <a:xfrm>
            <a:off x="4876800" y="3048000"/>
            <a:ext cx="4038600" cy="1015663"/>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Trâu</a:t>
            </a:r>
            <a:r>
              <a:rPr lang="en-US" sz="2000" i="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bảo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trâu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endParaRPr lang="en-US" sz="2000" i="1" dirty="0">
              <a:latin typeface="Times New Roman" pitchFamily="18" charset="0"/>
              <a:cs typeface="Times New Roman" pitchFamily="18" charset="0"/>
            </a:endParaRPr>
          </a:p>
          <a:p>
            <a:pPr algn="ctr"/>
            <a:r>
              <a:rPr lang="en-US" sz="2000" i="1" dirty="0" err="1">
                <a:latin typeface="Times New Roman" pitchFamily="18" charset="0"/>
                <a:cs typeface="Times New Roman" pitchFamily="18" charset="0"/>
              </a:rPr>
              <a:t>Trâu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ruộng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trâu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ta</a:t>
            </a:r>
            <a:r>
              <a:rPr lang="en-US" sz="2000" i="1" dirty="0">
                <a:latin typeface="Times New Roman" pitchFamily="18" charset="0"/>
                <a:cs typeface="Times New Roman" pitchFamily="18" charset="0"/>
              </a:rPr>
              <a:t>.</a:t>
            </a:r>
          </a:p>
          <a:p>
            <a:pPr algn="r"/>
            <a:r>
              <a:rPr lang="en-US" sz="2000" dirty="0">
                <a:latin typeface="Times New Roman" pitchFamily="18" charset="0"/>
                <a:cs typeface="Times New Roman" pitchFamily="18" charset="0"/>
              </a:rPr>
              <a:t>(Ca </a:t>
            </a:r>
            <a:r>
              <a:rPr lang="en-US" sz="2000" dirty="0" err="1">
                <a:latin typeface="Times New Roman" pitchFamily="18" charset="0"/>
                <a:cs typeface="Times New Roman" pitchFamily="18" charset="0"/>
              </a:rPr>
              <a:t>dao</a:t>
            </a:r>
            <a:r>
              <a:rPr lang="en-US" sz="2000" dirty="0">
                <a:latin typeface="Times New Roman" pitchFamily="18" charset="0"/>
                <a:cs typeface="Times New Roman" pitchFamily="18" charset="0"/>
              </a:rPr>
              <a:t>).</a:t>
            </a:r>
          </a:p>
        </p:txBody>
      </p:sp>
      <p:pic>
        <p:nvPicPr>
          <p:cNvPr id="39942" name="Picture 6" descr="Kết quả hình ảnh cho hình ảnh trâu đi cày"/>
          <p:cNvPicPr>
            <a:picLocks noChangeAspect="1" noChangeArrowheads="1"/>
          </p:cNvPicPr>
          <p:nvPr/>
        </p:nvPicPr>
        <p:blipFill>
          <a:blip r:embed="rId8"/>
          <a:srcRect/>
          <a:stretch>
            <a:fillRect/>
          </a:stretch>
        </p:blipFill>
        <p:spPr bwMode="auto">
          <a:xfrm>
            <a:off x="5334000" y="4038600"/>
            <a:ext cx="3352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box(in)">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box(in)">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ox(in)">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box(in)">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9940"/>
                                        </p:tgtEl>
                                        <p:attrNameLst>
                                          <p:attrName>style.visibility</p:attrName>
                                        </p:attrNameLst>
                                      </p:cBhvr>
                                      <p:to>
                                        <p:strVal val="visible"/>
                                      </p:to>
                                    </p:set>
                                    <p:animEffect transition="in" filter="box(in)">
                                      <p:cBhvr>
                                        <p:cTn id="32" dur="500"/>
                                        <p:tgtEl>
                                          <p:spTgt spid="3994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box(in)">
                                      <p:cBhvr>
                                        <p:cTn id="37" dur="500"/>
                                        <p:tgtEl>
                                          <p:spTgt spid="29">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29">
                                            <p:txEl>
                                              <p:pRg st="1" end="1"/>
                                            </p:txEl>
                                          </p:spTgt>
                                        </p:tgtEl>
                                        <p:attrNameLst>
                                          <p:attrName>style.visibility</p:attrName>
                                        </p:attrNameLst>
                                      </p:cBhvr>
                                      <p:to>
                                        <p:strVal val="visible"/>
                                      </p:to>
                                    </p:set>
                                    <p:animEffect transition="in" filter="box(in)">
                                      <p:cBhvr>
                                        <p:cTn id="40" dur="500"/>
                                        <p:tgtEl>
                                          <p:spTgt spid="29">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29">
                                            <p:txEl>
                                              <p:pRg st="2" end="2"/>
                                            </p:txEl>
                                          </p:spTgt>
                                        </p:tgtEl>
                                        <p:attrNameLst>
                                          <p:attrName>style.visibility</p:attrName>
                                        </p:attrNameLst>
                                      </p:cBhvr>
                                      <p:to>
                                        <p:strVal val="visible"/>
                                      </p:to>
                                    </p:set>
                                    <p:animEffect transition="in" filter="box(in)">
                                      <p:cBhvr>
                                        <p:cTn id="43" dur="500"/>
                                        <p:tgtEl>
                                          <p:spTgt spid="2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9942"/>
                                        </p:tgtEl>
                                        <p:attrNameLst>
                                          <p:attrName>style.visibility</p:attrName>
                                        </p:attrNameLst>
                                      </p:cBhvr>
                                      <p:to>
                                        <p:strVal val="visible"/>
                                      </p:to>
                                    </p:set>
                                    <p:animEffect transition="in" filter="box(in)">
                                      <p:cBhvr>
                                        <p:cTn id="48"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1938992"/>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II - </a:t>
            </a:r>
            <a:r>
              <a:rPr lang="en-US" sz="2400" b="1" u="sng" dirty="0">
                <a:latin typeface="Times New Roman" pitchFamily="18" charset="0"/>
                <a:cs typeface="Times New Roman" pitchFamily="18" charset="0"/>
              </a:rPr>
              <a:t>CÁC KIỂU NHÂN HÓA</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box(in)">
                                      <p:cBhvr>
                                        <p:cTn id="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4" name="Picture 2" descr="Hình ảnh có liên quan"/>
          <p:cNvPicPr>
            <a:picLocks noChangeAspect="1" noChangeArrowheads="1"/>
          </p:cNvPicPr>
          <p:nvPr/>
        </p:nvPicPr>
        <p:blipFill>
          <a:blip r:embed="rId6"/>
          <a:srcRect/>
          <a:stretch>
            <a:fillRect/>
          </a:stretch>
        </p:blipFill>
        <p:spPr bwMode="auto">
          <a:xfrm>
            <a:off x="6324600" y="1371600"/>
            <a:ext cx="2819400" cy="3962400"/>
          </a:xfrm>
          <a:prstGeom prst="ellipse">
            <a:avLst/>
          </a:prstGeom>
          <a:ln>
            <a:noFill/>
          </a:ln>
          <a:effectLst>
            <a:softEdge rad="112500"/>
          </a:effectLst>
        </p:spPr>
      </p:pic>
      <p:sp>
        <p:nvSpPr>
          <p:cNvPr id="15" name="TextBox 14"/>
          <p:cNvSpPr txBox="1"/>
          <p:nvPr/>
        </p:nvSpPr>
        <p:spPr>
          <a:xfrm>
            <a:off x="228600" y="609600"/>
            <a:ext cx="6629400" cy="6155531"/>
          </a:xfrm>
          <a:prstGeom prst="rect">
            <a:avLst/>
          </a:prstGeom>
          <a:noFill/>
        </p:spPr>
        <p:txBody>
          <a:bodyPr wrap="square" rtlCol="0">
            <a:spAutoFit/>
          </a:bodyPr>
          <a:lstStyle/>
          <a:p>
            <a:pPr algn="ctr"/>
            <a:r>
              <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THẢO LUẬN NHÓM</a:t>
            </a:r>
          </a:p>
          <a:p>
            <a:pPr algn="just"/>
            <a:r>
              <a:rPr lang="en-US" b="1" u="sng" cap="all" dirty="0" err="1">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Nhóm</a:t>
            </a:r>
            <a:r>
              <a:rPr lang="en-US" b="1" u="sng"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1</a:t>
            </a:r>
            <a:r>
              <a:rPr lang="en-US" b="1"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b="1" cap="all" dirty="0">
                <a:ln w="9000" cmpd="sng">
                  <a:solidFill>
                    <a:schemeClr val="accent4">
                      <a:shade val="50000"/>
                      <a:satMod val="120000"/>
                    </a:schemeClr>
                  </a:solidFill>
                  <a:prstDash val="solid"/>
                </a:ln>
                <a:solidFill>
                  <a:schemeClr val="accent1"/>
                </a:solidFill>
                <a:effectLst>
                  <a:reflection blurRad="6350" stA="55000" endA="300" endPos="45500" dir="5400000" sy="-100000" algn="bl" rotWithShape="0"/>
                </a:effectLst>
                <a:latin typeface="Times New Roman" pitchFamily="18" charset="0"/>
                <a:cs typeface="Times New Roman" pitchFamily="18" charset="0"/>
              </a:rPr>
              <a:t>VÍ DỤ A</a:t>
            </a:r>
          </a:p>
          <a:p>
            <a:pPr algn="just"/>
            <a:r>
              <a:rPr lang="nl-NL" sz="2200" dirty="0">
                <a:latin typeface="Times New Roman" pitchFamily="18" charset="0"/>
                <a:cs typeface="Times New Roman" pitchFamily="18" charset="0"/>
              </a:rPr>
              <a:t>- Trong ví dụ a, sự vật nào được nhân hóa ?</a:t>
            </a:r>
            <a:endParaRPr lang="en-US" sz="2200" dirty="0">
              <a:latin typeface="Times New Roman" pitchFamily="18" charset="0"/>
              <a:cs typeface="Times New Roman" pitchFamily="18" charset="0"/>
            </a:endParaRPr>
          </a:p>
          <a:p>
            <a:pPr algn="just"/>
            <a:r>
              <a:rPr lang="nl-NL" sz="2200" dirty="0">
                <a:latin typeface="Times New Roman" pitchFamily="18" charset="0"/>
                <a:cs typeface="Times New Roman" pitchFamily="18" charset="0"/>
              </a:rPr>
              <a:t>- Những sự vật ấy được nhân hoá qua những từ ngữ nào ?</a:t>
            </a:r>
            <a:endParaRPr lang="en-US" sz="2200" dirty="0">
              <a:latin typeface="Times New Roman" pitchFamily="18" charset="0"/>
              <a:cs typeface="Times New Roman" pitchFamily="18" charset="0"/>
            </a:endParaRPr>
          </a:p>
          <a:p>
            <a:pPr algn="just"/>
            <a:r>
              <a:rPr lang="nl-NL" sz="2200" dirty="0">
                <a:latin typeface="Times New Roman" pitchFamily="18" charset="0"/>
                <a:cs typeface="Times New Roman" pitchFamily="18" charset="0"/>
              </a:rPr>
              <a:t>- Những từ ngữ ấy vốn dùng để gọi ai ? Còn ở đây dùng để gọi cái gì ?</a:t>
            </a:r>
            <a:endParaRPr lang="en-US" sz="2200" dirty="0">
              <a:latin typeface="Times New Roman" pitchFamily="18" charset="0"/>
              <a:cs typeface="Times New Roman" pitchFamily="18" charset="0"/>
            </a:endParaRPr>
          </a:p>
          <a:p>
            <a:pPr algn="just"/>
            <a:r>
              <a:rPr lang="en-US" b="1" u="sng" cap="all" dirty="0" err="1">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Nhóm</a:t>
            </a:r>
            <a:r>
              <a:rPr lang="en-US" b="1" u="sng"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2</a:t>
            </a:r>
            <a:r>
              <a:rPr lang="en-US" b="1"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b="1" cap="all" dirty="0">
                <a:ln w="9000" cmpd="sng">
                  <a:solidFill>
                    <a:schemeClr val="accent4">
                      <a:shade val="50000"/>
                      <a:satMod val="120000"/>
                    </a:schemeClr>
                  </a:solidFill>
                  <a:prstDash val="solid"/>
                </a:ln>
                <a:solidFill>
                  <a:schemeClr val="accent1"/>
                </a:solidFill>
                <a:effectLst>
                  <a:reflection blurRad="6350" stA="55000" endA="300" endPos="45500" dir="5400000" sy="-100000" algn="bl" rotWithShape="0"/>
                </a:effectLst>
                <a:latin typeface="Times New Roman" pitchFamily="18" charset="0"/>
                <a:cs typeface="Times New Roman" pitchFamily="18" charset="0"/>
              </a:rPr>
              <a:t>VÍ DỤ B</a:t>
            </a:r>
          </a:p>
          <a:p>
            <a:pPr algn="just"/>
            <a:r>
              <a:rPr lang="nl-NL" sz="2200" dirty="0">
                <a:latin typeface="Times New Roman" pitchFamily="18" charset="0"/>
                <a:cs typeface="Times New Roman" pitchFamily="18" charset="0"/>
              </a:rPr>
              <a:t>- Trong ví dụ b, sự vật nào được nhân hóa ?</a:t>
            </a:r>
            <a:endParaRPr lang="en-US" sz="2200" dirty="0">
              <a:latin typeface="Times New Roman" pitchFamily="18" charset="0"/>
              <a:cs typeface="Times New Roman" pitchFamily="18" charset="0"/>
            </a:endParaRPr>
          </a:p>
          <a:p>
            <a:pPr algn="just"/>
            <a:r>
              <a:rPr lang="nl-NL" sz="2200" dirty="0">
                <a:latin typeface="Times New Roman" pitchFamily="18" charset="0"/>
                <a:cs typeface="Times New Roman" pitchFamily="18" charset="0"/>
              </a:rPr>
              <a:t>- Những sự vật ấy được gán cho những hành động nào ?</a:t>
            </a:r>
            <a:endParaRPr lang="en-US" sz="2200" dirty="0">
              <a:latin typeface="Times New Roman" pitchFamily="18" charset="0"/>
              <a:cs typeface="Times New Roman" pitchFamily="18" charset="0"/>
            </a:endParaRPr>
          </a:p>
          <a:p>
            <a:pPr algn="just"/>
            <a:r>
              <a:rPr lang="nl-NL" sz="2200" dirty="0">
                <a:latin typeface="Times New Roman" pitchFamily="18" charset="0"/>
                <a:cs typeface="Times New Roman" pitchFamily="18" charset="0"/>
              </a:rPr>
              <a:t>- Những từ ngữ chỉ hành động trên vốn dùng để chỉ hành động của ai ?</a:t>
            </a:r>
            <a:endParaRPr lang="en-US" sz="2200" dirty="0">
              <a:latin typeface="Times New Roman" pitchFamily="18" charset="0"/>
              <a:cs typeface="Times New Roman" pitchFamily="18" charset="0"/>
            </a:endParaRPr>
          </a:p>
          <a:p>
            <a:pPr algn="just"/>
            <a:r>
              <a:rPr lang="en-US" b="1" u="sng" cap="all" dirty="0" err="1">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Nhóm</a:t>
            </a:r>
            <a:r>
              <a:rPr lang="en-US" b="1" u="sng"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3</a:t>
            </a:r>
            <a:r>
              <a:rPr lang="en-US" b="1"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b="1" cap="all" dirty="0">
                <a:ln w="9000" cmpd="sng">
                  <a:solidFill>
                    <a:schemeClr val="accent4">
                      <a:shade val="50000"/>
                      <a:satMod val="120000"/>
                    </a:schemeClr>
                  </a:solidFill>
                  <a:prstDash val="solid"/>
                </a:ln>
                <a:solidFill>
                  <a:schemeClr val="accent1"/>
                </a:solidFill>
                <a:effectLst>
                  <a:reflection blurRad="6350" stA="55000" endA="300" endPos="45500" dir="5400000" sy="-100000" algn="bl" rotWithShape="0"/>
                </a:effectLst>
                <a:latin typeface="Times New Roman" pitchFamily="18" charset="0"/>
                <a:cs typeface="Times New Roman" pitchFamily="18" charset="0"/>
              </a:rPr>
              <a:t>VÍ DỤ C</a:t>
            </a:r>
          </a:p>
          <a:p>
            <a:pPr algn="just"/>
            <a:r>
              <a:rPr lang="nl-NL" sz="2200" dirty="0">
                <a:latin typeface="Times New Roman" pitchFamily="18" charset="0"/>
                <a:cs typeface="Times New Roman" pitchFamily="18" charset="0"/>
              </a:rPr>
              <a:t>- Trong ví dụ c, sự vật nào được nhân hóa ?</a:t>
            </a:r>
            <a:endParaRPr lang="en-US" sz="2200" dirty="0">
              <a:latin typeface="Times New Roman" pitchFamily="18" charset="0"/>
              <a:cs typeface="Times New Roman" pitchFamily="18" charset="0"/>
            </a:endParaRPr>
          </a:p>
          <a:p>
            <a:pPr algn="just"/>
            <a:r>
              <a:rPr lang="nl-NL" sz="2200" dirty="0">
                <a:latin typeface="Times New Roman" pitchFamily="18" charset="0"/>
                <a:cs typeface="Times New Roman" pitchFamily="18" charset="0"/>
              </a:rPr>
              <a:t>- Những sự vật ấy được nhân hoá bằng từ ngữ nào ?</a:t>
            </a:r>
            <a:endParaRPr lang="en-US" sz="2200" dirty="0">
              <a:latin typeface="Times New Roman" pitchFamily="18" charset="0"/>
              <a:cs typeface="Times New Roman" pitchFamily="18" charset="0"/>
            </a:endParaRPr>
          </a:p>
          <a:p>
            <a:pPr algn="just"/>
            <a:r>
              <a:rPr lang="nl-NL" sz="2200" dirty="0">
                <a:latin typeface="Times New Roman" pitchFamily="18" charset="0"/>
                <a:cs typeface="Times New Roman" pitchFamily="18" charset="0"/>
              </a:rPr>
              <a:t>- Từ  </a:t>
            </a:r>
            <a:r>
              <a:rPr lang="nl-NL" sz="2200" i="1" dirty="0">
                <a:latin typeface="Times New Roman" pitchFamily="18" charset="0"/>
                <a:cs typeface="Times New Roman" pitchFamily="18" charset="0"/>
              </a:rPr>
              <a:t>“ơi” </a:t>
            </a:r>
            <a:r>
              <a:rPr lang="nl-NL" sz="2200" dirty="0">
                <a:latin typeface="Times New Roman" pitchFamily="18" charset="0"/>
                <a:cs typeface="Times New Roman" pitchFamily="18" charset="0"/>
              </a:rPr>
              <a:t>thường được dùng để xưng hô với ai ?</a:t>
            </a:r>
            <a:endParaRPr lang="en-US" sz="2200" dirty="0">
              <a:latin typeface="Times New Roman" pitchFamily="18" charset="0"/>
              <a:cs typeface="Times New Roman" pitchFamily="18" charset="0"/>
            </a:endParaRPr>
          </a:p>
          <a:p>
            <a:pPr algn="just"/>
            <a:endParaRPr lang="en-US" sz="2200" b="1"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algn="just"/>
            <a:endParaRPr lang="en-US" sz="2200" b="1" cap="all" dirty="0">
              <a:ln w="9000" cmpd="sng">
                <a:solidFill>
                  <a:schemeClr val="accent4">
                    <a:shade val="50000"/>
                    <a:satMod val="120000"/>
                  </a:schemeClr>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algn="ctr"/>
            <a:endPar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3"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4"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5"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6"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2308324"/>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II - </a:t>
            </a:r>
            <a:r>
              <a:rPr lang="en-US" sz="2400" b="1" u="sng" dirty="0">
                <a:latin typeface="Times New Roman" pitchFamily="18" charset="0"/>
                <a:cs typeface="Times New Roman" pitchFamily="18" charset="0"/>
              </a:rPr>
              <a:t>CÁC KIỂU NHÂN HÓA</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457200" y="2133599"/>
          <a:ext cx="8305800" cy="3429001"/>
        </p:xfrm>
        <a:graphic>
          <a:graphicData uri="http://schemas.openxmlformats.org/drawingml/2006/table">
            <a:tbl>
              <a:tblPr/>
              <a:tblGrid>
                <a:gridCol w="838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358104">
                <a:tc>
                  <a:txBody>
                    <a:bodyPr/>
                    <a:lstStyle/>
                    <a:p>
                      <a:pPr algn="ctr">
                        <a:lnSpc>
                          <a:spcPct val="115000"/>
                        </a:lnSpc>
                        <a:spcAft>
                          <a:spcPts val="0"/>
                        </a:spcAft>
                      </a:pPr>
                      <a:r>
                        <a:rPr lang="nl-NL" sz="2200" b="1" dirty="0">
                          <a:solidFill>
                            <a:schemeClr val="bg1"/>
                          </a:solidFill>
                          <a:latin typeface="Times New Roman" pitchFamily="18" charset="0"/>
                          <a:ea typeface="Times New Roman"/>
                          <a:cs typeface="Times New Roman" pitchFamily="18" charset="0"/>
                        </a:rPr>
                        <a:t>Ví dụ</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l-NL" sz="2200" b="1" dirty="0">
                          <a:solidFill>
                            <a:schemeClr val="bg1"/>
                          </a:solidFill>
                          <a:latin typeface="Times New Roman" pitchFamily="18" charset="0"/>
                          <a:ea typeface="Times New Roman"/>
                          <a:cs typeface="Times New Roman" pitchFamily="18" charset="0"/>
                        </a:rPr>
                        <a:t>Sự vật</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l-NL" sz="2200" b="1" dirty="0">
                          <a:solidFill>
                            <a:schemeClr val="bg1"/>
                          </a:solidFill>
                          <a:latin typeface="Times New Roman" pitchFamily="18" charset="0"/>
                          <a:ea typeface="Times New Roman"/>
                          <a:cs typeface="Times New Roman" pitchFamily="18" charset="0"/>
                        </a:rPr>
                        <a:t>Từ ngữ</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845013">
                <a:tc>
                  <a:txBody>
                    <a:bodyPr/>
                    <a:lstStyle/>
                    <a:p>
                      <a:pPr algn="ctr">
                        <a:lnSpc>
                          <a:spcPct val="115000"/>
                        </a:lnSpc>
                        <a:spcAft>
                          <a:spcPts val="0"/>
                        </a:spcAft>
                      </a:pPr>
                      <a:endParaRPr lang="en-US" sz="2200" dirty="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nl-NL" sz="2200" b="1" dirty="0">
                          <a:solidFill>
                            <a:schemeClr val="bg1"/>
                          </a:solidFill>
                          <a:latin typeface="Times New Roman" pitchFamily="18" charset="0"/>
                          <a:ea typeface="Times New Roman"/>
                          <a:cs typeface="Times New Roman" pitchFamily="18" charset="0"/>
                        </a:rPr>
                        <a:t>a</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nl-NL" sz="2200" dirty="0">
                          <a:solidFill>
                            <a:schemeClr val="bg1"/>
                          </a:solidFill>
                          <a:latin typeface="Times New Roman" pitchFamily="18" charset="0"/>
                          <a:ea typeface="Times New Roman"/>
                          <a:cs typeface="Times New Roman" pitchFamily="18" charset="0"/>
                        </a:rPr>
                        <a:t>miệng, tai, mắt, chân, tay</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nl-NL" sz="2200" dirty="0">
                          <a:solidFill>
                            <a:schemeClr val="bg1"/>
                          </a:solidFill>
                          <a:latin typeface="Times New Roman" pitchFamily="18" charset="0"/>
                          <a:ea typeface="Times New Roman"/>
                          <a:cs typeface="Times New Roman" pitchFamily="18" charset="0"/>
                        </a:rPr>
                        <a:t>Lão, bác, cô,</a:t>
                      </a:r>
                      <a:r>
                        <a:rPr lang="nl-NL" sz="2200" baseline="0" dirty="0">
                          <a:solidFill>
                            <a:schemeClr val="bg1"/>
                          </a:solidFill>
                          <a:latin typeface="Times New Roman" pitchFamily="18" charset="0"/>
                          <a:ea typeface="Times New Roman"/>
                          <a:cs typeface="Times New Roman" pitchFamily="18" charset="0"/>
                        </a:rPr>
                        <a:t> </a:t>
                      </a:r>
                      <a:r>
                        <a:rPr lang="nl-NL" sz="2200" dirty="0">
                          <a:solidFill>
                            <a:schemeClr val="bg1"/>
                          </a:solidFill>
                          <a:latin typeface="Times New Roman" pitchFamily="18" charset="0"/>
                          <a:ea typeface="Times New Roman"/>
                          <a:cs typeface="Times New Roman" pitchFamily="18" charset="0"/>
                        </a:rPr>
                        <a:t>cậu </a:t>
                      </a:r>
                      <a:r>
                        <a:rPr lang="nl-NL" sz="2200" b="1" i="1" dirty="0">
                          <a:solidFill>
                            <a:schemeClr val="bg1"/>
                          </a:solidFill>
                          <a:latin typeface="Times New Roman" pitchFamily="18" charset="0"/>
                          <a:ea typeface="Times New Roman"/>
                          <a:cs typeface="Times New Roman" pitchFamily="18" charset="0"/>
                        </a:rPr>
                        <a:t>là</a:t>
                      </a:r>
                      <a:r>
                        <a:rPr lang="nl-NL" sz="2200" b="1" i="1" baseline="0" dirty="0">
                          <a:solidFill>
                            <a:schemeClr val="bg1"/>
                          </a:solidFill>
                          <a:latin typeface="Times New Roman" pitchFamily="18" charset="0"/>
                          <a:ea typeface="Times New Roman"/>
                          <a:cs typeface="Times New Roman" pitchFamily="18" charset="0"/>
                        </a:rPr>
                        <a:t> những t</a:t>
                      </a:r>
                      <a:r>
                        <a:rPr lang="nl-NL" sz="2200" b="1" i="1" dirty="0">
                          <a:solidFill>
                            <a:schemeClr val="bg1"/>
                          </a:solidFill>
                          <a:latin typeface="Times New Roman" pitchFamily="18" charset="0"/>
                          <a:ea typeface="Times New Roman"/>
                          <a:cs typeface="Times New Roman" pitchFamily="18" charset="0"/>
                        </a:rPr>
                        <a:t>ừ vốn gọi người </a:t>
                      </a:r>
                      <a:r>
                        <a:rPr lang="nl-NL" sz="2200" b="1" i="1" dirty="0">
                          <a:solidFill>
                            <a:schemeClr val="bg1"/>
                          </a:solidFill>
                          <a:latin typeface="Times New Roman" pitchFamily="18" charset="0"/>
                          <a:ea typeface="Times New Roman"/>
                          <a:cs typeface="Times New Roman" pitchFamily="18" charset="0"/>
                          <a:sym typeface="Wingdings 3"/>
                        </a:rPr>
                        <a:t> ở</a:t>
                      </a:r>
                      <a:r>
                        <a:rPr lang="nl-NL" sz="2200" b="1" i="1" baseline="0" dirty="0">
                          <a:solidFill>
                            <a:schemeClr val="bg1"/>
                          </a:solidFill>
                          <a:latin typeface="Times New Roman" pitchFamily="18" charset="0"/>
                          <a:ea typeface="Times New Roman"/>
                          <a:cs typeface="Times New Roman" pitchFamily="18" charset="0"/>
                          <a:sym typeface="Wingdings 3"/>
                        </a:rPr>
                        <a:t> đây </a:t>
                      </a:r>
                      <a:r>
                        <a:rPr lang="nl-NL" sz="2200" b="1" i="1" dirty="0">
                          <a:solidFill>
                            <a:schemeClr val="bg1"/>
                          </a:solidFill>
                          <a:latin typeface="Times New Roman" pitchFamily="18" charset="0"/>
                          <a:ea typeface="Times New Roman"/>
                          <a:cs typeface="Times New Roman" pitchFamily="18" charset="0"/>
                        </a:rPr>
                        <a:t>được dùng để gọi vật</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203116">
                <a:tc>
                  <a:txBody>
                    <a:bodyPr/>
                    <a:lstStyle/>
                    <a:p>
                      <a:pPr algn="ctr">
                        <a:lnSpc>
                          <a:spcPct val="115000"/>
                        </a:lnSpc>
                        <a:spcAft>
                          <a:spcPts val="0"/>
                        </a:spcAft>
                      </a:pPr>
                      <a:endParaRPr lang="en-US" sz="220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nl-NL" sz="2200" b="1">
                          <a:solidFill>
                            <a:schemeClr val="bg1"/>
                          </a:solidFill>
                          <a:latin typeface="Times New Roman" pitchFamily="18" charset="0"/>
                          <a:ea typeface="Times New Roman"/>
                          <a:cs typeface="Times New Roman" pitchFamily="18" charset="0"/>
                        </a:rPr>
                        <a:t>b</a:t>
                      </a:r>
                      <a:endParaRPr lang="en-US" sz="220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endParaRPr lang="nl-NL" sz="2200" dirty="0">
                        <a:solidFill>
                          <a:schemeClr val="bg1"/>
                        </a:solidFill>
                        <a:latin typeface="Times New Roman" pitchFamily="18" charset="0"/>
                        <a:ea typeface="Times New Roman"/>
                        <a:cs typeface="Times New Roman" pitchFamily="18" charset="0"/>
                      </a:endParaRPr>
                    </a:p>
                    <a:p>
                      <a:pPr algn="just">
                        <a:lnSpc>
                          <a:spcPct val="115000"/>
                        </a:lnSpc>
                        <a:spcAft>
                          <a:spcPts val="0"/>
                        </a:spcAft>
                      </a:pPr>
                      <a:r>
                        <a:rPr lang="nl-NL" sz="2200" dirty="0">
                          <a:solidFill>
                            <a:schemeClr val="bg1"/>
                          </a:solidFill>
                          <a:latin typeface="Times New Roman" pitchFamily="18" charset="0"/>
                          <a:ea typeface="Times New Roman"/>
                          <a:cs typeface="Times New Roman" pitchFamily="18" charset="0"/>
                        </a:rPr>
                        <a:t>tre, gậy tre, chông tre</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nl-NL" sz="2200" dirty="0">
                          <a:solidFill>
                            <a:schemeClr val="bg1"/>
                          </a:solidFill>
                          <a:latin typeface="Times New Roman" pitchFamily="18" charset="0"/>
                          <a:ea typeface="Times New Roman"/>
                          <a:cs typeface="Times New Roman" pitchFamily="18" charset="0"/>
                        </a:rPr>
                        <a:t>Chống lại, xung phong, giữ </a:t>
                      </a:r>
                      <a:r>
                        <a:rPr lang="nl-NL" sz="2200" b="1" i="1" dirty="0">
                          <a:solidFill>
                            <a:schemeClr val="bg1"/>
                          </a:solidFill>
                          <a:latin typeface="Times New Roman" pitchFamily="18" charset="0"/>
                          <a:ea typeface="Times New Roman"/>
                          <a:cs typeface="Times New Roman" pitchFamily="18" charset="0"/>
                        </a:rPr>
                        <a:t>là</a:t>
                      </a:r>
                      <a:r>
                        <a:rPr lang="nl-NL" sz="2200" b="1" i="1" baseline="0" dirty="0">
                          <a:solidFill>
                            <a:schemeClr val="bg1"/>
                          </a:solidFill>
                          <a:latin typeface="Times New Roman" pitchFamily="18" charset="0"/>
                          <a:ea typeface="Times New Roman"/>
                          <a:cs typeface="Times New Roman" pitchFamily="18" charset="0"/>
                        </a:rPr>
                        <a:t> những t</a:t>
                      </a:r>
                      <a:r>
                        <a:rPr lang="nl-NL" sz="2200" b="1" i="1" dirty="0">
                          <a:solidFill>
                            <a:schemeClr val="bg1"/>
                          </a:solidFill>
                          <a:latin typeface="Times New Roman" pitchFamily="18" charset="0"/>
                          <a:ea typeface="Times New Roman"/>
                          <a:cs typeface="Times New Roman" pitchFamily="18" charset="0"/>
                        </a:rPr>
                        <a:t>ừ chỉ hành động của người dùng để chỉ hành động của vật</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1022768">
                <a:tc>
                  <a:txBody>
                    <a:bodyPr/>
                    <a:lstStyle/>
                    <a:p>
                      <a:pPr algn="ctr">
                        <a:lnSpc>
                          <a:spcPct val="115000"/>
                        </a:lnSpc>
                        <a:spcAft>
                          <a:spcPts val="0"/>
                        </a:spcAft>
                      </a:pPr>
                      <a:endParaRPr lang="en-US" sz="2200" dirty="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nl-NL" sz="2200" b="1" dirty="0">
                          <a:solidFill>
                            <a:schemeClr val="bg1"/>
                          </a:solidFill>
                          <a:latin typeface="Times New Roman" pitchFamily="18" charset="0"/>
                          <a:ea typeface="Times New Roman"/>
                          <a:cs typeface="Times New Roman" pitchFamily="18" charset="0"/>
                        </a:rPr>
                        <a:t>c</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endParaRPr lang="nl-NL" sz="2200">
                        <a:solidFill>
                          <a:schemeClr val="bg1"/>
                        </a:solidFill>
                        <a:latin typeface="Times New Roman" pitchFamily="18" charset="0"/>
                        <a:ea typeface="Times New Roman"/>
                        <a:cs typeface="Times New Roman" pitchFamily="18" charset="0"/>
                      </a:endParaRPr>
                    </a:p>
                    <a:p>
                      <a:pPr algn="just">
                        <a:lnSpc>
                          <a:spcPct val="115000"/>
                        </a:lnSpc>
                        <a:spcAft>
                          <a:spcPts val="0"/>
                        </a:spcAft>
                      </a:pPr>
                      <a:r>
                        <a:rPr lang="nl-NL" sz="2200">
                          <a:solidFill>
                            <a:schemeClr val="bg1"/>
                          </a:solidFill>
                          <a:latin typeface="Times New Roman" pitchFamily="18" charset="0"/>
                          <a:ea typeface="Times New Roman"/>
                          <a:cs typeface="Times New Roman" pitchFamily="18" charset="0"/>
                        </a:rPr>
                        <a:t>trâu</a:t>
                      </a:r>
                      <a:endParaRPr lang="en-US" sz="220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nl-NL" sz="2200" dirty="0">
                          <a:solidFill>
                            <a:schemeClr val="bg1"/>
                          </a:solidFill>
                          <a:latin typeface="Times New Roman" pitchFamily="18" charset="0"/>
                          <a:ea typeface="Times New Roman"/>
                          <a:cs typeface="Times New Roman" pitchFamily="18" charset="0"/>
                        </a:rPr>
                        <a:t>ơi </a:t>
                      </a:r>
                      <a:r>
                        <a:rPr lang="nl-NL" sz="2200" dirty="0">
                          <a:solidFill>
                            <a:schemeClr val="bg1"/>
                          </a:solidFill>
                          <a:latin typeface="Times New Roman" pitchFamily="18" charset="0"/>
                          <a:ea typeface="Times New Roman"/>
                          <a:cs typeface="Times New Roman" pitchFamily="18" charset="0"/>
                          <a:sym typeface="Wingdings 3"/>
                        </a:rPr>
                        <a:t> </a:t>
                      </a:r>
                      <a:r>
                        <a:rPr lang="nl-NL" sz="2200" b="1" i="1" dirty="0">
                          <a:solidFill>
                            <a:schemeClr val="bg1"/>
                          </a:solidFill>
                          <a:latin typeface="Times New Roman" pitchFamily="18" charset="0"/>
                          <a:ea typeface="Times New Roman"/>
                          <a:cs typeface="Times New Roman" pitchFamily="18" charset="0"/>
                        </a:rPr>
                        <a:t>Trò chuyện, xưng hô với vật như với người</a:t>
                      </a:r>
                      <a:endParaRPr lang="en-US" sz="2200" dirty="0">
                        <a:solidFill>
                          <a:schemeClr val="bg1"/>
                        </a:solidFill>
                        <a:latin typeface="Times New Roman" pitchFamily="18" charset="0"/>
                        <a:ea typeface="Times New Roman"/>
                        <a:cs typeface="Times New Roman" pitchFamily="18" charset="0"/>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graphicFrame>
        <p:nvGraphicFramePr>
          <p:cNvPr id="36867" name="Object 3"/>
          <p:cNvGraphicFramePr>
            <a:graphicFrameLocks noChangeAspect="1"/>
          </p:cNvGraphicFramePr>
          <p:nvPr/>
        </p:nvGraphicFramePr>
        <p:xfrm>
          <a:off x="0" y="0"/>
          <a:ext cx="190500" cy="142875"/>
        </p:xfrm>
        <a:graphic>
          <a:graphicData uri="http://schemas.openxmlformats.org/presentationml/2006/ole">
            <mc:AlternateContent xmlns:mc="http://schemas.openxmlformats.org/markup-compatibility/2006">
              <mc:Choice xmlns:v="urn:schemas-microsoft-com:vml" Requires="v">
                <p:oleObj spid="_x0000_s36868" r:id="rId7" imgW="190417" imgH="139639" progId="">
                  <p:embed/>
                </p:oleObj>
              </mc:Choice>
              <mc:Fallback>
                <p:oleObj r:id="rId7" imgW="190417" imgH="139639"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6" name="Object 2"/>
          <p:cNvGraphicFramePr>
            <a:graphicFrameLocks noChangeAspect="1"/>
          </p:cNvGraphicFramePr>
          <p:nvPr/>
        </p:nvGraphicFramePr>
        <p:xfrm>
          <a:off x="0" y="0"/>
          <a:ext cx="190500" cy="142875"/>
        </p:xfrm>
        <a:graphic>
          <a:graphicData uri="http://schemas.openxmlformats.org/presentationml/2006/ole">
            <mc:AlternateContent xmlns:mc="http://schemas.openxmlformats.org/markup-compatibility/2006">
              <mc:Choice xmlns:v="urn:schemas-microsoft-com:vml" Requires="v">
                <p:oleObj spid="_x0000_s36869" r:id="rId9" imgW="190417" imgH="139639" progId="">
                  <p:embed/>
                </p:oleObj>
              </mc:Choice>
              <mc:Fallback>
                <p:oleObj r:id="rId9" imgW="190417" imgH="139639"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5" name="Object 1"/>
          <p:cNvGraphicFramePr>
            <a:graphicFrameLocks noChangeAspect="1"/>
          </p:cNvGraphicFramePr>
          <p:nvPr/>
        </p:nvGraphicFramePr>
        <p:xfrm>
          <a:off x="0" y="0"/>
          <a:ext cx="190500" cy="161925"/>
        </p:xfrm>
        <a:graphic>
          <a:graphicData uri="http://schemas.openxmlformats.org/presentationml/2006/ole">
            <mc:AlternateContent xmlns:mc="http://schemas.openxmlformats.org/markup-compatibility/2006">
              <mc:Choice xmlns:v="urn:schemas-microsoft-com:vml" Requires="v">
                <p:oleObj spid="_x0000_s36870" r:id="rId11" imgW="190417" imgH="139639" progId="">
                  <p:embed/>
                </p:oleObj>
              </mc:Choice>
              <mc:Fallback>
                <p:oleObj r:id="rId11" imgW="190417" imgH="139639" progId="">
                  <p:embed/>
                  <p:pic>
                    <p:nvPicPr>
                      <p:cNvPr id="0"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905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Cloud Callout 19"/>
          <p:cNvSpPr/>
          <p:nvPr/>
        </p:nvSpPr>
        <p:spPr>
          <a:xfrm>
            <a:off x="3124200" y="457200"/>
            <a:ext cx="5638800" cy="1676400"/>
          </a:xfrm>
          <a:prstGeom prst="cloudCallout">
            <a:avLst/>
          </a:prstGeom>
          <a:solidFill>
            <a:srgbClr val="E4F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Times New Roman" pitchFamily="18" charset="0"/>
                <a:cs typeface="Times New Roman" pitchFamily="18" charset="0"/>
              </a:rPr>
              <a:t>Qua các ví dụ trên, em thấy có mấy kiểu nhân hóa ?</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2308324"/>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II - </a:t>
            </a:r>
            <a:r>
              <a:rPr lang="en-US" sz="2400" b="1" u="sng" dirty="0">
                <a:latin typeface="Times New Roman" pitchFamily="18" charset="0"/>
                <a:cs typeface="Times New Roman" pitchFamily="18" charset="0"/>
              </a:rPr>
              <a:t>CÁC KIỂU NHÂN HÓA</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3. </a:t>
            </a:r>
            <a:r>
              <a:rPr lang="en-US" sz="2400" b="1" u="sng" dirty="0" err="1">
                <a:latin typeface="Times New Roman" pitchFamily="18" charset="0"/>
                <a:cs typeface="Times New Roman" pitchFamily="18" charset="0"/>
              </a:rPr>
              <a:t>Ghi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nhớ</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4" name="Group 80"/>
          <p:cNvGrpSpPr>
            <a:grpSpLocks/>
          </p:cNvGrpSpPr>
          <p:nvPr/>
        </p:nvGrpSpPr>
        <p:grpSpPr bwMode="auto">
          <a:xfrm>
            <a:off x="609600" y="2590800"/>
            <a:ext cx="4114800" cy="3314700"/>
            <a:chOff x="240" y="726"/>
            <a:chExt cx="4128" cy="3065"/>
          </a:xfrm>
        </p:grpSpPr>
        <p:sp>
          <p:nvSpPr>
            <p:cNvPr id="15" name="Rectangle 79"/>
            <p:cNvSpPr>
              <a:spLocks noChangeArrowheads="1"/>
            </p:cNvSpPr>
            <p:nvPr/>
          </p:nvSpPr>
          <p:spPr bwMode="auto">
            <a:xfrm>
              <a:off x="240" y="726"/>
              <a:ext cx="4128" cy="3065"/>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16" name="Rectangle 77"/>
            <p:cNvSpPr>
              <a:spLocks noChangeArrowheads="1"/>
            </p:cNvSpPr>
            <p:nvPr/>
          </p:nvSpPr>
          <p:spPr bwMode="auto">
            <a:xfrm>
              <a:off x="288" y="768"/>
              <a:ext cx="4032" cy="2976"/>
            </a:xfrm>
            <a:prstGeom prst="rect">
              <a:avLst/>
            </a:prstGeom>
            <a:solidFill>
              <a:srgbClr val="FCFF9B"/>
            </a:solidFill>
            <a:ln w="9525">
              <a:noFill/>
              <a:miter lim="800000"/>
              <a:headEnd/>
              <a:tailEnd/>
            </a:ln>
          </p:spPr>
          <p:txBody>
            <a:bodyPr wrap="none" anchor="ctr"/>
            <a:lstStyle/>
            <a:p>
              <a:pPr eaLnBrk="0" hangingPunct="0"/>
              <a:endParaRPr lang="en-US">
                <a:latin typeface="Calibri" pitchFamily="34" charset="0"/>
              </a:endParaRPr>
            </a:p>
          </p:txBody>
        </p:sp>
      </p:grpSp>
      <p:grpSp>
        <p:nvGrpSpPr>
          <p:cNvPr id="17" name="Group 91"/>
          <p:cNvGrpSpPr>
            <a:grpSpLocks/>
          </p:cNvGrpSpPr>
          <p:nvPr/>
        </p:nvGrpSpPr>
        <p:grpSpPr bwMode="auto">
          <a:xfrm rot="-196426">
            <a:off x="3815860" y="674759"/>
            <a:ext cx="4720402" cy="1768475"/>
            <a:chOff x="3840" y="384"/>
            <a:chExt cx="1536" cy="1114"/>
          </a:xfrm>
        </p:grpSpPr>
        <p:sp>
          <p:nvSpPr>
            <p:cNvPr id="20" name="Rectangle 82"/>
            <p:cNvSpPr>
              <a:spLocks noChangeArrowheads="1"/>
            </p:cNvSpPr>
            <p:nvPr/>
          </p:nvSpPr>
          <p:spPr bwMode="auto">
            <a:xfrm>
              <a:off x="3840" y="384"/>
              <a:ext cx="1536" cy="1114"/>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21" name="Rectangle 83"/>
            <p:cNvSpPr>
              <a:spLocks noChangeArrowheads="1"/>
            </p:cNvSpPr>
            <p:nvPr/>
          </p:nvSpPr>
          <p:spPr bwMode="auto">
            <a:xfrm>
              <a:off x="3882" y="424"/>
              <a:ext cx="1447" cy="1031"/>
            </a:xfrm>
            <a:prstGeom prst="rect">
              <a:avLst/>
            </a:prstGeom>
            <a:solidFill>
              <a:srgbClr val="FCFF9B"/>
            </a:solidFill>
            <a:ln w="9525">
              <a:noFill/>
              <a:miter lim="800000"/>
              <a:headEnd/>
              <a:tailEnd/>
            </a:ln>
          </p:spPr>
          <p:txBody>
            <a:bodyPr wrap="none" anchor="ctr"/>
            <a:lstStyle/>
            <a:p>
              <a:pPr eaLnBrk="0" hangingPunct="0"/>
              <a:endParaRPr lang="en-US">
                <a:latin typeface="Calibri" pitchFamily="34" charset="0"/>
              </a:endParaRPr>
            </a:p>
          </p:txBody>
        </p:sp>
      </p:grpSp>
      <p:grpSp>
        <p:nvGrpSpPr>
          <p:cNvPr id="22" name="Group 92"/>
          <p:cNvGrpSpPr>
            <a:grpSpLocks/>
          </p:cNvGrpSpPr>
          <p:nvPr/>
        </p:nvGrpSpPr>
        <p:grpSpPr bwMode="auto">
          <a:xfrm>
            <a:off x="3429000" y="2667000"/>
            <a:ext cx="5410200" cy="1768475"/>
            <a:chOff x="3840" y="384"/>
            <a:chExt cx="1536" cy="1114"/>
          </a:xfrm>
        </p:grpSpPr>
        <p:sp>
          <p:nvSpPr>
            <p:cNvPr id="23" name="Rectangle 93"/>
            <p:cNvSpPr>
              <a:spLocks noChangeArrowheads="1"/>
            </p:cNvSpPr>
            <p:nvPr/>
          </p:nvSpPr>
          <p:spPr bwMode="auto">
            <a:xfrm>
              <a:off x="3840" y="384"/>
              <a:ext cx="1536" cy="1114"/>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24" name="Rectangle 94"/>
            <p:cNvSpPr>
              <a:spLocks noChangeArrowheads="1"/>
            </p:cNvSpPr>
            <p:nvPr/>
          </p:nvSpPr>
          <p:spPr bwMode="auto">
            <a:xfrm>
              <a:off x="3882" y="424"/>
              <a:ext cx="1447" cy="1031"/>
            </a:xfrm>
            <a:prstGeom prst="rect">
              <a:avLst/>
            </a:prstGeom>
            <a:solidFill>
              <a:srgbClr val="FCFF9B"/>
            </a:solidFill>
            <a:ln w="9525">
              <a:noFill/>
              <a:miter lim="800000"/>
              <a:headEnd/>
              <a:tailEnd/>
            </a:ln>
          </p:spPr>
          <p:txBody>
            <a:bodyPr wrap="none" anchor="ctr"/>
            <a:lstStyle/>
            <a:p>
              <a:pPr eaLnBrk="0" hangingPunct="0"/>
              <a:endParaRPr lang="en-US">
                <a:latin typeface="Calibri" pitchFamily="34" charset="0"/>
              </a:endParaRPr>
            </a:p>
          </p:txBody>
        </p:sp>
      </p:grpSp>
      <p:grpSp>
        <p:nvGrpSpPr>
          <p:cNvPr id="25" name="Group 95"/>
          <p:cNvGrpSpPr>
            <a:grpSpLocks/>
          </p:cNvGrpSpPr>
          <p:nvPr/>
        </p:nvGrpSpPr>
        <p:grpSpPr bwMode="auto">
          <a:xfrm rot="191330">
            <a:off x="3730140" y="4658547"/>
            <a:ext cx="4806093" cy="1768475"/>
            <a:chOff x="3840" y="384"/>
            <a:chExt cx="1536" cy="1114"/>
          </a:xfrm>
        </p:grpSpPr>
        <p:sp>
          <p:nvSpPr>
            <p:cNvPr id="26" name="Rectangle 96"/>
            <p:cNvSpPr>
              <a:spLocks noChangeArrowheads="1"/>
            </p:cNvSpPr>
            <p:nvPr/>
          </p:nvSpPr>
          <p:spPr bwMode="auto">
            <a:xfrm>
              <a:off x="3840" y="384"/>
              <a:ext cx="1536" cy="1114"/>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27" name="Rectangle 97"/>
            <p:cNvSpPr>
              <a:spLocks noChangeArrowheads="1"/>
            </p:cNvSpPr>
            <p:nvPr/>
          </p:nvSpPr>
          <p:spPr bwMode="auto">
            <a:xfrm>
              <a:off x="3882" y="424"/>
              <a:ext cx="1447" cy="1031"/>
            </a:xfrm>
            <a:prstGeom prst="rect">
              <a:avLst/>
            </a:prstGeom>
            <a:solidFill>
              <a:srgbClr val="FCFF9B"/>
            </a:solidFill>
            <a:ln w="9525">
              <a:noFill/>
              <a:miter lim="800000"/>
              <a:headEnd/>
              <a:tailEnd/>
            </a:ln>
          </p:spPr>
          <p:txBody>
            <a:bodyPr wrap="none" anchor="ctr"/>
            <a:lstStyle/>
            <a:p>
              <a:pPr eaLnBrk="0" hangingPunct="0"/>
              <a:endParaRPr lang="en-US">
                <a:latin typeface="Calibri" pitchFamily="34" charset="0"/>
              </a:endParaRPr>
            </a:p>
          </p:txBody>
        </p:sp>
      </p:grpSp>
      <p:sp>
        <p:nvSpPr>
          <p:cNvPr id="28" name="Rektangel 76"/>
          <p:cNvSpPr>
            <a:spLocks noChangeArrowheads="1"/>
          </p:cNvSpPr>
          <p:nvPr/>
        </p:nvSpPr>
        <p:spPr bwMode="auto">
          <a:xfrm rot="-208171">
            <a:off x="4260333" y="949846"/>
            <a:ext cx="3964360" cy="954107"/>
          </a:xfrm>
          <a:prstGeom prst="rect">
            <a:avLst/>
          </a:prstGeom>
          <a:noFill/>
          <a:ln w="9525">
            <a:noFill/>
            <a:miter lim="800000"/>
            <a:headEnd/>
            <a:tailEnd/>
          </a:ln>
        </p:spPr>
        <p:txBody>
          <a:bodyPr wrap="square">
            <a:spAutoFit/>
          </a:bodyPr>
          <a:lstStyle/>
          <a:p>
            <a:pPr algn="ctr" eaLnBrk="0" hangingPunct="0"/>
            <a:r>
              <a:rPr lang="en-US" sz="2800" b="1" noProof="1">
                <a:solidFill>
                  <a:srgbClr val="FF0000"/>
                </a:solidFill>
                <a:latin typeface="Times New Roman" pitchFamily="18" charset="0"/>
                <a:cs typeface="Times New Roman" pitchFamily="18" charset="0"/>
              </a:rPr>
              <a:t>1 - Dùng những từ vốn gọi người để gọi vật</a:t>
            </a:r>
            <a:endParaRPr lang="en-US" sz="2800" b="1" dirty="0">
              <a:solidFill>
                <a:srgbClr val="FF0000"/>
              </a:solidFill>
              <a:latin typeface="Times New Roman" pitchFamily="18" charset="0"/>
              <a:cs typeface="Times New Roman" pitchFamily="18" charset="0"/>
            </a:endParaRPr>
          </a:p>
        </p:txBody>
      </p:sp>
      <p:sp>
        <p:nvSpPr>
          <p:cNvPr id="29" name="Rektangel 76"/>
          <p:cNvSpPr>
            <a:spLocks noChangeArrowheads="1"/>
          </p:cNvSpPr>
          <p:nvPr/>
        </p:nvSpPr>
        <p:spPr bwMode="auto">
          <a:xfrm>
            <a:off x="3429000" y="2895600"/>
            <a:ext cx="5181600" cy="1384995"/>
          </a:xfrm>
          <a:prstGeom prst="rect">
            <a:avLst/>
          </a:prstGeom>
          <a:noFill/>
          <a:ln w="9525">
            <a:noFill/>
            <a:miter lim="800000"/>
            <a:headEnd/>
            <a:tailEnd/>
          </a:ln>
        </p:spPr>
        <p:txBody>
          <a:bodyPr wrap="square">
            <a:spAutoFit/>
          </a:bodyPr>
          <a:lstStyle/>
          <a:p>
            <a:pPr algn="ctr" eaLnBrk="0" hangingPunct="0"/>
            <a:r>
              <a:rPr lang="en-US" sz="2800" b="1" noProof="1">
                <a:solidFill>
                  <a:srgbClr val="FF0000"/>
                </a:solidFill>
                <a:latin typeface="Times New Roman" pitchFamily="18" charset="0"/>
                <a:cs typeface="Times New Roman" pitchFamily="18" charset="0"/>
              </a:rPr>
              <a:t>2 - Dùng những từ vốn chỉ hoạt động, tính chất của người để chỉ hoạt động, tính chất của vật</a:t>
            </a:r>
            <a:endParaRPr lang="en-US" sz="2800" b="1" dirty="0">
              <a:solidFill>
                <a:srgbClr val="FF0000"/>
              </a:solidFill>
              <a:latin typeface="Times New Roman" pitchFamily="18" charset="0"/>
              <a:cs typeface="Times New Roman" pitchFamily="18" charset="0"/>
            </a:endParaRPr>
          </a:p>
        </p:txBody>
      </p:sp>
      <p:sp>
        <p:nvSpPr>
          <p:cNvPr id="30" name="Rektangel 76"/>
          <p:cNvSpPr>
            <a:spLocks noChangeArrowheads="1"/>
          </p:cNvSpPr>
          <p:nvPr/>
        </p:nvSpPr>
        <p:spPr bwMode="auto">
          <a:xfrm rot="174624">
            <a:off x="3907671" y="5060689"/>
            <a:ext cx="4266154" cy="954107"/>
          </a:xfrm>
          <a:prstGeom prst="rect">
            <a:avLst/>
          </a:prstGeom>
          <a:noFill/>
          <a:ln w="9525">
            <a:noFill/>
            <a:miter lim="800000"/>
            <a:headEnd/>
            <a:tailEnd/>
          </a:ln>
        </p:spPr>
        <p:txBody>
          <a:bodyPr wrap="square">
            <a:spAutoFit/>
          </a:bodyPr>
          <a:lstStyle/>
          <a:p>
            <a:pPr algn="ctr" eaLnBrk="0" hangingPunct="0"/>
            <a:r>
              <a:rPr lang="en-US" sz="2800" b="1" noProof="1">
                <a:solidFill>
                  <a:srgbClr val="FF0000"/>
                </a:solidFill>
                <a:latin typeface="Times New Roman" pitchFamily="18" charset="0"/>
                <a:cs typeface="Times New Roman" pitchFamily="18" charset="0"/>
              </a:rPr>
              <a:t>3 - Trò chuyện, xưng hô với vật như đối với người</a:t>
            </a:r>
            <a:endParaRPr lang="en-US" sz="2800" b="1" dirty="0">
              <a:solidFill>
                <a:srgbClr val="FF0000"/>
              </a:solidFill>
              <a:latin typeface="Times New Roman" pitchFamily="18" charset="0"/>
              <a:cs typeface="Times New Roman" pitchFamily="18" charset="0"/>
            </a:endParaRPr>
          </a:p>
        </p:txBody>
      </p:sp>
      <p:sp>
        <p:nvSpPr>
          <p:cNvPr id="31" name="Rektangel 76"/>
          <p:cNvSpPr>
            <a:spLocks noChangeArrowheads="1"/>
          </p:cNvSpPr>
          <p:nvPr/>
        </p:nvSpPr>
        <p:spPr bwMode="auto">
          <a:xfrm>
            <a:off x="1219200" y="3276600"/>
            <a:ext cx="1828800" cy="1754326"/>
          </a:xfrm>
          <a:prstGeom prst="rect">
            <a:avLst/>
          </a:prstGeom>
          <a:noFill/>
          <a:ln w="9525">
            <a:noFill/>
            <a:miter lim="800000"/>
            <a:headEnd/>
            <a:tailEnd/>
          </a:ln>
        </p:spPr>
        <p:txBody>
          <a:bodyPr wrap="square">
            <a:spAutoFit/>
          </a:bodyPr>
          <a:lstStyle/>
          <a:p>
            <a:pPr algn="ctr" eaLnBrk="0" hangingPunct="0"/>
            <a:r>
              <a:rPr lang="en-US" sz="3600" b="1" noProof="1">
                <a:latin typeface="Times New Roman" pitchFamily="18" charset="0"/>
                <a:cs typeface="Times New Roman" pitchFamily="18" charset="0"/>
              </a:rPr>
              <a:t>3 KIỂU NHÂN HÓA</a:t>
            </a:r>
            <a:endParaRPr lang="en-US" sz="3600" b="1" dirty="0">
              <a:latin typeface="Times New Roman" pitchFamily="18" charset="0"/>
              <a:cs typeface="Times New Roman" pitchFamily="18" charset="0"/>
            </a:endParaRPr>
          </a:p>
        </p:txBody>
      </p:sp>
      <p:grpSp>
        <p:nvGrpSpPr>
          <p:cNvPr id="32" name="Group 113"/>
          <p:cNvGrpSpPr>
            <a:grpSpLocks noChangeAspect="1"/>
          </p:cNvGrpSpPr>
          <p:nvPr/>
        </p:nvGrpSpPr>
        <p:grpSpPr bwMode="auto">
          <a:xfrm>
            <a:off x="1447800" y="2362200"/>
            <a:ext cx="417513" cy="549275"/>
            <a:chOff x="912" y="912"/>
            <a:chExt cx="263" cy="346"/>
          </a:xfrm>
        </p:grpSpPr>
        <p:sp>
          <p:nvSpPr>
            <p:cNvPr id="33" name="Freeform 114"/>
            <p:cNvSpPr>
              <a:spLocks/>
            </p:cNvSpPr>
            <p:nvPr/>
          </p:nvSpPr>
          <p:spPr bwMode="auto">
            <a:xfrm>
              <a:off x="912" y="912"/>
              <a:ext cx="263" cy="346"/>
            </a:xfrm>
            <a:custGeom>
              <a:avLst/>
              <a:gdLst>
                <a:gd name="T0" fmla="*/ 256 w 263"/>
                <a:gd name="T1" fmla="*/ 91 h 346"/>
                <a:gd name="T2" fmla="*/ 246 w 263"/>
                <a:gd name="T3" fmla="*/ 68 h 346"/>
                <a:gd name="T4" fmla="*/ 231 w 263"/>
                <a:gd name="T5" fmla="*/ 46 h 346"/>
                <a:gd name="T6" fmla="*/ 213 w 263"/>
                <a:gd name="T7" fmla="*/ 29 h 346"/>
                <a:gd name="T8" fmla="*/ 193 w 263"/>
                <a:gd name="T9" fmla="*/ 15 h 346"/>
                <a:gd name="T10" fmla="*/ 169 w 263"/>
                <a:gd name="T11" fmla="*/ 5 h 346"/>
                <a:gd name="T12" fmla="*/ 144 w 263"/>
                <a:gd name="T13" fmla="*/ 1 h 346"/>
                <a:gd name="T14" fmla="*/ 118 w 263"/>
                <a:gd name="T15" fmla="*/ 1 h 346"/>
                <a:gd name="T16" fmla="*/ 91 w 263"/>
                <a:gd name="T17" fmla="*/ 7 h 346"/>
                <a:gd name="T18" fmla="*/ 67 w 263"/>
                <a:gd name="T19" fmla="*/ 16 h 346"/>
                <a:gd name="T20" fmla="*/ 46 w 263"/>
                <a:gd name="T21" fmla="*/ 32 h 346"/>
                <a:gd name="T22" fmla="*/ 29 w 263"/>
                <a:gd name="T23" fmla="*/ 49 h 346"/>
                <a:gd name="T24" fmla="*/ 15 w 263"/>
                <a:gd name="T25" fmla="*/ 70 h 346"/>
                <a:gd name="T26" fmla="*/ 6 w 263"/>
                <a:gd name="T27" fmla="*/ 93 h 346"/>
                <a:gd name="T28" fmla="*/ 0 w 263"/>
                <a:gd name="T29" fmla="*/ 119 h 346"/>
                <a:gd name="T30" fmla="*/ 1 w 263"/>
                <a:gd name="T31" fmla="*/ 145 h 346"/>
                <a:gd name="T32" fmla="*/ 6 w 263"/>
                <a:gd name="T33" fmla="*/ 170 h 346"/>
                <a:gd name="T34" fmla="*/ 14 w 263"/>
                <a:gd name="T35" fmla="*/ 191 h 346"/>
                <a:gd name="T36" fmla="*/ 28 w 263"/>
                <a:gd name="T37" fmla="*/ 211 h 346"/>
                <a:gd name="T38" fmla="*/ 43 w 263"/>
                <a:gd name="T39" fmla="*/ 227 h 346"/>
                <a:gd name="T40" fmla="*/ 62 w 263"/>
                <a:gd name="T41" fmla="*/ 240 h 346"/>
                <a:gd name="T42" fmla="*/ 83 w 263"/>
                <a:gd name="T43" fmla="*/ 250 h 346"/>
                <a:gd name="T44" fmla="*/ 106 w 263"/>
                <a:gd name="T45" fmla="*/ 256 h 346"/>
                <a:gd name="T46" fmla="*/ 131 w 263"/>
                <a:gd name="T47" fmla="*/ 257 h 346"/>
                <a:gd name="T48" fmla="*/ 191 w 263"/>
                <a:gd name="T49" fmla="*/ 342 h 346"/>
                <a:gd name="T50" fmla="*/ 201 w 263"/>
                <a:gd name="T51" fmla="*/ 346 h 346"/>
                <a:gd name="T52" fmla="*/ 208 w 263"/>
                <a:gd name="T53" fmla="*/ 343 h 346"/>
                <a:gd name="T54" fmla="*/ 212 w 263"/>
                <a:gd name="T55" fmla="*/ 334 h 346"/>
                <a:gd name="T56" fmla="*/ 217 w 263"/>
                <a:gd name="T57" fmla="*/ 225 h 346"/>
                <a:gd name="T58" fmla="*/ 231 w 263"/>
                <a:gd name="T59" fmla="*/ 211 h 346"/>
                <a:gd name="T60" fmla="*/ 243 w 263"/>
                <a:gd name="T61" fmla="*/ 195 h 346"/>
                <a:gd name="T62" fmla="*/ 252 w 263"/>
                <a:gd name="T63" fmla="*/ 180 h 346"/>
                <a:gd name="T64" fmla="*/ 259 w 263"/>
                <a:gd name="T65" fmla="*/ 164 h 346"/>
                <a:gd name="T66" fmla="*/ 263 w 263"/>
                <a:gd name="T67" fmla="*/ 139 h 346"/>
                <a:gd name="T68" fmla="*/ 260 w 263"/>
                <a:gd name="T69" fmla="*/ 104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346"/>
                <a:gd name="T107" fmla="*/ 263 w 263"/>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346">
                  <a:moveTo>
                    <a:pt x="260" y="104"/>
                  </a:moveTo>
                  <a:lnTo>
                    <a:pt x="256" y="91"/>
                  </a:lnTo>
                  <a:lnTo>
                    <a:pt x="252" y="79"/>
                  </a:lnTo>
                  <a:lnTo>
                    <a:pt x="246" y="68"/>
                  </a:lnTo>
                  <a:lnTo>
                    <a:pt x="239" y="57"/>
                  </a:lnTo>
                  <a:lnTo>
                    <a:pt x="231" y="46"/>
                  </a:lnTo>
                  <a:lnTo>
                    <a:pt x="223" y="37"/>
                  </a:lnTo>
                  <a:lnTo>
                    <a:pt x="213" y="29"/>
                  </a:lnTo>
                  <a:lnTo>
                    <a:pt x="204" y="22"/>
                  </a:lnTo>
                  <a:lnTo>
                    <a:pt x="193" y="15"/>
                  </a:lnTo>
                  <a:lnTo>
                    <a:pt x="180" y="10"/>
                  </a:lnTo>
                  <a:lnTo>
                    <a:pt x="169" y="5"/>
                  </a:lnTo>
                  <a:lnTo>
                    <a:pt x="156" y="2"/>
                  </a:lnTo>
                  <a:lnTo>
                    <a:pt x="144" y="1"/>
                  </a:lnTo>
                  <a:lnTo>
                    <a:pt x="131" y="0"/>
                  </a:lnTo>
                  <a:lnTo>
                    <a:pt x="118" y="1"/>
                  </a:lnTo>
                  <a:lnTo>
                    <a:pt x="105" y="3"/>
                  </a:lnTo>
                  <a:lnTo>
                    <a:pt x="91" y="7"/>
                  </a:lnTo>
                  <a:lnTo>
                    <a:pt x="79" y="11"/>
                  </a:lnTo>
                  <a:lnTo>
                    <a:pt x="67" y="16"/>
                  </a:lnTo>
                  <a:lnTo>
                    <a:pt x="56" y="23"/>
                  </a:lnTo>
                  <a:lnTo>
                    <a:pt x="46" y="32"/>
                  </a:lnTo>
                  <a:lnTo>
                    <a:pt x="37" y="40"/>
                  </a:lnTo>
                  <a:lnTo>
                    <a:pt x="29" y="49"/>
                  </a:lnTo>
                  <a:lnTo>
                    <a:pt x="21" y="59"/>
                  </a:lnTo>
                  <a:lnTo>
                    <a:pt x="15" y="70"/>
                  </a:lnTo>
                  <a:lnTo>
                    <a:pt x="10" y="82"/>
                  </a:lnTo>
                  <a:lnTo>
                    <a:pt x="6" y="93"/>
                  </a:lnTo>
                  <a:lnTo>
                    <a:pt x="2" y="107"/>
                  </a:lnTo>
                  <a:lnTo>
                    <a:pt x="0" y="119"/>
                  </a:lnTo>
                  <a:lnTo>
                    <a:pt x="0" y="132"/>
                  </a:lnTo>
                  <a:lnTo>
                    <a:pt x="1" y="145"/>
                  </a:lnTo>
                  <a:lnTo>
                    <a:pt x="2" y="158"/>
                  </a:lnTo>
                  <a:lnTo>
                    <a:pt x="6" y="170"/>
                  </a:lnTo>
                  <a:lnTo>
                    <a:pt x="10" y="181"/>
                  </a:lnTo>
                  <a:lnTo>
                    <a:pt x="14" y="191"/>
                  </a:lnTo>
                  <a:lnTo>
                    <a:pt x="21" y="201"/>
                  </a:lnTo>
                  <a:lnTo>
                    <a:pt x="28" y="211"/>
                  </a:lnTo>
                  <a:lnTo>
                    <a:pt x="34" y="220"/>
                  </a:lnTo>
                  <a:lnTo>
                    <a:pt x="43" y="227"/>
                  </a:lnTo>
                  <a:lnTo>
                    <a:pt x="52" y="234"/>
                  </a:lnTo>
                  <a:lnTo>
                    <a:pt x="62" y="240"/>
                  </a:lnTo>
                  <a:lnTo>
                    <a:pt x="72" y="246"/>
                  </a:lnTo>
                  <a:lnTo>
                    <a:pt x="83" y="250"/>
                  </a:lnTo>
                  <a:lnTo>
                    <a:pt x="94" y="254"/>
                  </a:lnTo>
                  <a:lnTo>
                    <a:pt x="106" y="256"/>
                  </a:lnTo>
                  <a:lnTo>
                    <a:pt x="118" y="257"/>
                  </a:lnTo>
                  <a:lnTo>
                    <a:pt x="131" y="257"/>
                  </a:lnTo>
                  <a:lnTo>
                    <a:pt x="143" y="256"/>
                  </a:lnTo>
                  <a:lnTo>
                    <a:pt x="191" y="342"/>
                  </a:lnTo>
                  <a:lnTo>
                    <a:pt x="197" y="345"/>
                  </a:lnTo>
                  <a:lnTo>
                    <a:pt x="201" y="346"/>
                  </a:lnTo>
                  <a:lnTo>
                    <a:pt x="205" y="345"/>
                  </a:lnTo>
                  <a:lnTo>
                    <a:pt x="208" y="343"/>
                  </a:lnTo>
                  <a:lnTo>
                    <a:pt x="211" y="337"/>
                  </a:lnTo>
                  <a:lnTo>
                    <a:pt x="212" y="334"/>
                  </a:lnTo>
                  <a:lnTo>
                    <a:pt x="209" y="232"/>
                  </a:lnTo>
                  <a:lnTo>
                    <a:pt x="217" y="225"/>
                  </a:lnTo>
                  <a:lnTo>
                    <a:pt x="224" y="219"/>
                  </a:lnTo>
                  <a:lnTo>
                    <a:pt x="231" y="211"/>
                  </a:lnTo>
                  <a:lnTo>
                    <a:pt x="238" y="203"/>
                  </a:lnTo>
                  <a:lnTo>
                    <a:pt x="243" y="195"/>
                  </a:lnTo>
                  <a:lnTo>
                    <a:pt x="248" y="188"/>
                  </a:lnTo>
                  <a:lnTo>
                    <a:pt x="252" y="180"/>
                  </a:lnTo>
                  <a:lnTo>
                    <a:pt x="255" y="172"/>
                  </a:lnTo>
                  <a:lnTo>
                    <a:pt x="259" y="164"/>
                  </a:lnTo>
                  <a:lnTo>
                    <a:pt x="260" y="156"/>
                  </a:lnTo>
                  <a:lnTo>
                    <a:pt x="263" y="139"/>
                  </a:lnTo>
                  <a:lnTo>
                    <a:pt x="262" y="122"/>
                  </a:lnTo>
                  <a:lnTo>
                    <a:pt x="260" y="104"/>
                  </a:lnTo>
                  <a:close/>
                </a:path>
              </a:pathLst>
            </a:custGeom>
            <a:solidFill>
              <a:srgbClr val="0F0F0F"/>
            </a:solidFill>
            <a:ln w="9525">
              <a:noFill/>
              <a:round/>
              <a:headEnd/>
              <a:tailEnd/>
            </a:ln>
          </p:spPr>
          <p:txBody>
            <a:bodyPr/>
            <a:lstStyle/>
            <a:p>
              <a:endParaRPr lang="en-US"/>
            </a:p>
          </p:txBody>
        </p:sp>
        <p:sp>
          <p:nvSpPr>
            <p:cNvPr id="34" name="Freeform 115"/>
            <p:cNvSpPr>
              <a:spLocks/>
            </p:cNvSpPr>
            <p:nvPr/>
          </p:nvSpPr>
          <p:spPr bwMode="auto">
            <a:xfrm>
              <a:off x="1056" y="989"/>
              <a:ext cx="101" cy="156"/>
            </a:xfrm>
            <a:custGeom>
              <a:avLst/>
              <a:gdLst>
                <a:gd name="T0" fmla="*/ 57 w 101"/>
                <a:gd name="T1" fmla="*/ 135 h 156"/>
                <a:gd name="T2" fmla="*/ 61 w 101"/>
                <a:gd name="T3" fmla="*/ 133 h 156"/>
                <a:gd name="T4" fmla="*/ 68 w 101"/>
                <a:gd name="T5" fmla="*/ 127 h 156"/>
                <a:gd name="T6" fmla="*/ 79 w 101"/>
                <a:gd name="T7" fmla="*/ 117 h 156"/>
                <a:gd name="T8" fmla="*/ 85 w 101"/>
                <a:gd name="T9" fmla="*/ 111 h 156"/>
                <a:gd name="T10" fmla="*/ 89 w 101"/>
                <a:gd name="T11" fmla="*/ 103 h 156"/>
                <a:gd name="T12" fmla="*/ 95 w 101"/>
                <a:gd name="T13" fmla="*/ 94 h 156"/>
                <a:gd name="T14" fmla="*/ 98 w 101"/>
                <a:gd name="T15" fmla="*/ 84 h 156"/>
                <a:gd name="T16" fmla="*/ 100 w 101"/>
                <a:gd name="T17" fmla="*/ 75 h 156"/>
                <a:gd name="T18" fmla="*/ 101 w 101"/>
                <a:gd name="T19" fmla="*/ 62 h 156"/>
                <a:gd name="T20" fmla="*/ 101 w 101"/>
                <a:gd name="T21" fmla="*/ 50 h 156"/>
                <a:gd name="T22" fmla="*/ 99 w 101"/>
                <a:gd name="T23" fmla="*/ 37 h 156"/>
                <a:gd name="T24" fmla="*/ 95 w 101"/>
                <a:gd name="T25" fmla="*/ 22 h 156"/>
                <a:gd name="T26" fmla="*/ 87 w 101"/>
                <a:gd name="T27" fmla="*/ 6 h 156"/>
                <a:gd name="T28" fmla="*/ 82 w 101"/>
                <a:gd name="T29" fmla="*/ 0 h 156"/>
                <a:gd name="T30" fmla="*/ 86 w 101"/>
                <a:gd name="T31" fmla="*/ 23 h 156"/>
                <a:gd name="T32" fmla="*/ 87 w 101"/>
                <a:gd name="T33" fmla="*/ 34 h 156"/>
                <a:gd name="T34" fmla="*/ 87 w 101"/>
                <a:gd name="T35" fmla="*/ 46 h 156"/>
                <a:gd name="T36" fmla="*/ 87 w 101"/>
                <a:gd name="T37" fmla="*/ 57 h 156"/>
                <a:gd name="T38" fmla="*/ 85 w 101"/>
                <a:gd name="T39" fmla="*/ 68 h 156"/>
                <a:gd name="T40" fmla="*/ 83 w 101"/>
                <a:gd name="T41" fmla="*/ 79 h 156"/>
                <a:gd name="T42" fmla="*/ 79 w 101"/>
                <a:gd name="T43" fmla="*/ 89 h 156"/>
                <a:gd name="T44" fmla="*/ 75 w 101"/>
                <a:gd name="T45" fmla="*/ 99 h 156"/>
                <a:gd name="T46" fmla="*/ 68 w 101"/>
                <a:gd name="T47" fmla="*/ 109 h 156"/>
                <a:gd name="T48" fmla="*/ 61 w 101"/>
                <a:gd name="T49" fmla="*/ 118 h 156"/>
                <a:gd name="T50" fmla="*/ 52 w 101"/>
                <a:gd name="T51" fmla="*/ 127 h 156"/>
                <a:gd name="T52" fmla="*/ 42 w 101"/>
                <a:gd name="T53" fmla="*/ 135 h 156"/>
                <a:gd name="T54" fmla="*/ 30 w 101"/>
                <a:gd name="T55" fmla="*/ 143 h 156"/>
                <a:gd name="T56" fmla="*/ 16 w 101"/>
                <a:gd name="T57" fmla="*/ 149 h 156"/>
                <a:gd name="T58" fmla="*/ 0 w 101"/>
                <a:gd name="T59" fmla="*/ 156 h 156"/>
                <a:gd name="T60" fmla="*/ 5 w 101"/>
                <a:gd name="T61" fmla="*/ 156 h 156"/>
                <a:gd name="T62" fmla="*/ 17 w 101"/>
                <a:gd name="T63" fmla="*/ 153 h 156"/>
                <a:gd name="T64" fmla="*/ 25 w 101"/>
                <a:gd name="T65" fmla="*/ 150 h 156"/>
                <a:gd name="T66" fmla="*/ 35 w 101"/>
                <a:gd name="T67" fmla="*/ 147 h 156"/>
                <a:gd name="T68" fmla="*/ 46 w 101"/>
                <a:gd name="T69" fmla="*/ 142 h 156"/>
                <a:gd name="T70" fmla="*/ 57 w 101"/>
                <a:gd name="T71" fmla="*/ 135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56"/>
                <a:gd name="T110" fmla="*/ 101 w 101"/>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56">
                  <a:moveTo>
                    <a:pt x="57" y="135"/>
                  </a:moveTo>
                  <a:lnTo>
                    <a:pt x="61" y="133"/>
                  </a:lnTo>
                  <a:lnTo>
                    <a:pt x="68" y="127"/>
                  </a:lnTo>
                  <a:lnTo>
                    <a:pt x="79" y="117"/>
                  </a:lnTo>
                  <a:lnTo>
                    <a:pt x="85" y="111"/>
                  </a:lnTo>
                  <a:lnTo>
                    <a:pt x="89" y="103"/>
                  </a:lnTo>
                  <a:lnTo>
                    <a:pt x="95" y="94"/>
                  </a:lnTo>
                  <a:lnTo>
                    <a:pt x="98" y="84"/>
                  </a:lnTo>
                  <a:lnTo>
                    <a:pt x="100" y="75"/>
                  </a:lnTo>
                  <a:lnTo>
                    <a:pt x="101" y="62"/>
                  </a:lnTo>
                  <a:lnTo>
                    <a:pt x="101" y="50"/>
                  </a:lnTo>
                  <a:lnTo>
                    <a:pt x="99" y="37"/>
                  </a:lnTo>
                  <a:lnTo>
                    <a:pt x="95" y="22"/>
                  </a:lnTo>
                  <a:lnTo>
                    <a:pt x="87" y="6"/>
                  </a:lnTo>
                  <a:lnTo>
                    <a:pt x="82" y="0"/>
                  </a:lnTo>
                  <a:lnTo>
                    <a:pt x="86" y="23"/>
                  </a:lnTo>
                  <a:lnTo>
                    <a:pt x="87" y="34"/>
                  </a:lnTo>
                  <a:lnTo>
                    <a:pt x="87" y="46"/>
                  </a:lnTo>
                  <a:lnTo>
                    <a:pt x="87" y="57"/>
                  </a:lnTo>
                  <a:lnTo>
                    <a:pt x="85" y="68"/>
                  </a:lnTo>
                  <a:lnTo>
                    <a:pt x="83" y="79"/>
                  </a:lnTo>
                  <a:lnTo>
                    <a:pt x="79" y="89"/>
                  </a:lnTo>
                  <a:lnTo>
                    <a:pt x="75" y="99"/>
                  </a:lnTo>
                  <a:lnTo>
                    <a:pt x="68" y="109"/>
                  </a:lnTo>
                  <a:lnTo>
                    <a:pt x="61" y="118"/>
                  </a:lnTo>
                  <a:lnTo>
                    <a:pt x="52" y="127"/>
                  </a:lnTo>
                  <a:lnTo>
                    <a:pt x="42" y="135"/>
                  </a:lnTo>
                  <a:lnTo>
                    <a:pt x="30" y="143"/>
                  </a:lnTo>
                  <a:lnTo>
                    <a:pt x="16" y="149"/>
                  </a:lnTo>
                  <a:lnTo>
                    <a:pt x="0" y="156"/>
                  </a:lnTo>
                  <a:lnTo>
                    <a:pt x="5" y="156"/>
                  </a:lnTo>
                  <a:lnTo>
                    <a:pt x="17" y="153"/>
                  </a:lnTo>
                  <a:lnTo>
                    <a:pt x="25" y="150"/>
                  </a:lnTo>
                  <a:lnTo>
                    <a:pt x="35" y="147"/>
                  </a:lnTo>
                  <a:lnTo>
                    <a:pt x="46" y="142"/>
                  </a:lnTo>
                  <a:lnTo>
                    <a:pt x="57" y="135"/>
                  </a:lnTo>
                  <a:close/>
                </a:path>
              </a:pathLst>
            </a:custGeom>
            <a:solidFill>
              <a:srgbClr val="FFFFFF"/>
            </a:solidFill>
            <a:ln w="9525">
              <a:noFill/>
              <a:round/>
              <a:headEnd/>
              <a:tailEnd/>
            </a:ln>
          </p:spPr>
          <p:txBody>
            <a:bodyPr/>
            <a:lstStyle/>
            <a:p>
              <a:endParaRPr lang="en-US"/>
            </a:p>
          </p:txBody>
        </p:sp>
      </p:grpSp>
      <p:grpSp>
        <p:nvGrpSpPr>
          <p:cNvPr id="35" name="Group 118"/>
          <p:cNvGrpSpPr>
            <a:grpSpLocks noChangeAspect="1"/>
          </p:cNvGrpSpPr>
          <p:nvPr/>
        </p:nvGrpSpPr>
        <p:grpSpPr bwMode="auto">
          <a:xfrm>
            <a:off x="3276600" y="2362200"/>
            <a:ext cx="417513" cy="549275"/>
            <a:chOff x="3216" y="912"/>
            <a:chExt cx="263" cy="346"/>
          </a:xfrm>
        </p:grpSpPr>
        <p:sp>
          <p:nvSpPr>
            <p:cNvPr id="36" name="Freeform 119"/>
            <p:cNvSpPr>
              <a:spLocks/>
            </p:cNvSpPr>
            <p:nvPr/>
          </p:nvSpPr>
          <p:spPr bwMode="auto">
            <a:xfrm>
              <a:off x="3216" y="912"/>
              <a:ext cx="263" cy="346"/>
            </a:xfrm>
            <a:custGeom>
              <a:avLst/>
              <a:gdLst>
                <a:gd name="T0" fmla="*/ 256 w 263"/>
                <a:gd name="T1" fmla="*/ 91 h 346"/>
                <a:gd name="T2" fmla="*/ 246 w 263"/>
                <a:gd name="T3" fmla="*/ 68 h 346"/>
                <a:gd name="T4" fmla="*/ 231 w 263"/>
                <a:gd name="T5" fmla="*/ 46 h 346"/>
                <a:gd name="T6" fmla="*/ 213 w 263"/>
                <a:gd name="T7" fmla="*/ 29 h 346"/>
                <a:gd name="T8" fmla="*/ 193 w 263"/>
                <a:gd name="T9" fmla="*/ 15 h 346"/>
                <a:gd name="T10" fmla="*/ 169 w 263"/>
                <a:gd name="T11" fmla="*/ 5 h 346"/>
                <a:gd name="T12" fmla="*/ 144 w 263"/>
                <a:gd name="T13" fmla="*/ 1 h 346"/>
                <a:gd name="T14" fmla="*/ 118 w 263"/>
                <a:gd name="T15" fmla="*/ 1 h 346"/>
                <a:gd name="T16" fmla="*/ 91 w 263"/>
                <a:gd name="T17" fmla="*/ 7 h 346"/>
                <a:gd name="T18" fmla="*/ 67 w 263"/>
                <a:gd name="T19" fmla="*/ 16 h 346"/>
                <a:gd name="T20" fmla="*/ 46 w 263"/>
                <a:gd name="T21" fmla="*/ 32 h 346"/>
                <a:gd name="T22" fmla="*/ 29 w 263"/>
                <a:gd name="T23" fmla="*/ 49 h 346"/>
                <a:gd name="T24" fmla="*/ 15 w 263"/>
                <a:gd name="T25" fmla="*/ 70 h 346"/>
                <a:gd name="T26" fmla="*/ 6 w 263"/>
                <a:gd name="T27" fmla="*/ 93 h 346"/>
                <a:gd name="T28" fmla="*/ 0 w 263"/>
                <a:gd name="T29" fmla="*/ 119 h 346"/>
                <a:gd name="T30" fmla="*/ 1 w 263"/>
                <a:gd name="T31" fmla="*/ 145 h 346"/>
                <a:gd name="T32" fmla="*/ 6 w 263"/>
                <a:gd name="T33" fmla="*/ 170 h 346"/>
                <a:gd name="T34" fmla="*/ 14 w 263"/>
                <a:gd name="T35" fmla="*/ 191 h 346"/>
                <a:gd name="T36" fmla="*/ 28 w 263"/>
                <a:gd name="T37" fmla="*/ 211 h 346"/>
                <a:gd name="T38" fmla="*/ 43 w 263"/>
                <a:gd name="T39" fmla="*/ 227 h 346"/>
                <a:gd name="T40" fmla="*/ 62 w 263"/>
                <a:gd name="T41" fmla="*/ 240 h 346"/>
                <a:gd name="T42" fmla="*/ 83 w 263"/>
                <a:gd name="T43" fmla="*/ 250 h 346"/>
                <a:gd name="T44" fmla="*/ 106 w 263"/>
                <a:gd name="T45" fmla="*/ 256 h 346"/>
                <a:gd name="T46" fmla="*/ 131 w 263"/>
                <a:gd name="T47" fmla="*/ 257 h 346"/>
                <a:gd name="T48" fmla="*/ 191 w 263"/>
                <a:gd name="T49" fmla="*/ 342 h 346"/>
                <a:gd name="T50" fmla="*/ 201 w 263"/>
                <a:gd name="T51" fmla="*/ 346 h 346"/>
                <a:gd name="T52" fmla="*/ 208 w 263"/>
                <a:gd name="T53" fmla="*/ 343 h 346"/>
                <a:gd name="T54" fmla="*/ 212 w 263"/>
                <a:gd name="T55" fmla="*/ 334 h 346"/>
                <a:gd name="T56" fmla="*/ 217 w 263"/>
                <a:gd name="T57" fmla="*/ 225 h 346"/>
                <a:gd name="T58" fmla="*/ 231 w 263"/>
                <a:gd name="T59" fmla="*/ 211 h 346"/>
                <a:gd name="T60" fmla="*/ 243 w 263"/>
                <a:gd name="T61" fmla="*/ 195 h 346"/>
                <a:gd name="T62" fmla="*/ 252 w 263"/>
                <a:gd name="T63" fmla="*/ 180 h 346"/>
                <a:gd name="T64" fmla="*/ 259 w 263"/>
                <a:gd name="T65" fmla="*/ 164 h 346"/>
                <a:gd name="T66" fmla="*/ 263 w 263"/>
                <a:gd name="T67" fmla="*/ 139 h 346"/>
                <a:gd name="T68" fmla="*/ 260 w 263"/>
                <a:gd name="T69" fmla="*/ 104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346"/>
                <a:gd name="T107" fmla="*/ 263 w 263"/>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346">
                  <a:moveTo>
                    <a:pt x="260" y="104"/>
                  </a:moveTo>
                  <a:lnTo>
                    <a:pt x="256" y="91"/>
                  </a:lnTo>
                  <a:lnTo>
                    <a:pt x="252" y="79"/>
                  </a:lnTo>
                  <a:lnTo>
                    <a:pt x="246" y="68"/>
                  </a:lnTo>
                  <a:lnTo>
                    <a:pt x="239" y="57"/>
                  </a:lnTo>
                  <a:lnTo>
                    <a:pt x="231" y="46"/>
                  </a:lnTo>
                  <a:lnTo>
                    <a:pt x="223" y="37"/>
                  </a:lnTo>
                  <a:lnTo>
                    <a:pt x="213" y="29"/>
                  </a:lnTo>
                  <a:lnTo>
                    <a:pt x="204" y="22"/>
                  </a:lnTo>
                  <a:lnTo>
                    <a:pt x="193" y="15"/>
                  </a:lnTo>
                  <a:lnTo>
                    <a:pt x="180" y="10"/>
                  </a:lnTo>
                  <a:lnTo>
                    <a:pt x="169" y="5"/>
                  </a:lnTo>
                  <a:lnTo>
                    <a:pt x="156" y="2"/>
                  </a:lnTo>
                  <a:lnTo>
                    <a:pt x="144" y="1"/>
                  </a:lnTo>
                  <a:lnTo>
                    <a:pt x="131" y="0"/>
                  </a:lnTo>
                  <a:lnTo>
                    <a:pt x="118" y="1"/>
                  </a:lnTo>
                  <a:lnTo>
                    <a:pt x="105" y="3"/>
                  </a:lnTo>
                  <a:lnTo>
                    <a:pt x="91" y="7"/>
                  </a:lnTo>
                  <a:lnTo>
                    <a:pt x="79" y="11"/>
                  </a:lnTo>
                  <a:lnTo>
                    <a:pt x="67" y="16"/>
                  </a:lnTo>
                  <a:lnTo>
                    <a:pt x="56" y="23"/>
                  </a:lnTo>
                  <a:lnTo>
                    <a:pt x="46" y="32"/>
                  </a:lnTo>
                  <a:lnTo>
                    <a:pt x="37" y="40"/>
                  </a:lnTo>
                  <a:lnTo>
                    <a:pt x="29" y="49"/>
                  </a:lnTo>
                  <a:lnTo>
                    <a:pt x="21" y="59"/>
                  </a:lnTo>
                  <a:lnTo>
                    <a:pt x="15" y="70"/>
                  </a:lnTo>
                  <a:lnTo>
                    <a:pt x="10" y="82"/>
                  </a:lnTo>
                  <a:lnTo>
                    <a:pt x="6" y="93"/>
                  </a:lnTo>
                  <a:lnTo>
                    <a:pt x="2" y="107"/>
                  </a:lnTo>
                  <a:lnTo>
                    <a:pt x="0" y="119"/>
                  </a:lnTo>
                  <a:lnTo>
                    <a:pt x="0" y="132"/>
                  </a:lnTo>
                  <a:lnTo>
                    <a:pt x="1" y="145"/>
                  </a:lnTo>
                  <a:lnTo>
                    <a:pt x="2" y="158"/>
                  </a:lnTo>
                  <a:lnTo>
                    <a:pt x="6" y="170"/>
                  </a:lnTo>
                  <a:lnTo>
                    <a:pt x="10" y="181"/>
                  </a:lnTo>
                  <a:lnTo>
                    <a:pt x="14" y="191"/>
                  </a:lnTo>
                  <a:lnTo>
                    <a:pt x="21" y="201"/>
                  </a:lnTo>
                  <a:lnTo>
                    <a:pt x="28" y="211"/>
                  </a:lnTo>
                  <a:lnTo>
                    <a:pt x="34" y="220"/>
                  </a:lnTo>
                  <a:lnTo>
                    <a:pt x="43" y="227"/>
                  </a:lnTo>
                  <a:lnTo>
                    <a:pt x="52" y="234"/>
                  </a:lnTo>
                  <a:lnTo>
                    <a:pt x="62" y="240"/>
                  </a:lnTo>
                  <a:lnTo>
                    <a:pt x="72" y="246"/>
                  </a:lnTo>
                  <a:lnTo>
                    <a:pt x="83" y="250"/>
                  </a:lnTo>
                  <a:lnTo>
                    <a:pt x="94" y="254"/>
                  </a:lnTo>
                  <a:lnTo>
                    <a:pt x="106" y="256"/>
                  </a:lnTo>
                  <a:lnTo>
                    <a:pt x="118" y="257"/>
                  </a:lnTo>
                  <a:lnTo>
                    <a:pt x="131" y="257"/>
                  </a:lnTo>
                  <a:lnTo>
                    <a:pt x="143" y="256"/>
                  </a:lnTo>
                  <a:lnTo>
                    <a:pt x="191" y="342"/>
                  </a:lnTo>
                  <a:lnTo>
                    <a:pt x="197" y="345"/>
                  </a:lnTo>
                  <a:lnTo>
                    <a:pt x="201" y="346"/>
                  </a:lnTo>
                  <a:lnTo>
                    <a:pt x="205" y="345"/>
                  </a:lnTo>
                  <a:lnTo>
                    <a:pt x="208" y="343"/>
                  </a:lnTo>
                  <a:lnTo>
                    <a:pt x="211" y="337"/>
                  </a:lnTo>
                  <a:lnTo>
                    <a:pt x="212" y="334"/>
                  </a:lnTo>
                  <a:lnTo>
                    <a:pt x="209" y="232"/>
                  </a:lnTo>
                  <a:lnTo>
                    <a:pt x="217" y="225"/>
                  </a:lnTo>
                  <a:lnTo>
                    <a:pt x="224" y="219"/>
                  </a:lnTo>
                  <a:lnTo>
                    <a:pt x="231" y="211"/>
                  </a:lnTo>
                  <a:lnTo>
                    <a:pt x="238" y="203"/>
                  </a:lnTo>
                  <a:lnTo>
                    <a:pt x="243" y="195"/>
                  </a:lnTo>
                  <a:lnTo>
                    <a:pt x="248" y="188"/>
                  </a:lnTo>
                  <a:lnTo>
                    <a:pt x="252" y="180"/>
                  </a:lnTo>
                  <a:lnTo>
                    <a:pt x="255" y="172"/>
                  </a:lnTo>
                  <a:lnTo>
                    <a:pt x="259" y="164"/>
                  </a:lnTo>
                  <a:lnTo>
                    <a:pt x="260" y="156"/>
                  </a:lnTo>
                  <a:lnTo>
                    <a:pt x="263" y="139"/>
                  </a:lnTo>
                  <a:lnTo>
                    <a:pt x="262" y="122"/>
                  </a:lnTo>
                  <a:lnTo>
                    <a:pt x="260" y="104"/>
                  </a:lnTo>
                  <a:close/>
                </a:path>
              </a:pathLst>
            </a:custGeom>
            <a:solidFill>
              <a:srgbClr val="0F0F0F"/>
            </a:solidFill>
            <a:ln w="9525">
              <a:noFill/>
              <a:round/>
              <a:headEnd/>
              <a:tailEnd/>
            </a:ln>
          </p:spPr>
          <p:txBody>
            <a:bodyPr/>
            <a:lstStyle/>
            <a:p>
              <a:endParaRPr lang="en-US"/>
            </a:p>
          </p:txBody>
        </p:sp>
        <p:sp>
          <p:nvSpPr>
            <p:cNvPr id="37" name="Freeform 120"/>
            <p:cNvSpPr>
              <a:spLocks/>
            </p:cNvSpPr>
            <p:nvPr/>
          </p:nvSpPr>
          <p:spPr bwMode="auto">
            <a:xfrm>
              <a:off x="3360" y="989"/>
              <a:ext cx="101" cy="156"/>
            </a:xfrm>
            <a:custGeom>
              <a:avLst/>
              <a:gdLst>
                <a:gd name="T0" fmla="*/ 57 w 101"/>
                <a:gd name="T1" fmla="*/ 135 h 156"/>
                <a:gd name="T2" fmla="*/ 61 w 101"/>
                <a:gd name="T3" fmla="*/ 133 h 156"/>
                <a:gd name="T4" fmla="*/ 68 w 101"/>
                <a:gd name="T5" fmla="*/ 127 h 156"/>
                <a:gd name="T6" fmla="*/ 79 w 101"/>
                <a:gd name="T7" fmla="*/ 117 h 156"/>
                <a:gd name="T8" fmla="*/ 85 w 101"/>
                <a:gd name="T9" fmla="*/ 111 h 156"/>
                <a:gd name="T10" fmla="*/ 89 w 101"/>
                <a:gd name="T11" fmla="*/ 103 h 156"/>
                <a:gd name="T12" fmla="*/ 95 w 101"/>
                <a:gd name="T13" fmla="*/ 94 h 156"/>
                <a:gd name="T14" fmla="*/ 98 w 101"/>
                <a:gd name="T15" fmla="*/ 84 h 156"/>
                <a:gd name="T16" fmla="*/ 100 w 101"/>
                <a:gd name="T17" fmla="*/ 75 h 156"/>
                <a:gd name="T18" fmla="*/ 101 w 101"/>
                <a:gd name="T19" fmla="*/ 62 h 156"/>
                <a:gd name="T20" fmla="*/ 101 w 101"/>
                <a:gd name="T21" fmla="*/ 50 h 156"/>
                <a:gd name="T22" fmla="*/ 99 w 101"/>
                <a:gd name="T23" fmla="*/ 37 h 156"/>
                <a:gd name="T24" fmla="*/ 95 w 101"/>
                <a:gd name="T25" fmla="*/ 22 h 156"/>
                <a:gd name="T26" fmla="*/ 87 w 101"/>
                <a:gd name="T27" fmla="*/ 6 h 156"/>
                <a:gd name="T28" fmla="*/ 82 w 101"/>
                <a:gd name="T29" fmla="*/ 0 h 156"/>
                <a:gd name="T30" fmla="*/ 86 w 101"/>
                <a:gd name="T31" fmla="*/ 23 h 156"/>
                <a:gd name="T32" fmla="*/ 87 w 101"/>
                <a:gd name="T33" fmla="*/ 34 h 156"/>
                <a:gd name="T34" fmla="*/ 87 w 101"/>
                <a:gd name="T35" fmla="*/ 46 h 156"/>
                <a:gd name="T36" fmla="*/ 87 w 101"/>
                <a:gd name="T37" fmla="*/ 57 h 156"/>
                <a:gd name="T38" fmla="*/ 85 w 101"/>
                <a:gd name="T39" fmla="*/ 68 h 156"/>
                <a:gd name="T40" fmla="*/ 83 w 101"/>
                <a:gd name="T41" fmla="*/ 79 h 156"/>
                <a:gd name="T42" fmla="*/ 79 w 101"/>
                <a:gd name="T43" fmla="*/ 89 h 156"/>
                <a:gd name="T44" fmla="*/ 75 w 101"/>
                <a:gd name="T45" fmla="*/ 99 h 156"/>
                <a:gd name="T46" fmla="*/ 68 w 101"/>
                <a:gd name="T47" fmla="*/ 109 h 156"/>
                <a:gd name="T48" fmla="*/ 61 w 101"/>
                <a:gd name="T49" fmla="*/ 118 h 156"/>
                <a:gd name="T50" fmla="*/ 52 w 101"/>
                <a:gd name="T51" fmla="*/ 127 h 156"/>
                <a:gd name="T52" fmla="*/ 42 w 101"/>
                <a:gd name="T53" fmla="*/ 135 h 156"/>
                <a:gd name="T54" fmla="*/ 30 w 101"/>
                <a:gd name="T55" fmla="*/ 143 h 156"/>
                <a:gd name="T56" fmla="*/ 16 w 101"/>
                <a:gd name="T57" fmla="*/ 149 h 156"/>
                <a:gd name="T58" fmla="*/ 0 w 101"/>
                <a:gd name="T59" fmla="*/ 156 h 156"/>
                <a:gd name="T60" fmla="*/ 5 w 101"/>
                <a:gd name="T61" fmla="*/ 156 h 156"/>
                <a:gd name="T62" fmla="*/ 17 w 101"/>
                <a:gd name="T63" fmla="*/ 153 h 156"/>
                <a:gd name="T64" fmla="*/ 25 w 101"/>
                <a:gd name="T65" fmla="*/ 150 h 156"/>
                <a:gd name="T66" fmla="*/ 35 w 101"/>
                <a:gd name="T67" fmla="*/ 147 h 156"/>
                <a:gd name="T68" fmla="*/ 46 w 101"/>
                <a:gd name="T69" fmla="*/ 142 h 156"/>
                <a:gd name="T70" fmla="*/ 57 w 101"/>
                <a:gd name="T71" fmla="*/ 135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56"/>
                <a:gd name="T110" fmla="*/ 101 w 101"/>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56">
                  <a:moveTo>
                    <a:pt x="57" y="135"/>
                  </a:moveTo>
                  <a:lnTo>
                    <a:pt x="61" y="133"/>
                  </a:lnTo>
                  <a:lnTo>
                    <a:pt x="68" y="127"/>
                  </a:lnTo>
                  <a:lnTo>
                    <a:pt x="79" y="117"/>
                  </a:lnTo>
                  <a:lnTo>
                    <a:pt x="85" y="111"/>
                  </a:lnTo>
                  <a:lnTo>
                    <a:pt x="89" y="103"/>
                  </a:lnTo>
                  <a:lnTo>
                    <a:pt x="95" y="94"/>
                  </a:lnTo>
                  <a:lnTo>
                    <a:pt x="98" y="84"/>
                  </a:lnTo>
                  <a:lnTo>
                    <a:pt x="100" y="75"/>
                  </a:lnTo>
                  <a:lnTo>
                    <a:pt x="101" y="62"/>
                  </a:lnTo>
                  <a:lnTo>
                    <a:pt x="101" y="50"/>
                  </a:lnTo>
                  <a:lnTo>
                    <a:pt x="99" y="37"/>
                  </a:lnTo>
                  <a:lnTo>
                    <a:pt x="95" y="22"/>
                  </a:lnTo>
                  <a:lnTo>
                    <a:pt x="87" y="6"/>
                  </a:lnTo>
                  <a:lnTo>
                    <a:pt x="82" y="0"/>
                  </a:lnTo>
                  <a:lnTo>
                    <a:pt x="86" y="23"/>
                  </a:lnTo>
                  <a:lnTo>
                    <a:pt x="87" y="34"/>
                  </a:lnTo>
                  <a:lnTo>
                    <a:pt x="87" y="46"/>
                  </a:lnTo>
                  <a:lnTo>
                    <a:pt x="87" y="57"/>
                  </a:lnTo>
                  <a:lnTo>
                    <a:pt x="85" y="68"/>
                  </a:lnTo>
                  <a:lnTo>
                    <a:pt x="83" y="79"/>
                  </a:lnTo>
                  <a:lnTo>
                    <a:pt x="79" y="89"/>
                  </a:lnTo>
                  <a:lnTo>
                    <a:pt x="75" y="99"/>
                  </a:lnTo>
                  <a:lnTo>
                    <a:pt x="68" y="109"/>
                  </a:lnTo>
                  <a:lnTo>
                    <a:pt x="61" y="118"/>
                  </a:lnTo>
                  <a:lnTo>
                    <a:pt x="52" y="127"/>
                  </a:lnTo>
                  <a:lnTo>
                    <a:pt x="42" y="135"/>
                  </a:lnTo>
                  <a:lnTo>
                    <a:pt x="30" y="143"/>
                  </a:lnTo>
                  <a:lnTo>
                    <a:pt x="16" y="149"/>
                  </a:lnTo>
                  <a:lnTo>
                    <a:pt x="0" y="156"/>
                  </a:lnTo>
                  <a:lnTo>
                    <a:pt x="5" y="156"/>
                  </a:lnTo>
                  <a:lnTo>
                    <a:pt x="17" y="153"/>
                  </a:lnTo>
                  <a:lnTo>
                    <a:pt x="25" y="150"/>
                  </a:lnTo>
                  <a:lnTo>
                    <a:pt x="35" y="147"/>
                  </a:lnTo>
                  <a:lnTo>
                    <a:pt x="46" y="142"/>
                  </a:lnTo>
                  <a:lnTo>
                    <a:pt x="57" y="135"/>
                  </a:lnTo>
                  <a:close/>
                </a:path>
              </a:pathLst>
            </a:custGeom>
            <a:solidFill>
              <a:srgbClr val="FFFFFF"/>
            </a:solidFill>
            <a:ln w="9525">
              <a:noFill/>
              <a:round/>
              <a:headEnd/>
              <a:tailEnd/>
            </a:ln>
          </p:spPr>
          <p:txBody>
            <a:bodyPr/>
            <a:lstStyle/>
            <a:p>
              <a:endParaRPr lang="en-US"/>
            </a:p>
          </p:txBody>
        </p:sp>
      </p:grpSp>
      <p:grpSp>
        <p:nvGrpSpPr>
          <p:cNvPr id="38" name="Group 123"/>
          <p:cNvGrpSpPr>
            <a:grpSpLocks noChangeAspect="1"/>
          </p:cNvGrpSpPr>
          <p:nvPr/>
        </p:nvGrpSpPr>
        <p:grpSpPr bwMode="auto">
          <a:xfrm>
            <a:off x="6781800" y="457200"/>
            <a:ext cx="376238" cy="495300"/>
            <a:chOff x="4272" y="288"/>
            <a:chExt cx="237" cy="312"/>
          </a:xfrm>
        </p:grpSpPr>
        <p:sp>
          <p:nvSpPr>
            <p:cNvPr id="39" name="Freeform 124"/>
            <p:cNvSpPr>
              <a:spLocks/>
            </p:cNvSpPr>
            <p:nvPr/>
          </p:nvSpPr>
          <p:spPr bwMode="auto">
            <a:xfrm>
              <a:off x="4272" y="288"/>
              <a:ext cx="237" cy="312"/>
            </a:xfrm>
            <a:custGeom>
              <a:avLst/>
              <a:gdLst>
                <a:gd name="T0" fmla="*/ 58 w 474"/>
                <a:gd name="T1" fmla="*/ 21 h 624"/>
                <a:gd name="T2" fmla="*/ 56 w 474"/>
                <a:gd name="T3" fmla="*/ 15 h 624"/>
                <a:gd name="T4" fmla="*/ 53 w 474"/>
                <a:gd name="T5" fmla="*/ 10 h 624"/>
                <a:gd name="T6" fmla="*/ 49 w 474"/>
                <a:gd name="T7" fmla="*/ 7 h 624"/>
                <a:gd name="T8" fmla="*/ 44 w 474"/>
                <a:gd name="T9" fmla="*/ 4 h 624"/>
                <a:gd name="T10" fmla="*/ 39 w 474"/>
                <a:gd name="T11" fmla="*/ 1 h 624"/>
                <a:gd name="T12" fmla="*/ 33 w 474"/>
                <a:gd name="T13" fmla="*/ 1 h 624"/>
                <a:gd name="T14" fmla="*/ 27 w 474"/>
                <a:gd name="T15" fmla="*/ 1 h 624"/>
                <a:gd name="T16" fmla="*/ 21 w 474"/>
                <a:gd name="T17" fmla="*/ 2 h 624"/>
                <a:gd name="T18" fmla="*/ 15 w 474"/>
                <a:gd name="T19" fmla="*/ 4 h 624"/>
                <a:gd name="T20" fmla="*/ 11 w 474"/>
                <a:gd name="T21" fmla="*/ 7 h 624"/>
                <a:gd name="T22" fmla="*/ 7 w 474"/>
                <a:gd name="T23" fmla="*/ 11 h 624"/>
                <a:gd name="T24" fmla="*/ 4 w 474"/>
                <a:gd name="T25" fmla="*/ 16 h 624"/>
                <a:gd name="T26" fmla="*/ 2 w 474"/>
                <a:gd name="T27" fmla="*/ 21 h 624"/>
                <a:gd name="T28" fmla="*/ 0 w 474"/>
                <a:gd name="T29" fmla="*/ 27 h 624"/>
                <a:gd name="T30" fmla="*/ 1 w 474"/>
                <a:gd name="T31" fmla="*/ 33 h 624"/>
                <a:gd name="T32" fmla="*/ 2 w 474"/>
                <a:gd name="T33" fmla="*/ 39 h 624"/>
                <a:gd name="T34" fmla="*/ 4 w 474"/>
                <a:gd name="T35" fmla="*/ 43 h 624"/>
                <a:gd name="T36" fmla="*/ 7 w 474"/>
                <a:gd name="T37" fmla="*/ 48 h 624"/>
                <a:gd name="T38" fmla="*/ 10 w 474"/>
                <a:gd name="T39" fmla="*/ 51 h 624"/>
                <a:gd name="T40" fmla="*/ 14 w 474"/>
                <a:gd name="T41" fmla="*/ 54 h 624"/>
                <a:gd name="T42" fmla="*/ 19 w 474"/>
                <a:gd name="T43" fmla="*/ 57 h 624"/>
                <a:gd name="T44" fmla="*/ 24 w 474"/>
                <a:gd name="T45" fmla="*/ 58 h 624"/>
                <a:gd name="T46" fmla="*/ 30 w 474"/>
                <a:gd name="T47" fmla="*/ 58 h 624"/>
                <a:gd name="T48" fmla="*/ 44 w 474"/>
                <a:gd name="T49" fmla="*/ 77 h 624"/>
                <a:gd name="T50" fmla="*/ 46 w 474"/>
                <a:gd name="T51" fmla="*/ 78 h 624"/>
                <a:gd name="T52" fmla="*/ 47 w 474"/>
                <a:gd name="T53" fmla="*/ 78 h 624"/>
                <a:gd name="T54" fmla="*/ 48 w 474"/>
                <a:gd name="T55" fmla="*/ 76 h 624"/>
                <a:gd name="T56" fmla="*/ 49 w 474"/>
                <a:gd name="T57" fmla="*/ 51 h 624"/>
                <a:gd name="T58" fmla="*/ 53 w 474"/>
                <a:gd name="T59" fmla="*/ 48 h 624"/>
                <a:gd name="T60" fmla="*/ 55 w 474"/>
                <a:gd name="T61" fmla="*/ 44 h 624"/>
                <a:gd name="T62" fmla="*/ 57 w 474"/>
                <a:gd name="T63" fmla="*/ 41 h 624"/>
                <a:gd name="T64" fmla="*/ 59 w 474"/>
                <a:gd name="T65" fmla="*/ 37 h 624"/>
                <a:gd name="T66" fmla="*/ 60 w 474"/>
                <a:gd name="T67" fmla="*/ 32 h 624"/>
                <a:gd name="T68" fmla="*/ 59 w 474"/>
                <a:gd name="T69" fmla="*/ 24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624"/>
                <a:gd name="T107" fmla="*/ 474 w 47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624">
                  <a:moveTo>
                    <a:pt x="468" y="188"/>
                  </a:moveTo>
                  <a:lnTo>
                    <a:pt x="462" y="164"/>
                  </a:lnTo>
                  <a:lnTo>
                    <a:pt x="454" y="143"/>
                  </a:lnTo>
                  <a:lnTo>
                    <a:pt x="444" y="123"/>
                  </a:lnTo>
                  <a:lnTo>
                    <a:pt x="430" y="103"/>
                  </a:lnTo>
                  <a:lnTo>
                    <a:pt x="417" y="83"/>
                  </a:lnTo>
                  <a:lnTo>
                    <a:pt x="403" y="67"/>
                  </a:lnTo>
                  <a:lnTo>
                    <a:pt x="385" y="52"/>
                  </a:lnTo>
                  <a:lnTo>
                    <a:pt x="367" y="40"/>
                  </a:lnTo>
                  <a:lnTo>
                    <a:pt x="347" y="28"/>
                  </a:lnTo>
                  <a:lnTo>
                    <a:pt x="325" y="18"/>
                  </a:lnTo>
                  <a:lnTo>
                    <a:pt x="305" y="10"/>
                  </a:lnTo>
                  <a:lnTo>
                    <a:pt x="282" y="4"/>
                  </a:lnTo>
                  <a:lnTo>
                    <a:pt x="260" y="2"/>
                  </a:lnTo>
                  <a:lnTo>
                    <a:pt x="236" y="0"/>
                  </a:lnTo>
                  <a:lnTo>
                    <a:pt x="212" y="2"/>
                  </a:lnTo>
                  <a:lnTo>
                    <a:pt x="188" y="6"/>
                  </a:lnTo>
                  <a:lnTo>
                    <a:pt x="165" y="12"/>
                  </a:lnTo>
                  <a:lnTo>
                    <a:pt x="143" y="20"/>
                  </a:lnTo>
                  <a:lnTo>
                    <a:pt x="121" y="30"/>
                  </a:lnTo>
                  <a:lnTo>
                    <a:pt x="101" y="42"/>
                  </a:lnTo>
                  <a:lnTo>
                    <a:pt x="83" y="57"/>
                  </a:lnTo>
                  <a:lnTo>
                    <a:pt x="67" y="71"/>
                  </a:lnTo>
                  <a:lnTo>
                    <a:pt x="52" y="89"/>
                  </a:lnTo>
                  <a:lnTo>
                    <a:pt x="38" y="107"/>
                  </a:lnTo>
                  <a:lnTo>
                    <a:pt x="28" y="127"/>
                  </a:lnTo>
                  <a:lnTo>
                    <a:pt x="18" y="149"/>
                  </a:lnTo>
                  <a:lnTo>
                    <a:pt x="10" y="168"/>
                  </a:lnTo>
                  <a:lnTo>
                    <a:pt x="4" y="192"/>
                  </a:lnTo>
                  <a:lnTo>
                    <a:pt x="0" y="214"/>
                  </a:lnTo>
                  <a:lnTo>
                    <a:pt x="0" y="238"/>
                  </a:lnTo>
                  <a:lnTo>
                    <a:pt x="2" y="261"/>
                  </a:lnTo>
                  <a:lnTo>
                    <a:pt x="4" y="285"/>
                  </a:lnTo>
                  <a:lnTo>
                    <a:pt x="10" y="307"/>
                  </a:lnTo>
                  <a:lnTo>
                    <a:pt x="18" y="327"/>
                  </a:lnTo>
                  <a:lnTo>
                    <a:pt x="26" y="345"/>
                  </a:lnTo>
                  <a:lnTo>
                    <a:pt x="38" y="363"/>
                  </a:lnTo>
                  <a:lnTo>
                    <a:pt x="50" y="380"/>
                  </a:lnTo>
                  <a:lnTo>
                    <a:pt x="61" y="396"/>
                  </a:lnTo>
                  <a:lnTo>
                    <a:pt x="77" y="410"/>
                  </a:lnTo>
                  <a:lnTo>
                    <a:pt x="93" y="422"/>
                  </a:lnTo>
                  <a:lnTo>
                    <a:pt x="111" y="434"/>
                  </a:lnTo>
                  <a:lnTo>
                    <a:pt x="129" y="444"/>
                  </a:lnTo>
                  <a:lnTo>
                    <a:pt x="149" y="452"/>
                  </a:lnTo>
                  <a:lnTo>
                    <a:pt x="169" y="458"/>
                  </a:lnTo>
                  <a:lnTo>
                    <a:pt x="190" y="462"/>
                  </a:lnTo>
                  <a:lnTo>
                    <a:pt x="212" y="464"/>
                  </a:lnTo>
                  <a:lnTo>
                    <a:pt x="236" y="464"/>
                  </a:lnTo>
                  <a:lnTo>
                    <a:pt x="258" y="462"/>
                  </a:lnTo>
                  <a:lnTo>
                    <a:pt x="345" y="616"/>
                  </a:lnTo>
                  <a:lnTo>
                    <a:pt x="355" y="622"/>
                  </a:lnTo>
                  <a:lnTo>
                    <a:pt x="363" y="624"/>
                  </a:lnTo>
                  <a:lnTo>
                    <a:pt x="369" y="622"/>
                  </a:lnTo>
                  <a:lnTo>
                    <a:pt x="375" y="618"/>
                  </a:lnTo>
                  <a:lnTo>
                    <a:pt x="381" y="608"/>
                  </a:lnTo>
                  <a:lnTo>
                    <a:pt x="383" y="602"/>
                  </a:lnTo>
                  <a:lnTo>
                    <a:pt x="377" y="418"/>
                  </a:lnTo>
                  <a:lnTo>
                    <a:pt x="391" y="406"/>
                  </a:lnTo>
                  <a:lnTo>
                    <a:pt x="405" y="394"/>
                  </a:lnTo>
                  <a:lnTo>
                    <a:pt x="417" y="380"/>
                  </a:lnTo>
                  <a:lnTo>
                    <a:pt x="428" y="366"/>
                  </a:lnTo>
                  <a:lnTo>
                    <a:pt x="438" y="353"/>
                  </a:lnTo>
                  <a:lnTo>
                    <a:pt x="446" y="339"/>
                  </a:lnTo>
                  <a:lnTo>
                    <a:pt x="454" y="325"/>
                  </a:lnTo>
                  <a:lnTo>
                    <a:pt x="460" y="311"/>
                  </a:lnTo>
                  <a:lnTo>
                    <a:pt x="466" y="295"/>
                  </a:lnTo>
                  <a:lnTo>
                    <a:pt x="468" y="281"/>
                  </a:lnTo>
                  <a:lnTo>
                    <a:pt x="474" y="252"/>
                  </a:lnTo>
                  <a:lnTo>
                    <a:pt x="472" y="220"/>
                  </a:lnTo>
                  <a:lnTo>
                    <a:pt x="468" y="188"/>
                  </a:lnTo>
                  <a:close/>
                </a:path>
              </a:pathLst>
            </a:custGeom>
            <a:solidFill>
              <a:srgbClr val="0F0F0F"/>
            </a:solidFill>
            <a:ln w="9525">
              <a:noFill/>
              <a:round/>
              <a:headEnd/>
              <a:tailEnd/>
            </a:ln>
          </p:spPr>
          <p:txBody>
            <a:bodyPr/>
            <a:lstStyle/>
            <a:p>
              <a:endParaRPr lang="en-US"/>
            </a:p>
          </p:txBody>
        </p:sp>
        <p:sp>
          <p:nvSpPr>
            <p:cNvPr id="40" name="Freeform 125"/>
            <p:cNvSpPr>
              <a:spLocks/>
            </p:cNvSpPr>
            <p:nvPr/>
          </p:nvSpPr>
          <p:spPr bwMode="auto">
            <a:xfrm>
              <a:off x="4402" y="357"/>
              <a:ext cx="91" cy="141"/>
            </a:xfrm>
            <a:custGeom>
              <a:avLst/>
              <a:gdLst>
                <a:gd name="T0" fmla="*/ 13 w 182"/>
                <a:gd name="T1" fmla="*/ 31 h 281"/>
                <a:gd name="T2" fmla="*/ 14 w 182"/>
                <a:gd name="T3" fmla="*/ 30 h 281"/>
                <a:gd name="T4" fmla="*/ 15 w 182"/>
                <a:gd name="T5" fmla="*/ 29 h 281"/>
                <a:gd name="T6" fmla="*/ 18 w 182"/>
                <a:gd name="T7" fmla="*/ 27 h 281"/>
                <a:gd name="T8" fmla="*/ 20 w 182"/>
                <a:gd name="T9" fmla="*/ 25 h 281"/>
                <a:gd name="T10" fmla="*/ 20 w 182"/>
                <a:gd name="T11" fmla="*/ 24 h 281"/>
                <a:gd name="T12" fmla="*/ 22 w 182"/>
                <a:gd name="T13" fmla="*/ 22 h 281"/>
                <a:gd name="T14" fmla="*/ 22 w 182"/>
                <a:gd name="T15" fmla="*/ 19 h 281"/>
                <a:gd name="T16" fmla="*/ 23 w 182"/>
                <a:gd name="T17" fmla="*/ 17 h 281"/>
                <a:gd name="T18" fmla="*/ 23 w 182"/>
                <a:gd name="T19" fmla="*/ 15 h 281"/>
                <a:gd name="T20" fmla="*/ 23 w 182"/>
                <a:gd name="T21" fmla="*/ 12 h 281"/>
                <a:gd name="T22" fmla="*/ 23 w 182"/>
                <a:gd name="T23" fmla="*/ 9 h 281"/>
                <a:gd name="T24" fmla="*/ 22 w 182"/>
                <a:gd name="T25" fmla="*/ 5 h 281"/>
                <a:gd name="T26" fmla="*/ 20 w 182"/>
                <a:gd name="T27" fmla="*/ 2 h 281"/>
                <a:gd name="T28" fmla="*/ 19 w 182"/>
                <a:gd name="T29" fmla="*/ 0 h 281"/>
                <a:gd name="T30" fmla="*/ 20 w 182"/>
                <a:gd name="T31" fmla="*/ 6 h 281"/>
                <a:gd name="T32" fmla="*/ 20 w 182"/>
                <a:gd name="T33" fmla="*/ 8 h 281"/>
                <a:gd name="T34" fmla="*/ 20 w 182"/>
                <a:gd name="T35" fmla="*/ 11 h 281"/>
                <a:gd name="T36" fmla="*/ 20 w 182"/>
                <a:gd name="T37" fmla="*/ 13 h 281"/>
                <a:gd name="T38" fmla="*/ 20 w 182"/>
                <a:gd name="T39" fmla="*/ 16 h 281"/>
                <a:gd name="T40" fmla="*/ 19 w 182"/>
                <a:gd name="T41" fmla="*/ 18 h 281"/>
                <a:gd name="T42" fmla="*/ 18 w 182"/>
                <a:gd name="T43" fmla="*/ 20 h 281"/>
                <a:gd name="T44" fmla="*/ 17 w 182"/>
                <a:gd name="T45" fmla="*/ 23 h 281"/>
                <a:gd name="T46" fmla="*/ 15 w 182"/>
                <a:gd name="T47" fmla="*/ 25 h 281"/>
                <a:gd name="T48" fmla="*/ 14 w 182"/>
                <a:gd name="T49" fmla="*/ 27 h 281"/>
                <a:gd name="T50" fmla="*/ 12 w 182"/>
                <a:gd name="T51" fmla="*/ 29 h 281"/>
                <a:gd name="T52" fmla="*/ 10 w 182"/>
                <a:gd name="T53" fmla="*/ 31 h 281"/>
                <a:gd name="T54" fmla="*/ 7 w 182"/>
                <a:gd name="T55" fmla="*/ 33 h 281"/>
                <a:gd name="T56" fmla="*/ 4 w 182"/>
                <a:gd name="T57" fmla="*/ 34 h 281"/>
                <a:gd name="T58" fmla="*/ 0 w 182"/>
                <a:gd name="T59" fmla="*/ 36 h 281"/>
                <a:gd name="T60" fmla="*/ 1 w 182"/>
                <a:gd name="T61" fmla="*/ 36 h 281"/>
                <a:gd name="T62" fmla="*/ 4 w 182"/>
                <a:gd name="T63" fmla="*/ 35 h 281"/>
                <a:gd name="T64" fmla="*/ 6 w 182"/>
                <a:gd name="T65" fmla="*/ 34 h 281"/>
                <a:gd name="T66" fmla="*/ 8 w 182"/>
                <a:gd name="T67" fmla="*/ 34 h 281"/>
                <a:gd name="T68" fmla="*/ 11 w 182"/>
                <a:gd name="T69" fmla="*/ 32 h 281"/>
                <a:gd name="T70" fmla="*/ 13 w 182"/>
                <a:gd name="T71" fmla="*/ 31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281"/>
                <a:gd name="T110" fmla="*/ 182 w 182"/>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281">
                  <a:moveTo>
                    <a:pt x="103" y="243"/>
                  </a:moveTo>
                  <a:lnTo>
                    <a:pt x="109" y="239"/>
                  </a:lnTo>
                  <a:lnTo>
                    <a:pt x="123" y="229"/>
                  </a:lnTo>
                  <a:lnTo>
                    <a:pt x="143" y="212"/>
                  </a:lnTo>
                  <a:lnTo>
                    <a:pt x="153" y="200"/>
                  </a:lnTo>
                  <a:lnTo>
                    <a:pt x="160" y="186"/>
                  </a:lnTo>
                  <a:lnTo>
                    <a:pt x="170" y="170"/>
                  </a:lnTo>
                  <a:lnTo>
                    <a:pt x="176" y="152"/>
                  </a:lnTo>
                  <a:lnTo>
                    <a:pt x="180" y="134"/>
                  </a:lnTo>
                  <a:lnTo>
                    <a:pt x="182" y="113"/>
                  </a:lnTo>
                  <a:lnTo>
                    <a:pt x="182" y="91"/>
                  </a:lnTo>
                  <a:lnTo>
                    <a:pt x="178" y="67"/>
                  </a:lnTo>
                  <a:lnTo>
                    <a:pt x="170" y="39"/>
                  </a:lnTo>
                  <a:lnTo>
                    <a:pt x="157" y="12"/>
                  </a:lnTo>
                  <a:lnTo>
                    <a:pt x="147" y="0"/>
                  </a:lnTo>
                  <a:lnTo>
                    <a:pt x="155" y="41"/>
                  </a:lnTo>
                  <a:lnTo>
                    <a:pt x="157" y="61"/>
                  </a:lnTo>
                  <a:lnTo>
                    <a:pt x="157" y="83"/>
                  </a:lnTo>
                  <a:lnTo>
                    <a:pt x="157" y="103"/>
                  </a:lnTo>
                  <a:lnTo>
                    <a:pt x="153" y="122"/>
                  </a:lnTo>
                  <a:lnTo>
                    <a:pt x="149" y="142"/>
                  </a:lnTo>
                  <a:lnTo>
                    <a:pt x="143" y="160"/>
                  </a:lnTo>
                  <a:lnTo>
                    <a:pt x="135" y="178"/>
                  </a:lnTo>
                  <a:lnTo>
                    <a:pt x="123" y="196"/>
                  </a:lnTo>
                  <a:lnTo>
                    <a:pt x="109" y="214"/>
                  </a:lnTo>
                  <a:lnTo>
                    <a:pt x="93" y="229"/>
                  </a:lnTo>
                  <a:lnTo>
                    <a:pt x="75" y="243"/>
                  </a:lnTo>
                  <a:lnTo>
                    <a:pt x="53" y="257"/>
                  </a:lnTo>
                  <a:lnTo>
                    <a:pt x="28" y="269"/>
                  </a:lnTo>
                  <a:lnTo>
                    <a:pt x="0" y="281"/>
                  </a:lnTo>
                  <a:lnTo>
                    <a:pt x="8" y="281"/>
                  </a:lnTo>
                  <a:lnTo>
                    <a:pt x="30" y="275"/>
                  </a:lnTo>
                  <a:lnTo>
                    <a:pt x="45" y="271"/>
                  </a:lnTo>
                  <a:lnTo>
                    <a:pt x="63" y="265"/>
                  </a:lnTo>
                  <a:lnTo>
                    <a:pt x="83" y="255"/>
                  </a:lnTo>
                  <a:lnTo>
                    <a:pt x="103" y="243"/>
                  </a:lnTo>
                  <a:close/>
                </a:path>
              </a:pathLst>
            </a:custGeom>
            <a:solidFill>
              <a:srgbClr val="FFFFFF"/>
            </a:solidFill>
            <a:ln w="9525">
              <a:noFill/>
              <a:round/>
              <a:headEnd/>
              <a:tailEnd/>
            </a:ln>
          </p:spPr>
          <p:txBody>
            <a:bodyPr/>
            <a:lstStyle/>
            <a:p>
              <a:endParaRPr lang="en-US"/>
            </a:p>
          </p:txBody>
        </p:sp>
      </p:grpSp>
      <p:grpSp>
        <p:nvGrpSpPr>
          <p:cNvPr id="41" name="Group 128"/>
          <p:cNvGrpSpPr>
            <a:grpSpLocks noChangeAspect="1"/>
          </p:cNvGrpSpPr>
          <p:nvPr/>
        </p:nvGrpSpPr>
        <p:grpSpPr bwMode="auto">
          <a:xfrm>
            <a:off x="6858000" y="2438400"/>
            <a:ext cx="376238" cy="495300"/>
            <a:chOff x="4730" y="1584"/>
            <a:chExt cx="237" cy="312"/>
          </a:xfrm>
        </p:grpSpPr>
        <p:sp>
          <p:nvSpPr>
            <p:cNvPr id="42" name="Freeform 129"/>
            <p:cNvSpPr>
              <a:spLocks/>
            </p:cNvSpPr>
            <p:nvPr/>
          </p:nvSpPr>
          <p:spPr bwMode="auto">
            <a:xfrm>
              <a:off x="4730" y="1584"/>
              <a:ext cx="237" cy="312"/>
            </a:xfrm>
            <a:custGeom>
              <a:avLst/>
              <a:gdLst>
                <a:gd name="T0" fmla="*/ 58 w 474"/>
                <a:gd name="T1" fmla="*/ 21 h 624"/>
                <a:gd name="T2" fmla="*/ 56 w 474"/>
                <a:gd name="T3" fmla="*/ 15 h 624"/>
                <a:gd name="T4" fmla="*/ 53 w 474"/>
                <a:gd name="T5" fmla="*/ 10 h 624"/>
                <a:gd name="T6" fmla="*/ 49 w 474"/>
                <a:gd name="T7" fmla="*/ 7 h 624"/>
                <a:gd name="T8" fmla="*/ 44 w 474"/>
                <a:gd name="T9" fmla="*/ 4 h 624"/>
                <a:gd name="T10" fmla="*/ 39 w 474"/>
                <a:gd name="T11" fmla="*/ 1 h 624"/>
                <a:gd name="T12" fmla="*/ 33 w 474"/>
                <a:gd name="T13" fmla="*/ 1 h 624"/>
                <a:gd name="T14" fmla="*/ 27 w 474"/>
                <a:gd name="T15" fmla="*/ 1 h 624"/>
                <a:gd name="T16" fmla="*/ 21 w 474"/>
                <a:gd name="T17" fmla="*/ 2 h 624"/>
                <a:gd name="T18" fmla="*/ 15 w 474"/>
                <a:gd name="T19" fmla="*/ 4 h 624"/>
                <a:gd name="T20" fmla="*/ 11 w 474"/>
                <a:gd name="T21" fmla="*/ 7 h 624"/>
                <a:gd name="T22" fmla="*/ 7 w 474"/>
                <a:gd name="T23" fmla="*/ 11 h 624"/>
                <a:gd name="T24" fmla="*/ 4 w 474"/>
                <a:gd name="T25" fmla="*/ 16 h 624"/>
                <a:gd name="T26" fmla="*/ 2 w 474"/>
                <a:gd name="T27" fmla="*/ 21 h 624"/>
                <a:gd name="T28" fmla="*/ 0 w 474"/>
                <a:gd name="T29" fmla="*/ 27 h 624"/>
                <a:gd name="T30" fmla="*/ 1 w 474"/>
                <a:gd name="T31" fmla="*/ 33 h 624"/>
                <a:gd name="T32" fmla="*/ 2 w 474"/>
                <a:gd name="T33" fmla="*/ 39 h 624"/>
                <a:gd name="T34" fmla="*/ 4 w 474"/>
                <a:gd name="T35" fmla="*/ 43 h 624"/>
                <a:gd name="T36" fmla="*/ 7 w 474"/>
                <a:gd name="T37" fmla="*/ 48 h 624"/>
                <a:gd name="T38" fmla="*/ 10 w 474"/>
                <a:gd name="T39" fmla="*/ 51 h 624"/>
                <a:gd name="T40" fmla="*/ 14 w 474"/>
                <a:gd name="T41" fmla="*/ 54 h 624"/>
                <a:gd name="T42" fmla="*/ 19 w 474"/>
                <a:gd name="T43" fmla="*/ 57 h 624"/>
                <a:gd name="T44" fmla="*/ 24 w 474"/>
                <a:gd name="T45" fmla="*/ 58 h 624"/>
                <a:gd name="T46" fmla="*/ 30 w 474"/>
                <a:gd name="T47" fmla="*/ 58 h 624"/>
                <a:gd name="T48" fmla="*/ 44 w 474"/>
                <a:gd name="T49" fmla="*/ 77 h 624"/>
                <a:gd name="T50" fmla="*/ 46 w 474"/>
                <a:gd name="T51" fmla="*/ 78 h 624"/>
                <a:gd name="T52" fmla="*/ 47 w 474"/>
                <a:gd name="T53" fmla="*/ 78 h 624"/>
                <a:gd name="T54" fmla="*/ 48 w 474"/>
                <a:gd name="T55" fmla="*/ 76 h 624"/>
                <a:gd name="T56" fmla="*/ 49 w 474"/>
                <a:gd name="T57" fmla="*/ 51 h 624"/>
                <a:gd name="T58" fmla="*/ 53 w 474"/>
                <a:gd name="T59" fmla="*/ 48 h 624"/>
                <a:gd name="T60" fmla="*/ 55 w 474"/>
                <a:gd name="T61" fmla="*/ 44 h 624"/>
                <a:gd name="T62" fmla="*/ 57 w 474"/>
                <a:gd name="T63" fmla="*/ 41 h 624"/>
                <a:gd name="T64" fmla="*/ 59 w 474"/>
                <a:gd name="T65" fmla="*/ 37 h 624"/>
                <a:gd name="T66" fmla="*/ 60 w 474"/>
                <a:gd name="T67" fmla="*/ 32 h 624"/>
                <a:gd name="T68" fmla="*/ 59 w 474"/>
                <a:gd name="T69" fmla="*/ 24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624"/>
                <a:gd name="T107" fmla="*/ 474 w 47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624">
                  <a:moveTo>
                    <a:pt x="468" y="188"/>
                  </a:moveTo>
                  <a:lnTo>
                    <a:pt x="462" y="164"/>
                  </a:lnTo>
                  <a:lnTo>
                    <a:pt x="454" y="143"/>
                  </a:lnTo>
                  <a:lnTo>
                    <a:pt x="444" y="123"/>
                  </a:lnTo>
                  <a:lnTo>
                    <a:pt x="430" y="103"/>
                  </a:lnTo>
                  <a:lnTo>
                    <a:pt x="417" y="83"/>
                  </a:lnTo>
                  <a:lnTo>
                    <a:pt x="403" y="67"/>
                  </a:lnTo>
                  <a:lnTo>
                    <a:pt x="385" y="52"/>
                  </a:lnTo>
                  <a:lnTo>
                    <a:pt x="367" y="40"/>
                  </a:lnTo>
                  <a:lnTo>
                    <a:pt x="347" y="28"/>
                  </a:lnTo>
                  <a:lnTo>
                    <a:pt x="325" y="18"/>
                  </a:lnTo>
                  <a:lnTo>
                    <a:pt x="305" y="10"/>
                  </a:lnTo>
                  <a:lnTo>
                    <a:pt x="282" y="4"/>
                  </a:lnTo>
                  <a:lnTo>
                    <a:pt x="260" y="2"/>
                  </a:lnTo>
                  <a:lnTo>
                    <a:pt x="236" y="0"/>
                  </a:lnTo>
                  <a:lnTo>
                    <a:pt x="212" y="2"/>
                  </a:lnTo>
                  <a:lnTo>
                    <a:pt x="188" y="6"/>
                  </a:lnTo>
                  <a:lnTo>
                    <a:pt x="165" y="12"/>
                  </a:lnTo>
                  <a:lnTo>
                    <a:pt x="143" y="20"/>
                  </a:lnTo>
                  <a:lnTo>
                    <a:pt x="121" y="30"/>
                  </a:lnTo>
                  <a:lnTo>
                    <a:pt x="101" y="42"/>
                  </a:lnTo>
                  <a:lnTo>
                    <a:pt x="83" y="57"/>
                  </a:lnTo>
                  <a:lnTo>
                    <a:pt x="67" y="71"/>
                  </a:lnTo>
                  <a:lnTo>
                    <a:pt x="52" y="89"/>
                  </a:lnTo>
                  <a:lnTo>
                    <a:pt x="38" y="107"/>
                  </a:lnTo>
                  <a:lnTo>
                    <a:pt x="28" y="127"/>
                  </a:lnTo>
                  <a:lnTo>
                    <a:pt x="18" y="149"/>
                  </a:lnTo>
                  <a:lnTo>
                    <a:pt x="10" y="168"/>
                  </a:lnTo>
                  <a:lnTo>
                    <a:pt x="4" y="192"/>
                  </a:lnTo>
                  <a:lnTo>
                    <a:pt x="0" y="214"/>
                  </a:lnTo>
                  <a:lnTo>
                    <a:pt x="0" y="238"/>
                  </a:lnTo>
                  <a:lnTo>
                    <a:pt x="2" y="261"/>
                  </a:lnTo>
                  <a:lnTo>
                    <a:pt x="4" y="285"/>
                  </a:lnTo>
                  <a:lnTo>
                    <a:pt x="10" y="307"/>
                  </a:lnTo>
                  <a:lnTo>
                    <a:pt x="18" y="327"/>
                  </a:lnTo>
                  <a:lnTo>
                    <a:pt x="26" y="345"/>
                  </a:lnTo>
                  <a:lnTo>
                    <a:pt x="38" y="363"/>
                  </a:lnTo>
                  <a:lnTo>
                    <a:pt x="50" y="380"/>
                  </a:lnTo>
                  <a:lnTo>
                    <a:pt x="61" y="396"/>
                  </a:lnTo>
                  <a:lnTo>
                    <a:pt x="77" y="410"/>
                  </a:lnTo>
                  <a:lnTo>
                    <a:pt x="93" y="422"/>
                  </a:lnTo>
                  <a:lnTo>
                    <a:pt x="111" y="434"/>
                  </a:lnTo>
                  <a:lnTo>
                    <a:pt x="129" y="444"/>
                  </a:lnTo>
                  <a:lnTo>
                    <a:pt x="149" y="452"/>
                  </a:lnTo>
                  <a:lnTo>
                    <a:pt x="169" y="458"/>
                  </a:lnTo>
                  <a:lnTo>
                    <a:pt x="190" y="462"/>
                  </a:lnTo>
                  <a:lnTo>
                    <a:pt x="212" y="464"/>
                  </a:lnTo>
                  <a:lnTo>
                    <a:pt x="236" y="464"/>
                  </a:lnTo>
                  <a:lnTo>
                    <a:pt x="258" y="462"/>
                  </a:lnTo>
                  <a:lnTo>
                    <a:pt x="345" y="616"/>
                  </a:lnTo>
                  <a:lnTo>
                    <a:pt x="355" y="622"/>
                  </a:lnTo>
                  <a:lnTo>
                    <a:pt x="363" y="624"/>
                  </a:lnTo>
                  <a:lnTo>
                    <a:pt x="369" y="622"/>
                  </a:lnTo>
                  <a:lnTo>
                    <a:pt x="375" y="618"/>
                  </a:lnTo>
                  <a:lnTo>
                    <a:pt x="381" y="608"/>
                  </a:lnTo>
                  <a:lnTo>
                    <a:pt x="383" y="602"/>
                  </a:lnTo>
                  <a:lnTo>
                    <a:pt x="377" y="418"/>
                  </a:lnTo>
                  <a:lnTo>
                    <a:pt x="391" y="406"/>
                  </a:lnTo>
                  <a:lnTo>
                    <a:pt x="405" y="394"/>
                  </a:lnTo>
                  <a:lnTo>
                    <a:pt x="417" y="380"/>
                  </a:lnTo>
                  <a:lnTo>
                    <a:pt x="428" y="366"/>
                  </a:lnTo>
                  <a:lnTo>
                    <a:pt x="438" y="353"/>
                  </a:lnTo>
                  <a:lnTo>
                    <a:pt x="446" y="339"/>
                  </a:lnTo>
                  <a:lnTo>
                    <a:pt x="454" y="325"/>
                  </a:lnTo>
                  <a:lnTo>
                    <a:pt x="460" y="311"/>
                  </a:lnTo>
                  <a:lnTo>
                    <a:pt x="466" y="295"/>
                  </a:lnTo>
                  <a:lnTo>
                    <a:pt x="468" y="281"/>
                  </a:lnTo>
                  <a:lnTo>
                    <a:pt x="474" y="252"/>
                  </a:lnTo>
                  <a:lnTo>
                    <a:pt x="472" y="220"/>
                  </a:lnTo>
                  <a:lnTo>
                    <a:pt x="468" y="188"/>
                  </a:lnTo>
                  <a:close/>
                </a:path>
              </a:pathLst>
            </a:custGeom>
            <a:solidFill>
              <a:srgbClr val="0F0F0F"/>
            </a:solidFill>
            <a:ln w="9525">
              <a:noFill/>
              <a:round/>
              <a:headEnd/>
              <a:tailEnd/>
            </a:ln>
          </p:spPr>
          <p:txBody>
            <a:bodyPr/>
            <a:lstStyle/>
            <a:p>
              <a:endParaRPr lang="en-US"/>
            </a:p>
          </p:txBody>
        </p:sp>
        <p:sp>
          <p:nvSpPr>
            <p:cNvPr id="43" name="Freeform 130"/>
            <p:cNvSpPr>
              <a:spLocks/>
            </p:cNvSpPr>
            <p:nvPr/>
          </p:nvSpPr>
          <p:spPr bwMode="auto">
            <a:xfrm>
              <a:off x="4860" y="1653"/>
              <a:ext cx="91" cy="141"/>
            </a:xfrm>
            <a:custGeom>
              <a:avLst/>
              <a:gdLst>
                <a:gd name="T0" fmla="*/ 13 w 182"/>
                <a:gd name="T1" fmla="*/ 31 h 281"/>
                <a:gd name="T2" fmla="*/ 14 w 182"/>
                <a:gd name="T3" fmla="*/ 30 h 281"/>
                <a:gd name="T4" fmla="*/ 15 w 182"/>
                <a:gd name="T5" fmla="*/ 29 h 281"/>
                <a:gd name="T6" fmla="*/ 18 w 182"/>
                <a:gd name="T7" fmla="*/ 27 h 281"/>
                <a:gd name="T8" fmla="*/ 20 w 182"/>
                <a:gd name="T9" fmla="*/ 25 h 281"/>
                <a:gd name="T10" fmla="*/ 20 w 182"/>
                <a:gd name="T11" fmla="*/ 24 h 281"/>
                <a:gd name="T12" fmla="*/ 22 w 182"/>
                <a:gd name="T13" fmla="*/ 22 h 281"/>
                <a:gd name="T14" fmla="*/ 22 w 182"/>
                <a:gd name="T15" fmla="*/ 19 h 281"/>
                <a:gd name="T16" fmla="*/ 23 w 182"/>
                <a:gd name="T17" fmla="*/ 17 h 281"/>
                <a:gd name="T18" fmla="*/ 23 w 182"/>
                <a:gd name="T19" fmla="*/ 15 h 281"/>
                <a:gd name="T20" fmla="*/ 23 w 182"/>
                <a:gd name="T21" fmla="*/ 12 h 281"/>
                <a:gd name="T22" fmla="*/ 23 w 182"/>
                <a:gd name="T23" fmla="*/ 9 h 281"/>
                <a:gd name="T24" fmla="*/ 22 w 182"/>
                <a:gd name="T25" fmla="*/ 5 h 281"/>
                <a:gd name="T26" fmla="*/ 20 w 182"/>
                <a:gd name="T27" fmla="*/ 2 h 281"/>
                <a:gd name="T28" fmla="*/ 19 w 182"/>
                <a:gd name="T29" fmla="*/ 0 h 281"/>
                <a:gd name="T30" fmla="*/ 20 w 182"/>
                <a:gd name="T31" fmla="*/ 6 h 281"/>
                <a:gd name="T32" fmla="*/ 20 w 182"/>
                <a:gd name="T33" fmla="*/ 8 h 281"/>
                <a:gd name="T34" fmla="*/ 20 w 182"/>
                <a:gd name="T35" fmla="*/ 11 h 281"/>
                <a:gd name="T36" fmla="*/ 20 w 182"/>
                <a:gd name="T37" fmla="*/ 13 h 281"/>
                <a:gd name="T38" fmla="*/ 20 w 182"/>
                <a:gd name="T39" fmla="*/ 16 h 281"/>
                <a:gd name="T40" fmla="*/ 19 w 182"/>
                <a:gd name="T41" fmla="*/ 18 h 281"/>
                <a:gd name="T42" fmla="*/ 18 w 182"/>
                <a:gd name="T43" fmla="*/ 20 h 281"/>
                <a:gd name="T44" fmla="*/ 17 w 182"/>
                <a:gd name="T45" fmla="*/ 23 h 281"/>
                <a:gd name="T46" fmla="*/ 15 w 182"/>
                <a:gd name="T47" fmla="*/ 25 h 281"/>
                <a:gd name="T48" fmla="*/ 14 w 182"/>
                <a:gd name="T49" fmla="*/ 27 h 281"/>
                <a:gd name="T50" fmla="*/ 12 w 182"/>
                <a:gd name="T51" fmla="*/ 29 h 281"/>
                <a:gd name="T52" fmla="*/ 10 w 182"/>
                <a:gd name="T53" fmla="*/ 31 h 281"/>
                <a:gd name="T54" fmla="*/ 7 w 182"/>
                <a:gd name="T55" fmla="*/ 33 h 281"/>
                <a:gd name="T56" fmla="*/ 4 w 182"/>
                <a:gd name="T57" fmla="*/ 34 h 281"/>
                <a:gd name="T58" fmla="*/ 0 w 182"/>
                <a:gd name="T59" fmla="*/ 36 h 281"/>
                <a:gd name="T60" fmla="*/ 1 w 182"/>
                <a:gd name="T61" fmla="*/ 36 h 281"/>
                <a:gd name="T62" fmla="*/ 4 w 182"/>
                <a:gd name="T63" fmla="*/ 35 h 281"/>
                <a:gd name="T64" fmla="*/ 6 w 182"/>
                <a:gd name="T65" fmla="*/ 34 h 281"/>
                <a:gd name="T66" fmla="*/ 8 w 182"/>
                <a:gd name="T67" fmla="*/ 34 h 281"/>
                <a:gd name="T68" fmla="*/ 11 w 182"/>
                <a:gd name="T69" fmla="*/ 32 h 281"/>
                <a:gd name="T70" fmla="*/ 13 w 182"/>
                <a:gd name="T71" fmla="*/ 31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281"/>
                <a:gd name="T110" fmla="*/ 182 w 182"/>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281">
                  <a:moveTo>
                    <a:pt x="103" y="243"/>
                  </a:moveTo>
                  <a:lnTo>
                    <a:pt x="109" y="239"/>
                  </a:lnTo>
                  <a:lnTo>
                    <a:pt x="123" y="229"/>
                  </a:lnTo>
                  <a:lnTo>
                    <a:pt x="143" y="212"/>
                  </a:lnTo>
                  <a:lnTo>
                    <a:pt x="153" y="200"/>
                  </a:lnTo>
                  <a:lnTo>
                    <a:pt x="160" y="186"/>
                  </a:lnTo>
                  <a:lnTo>
                    <a:pt x="170" y="170"/>
                  </a:lnTo>
                  <a:lnTo>
                    <a:pt x="176" y="152"/>
                  </a:lnTo>
                  <a:lnTo>
                    <a:pt x="180" y="134"/>
                  </a:lnTo>
                  <a:lnTo>
                    <a:pt x="182" y="113"/>
                  </a:lnTo>
                  <a:lnTo>
                    <a:pt x="182" y="91"/>
                  </a:lnTo>
                  <a:lnTo>
                    <a:pt x="178" y="67"/>
                  </a:lnTo>
                  <a:lnTo>
                    <a:pt x="170" y="39"/>
                  </a:lnTo>
                  <a:lnTo>
                    <a:pt x="157" y="12"/>
                  </a:lnTo>
                  <a:lnTo>
                    <a:pt x="147" y="0"/>
                  </a:lnTo>
                  <a:lnTo>
                    <a:pt x="155" y="41"/>
                  </a:lnTo>
                  <a:lnTo>
                    <a:pt x="157" y="61"/>
                  </a:lnTo>
                  <a:lnTo>
                    <a:pt x="157" y="83"/>
                  </a:lnTo>
                  <a:lnTo>
                    <a:pt x="157" y="103"/>
                  </a:lnTo>
                  <a:lnTo>
                    <a:pt x="153" y="122"/>
                  </a:lnTo>
                  <a:lnTo>
                    <a:pt x="149" y="142"/>
                  </a:lnTo>
                  <a:lnTo>
                    <a:pt x="143" y="160"/>
                  </a:lnTo>
                  <a:lnTo>
                    <a:pt x="135" y="178"/>
                  </a:lnTo>
                  <a:lnTo>
                    <a:pt x="123" y="196"/>
                  </a:lnTo>
                  <a:lnTo>
                    <a:pt x="109" y="214"/>
                  </a:lnTo>
                  <a:lnTo>
                    <a:pt x="93" y="229"/>
                  </a:lnTo>
                  <a:lnTo>
                    <a:pt x="75" y="243"/>
                  </a:lnTo>
                  <a:lnTo>
                    <a:pt x="53" y="257"/>
                  </a:lnTo>
                  <a:lnTo>
                    <a:pt x="28" y="269"/>
                  </a:lnTo>
                  <a:lnTo>
                    <a:pt x="0" y="281"/>
                  </a:lnTo>
                  <a:lnTo>
                    <a:pt x="8" y="281"/>
                  </a:lnTo>
                  <a:lnTo>
                    <a:pt x="30" y="275"/>
                  </a:lnTo>
                  <a:lnTo>
                    <a:pt x="45" y="271"/>
                  </a:lnTo>
                  <a:lnTo>
                    <a:pt x="63" y="265"/>
                  </a:lnTo>
                  <a:lnTo>
                    <a:pt x="83" y="255"/>
                  </a:lnTo>
                  <a:lnTo>
                    <a:pt x="103" y="243"/>
                  </a:lnTo>
                  <a:close/>
                </a:path>
              </a:pathLst>
            </a:custGeom>
            <a:solidFill>
              <a:srgbClr val="FFFFFF"/>
            </a:solidFill>
            <a:ln w="9525">
              <a:noFill/>
              <a:round/>
              <a:headEnd/>
              <a:tailEnd/>
            </a:ln>
          </p:spPr>
          <p:txBody>
            <a:bodyPr/>
            <a:lstStyle/>
            <a:p>
              <a:endParaRPr lang="en-US"/>
            </a:p>
          </p:txBody>
        </p:sp>
      </p:grpSp>
      <p:grpSp>
        <p:nvGrpSpPr>
          <p:cNvPr id="44" name="Group 133"/>
          <p:cNvGrpSpPr>
            <a:grpSpLocks noChangeAspect="1"/>
          </p:cNvGrpSpPr>
          <p:nvPr/>
        </p:nvGrpSpPr>
        <p:grpSpPr bwMode="auto">
          <a:xfrm>
            <a:off x="6975475" y="4495800"/>
            <a:ext cx="376238" cy="495300"/>
            <a:chOff x="4394" y="2832"/>
            <a:chExt cx="237" cy="312"/>
          </a:xfrm>
        </p:grpSpPr>
        <p:sp>
          <p:nvSpPr>
            <p:cNvPr id="45" name="Freeform 134"/>
            <p:cNvSpPr>
              <a:spLocks/>
            </p:cNvSpPr>
            <p:nvPr/>
          </p:nvSpPr>
          <p:spPr bwMode="auto">
            <a:xfrm>
              <a:off x="4394" y="2832"/>
              <a:ext cx="237" cy="312"/>
            </a:xfrm>
            <a:custGeom>
              <a:avLst/>
              <a:gdLst>
                <a:gd name="T0" fmla="*/ 58 w 474"/>
                <a:gd name="T1" fmla="*/ 21 h 624"/>
                <a:gd name="T2" fmla="*/ 56 w 474"/>
                <a:gd name="T3" fmla="*/ 15 h 624"/>
                <a:gd name="T4" fmla="*/ 53 w 474"/>
                <a:gd name="T5" fmla="*/ 10 h 624"/>
                <a:gd name="T6" fmla="*/ 49 w 474"/>
                <a:gd name="T7" fmla="*/ 7 h 624"/>
                <a:gd name="T8" fmla="*/ 44 w 474"/>
                <a:gd name="T9" fmla="*/ 4 h 624"/>
                <a:gd name="T10" fmla="*/ 39 w 474"/>
                <a:gd name="T11" fmla="*/ 1 h 624"/>
                <a:gd name="T12" fmla="*/ 33 w 474"/>
                <a:gd name="T13" fmla="*/ 1 h 624"/>
                <a:gd name="T14" fmla="*/ 27 w 474"/>
                <a:gd name="T15" fmla="*/ 1 h 624"/>
                <a:gd name="T16" fmla="*/ 21 w 474"/>
                <a:gd name="T17" fmla="*/ 2 h 624"/>
                <a:gd name="T18" fmla="*/ 15 w 474"/>
                <a:gd name="T19" fmla="*/ 4 h 624"/>
                <a:gd name="T20" fmla="*/ 11 w 474"/>
                <a:gd name="T21" fmla="*/ 7 h 624"/>
                <a:gd name="T22" fmla="*/ 7 w 474"/>
                <a:gd name="T23" fmla="*/ 11 h 624"/>
                <a:gd name="T24" fmla="*/ 4 w 474"/>
                <a:gd name="T25" fmla="*/ 16 h 624"/>
                <a:gd name="T26" fmla="*/ 2 w 474"/>
                <a:gd name="T27" fmla="*/ 21 h 624"/>
                <a:gd name="T28" fmla="*/ 0 w 474"/>
                <a:gd name="T29" fmla="*/ 27 h 624"/>
                <a:gd name="T30" fmla="*/ 1 w 474"/>
                <a:gd name="T31" fmla="*/ 33 h 624"/>
                <a:gd name="T32" fmla="*/ 2 w 474"/>
                <a:gd name="T33" fmla="*/ 39 h 624"/>
                <a:gd name="T34" fmla="*/ 4 w 474"/>
                <a:gd name="T35" fmla="*/ 43 h 624"/>
                <a:gd name="T36" fmla="*/ 7 w 474"/>
                <a:gd name="T37" fmla="*/ 48 h 624"/>
                <a:gd name="T38" fmla="*/ 10 w 474"/>
                <a:gd name="T39" fmla="*/ 51 h 624"/>
                <a:gd name="T40" fmla="*/ 14 w 474"/>
                <a:gd name="T41" fmla="*/ 54 h 624"/>
                <a:gd name="T42" fmla="*/ 19 w 474"/>
                <a:gd name="T43" fmla="*/ 57 h 624"/>
                <a:gd name="T44" fmla="*/ 24 w 474"/>
                <a:gd name="T45" fmla="*/ 58 h 624"/>
                <a:gd name="T46" fmla="*/ 30 w 474"/>
                <a:gd name="T47" fmla="*/ 58 h 624"/>
                <a:gd name="T48" fmla="*/ 44 w 474"/>
                <a:gd name="T49" fmla="*/ 77 h 624"/>
                <a:gd name="T50" fmla="*/ 46 w 474"/>
                <a:gd name="T51" fmla="*/ 78 h 624"/>
                <a:gd name="T52" fmla="*/ 47 w 474"/>
                <a:gd name="T53" fmla="*/ 78 h 624"/>
                <a:gd name="T54" fmla="*/ 48 w 474"/>
                <a:gd name="T55" fmla="*/ 76 h 624"/>
                <a:gd name="T56" fmla="*/ 49 w 474"/>
                <a:gd name="T57" fmla="*/ 51 h 624"/>
                <a:gd name="T58" fmla="*/ 53 w 474"/>
                <a:gd name="T59" fmla="*/ 48 h 624"/>
                <a:gd name="T60" fmla="*/ 55 w 474"/>
                <a:gd name="T61" fmla="*/ 44 h 624"/>
                <a:gd name="T62" fmla="*/ 57 w 474"/>
                <a:gd name="T63" fmla="*/ 41 h 624"/>
                <a:gd name="T64" fmla="*/ 59 w 474"/>
                <a:gd name="T65" fmla="*/ 37 h 624"/>
                <a:gd name="T66" fmla="*/ 60 w 474"/>
                <a:gd name="T67" fmla="*/ 32 h 624"/>
                <a:gd name="T68" fmla="*/ 59 w 474"/>
                <a:gd name="T69" fmla="*/ 24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624"/>
                <a:gd name="T107" fmla="*/ 474 w 47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624">
                  <a:moveTo>
                    <a:pt x="468" y="188"/>
                  </a:moveTo>
                  <a:lnTo>
                    <a:pt x="462" y="164"/>
                  </a:lnTo>
                  <a:lnTo>
                    <a:pt x="454" y="143"/>
                  </a:lnTo>
                  <a:lnTo>
                    <a:pt x="444" y="123"/>
                  </a:lnTo>
                  <a:lnTo>
                    <a:pt x="430" y="103"/>
                  </a:lnTo>
                  <a:lnTo>
                    <a:pt x="417" y="83"/>
                  </a:lnTo>
                  <a:lnTo>
                    <a:pt x="403" y="67"/>
                  </a:lnTo>
                  <a:lnTo>
                    <a:pt x="385" y="52"/>
                  </a:lnTo>
                  <a:lnTo>
                    <a:pt x="367" y="40"/>
                  </a:lnTo>
                  <a:lnTo>
                    <a:pt x="347" y="28"/>
                  </a:lnTo>
                  <a:lnTo>
                    <a:pt x="325" y="18"/>
                  </a:lnTo>
                  <a:lnTo>
                    <a:pt x="305" y="10"/>
                  </a:lnTo>
                  <a:lnTo>
                    <a:pt x="282" y="4"/>
                  </a:lnTo>
                  <a:lnTo>
                    <a:pt x="260" y="2"/>
                  </a:lnTo>
                  <a:lnTo>
                    <a:pt x="236" y="0"/>
                  </a:lnTo>
                  <a:lnTo>
                    <a:pt x="212" y="2"/>
                  </a:lnTo>
                  <a:lnTo>
                    <a:pt x="188" y="6"/>
                  </a:lnTo>
                  <a:lnTo>
                    <a:pt x="165" y="12"/>
                  </a:lnTo>
                  <a:lnTo>
                    <a:pt x="143" y="20"/>
                  </a:lnTo>
                  <a:lnTo>
                    <a:pt x="121" y="30"/>
                  </a:lnTo>
                  <a:lnTo>
                    <a:pt x="101" y="42"/>
                  </a:lnTo>
                  <a:lnTo>
                    <a:pt x="83" y="57"/>
                  </a:lnTo>
                  <a:lnTo>
                    <a:pt x="67" y="71"/>
                  </a:lnTo>
                  <a:lnTo>
                    <a:pt x="52" y="89"/>
                  </a:lnTo>
                  <a:lnTo>
                    <a:pt x="38" y="107"/>
                  </a:lnTo>
                  <a:lnTo>
                    <a:pt x="28" y="127"/>
                  </a:lnTo>
                  <a:lnTo>
                    <a:pt x="18" y="149"/>
                  </a:lnTo>
                  <a:lnTo>
                    <a:pt x="10" y="168"/>
                  </a:lnTo>
                  <a:lnTo>
                    <a:pt x="4" y="192"/>
                  </a:lnTo>
                  <a:lnTo>
                    <a:pt x="0" y="214"/>
                  </a:lnTo>
                  <a:lnTo>
                    <a:pt x="0" y="238"/>
                  </a:lnTo>
                  <a:lnTo>
                    <a:pt x="2" y="261"/>
                  </a:lnTo>
                  <a:lnTo>
                    <a:pt x="4" y="285"/>
                  </a:lnTo>
                  <a:lnTo>
                    <a:pt x="10" y="307"/>
                  </a:lnTo>
                  <a:lnTo>
                    <a:pt x="18" y="327"/>
                  </a:lnTo>
                  <a:lnTo>
                    <a:pt x="26" y="345"/>
                  </a:lnTo>
                  <a:lnTo>
                    <a:pt x="38" y="363"/>
                  </a:lnTo>
                  <a:lnTo>
                    <a:pt x="50" y="380"/>
                  </a:lnTo>
                  <a:lnTo>
                    <a:pt x="61" y="396"/>
                  </a:lnTo>
                  <a:lnTo>
                    <a:pt x="77" y="410"/>
                  </a:lnTo>
                  <a:lnTo>
                    <a:pt x="93" y="422"/>
                  </a:lnTo>
                  <a:lnTo>
                    <a:pt x="111" y="434"/>
                  </a:lnTo>
                  <a:lnTo>
                    <a:pt x="129" y="444"/>
                  </a:lnTo>
                  <a:lnTo>
                    <a:pt x="149" y="452"/>
                  </a:lnTo>
                  <a:lnTo>
                    <a:pt x="169" y="458"/>
                  </a:lnTo>
                  <a:lnTo>
                    <a:pt x="190" y="462"/>
                  </a:lnTo>
                  <a:lnTo>
                    <a:pt x="212" y="464"/>
                  </a:lnTo>
                  <a:lnTo>
                    <a:pt x="236" y="464"/>
                  </a:lnTo>
                  <a:lnTo>
                    <a:pt x="258" y="462"/>
                  </a:lnTo>
                  <a:lnTo>
                    <a:pt x="345" y="616"/>
                  </a:lnTo>
                  <a:lnTo>
                    <a:pt x="355" y="622"/>
                  </a:lnTo>
                  <a:lnTo>
                    <a:pt x="363" y="624"/>
                  </a:lnTo>
                  <a:lnTo>
                    <a:pt x="369" y="622"/>
                  </a:lnTo>
                  <a:lnTo>
                    <a:pt x="375" y="618"/>
                  </a:lnTo>
                  <a:lnTo>
                    <a:pt x="381" y="608"/>
                  </a:lnTo>
                  <a:lnTo>
                    <a:pt x="383" y="602"/>
                  </a:lnTo>
                  <a:lnTo>
                    <a:pt x="377" y="418"/>
                  </a:lnTo>
                  <a:lnTo>
                    <a:pt x="391" y="406"/>
                  </a:lnTo>
                  <a:lnTo>
                    <a:pt x="405" y="394"/>
                  </a:lnTo>
                  <a:lnTo>
                    <a:pt x="417" y="380"/>
                  </a:lnTo>
                  <a:lnTo>
                    <a:pt x="428" y="366"/>
                  </a:lnTo>
                  <a:lnTo>
                    <a:pt x="438" y="353"/>
                  </a:lnTo>
                  <a:lnTo>
                    <a:pt x="446" y="339"/>
                  </a:lnTo>
                  <a:lnTo>
                    <a:pt x="454" y="325"/>
                  </a:lnTo>
                  <a:lnTo>
                    <a:pt x="460" y="311"/>
                  </a:lnTo>
                  <a:lnTo>
                    <a:pt x="466" y="295"/>
                  </a:lnTo>
                  <a:lnTo>
                    <a:pt x="468" y="281"/>
                  </a:lnTo>
                  <a:lnTo>
                    <a:pt x="474" y="252"/>
                  </a:lnTo>
                  <a:lnTo>
                    <a:pt x="472" y="220"/>
                  </a:lnTo>
                  <a:lnTo>
                    <a:pt x="468" y="188"/>
                  </a:lnTo>
                  <a:close/>
                </a:path>
              </a:pathLst>
            </a:custGeom>
            <a:solidFill>
              <a:srgbClr val="0F0F0F"/>
            </a:solidFill>
            <a:ln w="9525">
              <a:noFill/>
              <a:round/>
              <a:headEnd/>
              <a:tailEnd/>
            </a:ln>
          </p:spPr>
          <p:txBody>
            <a:bodyPr/>
            <a:lstStyle/>
            <a:p>
              <a:endParaRPr lang="en-US"/>
            </a:p>
          </p:txBody>
        </p:sp>
        <p:sp>
          <p:nvSpPr>
            <p:cNvPr id="46" name="Freeform 135"/>
            <p:cNvSpPr>
              <a:spLocks/>
            </p:cNvSpPr>
            <p:nvPr/>
          </p:nvSpPr>
          <p:spPr bwMode="auto">
            <a:xfrm>
              <a:off x="4524" y="2901"/>
              <a:ext cx="91" cy="141"/>
            </a:xfrm>
            <a:custGeom>
              <a:avLst/>
              <a:gdLst>
                <a:gd name="T0" fmla="*/ 13 w 182"/>
                <a:gd name="T1" fmla="*/ 31 h 281"/>
                <a:gd name="T2" fmla="*/ 14 w 182"/>
                <a:gd name="T3" fmla="*/ 30 h 281"/>
                <a:gd name="T4" fmla="*/ 15 w 182"/>
                <a:gd name="T5" fmla="*/ 29 h 281"/>
                <a:gd name="T6" fmla="*/ 18 w 182"/>
                <a:gd name="T7" fmla="*/ 27 h 281"/>
                <a:gd name="T8" fmla="*/ 20 w 182"/>
                <a:gd name="T9" fmla="*/ 25 h 281"/>
                <a:gd name="T10" fmla="*/ 20 w 182"/>
                <a:gd name="T11" fmla="*/ 24 h 281"/>
                <a:gd name="T12" fmla="*/ 22 w 182"/>
                <a:gd name="T13" fmla="*/ 22 h 281"/>
                <a:gd name="T14" fmla="*/ 22 w 182"/>
                <a:gd name="T15" fmla="*/ 19 h 281"/>
                <a:gd name="T16" fmla="*/ 23 w 182"/>
                <a:gd name="T17" fmla="*/ 17 h 281"/>
                <a:gd name="T18" fmla="*/ 23 w 182"/>
                <a:gd name="T19" fmla="*/ 15 h 281"/>
                <a:gd name="T20" fmla="*/ 23 w 182"/>
                <a:gd name="T21" fmla="*/ 12 h 281"/>
                <a:gd name="T22" fmla="*/ 23 w 182"/>
                <a:gd name="T23" fmla="*/ 9 h 281"/>
                <a:gd name="T24" fmla="*/ 22 w 182"/>
                <a:gd name="T25" fmla="*/ 5 h 281"/>
                <a:gd name="T26" fmla="*/ 20 w 182"/>
                <a:gd name="T27" fmla="*/ 2 h 281"/>
                <a:gd name="T28" fmla="*/ 19 w 182"/>
                <a:gd name="T29" fmla="*/ 0 h 281"/>
                <a:gd name="T30" fmla="*/ 20 w 182"/>
                <a:gd name="T31" fmla="*/ 6 h 281"/>
                <a:gd name="T32" fmla="*/ 20 w 182"/>
                <a:gd name="T33" fmla="*/ 8 h 281"/>
                <a:gd name="T34" fmla="*/ 20 w 182"/>
                <a:gd name="T35" fmla="*/ 11 h 281"/>
                <a:gd name="T36" fmla="*/ 20 w 182"/>
                <a:gd name="T37" fmla="*/ 13 h 281"/>
                <a:gd name="T38" fmla="*/ 20 w 182"/>
                <a:gd name="T39" fmla="*/ 16 h 281"/>
                <a:gd name="T40" fmla="*/ 19 w 182"/>
                <a:gd name="T41" fmla="*/ 18 h 281"/>
                <a:gd name="T42" fmla="*/ 18 w 182"/>
                <a:gd name="T43" fmla="*/ 20 h 281"/>
                <a:gd name="T44" fmla="*/ 17 w 182"/>
                <a:gd name="T45" fmla="*/ 23 h 281"/>
                <a:gd name="T46" fmla="*/ 15 w 182"/>
                <a:gd name="T47" fmla="*/ 25 h 281"/>
                <a:gd name="T48" fmla="*/ 14 w 182"/>
                <a:gd name="T49" fmla="*/ 27 h 281"/>
                <a:gd name="T50" fmla="*/ 12 w 182"/>
                <a:gd name="T51" fmla="*/ 29 h 281"/>
                <a:gd name="T52" fmla="*/ 10 w 182"/>
                <a:gd name="T53" fmla="*/ 31 h 281"/>
                <a:gd name="T54" fmla="*/ 7 w 182"/>
                <a:gd name="T55" fmla="*/ 33 h 281"/>
                <a:gd name="T56" fmla="*/ 4 w 182"/>
                <a:gd name="T57" fmla="*/ 34 h 281"/>
                <a:gd name="T58" fmla="*/ 0 w 182"/>
                <a:gd name="T59" fmla="*/ 36 h 281"/>
                <a:gd name="T60" fmla="*/ 1 w 182"/>
                <a:gd name="T61" fmla="*/ 36 h 281"/>
                <a:gd name="T62" fmla="*/ 4 w 182"/>
                <a:gd name="T63" fmla="*/ 35 h 281"/>
                <a:gd name="T64" fmla="*/ 6 w 182"/>
                <a:gd name="T65" fmla="*/ 34 h 281"/>
                <a:gd name="T66" fmla="*/ 8 w 182"/>
                <a:gd name="T67" fmla="*/ 34 h 281"/>
                <a:gd name="T68" fmla="*/ 11 w 182"/>
                <a:gd name="T69" fmla="*/ 32 h 281"/>
                <a:gd name="T70" fmla="*/ 13 w 182"/>
                <a:gd name="T71" fmla="*/ 31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281"/>
                <a:gd name="T110" fmla="*/ 182 w 182"/>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281">
                  <a:moveTo>
                    <a:pt x="103" y="243"/>
                  </a:moveTo>
                  <a:lnTo>
                    <a:pt x="109" y="239"/>
                  </a:lnTo>
                  <a:lnTo>
                    <a:pt x="123" y="229"/>
                  </a:lnTo>
                  <a:lnTo>
                    <a:pt x="143" y="212"/>
                  </a:lnTo>
                  <a:lnTo>
                    <a:pt x="153" y="200"/>
                  </a:lnTo>
                  <a:lnTo>
                    <a:pt x="160" y="186"/>
                  </a:lnTo>
                  <a:lnTo>
                    <a:pt x="170" y="170"/>
                  </a:lnTo>
                  <a:lnTo>
                    <a:pt x="176" y="152"/>
                  </a:lnTo>
                  <a:lnTo>
                    <a:pt x="180" y="134"/>
                  </a:lnTo>
                  <a:lnTo>
                    <a:pt x="182" y="113"/>
                  </a:lnTo>
                  <a:lnTo>
                    <a:pt x="182" y="91"/>
                  </a:lnTo>
                  <a:lnTo>
                    <a:pt x="178" y="67"/>
                  </a:lnTo>
                  <a:lnTo>
                    <a:pt x="170" y="39"/>
                  </a:lnTo>
                  <a:lnTo>
                    <a:pt x="157" y="12"/>
                  </a:lnTo>
                  <a:lnTo>
                    <a:pt x="147" y="0"/>
                  </a:lnTo>
                  <a:lnTo>
                    <a:pt x="155" y="41"/>
                  </a:lnTo>
                  <a:lnTo>
                    <a:pt x="157" y="61"/>
                  </a:lnTo>
                  <a:lnTo>
                    <a:pt x="157" y="83"/>
                  </a:lnTo>
                  <a:lnTo>
                    <a:pt x="157" y="103"/>
                  </a:lnTo>
                  <a:lnTo>
                    <a:pt x="153" y="122"/>
                  </a:lnTo>
                  <a:lnTo>
                    <a:pt x="149" y="142"/>
                  </a:lnTo>
                  <a:lnTo>
                    <a:pt x="143" y="160"/>
                  </a:lnTo>
                  <a:lnTo>
                    <a:pt x="135" y="178"/>
                  </a:lnTo>
                  <a:lnTo>
                    <a:pt x="123" y="196"/>
                  </a:lnTo>
                  <a:lnTo>
                    <a:pt x="109" y="214"/>
                  </a:lnTo>
                  <a:lnTo>
                    <a:pt x="93" y="229"/>
                  </a:lnTo>
                  <a:lnTo>
                    <a:pt x="75" y="243"/>
                  </a:lnTo>
                  <a:lnTo>
                    <a:pt x="53" y="257"/>
                  </a:lnTo>
                  <a:lnTo>
                    <a:pt x="28" y="269"/>
                  </a:lnTo>
                  <a:lnTo>
                    <a:pt x="0" y="281"/>
                  </a:lnTo>
                  <a:lnTo>
                    <a:pt x="8" y="281"/>
                  </a:lnTo>
                  <a:lnTo>
                    <a:pt x="30" y="275"/>
                  </a:lnTo>
                  <a:lnTo>
                    <a:pt x="45" y="271"/>
                  </a:lnTo>
                  <a:lnTo>
                    <a:pt x="63" y="265"/>
                  </a:lnTo>
                  <a:lnTo>
                    <a:pt x="83" y="255"/>
                  </a:lnTo>
                  <a:lnTo>
                    <a:pt x="103" y="243"/>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animEffect transition="in" filter="box(in)">
                                      <p:cBhvr>
                                        <p:cTn id="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8925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BÀI TẬP NHANH</a:t>
            </a:r>
            <a:endParaRPr lang="en-US" sz="2800" b="1" u="sng"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Hình ảnh có liên quan"/>
          <p:cNvPicPr>
            <a:picLocks noChangeAspect="1" noChangeArrowheads="1"/>
          </p:cNvPicPr>
          <p:nvPr/>
        </p:nvPicPr>
        <p:blipFill>
          <a:blip r:embed="rId6"/>
          <a:srcRect/>
          <a:stretch>
            <a:fillRect/>
          </a:stretch>
        </p:blipFill>
        <p:spPr bwMode="auto">
          <a:xfrm>
            <a:off x="1600200" y="1219200"/>
            <a:ext cx="5962650" cy="3448051"/>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p:nvPr/>
        </p:nvSpPr>
        <p:spPr>
          <a:xfrm>
            <a:off x="228600" y="4953000"/>
            <a:ext cx="8686800" cy="8925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4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nhóm</a:t>
            </a: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sẽ</a:t>
            </a: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cùng</a:t>
            </a: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làm</a:t>
            </a: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nhanh</a:t>
            </a: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 3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bài</a:t>
            </a:r>
            <a:r>
              <a:rPr lang="en-US" sz="2800" b="1"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2800" b="1" cap="all" dirty="0" err="1">
                <a:ln w="0"/>
                <a:solidFill>
                  <a:srgbClr val="FF0000"/>
                </a:solidFill>
                <a:effectLst>
                  <a:reflection blurRad="6350" stA="55000" endA="300" endPos="45500" dir="5400000" sy="-100000" algn="bl" rotWithShape="0"/>
                </a:effectLst>
                <a:latin typeface="Times New Roman" pitchFamily="18" charset="0"/>
                <a:cs typeface="Times New Roman" pitchFamily="18" charset="0"/>
              </a:rPr>
              <a:t>tập</a:t>
            </a:r>
            <a:endParaRPr lang="en-US" sz="2800" b="1" u="sng" cap="all" dirty="0">
              <a:ln w="0"/>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4572000" cy="5324535"/>
          </a:xfrm>
          <a:prstGeom prst="rect">
            <a:avLst/>
          </a:prstGeom>
          <a:noFill/>
        </p:spPr>
        <p:txBody>
          <a:bodyPr wrap="square" rtlCol="0">
            <a:spAutoFit/>
          </a:bodyPr>
          <a:lstStyle/>
          <a:p>
            <a:pPr algn="just"/>
            <a:r>
              <a:rPr lang="en-US" sz="2400" b="1" u="sng" dirty="0" err="1">
                <a:solidFill>
                  <a:srgbClr val="FF0000"/>
                </a:solidFill>
                <a:latin typeface="Times New Roman" pitchFamily="18" charset="0"/>
                <a:cs typeface="Times New Roman" pitchFamily="18" charset="0"/>
              </a:rPr>
              <a:t>Bài</a:t>
            </a:r>
            <a:r>
              <a:rPr lang="en-US" sz="2400" b="1" u="sng" dirty="0">
                <a:solidFill>
                  <a:srgbClr val="FF0000"/>
                </a:solidFill>
                <a:latin typeface="Times New Roman" pitchFamily="18" charset="0"/>
                <a:cs typeface="Times New Roman" pitchFamily="18" charset="0"/>
              </a:rPr>
              <a:t> 1</a:t>
            </a:r>
          </a:p>
          <a:p>
            <a:pPr algn="just"/>
            <a:r>
              <a:rPr lang="en-US" sz="2200" i="1" dirty="0">
                <a:latin typeface="Times New Roman" pitchFamily="18" charset="0"/>
                <a:cs typeface="Times New Roman" pitchFamily="18" charset="0"/>
              </a:rPr>
              <a:t>“</a:t>
            </a:r>
            <a:r>
              <a:rPr lang="en-US" sz="2200" i="1" dirty="0" err="1">
                <a:latin typeface="Times New Roman" pitchFamily="18" charset="0"/>
                <a:cs typeface="Times New Roman" pitchFamily="18" charset="0"/>
              </a:rPr>
              <a:t>Tôi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đứng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oai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vệ</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Mỗi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tôi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điệu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dún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dẩy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khoeo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chân</a:t>
            </a:r>
            <a:r>
              <a:rPr lang="en-US" sz="2200" i="1" dirty="0">
                <a:latin typeface="Times New Roman" pitchFamily="18" charset="0"/>
                <a:cs typeface="Times New Roman" pitchFamily="18" charset="0"/>
              </a:rPr>
              <a:t>, rung </a:t>
            </a:r>
            <a:r>
              <a:rPr lang="en-US" sz="2200" i="1" dirty="0" err="1">
                <a:latin typeface="Times New Roman" pitchFamily="18" charset="0"/>
                <a:cs typeface="Times New Roman" pitchFamily="18" charset="0"/>
              </a:rPr>
              <a:t>lên</a:t>
            </a:r>
            <a:r>
              <a:rPr lang="en-US" sz="2200" i="1" dirty="0">
                <a:latin typeface="Times New Roman" pitchFamily="18" charset="0"/>
                <a:cs typeface="Times New Roman" pitchFamily="18" charset="0"/>
              </a:rPr>
              <a:t> rung </a:t>
            </a:r>
            <a:r>
              <a:rPr lang="en-US" sz="2200" i="1" dirty="0" err="1">
                <a:latin typeface="Times New Roman" pitchFamily="18" charset="0"/>
                <a:cs typeface="Times New Roman" pitchFamily="18" charset="0"/>
              </a:rPr>
              <a:t>xuống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chiếc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râu</a:t>
            </a:r>
            <a:r>
              <a:rPr lang="en-US" sz="2200" i="1" dirty="0">
                <a:latin typeface="Times New Roman" pitchFamily="18" charset="0"/>
                <a:cs typeface="Times New Roman" pitchFamily="18" charset="0"/>
              </a:rPr>
              <a:t>. Cho </a:t>
            </a:r>
            <a:r>
              <a:rPr lang="en-US" sz="2200" i="1" dirty="0" err="1">
                <a:latin typeface="Times New Roman" pitchFamily="18" charset="0"/>
                <a:cs typeface="Times New Roman" pitchFamily="18" charset="0"/>
              </a:rPr>
              <a:t>ra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kiểu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cách</a:t>
            </a:r>
            <a:r>
              <a:rPr lang="en-US" sz="2200" i="1" dirty="0">
                <a:latin typeface="Times New Roman" pitchFamily="18" charset="0"/>
                <a:cs typeface="Times New Roman" pitchFamily="18" charset="0"/>
              </a:rPr>
              <a:t> con </a:t>
            </a:r>
            <a:r>
              <a:rPr lang="en-US" sz="2200" i="1" dirty="0" err="1">
                <a:latin typeface="Times New Roman" pitchFamily="18" charset="0"/>
                <a:cs typeface="Times New Roman" pitchFamily="18" charset="0"/>
              </a:rPr>
              <a:t>nhà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võ</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Tôi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tợn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lắm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khịa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với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tất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mọi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bà</a:t>
            </a:r>
            <a:r>
              <a:rPr lang="en-US" sz="2200" i="1" dirty="0">
                <a:latin typeface="Times New Roman" pitchFamily="18" charset="0"/>
                <a:cs typeface="Times New Roman" pitchFamily="18" charset="0"/>
              </a:rPr>
              <a:t> con </a:t>
            </a:r>
            <a:r>
              <a:rPr lang="en-US" sz="2200" i="1" dirty="0" err="1">
                <a:latin typeface="Times New Roman" pitchFamily="18" charset="0"/>
                <a:cs typeface="Times New Roman" pitchFamily="18" charset="0"/>
              </a:rPr>
              <a:t>trong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xóm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tôi</a:t>
            </a:r>
            <a:r>
              <a:rPr lang="en-US" sz="2200" i="1" dirty="0">
                <a:latin typeface="Times New Roman" pitchFamily="18" charset="0"/>
                <a:cs typeface="Times New Roman" pitchFamily="18" charset="0"/>
              </a:rPr>
              <a:t> to </a:t>
            </a:r>
            <a:r>
              <a:rPr lang="en-US" sz="2200" i="1" dirty="0" err="1">
                <a:latin typeface="Times New Roman" pitchFamily="18" charset="0"/>
                <a:cs typeface="Times New Roman" pitchFamily="18" charset="0"/>
              </a:rPr>
              <a:t>tiếng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cũng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nhịn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đáp</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Bởi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quanh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quẩn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cũng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thuộc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mình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nói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lẽ</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họ</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nể</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Nhưng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tôi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tưởng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thế</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ai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dám</a:t>
            </a:r>
            <a:r>
              <a:rPr lang="en-US" sz="2200" i="1" dirty="0">
                <a:latin typeface="Times New Roman" pitchFamily="18" charset="0"/>
                <a:cs typeface="Times New Roman" pitchFamily="18" charset="0"/>
              </a:rPr>
              <a:t> ho he”. 	</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Tô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Hoài</a:t>
            </a:r>
            <a:r>
              <a:rPr lang="en-US" sz="2200" dirty="0">
                <a:latin typeface="Times New Roman" pitchFamily="18" charset="0"/>
                <a:cs typeface="Times New Roman" pitchFamily="18" charset="0"/>
              </a:rPr>
              <a:t>).</a:t>
            </a:r>
            <a:r>
              <a:rPr lang="en-US" sz="2400" dirty="0">
                <a:latin typeface="Times New Roman" pitchFamily="18" charset="0"/>
                <a:cs typeface="Times New Roman" pitchFamily="18" charset="0"/>
              </a:rPr>
              <a:t>	</a:t>
            </a:r>
          </a:p>
          <a:p>
            <a:pPr algn="just"/>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Phép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nhân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hóa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đoạn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văn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trên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tạo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bằng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cách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p>
          <a:p>
            <a:pPr algn="just"/>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0" name="Picture 2" descr="Hình ảnh có liên quan"/>
          <p:cNvPicPr>
            <a:picLocks noChangeAspect="1" noChangeArrowheads="1"/>
          </p:cNvPicPr>
          <p:nvPr/>
        </p:nvPicPr>
        <p:blipFill>
          <a:blip r:embed="rId6"/>
          <a:srcRect/>
          <a:stretch>
            <a:fillRect/>
          </a:stretch>
        </p:blipFill>
        <p:spPr bwMode="auto">
          <a:xfrm>
            <a:off x="4953000" y="762000"/>
            <a:ext cx="3581400" cy="4495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3"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4"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5"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6"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4343400" cy="5262979"/>
          </a:xfrm>
          <a:prstGeom prst="rect">
            <a:avLst/>
          </a:prstGeom>
          <a:noFill/>
        </p:spPr>
        <p:txBody>
          <a:bodyPr wrap="square" rtlCol="0">
            <a:spAutoFit/>
          </a:bodyPr>
          <a:lstStyle/>
          <a:p>
            <a:pPr algn="just"/>
            <a:r>
              <a:rPr lang="en-US" sz="2400" b="1" u="sng" dirty="0" err="1">
                <a:solidFill>
                  <a:srgbClr val="FF0000"/>
                </a:solidFill>
                <a:latin typeface="Times New Roman" pitchFamily="18" charset="0"/>
                <a:cs typeface="Times New Roman" pitchFamily="18" charset="0"/>
              </a:rPr>
              <a:t>Bài</a:t>
            </a:r>
            <a:r>
              <a:rPr lang="en-US" sz="2400" b="1" u="sng" dirty="0">
                <a:solidFill>
                  <a:srgbClr val="FF0000"/>
                </a:solidFill>
                <a:latin typeface="Times New Roman" pitchFamily="18" charset="0"/>
                <a:cs typeface="Times New Roman" pitchFamily="18" charset="0"/>
              </a:rPr>
              <a:t> 2</a:t>
            </a:r>
          </a:p>
          <a:p>
            <a:pPr algn="just"/>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Nghe</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biết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phép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nhân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hóa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lời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tạo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bằng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cách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p>
          <a:p>
            <a:pPr algn="just"/>
            <a:endParaRPr lang="en-US" sz="2400" b="1" u="sng" dirty="0">
              <a:solidFill>
                <a:srgbClr val="FF0000"/>
              </a:solidFill>
              <a:latin typeface="Times New Roman" pitchFamily="18" charset="0"/>
              <a:cs typeface="Times New Roman" pitchFamily="18" charset="0"/>
            </a:endParaRPr>
          </a:p>
          <a:p>
            <a:pPr algn="just"/>
            <a:r>
              <a:rPr lang="nl-NL" sz="2400" i="1" dirty="0">
                <a:latin typeface="Times New Roman" pitchFamily="18" charset="0"/>
                <a:cs typeface="Times New Roman" pitchFamily="18" charset="0"/>
              </a:rPr>
              <a:t>“Có con chim vành khuyên nhỏ. Dáng trông thật ngoan ngoãn quá. Gọi “dạ” bảo “vâng”. Lễ phép ngoan nhất nhà. Chim gặp bác Chào Mào, “ chào bác!”... </a:t>
            </a:r>
            <a:r>
              <a:rPr lang="nl-NL" sz="2400" dirty="0">
                <a:latin typeface="Times New Roman" pitchFamily="18" charset="0"/>
                <a:cs typeface="Times New Roman" pitchFamily="18" charset="0"/>
              </a:rPr>
              <a:t>(</a:t>
            </a:r>
            <a:r>
              <a:rPr lang="nl-NL" sz="2400" i="1" dirty="0">
                <a:latin typeface="Times New Roman" pitchFamily="18" charset="0"/>
                <a:cs typeface="Times New Roman" pitchFamily="18" charset="0"/>
              </a:rPr>
              <a:t>Con chim vành khuyên - </a:t>
            </a:r>
            <a:r>
              <a:rPr lang="nl-NL" sz="2400" dirty="0">
                <a:latin typeface="Times New Roman" pitchFamily="18" charset="0"/>
                <a:cs typeface="Times New Roman" pitchFamily="18" charset="0"/>
              </a:rPr>
              <a:t>Hoàng Vân).</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58" name="Picture 2" descr="Hình ảnh có liên quan"/>
          <p:cNvPicPr>
            <a:picLocks noChangeAspect="1" noChangeArrowheads="1"/>
          </p:cNvPicPr>
          <p:nvPr/>
        </p:nvPicPr>
        <p:blipFill>
          <a:blip r:embed="rId7" cstate="print"/>
          <a:srcRect/>
          <a:stretch>
            <a:fillRect/>
          </a:stretch>
        </p:blipFill>
        <p:spPr bwMode="auto">
          <a:xfrm>
            <a:off x="4648200" y="1447800"/>
            <a:ext cx="4191000" cy="3505200"/>
          </a:xfrm>
          <a:prstGeom prst="rect">
            <a:avLst/>
          </a:prstGeom>
          <a:noFill/>
        </p:spPr>
      </p:pic>
      <p:pic>
        <p:nvPicPr>
          <p:cNvPr id="16" name="Chim vành khuyên - Nhạc thiếu nhi [odkhi].mp4">
            <a:hlinkClick r:id="" action="ppaction://media"/>
          </p:cNvPr>
          <p:cNvPicPr>
            <a:picLocks noRot="1" noChangeAspect="1"/>
          </p:cNvPicPr>
          <p:nvPr>
            <a:videoFile r:link="rId1"/>
          </p:nvPr>
        </p:nvPicPr>
        <p:blipFill>
          <a:blip r:embed="rId8"/>
          <a:stretch>
            <a:fillRect/>
          </a:stretch>
        </p:blipFill>
        <p:spPr>
          <a:xfrm>
            <a:off x="4648200" y="1447800"/>
            <a:ext cx="41910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4724400" cy="3785652"/>
          </a:xfrm>
          <a:prstGeom prst="rect">
            <a:avLst/>
          </a:prstGeom>
          <a:noFill/>
        </p:spPr>
        <p:txBody>
          <a:bodyPr wrap="square" rtlCol="0">
            <a:spAutoFit/>
          </a:bodyPr>
          <a:lstStyle/>
          <a:p>
            <a:pPr algn="just"/>
            <a:r>
              <a:rPr lang="en-US" sz="2400" b="1" u="sng" dirty="0" err="1">
                <a:solidFill>
                  <a:srgbClr val="FF0000"/>
                </a:solidFill>
                <a:latin typeface="Times New Roman" pitchFamily="18" charset="0"/>
                <a:cs typeface="Times New Roman" pitchFamily="18" charset="0"/>
              </a:rPr>
              <a:t>Bài</a:t>
            </a:r>
            <a:r>
              <a:rPr lang="en-US" sz="2400" b="1" u="sng" dirty="0">
                <a:solidFill>
                  <a:srgbClr val="FF0000"/>
                </a:solidFill>
                <a:latin typeface="Times New Roman" pitchFamily="18" charset="0"/>
                <a:cs typeface="Times New Roman" pitchFamily="18" charset="0"/>
              </a:rPr>
              <a:t>  3</a:t>
            </a:r>
          </a:p>
          <a:p>
            <a:pPr algn="just"/>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Phép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nhân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hóa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bài</a:t>
            </a:r>
            <a:r>
              <a:rPr lang="en-US" sz="2400" b="1" i="1" dirty="0">
                <a:solidFill>
                  <a:srgbClr val="FF0000"/>
                </a:solidFill>
                <a:latin typeface="Times New Roman" pitchFamily="18" charset="0"/>
                <a:cs typeface="Times New Roman" pitchFamily="18" charset="0"/>
              </a:rPr>
              <a:t> ca </a:t>
            </a:r>
            <a:r>
              <a:rPr lang="en-US" sz="2400" b="1" i="1" dirty="0" err="1">
                <a:solidFill>
                  <a:srgbClr val="FF0000"/>
                </a:solidFill>
                <a:latin typeface="Times New Roman" pitchFamily="18" charset="0"/>
                <a:cs typeface="Times New Roman" pitchFamily="18" charset="0"/>
              </a:rPr>
              <a:t>dao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sau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tạo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bằng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cách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p>
          <a:p>
            <a:pPr algn="just"/>
            <a:endParaRPr lang="en-US" sz="2400" b="1" u="sng" dirty="0">
              <a:solidFill>
                <a:srgbClr val="FF0000"/>
              </a:solidFill>
              <a:latin typeface="Times New Roman" pitchFamily="18" charset="0"/>
              <a:cs typeface="Times New Roman" pitchFamily="18" charset="0"/>
            </a:endParaRPr>
          </a:p>
          <a:p>
            <a:pPr algn="ctr"/>
            <a:r>
              <a:rPr lang="nl-NL" sz="2400" i="1" dirty="0">
                <a:latin typeface="Times New Roman" pitchFamily="18" charset="0"/>
                <a:cs typeface="Times New Roman" pitchFamily="18" charset="0"/>
              </a:rPr>
              <a:t>Buồn trông con nhện chăng tơ</a:t>
            </a:r>
            <a:endParaRPr lang="en-US" sz="2400" i="1" dirty="0">
              <a:latin typeface="Times New Roman" pitchFamily="18" charset="0"/>
              <a:cs typeface="Times New Roman" pitchFamily="18" charset="0"/>
            </a:endParaRPr>
          </a:p>
          <a:p>
            <a:pPr algn="ctr"/>
            <a:r>
              <a:rPr lang="nl-NL" sz="2400" i="1" dirty="0">
                <a:latin typeface="Times New Roman" pitchFamily="18" charset="0"/>
                <a:cs typeface="Times New Roman" pitchFamily="18" charset="0"/>
              </a:rPr>
              <a:t>Nhện ơi, nhện hỡi, nhện chờ mối ai ?</a:t>
            </a:r>
            <a:endParaRPr lang="en-US" sz="2400" i="1" dirty="0">
              <a:latin typeface="Times New Roman" pitchFamily="18" charset="0"/>
              <a:cs typeface="Times New Roman" pitchFamily="18" charset="0"/>
            </a:endParaRPr>
          </a:p>
          <a:p>
            <a:pPr algn="ctr"/>
            <a:r>
              <a:rPr lang="nl-NL" sz="2400" i="1" dirty="0">
                <a:latin typeface="Times New Roman" pitchFamily="18" charset="0"/>
                <a:cs typeface="Times New Roman" pitchFamily="18" charset="0"/>
              </a:rPr>
              <a:t>Buồn trông chênh chếch sao mai</a:t>
            </a:r>
            <a:endParaRPr lang="en-US" sz="2400" i="1" dirty="0">
              <a:latin typeface="Times New Roman" pitchFamily="18" charset="0"/>
              <a:cs typeface="Times New Roman" pitchFamily="18" charset="0"/>
            </a:endParaRPr>
          </a:p>
          <a:p>
            <a:pPr algn="ctr"/>
            <a:r>
              <a:rPr lang="nl-NL" sz="2400" i="1" dirty="0">
                <a:latin typeface="Times New Roman" pitchFamily="18" charset="0"/>
                <a:cs typeface="Times New Roman" pitchFamily="18" charset="0"/>
              </a:rPr>
              <a:t>Sao ơi, sao hỡi, nhớ ai sao mờ ?</a:t>
            </a:r>
            <a:endParaRPr lang="en-US" sz="2400" i="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2" name="Picture 2" descr="Kết quả hình ảnh cho hình ảnh nhện chăng tơ"/>
          <p:cNvPicPr>
            <a:picLocks noChangeAspect="1" noChangeArrowheads="1"/>
          </p:cNvPicPr>
          <p:nvPr/>
        </p:nvPicPr>
        <p:blipFill>
          <a:blip r:embed="rId6"/>
          <a:srcRect/>
          <a:stretch>
            <a:fillRect/>
          </a:stretch>
        </p:blipFill>
        <p:spPr bwMode="auto">
          <a:xfrm>
            <a:off x="5486400" y="533400"/>
            <a:ext cx="3429000" cy="2895600"/>
          </a:xfrm>
          <a:prstGeom prst="ellipse">
            <a:avLst/>
          </a:prstGeom>
          <a:ln>
            <a:noFill/>
          </a:ln>
          <a:effectLst>
            <a:softEdge rad="112500"/>
          </a:effectLst>
        </p:spPr>
      </p:pic>
      <p:sp>
        <p:nvSpPr>
          <p:cNvPr id="46084" name="AutoShape 4"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6" name="AutoShape 6"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9" name="Picture 9" descr="C:\Users\Admin\Downloads\astrology_1.jpg"/>
          <p:cNvPicPr>
            <a:picLocks noChangeAspect="1" noChangeArrowheads="1"/>
          </p:cNvPicPr>
          <p:nvPr/>
        </p:nvPicPr>
        <p:blipFill>
          <a:blip r:embed="rId7"/>
          <a:srcRect/>
          <a:stretch>
            <a:fillRect/>
          </a:stretch>
        </p:blipFill>
        <p:spPr bwMode="auto">
          <a:xfrm>
            <a:off x="914400" y="3581400"/>
            <a:ext cx="3124200" cy="2057400"/>
          </a:xfrm>
          <a:prstGeom prst="ellipse">
            <a:avLst/>
          </a:prstGeom>
          <a:ln>
            <a:noFill/>
          </a:ln>
          <a:effectLst>
            <a:softEdge rad="112500"/>
          </a:effectLst>
        </p:spPr>
      </p:pic>
      <p:sp>
        <p:nvSpPr>
          <p:cNvPr id="46091" name="AutoShape 11" descr="Kết quả hình ảnh cho hình ảnh sao đê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93" name="AutoShape 13" descr="Kết quả hình ảnh cho hình ảnh sao đê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94" name="Picture 14" descr="C:\Users\Admin\Downloads\stars-3101146_960_720.jpg"/>
          <p:cNvPicPr>
            <a:picLocks noChangeAspect="1" noChangeArrowheads="1"/>
          </p:cNvPicPr>
          <p:nvPr/>
        </p:nvPicPr>
        <p:blipFill>
          <a:blip r:embed="rId8" cstate="print"/>
          <a:srcRect/>
          <a:stretch>
            <a:fillRect/>
          </a:stretch>
        </p:blipFill>
        <p:spPr bwMode="auto">
          <a:xfrm>
            <a:off x="4800600" y="3810000"/>
            <a:ext cx="2514600" cy="1752600"/>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ảnh có liên quan"/>
          <p:cNvPicPr>
            <a:picLocks noChangeAspect="1" noChangeArrowheads="1"/>
          </p:cNvPicPr>
          <p:nvPr/>
        </p:nvPicPr>
        <p:blipFill>
          <a:blip r:embed="rId2"/>
          <a:srcRect/>
          <a:stretch>
            <a:fillRect/>
          </a:stretch>
        </p:blipFill>
        <p:spPr bwMode="auto">
          <a:xfrm>
            <a:off x="1828800" y="2362200"/>
            <a:ext cx="2286000" cy="2209800"/>
          </a:xfrm>
          <a:prstGeom prst="rect">
            <a:avLst/>
          </a:prstGeom>
          <a:ln w="228600" cap="sq" cmpd="thickThin">
            <a:solidFill>
              <a:srgbClr val="000000"/>
            </a:solidFill>
            <a:prstDash val="solid"/>
            <a:miter lim="800000"/>
          </a:ln>
          <a:effectLst>
            <a:innerShdw blurRad="76200">
              <a:srgbClr val="000000"/>
            </a:innerShdw>
          </a:effectLst>
        </p:spPr>
      </p:pic>
      <p:pic>
        <p:nvPicPr>
          <p:cNvPr id="13316" name="Picture 4" descr="Kết quả hình ảnh cho hình ảnh ếch ngồi đáy giếng"/>
          <p:cNvPicPr>
            <a:picLocks noChangeAspect="1" noChangeArrowheads="1"/>
          </p:cNvPicPr>
          <p:nvPr/>
        </p:nvPicPr>
        <p:blipFill>
          <a:blip r:embed="rId3"/>
          <a:srcRect/>
          <a:stretch>
            <a:fillRect/>
          </a:stretch>
        </p:blipFill>
        <p:spPr bwMode="auto">
          <a:xfrm>
            <a:off x="0" y="0"/>
            <a:ext cx="3200400" cy="2057400"/>
          </a:xfrm>
          <a:prstGeom prst="ellipse">
            <a:avLst/>
          </a:prstGeom>
          <a:ln>
            <a:noFill/>
          </a:ln>
          <a:effectLst>
            <a:softEdge rad="112500"/>
          </a:effectLst>
        </p:spPr>
      </p:pic>
      <p:pic>
        <p:nvPicPr>
          <p:cNvPr id="13318" name="Picture 6" descr="Kết quả hình ảnh cho hình ảnh chân tay tai mắt miệng"/>
          <p:cNvPicPr>
            <a:picLocks noChangeAspect="1" noChangeArrowheads="1"/>
          </p:cNvPicPr>
          <p:nvPr/>
        </p:nvPicPr>
        <p:blipFill>
          <a:blip r:embed="rId4" cstate="print"/>
          <a:srcRect/>
          <a:stretch>
            <a:fillRect/>
          </a:stretch>
        </p:blipFill>
        <p:spPr bwMode="auto">
          <a:xfrm>
            <a:off x="4724400" y="2362200"/>
            <a:ext cx="2209800" cy="2209800"/>
          </a:xfrm>
          <a:prstGeom prst="rect">
            <a:avLst/>
          </a:prstGeom>
          <a:ln w="228600" cap="sq" cmpd="thickThin">
            <a:solidFill>
              <a:srgbClr val="000000"/>
            </a:solidFill>
            <a:prstDash val="solid"/>
            <a:miter lim="800000"/>
          </a:ln>
          <a:effectLst>
            <a:innerShdw blurRad="76200">
              <a:srgbClr val="000000"/>
            </a:innerShdw>
          </a:effectLst>
        </p:spPr>
      </p:pic>
      <p:pic>
        <p:nvPicPr>
          <p:cNvPr id="13320" name="Picture 8" descr="Kết quả hình ảnh cho hình ảnh dế mèn phiêu lưu ký"/>
          <p:cNvPicPr>
            <a:picLocks noChangeAspect="1" noChangeArrowheads="1"/>
          </p:cNvPicPr>
          <p:nvPr/>
        </p:nvPicPr>
        <p:blipFill>
          <a:blip r:embed="rId5"/>
          <a:srcRect/>
          <a:stretch>
            <a:fillRect/>
          </a:stretch>
        </p:blipFill>
        <p:spPr bwMode="auto">
          <a:xfrm>
            <a:off x="5715000" y="4800600"/>
            <a:ext cx="2971800"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TextBox 25"/>
          <p:cNvSpPr txBox="1"/>
          <p:nvPr/>
        </p:nvSpPr>
        <p:spPr>
          <a:xfrm>
            <a:off x="3505200" y="533400"/>
            <a:ext cx="5486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nl-NL" sz="2400" dirty="0">
                <a:latin typeface="Times New Roman" pitchFamily="18" charset="0"/>
                <a:cs typeface="Times New Roman" pitchFamily="18" charset="0"/>
              </a:rPr>
              <a:t>Em đã được học những câu chuyện nào nói về các con vật, đồ vật, cây cối có những hành động như con người ?</a:t>
            </a:r>
            <a:endParaRPr lang="en-US" sz="2400" dirty="0">
              <a:latin typeface="Times New Roman" pitchFamily="18" charset="0"/>
              <a:cs typeface="Times New Roman" pitchFamily="18" charset="0"/>
            </a:endParaRPr>
          </a:p>
        </p:txBody>
      </p:sp>
      <p:sp>
        <p:nvSpPr>
          <p:cNvPr id="27" name="TextBox 26"/>
          <p:cNvSpPr txBox="1"/>
          <p:nvPr/>
        </p:nvSpPr>
        <p:spPr>
          <a:xfrm>
            <a:off x="228600" y="4800600"/>
            <a:ext cx="51816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nl-NL" sz="2400" dirty="0">
                <a:latin typeface="Times New Roman" pitchFamily="18" charset="0"/>
                <a:cs typeface="Times New Roman" pitchFamily="18" charset="0"/>
              </a:rPr>
              <a:t>Những truyện ấy đã để lại ấn tượng gì trong em về các nhân vật không phải là người nhưng lại có tính cách, tình cảm, hành động như con người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1" fill="hold"/>
                                        <p:tgtEl>
                                          <p:spTgt spid="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to="" calcmode="lin" valueType="num">
                                      <p:cBhvr>
                                        <p:cTn id="12"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4" name="Group 44"/>
          <p:cNvGrpSpPr>
            <a:grpSpLocks noChangeAspect="1"/>
          </p:cNvGrpSpPr>
          <p:nvPr/>
        </p:nvGrpSpPr>
        <p:grpSpPr bwMode="auto">
          <a:xfrm>
            <a:off x="304800" y="614363"/>
            <a:ext cx="4502150" cy="5095875"/>
            <a:chOff x="432" y="675"/>
            <a:chExt cx="2836" cy="3210"/>
          </a:xfrm>
        </p:grpSpPr>
        <p:sp>
          <p:nvSpPr>
            <p:cNvPr id="15" name="Freeform 45"/>
            <p:cNvSpPr>
              <a:spLocks/>
            </p:cNvSpPr>
            <p:nvPr/>
          </p:nvSpPr>
          <p:spPr bwMode="auto">
            <a:xfrm>
              <a:off x="500" y="675"/>
              <a:ext cx="2602" cy="3188"/>
            </a:xfrm>
            <a:custGeom>
              <a:avLst/>
              <a:gdLst>
                <a:gd name="T0" fmla="*/ 2602 w 2602"/>
                <a:gd name="T1" fmla="*/ 2864 h 3188"/>
                <a:gd name="T2" fmla="*/ 2602 w 2602"/>
                <a:gd name="T3" fmla="*/ 2882 h 3188"/>
                <a:gd name="T4" fmla="*/ 2599 w 2602"/>
                <a:gd name="T5" fmla="*/ 2900 h 3188"/>
                <a:gd name="T6" fmla="*/ 2592 w 2602"/>
                <a:gd name="T7" fmla="*/ 2917 h 3188"/>
                <a:gd name="T8" fmla="*/ 2584 w 2602"/>
                <a:gd name="T9" fmla="*/ 2930 h 3188"/>
                <a:gd name="T10" fmla="*/ 2571 w 2602"/>
                <a:gd name="T11" fmla="*/ 2943 h 3188"/>
                <a:gd name="T12" fmla="*/ 2559 w 2602"/>
                <a:gd name="T13" fmla="*/ 2953 h 3188"/>
                <a:gd name="T14" fmla="*/ 2544 w 2602"/>
                <a:gd name="T15" fmla="*/ 2960 h 3188"/>
                <a:gd name="T16" fmla="*/ 2526 w 2602"/>
                <a:gd name="T17" fmla="*/ 2963 h 3188"/>
                <a:gd name="T18" fmla="*/ 371 w 2602"/>
                <a:gd name="T19" fmla="*/ 3188 h 3188"/>
                <a:gd name="T20" fmla="*/ 354 w 2602"/>
                <a:gd name="T21" fmla="*/ 3188 h 3188"/>
                <a:gd name="T22" fmla="*/ 339 w 2602"/>
                <a:gd name="T23" fmla="*/ 3183 h 3188"/>
                <a:gd name="T24" fmla="*/ 323 w 2602"/>
                <a:gd name="T25" fmla="*/ 3178 h 3188"/>
                <a:gd name="T26" fmla="*/ 308 w 2602"/>
                <a:gd name="T27" fmla="*/ 3168 h 3188"/>
                <a:gd name="T28" fmla="*/ 298 w 2602"/>
                <a:gd name="T29" fmla="*/ 3155 h 3188"/>
                <a:gd name="T30" fmla="*/ 288 w 2602"/>
                <a:gd name="T31" fmla="*/ 3140 h 3188"/>
                <a:gd name="T32" fmla="*/ 281 w 2602"/>
                <a:gd name="T33" fmla="*/ 3122 h 3188"/>
                <a:gd name="T34" fmla="*/ 278 w 2602"/>
                <a:gd name="T35" fmla="*/ 3104 h 3188"/>
                <a:gd name="T36" fmla="*/ 0 w 2602"/>
                <a:gd name="T37" fmla="*/ 421 h 3188"/>
                <a:gd name="T38" fmla="*/ 0 w 2602"/>
                <a:gd name="T39" fmla="*/ 404 h 3188"/>
                <a:gd name="T40" fmla="*/ 3 w 2602"/>
                <a:gd name="T41" fmla="*/ 386 h 3188"/>
                <a:gd name="T42" fmla="*/ 8 w 2602"/>
                <a:gd name="T43" fmla="*/ 368 h 3188"/>
                <a:gd name="T44" fmla="*/ 18 w 2602"/>
                <a:gd name="T45" fmla="*/ 356 h 3188"/>
                <a:gd name="T46" fmla="*/ 28 w 2602"/>
                <a:gd name="T47" fmla="*/ 343 h 3188"/>
                <a:gd name="T48" fmla="*/ 43 w 2602"/>
                <a:gd name="T49" fmla="*/ 333 h 3188"/>
                <a:gd name="T50" fmla="*/ 58 w 2602"/>
                <a:gd name="T51" fmla="*/ 325 h 3188"/>
                <a:gd name="T52" fmla="*/ 76 w 2602"/>
                <a:gd name="T53" fmla="*/ 323 h 3188"/>
                <a:gd name="T54" fmla="*/ 2203 w 2602"/>
                <a:gd name="T55" fmla="*/ 0 h 3188"/>
                <a:gd name="T56" fmla="*/ 2220 w 2602"/>
                <a:gd name="T57" fmla="*/ 0 h 3188"/>
                <a:gd name="T58" fmla="*/ 2236 w 2602"/>
                <a:gd name="T59" fmla="*/ 2 h 3188"/>
                <a:gd name="T60" fmla="*/ 2251 w 2602"/>
                <a:gd name="T61" fmla="*/ 10 h 3188"/>
                <a:gd name="T62" fmla="*/ 2266 w 2602"/>
                <a:gd name="T63" fmla="*/ 20 h 3188"/>
                <a:gd name="T64" fmla="*/ 2276 w 2602"/>
                <a:gd name="T65" fmla="*/ 32 h 3188"/>
                <a:gd name="T66" fmla="*/ 2286 w 2602"/>
                <a:gd name="T67" fmla="*/ 45 h 3188"/>
                <a:gd name="T68" fmla="*/ 2294 w 2602"/>
                <a:gd name="T69" fmla="*/ 63 h 3188"/>
                <a:gd name="T70" fmla="*/ 2296 w 2602"/>
                <a:gd name="T71" fmla="*/ 80 h 3188"/>
                <a:gd name="T72" fmla="*/ 2602 w 2602"/>
                <a:gd name="T73" fmla="*/ 2864 h 31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2"/>
                <a:gd name="T112" fmla="*/ 0 h 3188"/>
                <a:gd name="T113" fmla="*/ 2602 w 2602"/>
                <a:gd name="T114" fmla="*/ 3188 h 31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2" h="3188">
                  <a:moveTo>
                    <a:pt x="2602" y="2864"/>
                  </a:moveTo>
                  <a:lnTo>
                    <a:pt x="2602" y="2882"/>
                  </a:lnTo>
                  <a:lnTo>
                    <a:pt x="2599" y="2900"/>
                  </a:lnTo>
                  <a:lnTo>
                    <a:pt x="2592" y="2917"/>
                  </a:lnTo>
                  <a:lnTo>
                    <a:pt x="2584" y="2930"/>
                  </a:lnTo>
                  <a:lnTo>
                    <a:pt x="2571" y="2943"/>
                  </a:lnTo>
                  <a:lnTo>
                    <a:pt x="2559" y="2953"/>
                  </a:lnTo>
                  <a:lnTo>
                    <a:pt x="2544" y="2960"/>
                  </a:lnTo>
                  <a:lnTo>
                    <a:pt x="2526" y="2963"/>
                  </a:lnTo>
                  <a:lnTo>
                    <a:pt x="371" y="3188"/>
                  </a:lnTo>
                  <a:lnTo>
                    <a:pt x="354" y="3188"/>
                  </a:lnTo>
                  <a:lnTo>
                    <a:pt x="339" y="3183"/>
                  </a:lnTo>
                  <a:lnTo>
                    <a:pt x="323" y="3178"/>
                  </a:lnTo>
                  <a:lnTo>
                    <a:pt x="308" y="3168"/>
                  </a:lnTo>
                  <a:lnTo>
                    <a:pt x="298" y="3155"/>
                  </a:lnTo>
                  <a:lnTo>
                    <a:pt x="288" y="3140"/>
                  </a:lnTo>
                  <a:lnTo>
                    <a:pt x="281" y="3122"/>
                  </a:lnTo>
                  <a:lnTo>
                    <a:pt x="278" y="3104"/>
                  </a:lnTo>
                  <a:lnTo>
                    <a:pt x="0" y="421"/>
                  </a:lnTo>
                  <a:lnTo>
                    <a:pt x="0" y="404"/>
                  </a:lnTo>
                  <a:lnTo>
                    <a:pt x="3" y="386"/>
                  </a:lnTo>
                  <a:lnTo>
                    <a:pt x="8" y="368"/>
                  </a:lnTo>
                  <a:lnTo>
                    <a:pt x="18" y="356"/>
                  </a:lnTo>
                  <a:lnTo>
                    <a:pt x="28" y="343"/>
                  </a:lnTo>
                  <a:lnTo>
                    <a:pt x="43" y="333"/>
                  </a:lnTo>
                  <a:lnTo>
                    <a:pt x="58" y="325"/>
                  </a:lnTo>
                  <a:lnTo>
                    <a:pt x="76" y="323"/>
                  </a:lnTo>
                  <a:lnTo>
                    <a:pt x="2203" y="0"/>
                  </a:lnTo>
                  <a:lnTo>
                    <a:pt x="2220" y="0"/>
                  </a:lnTo>
                  <a:lnTo>
                    <a:pt x="2236" y="2"/>
                  </a:lnTo>
                  <a:lnTo>
                    <a:pt x="2251" y="10"/>
                  </a:lnTo>
                  <a:lnTo>
                    <a:pt x="2266" y="20"/>
                  </a:lnTo>
                  <a:lnTo>
                    <a:pt x="2276" y="32"/>
                  </a:lnTo>
                  <a:lnTo>
                    <a:pt x="2286" y="45"/>
                  </a:lnTo>
                  <a:lnTo>
                    <a:pt x="2294" y="63"/>
                  </a:lnTo>
                  <a:lnTo>
                    <a:pt x="2296" y="80"/>
                  </a:lnTo>
                  <a:lnTo>
                    <a:pt x="2602" y="2864"/>
                  </a:lnTo>
                  <a:close/>
                </a:path>
              </a:pathLst>
            </a:custGeom>
            <a:solidFill>
              <a:srgbClr val="0F0F0F"/>
            </a:solidFill>
            <a:ln w="9525">
              <a:noFill/>
              <a:round/>
              <a:headEnd/>
              <a:tailEnd/>
            </a:ln>
          </p:spPr>
          <p:txBody>
            <a:bodyPr/>
            <a:lstStyle/>
            <a:p>
              <a:endParaRPr lang="en-US"/>
            </a:p>
          </p:txBody>
        </p:sp>
        <p:sp>
          <p:nvSpPr>
            <p:cNvPr id="16" name="Freeform 46"/>
            <p:cNvSpPr>
              <a:spLocks/>
            </p:cNvSpPr>
            <p:nvPr/>
          </p:nvSpPr>
          <p:spPr bwMode="auto">
            <a:xfrm>
              <a:off x="500" y="781"/>
              <a:ext cx="2768" cy="3104"/>
            </a:xfrm>
            <a:custGeom>
              <a:avLst/>
              <a:gdLst>
                <a:gd name="T0" fmla="*/ 2768 w 2768"/>
                <a:gd name="T1" fmla="*/ 2763 h 3104"/>
                <a:gd name="T2" fmla="*/ 2768 w 2768"/>
                <a:gd name="T3" fmla="*/ 2781 h 3104"/>
                <a:gd name="T4" fmla="*/ 2766 w 2768"/>
                <a:gd name="T5" fmla="*/ 2799 h 3104"/>
                <a:gd name="T6" fmla="*/ 2758 w 2768"/>
                <a:gd name="T7" fmla="*/ 2816 h 3104"/>
                <a:gd name="T8" fmla="*/ 2748 w 2768"/>
                <a:gd name="T9" fmla="*/ 2832 h 3104"/>
                <a:gd name="T10" fmla="*/ 2736 w 2768"/>
                <a:gd name="T11" fmla="*/ 2844 h 3104"/>
                <a:gd name="T12" fmla="*/ 2720 w 2768"/>
                <a:gd name="T13" fmla="*/ 2854 h 3104"/>
                <a:gd name="T14" fmla="*/ 2705 w 2768"/>
                <a:gd name="T15" fmla="*/ 2859 h 3104"/>
                <a:gd name="T16" fmla="*/ 2688 w 2768"/>
                <a:gd name="T17" fmla="*/ 2864 h 3104"/>
                <a:gd name="T18" fmla="*/ 379 w 2768"/>
                <a:gd name="T19" fmla="*/ 3104 h 3104"/>
                <a:gd name="T20" fmla="*/ 361 w 2768"/>
                <a:gd name="T21" fmla="*/ 3104 h 3104"/>
                <a:gd name="T22" fmla="*/ 344 w 2768"/>
                <a:gd name="T23" fmla="*/ 3099 h 3104"/>
                <a:gd name="T24" fmla="*/ 329 w 2768"/>
                <a:gd name="T25" fmla="*/ 3094 h 3104"/>
                <a:gd name="T26" fmla="*/ 313 w 2768"/>
                <a:gd name="T27" fmla="*/ 3084 h 3104"/>
                <a:gd name="T28" fmla="*/ 301 w 2768"/>
                <a:gd name="T29" fmla="*/ 3072 h 3104"/>
                <a:gd name="T30" fmla="*/ 291 w 2768"/>
                <a:gd name="T31" fmla="*/ 3056 h 3104"/>
                <a:gd name="T32" fmla="*/ 283 w 2768"/>
                <a:gd name="T33" fmla="*/ 3039 h 3104"/>
                <a:gd name="T34" fmla="*/ 281 w 2768"/>
                <a:gd name="T35" fmla="*/ 3021 h 3104"/>
                <a:gd name="T36" fmla="*/ 3 w 2768"/>
                <a:gd name="T37" fmla="*/ 338 h 3104"/>
                <a:gd name="T38" fmla="*/ 0 w 2768"/>
                <a:gd name="T39" fmla="*/ 320 h 3104"/>
                <a:gd name="T40" fmla="*/ 5 w 2768"/>
                <a:gd name="T41" fmla="*/ 303 h 3104"/>
                <a:gd name="T42" fmla="*/ 13 w 2768"/>
                <a:gd name="T43" fmla="*/ 285 h 3104"/>
                <a:gd name="T44" fmla="*/ 20 w 2768"/>
                <a:gd name="T45" fmla="*/ 272 h 3104"/>
                <a:gd name="T46" fmla="*/ 33 w 2768"/>
                <a:gd name="T47" fmla="*/ 260 h 3104"/>
                <a:gd name="T48" fmla="*/ 48 w 2768"/>
                <a:gd name="T49" fmla="*/ 250 h 3104"/>
                <a:gd name="T50" fmla="*/ 66 w 2768"/>
                <a:gd name="T51" fmla="*/ 242 h 3104"/>
                <a:gd name="T52" fmla="*/ 84 w 2768"/>
                <a:gd name="T53" fmla="*/ 237 h 3104"/>
                <a:gd name="T54" fmla="*/ 2390 w 2768"/>
                <a:gd name="T55" fmla="*/ 0 h 3104"/>
                <a:gd name="T56" fmla="*/ 2407 w 2768"/>
                <a:gd name="T57" fmla="*/ 0 h 3104"/>
                <a:gd name="T58" fmla="*/ 2425 w 2768"/>
                <a:gd name="T59" fmla="*/ 2 h 3104"/>
                <a:gd name="T60" fmla="*/ 2443 w 2768"/>
                <a:gd name="T61" fmla="*/ 10 h 3104"/>
                <a:gd name="T62" fmla="*/ 2458 w 2768"/>
                <a:gd name="T63" fmla="*/ 20 h 3104"/>
                <a:gd name="T64" fmla="*/ 2468 w 2768"/>
                <a:gd name="T65" fmla="*/ 32 h 3104"/>
                <a:gd name="T66" fmla="*/ 2478 w 2768"/>
                <a:gd name="T67" fmla="*/ 45 h 3104"/>
                <a:gd name="T68" fmla="*/ 2486 w 2768"/>
                <a:gd name="T69" fmla="*/ 63 h 3104"/>
                <a:gd name="T70" fmla="*/ 2491 w 2768"/>
                <a:gd name="T71" fmla="*/ 80 h 3104"/>
                <a:gd name="T72" fmla="*/ 2768 w 2768"/>
                <a:gd name="T73" fmla="*/ 2763 h 3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8"/>
                <a:gd name="T112" fmla="*/ 0 h 3104"/>
                <a:gd name="T113" fmla="*/ 2768 w 2768"/>
                <a:gd name="T114" fmla="*/ 3104 h 3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8" h="3104">
                  <a:moveTo>
                    <a:pt x="2768" y="2763"/>
                  </a:moveTo>
                  <a:lnTo>
                    <a:pt x="2768" y="2781"/>
                  </a:lnTo>
                  <a:lnTo>
                    <a:pt x="2766" y="2799"/>
                  </a:lnTo>
                  <a:lnTo>
                    <a:pt x="2758" y="2816"/>
                  </a:lnTo>
                  <a:lnTo>
                    <a:pt x="2748" y="2832"/>
                  </a:lnTo>
                  <a:lnTo>
                    <a:pt x="2736" y="2844"/>
                  </a:lnTo>
                  <a:lnTo>
                    <a:pt x="2720" y="2854"/>
                  </a:lnTo>
                  <a:lnTo>
                    <a:pt x="2705" y="2859"/>
                  </a:lnTo>
                  <a:lnTo>
                    <a:pt x="2688" y="2864"/>
                  </a:lnTo>
                  <a:lnTo>
                    <a:pt x="379" y="3104"/>
                  </a:lnTo>
                  <a:lnTo>
                    <a:pt x="361" y="3104"/>
                  </a:lnTo>
                  <a:lnTo>
                    <a:pt x="344" y="3099"/>
                  </a:lnTo>
                  <a:lnTo>
                    <a:pt x="329" y="3094"/>
                  </a:lnTo>
                  <a:lnTo>
                    <a:pt x="313" y="3084"/>
                  </a:lnTo>
                  <a:lnTo>
                    <a:pt x="301" y="3072"/>
                  </a:lnTo>
                  <a:lnTo>
                    <a:pt x="291" y="3056"/>
                  </a:lnTo>
                  <a:lnTo>
                    <a:pt x="283" y="3039"/>
                  </a:lnTo>
                  <a:lnTo>
                    <a:pt x="281" y="3021"/>
                  </a:lnTo>
                  <a:lnTo>
                    <a:pt x="3" y="338"/>
                  </a:lnTo>
                  <a:lnTo>
                    <a:pt x="0" y="320"/>
                  </a:lnTo>
                  <a:lnTo>
                    <a:pt x="5" y="303"/>
                  </a:lnTo>
                  <a:lnTo>
                    <a:pt x="13" y="285"/>
                  </a:lnTo>
                  <a:lnTo>
                    <a:pt x="20" y="272"/>
                  </a:lnTo>
                  <a:lnTo>
                    <a:pt x="33" y="260"/>
                  </a:lnTo>
                  <a:lnTo>
                    <a:pt x="48" y="250"/>
                  </a:lnTo>
                  <a:lnTo>
                    <a:pt x="66" y="242"/>
                  </a:lnTo>
                  <a:lnTo>
                    <a:pt x="84" y="237"/>
                  </a:lnTo>
                  <a:lnTo>
                    <a:pt x="2390" y="0"/>
                  </a:lnTo>
                  <a:lnTo>
                    <a:pt x="2407" y="0"/>
                  </a:lnTo>
                  <a:lnTo>
                    <a:pt x="2425" y="2"/>
                  </a:lnTo>
                  <a:lnTo>
                    <a:pt x="2443" y="10"/>
                  </a:lnTo>
                  <a:lnTo>
                    <a:pt x="2458" y="20"/>
                  </a:lnTo>
                  <a:lnTo>
                    <a:pt x="2468" y="32"/>
                  </a:lnTo>
                  <a:lnTo>
                    <a:pt x="2478" y="45"/>
                  </a:lnTo>
                  <a:lnTo>
                    <a:pt x="2486" y="63"/>
                  </a:lnTo>
                  <a:lnTo>
                    <a:pt x="2491" y="80"/>
                  </a:lnTo>
                  <a:lnTo>
                    <a:pt x="2768" y="2763"/>
                  </a:lnTo>
                  <a:close/>
                </a:path>
              </a:pathLst>
            </a:custGeom>
            <a:solidFill>
              <a:srgbClr val="0F0F0F"/>
            </a:solidFill>
            <a:ln w="9525">
              <a:noFill/>
              <a:round/>
              <a:headEnd/>
              <a:tailEnd/>
            </a:ln>
          </p:spPr>
          <p:txBody>
            <a:bodyPr/>
            <a:lstStyle/>
            <a:p>
              <a:endParaRPr lang="en-US"/>
            </a:p>
          </p:txBody>
        </p:sp>
        <p:sp>
          <p:nvSpPr>
            <p:cNvPr id="17" name="Freeform 47"/>
            <p:cNvSpPr>
              <a:spLocks/>
            </p:cNvSpPr>
            <p:nvPr/>
          </p:nvSpPr>
          <p:spPr bwMode="auto">
            <a:xfrm>
              <a:off x="589" y="912"/>
              <a:ext cx="2510" cy="2877"/>
            </a:xfrm>
            <a:custGeom>
              <a:avLst/>
              <a:gdLst>
                <a:gd name="T0" fmla="*/ 2510 w 2510"/>
                <a:gd name="T1" fmla="*/ 2648 h 2877"/>
                <a:gd name="T2" fmla="*/ 290 w 2510"/>
                <a:gd name="T3" fmla="*/ 2877 h 2877"/>
                <a:gd name="T4" fmla="*/ 0 w 2510"/>
                <a:gd name="T5" fmla="*/ 285 h 2877"/>
                <a:gd name="T6" fmla="*/ 2293 w 2510"/>
                <a:gd name="T7" fmla="*/ 0 h 2877"/>
                <a:gd name="T8" fmla="*/ 2510 w 2510"/>
                <a:gd name="T9" fmla="*/ 2648 h 2877"/>
                <a:gd name="T10" fmla="*/ 0 60000 65536"/>
                <a:gd name="T11" fmla="*/ 0 60000 65536"/>
                <a:gd name="T12" fmla="*/ 0 60000 65536"/>
                <a:gd name="T13" fmla="*/ 0 60000 65536"/>
                <a:gd name="T14" fmla="*/ 0 60000 65536"/>
                <a:gd name="T15" fmla="*/ 0 w 2510"/>
                <a:gd name="T16" fmla="*/ 0 h 2877"/>
                <a:gd name="T17" fmla="*/ 2510 w 2510"/>
                <a:gd name="T18" fmla="*/ 2877 h 2877"/>
              </a:gdLst>
              <a:ahLst/>
              <a:cxnLst>
                <a:cxn ang="T10">
                  <a:pos x="T0" y="T1"/>
                </a:cxn>
                <a:cxn ang="T11">
                  <a:pos x="T2" y="T3"/>
                </a:cxn>
                <a:cxn ang="T12">
                  <a:pos x="T4" y="T5"/>
                </a:cxn>
                <a:cxn ang="T13">
                  <a:pos x="T6" y="T7"/>
                </a:cxn>
                <a:cxn ang="T14">
                  <a:pos x="T8" y="T9"/>
                </a:cxn>
              </a:cxnLst>
              <a:rect l="T15" t="T16" r="T17" b="T18"/>
              <a:pathLst>
                <a:path w="2510" h="2877">
                  <a:moveTo>
                    <a:pt x="2510" y="2648"/>
                  </a:moveTo>
                  <a:lnTo>
                    <a:pt x="290" y="2877"/>
                  </a:lnTo>
                  <a:lnTo>
                    <a:pt x="0" y="285"/>
                  </a:lnTo>
                  <a:lnTo>
                    <a:pt x="2293" y="0"/>
                  </a:lnTo>
                  <a:lnTo>
                    <a:pt x="2510" y="2648"/>
                  </a:lnTo>
                  <a:close/>
                </a:path>
              </a:pathLst>
            </a:custGeom>
            <a:solidFill>
              <a:srgbClr val="FFFFFF"/>
            </a:solidFill>
            <a:ln w="9525">
              <a:noFill/>
              <a:round/>
              <a:headEnd/>
              <a:tailEnd/>
            </a:ln>
          </p:spPr>
          <p:txBody>
            <a:bodyPr/>
            <a:lstStyle/>
            <a:p>
              <a:endParaRPr lang="en-US"/>
            </a:p>
          </p:txBody>
        </p:sp>
        <p:sp>
          <p:nvSpPr>
            <p:cNvPr id="20" name="Freeform 48"/>
            <p:cNvSpPr>
              <a:spLocks/>
            </p:cNvSpPr>
            <p:nvPr/>
          </p:nvSpPr>
          <p:spPr bwMode="auto">
            <a:xfrm>
              <a:off x="432" y="1243"/>
              <a:ext cx="273" cy="230"/>
            </a:xfrm>
            <a:custGeom>
              <a:avLst/>
              <a:gdLst>
                <a:gd name="T0" fmla="*/ 131 w 273"/>
                <a:gd name="T1" fmla="*/ 23 h 230"/>
                <a:gd name="T2" fmla="*/ 124 w 273"/>
                <a:gd name="T3" fmla="*/ 2 h 230"/>
                <a:gd name="T4" fmla="*/ 93 w 273"/>
                <a:gd name="T5" fmla="*/ 8 h 230"/>
                <a:gd name="T6" fmla="*/ 43 w 273"/>
                <a:gd name="T7" fmla="*/ 30 h 230"/>
                <a:gd name="T8" fmla="*/ 18 w 273"/>
                <a:gd name="T9" fmla="*/ 61 h 230"/>
                <a:gd name="T10" fmla="*/ 5 w 273"/>
                <a:gd name="T11" fmla="*/ 83 h 230"/>
                <a:gd name="T12" fmla="*/ 0 w 273"/>
                <a:gd name="T13" fmla="*/ 111 h 230"/>
                <a:gd name="T14" fmla="*/ 0 w 273"/>
                <a:gd name="T15" fmla="*/ 139 h 230"/>
                <a:gd name="T16" fmla="*/ 8 w 273"/>
                <a:gd name="T17" fmla="*/ 167 h 230"/>
                <a:gd name="T18" fmla="*/ 20 w 273"/>
                <a:gd name="T19" fmla="*/ 189 h 230"/>
                <a:gd name="T20" fmla="*/ 51 w 273"/>
                <a:gd name="T21" fmla="*/ 212 h 230"/>
                <a:gd name="T22" fmla="*/ 99 w 273"/>
                <a:gd name="T23" fmla="*/ 227 h 230"/>
                <a:gd name="T24" fmla="*/ 154 w 273"/>
                <a:gd name="T25" fmla="*/ 227 h 230"/>
                <a:gd name="T26" fmla="*/ 207 w 273"/>
                <a:gd name="T27" fmla="*/ 212 h 230"/>
                <a:gd name="T28" fmla="*/ 245 w 273"/>
                <a:gd name="T29" fmla="*/ 179 h 230"/>
                <a:gd name="T30" fmla="*/ 268 w 273"/>
                <a:gd name="T31" fmla="*/ 139 h 230"/>
                <a:gd name="T32" fmla="*/ 273 w 273"/>
                <a:gd name="T33" fmla="*/ 96 h 230"/>
                <a:gd name="T34" fmla="*/ 265 w 273"/>
                <a:gd name="T35" fmla="*/ 73 h 230"/>
                <a:gd name="T36" fmla="*/ 245 w 273"/>
                <a:gd name="T37" fmla="*/ 71 h 230"/>
                <a:gd name="T38" fmla="*/ 217 w 273"/>
                <a:gd name="T39" fmla="*/ 78 h 230"/>
                <a:gd name="T40" fmla="*/ 207 w 273"/>
                <a:gd name="T41" fmla="*/ 91 h 230"/>
                <a:gd name="T42" fmla="*/ 207 w 273"/>
                <a:gd name="T43" fmla="*/ 106 h 230"/>
                <a:gd name="T44" fmla="*/ 202 w 273"/>
                <a:gd name="T45" fmla="*/ 126 h 230"/>
                <a:gd name="T46" fmla="*/ 187 w 273"/>
                <a:gd name="T47" fmla="*/ 146 h 230"/>
                <a:gd name="T48" fmla="*/ 167 w 273"/>
                <a:gd name="T49" fmla="*/ 162 h 230"/>
                <a:gd name="T50" fmla="*/ 139 w 273"/>
                <a:gd name="T51" fmla="*/ 169 h 230"/>
                <a:gd name="T52" fmla="*/ 111 w 273"/>
                <a:gd name="T53" fmla="*/ 169 h 230"/>
                <a:gd name="T54" fmla="*/ 88 w 273"/>
                <a:gd name="T55" fmla="*/ 162 h 230"/>
                <a:gd name="T56" fmla="*/ 73 w 273"/>
                <a:gd name="T57" fmla="*/ 146 h 230"/>
                <a:gd name="T58" fmla="*/ 66 w 273"/>
                <a:gd name="T59" fmla="*/ 126 h 230"/>
                <a:gd name="T60" fmla="*/ 71 w 273"/>
                <a:gd name="T61" fmla="*/ 104 h 230"/>
                <a:gd name="T62" fmla="*/ 86 w 273"/>
                <a:gd name="T63" fmla="*/ 83 h 230"/>
                <a:gd name="T64" fmla="*/ 109 w 273"/>
                <a:gd name="T65" fmla="*/ 68 h 230"/>
                <a:gd name="T66" fmla="*/ 126 w 273"/>
                <a:gd name="T67" fmla="*/ 56 h 230"/>
                <a:gd name="T68" fmla="*/ 131 w 273"/>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230"/>
                <a:gd name="T107" fmla="*/ 273 w 273"/>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230">
                  <a:moveTo>
                    <a:pt x="131" y="33"/>
                  </a:moveTo>
                  <a:lnTo>
                    <a:pt x="131" y="23"/>
                  </a:lnTo>
                  <a:lnTo>
                    <a:pt x="129" y="10"/>
                  </a:lnTo>
                  <a:lnTo>
                    <a:pt x="124" y="2"/>
                  </a:lnTo>
                  <a:lnTo>
                    <a:pt x="121" y="0"/>
                  </a:lnTo>
                  <a:lnTo>
                    <a:pt x="93" y="8"/>
                  </a:lnTo>
                  <a:lnTo>
                    <a:pt x="68" y="18"/>
                  </a:lnTo>
                  <a:lnTo>
                    <a:pt x="43" y="30"/>
                  </a:lnTo>
                  <a:lnTo>
                    <a:pt x="25" y="50"/>
                  </a:lnTo>
                  <a:lnTo>
                    <a:pt x="18" y="61"/>
                  </a:lnTo>
                  <a:lnTo>
                    <a:pt x="10" y="71"/>
                  </a:lnTo>
                  <a:lnTo>
                    <a:pt x="5" y="83"/>
                  </a:lnTo>
                  <a:lnTo>
                    <a:pt x="3" y="96"/>
                  </a:lnTo>
                  <a:lnTo>
                    <a:pt x="0" y="111"/>
                  </a:lnTo>
                  <a:lnTo>
                    <a:pt x="0" y="124"/>
                  </a:lnTo>
                  <a:lnTo>
                    <a:pt x="0" y="139"/>
                  </a:lnTo>
                  <a:lnTo>
                    <a:pt x="5" y="157"/>
                  </a:lnTo>
                  <a:lnTo>
                    <a:pt x="8" y="167"/>
                  </a:lnTo>
                  <a:lnTo>
                    <a:pt x="15" y="179"/>
                  </a:lnTo>
                  <a:lnTo>
                    <a:pt x="20" y="189"/>
                  </a:lnTo>
                  <a:lnTo>
                    <a:pt x="30" y="197"/>
                  </a:lnTo>
                  <a:lnTo>
                    <a:pt x="51" y="212"/>
                  </a:lnTo>
                  <a:lnTo>
                    <a:pt x="73" y="222"/>
                  </a:lnTo>
                  <a:lnTo>
                    <a:pt x="99" y="227"/>
                  </a:lnTo>
                  <a:lnTo>
                    <a:pt x="126" y="230"/>
                  </a:lnTo>
                  <a:lnTo>
                    <a:pt x="154" y="227"/>
                  </a:lnTo>
                  <a:lnTo>
                    <a:pt x="182" y="222"/>
                  </a:lnTo>
                  <a:lnTo>
                    <a:pt x="207" y="212"/>
                  </a:lnTo>
                  <a:lnTo>
                    <a:pt x="227" y="197"/>
                  </a:lnTo>
                  <a:lnTo>
                    <a:pt x="245" y="179"/>
                  </a:lnTo>
                  <a:lnTo>
                    <a:pt x="260" y="162"/>
                  </a:lnTo>
                  <a:lnTo>
                    <a:pt x="268" y="139"/>
                  </a:lnTo>
                  <a:lnTo>
                    <a:pt x="273" y="119"/>
                  </a:lnTo>
                  <a:lnTo>
                    <a:pt x="273" y="96"/>
                  </a:lnTo>
                  <a:lnTo>
                    <a:pt x="270" y="76"/>
                  </a:lnTo>
                  <a:lnTo>
                    <a:pt x="265" y="73"/>
                  </a:lnTo>
                  <a:lnTo>
                    <a:pt x="258" y="71"/>
                  </a:lnTo>
                  <a:lnTo>
                    <a:pt x="245" y="71"/>
                  </a:lnTo>
                  <a:lnTo>
                    <a:pt x="232" y="73"/>
                  </a:lnTo>
                  <a:lnTo>
                    <a:pt x="217" y="78"/>
                  </a:lnTo>
                  <a:lnTo>
                    <a:pt x="210" y="86"/>
                  </a:lnTo>
                  <a:lnTo>
                    <a:pt x="207" y="91"/>
                  </a:lnTo>
                  <a:lnTo>
                    <a:pt x="207" y="93"/>
                  </a:lnTo>
                  <a:lnTo>
                    <a:pt x="207" y="106"/>
                  </a:lnTo>
                  <a:lnTo>
                    <a:pt x="205" y="116"/>
                  </a:lnTo>
                  <a:lnTo>
                    <a:pt x="202" y="126"/>
                  </a:lnTo>
                  <a:lnTo>
                    <a:pt x="197" y="136"/>
                  </a:lnTo>
                  <a:lnTo>
                    <a:pt x="187" y="146"/>
                  </a:lnTo>
                  <a:lnTo>
                    <a:pt x="177" y="154"/>
                  </a:lnTo>
                  <a:lnTo>
                    <a:pt x="167" y="162"/>
                  </a:lnTo>
                  <a:lnTo>
                    <a:pt x="152" y="167"/>
                  </a:lnTo>
                  <a:lnTo>
                    <a:pt x="139" y="169"/>
                  </a:lnTo>
                  <a:lnTo>
                    <a:pt x="124" y="172"/>
                  </a:lnTo>
                  <a:lnTo>
                    <a:pt x="111" y="169"/>
                  </a:lnTo>
                  <a:lnTo>
                    <a:pt x="99" y="167"/>
                  </a:lnTo>
                  <a:lnTo>
                    <a:pt x="88" y="162"/>
                  </a:lnTo>
                  <a:lnTo>
                    <a:pt x="81" y="154"/>
                  </a:lnTo>
                  <a:lnTo>
                    <a:pt x="73" y="146"/>
                  </a:lnTo>
                  <a:lnTo>
                    <a:pt x="68" y="136"/>
                  </a:lnTo>
                  <a:lnTo>
                    <a:pt x="66" y="126"/>
                  </a:lnTo>
                  <a:lnTo>
                    <a:pt x="68" y="114"/>
                  </a:lnTo>
                  <a:lnTo>
                    <a:pt x="71" y="104"/>
                  </a:lnTo>
                  <a:lnTo>
                    <a:pt x="78" y="93"/>
                  </a:lnTo>
                  <a:lnTo>
                    <a:pt x="86" y="83"/>
                  </a:lnTo>
                  <a:lnTo>
                    <a:pt x="96" y="76"/>
                  </a:lnTo>
                  <a:lnTo>
                    <a:pt x="109" y="68"/>
                  </a:lnTo>
                  <a:lnTo>
                    <a:pt x="121" y="63"/>
                  </a:lnTo>
                  <a:lnTo>
                    <a:pt x="126" y="56"/>
                  </a:lnTo>
                  <a:lnTo>
                    <a:pt x="129" y="45"/>
                  </a:lnTo>
                  <a:lnTo>
                    <a:pt x="131" y="33"/>
                  </a:lnTo>
                  <a:close/>
                </a:path>
              </a:pathLst>
            </a:custGeom>
            <a:solidFill>
              <a:srgbClr val="0F0F0F"/>
            </a:solidFill>
            <a:ln w="9525">
              <a:noFill/>
              <a:round/>
              <a:headEnd/>
              <a:tailEnd/>
            </a:ln>
          </p:spPr>
          <p:txBody>
            <a:bodyPr/>
            <a:lstStyle/>
            <a:p>
              <a:endParaRPr lang="en-US"/>
            </a:p>
          </p:txBody>
        </p:sp>
        <p:sp>
          <p:nvSpPr>
            <p:cNvPr id="21" name="Freeform 49"/>
            <p:cNvSpPr>
              <a:spLocks/>
            </p:cNvSpPr>
            <p:nvPr/>
          </p:nvSpPr>
          <p:spPr bwMode="auto">
            <a:xfrm>
              <a:off x="455" y="1480"/>
              <a:ext cx="275" cy="230"/>
            </a:xfrm>
            <a:custGeom>
              <a:avLst/>
              <a:gdLst>
                <a:gd name="T0" fmla="*/ 131 w 275"/>
                <a:gd name="T1" fmla="*/ 21 h 230"/>
                <a:gd name="T2" fmla="*/ 126 w 275"/>
                <a:gd name="T3" fmla="*/ 3 h 230"/>
                <a:gd name="T4" fmla="*/ 96 w 275"/>
                <a:gd name="T5" fmla="*/ 5 h 230"/>
                <a:gd name="T6" fmla="*/ 45 w 275"/>
                <a:gd name="T7" fmla="*/ 31 h 230"/>
                <a:gd name="T8" fmla="*/ 17 w 275"/>
                <a:gd name="T9" fmla="*/ 59 h 230"/>
                <a:gd name="T10" fmla="*/ 7 w 275"/>
                <a:gd name="T11" fmla="*/ 84 h 230"/>
                <a:gd name="T12" fmla="*/ 2 w 275"/>
                <a:gd name="T13" fmla="*/ 109 h 230"/>
                <a:gd name="T14" fmla="*/ 2 w 275"/>
                <a:gd name="T15" fmla="*/ 139 h 230"/>
                <a:gd name="T16" fmla="*/ 10 w 275"/>
                <a:gd name="T17" fmla="*/ 167 h 230"/>
                <a:gd name="T18" fmla="*/ 22 w 275"/>
                <a:gd name="T19" fmla="*/ 187 h 230"/>
                <a:gd name="T20" fmla="*/ 50 w 275"/>
                <a:gd name="T21" fmla="*/ 213 h 230"/>
                <a:gd name="T22" fmla="*/ 101 w 275"/>
                <a:gd name="T23" fmla="*/ 228 h 230"/>
                <a:gd name="T24" fmla="*/ 154 w 275"/>
                <a:gd name="T25" fmla="*/ 228 h 230"/>
                <a:gd name="T26" fmla="*/ 209 w 275"/>
                <a:gd name="T27" fmla="*/ 210 h 230"/>
                <a:gd name="T28" fmla="*/ 247 w 275"/>
                <a:gd name="T29" fmla="*/ 180 h 230"/>
                <a:gd name="T30" fmla="*/ 270 w 275"/>
                <a:gd name="T31" fmla="*/ 139 h 230"/>
                <a:gd name="T32" fmla="*/ 275 w 275"/>
                <a:gd name="T33" fmla="*/ 96 h 230"/>
                <a:gd name="T34" fmla="*/ 265 w 275"/>
                <a:gd name="T35" fmla="*/ 71 h 230"/>
                <a:gd name="T36" fmla="*/ 247 w 275"/>
                <a:gd name="T37" fmla="*/ 71 h 230"/>
                <a:gd name="T38" fmla="*/ 219 w 275"/>
                <a:gd name="T39" fmla="*/ 79 h 230"/>
                <a:gd name="T40" fmla="*/ 207 w 275"/>
                <a:gd name="T41" fmla="*/ 89 h 230"/>
                <a:gd name="T42" fmla="*/ 209 w 275"/>
                <a:gd name="T43" fmla="*/ 107 h 230"/>
                <a:gd name="T44" fmla="*/ 204 w 275"/>
                <a:gd name="T45" fmla="*/ 127 h 230"/>
                <a:gd name="T46" fmla="*/ 189 w 275"/>
                <a:gd name="T47" fmla="*/ 147 h 230"/>
                <a:gd name="T48" fmla="*/ 166 w 275"/>
                <a:gd name="T49" fmla="*/ 162 h 230"/>
                <a:gd name="T50" fmla="*/ 141 w 275"/>
                <a:gd name="T51" fmla="*/ 170 h 230"/>
                <a:gd name="T52" fmla="*/ 113 w 275"/>
                <a:gd name="T53" fmla="*/ 170 h 230"/>
                <a:gd name="T54" fmla="*/ 91 w 275"/>
                <a:gd name="T55" fmla="*/ 162 h 230"/>
                <a:gd name="T56" fmla="*/ 76 w 275"/>
                <a:gd name="T57" fmla="*/ 147 h 230"/>
                <a:gd name="T58" fmla="*/ 68 w 275"/>
                <a:gd name="T59" fmla="*/ 124 h 230"/>
                <a:gd name="T60" fmla="*/ 73 w 275"/>
                <a:gd name="T61" fmla="*/ 104 h 230"/>
                <a:gd name="T62" fmla="*/ 88 w 275"/>
                <a:gd name="T63" fmla="*/ 84 h 230"/>
                <a:gd name="T64" fmla="*/ 111 w 275"/>
                <a:gd name="T65" fmla="*/ 69 h 230"/>
                <a:gd name="T66" fmla="*/ 129 w 275"/>
                <a:gd name="T67" fmla="*/ 53 h 230"/>
                <a:gd name="T68" fmla="*/ 134 w 275"/>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
                <a:gd name="T106" fmla="*/ 0 h 230"/>
                <a:gd name="T107" fmla="*/ 275 w 275"/>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 h="230">
                  <a:moveTo>
                    <a:pt x="134" y="33"/>
                  </a:moveTo>
                  <a:lnTo>
                    <a:pt x="131" y="21"/>
                  </a:lnTo>
                  <a:lnTo>
                    <a:pt x="129" y="11"/>
                  </a:lnTo>
                  <a:lnTo>
                    <a:pt x="126" y="3"/>
                  </a:lnTo>
                  <a:lnTo>
                    <a:pt x="123" y="0"/>
                  </a:lnTo>
                  <a:lnTo>
                    <a:pt x="96" y="5"/>
                  </a:lnTo>
                  <a:lnTo>
                    <a:pt x="68" y="16"/>
                  </a:lnTo>
                  <a:lnTo>
                    <a:pt x="45" y="31"/>
                  </a:lnTo>
                  <a:lnTo>
                    <a:pt x="28" y="48"/>
                  </a:lnTo>
                  <a:lnTo>
                    <a:pt x="17" y="59"/>
                  </a:lnTo>
                  <a:lnTo>
                    <a:pt x="12" y="71"/>
                  </a:lnTo>
                  <a:lnTo>
                    <a:pt x="7" y="84"/>
                  </a:lnTo>
                  <a:lnTo>
                    <a:pt x="2" y="96"/>
                  </a:lnTo>
                  <a:lnTo>
                    <a:pt x="2" y="109"/>
                  </a:lnTo>
                  <a:lnTo>
                    <a:pt x="0" y="124"/>
                  </a:lnTo>
                  <a:lnTo>
                    <a:pt x="2" y="139"/>
                  </a:lnTo>
                  <a:lnTo>
                    <a:pt x="5" y="155"/>
                  </a:lnTo>
                  <a:lnTo>
                    <a:pt x="10" y="167"/>
                  </a:lnTo>
                  <a:lnTo>
                    <a:pt x="15" y="177"/>
                  </a:lnTo>
                  <a:lnTo>
                    <a:pt x="22" y="187"/>
                  </a:lnTo>
                  <a:lnTo>
                    <a:pt x="30" y="197"/>
                  </a:lnTo>
                  <a:lnTo>
                    <a:pt x="50" y="213"/>
                  </a:lnTo>
                  <a:lnTo>
                    <a:pt x="73" y="223"/>
                  </a:lnTo>
                  <a:lnTo>
                    <a:pt x="101" y="228"/>
                  </a:lnTo>
                  <a:lnTo>
                    <a:pt x="126" y="230"/>
                  </a:lnTo>
                  <a:lnTo>
                    <a:pt x="154" y="228"/>
                  </a:lnTo>
                  <a:lnTo>
                    <a:pt x="184" y="223"/>
                  </a:lnTo>
                  <a:lnTo>
                    <a:pt x="209" y="210"/>
                  </a:lnTo>
                  <a:lnTo>
                    <a:pt x="230" y="197"/>
                  </a:lnTo>
                  <a:lnTo>
                    <a:pt x="247" y="180"/>
                  </a:lnTo>
                  <a:lnTo>
                    <a:pt x="260" y="160"/>
                  </a:lnTo>
                  <a:lnTo>
                    <a:pt x="270" y="139"/>
                  </a:lnTo>
                  <a:lnTo>
                    <a:pt x="275" y="119"/>
                  </a:lnTo>
                  <a:lnTo>
                    <a:pt x="275" y="96"/>
                  </a:lnTo>
                  <a:lnTo>
                    <a:pt x="273" y="76"/>
                  </a:lnTo>
                  <a:lnTo>
                    <a:pt x="265" y="71"/>
                  </a:lnTo>
                  <a:lnTo>
                    <a:pt x="257" y="71"/>
                  </a:lnTo>
                  <a:lnTo>
                    <a:pt x="247" y="71"/>
                  </a:lnTo>
                  <a:lnTo>
                    <a:pt x="235" y="74"/>
                  </a:lnTo>
                  <a:lnTo>
                    <a:pt x="219" y="79"/>
                  </a:lnTo>
                  <a:lnTo>
                    <a:pt x="209" y="84"/>
                  </a:lnTo>
                  <a:lnTo>
                    <a:pt x="207" y="89"/>
                  </a:lnTo>
                  <a:lnTo>
                    <a:pt x="207" y="94"/>
                  </a:lnTo>
                  <a:lnTo>
                    <a:pt x="209" y="107"/>
                  </a:lnTo>
                  <a:lnTo>
                    <a:pt x="207" y="117"/>
                  </a:lnTo>
                  <a:lnTo>
                    <a:pt x="204" y="127"/>
                  </a:lnTo>
                  <a:lnTo>
                    <a:pt x="197" y="137"/>
                  </a:lnTo>
                  <a:lnTo>
                    <a:pt x="189" y="147"/>
                  </a:lnTo>
                  <a:lnTo>
                    <a:pt x="179" y="155"/>
                  </a:lnTo>
                  <a:lnTo>
                    <a:pt x="166" y="162"/>
                  </a:lnTo>
                  <a:lnTo>
                    <a:pt x="154" y="167"/>
                  </a:lnTo>
                  <a:lnTo>
                    <a:pt x="141" y="170"/>
                  </a:lnTo>
                  <a:lnTo>
                    <a:pt x="126" y="170"/>
                  </a:lnTo>
                  <a:lnTo>
                    <a:pt x="113" y="170"/>
                  </a:lnTo>
                  <a:lnTo>
                    <a:pt x="101" y="167"/>
                  </a:lnTo>
                  <a:lnTo>
                    <a:pt x="91" y="162"/>
                  </a:lnTo>
                  <a:lnTo>
                    <a:pt x="81" y="155"/>
                  </a:lnTo>
                  <a:lnTo>
                    <a:pt x="76" y="147"/>
                  </a:lnTo>
                  <a:lnTo>
                    <a:pt x="70" y="137"/>
                  </a:lnTo>
                  <a:lnTo>
                    <a:pt x="68" y="124"/>
                  </a:lnTo>
                  <a:lnTo>
                    <a:pt x="70" y="114"/>
                  </a:lnTo>
                  <a:lnTo>
                    <a:pt x="73" y="104"/>
                  </a:lnTo>
                  <a:lnTo>
                    <a:pt x="78" y="94"/>
                  </a:lnTo>
                  <a:lnTo>
                    <a:pt x="88" y="84"/>
                  </a:lnTo>
                  <a:lnTo>
                    <a:pt x="98" y="76"/>
                  </a:lnTo>
                  <a:lnTo>
                    <a:pt x="111" y="69"/>
                  </a:lnTo>
                  <a:lnTo>
                    <a:pt x="123" y="64"/>
                  </a:lnTo>
                  <a:lnTo>
                    <a:pt x="129" y="53"/>
                  </a:lnTo>
                  <a:lnTo>
                    <a:pt x="131" y="43"/>
                  </a:lnTo>
                  <a:lnTo>
                    <a:pt x="134" y="33"/>
                  </a:lnTo>
                  <a:close/>
                </a:path>
              </a:pathLst>
            </a:custGeom>
            <a:solidFill>
              <a:srgbClr val="0F0F0F"/>
            </a:solidFill>
            <a:ln w="9525">
              <a:noFill/>
              <a:round/>
              <a:headEnd/>
              <a:tailEnd/>
            </a:ln>
          </p:spPr>
          <p:txBody>
            <a:bodyPr/>
            <a:lstStyle/>
            <a:p>
              <a:endParaRPr lang="en-US"/>
            </a:p>
          </p:txBody>
        </p:sp>
        <p:sp>
          <p:nvSpPr>
            <p:cNvPr id="22" name="Freeform 50"/>
            <p:cNvSpPr>
              <a:spLocks/>
            </p:cNvSpPr>
            <p:nvPr/>
          </p:nvSpPr>
          <p:spPr bwMode="auto">
            <a:xfrm>
              <a:off x="483" y="1731"/>
              <a:ext cx="272" cy="229"/>
            </a:xfrm>
            <a:custGeom>
              <a:avLst/>
              <a:gdLst>
                <a:gd name="T0" fmla="*/ 131 w 272"/>
                <a:gd name="T1" fmla="*/ 20 h 229"/>
                <a:gd name="T2" fmla="*/ 123 w 272"/>
                <a:gd name="T3" fmla="*/ 2 h 229"/>
                <a:gd name="T4" fmla="*/ 93 w 272"/>
                <a:gd name="T5" fmla="*/ 5 h 229"/>
                <a:gd name="T6" fmla="*/ 42 w 272"/>
                <a:gd name="T7" fmla="*/ 30 h 229"/>
                <a:gd name="T8" fmla="*/ 17 w 272"/>
                <a:gd name="T9" fmla="*/ 58 h 229"/>
                <a:gd name="T10" fmla="*/ 5 w 272"/>
                <a:gd name="T11" fmla="*/ 83 h 229"/>
                <a:gd name="T12" fmla="*/ 0 w 272"/>
                <a:gd name="T13" fmla="*/ 108 h 229"/>
                <a:gd name="T14" fmla="*/ 0 w 272"/>
                <a:gd name="T15" fmla="*/ 138 h 229"/>
                <a:gd name="T16" fmla="*/ 7 w 272"/>
                <a:gd name="T17" fmla="*/ 166 h 229"/>
                <a:gd name="T18" fmla="*/ 20 w 272"/>
                <a:gd name="T19" fmla="*/ 189 h 229"/>
                <a:gd name="T20" fmla="*/ 50 w 272"/>
                <a:gd name="T21" fmla="*/ 212 h 229"/>
                <a:gd name="T22" fmla="*/ 98 w 272"/>
                <a:gd name="T23" fmla="*/ 227 h 229"/>
                <a:gd name="T24" fmla="*/ 154 w 272"/>
                <a:gd name="T25" fmla="*/ 227 h 229"/>
                <a:gd name="T26" fmla="*/ 207 w 272"/>
                <a:gd name="T27" fmla="*/ 212 h 229"/>
                <a:gd name="T28" fmla="*/ 245 w 272"/>
                <a:gd name="T29" fmla="*/ 179 h 229"/>
                <a:gd name="T30" fmla="*/ 267 w 272"/>
                <a:gd name="T31" fmla="*/ 138 h 229"/>
                <a:gd name="T32" fmla="*/ 272 w 272"/>
                <a:gd name="T33" fmla="*/ 96 h 229"/>
                <a:gd name="T34" fmla="*/ 265 w 272"/>
                <a:gd name="T35" fmla="*/ 73 h 229"/>
                <a:gd name="T36" fmla="*/ 245 w 272"/>
                <a:gd name="T37" fmla="*/ 70 h 229"/>
                <a:gd name="T38" fmla="*/ 217 w 272"/>
                <a:gd name="T39" fmla="*/ 78 h 229"/>
                <a:gd name="T40" fmla="*/ 207 w 272"/>
                <a:gd name="T41" fmla="*/ 88 h 229"/>
                <a:gd name="T42" fmla="*/ 207 w 272"/>
                <a:gd name="T43" fmla="*/ 106 h 229"/>
                <a:gd name="T44" fmla="*/ 202 w 272"/>
                <a:gd name="T45" fmla="*/ 126 h 229"/>
                <a:gd name="T46" fmla="*/ 186 w 272"/>
                <a:gd name="T47" fmla="*/ 146 h 229"/>
                <a:gd name="T48" fmla="*/ 166 w 272"/>
                <a:gd name="T49" fmla="*/ 161 h 229"/>
                <a:gd name="T50" fmla="*/ 138 w 272"/>
                <a:gd name="T51" fmla="*/ 169 h 229"/>
                <a:gd name="T52" fmla="*/ 111 w 272"/>
                <a:gd name="T53" fmla="*/ 169 h 229"/>
                <a:gd name="T54" fmla="*/ 88 w 272"/>
                <a:gd name="T55" fmla="*/ 161 h 229"/>
                <a:gd name="T56" fmla="*/ 73 w 272"/>
                <a:gd name="T57" fmla="*/ 146 h 229"/>
                <a:gd name="T58" fmla="*/ 65 w 272"/>
                <a:gd name="T59" fmla="*/ 126 h 229"/>
                <a:gd name="T60" fmla="*/ 70 w 272"/>
                <a:gd name="T61" fmla="*/ 103 h 229"/>
                <a:gd name="T62" fmla="*/ 85 w 272"/>
                <a:gd name="T63" fmla="*/ 83 h 229"/>
                <a:gd name="T64" fmla="*/ 108 w 272"/>
                <a:gd name="T65" fmla="*/ 68 h 229"/>
                <a:gd name="T66" fmla="*/ 126 w 272"/>
                <a:gd name="T67" fmla="*/ 55 h 229"/>
                <a:gd name="T68" fmla="*/ 131 w 272"/>
                <a:gd name="T69" fmla="*/ 32 h 2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2"/>
                <a:gd name="T106" fmla="*/ 0 h 229"/>
                <a:gd name="T107" fmla="*/ 272 w 272"/>
                <a:gd name="T108" fmla="*/ 229 h 2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2" h="229">
                  <a:moveTo>
                    <a:pt x="131" y="32"/>
                  </a:moveTo>
                  <a:lnTo>
                    <a:pt x="131" y="20"/>
                  </a:lnTo>
                  <a:lnTo>
                    <a:pt x="128" y="10"/>
                  </a:lnTo>
                  <a:lnTo>
                    <a:pt x="123" y="2"/>
                  </a:lnTo>
                  <a:lnTo>
                    <a:pt x="121" y="0"/>
                  </a:lnTo>
                  <a:lnTo>
                    <a:pt x="93" y="5"/>
                  </a:lnTo>
                  <a:lnTo>
                    <a:pt x="68" y="15"/>
                  </a:lnTo>
                  <a:lnTo>
                    <a:pt x="42" y="30"/>
                  </a:lnTo>
                  <a:lnTo>
                    <a:pt x="25" y="48"/>
                  </a:lnTo>
                  <a:lnTo>
                    <a:pt x="17" y="58"/>
                  </a:lnTo>
                  <a:lnTo>
                    <a:pt x="10" y="70"/>
                  </a:lnTo>
                  <a:lnTo>
                    <a:pt x="5" y="83"/>
                  </a:lnTo>
                  <a:lnTo>
                    <a:pt x="2" y="96"/>
                  </a:lnTo>
                  <a:lnTo>
                    <a:pt x="0" y="108"/>
                  </a:lnTo>
                  <a:lnTo>
                    <a:pt x="0" y="123"/>
                  </a:lnTo>
                  <a:lnTo>
                    <a:pt x="0" y="138"/>
                  </a:lnTo>
                  <a:lnTo>
                    <a:pt x="5" y="154"/>
                  </a:lnTo>
                  <a:lnTo>
                    <a:pt x="7" y="166"/>
                  </a:lnTo>
                  <a:lnTo>
                    <a:pt x="15" y="179"/>
                  </a:lnTo>
                  <a:lnTo>
                    <a:pt x="20" y="189"/>
                  </a:lnTo>
                  <a:lnTo>
                    <a:pt x="30" y="197"/>
                  </a:lnTo>
                  <a:lnTo>
                    <a:pt x="50" y="212"/>
                  </a:lnTo>
                  <a:lnTo>
                    <a:pt x="73" y="222"/>
                  </a:lnTo>
                  <a:lnTo>
                    <a:pt x="98" y="227"/>
                  </a:lnTo>
                  <a:lnTo>
                    <a:pt x="126" y="229"/>
                  </a:lnTo>
                  <a:lnTo>
                    <a:pt x="154" y="227"/>
                  </a:lnTo>
                  <a:lnTo>
                    <a:pt x="181" y="222"/>
                  </a:lnTo>
                  <a:lnTo>
                    <a:pt x="207" y="212"/>
                  </a:lnTo>
                  <a:lnTo>
                    <a:pt x="227" y="197"/>
                  </a:lnTo>
                  <a:lnTo>
                    <a:pt x="245" y="179"/>
                  </a:lnTo>
                  <a:lnTo>
                    <a:pt x="260" y="161"/>
                  </a:lnTo>
                  <a:lnTo>
                    <a:pt x="267" y="138"/>
                  </a:lnTo>
                  <a:lnTo>
                    <a:pt x="272" y="118"/>
                  </a:lnTo>
                  <a:lnTo>
                    <a:pt x="272" y="96"/>
                  </a:lnTo>
                  <a:lnTo>
                    <a:pt x="270" y="75"/>
                  </a:lnTo>
                  <a:lnTo>
                    <a:pt x="265" y="73"/>
                  </a:lnTo>
                  <a:lnTo>
                    <a:pt x="257" y="70"/>
                  </a:lnTo>
                  <a:lnTo>
                    <a:pt x="245" y="70"/>
                  </a:lnTo>
                  <a:lnTo>
                    <a:pt x="232" y="73"/>
                  </a:lnTo>
                  <a:lnTo>
                    <a:pt x="217" y="78"/>
                  </a:lnTo>
                  <a:lnTo>
                    <a:pt x="209" y="85"/>
                  </a:lnTo>
                  <a:lnTo>
                    <a:pt x="207" y="88"/>
                  </a:lnTo>
                  <a:lnTo>
                    <a:pt x="207" y="93"/>
                  </a:lnTo>
                  <a:lnTo>
                    <a:pt x="207" y="106"/>
                  </a:lnTo>
                  <a:lnTo>
                    <a:pt x="204" y="116"/>
                  </a:lnTo>
                  <a:lnTo>
                    <a:pt x="202" y="126"/>
                  </a:lnTo>
                  <a:lnTo>
                    <a:pt x="197" y="136"/>
                  </a:lnTo>
                  <a:lnTo>
                    <a:pt x="186" y="146"/>
                  </a:lnTo>
                  <a:lnTo>
                    <a:pt x="176" y="154"/>
                  </a:lnTo>
                  <a:lnTo>
                    <a:pt x="166" y="161"/>
                  </a:lnTo>
                  <a:lnTo>
                    <a:pt x="151" y="166"/>
                  </a:lnTo>
                  <a:lnTo>
                    <a:pt x="138" y="169"/>
                  </a:lnTo>
                  <a:lnTo>
                    <a:pt x="123" y="169"/>
                  </a:lnTo>
                  <a:lnTo>
                    <a:pt x="111" y="169"/>
                  </a:lnTo>
                  <a:lnTo>
                    <a:pt x="98" y="166"/>
                  </a:lnTo>
                  <a:lnTo>
                    <a:pt x="88" y="161"/>
                  </a:lnTo>
                  <a:lnTo>
                    <a:pt x="80" y="154"/>
                  </a:lnTo>
                  <a:lnTo>
                    <a:pt x="73" y="146"/>
                  </a:lnTo>
                  <a:lnTo>
                    <a:pt x="68" y="136"/>
                  </a:lnTo>
                  <a:lnTo>
                    <a:pt x="65" y="126"/>
                  </a:lnTo>
                  <a:lnTo>
                    <a:pt x="68" y="113"/>
                  </a:lnTo>
                  <a:lnTo>
                    <a:pt x="70" y="103"/>
                  </a:lnTo>
                  <a:lnTo>
                    <a:pt x="78" y="93"/>
                  </a:lnTo>
                  <a:lnTo>
                    <a:pt x="85" y="83"/>
                  </a:lnTo>
                  <a:lnTo>
                    <a:pt x="95" y="75"/>
                  </a:lnTo>
                  <a:lnTo>
                    <a:pt x="108" y="68"/>
                  </a:lnTo>
                  <a:lnTo>
                    <a:pt x="121" y="63"/>
                  </a:lnTo>
                  <a:lnTo>
                    <a:pt x="126" y="55"/>
                  </a:lnTo>
                  <a:lnTo>
                    <a:pt x="128" y="45"/>
                  </a:lnTo>
                  <a:lnTo>
                    <a:pt x="131" y="32"/>
                  </a:lnTo>
                  <a:close/>
                </a:path>
              </a:pathLst>
            </a:custGeom>
            <a:solidFill>
              <a:srgbClr val="0F0F0F"/>
            </a:solidFill>
            <a:ln w="9525">
              <a:noFill/>
              <a:round/>
              <a:headEnd/>
              <a:tailEnd/>
            </a:ln>
          </p:spPr>
          <p:txBody>
            <a:bodyPr/>
            <a:lstStyle/>
            <a:p>
              <a:endParaRPr lang="en-US"/>
            </a:p>
          </p:txBody>
        </p:sp>
        <p:sp>
          <p:nvSpPr>
            <p:cNvPr id="23" name="Freeform 51"/>
            <p:cNvSpPr>
              <a:spLocks/>
            </p:cNvSpPr>
            <p:nvPr/>
          </p:nvSpPr>
          <p:spPr bwMode="auto">
            <a:xfrm>
              <a:off x="505" y="1968"/>
              <a:ext cx="276" cy="230"/>
            </a:xfrm>
            <a:custGeom>
              <a:avLst/>
              <a:gdLst>
                <a:gd name="T0" fmla="*/ 132 w 276"/>
                <a:gd name="T1" fmla="*/ 20 h 230"/>
                <a:gd name="T2" fmla="*/ 127 w 276"/>
                <a:gd name="T3" fmla="*/ 3 h 230"/>
                <a:gd name="T4" fmla="*/ 96 w 276"/>
                <a:gd name="T5" fmla="*/ 5 h 230"/>
                <a:gd name="T6" fmla="*/ 46 w 276"/>
                <a:gd name="T7" fmla="*/ 30 h 230"/>
                <a:gd name="T8" fmla="*/ 20 w 276"/>
                <a:gd name="T9" fmla="*/ 58 h 230"/>
                <a:gd name="T10" fmla="*/ 8 w 276"/>
                <a:gd name="T11" fmla="*/ 81 h 230"/>
                <a:gd name="T12" fmla="*/ 3 w 276"/>
                <a:gd name="T13" fmla="*/ 109 h 230"/>
                <a:gd name="T14" fmla="*/ 3 w 276"/>
                <a:gd name="T15" fmla="*/ 139 h 230"/>
                <a:gd name="T16" fmla="*/ 10 w 276"/>
                <a:gd name="T17" fmla="*/ 167 h 230"/>
                <a:gd name="T18" fmla="*/ 23 w 276"/>
                <a:gd name="T19" fmla="*/ 187 h 230"/>
                <a:gd name="T20" fmla="*/ 51 w 276"/>
                <a:gd name="T21" fmla="*/ 212 h 230"/>
                <a:gd name="T22" fmla="*/ 101 w 276"/>
                <a:gd name="T23" fmla="*/ 227 h 230"/>
                <a:gd name="T24" fmla="*/ 154 w 276"/>
                <a:gd name="T25" fmla="*/ 227 h 230"/>
                <a:gd name="T26" fmla="*/ 210 w 276"/>
                <a:gd name="T27" fmla="*/ 210 h 230"/>
                <a:gd name="T28" fmla="*/ 248 w 276"/>
                <a:gd name="T29" fmla="*/ 179 h 230"/>
                <a:gd name="T30" fmla="*/ 271 w 276"/>
                <a:gd name="T31" fmla="*/ 139 h 230"/>
                <a:gd name="T32" fmla="*/ 276 w 276"/>
                <a:gd name="T33" fmla="*/ 96 h 230"/>
                <a:gd name="T34" fmla="*/ 265 w 276"/>
                <a:gd name="T35" fmla="*/ 71 h 230"/>
                <a:gd name="T36" fmla="*/ 248 w 276"/>
                <a:gd name="T37" fmla="*/ 68 h 230"/>
                <a:gd name="T38" fmla="*/ 220 w 276"/>
                <a:gd name="T39" fmla="*/ 76 h 230"/>
                <a:gd name="T40" fmla="*/ 207 w 276"/>
                <a:gd name="T41" fmla="*/ 88 h 230"/>
                <a:gd name="T42" fmla="*/ 210 w 276"/>
                <a:gd name="T43" fmla="*/ 104 h 230"/>
                <a:gd name="T44" fmla="*/ 205 w 276"/>
                <a:gd name="T45" fmla="*/ 126 h 230"/>
                <a:gd name="T46" fmla="*/ 190 w 276"/>
                <a:gd name="T47" fmla="*/ 147 h 230"/>
                <a:gd name="T48" fmla="*/ 167 w 276"/>
                <a:gd name="T49" fmla="*/ 159 h 230"/>
                <a:gd name="T50" fmla="*/ 142 w 276"/>
                <a:gd name="T51" fmla="*/ 169 h 230"/>
                <a:gd name="T52" fmla="*/ 114 w 276"/>
                <a:gd name="T53" fmla="*/ 169 h 230"/>
                <a:gd name="T54" fmla="*/ 91 w 276"/>
                <a:gd name="T55" fmla="*/ 159 h 230"/>
                <a:gd name="T56" fmla="*/ 76 w 276"/>
                <a:gd name="T57" fmla="*/ 144 h 230"/>
                <a:gd name="T58" fmla="*/ 68 w 276"/>
                <a:gd name="T59" fmla="*/ 124 h 230"/>
                <a:gd name="T60" fmla="*/ 73 w 276"/>
                <a:gd name="T61" fmla="*/ 104 h 230"/>
                <a:gd name="T62" fmla="*/ 89 w 276"/>
                <a:gd name="T63" fmla="*/ 83 h 230"/>
                <a:gd name="T64" fmla="*/ 111 w 276"/>
                <a:gd name="T65" fmla="*/ 68 h 230"/>
                <a:gd name="T66" fmla="*/ 129 w 276"/>
                <a:gd name="T67" fmla="*/ 53 h 230"/>
                <a:gd name="T68" fmla="*/ 134 w 276"/>
                <a:gd name="T69" fmla="*/ 30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6"/>
                <a:gd name="T106" fmla="*/ 0 h 230"/>
                <a:gd name="T107" fmla="*/ 276 w 276"/>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6" h="230">
                  <a:moveTo>
                    <a:pt x="134" y="30"/>
                  </a:moveTo>
                  <a:lnTo>
                    <a:pt x="132" y="20"/>
                  </a:lnTo>
                  <a:lnTo>
                    <a:pt x="129" y="10"/>
                  </a:lnTo>
                  <a:lnTo>
                    <a:pt x="127" y="3"/>
                  </a:lnTo>
                  <a:lnTo>
                    <a:pt x="124" y="0"/>
                  </a:lnTo>
                  <a:lnTo>
                    <a:pt x="96" y="5"/>
                  </a:lnTo>
                  <a:lnTo>
                    <a:pt x="68" y="15"/>
                  </a:lnTo>
                  <a:lnTo>
                    <a:pt x="46" y="30"/>
                  </a:lnTo>
                  <a:lnTo>
                    <a:pt x="28" y="48"/>
                  </a:lnTo>
                  <a:lnTo>
                    <a:pt x="20" y="58"/>
                  </a:lnTo>
                  <a:lnTo>
                    <a:pt x="13" y="71"/>
                  </a:lnTo>
                  <a:lnTo>
                    <a:pt x="8" y="81"/>
                  </a:lnTo>
                  <a:lnTo>
                    <a:pt x="3" y="96"/>
                  </a:lnTo>
                  <a:lnTo>
                    <a:pt x="3" y="109"/>
                  </a:lnTo>
                  <a:lnTo>
                    <a:pt x="0" y="124"/>
                  </a:lnTo>
                  <a:lnTo>
                    <a:pt x="3" y="139"/>
                  </a:lnTo>
                  <a:lnTo>
                    <a:pt x="5" y="154"/>
                  </a:lnTo>
                  <a:lnTo>
                    <a:pt x="10" y="167"/>
                  </a:lnTo>
                  <a:lnTo>
                    <a:pt x="15" y="177"/>
                  </a:lnTo>
                  <a:lnTo>
                    <a:pt x="23" y="187"/>
                  </a:lnTo>
                  <a:lnTo>
                    <a:pt x="31" y="197"/>
                  </a:lnTo>
                  <a:lnTo>
                    <a:pt x="51" y="212"/>
                  </a:lnTo>
                  <a:lnTo>
                    <a:pt x="73" y="222"/>
                  </a:lnTo>
                  <a:lnTo>
                    <a:pt x="101" y="227"/>
                  </a:lnTo>
                  <a:lnTo>
                    <a:pt x="127" y="230"/>
                  </a:lnTo>
                  <a:lnTo>
                    <a:pt x="154" y="227"/>
                  </a:lnTo>
                  <a:lnTo>
                    <a:pt x="185" y="220"/>
                  </a:lnTo>
                  <a:lnTo>
                    <a:pt x="210" y="210"/>
                  </a:lnTo>
                  <a:lnTo>
                    <a:pt x="230" y="197"/>
                  </a:lnTo>
                  <a:lnTo>
                    <a:pt x="248" y="179"/>
                  </a:lnTo>
                  <a:lnTo>
                    <a:pt x="260" y="159"/>
                  </a:lnTo>
                  <a:lnTo>
                    <a:pt x="271" y="139"/>
                  </a:lnTo>
                  <a:lnTo>
                    <a:pt x="276" y="116"/>
                  </a:lnTo>
                  <a:lnTo>
                    <a:pt x="276" y="96"/>
                  </a:lnTo>
                  <a:lnTo>
                    <a:pt x="273" y="73"/>
                  </a:lnTo>
                  <a:lnTo>
                    <a:pt x="265" y="71"/>
                  </a:lnTo>
                  <a:lnTo>
                    <a:pt x="258" y="71"/>
                  </a:lnTo>
                  <a:lnTo>
                    <a:pt x="248" y="68"/>
                  </a:lnTo>
                  <a:lnTo>
                    <a:pt x="235" y="71"/>
                  </a:lnTo>
                  <a:lnTo>
                    <a:pt x="220" y="76"/>
                  </a:lnTo>
                  <a:lnTo>
                    <a:pt x="210" y="83"/>
                  </a:lnTo>
                  <a:lnTo>
                    <a:pt x="207" y="88"/>
                  </a:lnTo>
                  <a:lnTo>
                    <a:pt x="207" y="93"/>
                  </a:lnTo>
                  <a:lnTo>
                    <a:pt x="210" y="104"/>
                  </a:lnTo>
                  <a:lnTo>
                    <a:pt x="207" y="116"/>
                  </a:lnTo>
                  <a:lnTo>
                    <a:pt x="205" y="126"/>
                  </a:lnTo>
                  <a:lnTo>
                    <a:pt x="197" y="136"/>
                  </a:lnTo>
                  <a:lnTo>
                    <a:pt x="190" y="147"/>
                  </a:lnTo>
                  <a:lnTo>
                    <a:pt x="180" y="154"/>
                  </a:lnTo>
                  <a:lnTo>
                    <a:pt x="167" y="159"/>
                  </a:lnTo>
                  <a:lnTo>
                    <a:pt x="154" y="167"/>
                  </a:lnTo>
                  <a:lnTo>
                    <a:pt x="142" y="169"/>
                  </a:lnTo>
                  <a:lnTo>
                    <a:pt x="127" y="169"/>
                  </a:lnTo>
                  <a:lnTo>
                    <a:pt x="114" y="169"/>
                  </a:lnTo>
                  <a:lnTo>
                    <a:pt x="101" y="164"/>
                  </a:lnTo>
                  <a:lnTo>
                    <a:pt x="91" y="159"/>
                  </a:lnTo>
                  <a:lnTo>
                    <a:pt x="81" y="154"/>
                  </a:lnTo>
                  <a:lnTo>
                    <a:pt x="76" y="144"/>
                  </a:lnTo>
                  <a:lnTo>
                    <a:pt x="71" y="134"/>
                  </a:lnTo>
                  <a:lnTo>
                    <a:pt x="68" y="124"/>
                  </a:lnTo>
                  <a:lnTo>
                    <a:pt x="71" y="114"/>
                  </a:lnTo>
                  <a:lnTo>
                    <a:pt x="73" y="104"/>
                  </a:lnTo>
                  <a:lnTo>
                    <a:pt x="79" y="93"/>
                  </a:lnTo>
                  <a:lnTo>
                    <a:pt x="89" y="83"/>
                  </a:lnTo>
                  <a:lnTo>
                    <a:pt x="99" y="76"/>
                  </a:lnTo>
                  <a:lnTo>
                    <a:pt x="111" y="68"/>
                  </a:lnTo>
                  <a:lnTo>
                    <a:pt x="124" y="63"/>
                  </a:lnTo>
                  <a:lnTo>
                    <a:pt x="129" y="53"/>
                  </a:lnTo>
                  <a:lnTo>
                    <a:pt x="132" y="43"/>
                  </a:lnTo>
                  <a:lnTo>
                    <a:pt x="134" y="30"/>
                  </a:lnTo>
                  <a:close/>
                </a:path>
              </a:pathLst>
            </a:custGeom>
            <a:solidFill>
              <a:srgbClr val="0F0F0F"/>
            </a:solidFill>
            <a:ln w="9525">
              <a:noFill/>
              <a:round/>
              <a:headEnd/>
              <a:tailEnd/>
            </a:ln>
          </p:spPr>
          <p:txBody>
            <a:bodyPr/>
            <a:lstStyle/>
            <a:p>
              <a:endParaRPr lang="en-US"/>
            </a:p>
          </p:txBody>
        </p:sp>
        <p:sp>
          <p:nvSpPr>
            <p:cNvPr id="24" name="Freeform 52"/>
            <p:cNvSpPr>
              <a:spLocks/>
            </p:cNvSpPr>
            <p:nvPr/>
          </p:nvSpPr>
          <p:spPr bwMode="auto">
            <a:xfrm>
              <a:off x="533" y="2231"/>
              <a:ext cx="275" cy="230"/>
            </a:xfrm>
            <a:custGeom>
              <a:avLst/>
              <a:gdLst>
                <a:gd name="T0" fmla="*/ 131 w 275"/>
                <a:gd name="T1" fmla="*/ 22 h 230"/>
                <a:gd name="T2" fmla="*/ 126 w 275"/>
                <a:gd name="T3" fmla="*/ 2 h 230"/>
                <a:gd name="T4" fmla="*/ 93 w 275"/>
                <a:gd name="T5" fmla="*/ 7 h 230"/>
                <a:gd name="T6" fmla="*/ 45 w 275"/>
                <a:gd name="T7" fmla="*/ 30 h 230"/>
                <a:gd name="T8" fmla="*/ 18 w 275"/>
                <a:gd name="T9" fmla="*/ 60 h 230"/>
                <a:gd name="T10" fmla="*/ 8 w 275"/>
                <a:gd name="T11" fmla="*/ 83 h 230"/>
                <a:gd name="T12" fmla="*/ 0 w 275"/>
                <a:gd name="T13" fmla="*/ 111 h 230"/>
                <a:gd name="T14" fmla="*/ 3 w 275"/>
                <a:gd name="T15" fmla="*/ 139 h 230"/>
                <a:gd name="T16" fmla="*/ 10 w 275"/>
                <a:gd name="T17" fmla="*/ 166 h 230"/>
                <a:gd name="T18" fmla="*/ 23 w 275"/>
                <a:gd name="T19" fmla="*/ 189 h 230"/>
                <a:gd name="T20" fmla="*/ 51 w 275"/>
                <a:gd name="T21" fmla="*/ 212 h 230"/>
                <a:gd name="T22" fmla="*/ 99 w 275"/>
                <a:gd name="T23" fmla="*/ 230 h 230"/>
                <a:gd name="T24" fmla="*/ 154 w 275"/>
                <a:gd name="T25" fmla="*/ 227 h 230"/>
                <a:gd name="T26" fmla="*/ 207 w 275"/>
                <a:gd name="T27" fmla="*/ 212 h 230"/>
                <a:gd name="T28" fmla="*/ 248 w 275"/>
                <a:gd name="T29" fmla="*/ 179 h 230"/>
                <a:gd name="T30" fmla="*/ 270 w 275"/>
                <a:gd name="T31" fmla="*/ 139 h 230"/>
                <a:gd name="T32" fmla="*/ 275 w 275"/>
                <a:gd name="T33" fmla="*/ 96 h 230"/>
                <a:gd name="T34" fmla="*/ 265 w 275"/>
                <a:gd name="T35" fmla="*/ 73 h 230"/>
                <a:gd name="T36" fmla="*/ 248 w 275"/>
                <a:gd name="T37" fmla="*/ 70 h 230"/>
                <a:gd name="T38" fmla="*/ 220 w 275"/>
                <a:gd name="T39" fmla="*/ 78 h 230"/>
                <a:gd name="T40" fmla="*/ 207 w 275"/>
                <a:gd name="T41" fmla="*/ 91 h 230"/>
                <a:gd name="T42" fmla="*/ 210 w 275"/>
                <a:gd name="T43" fmla="*/ 106 h 230"/>
                <a:gd name="T44" fmla="*/ 205 w 275"/>
                <a:gd name="T45" fmla="*/ 126 h 230"/>
                <a:gd name="T46" fmla="*/ 189 w 275"/>
                <a:gd name="T47" fmla="*/ 146 h 230"/>
                <a:gd name="T48" fmla="*/ 167 w 275"/>
                <a:gd name="T49" fmla="*/ 161 h 230"/>
                <a:gd name="T50" fmla="*/ 139 w 275"/>
                <a:gd name="T51" fmla="*/ 169 h 230"/>
                <a:gd name="T52" fmla="*/ 114 w 275"/>
                <a:gd name="T53" fmla="*/ 169 h 230"/>
                <a:gd name="T54" fmla="*/ 91 w 275"/>
                <a:gd name="T55" fmla="*/ 161 h 230"/>
                <a:gd name="T56" fmla="*/ 73 w 275"/>
                <a:gd name="T57" fmla="*/ 146 h 230"/>
                <a:gd name="T58" fmla="*/ 68 w 275"/>
                <a:gd name="T59" fmla="*/ 126 h 230"/>
                <a:gd name="T60" fmla="*/ 73 w 275"/>
                <a:gd name="T61" fmla="*/ 103 h 230"/>
                <a:gd name="T62" fmla="*/ 88 w 275"/>
                <a:gd name="T63" fmla="*/ 86 h 230"/>
                <a:gd name="T64" fmla="*/ 109 w 275"/>
                <a:gd name="T65" fmla="*/ 70 h 230"/>
                <a:gd name="T66" fmla="*/ 126 w 275"/>
                <a:gd name="T67" fmla="*/ 55 h 230"/>
                <a:gd name="T68" fmla="*/ 131 w 275"/>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
                <a:gd name="T106" fmla="*/ 0 h 230"/>
                <a:gd name="T107" fmla="*/ 275 w 275"/>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 h="230">
                  <a:moveTo>
                    <a:pt x="131" y="33"/>
                  </a:moveTo>
                  <a:lnTo>
                    <a:pt x="131" y="22"/>
                  </a:lnTo>
                  <a:lnTo>
                    <a:pt x="129" y="10"/>
                  </a:lnTo>
                  <a:lnTo>
                    <a:pt x="126" y="2"/>
                  </a:lnTo>
                  <a:lnTo>
                    <a:pt x="121" y="0"/>
                  </a:lnTo>
                  <a:lnTo>
                    <a:pt x="93" y="7"/>
                  </a:lnTo>
                  <a:lnTo>
                    <a:pt x="68" y="17"/>
                  </a:lnTo>
                  <a:lnTo>
                    <a:pt x="45" y="30"/>
                  </a:lnTo>
                  <a:lnTo>
                    <a:pt x="25" y="50"/>
                  </a:lnTo>
                  <a:lnTo>
                    <a:pt x="18" y="60"/>
                  </a:lnTo>
                  <a:lnTo>
                    <a:pt x="13" y="70"/>
                  </a:lnTo>
                  <a:lnTo>
                    <a:pt x="8" y="83"/>
                  </a:lnTo>
                  <a:lnTo>
                    <a:pt x="3" y="96"/>
                  </a:lnTo>
                  <a:lnTo>
                    <a:pt x="0" y="111"/>
                  </a:lnTo>
                  <a:lnTo>
                    <a:pt x="0" y="124"/>
                  </a:lnTo>
                  <a:lnTo>
                    <a:pt x="3" y="139"/>
                  </a:lnTo>
                  <a:lnTo>
                    <a:pt x="5" y="156"/>
                  </a:lnTo>
                  <a:lnTo>
                    <a:pt x="10" y="166"/>
                  </a:lnTo>
                  <a:lnTo>
                    <a:pt x="15" y="179"/>
                  </a:lnTo>
                  <a:lnTo>
                    <a:pt x="23" y="189"/>
                  </a:lnTo>
                  <a:lnTo>
                    <a:pt x="30" y="197"/>
                  </a:lnTo>
                  <a:lnTo>
                    <a:pt x="51" y="212"/>
                  </a:lnTo>
                  <a:lnTo>
                    <a:pt x="73" y="222"/>
                  </a:lnTo>
                  <a:lnTo>
                    <a:pt x="99" y="230"/>
                  </a:lnTo>
                  <a:lnTo>
                    <a:pt x="126" y="230"/>
                  </a:lnTo>
                  <a:lnTo>
                    <a:pt x="154" y="227"/>
                  </a:lnTo>
                  <a:lnTo>
                    <a:pt x="182" y="222"/>
                  </a:lnTo>
                  <a:lnTo>
                    <a:pt x="207" y="212"/>
                  </a:lnTo>
                  <a:lnTo>
                    <a:pt x="230" y="197"/>
                  </a:lnTo>
                  <a:lnTo>
                    <a:pt x="248" y="179"/>
                  </a:lnTo>
                  <a:lnTo>
                    <a:pt x="260" y="161"/>
                  </a:lnTo>
                  <a:lnTo>
                    <a:pt x="270" y="139"/>
                  </a:lnTo>
                  <a:lnTo>
                    <a:pt x="275" y="118"/>
                  </a:lnTo>
                  <a:lnTo>
                    <a:pt x="275" y="96"/>
                  </a:lnTo>
                  <a:lnTo>
                    <a:pt x="273" y="76"/>
                  </a:lnTo>
                  <a:lnTo>
                    <a:pt x="265" y="73"/>
                  </a:lnTo>
                  <a:lnTo>
                    <a:pt x="258" y="70"/>
                  </a:lnTo>
                  <a:lnTo>
                    <a:pt x="248" y="70"/>
                  </a:lnTo>
                  <a:lnTo>
                    <a:pt x="232" y="73"/>
                  </a:lnTo>
                  <a:lnTo>
                    <a:pt x="220" y="78"/>
                  </a:lnTo>
                  <a:lnTo>
                    <a:pt x="210" y="86"/>
                  </a:lnTo>
                  <a:lnTo>
                    <a:pt x="207" y="91"/>
                  </a:lnTo>
                  <a:lnTo>
                    <a:pt x="207" y="96"/>
                  </a:lnTo>
                  <a:lnTo>
                    <a:pt x="210" y="106"/>
                  </a:lnTo>
                  <a:lnTo>
                    <a:pt x="207" y="116"/>
                  </a:lnTo>
                  <a:lnTo>
                    <a:pt x="205" y="126"/>
                  </a:lnTo>
                  <a:lnTo>
                    <a:pt x="197" y="136"/>
                  </a:lnTo>
                  <a:lnTo>
                    <a:pt x="189" y="146"/>
                  </a:lnTo>
                  <a:lnTo>
                    <a:pt x="179" y="154"/>
                  </a:lnTo>
                  <a:lnTo>
                    <a:pt x="167" y="161"/>
                  </a:lnTo>
                  <a:lnTo>
                    <a:pt x="154" y="166"/>
                  </a:lnTo>
                  <a:lnTo>
                    <a:pt x="139" y="169"/>
                  </a:lnTo>
                  <a:lnTo>
                    <a:pt x="126" y="172"/>
                  </a:lnTo>
                  <a:lnTo>
                    <a:pt x="114" y="169"/>
                  </a:lnTo>
                  <a:lnTo>
                    <a:pt x="101" y="166"/>
                  </a:lnTo>
                  <a:lnTo>
                    <a:pt x="91" y="161"/>
                  </a:lnTo>
                  <a:lnTo>
                    <a:pt x="81" y="154"/>
                  </a:lnTo>
                  <a:lnTo>
                    <a:pt x="73" y="146"/>
                  </a:lnTo>
                  <a:lnTo>
                    <a:pt x="71" y="136"/>
                  </a:lnTo>
                  <a:lnTo>
                    <a:pt x="68" y="126"/>
                  </a:lnTo>
                  <a:lnTo>
                    <a:pt x="68" y="113"/>
                  </a:lnTo>
                  <a:lnTo>
                    <a:pt x="73" y="103"/>
                  </a:lnTo>
                  <a:lnTo>
                    <a:pt x="78" y="93"/>
                  </a:lnTo>
                  <a:lnTo>
                    <a:pt x="88" y="86"/>
                  </a:lnTo>
                  <a:lnTo>
                    <a:pt x="99" y="76"/>
                  </a:lnTo>
                  <a:lnTo>
                    <a:pt x="109" y="70"/>
                  </a:lnTo>
                  <a:lnTo>
                    <a:pt x="124" y="63"/>
                  </a:lnTo>
                  <a:lnTo>
                    <a:pt x="126" y="55"/>
                  </a:lnTo>
                  <a:lnTo>
                    <a:pt x="131" y="45"/>
                  </a:lnTo>
                  <a:lnTo>
                    <a:pt x="131" y="33"/>
                  </a:lnTo>
                  <a:close/>
                </a:path>
              </a:pathLst>
            </a:custGeom>
            <a:solidFill>
              <a:srgbClr val="0F0F0F"/>
            </a:solidFill>
            <a:ln w="9525">
              <a:noFill/>
              <a:round/>
              <a:headEnd/>
              <a:tailEnd/>
            </a:ln>
          </p:spPr>
          <p:txBody>
            <a:bodyPr/>
            <a:lstStyle/>
            <a:p>
              <a:endParaRPr lang="en-US"/>
            </a:p>
          </p:txBody>
        </p:sp>
        <p:sp>
          <p:nvSpPr>
            <p:cNvPr id="25" name="Freeform 53"/>
            <p:cNvSpPr>
              <a:spLocks/>
            </p:cNvSpPr>
            <p:nvPr/>
          </p:nvSpPr>
          <p:spPr bwMode="auto">
            <a:xfrm>
              <a:off x="558" y="2468"/>
              <a:ext cx="276" cy="230"/>
            </a:xfrm>
            <a:custGeom>
              <a:avLst/>
              <a:gdLst>
                <a:gd name="T0" fmla="*/ 132 w 276"/>
                <a:gd name="T1" fmla="*/ 20 h 230"/>
                <a:gd name="T2" fmla="*/ 127 w 276"/>
                <a:gd name="T3" fmla="*/ 3 h 230"/>
                <a:gd name="T4" fmla="*/ 94 w 276"/>
                <a:gd name="T5" fmla="*/ 5 h 230"/>
                <a:gd name="T6" fmla="*/ 46 w 276"/>
                <a:gd name="T7" fmla="*/ 31 h 230"/>
                <a:gd name="T8" fmla="*/ 18 w 276"/>
                <a:gd name="T9" fmla="*/ 58 h 230"/>
                <a:gd name="T10" fmla="*/ 5 w 276"/>
                <a:gd name="T11" fmla="*/ 84 h 230"/>
                <a:gd name="T12" fmla="*/ 0 w 276"/>
                <a:gd name="T13" fmla="*/ 109 h 230"/>
                <a:gd name="T14" fmla="*/ 3 w 276"/>
                <a:gd name="T15" fmla="*/ 139 h 230"/>
                <a:gd name="T16" fmla="*/ 10 w 276"/>
                <a:gd name="T17" fmla="*/ 167 h 230"/>
                <a:gd name="T18" fmla="*/ 23 w 276"/>
                <a:gd name="T19" fmla="*/ 190 h 230"/>
                <a:gd name="T20" fmla="*/ 51 w 276"/>
                <a:gd name="T21" fmla="*/ 212 h 230"/>
                <a:gd name="T22" fmla="*/ 99 w 276"/>
                <a:gd name="T23" fmla="*/ 228 h 230"/>
                <a:gd name="T24" fmla="*/ 154 w 276"/>
                <a:gd name="T25" fmla="*/ 228 h 230"/>
                <a:gd name="T26" fmla="*/ 207 w 276"/>
                <a:gd name="T27" fmla="*/ 212 h 230"/>
                <a:gd name="T28" fmla="*/ 248 w 276"/>
                <a:gd name="T29" fmla="*/ 180 h 230"/>
                <a:gd name="T30" fmla="*/ 271 w 276"/>
                <a:gd name="T31" fmla="*/ 139 h 230"/>
                <a:gd name="T32" fmla="*/ 276 w 276"/>
                <a:gd name="T33" fmla="*/ 96 h 230"/>
                <a:gd name="T34" fmla="*/ 265 w 276"/>
                <a:gd name="T35" fmla="*/ 71 h 230"/>
                <a:gd name="T36" fmla="*/ 248 w 276"/>
                <a:gd name="T37" fmla="*/ 71 h 230"/>
                <a:gd name="T38" fmla="*/ 220 w 276"/>
                <a:gd name="T39" fmla="*/ 79 h 230"/>
                <a:gd name="T40" fmla="*/ 207 w 276"/>
                <a:gd name="T41" fmla="*/ 89 h 230"/>
                <a:gd name="T42" fmla="*/ 207 w 276"/>
                <a:gd name="T43" fmla="*/ 106 h 230"/>
                <a:gd name="T44" fmla="*/ 202 w 276"/>
                <a:gd name="T45" fmla="*/ 127 h 230"/>
                <a:gd name="T46" fmla="*/ 190 w 276"/>
                <a:gd name="T47" fmla="*/ 147 h 230"/>
                <a:gd name="T48" fmla="*/ 167 w 276"/>
                <a:gd name="T49" fmla="*/ 162 h 230"/>
                <a:gd name="T50" fmla="*/ 139 w 276"/>
                <a:gd name="T51" fmla="*/ 169 h 230"/>
                <a:gd name="T52" fmla="*/ 111 w 276"/>
                <a:gd name="T53" fmla="*/ 169 h 230"/>
                <a:gd name="T54" fmla="*/ 89 w 276"/>
                <a:gd name="T55" fmla="*/ 162 h 230"/>
                <a:gd name="T56" fmla="*/ 74 w 276"/>
                <a:gd name="T57" fmla="*/ 147 h 230"/>
                <a:gd name="T58" fmla="*/ 68 w 276"/>
                <a:gd name="T59" fmla="*/ 124 h 230"/>
                <a:gd name="T60" fmla="*/ 74 w 276"/>
                <a:gd name="T61" fmla="*/ 104 h 230"/>
                <a:gd name="T62" fmla="*/ 86 w 276"/>
                <a:gd name="T63" fmla="*/ 84 h 230"/>
                <a:gd name="T64" fmla="*/ 109 w 276"/>
                <a:gd name="T65" fmla="*/ 68 h 230"/>
                <a:gd name="T66" fmla="*/ 127 w 276"/>
                <a:gd name="T67" fmla="*/ 56 h 230"/>
                <a:gd name="T68" fmla="*/ 132 w 276"/>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6"/>
                <a:gd name="T106" fmla="*/ 0 h 230"/>
                <a:gd name="T107" fmla="*/ 276 w 276"/>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6" h="230">
                  <a:moveTo>
                    <a:pt x="132" y="33"/>
                  </a:moveTo>
                  <a:lnTo>
                    <a:pt x="132" y="20"/>
                  </a:lnTo>
                  <a:lnTo>
                    <a:pt x="129" y="10"/>
                  </a:lnTo>
                  <a:lnTo>
                    <a:pt x="127" y="3"/>
                  </a:lnTo>
                  <a:lnTo>
                    <a:pt x="122" y="0"/>
                  </a:lnTo>
                  <a:lnTo>
                    <a:pt x="94" y="5"/>
                  </a:lnTo>
                  <a:lnTo>
                    <a:pt x="68" y="15"/>
                  </a:lnTo>
                  <a:lnTo>
                    <a:pt x="46" y="31"/>
                  </a:lnTo>
                  <a:lnTo>
                    <a:pt x="26" y="48"/>
                  </a:lnTo>
                  <a:lnTo>
                    <a:pt x="18" y="58"/>
                  </a:lnTo>
                  <a:lnTo>
                    <a:pt x="10" y="71"/>
                  </a:lnTo>
                  <a:lnTo>
                    <a:pt x="5" y="84"/>
                  </a:lnTo>
                  <a:lnTo>
                    <a:pt x="3" y="96"/>
                  </a:lnTo>
                  <a:lnTo>
                    <a:pt x="0" y="109"/>
                  </a:lnTo>
                  <a:lnTo>
                    <a:pt x="0" y="124"/>
                  </a:lnTo>
                  <a:lnTo>
                    <a:pt x="3" y="139"/>
                  </a:lnTo>
                  <a:lnTo>
                    <a:pt x="5" y="154"/>
                  </a:lnTo>
                  <a:lnTo>
                    <a:pt x="10" y="167"/>
                  </a:lnTo>
                  <a:lnTo>
                    <a:pt x="15" y="180"/>
                  </a:lnTo>
                  <a:lnTo>
                    <a:pt x="23" y="190"/>
                  </a:lnTo>
                  <a:lnTo>
                    <a:pt x="31" y="197"/>
                  </a:lnTo>
                  <a:lnTo>
                    <a:pt x="51" y="212"/>
                  </a:lnTo>
                  <a:lnTo>
                    <a:pt x="74" y="223"/>
                  </a:lnTo>
                  <a:lnTo>
                    <a:pt x="99" y="228"/>
                  </a:lnTo>
                  <a:lnTo>
                    <a:pt x="127" y="230"/>
                  </a:lnTo>
                  <a:lnTo>
                    <a:pt x="154" y="228"/>
                  </a:lnTo>
                  <a:lnTo>
                    <a:pt x="182" y="223"/>
                  </a:lnTo>
                  <a:lnTo>
                    <a:pt x="207" y="212"/>
                  </a:lnTo>
                  <a:lnTo>
                    <a:pt x="230" y="197"/>
                  </a:lnTo>
                  <a:lnTo>
                    <a:pt x="248" y="180"/>
                  </a:lnTo>
                  <a:lnTo>
                    <a:pt x="260" y="159"/>
                  </a:lnTo>
                  <a:lnTo>
                    <a:pt x="271" y="139"/>
                  </a:lnTo>
                  <a:lnTo>
                    <a:pt x="276" y="119"/>
                  </a:lnTo>
                  <a:lnTo>
                    <a:pt x="276" y="96"/>
                  </a:lnTo>
                  <a:lnTo>
                    <a:pt x="271" y="76"/>
                  </a:lnTo>
                  <a:lnTo>
                    <a:pt x="265" y="71"/>
                  </a:lnTo>
                  <a:lnTo>
                    <a:pt x="258" y="71"/>
                  </a:lnTo>
                  <a:lnTo>
                    <a:pt x="248" y="71"/>
                  </a:lnTo>
                  <a:lnTo>
                    <a:pt x="233" y="73"/>
                  </a:lnTo>
                  <a:lnTo>
                    <a:pt x="220" y="79"/>
                  </a:lnTo>
                  <a:lnTo>
                    <a:pt x="210" y="86"/>
                  </a:lnTo>
                  <a:lnTo>
                    <a:pt x="207" y="89"/>
                  </a:lnTo>
                  <a:lnTo>
                    <a:pt x="207" y="94"/>
                  </a:lnTo>
                  <a:lnTo>
                    <a:pt x="207" y="106"/>
                  </a:lnTo>
                  <a:lnTo>
                    <a:pt x="207" y="116"/>
                  </a:lnTo>
                  <a:lnTo>
                    <a:pt x="202" y="127"/>
                  </a:lnTo>
                  <a:lnTo>
                    <a:pt x="197" y="137"/>
                  </a:lnTo>
                  <a:lnTo>
                    <a:pt x="190" y="147"/>
                  </a:lnTo>
                  <a:lnTo>
                    <a:pt x="180" y="154"/>
                  </a:lnTo>
                  <a:lnTo>
                    <a:pt x="167" y="162"/>
                  </a:lnTo>
                  <a:lnTo>
                    <a:pt x="154" y="167"/>
                  </a:lnTo>
                  <a:lnTo>
                    <a:pt x="139" y="169"/>
                  </a:lnTo>
                  <a:lnTo>
                    <a:pt x="127" y="169"/>
                  </a:lnTo>
                  <a:lnTo>
                    <a:pt x="111" y="169"/>
                  </a:lnTo>
                  <a:lnTo>
                    <a:pt x="101" y="167"/>
                  </a:lnTo>
                  <a:lnTo>
                    <a:pt x="89" y="162"/>
                  </a:lnTo>
                  <a:lnTo>
                    <a:pt x="81" y="154"/>
                  </a:lnTo>
                  <a:lnTo>
                    <a:pt x="74" y="147"/>
                  </a:lnTo>
                  <a:lnTo>
                    <a:pt x="68" y="137"/>
                  </a:lnTo>
                  <a:lnTo>
                    <a:pt x="68" y="124"/>
                  </a:lnTo>
                  <a:lnTo>
                    <a:pt x="68" y="114"/>
                  </a:lnTo>
                  <a:lnTo>
                    <a:pt x="74" y="104"/>
                  </a:lnTo>
                  <a:lnTo>
                    <a:pt x="79" y="94"/>
                  </a:lnTo>
                  <a:lnTo>
                    <a:pt x="86" y="84"/>
                  </a:lnTo>
                  <a:lnTo>
                    <a:pt x="96" y="76"/>
                  </a:lnTo>
                  <a:lnTo>
                    <a:pt x="109" y="68"/>
                  </a:lnTo>
                  <a:lnTo>
                    <a:pt x="124" y="63"/>
                  </a:lnTo>
                  <a:lnTo>
                    <a:pt x="127" y="56"/>
                  </a:lnTo>
                  <a:lnTo>
                    <a:pt x="129" y="46"/>
                  </a:lnTo>
                  <a:lnTo>
                    <a:pt x="132" y="33"/>
                  </a:lnTo>
                  <a:close/>
                </a:path>
              </a:pathLst>
            </a:custGeom>
            <a:solidFill>
              <a:srgbClr val="0F0F0F"/>
            </a:solidFill>
            <a:ln w="9525">
              <a:noFill/>
              <a:round/>
              <a:headEnd/>
              <a:tailEnd/>
            </a:ln>
          </p:spPr>
          <p:txBody>
            <a:bodyPr/>
            <a:lstStyle/>
            <a:p>
              <a:endParaRPr lang="en-US"/>
            </a:p>
          </p:txBody>
        </p:sp>
        <p:sp>
          <p:nvSpPr>
            <p:cNvPr id="26" name="Freeform 54"/>
            <p:cNvSpPr>
              <a:spLocks/>
            </p:cNvSpPr>
            <p:nvPr/>
          </p:nvSpPr>
          <p:spPr bwMode="auto">
            <a:xfrm>
              <a:off x="584" y="2718"/>
              <a:ext cx="275" cy="230"/>
            </a:xfrm>
            <a:custGeom>
              <a:avLst/>
              <a:gdLst>
                <a:gd name="T0" fmla="*/ 131 w 275"/>
                <a:gd name="T1" fmla="*/ 21 h 230"/>
                <a:gd name="T2" fmla="*/ 126 w 275"/>
                <a:gd name="T3" fmla="*/ 3 h 230"/>
                <a:gd name="T4" fmla="*/ 93 w 275"/>
                <a:gd name="T5" fmla="*/ 5 h 230"/>
                <a:gd name="T6" fmla="*/ 45 w 275"/>
                <a:gd name="T7" fmla="*/ 31 h 230"/>
                <a:gd name="T8" fmla="*/ 17 w 275"/>
                <a:gd name="T9" fmla="*/ 61 h 230"/>
                <a:gd name="T10" fmla="*/ 7 w 275"/>
                <a:gd name="T11" fmla="*/ 84 h 230"/>
                <a:gd name="T12" fmla="*/ 0 w 275"/>
                <a:gd name="T13" fmla="*/ 109 h 230"/>
                <a:gd name="T14" fmla="*/ 2 w 275"/>
                <a:gd name="T15" fmla="*/ 139 h 230"/>
                <a:gd name="T16" fmla="*/ 10 w 275"/>
                <a:gd name="T17" fmla="*/ 167 h 230"/>
                <a:gd name="T18" fmla="*/ 22 w 275"/>
                <a:gd name="T19" fmla="*/ 190 h 230"/>
                <a:gd name="T20" fmla="*/ 50 w 275"/>
                <a:gd name="T21" fmla="*/ 213 h 230"/>
                <a:gd name="T22" fmla="*/ 98 w 275"/>
                <a:gd name="T23" fmla="*/ 228 h 230"/>
                <a:gd name="T24" fmla="*/ 154 w 275"/>
                <a:gd name="T25" fmla="*/ 228 h 230"/>
                <a:gd name="T26" fmla="*/ 207 w 275"/>
                <a:gd name="T27" fmla="*/ 213 h 230"/>
                <a:gd name="T28" fmla="*/ 247 w 275"/>
                <a:gd name="T29" fmla="*/ 180 h 230"/>
                <a:gd name="T30" fmla="*/ 270 w 275"/>
                <a:gd name="T31" fmla="*/ 139 h 230"/>
                <a:gd name="T32" fmla="*/ 275 w 275"/>
                <a:gd name="T33" fmla="*/ 96 h 230"/>
                <a:gd name="T34" fmla="*/ 265 w 275"/>
                <a:gd name="T35" fmla="*/ 74 h 230"/>
                <a:gd name="T36" fmla="*/ 247 w 275"/>
                <a:gd name="T37" fmla="*/ 71 h 230"/>
                <a:gd name="T38" fmla="*/ 219 w 275"/>
                <a:gd name="T39" fmla="*/ 79 h 230"/>
                <a:gd name="T40" fmla="*/ 207 w 275"/>
                <a:gd name="T41" fmla="*/ 89 h 230"/>
                <a:gd name="T42" fmla="*/ 209 w 275"/>
                <a:gd name="T43" fmla="*/ 106 h 230"/>
                <a:gd name="T44" fmla="*/ 204 w 275"/>
                <a:gd name="T45" fmla="*/ 127 h 230"/>
                <a:gd name="T46" fmla="*/ 189 w 275"/>
                <a:gd name="T47" fmla="*/ 147 h 230"/>
                <a:gd name="T48" fmla="*/ 166 w 275"/>
                <a:gd name="T49" fmla="*/ 162 h 230"/>
                <a:gd name="T50" fmla="*/ 138 w 275"/>
                <a:gd name="T51" fmla="*/ 170 h 230"/>
                <a:gd name="T52" fmla="*/ 113 w 275"/>
                <a:gd name="T53" fmla="*/ 170 h 230"/>
                <a:gd name="T54" fmla="*/ 90 w 275"/>
                <a:gd name="T55" fmla="*/ 162 h 230"/>
                <a:gd name="T56" fmla="*/ 73 w 275"/>
                <a:gd name="T57" fmla="*/ 147 h 230"/>
                <a:gd name="T58" fmla="*/ 68 w 275"/>
                <a:gd name="T59" fmla="*/ 127 h 230"/>
                <a:gd name="T60" fmla="*/ 73 w 275"/>
                <a:gd name="T61" fmla="*/ 104 h 230"/>
                <a:gd name="T62" fmla="*/ 88 w 275"/>
                <a:gd name="T63" fmla="*/ 84 h 230"/>
                <a:gd name="T64" fmla="*/ 108 w 275"/>
                <a:gd name="T65" fmla="*/ 69 h 230"/>
                <a:gd name="T66" fmla="*/ 128 w 275"/>
                <a:gd name="T67" fmla="*/ 56 h 230"/>
                <a:gd name="T68" fmla="*/ 131 w 275"/>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
                <a:gd name="T106" fmla="*/ 0 h 230"/>
                <a:gd name="T107" fmla="*/ 275 w 275"/>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 h="230">
                  <a:moveTo>
                    <a:pt x="131" y="33"/>
                  </a:moveTo>
                  <a:lnTo>
                    <a:pt x="131" y="21"/>
                  </a:lnTo>
                  <a:lnTo>
                    <a:pt x="128" y="10"/>
                  </a:lnTo>
                  <a:lnTo>
                    <a:pt x="126" y="3"/>
                  </a:lnTo>
                  <a:lnTo>
                    <a:pt x="121" y="0"/>
                  </a:lnTo>
                  <a:lnTo>
                    <a:pt x="93" y="5"/>
                  </a:lnTo>
                  <a:lnTo>
                    <a:pt x="68" y="18"/>
                  </a:lnTo>
                  <a:lnTo>
                    <a:pt x="45" y="31"/>
                  </a:lnTo>
                  <a:lnTo>
                    <a:pt x="25" y="48"/>
                  </a:lnTo>
                  <a:lnTo>
                    <a:pt x="17" y="61"/>
                  </a:lnTo>
                  <a:lnTo>
                    <a:pt x="12" y="71"/>
                  </a:lnTo>
                  <a:lnTo>
                    <a:pt x="7" y="84"/>
                  </a:lnTo>
                  <a:lnTo>
                    <a:pt x="2" y="96"/>
                  </a:lnTo>
                  <a:lnTo>
                    <a:pt x="0" y="109"/>
                  </a:lnTo>
                  <a:lnTo>
                    <a:pt x="0" y="124"/>
                  </a:lnTo>
                  <a:lnTo>
                    <a:pt x="2" y="139"/>
                  </a:lnTo>
                  <a:lnTo>
                    <a:pt x="5" y="154"/>
                  </a:lnTo>
                  <a:lnTo>
                    <a:pt x="10" y="167"/>
                  </a:lnTo>
                  <a:lnTo>
                    <a:pt x="15" y="180"/>
                  </a:lnTo>
                  <a:lnTo>
                    <a:pt x="22" y="190"/>
                  </a:lnTo>
                  <a:lnTo>
                    <a:pt x="30" y="197"/>
                  </a:lnTo>
                  <a:lnTo>
                    <a:pt x="50" y="213"/>
                  </a:lnTo>
                  <a:lnTo>
                    <a:pt x="73" y="223"/>
                  </a:lnTo>
                  <a:lnTo>
                    <a:pt x="98" y="228"/>
                  </a:lnTo>
                  <a:lnTo>
                    <a:pt x="126" y="230"/>
                  </a:lnTo>
                  <a:lnTo>
                    <a:pt x="154" y="228"/>
                  </a:lnTo>
                  <a:lnTo>
                    <a:pt x="181" y="223"/>
                  </a:lnTo>
                  <a:lnTo>
                    <a:pt x="207" y="213"/>
                  </a:lnTo>
                  <a:lnTo>
                    <a:pt x="229" y="197"/>
                  </a:lnTo>
                  <a:lnTo>
                    <a:pt x="247" y="180"/>
                  </a:lnTo>
                  <a:lnTo>
                    <a:pt x="260" y="162"/>
                  </a:lnTo>
                  <a:lnTo>
                    <a:pt x="270" y="139"/>
                  </a:lnTo>
                  <a:lnTo>
                    <a:pt x="275" y="119"/>
                  </a:lnTo>
                  <a:lnTo>
                    <a:pt x="275" y="96"/>
                  </a:lnTo>
                  <a:lnTo>
                    <a:pt x="272" y="76"/>
                  </a:lnTo>
                  <a:lnTo>
                    <a:pt x="265" y="74"/>
                  </a:lnTo>
                  <a:lnTo>
                    <a:pt x="257" y="71"/>
                  </a:lnTo>
                  <a:lnTo>
                    <a:pt x="247" y="71"/>
                  </a:lnTo>
                  <a:lnTo>
                    <a:pt x="232" y="74"/>
                  </a:lnTo>
                  <a:lnTo>
                    <a:pt x="219" y="79"/>
                  </a:lnTo>
                  <a:lnTo>
                    <a:pt x="209" y="86"/>
                  </a:lnTo>
                  <a:lnTo>
                    <a:pt x="207" y="89"/>
                  </a:lnTo>
                  <a:lnTo>
                    <a:pt x="207" y="94"/>
                  </a:lnTo>
                  <a:lnTo>
                    <a:pt x="209" y="106"/>
                  </a:lnTo>
                  <a:lnTo>
                    <a:pt x="207" y="117"/>
                  </a:lnTo>
                  <a:lnTo>
                    <a:pt x="204" y="127"/>
                  </a:lnTo>
                  <a:lnTo>
                    <a:pt x="197" y="137"/>
                  </a:lnTo>
                  <a:lnTo>
                    <a:pt x="189" y="147"/>
                  </a:lnTo>
                  <a:lnTo>
                    <a:pt x="179" y="154"/>
                  </a:lnTo>
                  <a:lnTo>
                    <a:pt x="166" y="162"/>
                  </a:lnTo>
                  <a:lnTo>
                    <a:pt x="154" y="167"/>
                  </a:lnTo>
                  <a:lnTo>
                    <a:pt x="138" y="170"/>
                  </a:lnTo>
                  <a:lnTo>
                    <a:pt x="126" y="172"/>
                  </a:lnTo>
                  <a:lnTo>
                    <a:pt x="113" y="170"/>
                  </a:lnTo>
                  <a:lnTo>
                    <a:pt x="101" y="167"/>
                  </a:lnTo>
                  <a:lnTo>
                    <a:pt x="90" y="162"/>
                  </a:lnTo>
                  <a:lnTo>
                    <a:pt x="80" y="154"/>
                  </a:lnTo>
                  <a:lnTo>
                    <a:pt x="73" y="147"/>
                  </a:lnTo>
                  <a:lnTo>
                    <a:pt x="70" y="137"/>
                  </a:lnTo>
                  <a:lnTo>
                    <a:pt x="68" y="127"/>
                  </a:lnTo>
                  <a:lnTo>
                    <a:pt x="68" y="114"/>
                  </a:lnTo>
                  <a:lnTo>
                    <a:pt x="73" y="104"/>
                  </a:lnTo>
                  <a:lnTo>
                    <a:pt x="78" y="94"/>
                  </a:lnTo>
                  <a:lnTo>
                    <a:pt x="88" y="84"/>
                  </a:lnTo>
                  <a:lnTo>
                    <a:pt x="98" y="76"/>
                  </a:lnTo>
                  <a:lnTo>
                    <a:pt x="108" y="69"/>
                  </a:lnTo>
                  <a:lnTo>
                    <a:pt x="123" y="63"/>
                  </a:lnTo>
                  <a:lnTo>
                    <a:pt x="128" y="56"/>
                  </a:lnTo>
                  <a:lnTo>
                    <a:pt x="131" y="46"/>
                  </a:lnTo>
                  <a:lnTo>
                    <a:pt x="131" y="33"/>
                  </a:lnTo>
                  <a:close/>
                </a:path>
              </a:pathLst>
            </a:custGeom>
            <a:solidFill>
              <a:srgbClr val="0F0F0F"/>
            </a:solidFill>
            <a:ln w="9525">
              <a:noFill/>
              <a:round/>
              <a:headEnd/>
              <a:tailEnd/>
            </a:ln>
          </p:spPr>
          <p:txBody>
            <a:bodyPr/>
            <a:lstStyle/>
            <a:p>
              <a:endParaRPr lang="en-US"/>
            </a:p>
          </p:txBody>
        </p:sp>
        <p:sp>
          <p:nvSpPr>
            <p:cNvPr id="27" name="Freeform 55"/>
            <p:cNvSpPr>
              <a:spLocks/>
            </p:cNvSpPr>
            <p:nvPr/>
          </p:nvSpPr>
          <p:spPr bwMode="auto">
            <a:xfrm>
              <a:off x="609" y="2956"/>
              <a:ext cx="275" cy="230"/>
            </a:xfrm>
            <a:custGeom>
              <a:avLst/>
              <a:gdLst>
                <a:gd name="T0" fmla="*/ 131 w 275"/>
                <a:gd name="T1" fmla="*/ 20 h 230"/>
                <a:gd name="T2" fmla="*/ 126 w 275"/>
                <a:gd name="T3" fmla="*/ 2 h 230"/>
                <a:gd name="T4" fmla="*/ 93 w 275"/>
                <a:gd name="T5" fmla="*/ 5 h 230"/>
                <a:gd name="T6" fmla="*/ 45 w 275"/>
                <a:gd name="T7" fmla="*/ 30 h 230"/>
                <a:gd name="T8" fmla="*/ 17 w 275"/>
                <a:gd name="T9" fmla="*/ 58 h 230"/>
                <a:gd name="T10" fmla="*/ 5 w 275"/>
                <a:gd name="T11" fmla="*/ 83 h 230"/>
                <a:gd name="T12" fmla="*/ 0 w 275"/>
                <a:gd name="T13" fmla="*/ 108 h 230"/>
                <a:gd name="T14" fmla="*/ 2 w 275"/>
                <a:gd name="T15" fmla="*/ 139 h 230"/>
                <a:gd name="T16" fmla="*/ 10 w 275"/>
                <a:gd name="T17" fmla="*/ 167 h 230"/>
                <a:gd name="T18" fmla="*/ 23 w 275"/>
                <a:gd name="T19" fmla="*/ 187 h 230"/>
                <a:gd name="T20" fmla="*/ 50 w 275"/>
                <a:gd name="T21" fmla="*/ 212 h 230"/>
                <a:gd name="T22" fmla="*/ 98 w 275"/>
                <a:gd name="T23" fmla="*/ 227 h 230"/>
                <a:gd name="T24" fmla="*/ 154 w 275"/>
                <a:gd name="T25" fmla="*/ 227 h 230"/>
                <a:gd name="T26" fmla="*/ 207 w 275"/>
                <a:gd name="T27" fmla="*/ 209 h 230"/>
                <a:gd name="T28" fmla="*/ 247 w 275"/>
                <a:gd name="T29" fmla="*/ 179 h 230"/>
                <a:gd name="T30" fmla="*/ 270 w 275"/>
                <a:gd name="T31" fmla="*/ 139 h 230"/>
                <a:gd name="T32" fmla="*/ 275 w 275"/>
                <a:gd name="T33" fmla="*/ 96 h 230"/>
                <a:gd name="T34" fmla="*/ 265 w 275"/>
                <a:gd name="T35" fmla="*/ 71 h 230"/>
                <a:gd name="T36" fmla="*/ 247 w 275"/>
                <a:gd name="T37" fmla="*/ 68 h 230"/>
                <a:gd name="T38" fmla="*/ 220 w 275"/>
                <a:gd name="T39" fmla="*/ 76 h 230"/>
                <a:gd name="T40" fmla="*/ 207 w 275"/>
                <a:gd name="T41" fmla="*/ 88 h 230"/>
                <a:gd name="T42" fmla="*/ 207 w 275"/>
                <a:gd name="T43" fmla="*/ 103 h 230"/>
                <a:gd name="T44" fmla="*/ 202 w 275"/>
                <a:gd name="T45" fmla="*/ 126 h 230"/>
                <a:gd name="T46" fmla="*/ 189 w 275"/>
                <a:gd name="T47" fmla="*/ 146 h 230"/>
                <a:gd name="T48" fmla="*/ 167 w 275"/>
                <a:gd name="T49" fmla="*/ 161 h 230"/>
                <a:gd name="T50" fmla="*/ 139 w 275"/>
                <a:gd name="T51" fmla="*/ 169 h 230"/>
                <a:gd name="T52" fmla="*/ 111 w 275"/>
                <a:gd name="T53" fmla="*/ 169 h 230"/>
                <a:gd name="T54" fmla="*/ 88 w 275"/>
                <a:gd name="T55" fmla="*/ 159 h 230"/>
                <a:gd name="T56" fmla="*/ 73 w 275"/>
                <a:gd name="T57" fmla="*/ 144 h 230"/>
                <a:gd name="T58" fmla="*/ 68 w 275"/>
                <a:gd name="T59" fmla="*/ 124 h 230"/>
                <a:gd name="T60" fmla="*/ 73 w 275"/>
                <a:gd name="T61" fmla="*/ 103 h 230"/>
                <a:gd name="T62" fmla="*/ 86 w 275"/>
                <a:gd name="T63" fmla="*/ 83 h 230"/>
                <a:gd name="T64" fmla="*/ 108 w 275"/>
                <a:gd name="T65" fmla="*/ 68 h 230"/>
                <a:gd name="T66" fmla="*/ 126 w 275"/>
                <a:gd name="T67" fmla="*/ 53 h 230"/>
                <a:gd name="T68" fmla="*/ 131 w 275"/>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
                <a:gd name="T106" fmla="*/ 0 h 230"/>
                <a:gd name="T107" fmla="*/ 275 w 275"/>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 h="230">
                  <a:moveTo>
                    <a:pt x="131" y="33"/>
                  </a:moveTo>
                  <a:lnTo>
                    <a:pt x="131" y="20"/>
                  </a:lnTo>
                  <a:lnTo>
                    <a:pt x="129" y="10"/>
                  </a:lnTo>
                  <a:lnTo>
                    <a:pt x="126" y="2"/>
                  </a:lnTo>
                  <a:lnTo>
                    <a:pt x="121" y="0"/>
                  </a:lnTo>
                  <a:lnTo>
                    <a:pt x="93" y="5"/>
                  </a:lnTo>
                  <a:lnTo>
                    <a:pt x="68" y="15"/>
                  </a:lnTo>
                  <a:lnTo>
                    <a:pt x="45" y="30"/>
                  </a:lnTo>
                  <a:lnTo>
                    <a:pt x="25" y="48"/>
                  </a:lnTo>
                  <a:lnTo>
                    <a:pt x="17" y="58"/>
                  </a:lnTo>
                  <a:lnTo>
                    <a:pt x="10" y="71"/>
                  </a:lnTo>
                  <a:lnTo>
                    <a:pt x="5" y="83"/>
                  </a:lnTo>
                  <a:lnTo>
                    <a:pt x="2" y="96"/>
                  </a:lnTo>
                  <a:lnTo>
                    <a:pt x="0" y="108"/>
                  </a:lnTo>
                  <a:lnTo>
                    <a:pt x="0" y="124"/>
                  </a:lnTo>
                  <a:lnTo>
                    <a:pt x="2" y="139"/>
                  </a:lnTo>
                  <a:lnTo>
                    <a:pt x="5" y="154"/>
                  </a:lnTo>
                  <a:lnTo>
                    <a:pt x="10" y="167"/>
                  </a:lnTo>
                  <a:lnTo>
                    <a:pt x="15" y="177"/>
                  </a:lnTo>
                  <a:lnTo>
                    <a:pt x="23" y="187"/>
                  </a:lnTo>
                  <a:lnTo>
                    <a:pt x="30" y="197"/>
                  </a:lnTo>
                  <a:lnTo>
                    <a:pt x="50" y="212"/>
                  </a:lnTo>
                  <a:lnTo>
                    <a:pt x="73" y="222"/>
                  </a:lnTo>
                  <a:lnTo>
                    <a:pt x="98" y="227"/>
                  </a:lnTo>
                  <a:lnTo>
                    <a:pt x="126" y="230"/>
                  </a:lnTo>
                  <a:lnTo>
                    <a:pt x="154" y="227"/>
                  </a:lnTo>
                  <a:lnTo>
                    <a:pt x="182" y="220"/>
                  </a:lnTo>
                  <a:lnTo>
                    <a:pt x="207" y="209"/>
                  </a:lnTo>
                  <a:lnTo>
                    <a:pt x="230" y="197"/>
                  </a:lnTo>
                  <a:lnTo>
                    <a:pt x="247" y="179"/>
                  </a:lnTo>
                  <a:lnTo>
                    <a:pt x="260" y="159"/>
                  </a:lnTo>
                  <a:lnTo>
                    <a:pt x="270" y="139"/>
                  </a:lnTo>
                  <a:lnTo>
                    <a:pt x="275" y="116"/>
                  </a:lnTo>
                  <a:lnTo>
                    <a:pt x="275" y="96"/>
                  </a:lnTo>
                  <a:lnTo>
                    <a:pt x="270" y="73"/>
                  </a:lnTo>
                  <a:lnTo>
                    <a:pt x="265" y="71"/>
                  </a:lnTo>
                  <a:lnTo>
                    <a:pt x="257" y="71"/>
                  </a:lnTo>
                  <a:lnTo>
                    <a:pt x="247" y="68"/>
                  </a:lnTo>
                  <a:lnTo>
                    <a:pt x="232" y="71"/>
                  </a:lnTo>
                  <a:lnTo>
                    <a:pt x="220" y="76"/>
                  </a:lnTo>
                  <a:lnTo>
                    <a:pt x="209" y="83"/>
                  </a:lnTo>
                  <a:lnTo>
                    <a:pt x="207" y="88"/>
                  </a:lnTo>
                  <a:lnTo>
                    <a:pt x="207" y="93"/>
                  </a:lnTo>
                  <a:lnTo>
                    <a:pt x="207" y="103"/>
                  </a:lnTo>
                  <a:lnTo>
                    <a:pt x="207" y="116"/>
                  </a:lnTo>
                  <a:lnTo>
                    <a:pt x="202" y="126"/>
                  </a:lnTo>
                  <a:lnTo>
                    <a:pt x="197" y="136"/>
                  </a:lnTo>
                  <a:lnTo>
                    <a:pt x="189" y="146"/>
                  </a:lnTo>
                  <a:lnTo>
                    <a:pt x="179" y="154"/>
                  </a:lnTo>
                  <a:lnTo>
                    <a:pt x="167" y="161"/>
                  </a:lnTo>
                  <a:lnTo>
                    <a:pt x="154" y="167"/>
                  </a:lnTo>
                  <a:lnTo>
                    <a:pt x="139" y="169"/>
                  </a:lnTo>
                  <a:lnTo>
                    <a:pt x="126" y="169"/>
                  </a:lnTo>
                  <a:lnTo>
                    <a:pt x="111" y="169"/>
                  </a:lnTo>
                  <a:lnTo>
                    <a:pt x="101" y="164"/>
                  </a:lnTo>
                  <a:lnTo>
                    <a:pt x="88" y="159"/>
                  </a:lnTo>
                  <a:lnTo>
                    <a:pt x="81" y="154"/>
                  </a:lnTo>
                  <a:lnTo>
                    <a:pt x="73" y="144"/>
                  </a:lnTo>
                  <a:lnTo>
                    <a:pt x="68" y="136"/>
                  </a:lnTo>
                  <a:lnTo>
                    <a:pt x="68" y="124"/>
                  </a:lnTo>
                  <a:lnTo>
                    <a:pt x="68" y="113"/>
                  </a:lnTo>
                  <a:lnTo>
                    <a:pt x="73" y="103"/>
                  </a:lnTo>
                  <a:lnTo>
                    <a:pt x="78" y="93"/>
                  </a:lnTo>
                  <a:lnTo>
                    <a:pt x="86" y="83"/>
                  </a:lnTo>
                  <a:lnTo>
                    <a:pt x="96" y="76"/>
                  </a:lnTo>
                  <a:lnTo>
                    <a:pt x="108" y="68"/>
                  </a:lnTo>
                  <a:lnTo>
                    <a:pt x="124" y="63"/>
                  </a:lnTo>
                  <a:lnTo>
                    <a:pt x="126" y="53"/>
                  </a:lnTo>
                  <a:lnTo>
                    <a:pt x="129" y="43"/>
                  </a:lnTo>
                  <a:lnTo>
                    <a:pt x="131" y="33"/>
                  </a:lnTo>
                  <a:close/>
                </a:path>
              </a:pathLst>
            </a:custGeom>
            <a:solidFill>
              <a:srgbClr val="0F0F0F"/>
            </a:solidFill>
            <a:ln w="9525">
              <a:noFill/>
              <a:round/>
              <a:headEnd/>
              <a:tailEnd/>
            </a:ln>
          </p:spPr>
          <p:txBody>
            <a:bodyPr/>
            <a:lstStyle/>
            <a:p>
              <a:endParaRPr lang="en-US"/>
            </a:p>
          </p:txBody>
        </p:sp>
        <p:sp>
          <p:nvSpPr>
            <p:cNvPr id="28" name="Freeform 56"/>
            <p:cNvSpPr>
              <a:spLocks/>
            </p:cNvSpPr>
            <p:nvPr/>
          </p:nvSpPr>
          <p:spPr bwMode="auto">
            <a:xfrm>
              <a:off x="634" y="3196"/>
              <a:ext cx="275" cy="230"/>
            </a:xfrm>
            <a:custGeom>
              <a:avLst/>
              <a:gdLst>
                <a:gd name="T0" fmla="*/ 131 w 275"/>
                <a:gd name="T1" fmla="*/ 23 h 230"/>
                <a:gd name="T2" fmla="*/ 124 w 275"/>
                <a:gd name="T3" fmla="*/ 2 h 230"/>
                <a:gd name="T4" fmla="*/ 94 w 275"/>
                <a:gd name="T5" fmla="*/ 7 h 230"/>
                <a:gd name="T6" fmla="*/ 46 w 275"/>
                <a:gd name="T7" fmla="*/ 30 h 230"/>
                <a:gd name="T8" fmla="*/ 18 w 275"/>
                <a:gd name="T9" fmla="*/ 60 h 230"/>
                <a:gd name="T10" fmla="*/ 5 w 275"/>
                <a:gd name="T11" fmla="*/ 83 h 230"/>
                <a:gd name="T12" fmla="*/ 0 w 275"/>
                <a:gd name="T13" fmla="*/ 111 h 230"/>
                <a:gd name="T14" fmla="*/ 3 w 275"/>
                <a:gd name="T15" fmla="*/ 139 h 230"/>
                <a:gd name="T16" fmla="*/ 10 w 275"/>
                <a:gd name="T17" fmla="*/ 169 h 230"/>
                <a:gd name="T18" fmla="*/ 23 w 275"/>
                <a:gd name="T19" fmla="*/ 189 h 230"/>
                <a:gd name="T20" fmla="*/ 51 w 275"/>
                <a:gd name="T21" fmla="*/ 212 h 230"/>
                <a:gd name="T22" fmla="*/ 99 w 275"/>
                <a:gd name="T23" fmla="*/ 230 h 230"/>
                <a:gd name="T24" fmla="*/ 154 w 275"/>
                <a:gd name="T25" fmla="*/ 227 h 230"/>
                <a:gd name="T26" fmla="*/ 207 w 275"/>
                <a:gd name="T27" fmla="*/ 212 h 230"/>
                <a:gd name="T28" fmla="*/ 248 w 275"/>
                <a:gd name="T29" fmla="*/ 179 h 230"/>
                <a:gd name="T30" fmla="*/ 270 w 275"/>
                <a:gd name="T31" fmla="*/ 141 h 230"/>
                <a:gd name="T32" fmla="*/ 275 w 275"/>
                <a:gd name="T33" fmla="*/ 96 h 230"/>
                <a:gd name="T34" fmla="*/ 265 w 275"/>
                <a:gd name="T35" fmla="*/ 73 h 230"/>
                <a:gd name="T36" fmla="*/ 248 w 275"/>
                <a:gd name="T37" fmla="*/ 71 h 230"/>
                <a:gd name="T38" fmla="*/ 220 w 275"/>
                <a:gd name="T39" fmla="*/ 78 h 230"/>
                <a:gd name="T40" fmla="*/ 207 w 275"/>
                <a:gd name="T41" fmla="*/ 91 h 230"/>
                <a:gd name="T42" fmla="*/ 207 w 275"/>
                <a:gd name="T43" fmla="*/ 106 h 230"/>
                <a:gd name="T44" fmla="*/ 202 w 275"/>
                <a:gd name="T45" fmla="*/ 126 h 230"/>
                <a:gd name="T46" fmla="*/ 189 w 275"/>
                <a:gd name="T47" fmla="*/ 146 h 230"/>
                <a:gd name="T48" fmla="*/ 167 w 275"/>
                <a:gd name="T49" fmla="*/ 161 h 230"/>
                <a:gd name="T50" fmla="*/ 139 w 275"/>
                <a:gd name="T51" fmla="*/ 169 h 230"/>
                <a:gd name="T52" fmla="*/ 111 w 275"/>
                <a:gd name="T53" fmla="*/ 169 h 230"/>
                <a:gd name="T54" fmla="*/ 88 w 275"/>
                <a:gd name="T55" fmla="*/ 161 h 230"/>
                <a:gd name="T56" fmla="*/ 73 w 275"/>
                <a:gd name="T57" fmla="*/ 146 h 230"/>
                <a:gd name="T58" fmla="*/ 68 w 275"/>
                <a:gd name="T59" fmla="*/ 126 h 230"/>
                <a:gd name="T60" fmla="*/ 71 w 275"/>
                <a:gd name="T61" fmla="*/ 103 h 230"/>
                <a:gd name="T62" fmla="*/ 86 w 275"/>
                <a:gd name="T63" fmla="*/ 86 h 230"/>
                <a:gd name="T64" fmla="*/ 109 w 275"/>
                <a:gd name="T65" fmla="*/ 71 h 230"/>
                <a:gd name="T66" fmla="*/ 126 w 275"/>
                <a:gd name="T67" fmla="*/ 55 h 230"/>
                <a:gd name="T68" fmla="*/ 131 w 275"/>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
                <a:gd name="T106" fmla="*/ 0 h 230"/>
                <a:gd name="T107" fmla="*/ 275 w 275"/>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 h="230">
                  <a:moveTo>
                    <a:pt x="131" y="33"/>
                  </a:moveTo>
                  <a:lnTo>
                    <a:pt x="131" y="23"/>
                  </a:lnTo>
                  <a:lnTo>
                    <a:pt x="129" y="12"/>
                  </a:lnTo>
                  <a:lnTo>
                    <a:pt x="124" y="2"/>
                  </a:lnTo>
                  <a:lnTo>
                    <a:pt x="121" y="0"/>
                  </a:lnTo>
                  <a:lnTo>
                    <a:pt x="94" y="7"/>
                  </a:lnTo>
                  <a:lnTo>
                    <a:pt x="68" y="17"/>
                  </a:lnTo>
                  <a:lnTo>
                    <a:pt x="46" y="30"/>
                  </a:lnTo>
                  <a:lnTo>
                    <a:pt x="25" y="50"/>
                  </a:lnTo>
                  <a:lnTo>
                    <a:pt x="18" y="60"/>
                  </a:lnTo>
                  <a:lnTo>
                    <a:pt x="10" y="71"/>
                  </a:lnTo>
                  <a:lnTo>
                    <a:pt x="5" y="83"/>
                  </a:lnTo>
                  <a:lnTo>
                    <a:pt x="3" y="96"/>
                  </a:lnTo>
                  <a:lnTo>
                    <a:pt x="0" y="111"/>
                  </a:lnTo>
                  <a:lnTo>
                    <a:pt x="0" y="124"/>
                  </a:lnTo>
                  <a:lnTo>
                    <a:pt x="3" y="139"/>
                  </a:lnTo>
                  <a:lnTo>
                    <a:pt x="5" y="156"/>
                  </a:lnTo>
                  <a:lnTo>
                    <a:pt x="10" y="169"/>
                  </a:lnTo>
                  <a:lnTo>
                    <a:pt x="15" y="179"/>
                  </a:lnTo>
                  <a:lnTo>
                    <a:pt x="23" y="189"/>
                  </a:lnTo>
                  <a:lnTo>
                    <a:pt x="30" y="197"/>
                  </a:lnTo>
                  <a:lnTo>
                    <a:pt x="51" y="212"/>
                  </a:lnTo>
                  <a:lnTo>
                    <a:pt x="73" y="222"/>
                  </a:lnTo>
                  <a:lnTo>
                    <a:pt x="99" y="230"/>
                  </a:lnTo>
                  <a:lnTo>
                    <a:pt x="126" y="230"/>
                  </a:lnTo>
                  <a:lnTo>
                    <a:pt x="154" y="227"/>
                  </a:lnTo>
                  <a:lnTo>
                    <a:pt x="182" y="222"/>
                  </a:lnTo>
                  <a:lnTo>
                    <a:pt x="207" y="212"/>
                  </a:lnTo>
                  <a:lnTo>
                    <a:pt x="230" y="197"/>
                  </a:lnTo>
                  <a:lnTo>
                    <a:pt x="248" y="179"/>
                  </a:lnTo>
                  <a:lnTo>
                    <a:pt x="260" y="161"/>
                  </a:lnTo>
                  <a:lnTo>
                    <a:pt x="270" y="141"/>
                  </a:lnTo>
                  <a:lnTo>
                    <a:pt x="273" y="119"/>
                  </a:lnTo>
                  <a:lnTo>
                    <a:pt x="275" y="96"/>
                  </a:lnTo>
                  <a:lnTo>
                    <a:pt x="270" y="76"/>
                  </a:lnTo>
                  <a:lnTo>
                    <a:pt x="265" y="73"/>
                  </a:lnTo>
                  <a:lnTo>
                    <a:pt x="258" y="71"/>
                  </a:lnTo>
                  <a:lnTo>
                    <a:pt x="248" y="71"/>
                  </a:lnTo>
                  <a:lnTo>
                    <a:pt x="232" y="73"/>
                  </a:lnTo>
                  <a:lnTo>
                    <a:pt x="220" y="78"/>
                  </a:lnTo>
                  <a:lnTo>
                    <a:pt x="210" y="86"/>
                  </a:lnTo>
                  <a:lnTo>
                    <a:pt x="207" y="91"/>
                  </a:lnTo>
                  <a:lnTo>
                    <a:pt x="207" y="96"/>
                  </a:lnTo>
                  <a:lnTo>
                    <a:pt x="207" y="106"/>
                  </a:lnTo>
                  <a:lnTo>
                    <a:pt x="207" y="116"/>
                  </a:lnTo>
                  <a:lnTo>
                    <a:pt x="202" y="126"/>
                  </a:lnTo>
                  <a:lnTo>
                    <a:pt x="197" y="136"/>
                  </a:lnTo>
                  <a:lnTo>
                    <a:pt x="189" y="146"/>
                  </a:lnTo>
                  <a:lnTo>
                    <a:pt x="179" y="154"/>
                  </a:lnTo>
                  <a:lnTo>
                    <a:pt x="167" y="161"/>
                  </a:lnTo>
                  <a:lnTo>
                    <a:pt x="154" y="167"/>
                  </a:lnTo>
                  <a:lnTo>
                    <a:pt x="139" y="169"/>
                  </a:lnTo>
                  <a:lnTo>
                    <a:pt x="126" y="172"/>
                  </a:lnTo>
                  <a:lnTo>
                    <a:pt x="111" y="169"/>
                  </a:lnTo>
                  <a:lnTo>
                    <a:pt x="101" y="167"/>
                  </a:lnTo>
                  <a:lnTo>
                    <a:pt x="88" y="161"/>
                  </a:lnTo>
                  <a:lnTo>
                    <a:pt x="81" y="154"/>
                  </a:lnTo>
                  <a:lnTo>
                    <a:pt x="73" y="146"/>
                  </a:lnTo>
                  <a:lnTo>
                    <a:pt x="68" y="136"/>
                  </a:lnTo>
                  <a:lnTo>
                    <a:pt x="68" y="126"/>
                  </a:lnTo>
                  <a:lnTo>
                    <a:pt x="68" y="116"/>
                  </a:lnTo>
                  <a:lnTo>
                    <a:pt x="71" y="103"/>
                  </a:lnTo>
                  <a:lnTo>
                    <a:pt x="78" y="93"/>
                  </a:lnTo>
                  <a:lnTo>
                    <a:pt x="86" y="86"/>
                  </a:lnTo>
                  <a:lnTo>
                    <a:pt x="96" y="76"/>
                  </a:lnTo>
                  <a:lnTo>
                    <a:pt x="109" y="71"/>
                  </a:lnTo>
                  <a:lnTo>
                    <a:pt x="121" y="65"/>
                  </a:lnTo>
                  <a:lnTo>
                    <a:pt x="126" y="55"/>
                  </a:lnTo>
                  <a:lnTo>
                    <a:pt x="129" y="45"/>
                  </a:lnTo>
                  <a:lnTo>
                    <a:pt x="131" y="33"/>
                  </a:lnTo>
                  <a:close/>
                </a:path>
              </a:pathLst>
            </a:custGeom>
            <a:solidFill>
              <a:srgbClr val="0F0F0F"/>
            </a:solidFill>
            <a:ln w="9525">
              <a:noFill/>
              <a:round/>
              <a:headEnd/>
              <a:tailEnd/>
            </a:ln>
          </p:spPr>
          <p:txBody>
            <a:bodyPr/>
            <a:lstStyle/>
            <a:p>
              <a:endParaRPr lang="en-US"/>
            </a:p>
          </p:txBody>
        </p:sp>
        <p:sp>
          <p:nvSpPr>
            <p:cNvPr id="29" name="Freeform 57"/>
            <p:cNvSpPr>
              <a:spLocks/>
            </p:cNvSpPr>
            <p:nvPr/>
          </p:nvSpPr>
          <p:spPr bwMode="auto">
            <a:xfrm>
              <a:off x="659" y="3433"/>
              <a:ext cx="273" cy="230"/>
            </a:xfrm>
            <a:custGeom>
              <a:avLst/>
              <a:gdLst>
                <a:gd name="T0" fmla="*/ 132 w 273"/>
                <a:gd name="T1" fmla="*/ 20 h 230"/>
                <a:gd name="T2" fmla="*/ 124 w 273"/>
                <a:gd name="T3" fmla="*/ 3 h 230"/>
                <a:gd name="T4" fmla="*/ 94 w 273"/>
                <a:gd name="T5" fmla="*/ 5 h 230"/>
                <a:gd name="T6" fmla="*/ 43 w 273"/>
                <a:gd name="T7" fmla="*/ 31 h 230"/>
                <a:gd name="T8" fmla="*/ 18 w 273"/>
                <a:gd name="T9" fmla="*/ 58 h 230"/>
                <a:gd name="T10" fmla="*/ 5 w 273"/>
                <a:gd name="T11" fmla="*/ 84 h 230"/>
                <a:gd name="T12" fmla="*/ 0 w 273"/>
                <a:gd name="T13" fmla="*/ 109 h 230"/>
                <a:gd name="T14" fmla="*/ 0 w 273"/>
                <a:gd name="T15" fmla="*/ 139 h 230"/>
                <a:gd name="T16" fmla="*/ 8 w 273"/>
                <a:gd name="T17" fmla="*/ 167 h 230"/>
                <a:gd name="T18" fmla="*/ 21 w 273"/>
                <a:gd name="T19" fmla="*/ 190 h 230"/>
                <a:gd name="T20" fmla="*/ 48 w 273"/>
                <a:gd name="T21" fmla="*/ 212 h 230"/>
                <a:gd name="T22" fmla="*/ 99 w 273"/>
                <a:gd name="T23" fmla="*/ 228 h 230"/>
                <a:gd name="T24" fmla="*/ 154 w 273"/>
                <a:gd name="T25" fmla="*/ 228 h 230"/>
                <a:gd name="T26" fmla="*/ 207 w 273"/>
                <a:gd name="T27" fmla="*/ 212 h 230"/>
                <a:gd name="T28" fmla="*/ 245 w 273"/>
                <a:gd name="T29" fmla="*/ 180 h 230"/>
                <a:gd name="T30" fmla="*/ 268 w 273"/>
                <a:gd name="T31" fmla="*/ 139 h 230"/>
                <a:gd name="T32" fmla="*/ 273 w 273"/>
                <a:gd name="T33" fmla="*/ 96 h 230"/>
                <a:gd name="T34" fmla="*/ 263 w 273"/>
                <a:gd name="T35" fmla="*/ 74 h 230"/>
                <a:gd name="T36" fmla="*/ 245 w 273"/>
                <a:gd name="T37" fmla="*/ 71 h 230"/>
                <a:gd name="T38" fmla="*/ 218 w 273"/>
                <a:gd name="T39" fmla="*/ 79 h 230"/>
                <a:gd name="T40" fmla="*/ 207 w 273"/>
                <a:gd name="T41" fmla="*/ 89 h 230"/>
                <a:gd name="T42" fmla="*/ 207 w 273"/>
                <a:gd name="T43" fmla="*/ 106 h 230"/>
                <a:gd name="T44" fmla="*/ 202 w 273"/>
                <a:gd name="T45" fmla="*/ 127 h 230"/>
                <a:gd name="T46" fmla="*/ 187 w 273"/>
                <a:gd name="T47" fmla="*/ 147 h 230"/>
                <a:gd name="T48" fmla="*/ 167 w 273"/>
                <a:gd name="T49" fmla="*/ 162 h 230"/>
                <a:gd name="T50" fmla="*/ 139 w 273"/>
                <a:gd name="T51" fmla="*/ 170 h 230"/>
                <a:gd name="T52" fmla="*/ 111 w 273"/>
                <a:gd name="T53" fmla="*/ 170 h 230"/>
                <a:gd name="T54" fmla="*/ 89 w 273"/>
                <a:gd name="T55" fmla="*/ 162 h 230"/>
                <a:gd name="T56" fmla="*/ 74 w 273"/>
                <a:gd name="T57" fmla="*/ 147 h 230"/>
                <a:gd name="T58" fmla="*/ 66 w 273"/>
                <a:gd name="T59" fmla="*/ 127 h 230"/>
                <a:gd name="T60" fmla="*/ 71 w 273"/>
                <a:gd name="T61" fmla="*/ 104 h 230"/>
                <a:gd name="T62" fmla="*/ 86 w 273"/>
                <a:gd name="T63" fmla="*/ 84 h 230"/>
                <a:gd name="T64" fmla="*/ 109 w 273"/>
                <a:gd name="T65" fmla="*/ 68 h 230"/>
                <a:gd name="T66" fmla="*/ 127 w 273"/>
                <a:gd name="T67" fmla="*/ 56 h 230"/>
                <a:gd name="T68" fmla="*/ 132 w 273"/>
                <a:gd name="T69" fmla="*/ 33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230"/>
                <a:gd name="T107" fmla="*/ 273 w 273"/>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230">
                  <a:moveTo>
                    <a:pt x="132" y="33"/>
                  </a:moveTo>
                  <a:lnTo>
                    <a:pt x="132" y="20"/>
                  </a:lnTo>
                  <a:lnTo>
                    <a:pt x="129" y="10"/>
                  </a:lnTo>
                  <a:lnTo>
                    <a:pt x="124" y="3"/>
                  </a:lnTo>
                  <a:lnTo>
                    <a:pt x="122" y="0"/>
                  </a:lnTo>
                  <a:lnTo>
                    <a:pt x="94" y="5"/>
                  </a:lnTo>
                  <a:lnTo>
                    <a:pt x="66" y="15"/>
                  </a:lnTo>
                  <a:lnTo>
                    <a:pt x="43" y="31"/>
                  </a:lnTo>
                  <a:lnTo>
                    <a:pt x="26" y="48"/>
                  </a:lnTo>
                  <a:lnTo>
                    <a:pt x="18" y="58"/>
                  </a:lnTo>
                  <a:lnTo>
                    <a:pt x="10" y="71"/>
                  </a:lnTo>
                  <a:lnTo>
                    <a:pt x="5" y="84"/>
                  </a:lnTo>
                  <a:lnTo>
                    <a:pt x="3" y="96"/>
                  </a:lnTo>
                  <a:lnTo>
                    <a:pt x="0" y="109"/>
                  </a:lnTo>
                  <a:lnTo>
                    <a:pt x="0" y="124"/>
                  </a:lnTo>
                  <a:lnTo>
                    <a:pt x="0" y="139"/>
                  </a:lnTo>
                  <a:lnTo>
                    <a:pt x="5" y="154"/>
                  </a:lnTo>
                  <a:lnTo>
                    <a:pt x="8" y="167"/>
                  </a:lnTo>
                  <a:lnTo>
                    <a:pt x="15" y="180"/>
                  </a:lnTo>
                  <a:lnTo>
                    <a:pt x="21" y="190"/>
                  </a:lnTo>
                  <a:lnTo>
                    <a:pt x="31" y="197"/>
                  </a:lnTo>
                  <a:lnTo>
                    <a:pt x="48" y="212"/>
                  </a:lnTo>
                  <a:lnTo>
                    <a:pt x="74" y="223"/>
                  </a:lnTo>
                  <a:lnTo>
                    <a:pt x="99" y="228"/>
                  </a:lnTo>
                  <a:lnTo>
                    <a:pt x="127" y="230"/>
                  </a:lnTo>
                  <a:lnTo>
                    <a:pt x="154" y="228"/>
                  </a:lnTo>
                  <a:lnTo>
                    <a:pt x="182" y="223"/>
                  </a:lnTo>
                  <a:lnTo>
                    <a:pt x="207" y="212"/>
                  </a:lnTo>
                  <a:lnTo>
                    <a:pt x="228" y="197"/>
                  </a:lnTo>
                  <a:lnTo>
                    <a:pt x="245" y="180"/>
                  </a:lnTo>
                  <a:lnTo>
                    <a:pt x="260" y="162"/>
                  </a:lnTo>
                  <a:lnTo>
                    <a:pt x="268" y="139"/>
                  </a:lnTo>
                  <a:lnTo>
                    <a:pt x="273" y="119"/>
                  </a:lnTo>
                  <a:lnTo>
                    <a:pt x="273" y="96"/>
                  </a:lnTo>
                  <a:lnTo>
                    <a:pt x="271" y="76"/>
                  </a:lnTo>
                  <a:lnTo>
                    <a:pt x="263" y="74"/>
                  </a:lnTo>
                  <a:lnTo>
                    <a:pt x="255" y="71"/>
                  </a:lnTo>
                  <a:lnTo>
                    <a:pt x="245" y="71"/>
                  </a:lnTo>
                  <a:lnTo>
                    <a:pt x="233" y="74"/>
                  </a:lnTo>
                  <a:lnTo>
                    <a:pt x="218" y="79"/>
                  </a:lnTo>
                  <a:lnTo>
                    <a:pt x="207" y="86"/>
                  </a:lnTo>
                  <a:lnTo>
                    <a:pt x="207" y="89"/>
                  </a:lnTo>
                  <a:lnTo>
                    <a:pt x="207" y="94"/>
                  </a:lnTo>
                  <a:lnTo>
                    <a:pt x="207" y="106"/>
                  </a:lnTo>
                  <a:lnTo>
                    <a:pt x="205" y="116"/>
                  </a:lnTo>
                  <a:lnTo>
                    <a:pt x="202" y="127"/>
                  </a:lnTo>
                  <a:lnTo>
                    <a:pt x="197" y="137"/>
                  </a:lnTo>
                  <a:lnTo>
                    <a:pt x="187" y="147"/>
                  </a:lnTo>
                  <a:lnTo>
                    <a:pt x="177" y="154"/>
                  </a:lnTo>
                  <a:lnTo>
                    <a:pt x="167" y="162"/>
                  </a:lnTo>
                  <a:lnTo>
                    <a:pt x="152" y="167"/>
                  </a:lnTo>
                  <a:lnTo>
                    <a:pt x="139" y="170"/>
                  </a:lnTo>
                  <a:lnTo>
                    <a:pt x="124" y="170"/>
                  </a:lnTo>
                  <a:lnTo>
                    <a:pt x="111" y="170"/>
                  </a:lnTo>
                  <a:lnTo>
                    <a:pt x="99" y="167"/>
                  </a:lnTo>
                  <a:lnTo>
                    <a:pt x="89" y="162"/>
                  </a:lnTo>
                  <a:lnTo>
                    <a:pt x="79" y="154"/>
                  </a:lnTo>
                  <a:lnTo>
                    <a:pt x="74" y="147"/>
                  </a:lnTo>
                  <a:lnTo>
                    <a:pt x="69" y="137"/>
                  </a:lnTo>
                  <a:lnTo>
                    <a:pt x="66" y="127"/>
                  </a:lnTo>
                  <a:lnTo>
                    <a:pt x="69" y="114"/>
                  </a:lnTo>
                  <a:lnTo>
                    <a:pt x="71" y="104"/>
                  </a:lnTo>
                  <a:lnTo>
                    <a:pt x="79" y="94"/>
                  </a:lnTo>
                  <a:lnTo>
                    <a:pt x="86" y="84"/>
                  </a:lnTo>
                  <a:lnTo>
                    <a:pt x="96" y="76"/>
                  </a:lnTo>
                  <a:lnTo>
                    <a:pt x="109" y="68"/>
                  </a:lnTo>
                  <a:lnTo>
                    <a:pt x="122" y="63"/>
                  </a:lnTo>
                  <a:lnTo>
                    <a:pt x="127" y="56"/>
                  </a:lnTo>
                  <a:lnTo>
                    <a:pt x="129" y="46"/>
                  </a:lnTo>
                  <a:lnTo>
                    <a:pt x="132" y="33"/>
                  </a:lnTo>
                  <a:close/>
                </a:path>
              </a:pathLst>
            </a:custGeom>
            <a:solidFill>
              <a:srgbClr val="0F0F0F"/>
            </a:solidFill>
            <a:ln w="9525">
              <a:noFill/>
              <a:round/>
              <a:headEnd/>
              <a:tailEnd/>
            </a:ln>
          </p:spPr>
          <p:txBody>
            <a:bodyPr/>
            <a:lstStyle/>
            <a:p>
              <a:endParaRPr lang="en-US"/>
            </a:p>
          </p:txBody>
        </p:sp>
        <p:sp>
          <p:nvSpPr>
            <p:cNvPr id="30" name="Line 58"/>
            <p:cNvSpPr>
              <a:spLocks noChangeShapeType="1"/>
            </p:cNvSpPr>
            <p:nvPr/>
          </p:nvSpPr>
          <p:spPr bwMode="auto">
            <a:xfrm flipV="1">
              <a:off x="733" y="1233"/>
              <a:ext cx="2086" cy="258"/>
            </a:xfrm>
            <a:prstGeom prst="line">
              <a:avLst/>
            </a:prstGeom>
            <a:noFill/>
            <a:ln w="10">
              <a:solidFill>
                <a:srgbClr val="010101"/>
              </a:solidFill>
              <a:round/>
              <a:headEnd/>
              <a:tailEnd/>
            </a:ln>
          </p:spPr>
          <p:txBody>
            <a:bodyPr/>
            <a:lstStyle/>
            <a:p>
              <a:endParaRPr lang="en-US"/>
            </a:p>
          </p:txBody>
        </p:sp>
        <p:sp>
          <p:nvSpPr>
            <p:cNvPr id="31" name="Line 59"/>
            <p:cNvSpPr>
              <a:spLocks noChangeShapeType="1"/>
            </p:cNvSpPr>
            <p:nvPr/>
          </p:nvSpPr>
          <p:spPr bwMode="auto">
            <a:xfrm flipV="1">
              <a:off x="758" y="1460"/>
              <a:ext cx="2084" cy="258"/>
            </a:xfrm>
            <a:prstGeom prst="line">
              <a:avLst/>
            </a:prstGeom>
            <a:noFill/>
            <a:ln w="10">
              <a:solidFill>
                <a:srgbClr val="010101"/>
              </a:solidFill>
              <a:round/>
              <a:headEnd/>
              <a:tailEnd/>
            </a:ln>
          </p:spPr>
          <p:txBody>
            <a:bodyPr/>
            <a:lstStyle/>
            <a:p>
              <a:endParaRPr lang="en-US"/>
            </a:p>
          </p:txBody>
        </p:sp>
        <p:sp>
          <p:nvSpPr>
            <p:cNvPr id="32" name="Line 60"/>
            <p:cNvSpPr>
              <a:spLocks noChangeShapeType="1"/>
            </p:cNvSpPr>
            <p:nvPr/>
          </p:nvSpPr>
          <p:spPr bwMode="auto">
            <a:xfrm flipV="1">
              <a:off x="783" y="1705"/>
              <a:ext cx="2084" cy="258"/>
            </a:xfrm>
            <a:prstGeom prst="line">
              <a:avLst/>
            </a:prstGeom>
            <a:noFill/>
            <a:ln w="10">
              <a:solidFill>
                <a:srgbClr val="010101"/>
              </a:solidFill>
              <a:round/>
              <a:headEnd/>
              <a:tailEnd/>
            </a:ln>
          </p:spPr>
          <p:txBody>
            <a:bodyPr/>
            <a:lstStyle/>
            <a:p>
              <a:endParaRPr lang="en-US"/>
            </a:p>
          </p:txBody>
        </p:sp>
        <p:sp>
          <p:nvSpPr>
            <p:cNvPr id="33" name="Line 61"/>
            <p:cNvSpPr>
              <a:spLocks noChangeShapeType="1"/>
            </p:cNvSpPr>
            <p:nvPr/>
          </p:nvSpPr>
          <p:spPr bwMode="auto">
            <a:xfrm flipV="1">
              <a:off x="806" y="1933"/>
              <a:ext cx="2086" cy="257"/>
            </a:xfrm>
            <a:prstGeom prst="line">
              <a:avLst/>
            </a:prstGeom>
            <a:noFill/>
            <a:ln w="10">
              <a:solidFill>
                <a:srgbClr val="010101"/>
              </a:solidFill>
              <a:round/>
              <a:headEnd/>
              <a:tailEnd/>
            </a:ln>
          </p:spPr>
          <p:txBody>
            <a:bodyPr/>
            <a:lstStyle/>
            <a:p>
              <a:endParaRPr lang="en-US"/>
            </a:p>
          </p:txBody>
        </p:sp>
        <p:sp>
          <p:nvSpPr>
            <p:cNvPr id="34" name="Line 62"/>
            <p:cNvSpPr>
              <a:spLocks noChangeShapeType="1"/>
            </p:cNvSpPr>
            <p:nvPr/>
          </p:nvSpPr>
          <p:spPr bwMode="auto">
            <a:xfrm flipV="1">
              <a:off x="831" y="2170"/>
              <a:ext cx="2084" cy="258"/>
            </a:xfrm>
            <a:prstGeom prst="line">
              <a:avLst/>
            </a:prstGeom>
            <a:noFill/>
            <a:ln w="10">
              <a:solidFill>
                <a:srgbClr val="010101"/>
              </a:solidFill>
              <a:round/>
              <a:headEnd/>
              <a:tailEnd/>
            </a:ln>
          </p:spPr>
          <p:txBody>
            <a:bodyPr/>
            <a:lstStyle/>
            <a:p>
              <a:endParaRPr lang="en-US"/>
            </a:p>
          </p:txBody>
        </p:sp>
        <p:sp>
          <p:nvSpPr>
            <p:cNvPr id="35" name="Line 63"/>
            <p:cNvSpPr>
              <a:spLocks noChangeShapeType="1"/>
            </p:cNvSpPr>
            <p:nvPr/>
          </p:nvSpPr>
          <p:spPr bwMode="auto">
            <a:xfrm flipV="1">
              <a:off x="854" y="2397"/>
              <a:ext cx="2086" cy="258"/>
            </a:xfrm>
            <a:prstGeom prst="line">
              <a:avLst/>
            </a:prstGeom>
            <a:noFill/>
            <a:ln w="10">
              <a:solidFill>
                <a:srgbClr val="010101"/>
              </a:solidFill>
              <a:round/>
              <a:headEnd/>
              <a:tailEnd/>
            </a:ln>
          </p:spPr>
          <p:txBody>
            <a:bodyPr/>
            <a:lstStyle/>
            <a:p>
              <a:endParaRPr lang="en-US"/>
            </a:p>
          </p:txBody>
        </p:sp>
        <p:sp>
          <p:nvSpPr>
            <p:cNvPr id="36" name="Line 64"/>
            <p:cNvSpPr>
              <a:spLocks noChangeShapeType="1"/>
            </p:cNvSpPr>
            <p:nvPr/>
          </p:nvSpPr>
          <p:spPr bwMode="auto">
            <a:xfrm flipV="1">
              <a:off x="879" y="2635"/>
              <a:ext cx="2084" cy="258"/>
            </a:xfrm>
            <a:prstGeom prst="line">
              <a:avLst/>
            </a:prstGeom>
            <a:noFill/>
            <a:ln w="10">
              <a:solidFill>
                <a:srgbClr val="010101"/>
              </a:solidFill>
              <a:round/>
              <a:headEnd/>
              <a:tailEnd/>
            </a:ln>
          </p:spPr>
          <p:txBody>
            <a:bodyPr/>
            <a:lstStyle/>
            <a:p>
              <a:endParaRPr lang="en-US"/>
            </a:p>
          </p:txBody>
        </p:sp>
        <p:sp>
          <p:nvSpPr>
            <p:cNvPr id="37" name="Line 65"/>
            <p:cNvSpPr>
              <a:spLocks noChangeShapeType="1"/>
            </p:cNvSpPr>
            <p:nvPr/>
          </p:nvSpPr>
          <p:spPr bwMode="auto">
            <a:xfrm flipV="1">
              <a:off x="902" y="2862"/>
              <a:ext cx="2086" cy="258"/>
            </a:xfrm>
            <a:prstGeom prst="line">
              <a:avLst/>
            </a:prstGeom>
            <a:noFill/>
            <a:ln w="10">
              <a:solidFill>
                <a:srgbClr val="010101"/>
              </a:solidFill>
              <a:round/>
              <a:headEnd/>
              <a:tailEnd/>
            </a:ln>
          </p:spPr>
          <p:txBody>
            <a:bodyPr/>
            <a:lstStyle/>
            <a:p>
              <a:endParaRPr lang="en-US"/>
            </a:p>
          </p:txBody>
        </p:sp>
        <p:sp>
          <p:nvSpPr>
            <p:cNvPr id="38" name="Line 66"/>
            <p:cNvSpPr>
              <a:spLocks noChangeShapeType="1"/>
            </p:cNvSpPr>
            <p:nvPr/>
          </p:nvSpPr>
          <p:spPr bwMode="auto">
            <a:xfrm flipV="1">
              <a:off x="930" y="3117"/>
              <a:ext cx="2083" cy="258"/>
            </a:xfrm>
            <a:prstGeom prst="line">
              <a:avLst/>
            </a:prstGeom>
            <a:noFill/>
            <a:ln w="10">
              <a:solidFill>
                <a:srgbClr val="010101"/>
              </a:solidFill>
              <a:round/>
              <a:headEnd/>
              <a:tailEnd/>
            </a:ln>
          </p:spPr>
          <p:txBody>
            <a:bodyPr/>
            <a:lstStyle/>
            <a:p>
              <a:endParaRPr lang="en-US"/>
            </a:p>
          </p:txBody>
        </p:sp>
        <p:sp>
          <p:nvSpPr>
            <p:cNvPr id="39" name="Line 67"/>
            <p:cNvSpPr>
              <a:spLocks noChangeShapeType="1"/>
            </p:cNvSpPr>
            <p:nvPr/>
          </p:nvSpPr>
          <p:spPr bwMode="auto">
            <a:xfrm flipV="1">
              <a:off x="952" y="3345"/>
              <a:ext cx="2084" cy="258"/>
            </a:xfrm>
            <a:prstGeom prst="line">
              <a:avLst/>
            </a:prstGeom>
            <a:noFill/>
            <a:ln w="10">
              <a:solidFill>
                <a:srgbClr val="010101"/>
              </a:solidFill>
              <a:round/>
              <a:headEnd/>
              <a:tailEnd/>
            </a:ln>
          </p:spPr>
          <p:txBody>
            <a:bodyPr/>
            <a:lstStyle/>
            <a:p>
              <a:endParaRPr lang="en-US"/>
            </a:p>
          </p:txBody>
        </p:sp>
      </p:grpSp>
      <p:grpSp>
        <p:nvGrpSpPr>
          <p:cNvPr id="40" name="Group 4"/>
          <p:cNvGrpSpPr>
            <a:grpSpLocks/>
          </p:cNvGrpSpPr>
          <p:nvPr/>
        </p:nvGrpSpPr>
        <p:grpSpPr bwMode="auto">
          <a:xfrm rot="-196426">
            <a:off x="3868890" y="194268"/>
            <a:ext cx="4666724" cy="1768475"/>
            <a:chOff x="3840" y="384"/>
            <a:chExt cx="1536" cy="1114"/>
          </a:xfrm>
        </p:grpSpPr>
        <p:sp>
          <p:nvSpPr>
            <p:cNvPr id="41" name="Rectangle 5"/>
            <p:cNvSpPr>
              <a:spLocks noChangeArrowheads="1"/>
            </p:cNvSpPr>
            <p:nvPr/>
          </p:nvSpPr>
          <p:spPr bwMode="auto">
            <a:xfrm>
              <a:off x="3840" y="384"/>
              <a:ext cx="1536" cy="1114"/>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42" name="Rectangle 6"/>
            <p:cNvSpPr>
              <a:spLocks noChangeArrowheads="1"/>
            </p:cNvSpPr>
            <p:nvPr/>
          </p:nvSpPr>
          <p:spPr bwMode="auto">
            <a:xfrm>
              <a:off x="3879" y="424"/>
              <a:ext cx="1447" cy="1031"/>
            </a:xfrm>
            <a:prstGeom prst="rect">
              <a:avLst/>
            </a:prstGeom>
            <a:solidFill>
              <a:schemeClr val="accent1">
                <a:lumMod val="20000"/>
                <a:lumOff val="80000"/>
              </a:schemeClr>
            </a:solidFill>
            <a:ln w="9525">
              <a:noFill/>
              <a:miter lim="800000"/>
              <a:headEnd/>
              <a:tailEnd/>
            </a:ln>
          </p:spPr>
          <p:txBody>
            <a:bodyPr wrap="none" anchor="ctr"/>
            <a:lstStyle/>
            <a:p>
              <a:pPr eaLnBrk="0" fontAlgn="auto" hangingPunct="0">
                <a:spcBef>
                  <a:spcPts val="0"/>
                </a:spcBef>
                <a:spcAft>
                  <a:spcPts val="0"/>
                </a:spcAft>
                <a:defRPr/>
              </a:pPr>
              <a:endParaRPr lang="en-US">
                <a:latin typeface="+mn-lt"/>
              </a:endParaRPr>
            </a:p>
          </p:txBody>
        </p:sp>
      </p:grpSp>
      <p:grpSp>
        <p:nvGrpSpPr>
          <p:cNvPr id="43" name="Group 7"/>
          <p:cNvGrpSpPr>
            <a:grpSpLocks/>
          </p:cNvGrpSpPr>
          <p:nvPr/>
        </p:nvGrpSpPr>
        <p:grpSpPr bwMode="auto">
          <a:xfrm>
            <a:off x="3962400" y="2286000"/>
            <a:ext cx="4724400" cy="1768475"/>
            <a:chOff x="3840" y="384"/>
            <a:chExt cx="1536" cy="1114"/>
          </a:xfrm>
        </p:grpSpPr>
        <p:sp>
          <p:nvSpPr>
            <p:cNvPr id="44" name="Rectangle 8"/>
            <p:cNvSpPr>
              <a:spLocks noChangeArrowheads="1"/>
            </p:cNvSpPr>
            <p:nvPr/>
          </p:nvSpPr>
          <p:spPr bwMode="auto">
            <a:xfrm>
              <a:off x="3840" y="384"/>
              <a:ext cx="1536" cy="1114"/>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45" name="Rectangle 9"/>
            <p:cNvSpPr>
              <a:spLocks noChangeArrowheads="1"/>
            </p:cNvSpPr>
            <p:nvPr/>
          </p:nvSpPr>
          <p:spPr bwMode="auto">
            <a:xfrm>
              <a:off x="3882" y="424"/>
              <a:ext cx="1447" cy="1031"/>
            </a:xfrm>
            <a:prstGeom prst="rect">
              <a:avLst/>
            </a:prstGeom>
            <a:solidFill>
              <a:schemeClr val="accent2">
                <a:lumMod val="40000"/>
                <a:lumOff val="60000"/>
              </a:schemeClr>
            </a:solidFill>
            <a:ln w="9525">
              <a:noFill/>
              <a:miter lim="800000"/>
              <a:headEnd/>
              <a:tailEnd/>
            </a:ln>
          </p:spPr>
          <p:txBody>
            <a:bodyPr wrap="none" anchor="ctr"/>
            <a:lstStyle/>
            <a:p>
              <a:pPr eaLnBrk="0" fontAlgn="auto" hangingPunct="0">
                <a:spcBef>
                  <a:spcPts val="0"/>
                </a:spcBef>
                <a:spcAft>
                  <a:spcPts val="0"/>
                </a:spcAft>
                <a:defRPr/>
              </a:pPr>
              <a:endParaRPr lang="en-US" dirty="0">
                <a:solidFill>
                  <a:schemeClr val="accent4">
                    <a:lumMod val="20000"/>
                    <a:lumOff val="80000"/>
                  </a:schemeClr>
                </a:solidFill>
                <a:latin typeface="+mn-lt"/>
              </a:endParaRPr>
            </a:p>
          </p:txBody>
        </p:sp>
      </p:grpSp>
      <p:grpSp>
        <p:nvGrpSpPr>
          <p:cNvPr id="46" name="Group 10"/>
          <p:cNvGrpSpPr>
            <a:grpSpLocks/>
          </p:cNvGrpSpPr>
          <p:nvPr/>
        </p:nvGrpSpPr>
        <p:grpSpPr bwMode="auto">
          <a:xfrm rot="191330">
            <a:off x="3961135" y="4233671"/>
            <a:ext cx="4742517" cy="1768475"/>
            <a:chOff x="3840" y="384"/>
            <a:chExt cx="1536" cy="1114"/>
          </a:xfrm>
        </p:grpSpPr>
        <p:sp>
          <p:nvSpPr>
            <p:cNvPr id="47" name="Rectangle 11"/>
            <p:cNvSpPr>
              <a:spLocks noChangeArrowheads="1"/>
            </p:cNvSpPr>
            <p:nvPr/>
          </p:nvSpPr>
          <p:spPr bwMode="auto">
            <a:xfrm>
              <a:off x="3840" y="384"/>
              <a:ext cx="1536" cy="1114"/>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48" name="Rectangle 12"/>
            <p:cNvSpPr>
              <a:spLocks noChangeArrowheads="1"/>
            </p:cNvSpPr>
            <p:nvPr/>
          </p:nvSpPr>
          <p:spPr bwMode="auto">
            <a:xfrm>
              <a:off x="3882" y="421"/>
              <a:ext cx="1447" cy="1031"/>
            </a:xfrm>
            <a:prstGeom prst="rect">
              <a:avLst/>
            </a:prstGeom>
            <a:solidFill>
              <a:schemeClr val="accent5">
                <a:lumMod val="20000"/>
                <a:lumOff val="80000"/>
              </a:schemeClr>
            </a:solidFill>
            <a:ln w="9525">
              <a:noFill/>
              <a:miter lim="800000"/>
              <a:headEnd/>
              <a:tailEnd/>
            </a:ln>
          </p:spPr>
          <p:txBody>
            <a:bodyPr wrap="none" anchor="ctr"/>
            <a:lstStyle/>
            <a:p>
              <a:pPr eaLnBrk="0" fontAlgn="auto" hangingPunct="0">
                <a:spcBef>
                  <a:spcPts val="0"/>
                </a:spcBef>
                <a:spcAft>
                  <a:spcPts val="0"/>
                </a:spcAft>
                <a:defRPr/>
              </a:pPr>
              <a:endParaRPr lang="en-US">
                <a:latin typeface="+mn-lt"/>
              </a:endParaRPr>
            </a:p>
          </p:txBody>
        </p:sp>
      </p:grpSp>
      <p:grpSp>
        <p:nvGrpSpPr>
          <p:cNvPr id="49" name="Group 21"/>
          <p:cNvGrpSpPr>
            <a:grpSpLocks/>
          </p:cNvGrpSpPr>
          <p:nvPr/>
        </p:nvGrpSpPr>
        <p:grpSpPr bwMode="auto">
          <a:xfrm rot="-1013122">
            <a:off x="1272290" y="3012706"/>
            <a:ext cx="2569158" cy="1271588"/>
            <a:chOff x="1056" y="912"/>
            <a:chExt cx="1056" cy="766"/>
          </a:xfrm>
        </p:grpSpPr>
        <p:sp>
          <p:nvSpPr>
            <p:cNvPr id="50" name="Rectangle 22"/>
            <p:cNvSpPr>
              <a:spLocks noChangeArrowheads="1"/>
            </p:cNvSpPr>
            <p:nvPr/>
          </p:nvSpPr>
          <p:spPr bwMode="auto">
            <a:xfrm>
              <a:off x="1056" y="912"/>
              <a:ext cx="1056" cy="766"/>
            </a:xfrm>
            <a:prstGeom prst="rect">
              <a:avLst/>
            </a:prstGeom>
            <a:solidFill>
              <a:schemeClr val="tx1"/>
            </a:solidFill>
            <a:ln w="9525">
              <a:noFill/>
              <a:miter lim="800000"/>
              <a:headEnd/>
              <a:tailEnd/>
            </a:ln>
          </p:spPr>
          <p:txBody>
            <a:bodyPr wrap="none" anchor="ctr"/>
            <a:lstStyle/>
            <a:p>
              <a:pPr eaLnBrk="0" hangingPunct="0"/>
              <a:endParaRPr lang="en-US">
                <a:latin typeface="Calibri" pitchFamily="34" charset="0"/>
              </a:endParaRPr>
            </a:p>
          </p:txBody>
        </p:sp>
        <p:sp>
          <p:nvSpPr>
            <p:cNvPr id="51" name="Rectangle 23"/>
            <p:cNvSpPr>
              <a:spLocks noChangeArrowheads="1"/>
            </p:cNvSpPr>
            <p:nvPr/>
          </p:nvSpPr>
          <p:spPr bwMode="auto">
            <a:xfrm>
              <a:off x="1086" y="944"/>
              <a:ext cx="992" cy="707"/>
            </a:xfrm>
            <a:prstGeom prst="rect">
              <a:avLst/>
            </a:prstGeom>
            <a:solidFill>
              <a:srgbClr val="FCFF9B"/>
            </a:solidFill>
            <a:ln w="9525">
              <a:noFill/>
              <a:miter lim="800000"/>
              <a:headEnd/>
              <a:tailEnd/>
            </a:ln>
          </p:spPr>
          <p:txBody>
            <a:bodyPr wrap="none" anchor="ctr"/>
            <a:lstStyle/>
            <a:p>
              <a:pPr eaLnBrk="0" hangingPunct="0"/>
              <a:endParaRPr lang="en-US">
                <a:latin typeface="Calibri" pitchFamily="34" charset="0"/>
              </a:endParaRPr>
            </a:p>
          </p:txBody>
        </p:sp>
      </p:grpSp>
      <p:sp>
        <p:nvSpPr>
          <p:cNvPr id="52" name="Rektangel 76"/>
          <p:cNvSpPr>
            <a:spLocks noChangeArrowheads="1"/>
          </p:cNvSpPr>
          <p:nvPr/>
        </p:nvSpPr>
        <p:spPr bwMode="auto">
          <a:xfrm rot="-208171">
            <a:off x="4503734" y="602682"/>
            <a:ext cx="3555259" cy="892552"/>
          </a:xfrm>
          <a:prstGeom prst="rect">
            <a:avLst/>
          </a:prstGeom>
          <a:noFill/>
          <a:ln w="9525">
            <a:noFill/>
            <a:miter lim="800000"/>
            <a:headEnd/>
            <a:tailEnd/>
          </a:ln>
        </p:spPr>
        <p:txBody>
          <a:bodyPr wrap="square">
            <a:spAutoFit/>
          </a:bodyPr>
          <a:lstStyle/>
          <a:p>
            <a:pPr algn="ctr" eaLnBrk="0" hangingPunct="0"/>
            <a:r>
              <a:rPr lang="en-US" sz="2600" b="1" noProof="1">
                <a:solidFill>
                  <a:srgbClr val="FF0000"/>
                </a:solidFill>
                <a:latin typeface="Times New Roman" pitchFamily="18" charset="0"/>
                <a:cs typeface="Times New Roman" pitchFamily="18" charset="0"/>
              </a:rPr>
              <a:t>Bài 1 - Dùng từ vốn gọi người để gọi vật</a:t>
            </a:r>
            <a:endParaRPr lang="en-US" sz="2600" b="1" dirty="0">
              <a:solidFill>
                <a:srgbClr val="FF0000"/>
              </a:solidFill>
              <a:latin typeface="Times New Roman" pitchFamily="18" charset="0"/>
              <a:cs typeface="Times New Roman" pitchFamily="18" charset="0"/>
            </a:endParaRPr>
          </a:p>
        </p:txBody>
      </p:sp>
      <p:sp>
        <p:nvSpPr>
          <p:cNvPr id="53" name="Rektangel 76"/>
          <p:cNvSpPr>
            <a:spLocks noChangeArrowheads="1"/>
          </p:cNvSpPr>
          <p:nvPr/>
        </p:nvSpPr>
        <p:spPr bwMode="auto">
          <a:xfrm>
            <a:off x="3962400" y="2590800"/>
            <a:ext cx="4648200" cy="1292662"/>
          </a:xfrm>
          <a:prstGeom prst="rect">
            <a:avLst/>
          </a:prstGeom>
          <a:noFill/>
          <a:ln w="9525">
            <a:noFill/>
            <a:miter lim="800000"/>
            <a:headEnd/>
            <a:tailEnd/>
          </a:ln>
        </p:spPr>
        <p:txBody>
          <a:bodyPr wrap="square">
            <a:spAutoFit/>
          </a:bodyPr>
          <a:lstStyle/>
          <a:p>
            <a:pPr algn="ctr" eaLnBrk="0" hangingPunct="0"/>
            <a:r>
              <a:rPr lang="en-US" sz="2600" b="1" noProof="1">
                <a:solidFill>
                  <a:srgbClr val="FF0000"/>
                </a:solidFill>
                <a:latin typeface="Times New Roman" pitchFamily="18" charset="0"/>
                <a:cs typeface="Times New Roman" pitchFamily="18" charset="0"/>
              </a:rPr>
              <a:t>Bài 2 - </a:t>
            </a:r>
            <a:r>
              <a:rPr lang="nl-NL" sz="2600" b="1" noProof="1">
                <a:solidFill>
                  <a:srgbClr val="FF0000"/>
                </a:solidFill>
                <a:latin typeface="Times New Roman" pitchFamily="18" charset="0"/>
                <a:cs typeface="Times New Roman" pitchFamily="18" charset="0"/>
              </a:rPr>
              <a:t>Dùng t</a:t>
            </a:r>
            <a:r>
              <a:rPr lang="nl-NL" sz="2600" b="1" dirty="0">
                <a:solidFill>
                  <a:srgbClr val="FF0000"/>
                </a:solidFill>
                <a:latin typeface="Times New Roman" pitchFamily="18" charset="0"/>
                <a:cs typeface="Times New Roman" pitchFamily="18" charset="0"/>
              </a:rPr>
              <a:t>ừ chỉ hành động của người dùng để chỉ </a:t>
            </a:r>
          </a:p>
          <a:p>
            <a:pPr algn="ctr" eaLnBrk="0" hangingPunct="0"/>
            <a:r>
              <a:rPr lang="nl-NL" sz="2600" b="1" dirty="0">
                <a:solidFill>
                  <a:srgbClr val="FF0000"/>
                </a:solidFill>
                <a:latin typeface="Times New Roman" pitchFamily="18" charset="0"/>
                <a:cs typeface="Times New Roman" pitchFamily="18" charset="0"/>
              </a:rPr>
              <a:t>hành động của vật</a:t>
            </a:r>
            <a:endParaRPr lang="en-US" sz="2600" b="1" dirty="0">
              <a:solidFill>
                <a:srgbClr val="FF0000"/>
              </a:solidFill>
              <a:latin typeface="Times New Roman" pitchFamily="18" charset="0"/>
              <a:cs typeface="Times New Roman" pitchFamily="18" charset="0"/>
            </a:endParaRPr>
          </a:p>
        </p:txBody>
      </p:sp>
      <p:sp>
        <p:nvSpPr>
          <p:cNvPr id="54" name="Rektangel 76"/>
          <p:cNvSpPr>
            <a:spLocks noChangeArrowheads="1"/>
          </p:cNvSpPr>
          <p:nvPr/>
        </p:nvSpPr>
        <p:spPr bwMode="auto">
          <a:xfrm rot="174624">
            <a:off x="4191596" y="4656522"/>
            <a:ext cx="4127167" cy="892552"/>
          </a:xfrm>
          <a:prstGeom prst="rect">
            <a:avLst/>
          </a:prstGeom>
          <a:noFill/>
          <a:ln w="9525">
            <a:noFill/>
            <a:miter lim="800000"/>
            <a:headEnd/>
            <a:tailEnd/>
          </a:ln>
        </p:spPr>
        <p:txBody>
          <a:bodyPr wrap="square">
            <a:spAutoFit/>
          </a:bodyPr>
          <a:lstStyle/>
          <a:p>
            <a:pPr algn="ctr"/>
            <a:r>
              <a:rPr lang="nl-NL" sz="2600" b="1" dirty="0">
                <a:solidFill>
                  <a:srgbClr val="FF0000"/>
                </a:solidFill>
                <a:latin typeface="Times New Roman" pitchFamily="18" charset="0"/>
                <a:cs typeface="Times New Roman" pitchFamily="18" charset="0"/>
              </a:rPr>
              <a:t>Bài 3 - Trò chuyện, xưng hô với vật như đối với người</a:t>
            </a:r>
            <a:endParaRPr lang="en-US" sz="2600" dirty="0">
              <a:solidFill>
                <a:srgbClr val="FF0000"/>
              </a:solidFill>
              <a:latin typeface="Times New Roman" pitchFamily="18" charset="0"/>
              <a:cs typeface="Times New Roman" pitchFamily="18" charset="0"/>
            </a:endParaRPr>
          </a:p>
        </p:txBody>
      </p:sp>
      <p:sp>
        <p:nvSpPr>
          <p:cNvPr id="55" name="Rectangle 33"/>
          <p:cNvSpPr>
            <a:spLocks noChangeArrowheads="1"/>
          </p:cNvSpPr>
          <p:nvPr/>
        </p:nvSpPr>
        <p:spPr bwMode="auto">
          <a:xfrm rot="-1111512">
            <a:off x="1017647" y="3337308"/>
            <a:ext cx="3036086" cy="461665"/>
          </a:xfrm>
          <a:prstGeom prst="rect">
            <a:avLst/>
          </a:prstGeom>
          <a:noFill/>
          <a:ln w="9525">
            <a:noFill/>
            <a:miter lim="800000"/>
            <a:headEnd/>
            <a:tailEnd/>
          </a:ln>
        </p:spPr>
        <p:txBody>
          <a:bodyPr wrap="square">
            <a:spAutoFit/>
          </a:bodyPr>
          <a:lstStyle/>
          <a:p>
            <a:pPr algn="ctr" eaLnBrk="0" hangingPunct="0"/>
            <a:r>
              <a:rPr lang="en-US" sz="2400" b="1" noProof="1">
                <a:solidFill>
                  <a:srgbClr val="FF0000"/>
                </a:solidFill>
                <a:latin typeface="Times New Roman" pitchFamily="18" charset="0"/>
                <a:cs typeface="Times New Roman" pitchFamily="18" charset="0"/>
              </a:rPr>
              <a:t>BÀI TẬP NHANH</a:t>
            </a:r>
            <a:endParaRPr lang="en-US" sz="2400" b="1" dirty="0">
              <a:solidFill>
                <a:srgbClr val="FF0000"/>
              </a:solidFill>
              <a:latin typeface="Times New Roman" pitchFamily="18" charset="0"/>
              <a:cs typeface="Times New Roman" pitchFamily="18" charset="0"/>
            </a:endParaRPr>
          </a:p>
        </p:txBody>
      </p:sp>
      <p:sp>
        <p:nvSpPr>
          <p:cNvPr id="56" name="Rectangle 37"/>
          <p:cNvSpPr>
            <a:spLocks noChangeArrowheads="1"/>
          </p:cNvSpPr>
          <p:nvPr/>
        </p:nvSpPr>
        <p:spPr bwMode="auto">
          <a:xfrm rot="-474433">
            <a:off x="1235826" y="1664821"/>
            <a:ext cx="1512978" cy="523220"/>
          </a:xfrm>
          <a:prstGeom prst="rect">
            <a:avLst/>
          </a:prstGeom>
          <a:noFill/>
          <a:ln w="9525">
            <a:noFill/>
            <a:miter lim="800000"/>
            <a:headEnd/>
            <a:tailEnd/>
          </a:ln>
        </p:spPr>
        <p:txBody>
          <a:bodyPr wrap="none">
            <a:spAutoFit/>
          </a:bodyPr>
          <a:lstStyle/>
          <a:p>
            <a:pPr algn="ctr" eaLnBrk="0" hangingPunct="0"/>
            <a:r>
              <a:rPr lang="en-US" sz="2800" b="1" noProof="1">
                <a:solidFill>
                  <a:srgbClr val="FF0000"/>
                </a:solidFill>
                <a:latin typeface="Times New Roman" pitchFamily="18" charset="0"/>
                <a:cs typeface="Times New Roman" pitchFamily="18" charset="0"/>
              </a:rPr>
              <a:t>ĐÁP ÁN</a:t>
            </a:r>
            <a:endParaRPr lang="en-US" sz="2800" b="1" dirty="0">
              <a:solidFill>
                <a:srgbClr val="FF0000"/>
              </a:solidFill>
              <a:latin typeface="Times New Roman" pitchFamily="18" charset="0"/>
              <a:cs typeface="Times New Roman" pitchFamily="18" charset="0"/>
            </a:endParaRPr>
          </a:p>
        </p:txBody>
      </p:sp>
      <p:grpSp>
        <p:nvGrpSpPr>
          <p:cNvPr id="57" name="Group 70"/>
          <p:cNvGrpSpPr>
            <a:grpSpLocks noChangeAspect="1"/>
          </p:cNvGrpSpPr>
          <p:nvPr/>
        </p:nvGrpSpPr>
        <p:grpSpPr bwMode="auto">
          <a:xfrm>
            <a:off x="2743200" y="2743200"/>
            <a:ext cx="271463" cy="357188"/>
            <a:chOff x="2112" y="2448"/>
            <a:chExt cx="171" cy="225"/>
          </a:xfrm>
        </p:grpSpPr>
        <p:sp>
          <p:nvSpPr>
            <p:cNvPr id="58" name="Freeform 71"/>
            <p:cNvSpPr>
              <a:spLocks/>
            </p:cNvSpPr>
            <p:nvPr/>
          </p:nvSpPr>
          <p:spPr bwMode="auto">
            <a:xfrm>
              <a:off x="2112" y="2448"/>
              <a:ext cx="171" cy="225"/>
            </a:xfrm>
            <a:custGeom>
              <a:avLst/>
              <a:gdLst>
                <a:gd name="T0" fmla="*/ 41 w 343"/>
                <a:gd name="T1" fmla="*/ 14 h 451"/>
                <a:gd name="T2" fmla="*/ 40 w 343"/>
                <a:gd name="T3" fmla="*/ 11 h 451"/>
                <a:gd name="T4" fmla="*/ 37 w 343"/>
                <a:gd name="T5" fmla="*/ 7 h 451"/>
                <a:gd name="T6" fmla="*/ 34 w 343"/>
                <a:gd name="T7" fmla="*/ 4 h 451"/>
                <a:gd name="T8" fmla="*/ 31 w 343"/>
                <a:gd name="T9" fmla="*/ 2 h 451"/>
                <a:gd name="T10" fmla="*/ 27 w 343"/>
                <a:gd name="T11" fmla="*/ 0 h 451"/>
                <a:gd name="T12" fmla="*/ 23 w 343"/>
                <a:gd name="T13" fmla="*/ 0 h 451"/>
                <a:gd name="T14" fmla="*/ 19 w 343"/>
                <a:gd name="T15" fmla="*/ 0 h 451"/>
                <a:gd name="T16" fmla="*/ 14 w 343"/>
                <a:gd name="T17" fmla="*/ 1 h 451"/>
                <a:gd name="T18" fmla="*/ 10 w 343"/>
                <a:gd name="T19" fmla="*/ 2 h 451"/>
                <a:gd name="T20" fmla="*/ 7 w 343"/>
                <a:gd name="T21" fmla="*/ 5 h 451"/>
                <a:gd name="T22" fmla="*/ 4 w 343"/>
                <a:gd name="T23" fmla="*/ 8 h 451"/>
                <a:gd name="T24" fmla="*/ 2 w 343"/>
                <a:gd name="T25" fmla="*/ 11 h 451"/>
                <a:gd name="T26" fmla="*/ 0 w 343"/>
                <a:gd name="T27" fmla="*/ 15 h 451"/>
                <a:gd name="T28" fmla="*/ 0 w 343"/>
                <a:gd name="T29" fmla="*/ 19 h 451"/>
                <a:gd name="T30" fmla="*/ 0 w 343"/>
                <a:gd name="T31" fmla="*/ 23 h 451"/>
                <a:gd name="T32" fmla="*/ 0 w 343"/>
                <a:gd name="T33" fmla="*/ 27 h 451"/>
                <a:gd name="T34" fmla="*/ 2 w 343"/>
                <a:gd name="T35" fmla="*/ 31 h 451"/>
                <a:gd name="T36" fmla="*/ 4 w 343"/>
                <a:gd name="T37" fmla="*/ 34 h 451"/>
                <a:gd name="T38" fmla="*/ 7 w 343"/>
                <a:gd name="T39" fmla="*/ 37 h 451"/>
                <a:gd name="T40" fmla="*/ 10 w 343"/>
                <a:gd name="T41" fmla="*/ 39 h 451"/>
                <a:gd name="T42" fmla="*/ 13 w 343"/>
                <a:gd name="T43" fmla="*/ 40 h 451"/>
                <a:gd name="T44" fmla="*/ 17 w 343"/>
                <a:gd name="T45" fmla="*/ 41 h 451"/>
                <a:gd name="T46" fmla="*/ 21 w 343"/>
                <a:gd name="T47" fmla="*/ 41 h 451"/>
                <a:gd name="T48" fmla="*/ 31 w 343"/>
                <a:gd name="T49" fmla="*/ 55 h 451"/>
                <a:gd name="T50" fmla="*/ 32 w 343"/>
                <a:gd name="T51" fmla="*/ 56 h 451"/>
                <a:gd name="T52" fmla="*/ 33 w 343"/>
                <a:gd name="T53" fmla="*/ 55 h 451"/>
                <a:gd name="T54" fmla="*/ 34 w 343"/>
                <a:gd name="T55" fmla="*/ 54 h 451"/>
                <a:gd name="T56" fmla="*/ 35 w 343"/>
                <a:gd name="T57" fmla="*/ 36 h 451"/>
                <a:gd name="T58" fmla="*/ 37 w 343"/>
                <a:gd name="T59" fmla="*/ 34 h 451"/>
                <a:gd name="T60" fmla="*/ 39 w 343"/>
                <a:gd name="T61" fmla="*/ 31 h 451"/>
                <a:gd name="T62" fmla="*/ 41 w 343"/>
                <a:gd name="T63" fmla="*/ 29 h 451"/>
                <a:gd name="T64" fmla="*/ 42 w 343"/>
                <a:gd name="T65" fmla="*/ 26 h 451"/>
                <a:gd name="T66" fmla="*/ 42 w 343"/>
                <a:gd name="T67" fmla="*/ 22 h 451"/>
                <a:gd name="T68" fmla="*/ 42 w 343"/>
                <a:gd name="T69" fmla="*/ 17 h 4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3"/>
                <a:gd name="T106" fmla="*/ 0 h 451"/>
                <a:gd name="T107" fmla="*/ 343 w 343"/>
                <a:gd name="T108" fmla="*/ 451 h 4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3" h="451">
                  <a:moveTo>
                    <a:pt x="338" y="136"/>
                  </a:moveTo>
                  <a:lnTo>
                    <a:pt x="334" y="119"/>
                  </a:lnTo>
                  <a:lnTo>
                    <a:pt x="328" y="103"/>
                  </a:lnTo>
                  <a:lnTo>
                    <a:pt x="321" y="89"/>
                  </a:lnTo>
                  <a:lnTo>
                    <a:pt x="311" y="74"/>
                  </a:lnTo>
                  <a:lnTo>
                    <a:pt x="301" y="60"/>
                  </a:lnTo>
                  <a:lnTo>
                    <a:pt x="291" y="49"/>
                  </a:lnTo>
                  <a:lnTo>
                    <a:pt x="278" y="37"/>
                  </a:lnTo>
                  <a:lnTo>
                    <a:pt x="265" y="29"/>
                  </a:lnTo>
                  <a:lnTo>
                    <a:pt x="251" y="20"/>
                  </a:lnTo>
                  <a:lnTo>
                    <a:pt x="235" y="13"/>
                  </a:lnTo>
                  <a:lnTo>
                    <a:pt x="221" y="7"/>
                  </a:lnTo>
                  <a:lnTo>
                    <a:pt x="204" y="3"/>
                  </a:lnTo>
                  <a:lnTo>
                    <a:pt x="188" y="1"/>
                  </a:lnTo>
                  <a:lnTo>
                    <a:pt x="171" y="0"/>
                  </a:lnTo>
                  <a:lnTo>
                    <a:pt x="153" y="1"/>
                  </a:lnTo>
                  <a:lnTo>
                    <a:pt x="136" y="4"/>
                  </a:lnTo>
                  <a:lnTo>
                    <a:pt x="119" y="9"/>
                  </a:lnTo>
                  <a:lnTo>
                    <a:pt x="103" y="14"/>
                  </a:lnTo>
                  <a:lnTo>
                    <a:pt x="87" y="21"/>
                  </a:lnTo>
                  <a:lnTo>
                    <a:pt x="73" y="30"/>
                  </a:lnTo>
                  <a:lnTo>
                    <a:pt x="60" y="41"/>
                  </a:lnTo>
                  <a:lnTo>
                    <a:pt x="49" y="51"/>
                  </a:lnTo>
                  <a:lnTo>
                    <a:pt x="37" y="64"/>
                  </a:lnTo>
                  <a:lnTo>
                    <a:pt x="27" y="77"/>
                  </a:lnTo>
                  <a:lnTo>
                    <a:pt x="20" y="92"/>
                  </a:lnTo>
                  <a:lnTo>
                    <a:pt x="13" y="107"/>
                  </a:lnTo>
                  <a:lnTo>
                    <a:pt x="7" y="122"/>
                  </a:lnTo>
                  <a:lnTo>
                    <a:pt x="3" y="139"/>
                  </a:lnTo>
                  <a:lnTo>
                    <a:pt x="0" y="154"/>
                  </a:lnTo>
                  <a:lnTo>
                    <a:pt x="0" y="172"/>
                  </a:lnTo>
                  <a:lnTo>
                    <a:pt x="1" y="189"/>
                  </a:lnTo>
                  <a:lnTo>
                    <a:pt x="3" y="206"/>
                  </a:lnTo>
                  <a:lnTo>
                    <a:pt x="7" y="222"/>
                  </a:lnTo>
                  <a:lnTo>
                    <a:pt x="13" y="236"/>
                  </a:lnTo>
                  <a:lnTo>
                    <a:pt x="19" y="249"/>
                  </a:lnTo>
                  <a:lnTo>
                    <a:pt x="27" y="262"/>
                  </a:lnTo>
                  <a:lnTo>
                    <a:pt x="36" y="275"/>
                  </a:lnTo>
                  <a:lnTo>
                    <a:pt x="44" y="286"/>
                  </a:lnTo>
                  <a:lnTo>
                    <a:pt x="56" y="296"/>
                  </a:lnTo>
                  <a:lnTo>
                    <a:pt x="67" y="305"/>
                  </a:lnTo>
                  <a:lnTo>
                    <a:pt x="80" y="313"/>
                  </a:lnTo>
                  <a:lnTo>
                    <a:pt x="93" y="320"/>
                  </a:lnTo>
                  <a:lnTo>
                    <a:pt x="108" y="326"/>
                  </a:lnTo>
                  <a:lnTo>
                    <a:pt x="122" y="330"/>
                  </a:lnTo>
                  <a:lnTo>
                    <a:pt x="138" y="333"/>
                  </a:lnTo>
                  <a:lnTo>
                    <a:pt x="153" y="335"/>
                  </a:lnTo>
                  <a:lnTo>
                    <a:pt x="171" y="335"/>
                  </a:lnTo>
                  <a:lnTo>
                    <a:pt x="186" y="333"/>
                  </a:lnTo>
                  <a:lnTo>
                    <a:pt x="249" y="445"/>
                  </a:lnTo>
                  <a:lnTo>
                    <a:pt x="257" y="449"/>
                  </a:lnTo>
                  <a:lnTo>
                    <a:pt x="262" y="451"/>
                  </a:lnTo>
                  <a:lnTo>
                    <a:pt x="267" y="449"/>
                  </a:lnTo>
                  <a:lnTo>
                    <a:pt x="271" y="446"/>
                  </a:lnTo>
                  <a:lnTo>
                    <a:pt x="275" y="439"/>
                  </a:lnTo>
                  <a:lnTo>
                    <a:pt x="277" y="435"/>
                  </a:lnTo>
                  <a:lnTo>
                    <a:pt x="272" y="302"/>
                  </a:lnTo>
                  <a:lnTo>
                    <a:pt x="282" y="293"/>
                  </a:lnTo>
                  <a:lnTo>
                    <a:pt x="292" y="285"/>
                  </a:lnTo>
                  <a:lnTo>
                    <a:pt x="301" y="275"/>
                  </a:lnTo>
                  <a:lnTo>
                    <a:pt x="310" y="265"/>
                  </a:lnTo>
                  <a:lnTo>
                    <a:pt x="317" y="255"/>
                  </a:lnTo>
                  <a:lnTo>
                    <a:pt x="323" y="245"/>
                  </a:lnTo>
                  <a:lnTo>
                    <a:pt x="328" y="235"/>
                  </a:lnTo>
                  <a:lnTo>
                    <a:pt x="333" y="225"/>
                  </a:lnTo>
                  <a:lnTo>
                    <a:pt x="337" y="213"/>
                  </a:lnTo>
                  <a:lnTo>
                    <a:pt x="338" y="203"/>
                  </a:lnTo>
                  <a:lnTo>
                    <a:pt x="343" y="182"/>
                  </a:lnTo>
                  <a:lnTo>
                    <a:pt x="341" y="159"/>
                  </a:lnTo>
                  <a:lnTo>
                    <a:pt x="338" y="136"/>
                  </a:lnTo>
                  <a:close/>
                </a:path>
              </a:pathLst>
            </a:custGeom>
            <a:solidFill>
              <a:srgbClr val="0F0F0F"/>
            </a:solidFill>
            <a:ln w="9525">
              <a:noFill/>
              <a:round/>
              <a:headEnd/>
              <a:tailEnd/>
            </a:ln>
          </p:spPr>
          <p:txBody>
            <a:bodyPr/>
            <a:lstStyle/>
            <a:p>
              <a:endParaRPr lang="en-US"/>
            </a:p>
          </p:txBody>
        </p:sp>
        <p:sp>
          <p:nvSpPr>
            <p:cNvPr id="59" name="Freeform 72"/>
            <p:cNvSpPr>
              <a:spLocks/>
            </p:cNvSpPr>
            <p:nvPr/>
          </p:nvSpPr>
          <p:spPr bwMode="auto">
            <a:xfrm>
              <a:off x="2206" y="2498"/>
              <a:ext cx="66" cy="102"/>
            </a:xfrm>
            <a:custGeom>
              <a:avLst/>
              <a:gdLst>
                <a:gd name="T0" fmla="*/ 9 w 132"/>
                <a:gd name="T1" fmla="*/ 22 h 203"/>
                <a:gd name="T2" fmla="*/ 10 w 132"/>
                <a:gd name="T3" fmla="*/ 22 h 203"/>
                <a:gd name="T4" fmla="*/ 11 w 132"/>
                <a:gd name="T5" fmla="*/ 21 h 203"/>
                <a:gd name="T6" fmla="*/ 13 w 132"/>
                <a:gd name="T7" fmla="*/ 20 h 203"/>
                <a:gd name="T8" fmla="*/ 14 w 132"/>
                <a:gd name="T9" fmla="*/ 19 h 203"/>
                <a:gd name="T10" fmla="*/ 15 w 132"/>
                <a:gd name="T11" fmla="*/ 17 h 203"/>
                <a:gd name="T12" fmla="*/ 15 w 132"/>
                <a:gd name="T13" fmla="*/ 16 h 203"/>
                <a:gd name="T14" fmla="*/ 16 w 132"/>
                <a:gd name="T15" fmla="*/ 14 h 203"/>
                <a:gd name="T16" fmla="*/ 17 w 132"/>
                <a:gd name="T17" fmla="*/ 13 h 203"/>
                <a:gd name="T18" fmla="*/ 17 w 132"/>
                <a:gd name="T19" fmla="*/ 11 h 203"/>
                <a:gd name="T20" fmla="*/ 17 w 132"/>
                <a:gd name="T21" fmla="*/ 9 h 203"/>
                <a:gd name="T22" fmla="*/ 17 w 132"/>
                <a:gd name="T23" fmla="*/ 7 h 203"/>
                <a:gd name="T24" fmla="*/ 15 w 132"/>
                <a:gd name="T25" fmla="*/ 4 h 203"/>
                <a:gd name="T26" fmla="*/ 14 w 132"/>
                <a:gd name="T27" fmla="*/ 2 h 203"/>
                <a:gd name="T28" fmla="*/ 13 w 132"/>
                <a:gd name="T29" fmla="*/ 0 h 203"/>
                <a:gd name="T30" fmla="*/ 14 w 132"/>
                <a:gd name="T31" fmla="*/ 4 h 203"/>
                <a:gd name="T32" fmla="*/ 14 w 132"/>
                <a:gd name="T33" fmla="*/ 6 h 203"/>
                <a:gd name="T34" fmla="*/ 14 w 132"/>
                <a:gd name="T35" fmla="*/ 8 h 203"/>
                <a:gd name="T36" fmla="*/ 14 w 132"/>
                <a:gd name="T37" fmla="*/ 10 h 203"/>
                <a:gd name="T38" fmla="*/ 14 w 132"/>
                <a:gd name="T39" fmla="*/ 12 h 203"/>
                <a:gd name="T40" fmla="*/ 13 w 132"/>
                <a:gd name="T41" fmla="*/ 13 h 203"/>
                <a:gd name="T42" fmla="*/ 13 w 132"/>
                <a:gd name="T43" fmla="*/ 15 h 203"/>
                <a:gd name="T44" fmla="*/ 12 w 132"/>
                <a:gd name="T45" fmla="*/ 17 h 203"/>
                <a:gd name="T46" fmla="*/ 11 w 132"/>
                <a:gd name="T47" fmla="*/ 18 h 203"/>
                <a:gd name="T48" fmla="*/ 10 w 132"/>
                <a:gd name="T49" fmla="*/ 20 h 203"/>
                <a:gd name="T50" fmla="*/ 9 w 132"/>
                <a:gd name="T51" fmla="*/ 21 h 203"/>
                <a:gd name="T52" fmla="*/ 7 w 132"/>
                <a:gd name="T53" fmla="*/ 22 h 203"/>
                <a:gd name="T54" fmla="*/ 5 w 132"/>
                <a:gd name="T55" fmla="*/ 24 h 203"/>
                <a:gd name="T56" fmla="*/ 3 w 132"/>
                <a:gd name="T57" fmla="*/ 25 h 203"/>
                <a:gd name="T58" fmla="*/ 0 w 132"/>
                <a:gd name="T59" fmla="*/ 26 h 203"/>
                <a:gd name="T60" fmla="*/ 1 w 132"/>
                <a:gd name="T61" fmla="*/ 26 h 203"/>
                <a:gd name="T62" fmla="*/ 3 w 132"/>
                <a:gd name="T63" fmla="*/ 25 h 203"/>
                <a:gd name="T64" fmla="*/ 4 w 132"/>
                <a:gd name="T65" fmla="*/ 25 h 203"/>
                <a:gd name="T66" fmla="*/ 6 w 132"/>
                <a:gd name="T67" fmla="*/ 24 h 203"/>
                <a:gd name="T68" fmla="*/ 8 w 132"/>
                <a:gd name="T69" fmla="*/ 24 h 203"/>
                <a:gd name="T70" fmla="*/ 9 w 132"/>
                <a:gd name="T71" fmla="*/ 22 h 2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203"/>
                <a:gd name="T110" fmla="*/ 132 w 132"/>
                <a:gd name="T111" fmla="*/ 203 h 2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203">
                  <a:moveTo>
                    <a:pt x="74" y="176"/>
                  </a:moveTo>
                  <a:lnTo>
                    <a:pt x="79" y="173"/>
                  </a:lnTo>
                  <a:lnTo>
                    <a:pt x="89" y="166"/>
                  </a:lnTo>
                  <a:lnTo>
                    <a:pt x="103" y="153"/>
                  </a:lnTo>
                  <a:lnTo>
                    <a:pt x="110" y="145"/>
                  </a:lnTo>
                  <a:lnTo>
                    <a:pt x="116" y="135"/>
                  </a:lnTo>
                  <a:lnTo>
                    <a:pt x="123" y="123"/>
                  </a:lnTo>
                  <a:lnTo>
                    <a:pt x="127" y="110"/>
                  </a:lnTo>
                  <a:lnTo>
                    <a:pt x="130" y="97"/>
                  </a:lnTo>
                  <a:lnTo>
                    <a:pt x="132" y="82"/>
                  </a:lnTo>
                  <a:lnTo>
                    <a:pt x="132" y="66"/>
                  </a:lnTo>
                  <a:lnTo>
                    <a:pt x="129" y="49"/>
                  </a:lnTo>
                  <a:lnTo>
                    <a:pt x="123" y="29"/>
                  </a:lnTo>
                  <a:lnTo>
                    <a:pt x="113" y="9"/>
                  </a:lnTo>
                  <a:lnTo>
                    <a:pt x="106" y="0"/>
                  </a:lnTo>
                  <a:lnTo>
                    <a:pt x="112" y="30"/>
                  </a:lnTo>
                  <a:lnTo>
                    <a:pt x="113" y="44"/>
                  </a:lnTo>
                  <a:lnTo>
                    <a:pt x="113" y="60"/>
                  </a:lnTo>
                  <a:lnTo>
                    <a:pt x="113" y="75"/>
                  </a:lnTo>
                  <a:lnTo>
                    <a:pt x="110" y="89"/>
                  </a:lnTo>
                  <a:lnTo>
                    <a:pt x="107" y="103"/>
                  </a:lnTo>
                  <a:lnTo>
                    <a:pt x="103" y="116"/>
                  </a:lnTo>
                  <a:lnTo>
                    <a:pt x="97" y="129"/>
                  </a:lnTo>
                  <a:lnTo>
                    <a:pt x="89" y="142"/>
                  </a:lnTo>
                  <a:lnTo>
                    <a:pt x="79" y="155"/>
                  </a:lnTo>
                  <a:lnTo>
                    <a:pt x="67" y="166"/>
                  </a:lnTo>
                  <a:lnTo>
                    <a:pt x="54" y="176"/>
                  </a:lnTo>
                  <a:lnTo>
                    <a:pt x="38" y="186"/>
                  </a:lnTo>
                  <a:lnTo>
                    <a:pt x="20" y="195"/>
                  </a:lnTo>
                  <a:lnTo>
                    <a:pt x="0" y="203"/>
                  </a:lnTo>
                  <a:lnTo>
                    <a:pt x="6" y="203"/>
                  </a:lnTo>
                  <a:lnTo>
                    <a:pt x="21" y="199"/>
                  </a:lnTo>
                  <a:lnTo>
                    <a:pt x="33" y="196"/>
                  </a:lnTo>
                  <a:lnTo>
                    <a:pt x="46" y="192"/>
                  </a:lnTo>
                  <a:lnTo>
                    <a:pt x="60" y="185"/>
                  </a:lnTo>
                  <a:lnTo>
                    <a:pt x="74" y="176"/>
                  </a:lnTo>
                  <a:close/>
                </a:path>
              </a:pathLst>
            </a:custGeom>
            <a:solidFill>
              <a:srgbClr val="FFFFFF"/>
            </a:solidFill>
            <a:ln w="9525">
              <a:noFill/>
              <a:round/>
              <a:headEnd/>
              <a:tailEnd/>
            </a:ln>
          </p:spPr>
          <p:txBody>
            <a:bodyPr/>
            <a:lstStyle/>
            <a:p>
              <a:endParaRPr lang="en-US"/>
            </a:p>
          </p:txBody>
        </p:sp>
      </p:grpSp>
      <p:grpSp>
        <p:nvGrpSpPr>
          <p:cNvPr id="60" name="Group 75"/>
          <p:cNvGrpSpPr>
            <a:grpSpLocks noChangeAspect="1"/>
          </p:cNvGrpSpPr>
          <p:nvPr/>
        </p:nvGrpSpPr>
        <p:grpSpPr bwMode="auto">
          <a:xfrm>
            <a:off x="6400800" y="0"/>
            <a:ext cx="376238" cy="495300"/>
            <a:chOff x="4272" y="288"/>
            <a:chExt cx="237" cy="312"/>
          </a:xfrm>
        </p:grpSpPr>
        <p:sp>
          <p:nvSpPr>
            <p:cNvPr id="61" name="Freeform 76"/>
            <p:cNvSpPr>
              <a:spLocks/>
            </p:cNvSpPr>
            <p:nvPr/>
          </p:nvSpPr>
          <p:spPr bwMode="auto">
            <a:xfrm>
              <a:off x="4272" y="288"/>
              <a:ext cx="237" cy="312"/>
            </a:xfrm>
            <a:custGeom>
              <a:avLst/>
              <a:gdLst>
                <a:gd name="T0" fmla="*/ 58 w 474"/>
                <a:gd name="T1" fmla="*/ 21 h 624"/>
                <a:gd name="T2" fmla="*/ 56 w 474"/>
                <a:gd name="T3" fmla="*/ 15 h 624"/>
                <a:gd name="T4" fmla="*/ 53 w 474"/>
                <a:gd name="T5" fmla="*/ 10 h 624"/>
                <a:gd name="T6" fmla="*/ 49 w 474"/>
                <a:gd name="T7" fmla="*/ 7 h 624"/>
                <a:gd name="T8" fmla="*/ 44 w 474"/>
                <a:gd name="T9" fmla="*/ 4 h 624"/>
                <a:gd name="T10" fmla="*/ 39 w 474"/>
                <a:gd name="T11" fmla="*/ 1 h 624"/>
                <a:gd name="T12" fmla="*/ 33 w 474"/>
                <a:gd name="T13" fmla="*/ 1 h 624"/>
                <a:gd name="T14" fmla="*/ 27 w 474"/>
                <a:gd name="T15" fmla="*/ 1 h 624"/>
                <a:gd name="T16" fmla="*/ 21 w 474"/>
                <a:gd name="T17" fmla="*/ 2 h 624"/>
                <a:gd name="T18" fmla="*/ 15 w 474"/>
                <a:gd name="T19" fmla="*/ 4 h 624"/>
                <a:gd name="T20" fmla="*/ 11 w 474"/>
                <a:gd name="T21" fmla="*/ 7 h 624"/>
                <a:gd name="T22" fmla="*/ 7 w 474"/>
                <a:gd name="T23" fmla="*/ 11 h 624"/>
                <a:gd name="T24" fmla="*/ 4 w 474"/>
                <a:gd name="T25" fmla="*/ 16 h 624"/>
                <a:gd name="T26" fmla="*/ 2 w 474"/>
                <a:gd name="T27" fmla="*/ 21 h 624"/>
                <a:gd name="T28" fmla="*/ 0 w 474"/>
                <a:gd name="T29" fmla="*/ 27 h 624"/>
                <a:gd name="T30" fmla="*/ 1 w 474"/>
                <a:gd name="T31" fmla="*/ 33 h 624"/>
                <a:gd name="T32" fmla="*/ 2 w 474"/>
                <a:gd name="T33" fmla="*/ 39 h 624"/>
                <a:gd name="T34" fmla="*/ 4 w 474"/>
                <a:gd name="T35" fmla="*/ 43 h 624"/>
                <a:gd name="T36" fmla="*/ 7 w 474"/>
                <a:gd name="T37" fmla="*/ 48 h 624"/>
                <a:gd name="T38" fmla="*/ 10 w 474"/>
                <a:gd name="T39" fmla="*/ 51 h 624"/>
                <a:gd name="T40" fmla="*/ 14 w 474"/>
                <a:gd name="T41" fmla="*/ 54 h 624"/>
                <a:gd name="T42" fmla="*/ 19 w 474"/>
                <a:gd name="T43" fmla="*/ 57 h 624"/>
                <a:gd name="T44" fmla="*/ 24 w 474"/>
                <a:gd name="T45" fmla="*/ 58 h 624"/>
                <a:gd name="T46" fmla="*/ 30 w 474"/>
                <a:gd name="T47" fmla="*/ 58 h 624"/>
                <a:gd name="T48" fmla="*/ 44 w 474"/>
                <a:gd name="T49" fmla="*/ 77 h 624"/>
                <a:gd name="T50" fmla="*/ 46 w 474"/>
                <a:gd name="T51" fmla="*/ 78 h 624"/>
                <a:gd name="T52" fmla="*/ 47 w 474"/>
                <a:gd name="T53" fmla="*/ 78 h 624"/>
                <a:gd name="T54" fmla="*/ 48 w 474"/>
                <a:gd name="T55" fmla="*/ 76 h 624"/>
                <a:gd name="T56" fmla="*/ 49 w 474"/>
                <a:gd name="T57" fmla="*/ 51 h 624"/>
                <a:gd name="T58" fmla="*/ 53 w 474"/>
                <a:gd name="T59" fmla="*/ 48 h 624"/>
                <a:gd name="T60" fmla="*/ 55 w 474"/>
                <a:gd name="T61" fmla="*/ 44 h 624"/>
                <a:gd name="T62" fmla="*/ 57 w 474"/>
                <a:gd name="T63" fmla="*/ 41 h 624"/>
                <a:gd name="T64" fmla="*/ 59 w 474"/>
                <a:gd name="T65" fmla="*/ 37 h 624"/>
                <a:gd name="T66" fmla="*/ 60 w 474"/>
                <a:gd name="T67" fmla="*/ 32 h 624"/>
                <a:gd name="T68" fmla="*/ 59 w 474"/>
                <a:gd name="T69" fmla="*/ 24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624"/>
                <a:gd name="T107" fmla="*/ 474 w 47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624">
                  <a:moveTo>
                    <a:pt x="468" y="188"/>
                  </a:moveTo>
                  <a:lnTo>
                    <a:pt x="462" y="164"/>
                  </a:lnTo>
                  <a:lnTo>
                    <a:pt x="454" y="143"/>
                  </a:lnTo>
                  <a:lnTo>
                    <a:pt x="444" y="123"/>
                  </a:lnTo>
                  <a:lnTo>
                    <a:pt x="430" y="103"/>
                  </a:lnTo>
                  <a:lnTo>
                    <a:pt x="417" y="83"/>
                  </a:lnTo>
                  <a:lnTo>
                    <a:pt x="403" y="67"/>
                  </a:lnTo>
                  <a:lnTo>
                    <a:pt x="385" y="52"/>
                  </a:lnTo>
                  <a:lnTo>
                    <a:pt x="367" y="40"/>
                  </a:lnTo>
                  <a:lnTo>
                    <a:pt x="347" y="28"/>
                  </a:lnTo>
                  <a:lnTo>
                    <a:pt x="325" y="18"/>
                  </a:lnTo>
                  <a:lnTo>
                    <a:pt x="305" y="10"/>
                  </a:lnTo>
                  <a:lnTo>
                    <a:pt x="282" y="4"/>
                  </a:lnTo>
                  <a:lnTo>
                    <a:pt x="260" y="2"/>
                  </a:lnTo>
                  <a:lnTo>
                    <a:pt x="236" y="0"/>
                  </a:lnTo>
                  <a:lnTo>
                    <a:pt x="212" y="2"/>
                  </a:lnTo>
                  <a:lnTo>
                    <a:pt x="188" y="6"/>
                  </a:lnTo>
                  <a:lnTo>
                    <a:pt x="165" y="12"/>
                  </a:lnTo>
                  <a:lnTo>
                    <a:pt x="143" y="20"/>
                  </a:lnTo>
                  <a:lnTo>
                    <a:pt x="121" y="30"/>
                  </a:lnTo>
                  <a:lnTo>
                    <a:pt x="101" y="42"/>
                  </a:lnTo>
                  <a:lnTo>
                    <a:pt x="83" y="57"/>
                  </a:lnTo>
                  <a:lnTo>
                    <a:pt x="67" y="71"/>
                  </a:lnTo>
                  <a:lnTo>
                    <a:pt x="52" y="89"/>
                  </a:lnTo>
                  <a:lnTo>
                    <a:pt x="38" y="107"/>
                  </a:lnTo>
                  <a:lnTo>
                    <a:pt x="28" y="127"/>
                  </a:lnTo>
                  <a:lnTo>
                    <a:pt x="18" y="149"/>
                  </a:lnTo>
                  <a:lnTo>
                    <a:pt x="10" y="168"/>
                  </a:lnTo>
                  <a:lnTo>
                    <a:pt x="4" y="192"/>
                  </a:lnTo>
                  <a:lnTo>
                    <a:pt x="0" y="214"/>
                  </a:lnTo>
                  <a:lnTo>
                    <a:pt x="0" y="238"/>
                  </a:lnTo>
                  <a:lnTo>
                    <a:pt x="2" y="261"/>
                  </a:lnTo>
                  <a:lnTo>
                    <a:pt x="4" y="285"/>
                  </a:lnTo>
                  <a:lnTo>
                    <a:pt x="10" y="307"/>
                  </a:lnTo>
                  <a:lnTo>
                    <a:pt x="18" y="327"/>
                  </a:lnTo>
                  <a:lnTo>
                    <a:pt x="26" y="345"/>
                  </a:lnTo>
                  <a:lnTo>
                    <a:pt x="38" y="363"/>
                  </a:lnTo>
                  <a:lnTo>
                    <a:pt x="50" y="380"/>
                  </a:lnTo>
                  <a:lnTo>
                    <a:pt x="61" y="396"/>
                  </a:lnTo>
                  <a:lnTo>
                    <a:pt x="77" y="410"/>
                  </a:lnTo>
                  <a:lnTo>
                    <a:pt x="93" y="422"/>
                  </a:lnTo>
                  <a:lnTo>
                    <a:pt x="111" y="434"/>
                  </a:lnTo>
                  <a:lnTo>
                    <a:pt x="129" y="444"/>
                  </a:lnTo>
                  <a:lnTo>
                    <a:pt x="149" y="452"/>
                  </a:lnTo>
                  <a:lnTo>
                    <a:pt x="169" y="458"/>
                  </a:lnTo>
                  <a:lnTo>
                    <a:pt x="190" y="462"/>
                  </a:lnTo>
                  <a:lnTo>
                    <a:pt x="212" y="464"/>
                  </a:lnTo>
                  <a:lnTo>
                    <a:pt x="236" y="464"/>
                  </a:lnTo>
                  <a:lnTo>
                    <a:pt x="258" y="462"/>
                  </a:lnTo>
                  <a:lnTo>
                    <a:pt x="345" y="616"/>
                  </a:lnTo>
                  <a:lnTo>
                    <a:pt x="355" y="622"/>
                  </a:lnTo>
                  <a:lnTo>
                    <a:pt x="363" y="624"/>
                  </a:lnTo>
                  <a:lnTo>
                    <a:pt x="369" y="622"/>
                  </a:lnTo>
                  <a:lnTo>
                    <a:pt x="375" y="618"/>
                  </a:lnTo>
                  <a:lnTo>
                    <a:pt x="381" y="608"/>
                  </a:lnTo>
                  <a:lnTo>
                    <a:pt x="383" y="602"/>
                  </a:lnTo>
                  <a:lnTo>
                    <a:pt x="377" y="418"/>
                  </a:lnTo>
                  <a:lnTo>
                    <a:pt x="391" y="406"/>
                  </a:lnTo>
                  <a:lnTo>
                    <a:pt x="405" y="394"/>
                  </a:lnTo>
                  <a:lnTo>
                    <a:pt x="417" y="380"/>
                  </a:lnTo>
                  <a:lnTo>
                    <a:pt x="428" y="366"/>
                  </a:lnTo>
                  <a:lnTo>
                    <a:pt x="438" y="353"/>
                  </a:lnTo>
                  <a:lnTo>
                    <a:pt x="446" y="339"/>
                  </a:lnTo>
                  <a:lnTo>
                    <a:pt x="454" y="325"/>
                  </a:lnTo>
                  <a:lnTo>
                    <a:pt x="460" y="311"/>
                  </a:lnTo>
                  <a:lnTo>
                    <a:pt x="466" y="295"/>
                  </a:lnTo>
                  <a:lnTo>
                    <a:pt x="468" y="281"/>
                  </a:lnTo>
                  <a:lnTo>
                    <a:pt x="474" y="252"/>
                  </a:lnTo>
                  <a:lnTo>
                    <a:pt x="472" y="220"/>
                  </a:lnTo>
                  <a:lnTo>
                    <a:pt x="468" y="188"/>
                  </a:lnTo>
                  <a:close/>
                </a:path>
              </a:pathLst>
            </a:custGeom>
            <a:solidFill>
              <a:srgbClr val="0F0F0F"/>
            </a:solidFill>
            <a:ln w="9525">
              <a:noFill/>
              <a:round/>
              <a:headEnd/>
              <a:tailEnd/>
            </a:ln>
          </p:spPr>
          <p:txBody>
            <a:bodyPr/>
            <a:lstStyle/>
            <a:p>
              <a:endParaRPr lang="en-US"/>
            </a:p>
          </p:txBody>
        </p:sp>
        <p:sp>
          <p:nvSpPr>
            <p:cNvPr id="62" name="Freeform 77"/>
            <p:cNvSpPr>
              <a:spLocks/>
            </p:cNvSpPr>
            <p:nvPr/>
          </p:nvSpPr>
          <p:spPr bwMode="auto">
            <a:xfrm>
              <a:off x="4402" y="357"/>
              <a:ext cx="91" cy="141"/>
            </a:xfrm>
            <a:custGeom>
              <a:avLst/>
              <a:gdLst>
                <a:gd name="T0" fmla="*/ 13 w 182"/>
                <a:gd name="T1" fmla="*/ 31 h 281"/>
                <a:gd name="T2" fmla="*/ 14 w 182"/>
                <a:gd name="T3" fmla="*/ 30 h 281"/>
                <a:gd name="T4" fmla="*/ 15 w 182"/>
                <a:gd name="T5" fmla="*/ 29 h 281"/>
                <a:gd name="T6" fmla="*/ 18 w 182"/>
                <a:gd name="T7" fmla="*/ 27 h 281"/>
                <a:gd name="T8" fmla="*/ 20 w 182"/>
                <a:gd name="T9" fmla="*/ 25 h 281"/>
                <a:gd name="T10" fmla="*/ 20 w 182"/>
                <a:gd name="T11" fmla="*/ 24 h 281"/>
                <a:gd name="T12" fmla="*/ 22 w 182"/>
                <a:gd name="T13" fmla="*/ 22 h 281"/>
                <a:gd name="T14" fmla="*/ 22 w 182"/>
                <a:gd name="T15" fmla="*/ 19 h 281"/>
                <a:gd name="T16" fmla="*/ 23 w 182"/>
                <a:gd name="T17" fmla="*/ 17 h 281"/>
                <a:gd name="T18" fmla="*/ 23 w 182"/>
                <a:gd name="T19" fmla="*/ 15 h 281"/>
                <a:gd name="T20" fmla="*/ 23 w 182"/>
                <a:gd name="T21" fmla="*/ 12 h 281"/>
                <a:gd name="T22" fmla="*/ 23 w 182"/>
                <a:gd name="T23" fmla="*/ 9 h 281"/>
                <a:gd name="T24" fmla="*/ 22 w 182"/>
                <a:gd name="T25" fmla="*/ 5 h 281"/>
                <a:gd name="T26" fmla="*/ 20 w 182"/>
                <a:gd name="T27" fmla="*/ 2 h 281"/>
                <a:gd name="T28" fmla="*/ 19 w 182"/>
                <a:gd name="T29" fmla="*/ 0 h 281"/>
                <a:gd name="T30" fmla="*/ 20 w 182"/>
                <a:gd name="T31" fmla="*/ 6 h 281"/>
                <a:gd name="T32" fmla="*/ 20 w 182"/>
                <a:gd name="T33" fmla="*/ 8 h 281"/>
                <a:gd name="T34" fmla="*/ 20 w 182"/>
                <a:gd name="T35" fmla="*/ 11 h 281"/>
                <a:gd name="T36" fmla="*/ 20 w 182"/>
                <a:gd name="T37" fmla="*/ 13 h 281"/>
                <a:gd name="T38" fmla="*/ 20 w 182"/>
                <a:gd name="T39" fmla="*/ 16 h 281"/>
                <a:gd name="T40" fmla="*/ 19 w 182"/>
                <a:gd name="T41" fmla="*/ 18 h 281"/>
                <a:gd name="T42" fmla="*/ 18 w 182"/>
                <a:gd name="T43" fmla="*/ 20 h 281"/>
                <a:gd name="T44" fmla="*/ 17 w 182"/>
                <a:gd name="T45" fmla="*/ 23 h 281"/>
                <a:gd name="T46" fmla="*/ 15 w 182"/>
                <a:gd name="T47" fmla="*/ 25 h 281"/>
                <a:gd name="T48" fmla="*/ 14 w 182"/>
                <a:gd name="T49" fmla="*/ 27 h 281"/>
                <a:gd name="T50" fmla="*/ 12 w 182"/>
                <a:gd name="T51" fmla="*/ 29 h 281"/>
                <a:gd name="T52" fmla="*/ 10 w 182"/>
                <a:gd name="T53" fmla="*/ 31 h 281"/>
                <a:gd name="T54" fmla="*/ 7 w 182"/>
                <a:gd name="T55" fmla="*/ 33 h 281"/>
                <a:gd name="T56" fmla="*/ 4 w 182"/>
                <a:gd name="T57" fmla="*/ 34 h 281"/>
                <a:gd name="T58" fmla="*/ 0 w 182"/>
                <a:gd name="T59" fmla="*/ 36 h 281"/>
                <a:gd name="T60" fmla="*/ 1 w 182"/>
                <a:gd name="T61" fmla="*/ 36 h 281"/>
                <a:gd name="T62" fmla="*/ 4 w 182"/>
                <a:gd name="T63" fmla="*/ 35 h 281"/>
                <a:gd name="T64" fmla="*/ 6 w 182"/>
                <a:gd name="T65" fmla="*/ 34 h 281"/>
                <a:gd name="T66" fmla="*/ 8 w 182"/>
                <a:gd name="T67" fmla="*/ 34 h 281"/>
                <a:gd name="T68" fmla="*/ 11 w 182"/>
                <a:gd name="T69" fmla="*/ 32 h 281"/>
                <a:gd name="T70" fmla="*/ 13 w 182"/>
                <a:gd name="T71" fmla="*/ 31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281"/>
                <a:gd name="T110" fmla="*/ 182 w 182"/>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281">
                  <a:moveTo>
                    <a:pt x="103" y="243"/>
                  </a:moveTo>
                  <a:lnTo>
                    <a:pt x="109" y="239"/>
                  </a:lnTo>
                  <a:lnTo>
                    <a:pt x="123" y="229"/>
                  </a:lnTo>
                  <a:lnTo>
                    <a:pt x="143" y="212"/>
                  </a:lnTo>
                  <a:lnTo>
                    <a:pt x="153" y="200"/>
                  </a:lnTo>
                  <a:lnTo>
                    <a:pt x="160" y="186"/>
                  </a:lnTo>
                  <a:lnTo>
                    <a:pt x="170" y="170"/>
                  </a:lnTo>
                  <a:lnTo>
                    <a:pt x="176" y="152"/>
                  </a:lnTo>
                  <a:lnTo>
                    <a:pt x="180" y="134"/>
                  </a:lnTo>
                  <a:lnTo>
                    <a:pt x="182" y="113"/>
                  </a:lnTo>
                  <a:lnTo>
                    <a:pt x="182" y="91"/>
                  </a:lnTo>
                  <a:lnTo>
                    <a:pt x="178" y="67"/>
                  </a:lnTo>
                  <a:lnTo>
                    <a:pt x="170" y="39"/>
                  </a:lnTo>
                  <a:lnTo>
                    <a:pt x="157" y="12"/>
                  </a:lnTo>
                  <a:lnTo>
                    <a:pt x="147" y="0"/>
                  </a:lnTo>
                  <a:lnTo>
                    <a:pt x="155" y="41"/>
                  </a:lnTo>
                  <a:lnTo>
                    <a:pt x="157" y="61"/>
                  </a:lnTo>
                  <a:lnTo>
                    <a:pt x="157" y="83"/>
                  </a:lnTo>
                  <a:lnTo>
                    <a:pt x="157" y="103"/>
                  </a:lnTo>
                  <a:lnTo>
                    <a:pt x="153" y="122"/>
                  </a:lnTo>
                  <a:lnTo>
                    <a:pt x="149" y="142"/>
                  </a:lnTo>
                  <a:lnTo>
                    <a:pt x="143" y="160"/>
                  </a:lnTo>
                  <a:lnTo>
                    <a:pt x="135" y="178"/>
                  </a:lnTo>
                  <a:lnTo>
                    <a:pt x="123" y="196"/>
                  </a:lnTo>
                  <a:lnTo>
                    <a:pt x="109" y="214"/>
                  </a:lnTo>
                  <a:lnTo>
                    <a:pt x="93" y="229"/>
                  </a:lnTo>
                  <a:lnTo>
                    <a:pt x="75" y="243"/>
                  </a:lnTo>
                  <a:lnTo>
                    <a:pt x="53" y="257"/>
                  </a:lnTo>
                  <a:lnTo>
                    <a:pt x="28" y="269"/>
                  </a:lnTo>
                  <a:lnTo>
                    <a:pt x="0" y="281"/>
                  </a:lnTo>
                  <a:lnTo>
                    <a:pt x="8" y="281"/>
                  </a:lnTo>
                  <a:lnTo>
                    <a:pt x="30" y="275"/>
                  </a:lnTo>
                  <a:lnTo>
                    <a:pt x="45" y="271"/>
                  </a:lnTo>
                  <a:lnTo>
                    <a:pt x="63" y="265"/>
                  </a:lnTo>
                  <a:lnTo>
                    <a:pt x="83" y="255"/>
                  </a:lnTo>
                  <a:lnTo>
                    <a:pt x="103" y="243"/>
                  </a:lnTo>
                  <a:close/>
                </a:path>
              </a:pathLst>
            </a:custGeom>
            <a:solidFill>
              <a:srgbClr val="FFFFFF"/>
            </a:solidFill>
            <a:ln w="9525">
              <a:noFill/>
              <a:round/>
              <a:headEnd/>
              <a:tailEnd/>
            </a:ln>
          </p:spPr>
          <p:txBody>
            <a:bodyPr/>
            <a:lstStyle/>
            <a:p>
              <a:endParaRPr lang="en-US"/>
            </a:p>
          </p:txBody>
        </p:sp>
      </p:grpSp>
      <p:grpSp>
        <p:nvGrpSpPr>
          <p:cNvPr id="63" name="Group 80"/>
          <p:cNvGrpSpPr>
            <a:grpSpLocks noChangeAspect="1"/>
          </p:cNvGrpSpPr>
          <p:nvPr/>
        </p:nvGrpSpPr>
        <p:grpSpPr bwMode="auto">
          <a:xfrm>
            <a:off x="7127875" y="2057400"/>
            <a:ext cx="376238" cy="495300"/>
            <a:chOff x="4730" y="1584"/>
            <a:chExt cx="237" cy="312"/>
          </a:xfrm>
        </p:grpSpPr>
        <p:sp>
          <p:nvSpPr>
            <p:cNvPr id="64" name="Freeform 81"/>
            <p:cNvSpPr>
              <a:spLocks/>
            </p:cNvSpPr>
            <p:nvPr/>
          </p:nvSpPr>
          <p:spPr bwMode="auto">
            <a:xfrm>
              <a:off x="4730" y="1584"/>
              <a:ext cx="237" cy="312"/>
            </a:xfrm>
            <a:custGeom>
              <a:avLst/>
              <a:gdLst>
                <a:gd name="T0" fmla="*/ 58 w 474"/>
                <a:gd name="T1" fmla="*/ 21 h 624"/>
                <a:gd name="T2" fmla="*/ 56 w 474"/>
                <a:gd name="T3" fmla="*/ 15 h 624"/>
                <a:gd name="T4" fmla="*/ 53 w 474"/>
                <a:gd name="T5" fmla="*/ 10 h 624"/>
                <a:gd name="T6" fmla="*/ 49 w 474"/>
                <a:gd name="T7" fmla="*/ 7 h 624"/>
                <a:gd name="T8" fmla="*/ 44 w 474"/>
                <a:gd name="T9" fmla="*/ 4 h 624"/>
                <a:gd name="T10" fmla="*/ 39 w 474"/>
                <a:gd name="T11" fmla="*/ 1 h 624"/>
                <a:gd name="T12" fmla="*/ 33 w 474"/>
                <a:gd name="T13" fmla="*/ 1 h 624"/>
                <a:gd name="T14" fmla="*/ 27 w 474"/>
                <a:gd name="T15" fmla="*/ 1 h 624"/>
                <a:gd name="T16" fmla="*/ 21 w 474"/>
                <a:gd name="T17" fmla="*/ 2 h 624"/>
                <a:gd name="T18" fmla="*/ 15 w 474"/>
                <a:gd name="T19" fmla="*/ 4 h 624"/>
                <a:gd name="T20" fmla="*/ 11 w 474"/>
                <a:gd name="T21" fmla="*/ 7 h 624"/>
                <a:gd name="T22" fmla="*/ 7 w 474"/>
                <a:gd name="T23" fmla="*/ 11 h 624"/>
                <a:gd name="T24" fmla="*/ 4 w 474"/>
                <a:gd name="T25" fmla="*/ 16 h 624"/>
                <a:gd name="T26" fmla="*/ 2 w 474"/>
                <a:gd name="T27" fmla="*/ 21 h 624"/>
                <a:gd name="T28" fmla="*/ 0 w 474"/>
                <a:gd name="T29" fmla="*/ 27 h 624"/>
                <a:gd name="T30" fmla="*/ 1 w 474"/>
                <a:gd name="T31" fmla="*/ 33 h 624"/>
                <a:gd name="T32" fmla="*/ 2 w 474"/>
                <a:gd name="T33" fmla="*/ 39 h 624"/>
                <a:gd name="T34" fmla="*/ 4 w 474"/>
                <a:gd name="T35" fmla="*/ 43 h 624"/>
                <a:gd name="T36" fmla="*/ 7 w 474"/>
                <a:gd name="T37" fmla="*/ 48 h 624"/>
                <a:gd name="T38" fmla="*/ 10 w 474"/>
                <a:gd name="T39" fmla="*/ 51 h 624"/>
                <a:gd name="T40" fmla="*/ 14 w 474"/>
                <a:gd name="T41" fmla="*/ 54 h 624"/>
                <a:gd name="T42" fmla="*/ 19 w 474"/>
                <a:gd name="T43" fmla="*/ 57 h 624"/>
                <a:gd name="T44" fmla="*/ 24 w 474"/>
                <a:gd name="T45" fmla="*/ 58 h 624"/>
                <a:gd name="T46" fmla="*/ 30 w 474"/>
                <a:gd name="T47" fmla="*/ 58 h 624"/>
                <a:gd name="T48" fmla="*/ 44 w 474"/>
                <a:gd name="T49" fmla="*/ 77 h 624"/>
                <a:gd name="T50" fmla="*/ 46 w 474"/>
                <a:gd name="T51" fmla="*/ 78 h 624"/>
                <a:gd name="T52" fmla="*/ 47 w 474"/>
                <a:gd name="T53" fmla="*/ 78 h 624"/>
                <a:gd name="T54" fmla="*/ 48 w 474"/>
                <a:gd name="T55" fmla="*/ 76 h 624"/>
                <a:gd name="T56" fmla="*/ 49 w 474"/>
                <a:gd name="T57" fmla="*/ 51 h 624"/>
                <a:gd name="T58" fmla="*/ 53 w 474"/>
                <a:gd name="T59" fmla="*/ 48 h 624"/>
                <a:gd name="T60" fmla="*/ 55 w 474"/>
                <a:gd name="T61" fmla="*/ 44 h 624"/>
                <a:gd name="T62" fmla="*/ 57 w 474"/>
                <a:gd name="T63" fmla="*/ 41 h 624"/>
                <a:gd name="T64" fmla="*/ 59 w 474"/>
                <a:gd name="T65" fmla="*/ 37 h 624"/>
                <a:gd name="T66" fmla="*/ 60 w 474"/>
                <a:gd name="T67" fmla="*/ 32 h 624"/>
                <a:gd name="T68" fmla="*/ 59 w 474"/>
                <a:gd name="T69" fmla="*/ 24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624"/>
                <a:gd name="T107" fmla="*/ 474 w 47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624">
                  <a:moveTo>
                    <a:pt x="468" y="188"/>
                  </a:moveTo>
                  <a:lnTo>
                    <a:pt x="462" y="164"/>
                  </a:lnTo>
                  <a:lnTo>
                    <a:pt x="454" y="143"/>
                  </a:lnTo>
                  <a:lnTo>
                    <a:pt x="444" y="123"/>
                  </a:lnTo>
                  <a:lnTo>
                    <a:pt x="430" y="103"/>
                  </a:lnTo>
                  <a:lnTo>
                    <a:pt x="417" y="83"/>
                  </a:lnTo>
                  <a:lnTo>
                    <a:pt x="403" y="67"/>
                  </a:lnTo>
                  <a:lnTo>
                    <a:pt x="385" y="52"/>
                  </a:lnTo>
                  <a:lnTo>
                    <a:pt x="367" y="40"/>
                  </a:lnTo>
                  <a:lnTo>
                    <a:pt x="347" y="28"/>
                  </a:lnTo>
                  <a:lnTo>
                    <a:pt x="325" y="18"/>
                  </a:lnTo>
                  <a:lnTo>
                    <a:pt x="305" y="10"/>
                  </a:lnTo>
                  <a:lnTo>
                    <a:pt x="282" y="4"/>
                  </a:lnTo>
                  <a:lnTo>
                    <a:pt x="260" y="2"/>
                  </a:lnTo>
                  <a:lnTo>
                    <a:pt x="236" y="0"/>
                  </a:lnTo>
                  <a:lnTo>
                    <a:pt x="212" y="2"/>
                  </a:lnTo>
                  <a:lnTo>
                    <a:pt x="188" y="6"/>
                  </a:lnTo>
                  <a:lnTo>
                    <a:pt x="165" y="12"/>
                  </a:lnTo>
                  <a:lnTo>
                    <a:pt x="143" y="20"/>
                  </a:lnTo>
                  <a:lnTo>
                    <a:pt x="121" y="30"/>
                  </a:lnTo>
                  <a:lnTo>
                    <a:pt x="101" y="42"/>
                  </a:lnTo>
                  <a:lnTo>
                    <a:pt x="83" y="57"/>
                  </a:lnTo>
                  <a:lnTo>
                    <a:pt x="67" y="71"/>
                  </a:lnTo>
                  <a:lnTo>
                    <a:pt x="52" y="89"/>
                  </a:lnTo>
                  <a:lnTo>
                    <a:pt x="38" y="107"/>
                  </a:lnTo>
                  <a:lnTo>
                    <a:pt x="28" y="127"/>
                  </a:lnTo>
                  <a:lnTo>
                    <a:pt x="18" y="149"/>
                  </a:lnTo>
                  <a:lnTo>
                    <a:pt x="10" y="168"/>
                  </a:lnTo>
                  <a:lnTo>
                    <a:pt x="4" y="192"/>
                  </a:lnTo>
                  <a:lnTo>
                    <a:pt x="0" y="214"/>
                  </a:lnTo>
                  <a:lnTo>
                    <a:pt x="0" y="238"/>
                  </a:lnTo>
                  <a:lnTo>
                    <a:pt x="2" y="261"/>
                  </a:lnTo>
                  <a:lnTo>
                    <a:pt x="4" y="285"/>
                  </a:lnTo>
                  <a:lnTo>
                    <a:pt x="10" y="307"/>
                  </a:lnTo>
                  <a:lnTo>
                    <a:pt x="18" y="327"/>
                  </a:lnTo>
                  <a:lnTo>
                    <a:pt x="26" y="345"/>
                  </a:lnTo>
                  <a:lnTo>
                    <a:pt x="38" y="363"/>
                  </a:lnTo>
                  <a:lnTo>
                    <a:pt x="50" y="380"/>
                  </a:lnTo>
                  <a:lnTo>
                    <a:pt x="61" y="396"/>
                  </a:lnTo>
                  <a:lnTo>
                    <a:pt x="77" y="410"/>
                  </a:lnTo>
                  <a:lnTo>
                    <a:pt x="93" y="422"/>
                  </a:lnTo>
                  <a:lnTo>
                    <a:pt x="111" y="434"/>
                  </a:lnTo>
                  <a:lnTo>
                    <a:pt x="129" y="444"/>
                  </a:lnTo>
                  <a:lnTo>
                    <a:pt x="149" y="452"/>
                  </a:lnTo>
                  <a:lnTo>
                    <a:pt x="169" y="458"/>
                  </a:lnTo>
                  <a:lnTo>
                    <a:pt x="190" y="462"/>
                  </a:lnTo>
                  <a:lnTo>
                    <a:pt x="212" y="464"/>
                  </a:lnTo>
                  <a:lnTo>
                    <a:pt x="236" y="464"/>
                  </a:lnTo>
                  <a:lnTo>
                    <a:pt x="258" y="462"/>
                  </a:lnTo>
                  <a:lnTo>
                    <a:pt x="345" y="616"/>
                  </a:lnTo>
                  <a:lnTo>
                    <a:pt x="355" y="622"/>
                  </a:lnTo>
                  <a:lnTo>
                    <a:pt x="363" y="624"/>
                  </a:lnTo>
                  <a:lnTo>
                    <a:pt x="369" y="622"/>
                  </a:lnTo>
                  <a:lnTo>
                    <a:pt x="375" y="618"/>
                  </a:lnTo>
                  <a:lnTo>
                    <a:pt x="381" y="608"/>
                  </a:lnTo>
                  <a:lnTo>
                    <a:pt x="383" y="602"/>
                  </a:lnTo>
                  <a:lnTo>
                    <a:pt x="377" y="418"/>
                  </a:lnTo>
                  <a:lnTo>
                    <a:pt x="391" y="406"/>
                  </a:lnTo>
                  <a:lnTo>
                    <a:pt x="405" y="394"/>
                  </a:lnTo>
                  <a:lnTo>
                    <a:pt x="417" y="380"/>
                  </a:lnTo>
                  <a:lnTo>
                    <a:pt x="428" y="366"/>
                  </a:lnTo>
                  <a:lnTo>
                    <a:pt x="438" y="353"/>
                  </a:lnTo>
                  <a:lnTo>
                    <a:pt x="446" y="339"/>
                  </a:lnTo>
                  <a:lnTo>
                    <a:pt x="454" y="325"/>
                  </a:lnTo>
                  <a:lnTo>
                    <a:pt x="460" y="311"/>
                  </a:lnTo>
                  <a:lnTo>
                    <a:pt x="466" y="295"/>
                  </a:lnTo>
                  <a:lnTo>
                    <a:pt x="468" y="281"/>
                  </a:lnTo>
                  <a:lnTo>
                    <a:pt x="474" y="252"/>
                  </a:lnTo>
                  <a:lnTo>
                    <a:pt x="472" y="220"/>
                  </a:lnTo>
                  <a:lnTo>
                    <a:pt x="468" y="188"/>
                  </a:lnTo>
                  <a:close/>
                </a:path>
              </a:pathLst>
            </a:custGeom>
            <a:solidFill>
              <a:srgbClr val="0F0F0F"/>
            </a:solidFill>
            <a:ln w="9525">
              <a:noFill/>
              <a:round/>
              <a:headEnd/>
              <a:tailEnd/>
            </a:ln>
          </p:spPr>
          <p:txBody>
            <a:bodyPr/>
            <a:lstStyle/>
            <a:p>
              <a:endParaRPr lang="en-US"/>
            </a:p>
          </p:txBody>
        </p:sp>
        <p:sp>
          <p:nvSpPr>
            <p:cNvPr id="65" name="Freeform 82"/>
            <p:cNvSpPr>
              <a:spLocks/>
            </p:cNvSpPr>
            <p:nvPr/>
          </p:nvSpPr>
          <p:spPr bwMode="auto">
            <a:xfrm>
              <a:off x="4860" y="1653"/>
              <a:ext cx="91" cy="141"/>
            </a:xfrm>
            <a:custGeom>
              <a:avLst/>
              <a:gdLst>
                <a:gd name="T0" fmla="*/ 13 w 182"/>
                <a:gd name="T1" fmla="*/ 31 h 281"/>
                <a:gd name="T2" fmla="*/ 14 w 182"/>
                <a:gd name="T3" fmla="*/ 30 h 281"/>
                <a:gd name="T4" fmla="*/ 15 w 182"/>
                <a:gd name="T5" fmla="*/ 29 h 281"/>
                <a:gd name="T6" fmla="*/ 18 w 182"/>
                <a:gd name="T7" fmla="*/ 27 h 281"/>
                <a:gd name="T8" fmla="*/ 20 w 182"/>
                <a:gd name="T9" fmla="*/ 25 h 281"/>
                <a:gd name="T10" fmla="*/ 20 w 182"/>
                <a:gd name="T11" fmla="*/ 24 h 281"/>
                <a:gd name="T12" fmla="*/ 22 w 182"/>
                <a:gd name="T13" fmla="*/ 22 h 281"/>
                <a:gd name="T14" fmla="*/ 22 w 182"/>
                <a:gd name="T15" fmla="*/ 19 h 281"/>
                <a:gd name="T16" fmla="*/ 23 w 182"/>
                <a:gd name="T17" fmla="*/ 17 h 281"/>
                <a:gd name="T18" fmla="*/ 23 w 182"/>
                <a:gd name="T19" fmla="*/ 15 h 281"/>
                <a:gd name="T20" fmla="*/ 23 w 182"/>
                <a:gd name="T21" fmla="*/ 12 h 281"/>
                <a:gd name="T22" fmla="*/ 23 w 182"/>
                <a:gd name="T23" fmla="*/ 9 h 281"/>
                <a:gd name="T24" fmla="*/ 22 w 182"/>
                <a:gd name="T25" fmla="*/ 5 h 281"/>
                <a:gd name="T26" fmla="*/ 20 w 182"/>
                <a:gd name="T27" fmla="*/ 2 h 281"/>
                <a:gd name="T28" fmla="*/ 19 w 182"/>
                <a:gd name="T29" fmla="*/ 0 h 281"/>
                <a:gd name="T30" fmla="*/ 20 w 182"/>
                <a:gd name="T31" fmla="*/ 6 h 281"/>
                <a:gd name="T32" fmla="*/ 20 w 182"/>
                <a:gd name="T33" fmla="*/ 8 h 281"/>
                <a:gd name="T34" fmla="*/ 20 w 182"/>
                <a:gd name="T35" fmla="*/ 11 h 281"/>
                <a:gd name="T36" fmla="*/ 20 w 182"/>
                <a:gd name="T37" fmla="*/ 13 h 281"/>
                <a:gd name="T38" fmla="*/ 20 w 182"/>
                <a:gd name="T39" fmla="*/ 16 h 281"/>
                <a:gd name="T40" fmla="*/ 19 w 182"/>
                <a:gd name="T41" fmla="*/ 18 h 281"/>
                <a:gd name="T42" fmla="*/ 18 w 182"/>
                <a:gd name="T43" fmla="*/ 20 h 281"/>
                <a:gd name="T44" fmla="*/ 17 w 182"/>
                <a:gd name="T45" fmla="*/ 23 h 281"/>
                <a:gd name="T46" fmla="*/ 15 w 182"/>
                <a:gd name="T47" fmla="*/ 25 h 281"/>
                <a:gd name="T48" fmla="*/ 14 w 182"/>
                <a:gd name="T49" fmla="*/ 27 h 281"/>
                <a:gd name="T50" fmla="*/ 12 w 182"/>
                <a:gd name="T51" fmla="*/ 29 h 281"/>
                <a:gd name="T52" fmla="*/ 10 w 182"/>
                <a:gd name="T53" fmla="*/ 31 h 281"/>
                <a:gd name="T54" fmla="*/ 7 w 182"/>
                <a:gd name="T55" fmla="*/ 33 h 281"/>
                <a:gd name="T56" fmla="*/ 4 w 182"/>
                <a:gd name="T57" fmla="*/ 34 h 281"/>
                <a:gd name="T58" fmla="*/ 0 w 182"/>
                <a:gd name="T59" fmla="*/ 36 h 281"/>
                <a:gd name="T60" fmla="*/ 1 w 182"/>
                <a:gd name="T61" fmla="*/ 36 h 281"/>
                <a:gd name="T62" fmla="*/ 4 w 182"/>
                <a:gd name="T63" fmla="*/ 35 h 281"/>
                <a:gd name="T64" fmla="*/ 6 w 182"/>
                <a:gd name="T65" fmla="*/ 34 h 281"/>
                <a:gd name="T66" fmla="*/ 8 w 182"/>
                <a:gd name="T67" fmla="*/ 34 h 281"/>
                <a:gd name="T68" fmla="*/ 11 w 182"/>
                <a:gd name="T69" fmla="*/ 32 h 281"/>
                <a:gd name="T70" fmla="*/ 13 w 182"/>
                <a:gd name="T71" fmla="*/ 31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281"/>
                <a:gd name="T110" fmla="*/ 182 w 182"/>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281">
                  <a:moveTo>
                    <a:pt x="103" y="243"/>
                  </a:moveTo>
                  <a:lnTo>
                    <a:pt x="109" y="239"/>
                  </a:lnTo>
                  <a:lnTo>
                    <a:pt x="123" y="229"/>
                  </a:lnTo>
                  <a:lnTo>
                    <a:pt x="143" y="212"/>
                  </a:lnTo>
                  <a:lnTo>
                    <a:pt x="153" y="200"/>
                  </a:lnTo>
                  <a:lnTo>
                    <a:pt x="160" y="186"/>
                  </a:lnTo>
                  <a:lnTo>
                    <a:pt x="170" y="170"/>
                  </a:lnTo>
                  <a:lnTo>
                    <a:pt x="176" y="152"/>
                  </a:lnTo>
                  <a:lnTo>
                    <a:pt x="180" y="134"/>
                  </a:lnTo>
                  <a:lnTo>
                    <a:pt x="182" y="113"/>
                  </a:lnTo>
                  <a:lnTo>
                    <a:pt x="182" y="91"/>
                  </a:lnTo>
                  <a:lnTo>
                    <a:pt x="178" y="67"/>
                  </a:lnTo>
                  <a:lnTo>
                    <a:pt x="170" y="39"/>
                  </a:lnTo>
                  <a:lnTo>
                    <a:pt x="157" y="12"/>
                  </a:lnTo>
                  <a:lnTo>
                    <a:pt x="147" y="0"/>
                  </a:lnTo>
                  <a:lnTo>
                    <a:pt x="155" y="41"/>
                  </a:lnTo>
                  <a:lnTo>
                    <a:pt x="157" y="61"/>
                  </a:lnTo>
                  <a:lnTo>
                    <a:pt x="157" y="83"/>
                  </a:lnTo>
                  <a:lnTo>
                    <a:pt x="157" y="103"/>
                  </a:lnTo>
                  <a:lnTo>
                    <a:pt x="153" y="122"/>
                  </a:lnTo>
                  <a:lnTo>
                    <a:pt x="149" y="142"/>
                  </a:lnTo>
                  <a:lnTo>
                    <a:pt x="143" y="160"/>
                  </a:lnTo>
                  <a:lnTo>
                    <a:pt x="135" y="178"/>
                  </a:lnTo>
                  <a:lnTo>
                    <a:pt x="123" y="196"/>
                  </a:lnTo>
                  <a:lnTo>
                    <a:pt x="109" y="214"/>
                  </a:lnTo>
                  <a:lnTo>
                    <a:pt x="93" y="229"/>
                  </a:lnTo>
                  <a:lnTo>
                    <a:pt x="75" y="243"/>
                  </a:lnTo>
                  <a:lnTo>
                    <a:pt x="53" y="257"/>
                  </a:lnTo>
                  <a:lnTo>
                    <a:pt x="28" y="269"/>
                  </a:lnTo>
                  <a:lnTo>
                    <a:pt x="0" y="281"/>
                  </a:lnTo>
                  <a:lnTo>
                    <a:pt x="8" y="281"/>
                  </a:lnTo>
                  <a:lnTo>
                    <a:pt x="30" y="275"/>
                  </a:lnTo>
                  <a:lnTo>
                    <a:pt x="45" y="271"/>
                  </a:lnTo>
                  <a:lnTo>
                    <a:pt x="63" y="265"/>
                  </a:lnTo>
                  <a:lnTo>
                    <a:pt x="83" y="255"/>
                  </a:lnTo>
                  <a:lnTo>
                    <a:pt x="103" y="243"/>
                  </a:lnTo>
                  <a:close/>
                </a:path>
              </a:pathLst>
            </a:custGeom>
            <a:solidFill>
              <a:srgbClr val="FFFFFF"/>
            </a:solidFill>
            <a:ln w="9525">
              <a:noFill/>
              <a:round/>
              <a:headEnd/>
              <a:tailEnd/>
            </a:ln>
          </p:spPr>
          <p:txBody>
            <a:bodyPr/>
            <a:lstStyle/>
            <a:p>
              <a:endParaRPr lang="en-US"/>
            </a:p>
          </p:txBody>
        </p:sp>
      </p:grpSp>
      <p:grpSp>
        <p:nvGrpSpPr>
          <p:cNvPr id="66" name="Group 85"/>
          <p:cNvGrpSpPr>
            <a:grpSpLocks noChangeAspect="1"/>
          </p:cNvGrpSpPr>
          <p:nvPr/>
        </p:nvGrpSpPr>
        <p:grpSpPr bwMode="auto">
          <a:xfrm>
            <a:off x="6594475" y="4038600"/>
            <a:ext cx="376238" cy="495300"/>
            <a:chOff x="4394" y="2832"/>
            <a:chExt cx="237" cy="312"/>
          </a:xfrm>
        </p:grpSpPr>
        <p:sp>
          <p:nvSpPr>
            <p:cNvPr id="67" name="Freeform 86"/>
            <p:cNvSpPr>
              <a:spLocks/>
            </p:cNvSpPr>
            <p:nvPr/>
          </p:nvSpPr>
          <p:spPr bwMode="auto">
            <a:xfrm>
              <a:off x="4394" y="2832"/>
              <a:ext cx="237" cy="312"/>
            </a:xfrm>
            <a:custGeom>
              <a:avLst/>
              <a:gdLst>
                <a:gd name="T0" fmla="*/ 58 w 474"/>
                <a:gd name="T1" fmla="*/ 21 h 624"/>
                <a:gd name="T2" fmla="*/ 56 w 474"/>
                <a:gd name="T3" fmla="*/ 15 h 624"/>
                <a:gd name="T4" fmla="*/ 53 w 474"/>
                <a:gd name="T5" fmla="*/ 10 h 624"/>
                <a:gd name="T6" fmla="*/ 49 w 474"/>
                <a:gd name="T7" fmla="*/ 7 h 624"/>
                <a:gd name="T8" fmla="*/ 44 w 474"/>
                <a:gd name="T9" fmla="*/ 4 h 624"/>
                <a:gd name="T10" fmla="*/ 39 w 474"/>
                <a:gd name="T11" fmla="*/ 1 h 624"/>
                <a:gd name="T12" fmla="*/ 33 w 474"/>
                <a:gd name="T13" fmla="*/ 1 h 624"/>
                <a:gd name="T14" fmla="*/ 27 w 474"/>
                <a:gd name="T15" fmla="*/ 1 h 624"/>
                <a:gd name="T16" fmla="*/ 21 w 474"/>
                <a:gd name="T17" fmla="*/ 2 h 624"/>
                <a:gd name="T18" fmla="*/ 15 w 474"/>
                <a:gd name="T19" fmla="*/ 4 h 624"/>
                <a:gd name="T20" fmla="*/ 11 w 474"/>
                <a:gd name="T21" fmla="*/ 7 h 624"/>
                <a:gd name="T22" fmla="*/ 7 w 474"/>
                <a:gd name="T23" fmla="*/ 11 h 624"/>
                <a:gd name="T24" fmla="*/ 4 w 474"/>
                <a:gd name="T25" fmla="*/ 16 h 624"/>
                <a:gd name="T26" fmla="*/ 2 w 474"/>
                <a:gd name="T27" fmla="*/ 21 h 624"/>
                <a:gd name="T28" fmla="*/ 0 w 474"/>
                <a:gd name="T29" fmla="*/ 27 h 624"/>
                <a:gd name="T30" fmla="*/ 1 w 474"/>
                <a:gd name="T31" fmla="*/ 33 h 624"/>
                <a:gd name="T32" fmla="*/ 2 w 474"/>
                <a:gd name="T33" fmla="*/ 39 h 624"/>
                <a:gd name="T34" fmla="*/ 4 w 474"/>
                <a:gd name="T35" fmla="*/ 43 h 624"/>
                <a:gd name="T36" fmla="*/ 7 w 474"/>
                <a:gd name="T37" fmla="*/ 48 h 624"/>
                <a:gd name="T38" fmla="*/ 10 w 474"/>
                <a:gd name="T39" fmla="*/ 51 h 624"/>
                <a:gd name="T40" fmla="*/ 14 w 474"/>
                <a:gd name="T41" fmla="*/ 54 h 624"/>
                <a:gd name="T42" fmla="*/ 19 w 474"/>
                <a:gd name="T43" fmla="*/ 57 h 624"/>
                <a:gd name="T44" fmla="*/ 24 w 474"/>
                <a:gd name="T45" fmla="*/ 58 h 624"/>
                <a:gd name="T46" fmla="*/ 30 w 474"/>
                <a:gd name="T47" fmla="*/ 58 h 624"/>
                <a:gd name="T48" fmla="*/ 44 w 474"/>
                <a:gd name="T49" fmla="*/ 77 h 624"/>
                <a:gd name="T50" fmla="*/ 46 w 474"/>
                <a:gd name="T51" fmla="*/ 78 h 624"/>
                <a:gd name="T52" fmla="*/ 47 w 474"/>
                <a:gd name="T53" fmla="*/ 78 h 624"/>
                <a:gd name="T54" fmla="*/ 48 w 474"/>
                <a:gd name="T55" fmla="*/ 76 h 624"/>
                <a:gd name="T56" fmla="*/ 49 w 474"/>
                <a:gd name="T57" fmla="*/ 51 h 624"/>
                <a:gd name="T58" fmla="*/ 53 w 474"/>
                <a:gd name="T59" fmla="*/ 48 h 624"/>
                <a:gd name="T60" fmla="*/ 55 w 474"/>
                <a:gd name="T61" fmla="*/ 44 h 624"/>
                <a:gd name="T62" fmla="*/ 57 w 474"/>
                <a:gd name="T63" fmla="*/ 41 h 624"/>
                <a:gd name="T64" fmla="*/ 59 w 474"/>
                <a:gd name="T65" fmla="*/ 37 h 624"/>
                <a:gd name="T66" fmla="*/ 60 w 474"/>
                <a:gd name="T67" fmla="*/ 32 h 624"/>
                <a:gd name="T68" fmla="*/ 59 w 474"/>
                <a:gd name="T69" fmla="*/ 24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624"/>
                <a:gd name="T107" fmla="*/ 474 w 47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624">
                  <a:moveTo>
                    <a:pt x="468" y="188"/>
                  </a:moveTo>
                  <a:lnTo>
                    <a:pt x="462" y="164"/>
                  </a:lnTo>
                  <a:lnTo>
                    <a:pt x="454" y="143"/>
                  </a:lnTo>
                  <a:lnTo>
                    <a:pt x="444" y="123"/>
                  </a:lnTo>
                  <a:lnTo>
                    <a:pt x="430" y="103"/>
                  </a:lnTo>
                  <a:lnTo>
                    <a:pt x="417" y="83"/>
                  </a:lnTo>
                  <a:lnTo>
                    <a:pt x="403" y="67"/>
                  </a:lnTo>
                  <a:lnTo>
                    <a:pt x="385" y="52"/>
                  </a:lnTo>
                  <a:lnTo>
                    <a:pt x="367" y="40"/>
                  </a:lnTo>
                  <a:lnTo>
                    <a:pt x="347" y="28"/>
                  </a:lnTo>
                  <a:lnTo>
                    <a:pt x="325" y="18"/>
                  </a:lnTo>
                  <a:lnTo>
                    <a:pt x="305" y="10"/>
                  </a:lnTo>
                  <a:lnTo>
                    <a:pt x="282" y="4"/>
                  </a:lnTo>
                  <a:lnTo>
                    <a:pt x="260" y="2"/>
                  </a:lnTo>
                  <a:lnTo>
                    <a:pt x="236" y="0"/>
                  </a:lnTo>
                  <a:lnTo>
                    <a:pt x="212" y="2"/>
                  </a:lnTo>
                  <a:lnTo>
                    <a:pt x="188" y="6"/>
                  </a:lnTo>
                  <a:lnTo>
                    <a:pt x="165" y="12"/>
                  </a:lnTo>
                  <a:lnTo>
                    <a:pt x="143" y="20"/>
                  </a:lnTo>
                  <a:lnTo>
                    <a:pt x="121" y="30"/>
                  </a:lnTo>
                  <a:lnTo>
                    <a:pt x="101" y="42"/>
                  </a:lnTo>
                  <a:lnTo>
                    <a:pt x="83" y="57"/>
                  </a:lnTo>
                  <a:lnTo>
                    <a:pt x="67" y="71"/>
                  </a:lnTo>
                  <a:lnTo>
                    <a:pt x="52" y="89"/>
                  </a:lnTo>
                  <a:lnTo>
                    <a:pt x="38" y="107"/>
                  </a:lnTo>
                  <a:lnTo>
                    <a:pt x="28" y="127"/>
                  </a:lnTo>
                  <a:lnTo>
                    <a:pt x="18" y="149"/>
                  </a:lnTo>
                  <a:lnTo>
                    <a:pt x="10" y="168"/>
                  </a:lnTo>
                  <a:lnTo>
                    <a:pt x="4" y="192"/>
                  </a:lnTo>
                  <a:lnTo>
                    <a:pt x="0" y="214"/>
                  </a:lnTo>
                  <a:lnTo>
                    <a:pt x="0" y="238"/>
                  </a:lnTo>
                  <a:lnTo>
                    <a:pt x="2" y="261"/>
                  </a:lnTo>
                  <a:lnTo>
                    <a:pt x="4" y="285"/>
                  </a:lnTo>
                  <a:lnTo>
                    <a:pt x="10" y="307"/>
                  </a:lnTo>
                  <a:lnTo>
                    <a:pt x="18" y="327"/>
                  </a:lnTo>
                  <a:lnTo>
                    <a:pt x="26" y="345"/>
                  </a:lnTo>
                  <a:lnTo>
                    <a:pt x="38" y="363"/>
                  </a:lnTo>
                  <a:lnTo>
                    <a:pt x="50" y="380"/>
                  </a:lnTo>
                  <a:lnTo>
                    <a:pt x="61" y="396"/>
                  </a:lnTo>
                  <a:lnTo>
                    <a:pt x="77" y="410"/>
                  </a:lnTo>
                  <a:lnTo>
                    <a:pt x="93" y="422"/>
                  </a:lnTo>
                  <a:lnTo>
                    <a:pt x="111" y="434"/>
                  </a:lnTo>
                  <a:lnTo>
                    <a:pt x="129" y="444"/>
                  </a:lnTo>
                  <a:lnTo>
                    <a:pt x="149" y="452"/>
                  </a:lnTo>
                  <a:lnTo>
                    <a:pt x="169" y="458"/>
                  </a:lnTo>
                  <a:lnTo>
                    <a:pt x="190" y="462"/>
                  </a:lnTo>
                  <a:lnTo>
                    <a:pt x="212" y="464"/>
                  </a:lnTo>
                  <a:lnTo>
                    <a:pt x="236" y="464"/>
                  </a:lnTo>
                  <a:lnTo>
                    <a:pt x="258" y="462"/>
                  </a:lnTo>
                  <a:lnTo>
                    <a:pt x="345" y="616"/>
                  </a:lnTo>
                  <a:lnTo>
                    <a:pt x="355" y="622"/>
                  </a:lnTo>
                  <a:lnTo>
                    <a:pt x="363" y="624"/>
                  </a:lnTo>
                  <a:lnTo>
                    <a:pt x="369" y="622"/>
                  </a:lnTo>
                  <a:lnTo>
                    <a:pt x="375" y="618"/>
                  </a:lnTo>
                  <a:lnTo>
                    <a:pt x="381" y="608"/>
                  </a:lnTo>
                  <a:lnTo>
                    <a:pt x="383" y="602"/>
                  </a:lnTo>
                  <a:lnTo>
                    <a:pt x="377" y="418"/>
                  </a:lnTo>
                  <a:lnTo>
                    <a:pt x="391" y="406"/>
                  </a:lnTo>
                  <a:lnTo>
                    <a:pt x="405" y="394"/>
                  </a:lnTo>
                  <a:lnTo>
                    <a:pt x="417" y="380"/>
                  </a:lnTo>
                  <a:lnTo>
                    <a:pt x="428" y="366"/>
                  </a:lnTo>
                  <a:lnTo>
                    <a:pt x="438" y="353"/>
                  </a:lnTo>
                  <a:lnTo>
                    <a:pt x="446" y="339"/>
                  </a:lnTo>
                  <a:lnTo>
                    <a:pt x="454" y="325"/>
                  </a:lnTo>
                  <a:lnTo>
                    <a:pt x="460" y="311"/>
                  </a:lnTo>
                  <a:lnTo>
                    <a:pt x="466" y="295"/>
                  </a:lnTo>
                  <a:lnTo>
                    <a:pt x="468" y="281"/>
                  </a:lnTo>
                  <a:lnTo>
                    <a:pt x="474" y="252"/>
                  </a:lnTo>
                  <a:lnTo>
                    <a:pt x="472" y="220"/>
                  </a:lnTo>
                  <a:lnTo>
                    <a:pt x="468" y="188"/>
                  </a:lnTo>
                  <a:close/>
                </a:path>
              </a:pathLst>
            </a:custGeom>
            <a:solidFill>
              <a:srgbClr val="0F0F0F"/>
            </a:solidFill>
            <a:ln w="9525">
              <a:noFill/>
              <a:round/>
              <a:headEnd/>
              <a:tailEnd/>
            </a:ln>
          </p:spPr>
          <p:txBody>
            <a:bodyPr/>
            <a:lstStyle/>
            <a:p>
              <a:endParaRPr lang="en-US"/>
            </a:p>
          </p:txBody>
        </p:sp>
        <p:sp>
          <p:nvSpPr>
            <p:cNvPr id="68" name="Freeform 87"/>
            <p:cNvSpPr>
              <a:spLocks/>
            </p:cNvSpPr>
            <p:nvPr/>
          </p:nvSpPr>
          <p:spPr bwMode="auto">
            <a:xfrm>
              <a:off x="4524" y="2901"/>
              <a:ext cx="91" cy="141"/>
            </a:xfrm>
            <a:custGeom>
              <a:avLst/>
              <a:gdLst>
                <a:gd name="T0" fmla="*/ 13 w 182"/>
                <a:gd name="T1" fmla="*/ 31 h 281"/>
                <a:gd name="T2" fmla="*/ 14 w 182"/>
                <a:gd name="T3" fmla="*/ 30 h 281"/>
                <a:gd name="T4" fmla="*/ 15 w 182"/>
                <a:gd name="T5" fmla="*/ 29 h 281"/>
                <a:gd name="T6" fmla="*/ 18 w 182"/>
                <a:gd name="T7" fmla="*/ 27 h 281"/>
                <a:gd name="T8" fmla="*/ 20 w 182"/>
                <a:gd name="T9" fmla="*/ 25 h 281"/>
                <a:gd name="T10" fmla="*/ 20 w 182"/>
                <a:gd name="T11" fmla="*/ 24 h 281"/>
                <a:gd name="T12" fmla="*/ 22 w 182"/>
                <a:gd name="T13" fmla="*/ 22 h 281"/>
                <a:gd name="T14" fmla="*/ 22 w 182"/>
                <a:gd name="T15" fmla="*/ 19 h 281"/>
                <a:gd name="T16" fmla="*/ 23 w 182"/>
                <a:gd name="T17" fmla="*/ 17 h 281"/>
                <a:gd name="T18" fmla="*/ 23 w 182"/>
                <a:gd name="T19" fmla="*/ 15 h 281"/>
                <a:gd name="T20" fmla="*/ 23 w 182"/>
                <a:gd name="T21" fmla="*/ 12 h 281"/>
                <a:gd name="T22" fmla="*/ 23 w 182"/>
                <a:gd name="T23" fmla="*/ 9 h 281"/>
                <a:gd name="T24" fmla="*/ 22 w 182"/>
                <a:gd name="T25" fmla="*/ 5 h 281"/>
                <a:gd name="T26" fmla="*/ 20 w 182"/>
                <a:gd name="T27" fmla="*/ 2 h 281"/>
                <a:gd name="T28" fmla="*/ 19 w 182"/>
                <a:gd name="T29" fmla="*/ 0 h 281"/>
                <a:gd name="T30" fmla="*/ 20 w 182"/>
                <a:gd name="T31" fmla="*/ 6 h 281"/>
                <a:gd name="T32" fmla="*/ 20 w 182"/>
                <a:gd name="T33" fmla="*/ 8 h 281"/>
                <a:gd name="T34" fmla="*/ 20 w 182"/>
                <a:gd name="T35" fmla="*/ 11 h 281"/>
                <a:gd name="T36" fmla="*/ 20 w 182"/>
                <a:gd name="T37" fmla="*/ 13 h 281"/>
                <a:gd name="T38" fmla="*/ 20 w 182"/>
                <a:gd name="T39" fmla="*/ 16 h 281"/>
                <a:gd name="T40" fmla="*/ 19 w 182"/>
                <a:gd name="T41" fmla="*/ 18 h 281"/>
                <a:gd name="T42" fmla="*/ 18 w 182"/>
                <a:gd name="T43" fmla="*/ 20 h 281"/>
                <a:gd name="T44" fmla="*/ 17 w 182"/>
                <a:gd name="T45" fmla="*/ 23 h 281"/>
                <a:gd name="T46" fmla="*/ 15 w 182"/>
                <a:gd name="T47" fmla="*/ 25 h 281"/>
                <a:gd name="T48" fmla="*/ 14 w 182"/>
                <a:gd name="T49" fmla="*/ 27 h 281"/>
                <a:gd name="T50" fmla="*/ 12 w 182"/>
                <a:gd name="T51" fmla="*/ 29 h 281"/>
                <a:gd name="T52" fmla="*/ 10 w 182"/>
                <a:gd name="T53" fmla="*/ 31 h 281"/>
                <a:gd name="T54" fmla="*/ 7 w 182"/>
                <a:gd name="T55" fmla="*/ 33 h 281"/>
                <a:gd name="T56" fmla="*/ 4 w 182"/>
                <a:gd name="T57" fmla="*/ 34 h 281"/>
                <a:gd name="T58" fmla="*/ 0 w 182"/>
                <a:gd name="T59" fmla="*/ 36 h 281"/>
                <a:gd name="T60" fmla="*/ 1 w 182"/>
                <a:gd name="T61" fmla="*/ 36 h 281"/>
                <a:gd name="T62" fmla="*/ 4 w 182"/>
                <a:gd name="T63" fmla="*/ 35 h 281"/>
                <a:gd name="T64" fmla="*/ 6 w 182"/>
                <a:gd name="T65" fmla="*/ 34 h 281"/>
                <a:gd name="T66" fmla="*/ 8 w 182"/>
                <a:gd name="T67" fmla="*/ 34 h 281"/>
                <a:gd name="T68" fmla="*/ 11 w 182"/>
                <a:gd name="T69" fmla="*/ 32 h 281"/>
                <a:gd name="T70" fmla="*/ 13 w 182"/>
                <a:gd name="T71" fmla="*/ 31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281"/>
                <a:gd name="T110" fmla="*/ 182 w 182"/>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281">
                  <a:moveTo>
                    <a:pt x="103" y="243"/>
                  </a:moveTo>
                  <a:lnTo>
                    <a:pt x="109" y="239"/>
                  </a:lnTo>
                  <a:lnTo>
                    <a:pt x="123" y="229"/>
                  </a:lnTo>
                  <a:lnTo>
                    <a:pt x="143" y="212"/>
                  </a:lnTo>
                  <a:lnTo>
                    <a:pt x="153" y="200"/>
                  </a:lnTo>
                  <a:lnTo>
                    <a:pt x="160" y="186"/>
                  </a:lnTo>
                  <a:lnTo>
                    <a:pt x="170" y="170"/>
                  </a:lnTo>
                  <a:lnTo>
                    <a:pt x="176" y="152"/>
                  </a:lnTo>
                  <a:lnTo>
                    <a:pt x="180" y="134"/>
                  </a:lnTo>
                  <a:lnTo>
                    <a:pt x="182" y="113"/>
                  </a:lnTo>
                  <a:lnTo>
                    <a:pt x="182" y="91"/>
                  </a:lnTo>
                  <a:lnTo>
                    <a:pt x="178" y="67"/>
                  </a:lnTo>
                  <a:lnTo>
                    <a:pt x="170" y="39"/>
                  </a:lnTo>
                  <a:lnTo>
                    <a:pt x="157" y="12"/>
                  </a:lnTo>
                  <a:lnTo>
                    <a:pt x="147" y="0"/>
                  </a:lnTo>
                  <a:lnTo>
                    <a:pt x="155" y="41"/>
                  </a:lnTo>
                  <a:lnTo>
                    <a:pt x="157" y="61"/>
                  </a:lnTo>
                  <a:lnTo>
                    <a:pt x="157" y="83"/>
                  </a:lnTo>
                  <a:lnTo>
                    <a:pt x="157" y="103"/>
                  </a:lnTo>
                  <a:lnTo>
                    <a:pt x="153" y="122"/>
                  </a:lnTo>
                  <a:lnTo>
                    <a:pt x="149" y="142"/>
                  </a:lnTo>
                  <a:lnTo>
                    <a:pt x="143" y="160"/>
                  </a:lnTo>
                  <a:lnTo>
                    <a:pt x="135" y="178"/>
                  </a:lnTo>
                  <a:lnTo>
                    <a:pt x="123" y="196"/>
                  </a:lnTo>
                  <a:lnTo>
                    <a:pt x="109" y="214"/>
                  </a:lnTo>
                  <a:lnTo>
                    <a:pt x="93" y="229"/>
                  </a:lnTo>
                  <a:lnTo>
                    <a:pt x="75" y="243"/>
                  </a:lnTo>
                  <a:lnTo>
                    <a:pt x="53" y="257"/>
                  </a:lnTo>
                  <a:lnTo>
                    <a:pt x="28" y="269"/>
                  </a:lnTo>
                  <a:lnTo>
                    <a:pt x="0" y="281"/>
                  </a:lnTo>
                  <a:lnTo>
                    <a:pt x="8" y="281"/>
                  </a:lnTo>
                  <a:lnTo>
                    <a:pt x="30" y="275"/>
                  </a:lnTo>
                  <a:lnTo>
                    <a:pt x="45" y="271"/>
                  </a:lnTo>
                  <a:lnTo>
                    <a:pt x="63" y="265"/>
                  </a:lnTo>
                  <a:lnTo>
                    <a:pt x="83" y="255"/>
                  </a:lnTo>
                  <a:lnTo>
                    <a:pt x="103" y="243"/>
                  </a:lnTo>
                  <a:close/>
                </a:path>
              </a:pathLst>
            </a:custGeom>
            <a:solidFill>
              <a:srgbClr val="FFFFFF"/>
            </a:solidFill>
            <a:ln w="9525">
              <a:noFill/>
              <a:round/>
              <a:headEnd/>
              <a:tailEnd/>
            </a:ln>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6678751"/>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II - </a:t>
            </a:r>
            <a:r>
              <a:rPr lang="en-US" sz="2400" b="1" u="sng" dirty="0">
                <a:latin typeface="Times New Roman" pitchFamily="18" charset="0"/>
                <a:cs typeface="Times New Roman" pitchFamily="18" charset="0"/>
              </a:rPr>
              <a:t>CÁC KIỂU NHÂN HÓA</a:t>
            </a:r>
          </a:p>
          <a:p>
            <a:pPr algn="just"/>
            <a:r>
              <a:rPr lang="en-US" sz="2400" b="1" dirty="0">
                <a:latin typeface="Times New Roman" pitchFamily="18" charset="0"/>
                <a:cs typeface="Times New Roman" pitchFamily="18" charset="0"/>
              </a:rPr>
              <a:t>III - </a:t>
            </a:r>
            <a:r>
              <a:rPr lang="en-US" sz="2400" b="1" u="sng" dirty="0">
                <a:latin typeface="Times New Roman" pitchFamily="18" charset="0"/>
                <a:cs typeface="Times New Roman" pitchFamily="18" charset="0"/>
              </a:rPr>
              <a:t>LUYỆN TẬP </a:t>
            </a:r>
          </a:p>
          <a:p>
            <a:pPr algn="just"/>
            <a:r>
              <a:rPr lang="en-US" sz="2600" b="1" u="sng" dirty="0" err="1">
                <a:solidFill>
                  <a:srgbClr val="FF0000"/>
                </a:solidFill>
                <a:latin typeface="Times New Roman" pitchFamily="18" charset="0"/>
                <a:cs typeface="Times New Roman" pitchFamily="18" charset="0"/>
              </a:rPr>
              <a:t>Bài</a:t>
            </a:r>
            <a:r>
              <a:rPr lang="en-US" sz="2600" b="1" u="sng" dirty="0">
                <a:solidFill>
                  <a:srgbClr val="FF0000"/>
                </a:solidFill>
                <a:latin typeface="Times New Roman" pitchFamily="18" charset="0"/>
                <a:cs typeface="Times New Roman" pitchFamily="18" charset="0"/>
              </a:rPr>
              <a:t> </a:t>
            </a:r>
            <a:r>
              <a:rPr lang="en-US" sz="2600" b="1" u="sng" dirty="0" err="1">
                <a:solidFill>
                  <a:srgbClr val="FF0000"/>
                </a:solidFill>
                <a:latin typeface="Times New Roman" pitchFamily="18" charset="0"/>
                <a:cs typeface="Times New Roman" pitchFamily="18" charset="0"/>
              </a:rPr>
              <a:t>tập</a:t>
            </a:r>
            <a:r>
              <a:rPr lang="en-US" sz="2600" b="1" u="sng" dirty="0">
                <a:solidFill>
                  <a:srgbClr val="FF0000"/>
                </a:solidFill>
                <a:latin typeface="Times New Roman" pitchFamily="18" charset="0"/>
                <a:cs typeface="Times New Roman" pitchFamily="18" charset="0"/>
              </a:rPr>
              <a:t> 1</a:t>
            </a:r>
            <a:r>
              <a:rPr lang="en-US" sz="2600" b="1" dirty="0">
                <a:solidFill>
                  <a:srgbClr val="FF0000"/>
                </a:solidFill>
                <a:latin typeface="Times New Roman" pitchFamily="18" charset="0"/>
                <a:cs typeface="Times New Roman" pitchFamily="18" charset="0"/>
              </a:rPr>
              <a:t>: </a:t>
            </a:r>
            <a:r>
              <a:rPr lang="en-US" sz="2600" dirty="0" err="1">
                <a:latin typeface="Times New Roman" pitchFamily="18" charset="0"/>
                <a:cs typeface="Times New Roman" pitchFamily="18" charset="0"/>
              </a:rPr>
              <a:t>Đọc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đoạn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hỏi</a:t>
            </a:r>
            <a:r>
              <a:rPr lang="en-US" sz="2600" dirty="0">
                <a:latin typeface="Times New Roman" pitchFamily="18" charset="0"/>
                <a:cs typeface="Times New Roman" pitchFamily="18" charset="0"/>
              </a:rPr>
              <a:t>:</a:t>
            </a:r>
          </a:p>
          <a:p>
            <a:pPr marL="457200" indent="-457200" algn="just">
              <a:buAutoNum type="arabicParenBoth"/>
            </a:pPr>
            <a:r>
              <a:rPr lang="en-US" sz="2600" i="1" dirty="0" err="1">
                <a:latin typeface="Times New Roman" pitchFamily="18" charset="0"/>
                <a:cs typeface="Times New Roman" pitchFamily="18" charset="0"/>
              </a:rPr>
              <a:t>Bến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lúc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vui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Tàu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mẹ</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tàu</a:t>
            </a:r>
            <a:r>
              <a:rPr lang="en-US" sz="2600" i="1" dirty="0">
                <a:latin typeface="Times New Roman" pitchFamily="18" charset="0"/>
                <a:cs typeface="Times New Roman" pitchFamily="18" charset="0"/>
              </a:rPr>
              <a:t> con </a:t>
            </a:r>
            <a:r>
              <a:rPr lang="en-US" sz="2600" i="1" dirty="0" err="1">
                <a:latin typeface="Times New Roman" pitchFamily="18" charset="0"/>
                <a:cs typeface="Times New Roman" pitchFamily="18" charset="0"/>
              </a:rPr>
              <a:t>đậu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đầy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mặt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Xe</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xe</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tíu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tít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nhận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về</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chở</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đều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bận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rộn</a:t>
            </a:r>
            <a:r>
              <a:rPr lang="en-US" sz="2600" i="1" dirty="0">
                <a:latin typeface="Times New Roman" pitchFamily="18" charset="0"/>
                <a:cs typeface="Times New Roman" pitchFamily="18" charset="0"/>
              </a:rPr>
              <a:t>. 	</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Phong</a:t>
            </a:r>
            <a:r>
              <a:rPr lang="en-US" sz="2600" dirty="0">
                <a:latin typeface="Times New Roman" pitchFamily="18" charset="0"/>
                <a:cs typeface="Times New Roman" pitchFamily="18" charset="0"/>
              </a:rPr>
              <a:t> Thu).</a:t>
            </a:r>
          </a:p>
          <a:p>
            <a:pPr marL="457200" indent="-457200" algn="just">
              <a:buAutoNum type="arabicParenBoth"/>
            </a:pPr>
            <a:r>
              <a:rPr lang="en-US" sz="2600" i="1" dirty="0" err="1">
                <a:latin typeface="Times New Roman" pitchFamily="18" charset="0"/>
                <a:cs typeface="Times New Roman" pitchFamily="18" charset="0"/>
              </a:rPr>
              <a:t>Bến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lúc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nhiều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tàu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xe</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Tàu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lớn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tàu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bé</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đậu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đầy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mặt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Xe</a:t>
            </a:r>
            <a:r>
              <a:rPr lang="en-US" sz="2600" i="1" dirty="0">
                <a:latin typeface="Times New Roman" pitchFamily="18" charset="0"/>
                <a:cs typeface="Times New Roman" pitchFamily="18" charset="0"/>
              </a:rPr>
              <a:t> to, </a:t>
            </a:r>
            <a:r>
              <a:rPr lang="en-US" sz="2600" i="1" dirty="0" err="1">
                <a:latin typeface="Times New Roman" pitchFamily="18" charset="0"/>
                <a:cs typeface="Times New Roman" pitchFamily="18" charset="0"/>
              </a:rPr>
              <a:t>xe</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nhỏ</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nhận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về</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chở</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đều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tục</a:t>
            </a:r>
            <a:r>
              <a:rPr lang="en-US" sz="2600" i="1" dirty="0">
                <a:latin typeface="Times New Roman" pitchFamily="18" charset="0"/>
                <a:cs typeface="Times New Roman" pitchFamily="18" charset="0"/>
              </a:rPr>
              <a:t>.</a:t>
            </a:r>
          </a:p>
          <a:p>
            <a:r>
              <a:rPr lang="en-US" sz="2600" dirty="0">
                <a:latin typeface="Times New Roman" pitchFamily="18" charset="0"/>
                <a:cs typeface="Times New Roman" pitchFamily="18" charset="0"/>
              </a:rPr>
              <a:t>a/ </a:t>
            </a:r>
            <a:r>
              <a:rPr lang="nl-NL" sz="2600" dirty="0">
                <a:latin typeface="Times New Roman" pitchFamily="18" charset="0"/>
                <a:cs typeface="Times New Roman" pitchFamily="18" charset="0"/>
              </a:rPr>
              <a:t>Chỉ ra và nêu tác dụng của phép nhân hóa trong hai đoạn văn trên.</a:t>
            </a:r>
            <a:endParaRPr lang="en-US" sz="2600" dirty="0">
              <a:latin typeface="Times New Roman" pitchFamily="18" charset="0"/>
              <a:cs typeface="Times New Roman" pitchFamily="18" charset="0"/>
            </a:endParaRPr>
          </a:p>
          <a:p>
            <a:r>
              <a:rPr lang="nl-NL" sz="2600" dirty="0">
                <a:latin typeface="Times New Roman" pitchFamily="18" charset="0"/>
                <a:cs typeface="Times New Roman" pitchFamily="18" charset="0"/>
              </a:rPr>
              <a:t>b/ So sánh cách diễn đạt của hai đoạn văn.</a:t>
            </a:r>
            <a:endParaRPr lang="en-US" sz="2600" dirty="0">
              <a:latin typeface="Times New Roman" pitchFamily="18" charset="0"/>
              <a:cs typeface="Times New Roman" pitchFamily="18" charset="0"/>
            </a:endParaRPr>
          </a:p>
          <a:p>
            <a:pPr marL="457200" indent="-457200" algn="just"/>
            <a:endParaRPr lang="en-US" sz="2400" dirty="0">
              <a:latin typeface="Times New Roman" pitchFamily="18" charset="0"/>
              <a:cs typeface="Times New Roman" pitchFamily="18" charset="0"/>
            </a:endParaRPr>
          </a:p>
          <a:p>
            <a:pPr algn="just"/>
            <a:endParaRPr lang="en-US" sz="2400" u="sng" dirty="0">
              <a:latin typeface="Times New Roman" pitchFamily="18" charset="0"/>
              <a:cs typeface="Times New Roman" pitchFamily="18" charset="0"/>
            </a:endParaRPr>
          </a:p>
          <a:p>
            <a:pPr algn="just"/>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box(in)">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Effect transition="in" filter="box(in)">
                                      <p:cBhvr>
                                        <p:cTn id="12" dur="500"/>
                                        <p:tgtEl>
                                          <p:spTgt spid="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box(in)">
                                      <p:cBhvr>
                                        <p:cTn id="17" dur="500"/>
                                        <p:tgtEl>
                                          <p:spTgt spid="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box(in)">
                                      <p:cBhvr>
                                        <p:cTn id="22" dur="500"/>
                                        <p:tgtEl>
                                          <p:spTgt spid="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box(in)">
                                      <p:cBhvr>
                                        <p:cTn id="27" dur="500"/>
                                        <p:tgtEl>
                                          <p:spTgt spid="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box(in)">
                                      <p:cBhvr>
                                        <p:cTn id="32"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461665"/>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304800" y="1378458"/>
          <a:ext cx="8534400" cy="4307276"/>
        </p:xfrm>
        <a:graphic>
          <a:graphicData uri="http://schemas.openxmlformats.org/drawingml/2006/table">
            <a:tbl>
              <a:tblPr/>
              <a:tblGrid>
                <a:gridCol w="5715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225778">
                <a:tc>
                  <a:txBody>
                    <a:bodyPr/>
                    <a:lstStyle/>
                    <a:p>
                      <a:pPr algn="ctr">
                        <a:lnSpc>
                          <a:spcPct val="115000"/>
                        </a:lnSpc>
                        <a:spcAft>
                          <a:spcPts val="0"/>
                        </a:spcAft>
                      </a:pPr>
                      <a:r>
                        <a:rPr lang="nl-NL" sz="2000" b="1" dirty="0">
                          <a:latin typeface="Times New Roman"/>
                          <a:ea typeface="Times New Roman"/>
                          <a:cs typeface="Times New Roman"/>
                        </a:rPr>
                        <a:t>     </a:t>
                      </a:r>
                      <a:r>
                        <a:rPr lang="nl-NL" sz="2000" b="1" i="1" dirty="0">
                          <a:latin typeface="Times New Roman"/>
                          <a:ea typeface="Times New Roman"/>
                          <a:cs typeface="Times New Roman"/>
                        </a:rPr>
                        <a:t>Đoạn 1</a:t>
                      </a:r>
                      <a:endParaRPr lang="en-US" sz="2000" b="1" dirty="0">
                        <a:latin typeface=".VnTime"/>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E559"/>
                    </a:solidFill>
                  </a:tcPr>
                </a:tc>
                <a:tc>
                  <a:txBody>
                    <a:bodyPr/>
                    <a:lstStyle/>
                    <a:p>
                      <a:pPr algn="ctr">
                        <a:lnSpc>
                          <a:spcPct val="115000"/>
                        </a:lnSpc>
                        <a:spcAft>
                          <a:spcPts val="0"/>
                        </a:spcAft>
                      </a:pPr>
                      <a:r>
                        <a:rPr lang="nl-NL" sz="2000" b="1" dirty="0">
                          <a:latin typeface="Times New Roman"/>
                          <a:ea typeface="Times New Roman"/>
                          <a:cs typeface="Times New Roman"/>
                        </a:rPr>
                        <a:t>   </a:t>
                      </a:r>
                      <a:r>
                        <a:rPr lang="nl-NL" sz="2000" b="1" i="1" dirty="0">
                          <a:latin typeface="Times New Roman"/>
                          <a:ea typeface="Times New Roman"/>
                          <a:cs typeface="Times New Roman"/>
                        </a:rPr>
                        <a:t>Đoạn 2</a:t>
                      </a:r>
                      <a:endParaRPr lang="en-US" sz="2000" b="1" dirty="0">
                        <a:latin typeface=".VnTime"/>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E559"/>
                    </a:solidFill>
                  </a:tcPr>
                </a:tc>
                <a:extLst>
                  <a:ext uri="{0D108BD9-81ED-4DB2-BD59-A6C34878D82A}">
                    <a16:rowId xmlns:a16="http://schemas.microsoft.com/office/drawing/2014/main" val="10000"/>
                  </a:ext>
                </a:extLst>
              </a:tr>
              <a:tr h="451556">
                <a:tc>
                  <a:txBody>
                    <a:bodyPr/>
                    <a:lstStyle/>
                    <a:p>
                      <a:pPr algn="ctr">
                        <a:lnSpc>
                          <a:spcPct val="115000"/>
                        </a:lnSpc>
                        <a:spcAft>
                          <a:spcPts val="0"/>
                        </a:spcAft>
                      </a:pPr>
                      <a:r>
                        <a:rPr lang="nl-NL" sz="2000">
                          <a:latin typeface="Times New Roman"/>
                          <a:ea typeface="Times New Roman"/>
                          <a:cs typeface="Times New Roman"/>
                        </a:rPr>
                        <a:t>      Nhân hóa</a:t>
                      </a:r>
                      <a:endParaRPr lang="en-US" sz="2000">
                        <a:latin typeface=".VnTime"/>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nl-NL" sz="2000" dirty="0">
                          <a:latin typeface="Times New Roman"/>
                          <a:ea typeface="Times New Roman"/>
                          <a:cs typeface="Times New Roman"/>
                        </a:rPr>
                        <a:t>Không sử dụng nhân hóa</a:t>
                      </a:r>
                      <a:endParaRPr lang="en-US" sz="2000" dirty="0">
                        <a:latin typeface=".VnTime"/>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386666">
                <a:tc>
                  <a:txBody>
                    <a:bodyPr/>
                    <a:lstStyle/>
                    <a:p>
                      <a:pPr algn="just">
                        <a:lnSpc>
                          <a:spcPct val="115000"/>
                        </a:lnSpc>
                        <a:spcAft>
                          <a:spcPts val="0"/>
                        </a:spcAft>
                      </a:pPr>
                      <a:r>
                        <a:rPr lang="nl-NL" sz="2000" dirty="0">
                          <a:latin typeface="Times New Roman"/>
                          <a:ea typeface="Times New Roman"/>
                          <a:cs typeface="Times New Roman"/>
                        </a:rPr>
                        <a:t>- Đông vui</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Tàu mẹ, tàu con</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Xe anh, xe em</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Tíu tít nhận hàng về...</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Bận rộn</a:t>
                      </a:r>
                      <a:endParaRPr lang="en-US" sz="2000" dirty="0">
                        <a:latin typeface=".VnTime"/>
                        <a:ea typeface="Times New Roman"/>
                        <a:cs typeface="Times New Roman"/>
                      </a:endParaRPr>
                    </a:p>
                    <a:p>
                      <a:pPr algn="just">
                        <a:lnSpc>
                          <a:spcPct val="115000"/>
                        </a:lnSpc>
                        <a:spcAft>
                          <a:spcPts val="0"/>
                        </a:spcAft>
                      </a:pPr>
                      <a:r>
                        <a:rPr lang="nl-NL" sz="2000" i="1" dirty="0">
                          <a:latin typeface="Times New Roman"/>
                          <a:ea typeface="Times New Roman"/>
                          <a:cs typeface="Times New Roman"/>
                          <a:sym typeface="Wingdings 3"/>
                        </a:rPr>
                        <a:t></a:t>
                      </a:r>
                      <a:r>
                        <a:rPr lang="nl-NL" sz="2000" i="1" dirty="0">
                          <a:latin typeface="Times New Roman"/>
                          <a:ea typeface="Times New Roman"/>
                          <a:cs typeface="Times New Roman"/>
                        </a:rPr>
                        <a:t> Người đọc dễ hình dung cảnh nhộn nhịp, bận rộn của các phương tiện có trên cảng cũng như không khí lao động khẩn trương, phấn khởi của con người. Sự vật trở nên</a:t>
                      </a:r>
                      <a:r>
                        <a:rPr lang="nl-NL" sz="2000" i="1" baseline="0" dirty="0">
                          <a:latin typeface="Times New Roman"/>
                          <a:ea typeface="Times New Roman"/>
                          <a:cs typeface="Times New Roman"/>
                        </a:rPr>
                        <a:t> </a:t>
                      </a:r>
                      <a:r>
                        <a:rPr lang="nl-NL" sz="2000" i="1" dirty="0">
                          <a:latin typeface="Times New Roman"/>
                          <a:ea typeface="Times New Roman"/>
                          <a:cs typeface="Times New Roman"/>
                        </a:rPr>
                        <a:t>sống động hơn, gần gũi con người hơn.</a:t>
                      </a:r>
                      <a:endParaRPr lang="en-US" sz="2000" i="1" dirty="0">
                        <a:latin typeface=".VnTime"/>
                        <a:ea typeface="Times New Roman"/>
                        <a:cs typeface="Times New Roman"/>
                      </a:endParaRPr>
                    </a:p>
                    <a:p>
                      <a:pPr algn="just">
                        <a:lnSpc>
                          <a:spcPct val="115000"/>
                        </a:lnSpc>
                        <a:spcAft>
                          <a:spcPts val="0"/>
                        </a:spcAft>
                      </a:pPr>
                      <a:r>
                        <a:rPr lang="nl-NL" sz="2000" b="1" i="1" dirty="0">
                          <a:latin typeface="Times New Roman"/>
                          <a:ea typeface="Times New Roman"/>
                          <a:cs typeface="Times New Roman"/>
                          <a:sym typeface="Wingdings 3"/>
                        </a:rPr>
                        <a:t></a:t>
                      </a:r>
                      <a:r>
                        <a:rPr lang="nl-NL" sz="2000" b="1" i="1" dirty="0">
                          <a:latin typeface="Times New Roman"/>
                          <a:ea typeface="Times New Roman"/>
                          <a:cs typeface="Times New Roman"/>
                        </a:rPr>
                        <a:t> Tính biểu cảm cao.</a:t>
                      </a:r>
                      <a:endParaRPr lang="en-US" sz="2000" i="1" dirty="0">
                        <a:latin typeface=".VnTime"/>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nl-NL" sz="2000" dirty="0">
                          <a:latin typeface="Times New Roman"/>
                          <a:ea typeface="Times New Roman"/>
                          <a:cs typeface="Times New Roman"/>
                        </a:rPr>
                        <a:t>- Rất nhiều tàu xe</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Tàu lớn, tàu bé</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Xe to, xe nhỏ</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Nhận hàng về</a:t>
                      </a:r>
                      <a:endParaRPr lang="en-US" sz="2000" dirty="0">
                        <a:latin typeface=".VnTime"/>
                        <a:ea typeface="Times New Roman"/>
                        <a:cs typeface="Times New Roman"/>
                      </a:endParaRPr>
                    </a:p>
                    <a:p>
                      <a:pPr algn="just">
                        <a:lnSpc>
                          <a:spcPct val="115000"/>
                        </a:lnSpc>
                        <a:spcAft>
                          <a:spcPts val="0"/>
                        </a:spcAft>
                      </a:pPr>
                      <a:r>
                        <a:rPr lang="nl-NL" sz="2000" dirty="0">
                          <a:latin typeface="Times New Roman"/>
                          <a:ea typeface="Times New Roman"/>
                          <a:cs typeface="Times New Roman"/>
                        </a:rPr>
                        <a:t>- Hoạt động liên tục</a:t>
                      </a:r>
                      <a:endParaRPr lang="en-US" sz="2000" dirty="0">
                        <a:latin typeface=".VnTime"/>
                        <a:ea typeface="Times New Roman"/>
                        <a:cs typeface="Times New Roman"/>
                      </a:endParaRPr>
                    </a:p>
                    <a:p>
                      <a:pPr algn="just">
                        <a:lnSpc>
                          <a:spcPct val="115000"/>
                        </a:lnSpc>
                        <a:spcAft>
                          <a:spcPts val="0"/>
                        </a:spcAft>
                      </a:pPr>
                      <a:r>
                        <a:rPr lang="nl-NL" sz="2000" i="1" dirty="0">
                          <a:latin typeface="Times New Roman"/>
                          <a:ea typeface="Times New Roman"/>
                          <a:cs typeface="Times New Roman"/>
                          <a:sym typeface="Wingdings 3"/>
                        </a:rPr>
                        <a:t></a:t>
                      </a:r>
                      <a:r>
                        <a:rPr lang="nl-NL" sz="2000" i="1" dirty="0">
                          <a:latin typeface="Times New Roman"/>
                          <a:ea typeface="Times New Roman"/>
                          <a:cs typeface="Times New Roman"/>
                        </a:rPr>
                        <a:t> Quan sát, ghi chép, tường thuật một cách khách quan.</a:t>
                      </a:r>
                      <a:endParaRPr lang="en-US" sz="2000" dirty="0">
                        <a:latin typeface=".VnTime"/>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3352800" y="533400"/>
            <a:ext cx="3048000" cy="63094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Quang cảnh bến cảng</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cxnSp>
        <p:nvCxnSpPr>
          <p:cNvPr id="21" name="Straight Arrow Connector 20"/>
          <p:cNvCxnSpPr>
            <a:stCxn id="40964" idx="2"/>
          </p:cNvCxnSpPr>
          <p:nvPr/>
        </p:nvCxnSpPr>
        <p:spPr>
          <a:xfrm rot="5400000">
            <a:off x="4049271" y="544071"/>
            <a:ext cx="207258"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40964" idx="2"/>
          </p:cNvCxnSpPr>
          <p:nvPr/>
        </p:nvCxnSpPr>
        <p:spPr>
          <a:xfrm rot="16200000" flipH="1">
            <a:off x="6030471" y="10671"/>
            <a:ext cx="207258" cy="2514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3077766"/>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II - </a:t>
            </a:r>
            <a:r>
              <a:rPr lang="en-US" sz="2400" b="1" u="sng" dirty="0">
                <a:latin typeface="Times New Roman" pitchFamily="18" charset="0"/>
                <a:cs typeface="Times New Roman" pitchFamily="18" charset="0"/>
              </a:rPr>
              <a:t>CÁC KIỂU NHÂN HÓA</a:t>
            </a:r>
          </a:p>
          <a:p>
            <a:pPr algn="just"/>
            <a:r>
              <a:rPr lang="en-US" sz="2400" b="1" dirty="0">
                <a:latin typeface="Times New Roman" pitchFamily="18" charset="0"/>
                <a:cs typeface="Times New Roman" pitchFamily="18" charset="0"/>
              </a:rPr>
              <a:t>III - </a:t>
            </a:r>
            <a:r>
              <a:rPr lang="en-US" sz="2400" b="1" u="sng" dirty="0">
                <a:latin typeface="Times New Roman" pitchFamily="18" charset="0"/>
                <a:cs typeface="Times New Roman" pitchFamily="18" charset="0"/>
              </a:rPr>
              <a:t>LUYỆN TẬP </a:t>
            </a:r>
          </a:p>
          <a:p>
            <a:pPr algn="just"/>
            <a:r>
              <a:rPr lang="en-US" sz="2600" b="1" u="sng" dirty="0" err="1">
                <a:solidFill>
                  <a:srgbClr val="FF0000"/>
                </a:solidFill>
                <a:latin typeface="Times New Roman" pitchFamily="18" charset="0"/>
                <a:cs typeface="Times New Roman" pitchFamily="18" charset="0"/>
              </a:rPr>
              <a:t>Bài</a:t>
            </a:r>
            <a:r>
              <a:rPr lang="en-US" sz="2600" b="1" u="sng" dirty="0">
                <a:solidFill>
                  <a:srgbClr val="FF0000"/>
                </a:solidFill>
                <a:latin typeface="Times New Roman" pitchFamily="18" charset="0"/>
                <a:cs typeface="Times New Roman" pitchFamily="18" charset="0"/>
              </a:rPr>
              <a:t> </a:t>
            </a:r>
            <a:r>
              <a:rPr lang="en-US" sz="2600" b="1" u="sng" dirty="0" err="1">
                <a:solidFill>
                  <a:srgbClr val="FF0000"/>
                </a:solidFill>
                <a:latin typeface="Times New Roman" pitchFamily="18" charset="0"/>
                <a:cs typeface="Times New Roman" pitchFamily="18" charset="0"/>
              </a:rPr>
              <a:t>tập</a:t>
            </a:r>
            <a:r>
              <a:rPr lang="en-US" sz="2600" b="1" u="sng" dirty="0">
                <a:solidFill>
                  <a:srgbClr val="FF0000"/>
                </a:solidFill>
                <a:latin typeface="Times New Roman" pitchFamily="18" charset="0"/>
                <a:cs typeface="Times New Roman" pitchFamily="18" charset="0"/>
              </a:rPr>
              <a:t> 2</a:t>
            </a:r>
            <a:r>
              <a:rPr lang="en-US" sz="2600" b="1" dirty="0">
                <a:solidFill>
                  <a:srgbClr val="FF0000"/>
                </a:solidFill>
                <a:latin typeface="Times New Roman" pitchFamily="18" charset="0"/>
                <a:cs typeface="Times New Roman" pitchFamily="18" charset="0"/>
              </a:rPr>
              <a:t>: </a:t>
            </a:r>
            <a:r>
              <a:rPr lang="en-US" sz="2600" dirty="0" err="1">
                <a:latin typeface="Times New Roman" pitchFamily="18" charset="0"/>
                <a:cs typeface="Times New Roman" pitchFamily="18" charset="0"/>
              </a:rPr>
              <a:t>Đọc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tập</a:t>
            </a:r>
            <a:r>
              <a:rPr lang="en-US" sz="2600" dirty="0">
                <a:latin typeface="Times New Roman" pitchFamily="18" charset="0"/>
                <a:cs typeface="Times New Roman" pitchFamily="18" charset="0"/>
              </a:rPr>
              <a:t> 4 (SGK/59).</a:t>
            </a:r>
          </a:p>
          <a:p>
            <a:pPr marL="457200" indent="-457200" algn="just"/>
            <a:endParaRPr lang="en-US" sz="2400" dirty="0">
              <a:latin typeface="Times New Roman" pitchFamily="18" charset="0"/>
              <a:cs typeface="Times New Roman" pitchFamily="18" charset="0"/>
            </a:endParaRPr>
          </a:p>
          <a:p>
            <a:pPr algn="just"/>
            <a:endParaRPr lang="en-US" sz="2400" u="sng" dirty="0">
              <a:latin typeface="Times New Roman" pitchFamily="18" charset="0"/>
              <a:cs typeface="Times New Roman" pitchFamily="18" charset="0"/>
            </a:endParaRPr>
          </a:p>
          <a:p>
            <a:pPr algn="just"/>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box(in)">
                                      <p:cBhvr>
                                        <p:cTn id="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762000" y="685800"/>
          <a:ext cx="7696200" cy="4648200"/>
        </p:xfrm>
        <a:graphic>
          <a:graphicData uri="http://schemas.openxmlformats.org/drawingml/2006/table">
            <a:tbl>
              <a:tblPr/>
              <a:tblGrid>
                <a:gridCol w="914400">
                  <a:extLst>
                    <a:ext uri="{9D8B030D-6E8A-4147-A177-3AD203B41FA5}">
                      <a16:colId xmlns:a16="http://schemas.microsoft.com/office/drawing/2014/main" val="20000"/>
                    </a:ext>
                  </a:extLst>
                </a:gridCol>
                <a:gridCol w="2855514">
                  <a:extLst>
                    <a:ext uri="{9D8B030D-6E8A-4147-A177-3AD203B41FA5}">
                      <a16:colId xmlns:a16="http://schemas.microsoft.com/office/drawing/2014/main" val="20001"/>
                    </a:ext>
                  </a:extLst>
                </a:gridCol>
                <a:gridCol w="2219617">
                  <a:extLst>
                    <a:ext uri="{9D8B030D-6E8A-4147-A177-3AD203B41FA5}">
                      <a16:colId xmlns:a16="http://schemas.microsoft.com/office/drawing/2014/main" val="20002"/>
                    </a:ext>
                  </a:extLst>
                </a:gridCol>
                <a:gridCol w="1706669">
                  <a:extLst>
                    <a:ext uri="{9D8B030D-6E8A-4147-A177-3AD203B41FA5}">
                      <a16:colId xmlns:a16="http://schemas.microsoft.com/office/drawing/2014/main" val="20003"/>
                    </a:ext>
                  </a:extLst>
                </a:gridCol>
              </a:tblGrid>
              <a:tr h="664029">
                <a:tc>
                  <a:txBody>
                    <a:bodyPr/>
                    <a:lstStyle/>
                    <a:p>
                      <a:pPr algn="ctr">
                        <a:lnSpc>
                          <a:spcPct val="115000"/>
                        </a:lnSpc>
                        <a:spcAft>
                          <a:spcPts val="0"/>
                        </a:spcAft>
                      </a:pPr>
                      <a:r>
                        <a:rPr lang="nl-NL" sz="2000" b="1" dirty="0">
                          <a:solidFill>
                            <a:schemeClr val="bg1"/>
                          </a:solidFill>
                          <a:latin typeface="Times New Roman" pitchFamily="18" charset="0"/>
                          <a:ea typeface="Times New Roman"/>
                          <a:cs typeface="Times New Roman" pitchFamily="18" charset="0"/>
                        </a:rPr>
                        <a:t>Ví dụ</a:t>
                      </a:r>
                      <a:endParaRPr lang="en-US" sz="20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nl-NL" sz="2000" b="1">
                          <a:solidFill>
                            <a:schemeClr val="bg1"/>
                          </a:solidFill>
                          <a:latin typeface="Times New Roman" pitchFamily="18" charset="0"/>
                          <a:ea typeface="Times New Roman"/>
                          <a:cs typeface="Times New Roman" pitchFamily="18" charset="0"/>
                        </a:rPr>
                        <a:t>Phép nhân hóa</a:t>
                      </a:r>
                      <a:endParaRPr lang="en-US" sz="20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nl-NL" sz="2000" b="1">
                          <a:solidFill>
                            <a:schemeClr val="bg1"/>
                          </a:solidFill>
                          <a:latin typeface="Times New Roman" pitchFamily="18" charset="0"/>
                          <a:ea typeface="Times New Roman"/>
                          <a:cs typeface="Times New Roman" pitchFamily="18" charset="0"/>
                        </a:rPr>
                        <a:t>Kiểu nhân hóa</a:t>
                      </a:r>
                      <a:endParaRPr lang="en-US" sz="200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nl-NL" sz="2000" b="1" dirty="0">
                          <a:solidFill>
                            <a:schemeClr val="bg1"/>
                          </a:solidFill>
                          <a:latin typeface="Times New Roman" pitchFamily="18" charset="0"/>
                          <a:ea typeface="Times New Roman"/>
                          <a:cs typeface="Times New Roman" pitchFamily="18" charset="0"/>
                        </a:rPr>
                        <a:t>Tác dụng</a:t>
                      </a:r>
                      <a:endParaRPr lang="en-US" sz="20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660071">
                <a:tc>
                  <a:txBody>
                    <a:bodyPr/>
                    <a:lstStyle/>
                    <a:p>
                      <a:pPr algn="ctr">
                        <a:lnSpc>
                          <a:spcPct val="115000"/>
                        </a:lnSpc>
                        <a:spcAft>
                          <a:spcPts val="0"/>
                        </a:spcAft>
                      </a:pPr>
                      <a:r>
                        <a:rPr lang="nl-NL" sz="2000" b="1" dirty="0">
                          <a:latin typeface="Times New Roman" pitchFamily="18" charset="0"/>
                          <a:ea typeface="Times New Roman"/>
                          <a:cs typeface="Times New Roman" pitchFamily="18" charset="0"/>
                        </a:rPr>
                        <a:t>a</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nl-NL" sz="2000" dirty="0">
                          <a:latin typeface="Times New Roman" pitchFamily="18" charset="0"/>
                          <a:ea typeface="Times New Roman"/>
                          <a:cs typeface="Times New Roman" pitchFamily="18" charset="0"/>
                        </a:rPr>
                        <a:t>Núi ơi</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nl-NL" sz="2000" dirty="0">
                          <a:latin typeface="Times New Roman" pitchFamily="18" charset="0"/>
                          <a:ea typeface="Times New Roman"/>
                          <a:cs typeface="Times New Roman" pitchFamily="18" charset="0"/>
                        </a:rPr>
                        <a:t>Trò chuyện xưng hô với vật như người</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nl-NL" sz="2000" i="1" dirty="0">
                          <a:latin typeface="Times New Roman" pitchFamily="18" charset="0"/>
                          <a:ea typeface="Times New Roman"/>
                          <a:cs typeface="Times New Roman" pitchFamily="18" charset="0"/>
                        </a:rPr>
                        <a:t>Bộc lộ tâm tình, tâm sự của con người</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324100">
                <a:tc>
                  <a:txBody>
                    <a:bodyPr/>
                    <a:lstStyle/>
                    <a:p>
                      <a:pPr algn="ctr">
                        <a:lnSpc>
                          <a:spcPct val="115000"/>
                        </a:lnSpc>
                        <a:spcAft>
                          <a:spcPts val="0"/>
                        </a:spcAft>
                      </a:pPr>
                      <a:r>
                        <a:rPr lang="nl-NL" sz="2000" b="1" dirty="0">
                          <a:latin typeface="Times New Roman" pitchFamily="18" charset="0"/>
                          <a:ea typeface="Times New Roman"/>
                          <a:cs typeface="Times New Roman" pitchFamily="18" charset="0"/>
                        </a:rPr>
                        <a:t>b</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nl-NL" sz="2000" dirty="0">
                          <a:latin typeface="Times New Roman" pitchFamily="18" charset="0"/>
                          <a:ea typeface="Times New Roman"/>
                          <a:cs typeface="Times New Roman" pitchFamily="18" charset="0"/>
                        </a:rPr>
                        <a:t>Họ (cò, sếu…)</a:t>
                      </a:r>
                      <a:r>
                        <a:rPr lang="en-US" sz="2000" baseline="0" dirty="0">
                          <a:latin typeface="Times New Roman" pitchFamily="18" charset="0"/>
                          <a:ea typeface="Times New Roman"/>
                          <a:cs typeface="Times New Roman" pitchFamily="18" charset="0"/>
                        </a:rPr>
                        <a:t> </a:t>
                      </a:r>
                      <a:r>
                        <a:rPr lang="nl-NL" sz="2000" dirty="0">
                          <a:latin typeface="Times New Roman" pitchFamily="18" charset="0"/>
                          <a:ea typeface="Times New Roman"/>
                          <a:cs typeface="Times New Roman" pitchFamily="18" charset="0"/>
                        </a:rPr>
                        <a:t>cãi cọ om bốn góc đầm</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nl-NL" sz="2000" dirty="0">
                          <a:latin typeface="Times New Roman" pitchFamily="18" charset="0"/>
                          <a:ea typeface="Times New Roman"/>
                          <a:cs typeface="Times New Roman" pitchFamily="18" charset="0"/>
                        </a:rPr>
                        <a:t>Dùng từ chỉ hành động,</a:t>
                      </a:r>
                      <a:r>
                        <a:rPr lang="en-US" sz="2000" baseline="0" dirty="0">
                          <a:latin typeface="Times New Roman" pitchFamily="18" charset="0"/>
                          <a:ea typeface="Times New Roman"/>
                          <a:cs typeface="Times New Roman" pitchFamily="18" charset="0"/>
                        </a:rPr>
                        <a:t> </a:t>
                      </a:r>
                      <a:r>
                        <a:rPr lang="nl-NL" sz="2000" dirty="0">
                          <a:latin typeface="Times New Roman" pitchFamily="18" charset="0"/>
                          <a:ea typeface="Times New Roman"/>
                          <a:cs typeface="Times New Roman" pitchFamily="18" charset="0"/>
                        </a:rPr>
                        <a:t>tính cách của người để chỉ hành động, tính cách của vật</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nl-NL" sz="2000" i="1" dirty="0">
                          <a:latin typeface="Times New Roman" pitchFamily="18" charset="0"/>
                          <a:ea typeface="Times New Roman"/>
                          <a:cs typeface="Times New Roman" pitchFamily="18" charset="0"/>
                        </a:rPr>
                        <a:t>Sự vật gần gũi, sinh động</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5" name="Table 14"/>
          <p:cNvGraphicFramePr>
            <a:graphicFrameLocks noGrp="1"/>
          </p:cNvGraphicFramePr>
          <p:nvPr/>
        </p:nvGraphicFramePr>
        <p:xfrm>
          <a:off x="685800" y="1143000"/>
          <a:ext cx="7696200" cy="3688080"/>
        </p:xfrm>
        <a:graphic>
          <a:graphicData uri="http://schemas.openxmlformats.org/drawingml/2006/table">
            <a:tbl>
              <a:tblPr/>
              <a:tblGrid>
                <a:gridCol w="875929">
                  <a:extLst>
                    <a:ext uri="{9D8B030D-6E8A-4147-A177-3AD203B41FA5}">
                      <a16:colId xmlns:a16="http://schemas.microsoft.com/office/drawing/2014/main" val="20000"/>
                    </a:ext>
                  </a:extLst>
                </a:gridCol>
                <a:gridCol w="2578075">
                  <a:extLst>
                    <a:ext uri="{9D8B030D-6E8A-4147-A177-3AD203B41FA5}">
                      <a16:colId xmlns:a16="http://schemas.microsoft.com/office/drawing/2014/main" val="20001"/>
                    </a:ext>
                  </a:extLst>
                </a:gridCol>
                <a:gridCol w="2398208">
                  <a:extLst>
                    <a:ext uri="{9D8B030D-6E8A-4147-A177-3AD203B41FA5}">
                      <a16:colId xmlns:a16="http://schemas.microsoft.com/office/drawing/2014/main" val="20002"/>
                    </a:ext>
                  </a:extLst>
                </a:gridCol>
                <a:gridCol w="1843988">
                  <a:extLst>
                    <a:ext uri="{9D8B030D-6E8A-4147-A177-3AD203B41FA5}">
                      <a16:colId xmlns:a16="http://schemas.microsoft.com/office/drawing/2014/main" val="20003"/>
                    </a:ext>
                  </a:extLst>
                </a:gridCol>
              </a:tblGrid>
              <a:tr h="533400">
                <a:tc>
                  <a:txBody>
                    <a:bodyPr/>
                    <a:lstStyle/>
                    <a:p>
                      <a:pPr algn="ctr">
                        <a:lnSpc>
                          <a:spcPct val="115000"/>
                        </a:lnSpc>
                        <a:spcAft>
                          <a:spcPts val="0"/>
                        </a:spcAft>
                      </a:pPr>
                      <a:r>
                        <a:rPr lang="nl-NL" sz="2000" b="1" dirty="0">
                          <a:solidFill>
                            <a:schemeClr val="bg1"/>
                          </a:solidFill>
                          <a:latin typeface="Times New Roman" pitchFamily="18" charset="0"/>
                          <a:ea typeface="Times New Roman"/>
                          <a:cs typeface="Times New Roman" pitchFamily="18" charset="0"/>
                        </a:rPr>
                        <a:t>Ví dụ</a:t>
                      </a:r>
                      <a:endParaRPr lang="en-US" sz="2000" dirty="0">
                        <a:solidFill>
                          <a:schemeClr val="bg1"/>
                        </a:solidFill>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nl-NL" sz="2000" b="1" dirty="0">
                          <a:solidFill>
                            <a:schemeClr val="bg1"/>
                          </a:solidFill>
                          <a:latin typeface="Times New Roman" pitchFamily="18" charset="0"/>
                          <a:ea typeface="Times New Roman"/>
                          <a:cs typeface="Times New Roman" pitchFamily="18" charset="0"/>
                        </a:rPr>
                        <a:t>Phép nhân hóa</a:t>
                      </a:r>
                      <a:endParaRPr lang="en-US" sz="2000" dirty="0">
                        <a:solidFill>
                          <a:schemeClr val="bg1"/>
                        </a:solidFill>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nl-NL" sz="2000" b="1" dirty="0">
                          <a:solidFill>
                            <a:schemeClr val="bg1"/>
                          </a:solidFill>
                          <a:latin typeface="Times New Roman" pitchFamily="18" charset="0"/>
                          <a:ea typeface="Times New Roman"/>
                          <a:cs typeface="Times New Roman" pitchFamily="18" charset="0"/>
                        </a:rPr>
                        <a:t>Kiểu nhân hóa</a:t>
                      </a:r>
                      <a:endParaRPr lang="en-US" sz="2000" dirty="0">
                        <a:solidFill>
                          <a:schemeClr val="bg1"/>
                        </a:solidFill>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nl-NL" sz="2000" b="1" dirty="0">
                          <a:solidFill>
                            <a:schemeClr val="bg1"/>
                          </a:solidFill>
                          <a:latin typeface="Times New Roman" pitchFamily="18" charset="0"/>
                          <a:ea typeface="Times New Roman"/>
                          <a:cs typeface="Times New Roman" pitchFamily="18" charset="0"/>
                        </a:rPr>
                        <a:t>Tác dụng</a:t>
                      </a:r>
                      <a:endParaRPr lang="en-US" sz="2000" dirty="0">
                        <a:solidFill>
                          <a:schemeClr val="bg1"/>
                        </a:solidFill>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75692">
                <a:tc>
                  <a:txBody>
                    <a:bodyPr/>
                    <a:lstStyle/>
                    <a:p>
                      <a:pPr algn="ctr">
                        <a:lnSpc>
                          <a:spcPct val="115000"/>
                        </a:lnSpc>
                        <a:spcAft>
                          <a:spcPts val="0"/>
                        </a:spcAft>
                      </a:pPr>
                      <a:r>
                        <a:rPr lang="nl-NL" sz="2000" b="1" dirty="0">
                          <a:latin typeface="Times New Roman" pitchFamily="18" charset="0"/>
                          <a:ea typeface="Times New Roman"/>
                          <a:cs typeface="Times New Roman" pitchFamily="18" charset="0"/>
                        </a:rPr>
                        <a:t>c</a:t>
                      </a:r>
                    </a:p>
                    <a:p>
                      <a:pPr algn="ctr">
                        <a:lnSpc>
                          <a:spcPct val="115000"/>
                        </a:lnSpc>
                        <a:spcAft>
                          <a:spcPts val="0"/>
                        </a:spcAft>
                      </a:pPr>
                      <a:endParaRPr lang="nl-NL" sz="2000" b="1" dirty="0">
                        <a:latin typeface="Times New Roman" pitchFamily="18" charset="0"/>
                        <a:ea typeface="Times New Roman"/>
                        <a:cs typeface="Times New Roman" pitchFamily="18" charset="0"/>
                      </a:endParaRPr>
                    </a:p>
                    <a:p>
                      <a:pPr algn="ctr">
                        <a:lnSpc>
                          <a:spcPct val="115000"/>
                        </a:lnSpc>
                        <a:spcAft>
                          <a:spcPts val="0"/>
                        </a:spcAft>
                      </a:pPr>
                      <a:endParaRPr lang="nl-NL" sz="2000" b="1" dirty="0">
                        <a:latin typeface="Times New Roman" pitchFamily="18" charset="0"/>
                        <a:ea typeface="Times New Roman"/>
                        <a:cs typeface="Times New Roman" pitchFamily="18" charset="0"/>
                      </a:endParaRPr>
                    </a:p>
                    <a:p>
                      <a:pPr algn="ctr">
                        <a:lnSpc>
                          <a:spcPct val="115000"/>
                        </a:lnSpc>
                        <a:spcAft>
                          <a:spcPts val="0"/>
                        </a:spcAft>
                      </a:pPr>
                      <a:endParaRPr lang="nl-NL" sz="2000" b="1" dirty="0">
                        <a:latin typeface="Times New Roman" pitchFamily="18" charset="0"/>
                        <a:ea typeface="Times New Roman"/>
                        <a:cs typeface="Times New Roman" pitchFamily="18" charset="0"/>
                      </a:endParaRPr>
                    </a:p>
                    <a:p>
                      <a:pPr algn="ctr">
                        <a:lnSpc>
                          <a:spcPct val="115000"/>
                        </a:lnSpc>
                        <a:spcAft>
                          <a:spcPts val="0"/>
                        </a:spcAft>
                      </a:pPr>
                      <a:endParaRPr lang="en-US" sz="2000" dirty="0">
                        <a:latin typeface="Times New Roman" pitchFamily="18" charset="0"/>
                        <a:ea typeface="Times New Roman"/>
                        <a:cs typeface="Times New Roman" pitchFamily="18" charset="0"/>
                      </a:endParaRPr>
                    </a:p>
                    <a:p>
                      <a:pPr algn="ctr">
                        <a:lnSpc>
                          <a:spcPct val="115000"/>
                        </a:lnSpc>
                        <a:spcAft>
                          <a:spcPts val="0"/>
                        </a:spcAft>
                      </a:pPr>
                      <a:br>
                        <a:rPr lang="en-US" sz="2000" dirty="0">
                          <a:latin typeface="Times New Roman" pitchFamily="18" charset="0"/>
                          <a:ea typeface="Times New Roman"/>
                          <a:cs typeface="Times New Roman" pitchFamily="18" charset="0"/>
                        </a:rPr>
                      </a:br>
                      <a:r>
                        <a:rPr lang="nl-NL" sz="2000" b="1" dirty="0">
                          <a:latin typeface="Times New Roman" pitchFamily="18" charset="0"/>
                          <a:ea typeface="Times New Roman"/>
                          <a:cs typeface="Times New Roman" pitchFamily="18" charset="0"/>
                        </a:rPr>
                        <a:t>d</a:t>
                      </a:r>
                      <a:endParaRPr lang="en-US" sz="2000" dirty="0">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2000" dirty="0">
                          <a:latin typeface="Times New Roman" pitchFamily="18" charset="0"/>
                          <a:ea typeface="Times New Roman"/>
                          <a:cs typeface="Times New Roman" pitchFamily="18" charset="0"/>
                        </a:rPr>
                        <a:t>- Chòm cổ thụ dáng…</a:t>
                      </a:r>
                      <a:r>
                        <a:rPr lang="en-US" sz="2000" baseline="0" dirty="0">
                          <a:latin typeface="Times New Roman" pitchFamily="18" charset="0"/>
                          <a:ea typeface="Times New Roman"/>
                          <a:cs typeface="Times New Roman" pitchFamily="18" charset="0"/>
                        </a:rPr>
                        <a:t> </a:t>
                      </a:r>
                      <a:r>
                        <a:rPr lang="nl-NL" sz="2000" dirty="0">
                          <a:latin typeface="Times New Roman" pitchFamily="18" charset="0"/>
                          <a:ea typeface="Times New Roman"/>
                          <a:cs typeface="Times New Roman" pitchFamily="18" charset="0"/>
                        </a:rPr>
                        <a:t>xuống nước</a:t>
                      </a:r>
                      <a:endParaRPr lang="en-US" sz="2000" dirty="0">
                        <a:latin typeface="Times New Roman" pitchFamily="18" charset="0"/>
                        <a:ea typeface="Times New Roman"/>
                        <a:cs typeface="Times New Roman" pitchFamily="18" charset="0"/>
                      </a:endParaRPr>
                    </a:p>
                    <a:p>
                      <a:pPr algn="just">
                        <a:lnSpc>
                          <a:spcPct val="115000"/>
                        </a:lnSpc>
                        <a:spcAft>
                          <a:spcPts val="0"/>
                        </a:spcAft>
                        <a:buFontTx/>
                        <a:buChar char="-"/>
                      </a:pPr>
                      <a:r>
                        <a:rPr lang="nl-NL" sz="2000" dirty="0">
                          <a:latin typeface="Times New Roman" pitchFamily="18" charset="0"/>
                          <a:ea typeface="Times New Roman"/>
                          <a:cs typeface="Times New Roman" pitchFamily="18" charset="0"/>
                        </a:rPr>
                        <a:t>Thuyền …  quay đầu lại</a:t>
                      </a:r>
                    </a:p>
                    <a:p>
                      <a:pPr algn="just">
                        <a:lnSpc>
                          <a:spcPct val="115000"/>
                        </a:lnSpc>
                        <a:spcAft>
                          <a:spcPts val="0"/>
                        </a:spcAft>
                        <a:buFontTx/>
                        <a:buNone/>
                      </a:pPr>
                      <a:endParaRPr lang="en-US" sz="2000" dirty="0">
                        <a:latin typeface="Times New Roman" pitchFamily="18" charset="0"/>
                        <a:ea typeface="Times New Roman"/>
                        <a:cs typeface="Times New Roman" pitchFamily="18" charset="0"/>
                      </a:endParaRPr>
                    </a:p>
                    <a:p>
                      <a:pPr algn="just">
                        <a:lnSpc>
                          <a:spcPct val="115000"/>
                        </a:lnSpc>
                        <a:spcAft>
                          <a:spcPts val="0"/>
                        </a:spcAft>
                      </a:pPr>
                      <a:r>
                        <a:rPr lang="nl-NL" sz="2000" dirty="0">
                          <a:latin typeface="Times New Roman" pitchFamily="18" charset="0"/>
                          <a:ea typeface="Times New Roman"/>
                          <a:cs typeface="Times New Roman" pitchFamily="18" charset="0"/>
                        </a:rPr>
                        <a:t>- Cây... bị thương; bị chặt ngang nửa thân mình; vết thương, cục máu lớn</a:t>
                      </a:r>
                      <a:endParaRPr lang="en-US" sz="2000" dirty="0">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2000" dirty="0">
                          <a:latin typeface="Times New Roman" pitchFamily="18" charset="0"/>
                          <a:ea typeface="Times New Roman"/>
                          <a:cs typeface="Times New Roman" pitchFamily="18" charset="0"/>
                        </a:rPr>
                        <a:t>Từ chỉ hành động, tính cách của người dùng để chỉ hành động của vật</a:t>
                      </a:r>
                      <a:endParaRPr lang="en-US" sz="2000" dirty="0">
                        <a:latin typeface="Times New Roman" pitchFamily="18" charset="0"/>
                        <a:ea typeface="Times New Roman"/>
                        <a:cs typeface="Times New Roman" pitchFamily="18" charset="0"/>
                      </a:endParaRPr>
                    </a:p>
                    <a:p>
                      <a:pPr algn="just">
                        <a:lnSpc>
                          <a:spcPct val="115000"/>
                        </a:lnSpc>
                        <a:spcAft>
                          <a:spcPts val="0"/>
                        </a:spcAft>
                      </a:pPr>
                      <a:endParaRPr lang="nl-NL" sz="2000" dirty="0">
                        <a:latin typeface="Times New Roman" pitchFamily="18" charset="0"/>
                        <a:ea typeface="Times New Roman"/>
                        <a:cs typeface="Times New Roman" pitchFamily="18" charset="0"/>
                      </a:endParaRPr>
                    </a:p>
                    <a:p>
                      <a:pPr algn="just">
                        <a:lnSpc>
                          <a:spcPct val="115000"/>
                        </a:lnSpc>
                        <a:spcAft>
                          <a:spcPts val="0"/>
                        </a:spcAft>
                      </a:pPr>
                      <a:r>
                        <a:rPr lang="nl-NL" sz="2000" dirty="0">
                          <a:latin typeface="Times New Roman" pitchFamily="18" charset="0"/>
                          <a:ea typeface="Times New Roman"/>
                          <a:cs typeface="Times New Roman" pitchFamily="18" charset="0"/>
                        </a:rPr>
                        <a:t>Từ chỉ hành động, tính cách của người dùng để chỉ hành động của vật</a:t>
                      </a:r>
                      <a:endParaRPr lang="en-US" sz="2000" dirty="0">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2000" i="1" dirty="0">
                          <a:latin typeface="Times New Roman" pitchFamily="18" charset="0"/>
                          <a:ea typeface="Times New Roman"/>
                          <a:cs typeface="Times New Roman" pitchFamily="18" charset="0"/>
                        </a:rPr>
                        <a:t>Gợi hình ảnh mới lạ, gợi sự sinh động</a:t>
                      </a:r>
                    </a:p>
                    <a:p>
                      <a:pPr algn="just">
                        <a:lnSpc>
                          <a:spcPct val="115000"/>
                        </a:lnSpc>
                        <a:spcAft>
                          <a:spcPts val="0"/>
                        </a:spcAft>
                      </a:pPr>
                      <a:endParaRPr lang="nl-NL" sz="2000" i="1" dirty="0">
                        <a:latin typeface="Times New Roman" pitchFamily="18" charset="0"/>
                        <a:ea typeface="Times New Roman"/>
                        <a:cs typeface="Times New Roman" pitchFamily="18" charset="0"/>
                      </a:endParaRPr>
                    </a:p>
                    <a:p>
                      <a:pPr algn="just">
                        <a:lnSpc>
                          <a:spcPct val="115000"/>
                        </a:lnSpc>
                        <a:spcAft>
                          <a:spcPts val="0"/>
                        </a:spcAft>
                      </a:pPr>
                      <a:endParaRPr lang="en-US" sz="2000" dirty="0">
                        <a:latin typeface="Times New Roman" pitchFamily="18" charset="0"/>
                        <a:ea typeface="Times New Roman"/>
                        <a:cs typeface="Times New Roman" pitchFamily="18" charset="0"/>
                      </a:endParaRPr>
                    </a:p>
                    <a:p>
                      <a:pPr algn="just">
                        <a:lnSpc>
                          <a:spcPct val="115000"/>
                        </a:lnSpc>
                        <a:spcAft>
                          <a:spcPts val="0"/>
                        </a:spcAft>
                      </a:pPr>
                      <a:r>
                        <a:rPr lang="nl-NL" sz="2000" i="1" dirty="0">
                          <a:latin typeface="Times New Roman" pitchFamily="18" charset="0"/>
                          <a:ea typeface="Times New Roman"/>
                          <a:cs typeface="Times New Roman" pitchFamily="18" charset="0"/>
                        </a:rPr>
                        <a:t>Gợi</a:t>
                      </a:r>
                      <a:r>
                        <a:rPr lang="nl-NL" sz="2000" i="1" baseline="0" dirty="0">
                          <a:latin typeface="Times New Roman" pitchFamily="18" charset="0"/>
                          <a:ea typeface="Times New Roman"/>
                          <a:cs typeface="Times New Roman" pitchFamily="18" charset="0"/>
                        </a:rPr>
                        <a:t> </a:t>
                      </a:r>
                      <a:r>
                        <a:rPr lang="nl-NL" sz="2000" i="1" dirty="0">
                          <a:latin typeface="Times New Roman" pitchFamily="18" charset="0"/>
                          <a:ea typeface="Times New Roman"/>
                          <a:cs typeface="Times New Roman" pitchFamily="18" charset="0"/>
                        </a:rPr>
                        <a:t>lòng thương xót, căm thù ở người đọc</a:t>
                      </a:r>
                      <a:endParaRPr lang="en-US" sz="2000" dirty="0">
                        <a:latin typeface="Times New Roman" pitchFamily="18" charset="0"/>
                        <a:ea typeface="Times New Roman"/>
                        <a:cs typeface="Times New Roman" pitchFamily="18" charset="0"/>
                      </a:endParaRPr>
                    </a:p>
                  </a:txBody>
                  <a:tcPr marL="47049" marR="4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0177" name="Line 1"/>
          <p:cNvSpPr>
            <a:spLocks noChangeShapeType="1"/>
          </p:cNvSpPr>
          <p:nvPr/>
        </p:nvSpPr>
        <p:spPr bwMode="auto">
          <a:xfrm>
            <a:off x="-25400" y="63500"/>
            <a:ext cx="32004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p:cNvCxnSpPr/>
          <p:nvPr/>
        </p:nvCxnSpPr>
        <p:spPr>
          <a:xfrm>
            <a:off x="685800" y="3429000"/>
            <a:ext cx="76962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77" name="Line 1"/>
          <p:cNvSpPr>
            <a:spLocks noChangeShapeType="1"/>
          </p:cNvSpPr>
          <p:nvPr/>
        </p:nvSpPr>
        <p:spPr bwMode="auto">
          <a:xfrm>
            <a:off x="-25400" y="63500"/>
            <a:ext cx="32004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524000" y="533400"/>
            <a:ext cx="6096000" cy="990600"/>
          </a:xfrm>
          <a:prstGeom prst="rect">
            <a:avLst/>
          </a:prstGeom>
          <a:noFill/>
        </p:spPr>
        <p:txBody>
          <a:bodyPr wrap="square" rtlCol="0">
            <a:prstTxWarp prst="textCanUp">
              <a:avLst/>
            </a:prstTxWarp>
            <a:spAutoFit/>
          </a:bodyPr>
          <a:lstStyle/>
          <a:p>
            <a:pPr algn="ctr"/>
            <a:r>
              <a:rPr lang="en-US" sz="3200" b="1" cap="all" dirty="0">
                <a:ln w="9000" cmpd="sng">
                  <a:solidFill>
                    <a:schemeClr val="accent4">
                      <a:shade val="50000"/>
                      <a:satMod val="120000"/>
                    </a:schemeClr>
                  </a:solidFill>
                  <a:prstDash val="solid"/>
                </a:ln>
                <a:solidFill>
                  <a:srgbClr val="FF3300"/>
                </a:solidFill>
                <a:effectLst>
                  <a:glow rad="139700">
                    <a:schemeClr val="accent6">
                      <a:satMod val="175000"/>
                      <a:alpha val="40000"/>
                    </a:schemeClr>
                  </a:glow>
                  <a:reflection blurRad="6350" stA="55000" endA="300" endPos="45500" dir="5400000" sy="-100000" algn="bl" rotWithShape="0"/>
                </a:effectLst>
                <a:latin typeface="Times New Roman" pitchFamily="18" charset="0"/>
                <a:cs typeface="Times New Roman" pitchFamily="18" charset="0"/>
              </a:rPr>
              <a:t>CỦNG CỐ</a:t>
            </a:r>
          </a:p>
        </p:txBody>
      </p:sp>
      <p:sp>
        <p:nvSpPr>
          <p:cNvPr id="19" name="TextBox 18"/>
          <p:cNvSpPr txBox="1"/>
          <p:nvPr/>
        </p:nvSpPr>
        <p:spPr>
          <a:xfrm>
            <a:off x="3200400" y="1676400"/>
            <a:ext cx="2971800" cy="707886"/>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solidFill>
                  <a:srgbClr val="FF0000"/>
                </a:solidFill>
                <a:latin typeface="Times New Roman" pitchFamily="18" charset="0"/>
                <a:cs typeface="Times New Roman" pitchFamily="18" charset="0"/>
              </a:rPr>
              <a:t>NHÂN HÓA</a:t>
            </a:r>
          </a:p>
        </p:txBody>
      </p:sp>
      <p:sp>
        <p:nvSpPr>
          <p:cNvPr id="16" name="TextBox 15"/>
          <p:cNvSpPr txBox="1"/>
          <p:nvPr/>
        </p:nvSpPr>
        <p:spPr>
          <a:xfrm>
            <a:off x="533400" y="2895600"/>
            <a:ext cx="3200400" cy="58477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a:solidFill>
                  <a:schemeClr val="bg1"/>
                </a:solidFill>
                <a:latin typeface="Times New Roman" pitchFamily="18" charset="0"/>
                <a:cs typeface="Times New Roman" pitchFamily="18" charset="0"/>
              </a:rPr>
              <a:t>Nhân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hóa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gì</a:t>
            </a:r>
            <a:r>
              <a:rPr lang="en-US" sz="3200" b="1" dirty="0">
                <a:solidFill>
                  <a:schemeClr val="bg1"/>
                </a:solidFill>
                <a:latin typeface="Times New Roman" pitchFamily="18" charset="0"/>
                <a:cs typeface="Times New Roman" pitchFamily="18" charset="0"/>
              </a:rPr>
              <a:t> ?</a:t>
            </a:r>
          </a:p>
        </p:txBody>
      </p:sp>
      <p:sp>
        <p:nvSpPr>
          <p:cNvPr id="20" name="TextBox 19"/>
          <p:cNvSpPr txBox="1"/>
          <p:nvPr/>
        </p:nvSpPr>
        <p:spPr>
          <a:xfrm>
            <a:off x="5105400" y="2895600"/>
            <a:ext cx="3505200" cy="58477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kiểu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nhân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hóa</a:t>
            </a:r>
            <a:endParaRPr lang="en-US" sz="3200" b="1" dirty="0">
              <a:solidFill>
                <a:schemeClr val="bg1"/>
              </a:solidFill>
              <a:latin typeface="Times New Roman" pitchFamily="18" charset="0"/>
              <a:cs typeface="Times New Roman" pitchFamily="18" charset="0"/>
            </a:endParaRPr>
          </a:p>
        </p:txBody>
      </p:sp>
      <p:sp>
        <p:nvSpPr>
          <p:cNvPr id="22" name="Rounded Rectangle 21"/>
          <p:cNvSpPr/>
          <p:nvPr/>
        </p:nvSpPr>
        <p:spPr>
          <a:xfrm>
            <a:off x="685800" y="4267200"/>
            <a:ext cx="12192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endParaRPr lang="en-US" sz="2800" b="1" dirty="0">
              <a:latin typeface="Times New Roman" pitchFamily="18" charset="0"/>
              <a:cs typeface="Times New Roman" pitchFamily="18" charset="0"/>
            </a:endParaRPr>
          </a:p>
        </p:txBody>
      </p:sp>
      <p:sp>
        <p:nvSpPr>
          <p:cNvPr id="23" name="Rounded Rectangle 22"/>
          <p:cNvSpPr/>
          <p:nvPr/>
        </p:nvSpPr>
        <p:spPr>
          <a:xfrm>
            <a:off x="2286000" y="4267200"/>
            <a:ext cx="12192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endParaRPr lang="en-US" sz="2800" b="1" dirty="0">
              <a:latin typeface="Times New Roman" pitchFamily="18" charset="0"/>
              <a:cs typeface="Times New Roman" pitchFamily="18" charset="0"/>
            </a:endParaRPr>
          </a:p>
        </p:txBody>
      </p:sp>
      <p:sp>
        <p:nvSpPr>
          <p:cNvPr id="24" name="Rounded Rectangle 23"/>
          <p:cNvSpPr/>
          <p:nvPr/>
        </p:nvSpPr>
        <p:spPr>
          <a:xfrm>
            <a:off x="4648200" y="4267200"/>
            <a:ext cx="12192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itchFamily="18" charset="0"/>
                <a:cs typeface="Times New Roman" pitchFamily="18" charset="0"/>
              </a:rPr>
              <a:t>1</a:t>
            </a:r>
          </a:p>
        </p:txBody>
      </p:sp>
      <p:sp>
        <p:nvSpPr>
          <p:cNvPr id="25" name="Rounded Rectangle 24"/>
          <p:cNvSpPr/>
          <p:nvPr/>
        </p:nvSpPr>
        <p:spPr>
          <a:xfrm>
            <a:off x="6172200" y="4267200"/>
            <a:ext cx="12192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itchFamily="18" charset="0"/>
                <a:cs typeface="Times New Roman" pitchFamily="18" charset="0"/>
              </a:rPr>
              <a:t>2</a:t>
            </a:r>
          </a:p>
        </p:txBody>
      </p:sp>
      <p:sp>
        <p:nvSpPr>
          <p:cNvPr id="26" name="Rounded Rectangle 25"/>
          <p:cNvSpPr/>
          <p:nvPr/>
        </p:nvSpPr>
        <p:spPr>
          <a:xfrm>
            <a:off x="7620000" y="4267200"/>
            <a:ext cx="12192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itchFamily="18" charset="0"/>
                <a:cs typeface="Times New Roman" pitchFamily="18" charset="0"/>
              </a:rPr>
              <a:t>3</a:t>
            </a:r>
          </a:p>
        </p:txBody>
      </p:sp>
      <p:cxnSp>
        <p:nvCxnSpPr>
          <p:cNvPr id="28" name="Straight Arrow Connector 27"/>
          <p:cNvCxnSpPr>
            <a:stCxn id="19" idx="2"/>
            <a:endCxn id="16" idx="0"/>
          </p:cNvCxnSpPr>
          <p:nvPr/>
        </p:nvCxnSpPr>
        <p:spPr>
          <a:xfrm rot="5400000">
            <a:off x="3154293" y="1363593"/>
            <a:ext cx="511314" cy="2552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9" idx="2"/>
          </p:cNvCxnSpPr>
          <p:nvPr/>
        </p:nvCxnSpPr>
        <p:spPr>
          <a:xfrm rot="16200000" flipH="1">
            <a:off x="5668893" y="1401693"/>
            <a:ext cx="511314" cy="2476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2"/>
            <a:endCxn id="22" idx="0"/>
          </p:cNvCxnSpPr>
          <p:nvPr/>
        </p:nvCxnSpPr>
        <p:spPr>
          <a:xfrm rot="5400000">
            <a:off x="1321088" y="3454687"/>
            <a:ext cx="786825" cy="838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23" idx="0"/>
          </p:cNvCxnSpPr>
          <p:nvPr/>
        </p:nvCxnSpPr>
        <p:spPr>
          <a:xfrm rot="16200000" flipH="1">
            <a:off x="2133600" y="3505200"/>
            <a:ext cx="7620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20" idx="2"/>
            <a:endCxn id="24" idx="0"/>
          </p:cNvCxnSpPr>
          <p:nvPr/>
        </p:nvCxnSpPr>
        <p:spPr>
          <a:xfrm rot="5400000">
            <a:off x="5664488" y="3073687"/>
            <a:ext cx="786825" cy="16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20" idx="2"/>
            <a:endCxn id="25" idx="0"/>
          </p:cNvCxnSpPr>
          <p:nvPr/>
        </p:nvCxnSpPr>
        <p:spPr>
          <a:xfrm rot="5400000">
            <a:off x="6426488" y="3835687"/>
            <a:ext cx="786825"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20" idx="2"/>
            <a:endCxn id="26" idx="0"/>
          </p:cNvCxnSpPr>
          <p:nvPr/>
        </p:nvCxnSpPr>
        <p:spPr>
          <a:xfrm rot="16200000" flipH="1">
            <a:off x="7150388" y="3187987"/>
            <a:ext cx="786825" cy="1371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524000" y="533400"/>
            <a:ext cx="6096000" cy="1143000"/>
          </a:xfrm>
          <a:prstGeom prst="rect">
            <a:avLst/>
          </a:prstGeom>
          <a:noFill/>
        </p:spPr>
        <p:txBody>
          <a:bodyPr wrap="square" rtlCol="0">
            <a:prstTxWarp prst="textCanUp">
              <a:avLst/>
            </a:prstTxWarp>
            <a:spAutoFit/>
          </a:bodyPr>
          <a:lstStyle/>
          <a:p>
            <a:pPr algn="ctr"/>
            <a:r>
              <a:rPr lang="en-US" sz="3200" b="1" cap="all" dirty="0">
                <a:ln w="9000" cmpd="sng">
                  <a:solidFill>
                    <a:schemeClr val="accent4">
                      <a:shade val="50000"/>
                      <a:satMod val="120000"/>
                    </a:schemeClr>
                  </a:solidFill>
                  <a:prstDash val="solid"/>
                </a:ln>
                <a:solidFill>
                  <a:srgbClr val="FF3300"/>
                </a:solidFill>
                <a:effectLst>
                  <a:glow rad="139700">
                    <a:schemeClr val="accent6">
                      <a:satMod val="175000"/>
                      <a:alpha val="40000"/>
                    </a:schemeClr>
                  </a:glow>
                  <a:reflection blurRad="6350" stA="55000" endA="300" endPos="45500" dir="5400000" sy="-100000" algn="bl" rotWithShape="0"/>
                </a:effectLst>
                <a:latin typeface="Times New Roman" pitchFamily="18" charset="0"/>
                <a:cs typeface="Times New Roman" pitchFamily="18" charset="0"/>
              </a:rPr>
              <a:t>DẶN DÒ</a:t>
            </a:r>
          </a:p>
        </p:txBody>
      </p:sp>
      <p:pic>
        <p:nvPicPr>
          <p:cNvPr id="24" name="Picture 23" descr="bloem23"/>
          <p:cNvPicPr>
            <a:picLocks noChangeAspect="1" noChangeArrowheads="1" noCrop="1"/>
          </p:cNvPicPr>
          <p:nvPr/>
        </p:nvPicPr>
        <p:blipFill>
          <a:blip r:embed="rId6">
            <a:lum bright="-20000" contrast="32000"/>
          </a:blip>
          <a:srcRect/>
          <a:stretch>
            <a:fillRect/>
          </a:stretch>
        </p:blipFill>
        <p:spPr bwMode="auto">
          <a:xfrm>
            <a:off x="609600" y="2667000"/>
            <a:ext cx="549275" cy="576263"/>
          </a:xfrm>
          <a:prstGeom prst="rect">
            <a:avLst/>
          </a:prstGeom>
          <a:noFill/>
        </p:spPr>
      </p:pic>
      <p:pic>
        <p:nvPicPr>
          <p:cNvPr id="25" name="Picture 24" descr="bloem23"/>
          <p:cNvPicPr>
            <a:picLocks noChangeAspect="1" noChangeArrowheads="1" noCrop="1"/>
          </p:cNvPicPr>
          <p:nvPr/>
        </p:nvPicPr>
        <p:blipFill>
          <a:blip r:embed="rId6">
            <a:lum bright="-20000" contrast="32000"/>
          </a:blip>
          <a:srcRect/>
          <a:stretch>
            <a:fillRect/>
          </a:stretch>
        </p:blipFill>
        <p:spPr bwMode="auto">
          <a:xfrm>
            <a:off x="609600" y="3581400"/>
            <a:ext cx="549275" cy="576263"/>
          </a:xfrm>
          <a:prstGeom prst="rect">
            <a:avLst/>
          </a:prstGeom>
          <a:noFill/>
        </p:spPr>
      </p:pic>
      <p:pic>
        <p:nvPicPr>
          <p:cNvPr id="26" name="Picture 14" descr="bloem23"/>
          <p:cNvPicPr>
            <a:picLocks noChangeAspect="1" noChangeArrowheads="1" noCrop="1"/>
          </p:cNvPicPr>
          <p:nvPr/>
        </p:nvPicPr>
        <p:blipFill>
          <a:blip r:embed="rId6">
            <a:lum bright="-20000" contrast="32000"/>
          </a:blip>
          <a:srcRect/>
          <a:stretch>
            <a:fillRect/>
          </a:stretch>
        </p:blipFill>
        <p:spPr bwMode="auto">
          <a:xfrm>
            <a:off x="609600" y="1676400"/>
            <a:ext cx="549275" cy="576263"/>
          </a:xfrm>
          <a:prstGeom prst="rect">
            <a:avLst/>
          </a:prstGeom>
          <a:noFill/>
        </p:spPr>
      </p:pic>
      <p:pic>
        <p:nvPicPr>
          <p:cNvPr id="27" name="Picture 15" descr="bloem23"/>
          <p:cNvPicPr>
            <a:picLocks noChangeAspect="1" noChangeArrowheads="1" noCrop="1"/>
          </p:cNvPicPr>
          <p:nvPr/>
        </p:nvPicPr>
        <p:blipFill>
          <a:blip r:embed="rId6">
            <a:lum bright="-20000" contrast="32000"/>
          </a:blip>
          <a:srcRect/>
          <a:stretch>
            <a:fillRect/>
          </a:stretch>
        </p:blipFill>
        <p:spPr bwMode="auto">
          <a:xfrm>
            <a:off x="609600" y="4648200"/>
            <a:ext cx="549275" cy="576263"/>
          </a:xfrm>
          <a:prstGeom prst="rect">
            <a:avLst/>
          </a:prstGeom>
          <a:noFill/>
        </p:spPr>
      </p:pic>
      <p:sp>
        <p:nvSpPr>
          <p:cNvPr id="28" name="Rectangle 18"/>
          <p:cNvSpPr>
            <a:spLocks noChangeArrowheads="1"/>
          </p:cNvSpPr>
          <p:nvPr/>
        </p:nvSpPr>
        <p:spPr bwMode="auto">
          <a:xfrm>
            <a:off x="1371600" y="1752600"/>
            <a:ext cx="7239000" cy="523220"/>
          </a:xfrm>
          <a:prstGeom prst="rect">
            <a:avLst/>
          </a:prstGeom>
          <a:noFill/>
          <a:ln w="9525">
            <a:noFill/>
            <a:miter lim="800000"/>
            <a:headEnd/>
            <a:tailEnd/>
          </a:ln>
          <a:effectLst/>
        </p:spPr>
        <p:txBody>
          <a:bodyPr>
            <a:spAutoFit/>
          </a:bodyPr>
          <a:lstStyle/>
          <a:p>
            <a:pPr algn="just"/>
            <a:r>
              <a:rPr lang="en-US" sz="2800" dirty="0" err="1">
                <a:latin typeface="Times New Roman" pitchFamily="18" charset="0"/>
              </a:rPr>
              <a:t>Nắm</a:t>
            </a:r>
            <a:r>
              <a:rPr lang="en-US" sz="2800" dirty="0">
                <a:latin typeface="Times New Roman" pitchFamily="18" charset="0"/>
              </a:rPr>
              <a:t> </a:t>
            </a:r>
            <a:r>
              <a:rPr lang="en-US" sz="2800" dirty="0" err="1">
                <a:latin typeface="Times New Roman" pitchFamily="18" charset="0"/>
              </a:rPr>
              <a:t>chắc</a:t>
            </a:r>
            <a:r>
              <a:rPr lang="en-US" sz="2800" dirty="0">
                <a:latin typeface="Times New Roman" pitchFamily="18" charset="0"/>
              </a:rPr>
              <a:t> </a:t>
            </a:r>
            <a:r>
              <a:rPr lang="en-US" sz="2800" dirty="0" err="1">
                <a:latin typeface="Times New Roman" pitchFamily="18" charset="0"/>
              </a:rPr>
              <a:t>nội</a:t>
            </a:r>
            <a:r>
              <a:rPr lang="en-US" sz="2800" dirty="0">
                <a:latin typeface="Times New Roman" pitchFamily="18" charset="0"/>
              </a:rPr>
              <a:t> dung </a:t>
            </a:r>
            <a:r>
              <a:rPr lang="en-US" sz="2800" dirty="0" err="1">
                <a:latin typeface="Times New Roman" pitchFamily="18" charset="0"/>
              </a:rPr>
              <a:t>bài</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a:t>
            </a:r>
          </a:p>
        </p:txBody>
      </p:sp>
      <p:sp>
        <p:nvSpPr>
          <p:cNvPr id="29" name="Rectangle 19"/>
          <p:cNvSpPr>
            <a:spLocks noChangeArrowheads="1"/>
          </p:cNvSpPr>
          <p:nvPr/>
        </p:nvSpPr>
        <p:spPr bwMode="auto">
          <a:xfrm>
            <a:off x="1371600" y="2438400"/>
            <a:ext cx="7315200" cy="954107"/>
          </a:xfrm>
          <a:prstGeom prst="rect">
            <a:avLst/>
          </a:prstGeom>
          <a:noFill/>
          <a:ln w="9525">
            <a:noFill/>
            <a:miter lim="800000"/>
            <a:headEnd/>
            <a:tailEnd/>
          </a:ln>
          <a:effectLst/>
        </p:spPr>
        <p:txBody>
          <a:bodyPr>
            <a:spAutoFit/>
          </a:bodyPr>
          <a:lstStyle/>
          <a:p>
            <a:pPr algn="just"/>
            <a:r>
              <a:rPr lang="en-US" sz="2800" dirty="0" err="1">
                <a:latin typeface="Times New Roman" pitchFamily="18" charset="0"/>
              </a:rPr>
              <a:t>Tìm</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văn</a:t>
            </a:r>
            <a:r>
              <a:rPr lang="en-US" sz="2800" dirty="0">
                <a:latin typeface="Times New Roman" pitchFamily="18" charset="0"/>
              </a:rPr>
              <a:t> </a:t>
            </a:r>
            <a:r>
              <a:rPr lang="en-US" sz="2800" dirty="0" err="1">
                <a:latin typeface="Times New Roman" pitchFamily="18" charset="0"/>
              </a:rPr>
              <a:t>bản</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SGK </a:t>
            </a:r>
            <a:r>
              <a:rPr lang="en-US" sz="2800" dirty="0" err="1">
                <a:latin typeface="Times New Roman" pitchFamily="18" charset="0"/>
              </a:rPr>
              <a:t>Ngữ</a:t>
            </a:r>
            <a:r>
              <a:rPr lang="en-US" sz="2800" dirty="0">
                <a:latin typeface="Times New Roman" pitchFamily="18" charset="0"/>
              </a:rPr>
              <a:t> </a:t>
            </a:r>
            <a:r>
              <a:rPr lang="en-US" sz="2800" dirty="0" err="1">
                <a:latin typeface="Times New Roman" pitchFamily="18" charset="0"/>
              </a:rPr>
              <a:t>văn</a:t>
            </a:r>
            <a:r>
              <a:rPr lang="en-US" sz="2800" dirty="0">
                <a:latin typeface="Times New Roman" pitchFamily="18" charset="0"/>
              </a:rPr>
              <a:t> 6, </a:t>
            </a:r>
            <a:r>
              <a:rPr lang="en-US" sz="2800" dirty="0" err="1">
                <a:latin typeface="Times New Roman" pitchFamily="18" charset="0"/>
              </a:rPr>
              <a:t>tập</a:t>
            </a:r>
            <a:r>
              <a:rPr lang="en-US" sz="2800" dirty="0">
                <a:latin typeface="Times New Roman" pitchFamily="18" charset="0"/>
              </a:rPr>
              <a:t> 2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sử</a:t>
            </a:r>
            <a:r>
              <a:rPr lang="en-US" sz="2800" dirty="0">
                <a:latin typeface="Times New Roman" pitchFamily="18" charset="0"/>
              </a:rPr>
              <a:t> </a:t>
            </a:r>
            <a:r>
              <a:rPr lang="en-US" sz="2800" dirty="0" err="1">
                <a:latin typeface="Times New Roman" pitchFamily="18" charset="0"/>
              </a:rPr>
              <a:t>dụng</a:t>
            </a:r>
            <a:r>
              <a:rPr lang="en-US" sz="2800" dirty="0">
                <a:latin typeface="Times New Roman" pitchFamily="18" charset="0"/>
              </a:rPr>
              <a:t> </a:t>
            </a:r>
            <a:r>
              <a:rPr lang="en-US" sz="2800" dirty="0" err="1">
                <a:latin typeface="Times New Roman" pitchFamily="18" charset="0"/>
              </a:rPr>
              <a:t>phép</a:t>
            </a:r>
            <a:r>
              <a:rPr lang="en-US" sz="2800" dirty="0">
                <a:latin typeface="Times New Roman" pitchFamily="18" charset="0"/>
              </a:rPr>
              <a:t> </a:t>
            </a:r>
            <a:r>
              <a:rPr lang="en-US" sz="2800" dirty="0" err="1">
                <a:latin typeface="Times New Roman" pitchFamily="18" charset="0"/>
              </a:rPr>
              <a:t>nhân</a:t>
            </a:r>
            <a:r>
              <a:rPr lang="en-US" sz="2800" dirty="0">
                <a:latin typeface="Times New Roman" pitchFamily="18" charset="0"/>
              </a:rPr>
              <a:t> </a:t>
            </a:r>
            <a:r>
              <a:rPr lang="en-US" sz="2800" dirty="0" err="1">
                <a:latin typeface="Times New Roman" pitchFamily="18" charset="0"/>
              </a:rPr>
              <a:t>hóa</a:t>
            </a:r>
            <a:r>
              <a:rPr lang="en-US" sz="2800" dirty="0">
                <a:latin typeface="Times New Roman" pitchFamily="18" charset="0"/>
              </a:rPr>
              <a:t>.</a:t>
            </a:r>
          </a:p>
        </p:txBody>
      </p:sp>
      <p:sp>
        <p:nvSpPr>
          <p:cNvPr id="30" name="Rectangle 20"/>
          <p:cNvSpPr>
            <a:spLocks noChangeArrowheads="1"/>
          </p:cNvSpPr>
          <p:nvPr/>
        </p:nvSpPr>
        <p:spPr bwMode="auto">
          <a:xfrm>
            <a:off x="1295400" y="3657600"/>
            <a:ext cx="7315200" cy="523220"/>
          </a:xfrm>
          <a:prstGeom prst="rect">
            <a:avLst/>
          </a:prstGeom>
          <a:noFill/>
          <a:ln w="9525">
            <a:noFill/>
            <a:miter lim="800000"/>
            <a:headEnd/>
            <a:tailEnd/>
          </a:ln>
          <a:effectLst/>
        </p:spPr>
        <p:txBody>
          <a:bodyPr wrap="square">
            <a:spAutoFit/>
          </a:bodyPr>
          <a:lstStyle/>
          <a:p>
            <a:pPr algn="just"/>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bài</a:t>
            </a:r>
            <a:r>
              <a:rPr lang="en-US" sz="2800" dirty="0">
                <a:latin typeface="Times New Roman" pitchFamily="18" charset="0"/>
              </a:rPr>
              <a:t> </a:t>
            </a:r>
            <a:r>
              <a:rPr lang="en-US" sz="2800" dirty="0" err="1">
                <a:latin typeface="Times New Roman" pitchFamily="18" charset="0"/>
              </a:rPr>
              <a:t>tập</a:t>
            </a:r>
            <a:r>
              <a:rPr lang="en-US" sz="2800" dirty="0">
                <a:latin typeface="Times New Roman" pitchFamily="18" charset="0"/>
              </a:rPr>
              <a:t> 3 </a:t>
            </a:r>
            <a:r>
              <a:rPr lang="en-US" sz="2800" dirty="0" err="1">
                <a:latin typeface="Times New Roman" pitchFamily="18" charset="0"/>
              </a:rPr>
              <a:t>và</a:t>
            </a:r>
            <a:r>
              <a:rPr lang="en-US" sz="2800" dirty="0">
                <a:latin typeface="Times New Roman" pitchFamily="18" charset="0"/>
              </a:rPr>
              <a:t> 5 (SGK, </a:t>
            </a:r>
            <a:r>
              <a:rPr lang="en-US" sz="2800" dirty="0" err="1">
                <a:latin typeface="Times New Roman" pitchFamily="18" charset="0"/>
              </a:rPr>
              <a:t>trang</a:t>
            </a:r>
            <a:r>
              <a:rPr lang="en-US" sz="2800" dirty="0">
                <a:latin typeface="Times New Roman" pitchFamily="18" charset="0"/>
              </a:rPr>
              <a:t> 58-59).</a:t>
            </a:r>
          </a:p>
        </p:txBody>
      </p:sp>
      <p:sp>
        <p:nvSpPr>
          <p:cNvPr id="31" name="Rectangle 21"/>
          <p:cNvSpPr>
            <a:spLocks noChangeArrowheads="1"/>
          </p:cNvSpPr>
          <p:nvPr/>
        </p:nvSpPr>
        <p:spPr bwMode="auto">
          <a:xfrm>
            <a:off x="1371600" y="4572000"/>
            <a:ext cx="7267575" cy="519113"/>
          </a:xfrm>
          <a:prstGeom prst="rect">
            <a:avLst/>
          </a:prstGeom>
          <a:noFill/>
          <a:ln w="9525">
            <a:noFill/>
            <a:miter lim="800000"/>
            <a:headEnd/>
            <a:tailEnd/>
          </a:ln>
          <a:effectLst/>
        </p:spPr>
        <p:txBody>
          <a:bodyPr wrap="square">
            <a:spAutoFit/>
          </a:bodyPr>
          <a:lstStyle/>
          <a:p>
            <a:pPr algn="just"/>
            <a:r>
              <a:rPr lang="en-US" sz="2800" dirty="0" err="1">
                <a:latin typeface="Times New Roman" pitchFamily="18" charset="0"/>
              </a:rPr>
              <a:t>Đọc</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soạn</a:t>
            </a:r>
            <a:r>
              <a:rPr lang="en-US" sz="2800" dirty="0">
                <a:latin typeface="Times New Roman" pitchFamily="18" charset="0"/>
              </a:rPr>
              <a:t> </a:t>
            </a:r>
            <a:r>
              <a:rPr lang="en-US" sz="2800" dirty="0" err="1">
                <a:latin typeface="Times New Roman" pitchFamily="18" charset="0"/>
              </a:rPr>
              <a:t>bài</a:t>
            </a:r>
            <a:r>
              <a:rPr lang="en-US" sz="2800" dirty="0">
                <a:latin typeface="Times New Roman" pitchFamily="18" charset="0"/>
              </a:rPr>
              <a:t>: </a:t>
            </a:r>
            <a:r>
              <a:rPr lang="en-US" sz="2800" i="1" dirty="0" err="1">
                <a:latin typeface="Times New Roman" pitchFamily="18" charset="0"/>
              </a:rPr>
              <a:t>Phương</a:t>
            </a:r>
            <a:r>
              <a:rPr lang="en-US" sz="2800" i="1" dirty="0">
                <a:latin typeface="Times New Roman" pitchFamily="18" charset="0"/>
              </a:rPr>
              <a:t> </a:t>
            </a:r>
            <a:r>
              <a:rPr lang="en-US" sz="2800" i="1" dirty="0" err="1">
                <a:latin typeface="Times New Roman" pitchFamily="18" charset="0"/>
              </a:rPr>
              <a:t>pháp</a:t>
            </a:r>
            <a:r>
              <a:rPr lang="en-US" sz="2800" i="1" dirty="0">
                <a:latin typeface="Times New Roman" pitchFamily="18" charset="0"/>
              </a:rPr>
              <a:t> </a:t>
            </a:r>
            <a:r>
              <a:rPr lang="en-US" sz="2800" i="1" dirty="0" err="1">
                <a:latin typeface="Times New Roman" pitchFamily="18" charset="0"/>
              </a:rPr>
              <a:t>tả</a:t>
            </a:r>
            <a:r>
              <a:rPr lang="en-US" sz="2800" i="1" dirty="0">
                <a:latin typeface="Times New Roman" pitchFamily="18" charset="0"/>
              </a:rPr>
              <a:t> </a:t>
            </a:r>
            <a:r>
              <a:rPr lang="en-US" sz="2800" i="1" dirty="0" err="1">
                <a:latin typeface="Times New Roman" pitchFamily="18" charset="0"/>
              </a:rPr>
              <a:t>người</a:t>
            </a:r>
            <a:r>
              <a:rPr lang="en-US" sz="2800" i="1" dirty="0">
                <a:latin typeface="Times New Roman" pitchFamily="18" charset="0"/>
              </a:rPr>
              <a:t>.</a:t>
            </a:r>
            <a:r>
              <a:rPr lang="en-US" sz="28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cstate="print"/>
          <a:srcRect/>
          <a:stretch>
            <a:fillRect/>
          </a:stretch>
        </p:blipFill>
        <p:spPr bwMode="auto">
          <a:xfrm>
            <a:off x="0" y="5105400"/>
            <a:ext cx="2895600" cy="1752600"/>
          </a:xfrm>
          <a:prstGeom prst="rect">
            <a:avLst/>
          </a:prstGeom>
          <a:ln w="228600" cap="sq" cmpd="thickThin">
            <a:solidFill>
              <a:srgbClr val="000000"/>
            </a:solidFill>
            <a:prstDash val="solid"/>
            <a:miter lim="800000"/>
          </a:ln>
          <a:effectLst>
            <a:innerShdw blurRad="76200">
              <a:srgbClr val="000000"/>
            </a:innerShdw>
          </a:effectLst>
        </p:spPr>
      </p:pic>
      <p:pic>
        <p:nvPicPr>
          <p:cNvPr id="31750" name="Picture 6"/>
          <p:cNvPicPr>
            <a:picLocks noChangeAspect="1" noChangeArrowheads="1"/>
          </p:cNvPicPr>
          <p:nvPr/>
        </p:nvPicPr>
        <p:blipFill>
          <a:blip r:embed="rId3" cstate="print"/>
          <a:srcRect/>
          <a:stretch>
            <a:fillRect/>
          </a:stretch>
        </p:blipFill>
        <p:spPr bwMode="auto">
          <a:xfrm>
            <a:off x="2895600" y="5105400"/>
            <a:ext cx="3200400" cy="1752600"/>
          </a:xfrm>
          <a:prstGeom prst="rect">
            <a:avLst/>
          </a:prstGeom>
          <a:ln w="228600" cap="sq" cmpd="thickThin">
            <a:solidFill>
              <a:srgbClr val="000000"/>
            </a:solidFill>
            <a:prstDash val="solid"/>
            <a:miter lim="800000"/>
          </a:ln>
          <a:effectLst>
            <a:innerShdw blurRad="76200">
              <a:srgbClr val="000000"/>
            </a:innerShdw>
          </a:effectLst>
        </p:spPr>
      </p:pic>
      <p:pic>
        <p:nvPicPr>
          <p:cNvPr id="31752" name="Picture 8"/>
          <p:cNvPicPr>
            <a:picLocks noChangeAspect="1" noChangeArrowheads="1"/>
          </p:cNvPicPr>
          <p:nvPr/>
        </p:nvPicPr>
        <p:blipFill>
          <a:blip r:embed="rId4" cstate="print"/>
          <a:srcRect/>
          <a:stretch>
            <a:fillRect/>
          </a:stretch>
        </p:blipFill>
        <p:spPr bwMode="auto">
          <a:xfrm>
            <a:off x="6096000" y="5105400"/>
            <a:ext cx="3048000" cy="1752600"/>
          </a:xfrm>
          <a:prstGeom prst="rect">
            <a:avLst/>
          </a:prstGeom>
          <a:ln w="228600" cap="sq" cmpd="thickThin">
            <a:solidFill>
              <a:srgbClr val="000000"/>
            </a:solidFill>
            <a:prstDash val="solid"/>
            <a:miter lim="800000"/>
          </a:ln>
          <a:effectLst>
            <a:innerShdw blurRad="76200">
              <a:srgbClr val="000000"/>
            </a:innerShdw>
          </a:effectLst>
        </p:spPr>
      </p:pic>
      <p:pic>
        <p:nvPicPr>
          <p:cNvPr id="51204" name="Picture 4" descr="Hình ảnh có liên quan"/>
          <p:cNvPicPr>
            <a:picLocks noChangeAspect="1" noChangeArrowheads="1"/>
          </p:cNvPicPr>
          <p:nvPr/>
        </p:nvPicPr>
        <p:blipFill>
          <a:blip r:embed="rId5"/>
          <a:srcRect/>
          <a:stretch>
            <a:fillRect/>
          </a:stretch>
        </p:blipFill>
        <p:spPr bwMode="auto">
          <a:xfrm>
            <a:off x="0" y="-762000"/>
            <a:ext cx="8686800" cy="4495800"/>
          </a:xfrm>
          <a:prstGeom prst="rect">
            <a:avLst/>
          </a:prstGeom>
          <a:noFill/>
        </p:spPr>
      </p:pic>
      <p:sp>
        <p:nvSpPr>
          <p:cNvPr id="10" name="TextBox 9"/>
          <p:cNvSpPr txBox="1"/>
          <p:nvPr/>
        </p:nvSpPr>
        <p:spPr>
          <a:xfrm>
            <a:off x="0" y="2590800"/>
            <a:ext cx="9144000" cy="156966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XIN CẢM ƠN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có liên quan"/>
          <p:cNvPicPr>
            <a:picLocks noChangeAspect="1" noChangeArrowheads="1"/>
          </p:cNvPicPr>
          <p:nvPr/>
        </p:nvPicPr>
        <p:blipFill>
          <a:blip r:embed="rId5"/>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4"/>
          <p:cNvGrpSpPr>
            <a:grpSpLocks/>
          </p:cNvGrpSpPr>
          <p:nvPr/>
        </p:nvGrpSpPr>
        <p:grpSpPr bwMode="auto">
          <a:xfrm>
            <a:off x="0" y="-76200"/>
            <a:ext cx="9144000" cy="6934200"/>
            <a:chOff x="0" y="-48"/>
            <a:chExt cx="5760" cy="4368"/>
          </a:xfrm>
        </p:grpSpPr>
        <p:sp>
          <p:nvSpPr>
            <p:cNvPr id="6" name="Line 5"/>
            <p:cNvSpPr>
              <a:spLocks noChangeShapeType="1"/>
            </p:cNvSpPr>
            <p:nvPr/>
          </p:nvSpPr>
          <p:spPr bwMode="auto">
            <a:xfrm flipV="1">
              <a:off x="5760" y="-48"/>
              <a:ext cx="0" cy="4368"/>
            </a:xfrm>
            <a:prstGeom prst="line">
              <a:avLst/>
            </a:prstGeom>
            <a:noFill/>
            <a:ln w="12700">
              <a:solidFill>
                <a:schemeClr val="bg2"/>
              </a:solidFill>
              <a:round/>
              <a:headEnd/>
              <a:tailEnd/>
            </a:ln>
          </p:spPr>
          <p:txBody>
            <a:bodyPr/>
            <a:lstStyle/>
            <a:p>
              <a:endParaRPr lang="en-US"/>
            </a:p>
          </p:txBody>
        </p:sp>
        <p:sp>
          <p:nvSpPr>
            <p:cNvPr id="7" name="Line 6"/>
            <p:cNvSpPr>
              <a:spLocks noChangeShapeType="1"/>
            </p:cNvSpPr>
            <p:nvPr/>
          </p:nvSpPr>
          <p:spPr bwMode="auto">
            <a:xfrm flipV="1">
              <a:off x="0" y="4320"/>
              <a:ext cx="5760" cy="0"/>
            </a:xfrm>
            <a:prstGeom prst="line">
              <a:avLst/>
            </a:prstGeom>
            <a:noFill/>
            <a:ln w="12700">
              <a:solidFill>
                <a:schemeClr val="bg2"/>
              </a:solidFill>
              <a:round/>
              <a:headEnd/>
              <a:tailEnd/>
            </a:ln>
          </p:spPr>
          <p:txBody>
            <a:bodyPr/>
            <a:lstStyle/>
            <a:p>
              <a:endParaRPr lang="en-US"/>
            </a:p>
          </p:txBody>
        </p:sp>
        <p:sp>
          <p:nvSpPr>
            <p:cNvPr id="8" name="Line 8"/>
            <p:cNvSpPr>
              <a:spLocks noChangeShapeType="1"/>
            </p:cNvSpPr>
            <p:nvPr/>
          </p:nvSpPr>
          <p:spPr bwMode="auto">
            <a:xfrm flipV="1">
              <a:off x="0" y="-48"/>
              <a:ext cx="0" cy="4368"/>
            </a:xfrm>
            <a:prstGeom prst="line">
              <a:avLst/>
            </a:prstGeom>
            <a:noFill/>
            <a:ln w="12700">
              <a:solidFill>
                <a:schemeClr val="bg2"/>
              </a:solidFill>
              <a:round/>
              <a:headEnd/>
              <a:tailEnd/>
            </a:ln>
          </p:spPr>
          <p:txBody>
            <a:bodyPr/>
            <a:lstStyle/>
            <a:p>
              <a:endParaRPr lang="en-US"/>
            </a:p>
          </p:txBody>
        </p:sp>
      </p:grpSp>
      <p:sp>
        <p:nvSpPr>
          <p:cNvPr id="9" name="TextBox 9"/>
          <p:cNvSpPr txBox="1">
            <a:spLocks noChangeArrowheads="1"/>
          </p:cNvSpPr>
          <p:nvPr>
            <p:custDataLst>
              <p:tags r:id="rId1"/>
            </p:custDataLst>
          </p:nvPr>
        </p:nvSpPr>
        <p:spPr bwMode="auto">
          <a:xfrm>
            <a:off x="0" y="3048000"/>
            <a:ext cx="9144000" cy="984885"/>
          </a:xfrm>
          <a:prstGeom prst="rect">
            <a:avLst/>
          </a:prstGeom>
          <a:noFill/>
          <a:ln w="9525">
            <a:noFill/>
            <a:miter lim="800000"/>
            <a:headEnd/>
            <a:tailEnd/>
          </a:ln>
        </p:spPr>
        <p:txBody>
          <a:bodyPr>
            <a:spAutoFit/>
          </a:bodyPr>
          <a:lstStyle/>
          <a:p>
            <a:pPr algn="r"/>
            <a:endParaRPr lang="en-US" sz="2200" dirty="0">
              <a:solidFill>
                <a:srgbClr val="FFFF00"/>
              </a:solidFill>
              <a:latin typeface="Times New Roman" pitchFamily="18" charset="0"/>
              <a:ea typeface="BankGothic-Medium" pitchFamily="34" charset="0"/>
              <a:cs typeface="Times New Roman" pitchFamily="18" charset="0"/>
            </a:endParaRPr>
          </a:p>
          <a:p>
            <a:pPr algn="r"/>
            <a:r>
              <a:rPr lang="en-US" sz="3600" dirty="0" err="1">
                <a:latin typeface="Times New Roman" pitchFamily="18" charset="0"/>
                <a:ea typeface="BankGothic-Medium" pitchFamily="34" charset="0"/>
                <a:cs typeface="Times New Roman" pitchFamily="18" charset="0"/>
              </a:rPr>
              <a:t>Chương</a:t>
            </a:r>
            <a:r>
              <a:rPr lang="en-US" sz="3600" dirty="0">
                <a:latin typeface="Times New Roman" pitchFamily="18" charset="0"/>
                <a:ea typeface="BankGothic-Medium" pitchFamily="34" charset="0"/>
                <a:cs typeface="Times New Roman" pitchFamily="18" charset="0"/>
              </a:rPr>
              <a:t> </a:t>
            </a:r>
            <a:r>
              <a:rPr lang="en-US" sz="3600" dirty="0" err="1">
                <a:latin typeface="Times New Roman" pitchFamily="18" charset="0"/>
                <a:ea typeface="BankGothic-Medium" pitchFamily="34" charset="0"/>
                <a:cs typeface="Times New Roman" pitchFamily="18" charset="0"/>
              </a:rPr>
              <a:t>trình</a:t>
            </a:r>
            <a:r>
              <a:rPr lang="en-US" sz="3600" dirty="0">
                <a:latin typeface="Times New Roman" pitchFamily="18" charset="0"/>
                <a:ea typeface="BankGothic-Medium" pitchFamily="34" charset="0"/>
                <a:cs typeface="Times New Roman" pitchFamily="18" charset="0"/>
              </a:rPr>
              <a:t> </a:t>
            </a:r>
            <a:r>
              <a:rPr lang="en-US" sz="3600" dirty="0" err="1">
                <a:latin typeface="Times New Roman" pitchFamily="18" charset="0"/>
                <a:ea typeface="BankGothic-Medium" pitchFamily="34" charset="0"/>
                <a:cs typeface="Times New Roman" pitchFamily="18" charset="0"/>
              </a:rPr>
              <a:t>Ngữ</a:t>
            </a:r>
            <a:r>
              <a:rPr lang="en-US" sz="3600" dirty="0">
                <a:latin typeface="Times New Roman" pitchFamily="18" charset="0"/>
                <a:ea typeface="BankGothic-Medium" pitchFamily="34" charset="0"/>
                <a:cs typeface="Times New Roman" pitchFamily="18" charset="0"/>
              </a:rPr>
              <a:t> </a:t>
            </a:r>
            <a:r>
              <a:rPr lang="en-US" sz="3600" dirty="0" err="1">
                <a:latin typeface="Times New Roman" pitchFamily="18" charset="0"/>
                <a:ea typeface="BankGothic-Medium" pitchFamily="34" charset="0"/>
                <a:cs typeface="Times New Roman" pitchFamily="18" charset="0"/>
              </a:rPr>
              <a:t>văn</a:t>
            </a:r>
            <a:r>
              <a:rPr lang="en-US" sz="3600" dirty="0">
                <a:latin typeface="Times New Roman" pitchFamily="18" charset="0"/>
                <a:ea typeface="BankGothic-Medium" pitchFamily="34" charset="0"/>
                <a:cs typeface="Times New Roman" pitchFamily="18" charset="0"/>
              </a:rPr>
              <a:t>, </a:t>
            </a:r>
            <a:r>
              <a:rPr lang="en-US" sz="3600" dirty="0" err="1">
                <a:latin typeface="Times New Roman" pitchFamily="18" charset="0"/>
                <a:ea typeface="BankGothic-Medium" pitchFamily="34" charset="0"/>
                <a:cs typeface="Times New Roman" pitchFamily="18" charset="0"/>
              </a:rPr>
              <a:t>Lớp</a:t>
            </a:r>
            <a:r>
              <a:rPr lang="en-US" sz="3600" dirty="0">
                <a:latin typeface="Times New Roman" pitchFamily="18" charset="0"/>
                <a:ea typeface="BankGothic-Medium" pitchFamily="34" charset="0"/>
                <a:cs typeface="Times New Roman" pitchFamily="18" charset="0"/>
              </a:rPr>
              <a:t> 6</a:t>
            </a:r>
          </a:p>
        </p:txBody>
      </p:sp>
      <p:sp>
        <p:nvSpPr>
          <p:cNvPr id="10" name="TextBox 10"/>
          <p:cNvSpPr txBox="1">
            <a:spLocks noChangeArrowheads="1"/>
          </p:cNvSpPr>
          <p:nvPr>
            <p:custDataLst>
              <p:tags r:id="rId2"/>
            </p:custDataLst>
          </p:nvPr>
        </p:nvSpPr>
        <p:spPr bwMode="auto">
          <a:xfrm>
            <a:off x="2590800" y="4800600"/>
            <a:ext cx="5410200" cy="461963"/>
          </a:xfrm>
          <a:prstGeom prst="rect">
            <a:avLst/>
          </a:prstGeom>
          <a:noFill/>
          <a:ln w="9525">
            <a:noFill/>
            <a:miter lim="800000"/>
            <a:headEnd/>
            <a:tailEnd/>
          </a:ln>
        </p:spPr>
        <p:txBody>
          <a:bodyPr wrap="square">
            <a:spAutoFit/>
          </a:bodyPr>
          <a:lstStyle/>
          <a:p>
            <a:pPr algn="ctr"/>
            <a:r>
              <a:rPr lang="en-US" sz="2400" b="1" dirty="0" err="1">
                <a:solidFill>
                  <a:srgbClr val="002060"/>
                </a:solidFill>
                <a:latin typeface="Times New Roman" pitchFamily="18" charset="0"/>
                <a:ea typeface="BankGothic-Medium" pitchFamily="34" charset="0"/>
                <a:cs typeface="Times New Roman" pitchFamily="18" charset="0"/>
              </a:rPr>
              <a:t>Giáo</a:t>
            </a:r>
            <a:r>
              <a:rPr lang="en-US" sz="2400" b="1" dirty="0">
                <a:solidFill>
                  <a:srgbClr val="002060"/>
                </a:solidFill>
                <a:latin typeface="Times New Roman" pitchFamily="18" charset="0"/>
                <a:ea typeface="BankGothic-Medium" pitchFamily="34" charset="0"/>
                <a:cs typeface="Times New Roman" pitchFamily="18" charset="0"/>
              </a:rPr>
              <a:t> </a:t>
            </a:r>
            <a:r>
              <a:rPr lang="en-US" sz="2400" b="1" dirty="0" err="1">
                <a:solidFill>
                  <a:srgbClr val="002060"/>
                </a:solidFill>
                <a:latin typeface="Times New Roman" pitchFamily="18" charset="0"/>
                <a:ea typeface="BankGothic-Medium" pitchFamily="34" charset="0"/>
                <a:cs typeface="Times New Roman" pitchFamily="18" charset="0"/>
              </a:rPr>
              <a:t>viên</a:t>
            </a:r>
            <a:r>
              <a:rPr lang="en-US" sz="2400" b="1" dirty="0">
                <a:solidFill>
                  <a:srgbClr val="002060"/>
                </a:solidFill>
                <a:latin typeface="Times New Roman" pitchFamily="18" charset="0"/>
                <a:ea typeface="BankGothic-Medium" pitchFamily="34" charset="0"/>
                <a:cs typeface="Times New Roman" pitchFamily="18" charset="0"/>
              </a:rPr>
              <a:t>: NGUYỄN THỊ MỪNG</a:t>
            </a:r>
          </a:p>
        </p:txBody>
      </p:sp>
      <p:sp>
        <p:nvSpPr>
          <p:cNvPr id="11" name="TextBox 8"/>
          <p:cNvSpPr txBox="1">
            <a:spLocks noChangeArrowheads="1"/>
          </p:cNvSpPr>
          <p:nvPr>
            <p:custDataLst>
              <p:tags r:id="rId3"/>
            </p:custDataLst>
          </p:nvPr>
        </p:nvSpPr>
        <p:spPr bwMode="auto">
          <a:xfrm>
            <a:off x="0" y="451485"/>
            <a:ext cx="9144000" cy="461665"/>
          </a:xfrm>
          <a:prstGeom prst="rect">
            <a:avLst/>
          </a:prstGeom>
          <a:noFill/>
          <a:ln w="9525">
            <a:noFill/>
            <a:miter lim="800000"/>
            <a:headEnd/>
            <a:tailEnd/>
          </a:ln>
        </p:spPr>
        <p:txBody>
          <a:bodyPr>
            <a:spAutoFit/>
          </a:bodyPr>
          <a:lstStyle/>
          <a:p>
            <a:pPr algn="ctr"/>
            <a:r>
              <a:rPr lang="en-US" sz="2400" b="1" u="sng" dirty="0">
                <a:solidFill>
                  <a:srgbClr val="002060"/>
                </a:solidFill>
                <a:latin typeface="Times New Roman" pitchFamily="18" charset="0"/>
                <a:ea typeface="BankGothic-Medium" pitchFamily="34" charset="0"/>
                <a:cs typeface="Times New Roman" pitchFamily="18" charset="0"/>
              </a:rPr>
              <a:t>TIẾNG VIỆT  - TIẾT 93</a:t>
            </a:r>
          </a:p>
        </p:txBody>
      </p:sp>
      <p:sp>
        <p:nvSpPr>
          <p:cNvPr id="14" name="Rectangle 13"/>
          <p:cNvSpPr/>
          <p:nvPr/>
        </p:nvSpPr>
        <p:spPr>
          <a:xfrm>
            <a:off x="228600" y="1219200"/>
            <a:ext cx="8686800" cy="1447800"/>
          </a:xfrm>
          <a:prstGeom prst="rect">
            <a:avLst/>
          </a:prstGeom>
          <a:noFill/>
        </p:spPr>
        <p:txBody>
          <a:bodyPr wrap="square" lIns="91440" tIns="45720" rIns="91440" bIns="45720">
            <a:prstTxWarp prst="textPlain">
              <a:avLst/>
            </a:prstTxWarp>
            <a:spAutoFit/>
          </a:bodyPr>
          <a:lstStyle/>
          <a:p>
            <a:pPr algn="ctr"/>
            <a:r>
              <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Times New Roman" pitchFamily="18" charset="0"/>
                <a:cs typeface="Times New Roman" pitchFamily="18" charset="0"/>
              </a:rPr>
              <a:t>NHÂN HÓA</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ounded Rectangle 3"/>
          <p:cNvSpPr/>
          <p:nvPr/>
        </p:nvSpPr>
        <p:spPr>
          <a:xfrm>
            <a:off x="2743200" y="685800"/>
            <a:ext cx="41148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latin typeface="Times New Roman" pitchFamily="18" charset="0"/>
                <a:cs typeface="Times New Roman" pitchFamily="18" charset="0"/>
              </a:rPr>
              <a:t>NHÂN HÓA</a:t>
            </a:r>
          </a:p>
        </p:txBody>
      </p:sp>
      <p:sp>
        <p:nvSpPr>
          <p:cNvPr id="5" name="Rounded Rectangle 4"/>
          <p:cNvSpPr/>
          <p:nvPr/>
        </p:nvSpPr>
        <p:spPr>
          <a:xfrm>
            <a:off x="0" y="2895600"/>
            <a:ext cx="2819400" cy="1371600"/>
          </a:xfrm>
          <a:prstGeom prst="roundRect">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NHÂN HÓA </a:t>
            </a:r>
          </a:p>
          <a:p>
            <a:pPr algn="ctr"/>
            <a:r>
              <a:rPr lang="en-US" sz="2400" b="1" dirty="0">
                <a:solidFill>
                  <a:schemeClr val="bg1"/>
                </a:solidFill>
                <a:latin typeface="Times New Roman" pitchFamily="18" charset="0"/>
                <a:cs typeface="Times New Roman" pitchFamily="18" charset="0"/>
              </a:rPr>
              <a:t>LÀ GÌ ?</a:t>
            </a:r>
          </a:p>
        </p:txBody>
      </p:sp>
      <p:sp>
        <p:nvSpPr>
          <p:cNvPr id="6" name="Rounded Rectangle 5"/>
          <p:cNvSpPr/>
          <p:nvPr/>
        </p:nvSpPr>
        <p:spPr>
          <a:xfrm>
            <a:off x="3124200" y="2895600"/>
            <a:ext cx="2819400" cy="1371600"/>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Times New Roman" pitchFamily="18" charset="0"/>
                <a:cs typeface="Times New Roman" pitchFamily="18" charset="0"/>
              </a:rPr>
              <a:t>CÁC KIỂU</a:t>
            </a:r>
          </a:p>
          <a:p>
            <a:pPr algn="ctr"/>
            <a:r>
              <a:rPr lang="en-US" sz="2400" b="1" dirty="0">
                <a:latin typeface="Times New Roman" pitchFamily="18" charset="0"/>
                <a:cs typeface="Times New Roman" pitchFamily="18" charset="0"/>
              </a:rPr>
              <a:t>NHÂN HÓA</a:t>
            </a:r>
          </a:p>
        </p:txBody>
      </p:sp>
      <p:sp>
        <p:nvSpPr>
          <p:cNvPr id="7" name="Rounded Rectangle 6"/>
          <p:cNvSpPr/>
          <p:nvPr/>
        </p:nvSpPr>
        <p:spPr>
          <a:xfrm>
            <a:off x="6324600" y="2895600"/>
            <a:ext cx="2819400" cy="1371600"/>
          </a:xfrm>
          <a:prstGeom prst="roundRect">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LUYỆN TẬP</a:t>
            </a:r>
          </a:p>
        </p:txBody>
      </p:sp>
      <p:cxnSp>
        <p:nvCxnSpPr>
          <p:cNvPr id="9" name="Straight Arrow Connector 8"/>
          <p:cNvCxnSpPr>
            <a:stCxn id="4" idx="2"/>
            <a:endCxn id="5" idx="0"/>
          </p:cNvCxnSpPr>
          <p:nvPr/>
        </p:nvCxnSpPr>
        <p:spPr>
          <a:xfrm rot="5400000">
            <a:off x="2686050" y="781050"/>
            <a:ext cx="838200" cy="3390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2"/>
            <a:endCxn id="6" idx="0"/>
          </p:cNvCxnSpPr>
          <p:nvPr/>
        </p:nvCxnSpPr>
        <p:spPr>
          <a:xfrm rot="5400000">
            <a:off x="4248150" y="2343150"/>
            <a:ext cx="83820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2"/>
            <a:endCxn id="7" idx="0"/>
          </p:cNvCxnSpPr>
          <p:nvPr/>
        </p:nvCxnSpPr>
        <p:spPr>
          <a:xfrm rot="16200000" flipH="1">
            <a:off x="5848350" y="1009650"/>
            <a:ext cx="838200" cy="2933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ox(i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452431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đen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Ra </a:t>
            </a:r>
            <a:r>
              <a:rPr lang="en-US" sz="2400" i="1" dirty="0" err="1">
                <a:latin typeface="Times New Roman" pitchFamily="18" charset="0"/>
                <a:cs typeface="Times New Roman" pitchFamily="18" charset="0"/>
              </a:rPr>
              <a:t>trận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Muôn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nghìn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mía</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Múa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gươm</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Kiến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quân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đường</a:t>
            </a:r>
            <a:r>
              <a:rPr lang="en-US" sz="2400" i="1"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Mưa</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a:t>
            </a:r>
          </a:p>
          <a:p>
            <a:pPr algn="just"/>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i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ox(in)">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ox(in)">
                                      <p:cBhvr>
                                        <p:cTn id="17" dur="500"/>
                                        <p:tgtEl>
                                          <p:spTgt spid="19">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box(in)">
                                      <p:cBhvr>
                                        <p:cTn id="20" dur="500"/>
                                        <p:tgtEl>
                                          <p:spTgt spid="19">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box(in)">
                                      <p:cBhvr>
                                        <p:cTn id="23" dur="500"/>
                                        <p:tgtEl>
                                          <p:spTgt spid="19">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box(in)">
                                      <p:cBhvr>
                                        <p:cTn id="26" dur="500"/>
                                        <p:tgtEl>
                                          <p:spTgt spid="19">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9">
                                            <p:txEl>
                                              <p:pRg st="6" end="6"/>
                                            </p:txEl>
                                          </p:spTgt>
                                        </p:tgtEl>
                                        <p:attrNameLst>
                                          <p:attrName>style.visibility</p:attrName>
                                        </p:attrNameLst>
                                      </p:cBhvr>
                                      <p:to>
                                        <p:strVal val="visible"/>
                                      </p:to>
                                    </p:set>
                                    <p:animEffect transition="in" filter="box(in)">
                                      <p:cBhvr>
                                        <p:cTn id="29" dur="500"/>
                                        <p:tgtEl>
                                          <p:spTgt spid="19">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box(in)">
                                      <p:cBhvr>
                                        <p:cTn id="32" dur="500"/>
                                        <p:tgtEl>
                                          <p:spTgt spid="19">
                                            <p:txEl>
                                              <p:pRg st="7" end="7"/>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19">
                                            <p:txEl>
                                              <p:pRg st="8" end="8"/>
                                            </p:txEl>
                                          </p:spTgt>
                                        </p:tgtEl>
                                        <p:attrNameLst>
                                          <p:attrName>style.visibility</p:attrName>
                                        </p:attrNameLst>
                                      </p:cBhvr>
                                      <p:to>
                                        <p:strVal val="visible"/>
                                      </p:to>
                                    </p:set>
                                    <p:animEffect transition="in" filter="box(in)">
                                      <p:cBhvr>
                                        <p:cTn id="35" dur="500"/>
                                        <p:tgtEl>
                                          <p:spTgt spid="19">
                                            <p:txEl>
                                              <p:pRg st="8" end="8"/>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box(in)">
                                      <p:cBhvr>
                                        <p:cTn id="38" dur="500"/>
                                        <p:tgtEl>
                                          <p:spTgt spid="19">
                                            <p:txEl>
                                              <p:pRg st="9" end="9"/>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19">
                                            <p:txEl>
                                              <p:pRg st="10" end="10"/>
                                            </p:txEl>
                                          </p:spTgt>
                                        </p:tgtEl>
                                        <p:attrNameLst>
                                          <p:attrName>style.visibility</p:attrName>
                                        </p:attrNameLst>
                                      </p:cBhvr>
                                      <p:to>
                                        <p:strVal val="visible"/>
                                      </p:to>
                                    </p:set>
                                    <p:animEffect transition="in" filter="box(in)">
                                      <p:cBhvr>
                                        <p:cTn id="41"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4893647"/>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đen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Ra </a:t>
            </a:r>
            <a:r>
              <a:rPr lang="en-US" sz="2400" i="1" dirty="0" err="1">
                <a:latin typeface="Times New Roman" pitchFamily="18" charset="0"/>
                <a:cs typeface="Times New Roman" pitchFamily="18" charset="0"/>
              </a:rPr>
              <a:t>trận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Muôn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nghìn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mía</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Múa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gươm</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Kiến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quân</a:t>
            </a:r>
            <a:endParaRPr lang="en-US" sz="2400" i="1"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đường</a:t>
            </a:r>
            <a:r>
              <a:rPr lang="en-US" sz="2400" i="1"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Mưa</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a:t>
            </a:r>
          </a:p>
          <a:p>
            <a:pPr algn="just"/>
            <a:endParaRPr lang="en-US" sz="2400" b="1" dirty="0">
              <a:latin typeface="Times New Roman" pitchFamily="18" charset="0"/>
              <a:cs typeface="Times New Roman" pitchFamily="18" charset="0"/>
            </a:endParaRPr>
          </a:p>
        </p:txBody>
      </p:sp>
      <p:sp>
        <p:nvSpPr>
          <p:cNvPr id="20" name="TextBox 19"/>
          <p:cNvSpPr txBox="1"/>
          <p:nvPr/>
        </p:nvSpPr>
        <p:spPr>
          <a:xfrm>
            <a:off x="7239000" y="1066800"/>
            <a:ext cx="1143000" cy="461665"/>
          </a:xfrm>
          <a:prstGeom prst="rect">
            <a:avLst/>
          </a:prstGeom>
          <a:solidFill>
            <a:srgbClr val="00B050"/>
          </a:solidFill>
          <a:ln>
            <a:solidFill>
              <a:schemeClr val="tx1"/>
            </a:solidFill>
          </a:ln>
        </p:spPr>
        <p:txBody>
          <a:bodyPr wrap="square" rtlCol="0">
            <a:spAutoFit/>
          </a:bodyPr>
          <a:lstStyle/>
          <a:p>
            <a:pPr algn="ctr"/>
            <a:r>
              <a:rPr lang="en-US" sz="2400" b="1" dirty="0" err="1">
                <a:solidFill>
                  <a:schemeClr val="bg1"/>
                </a:solidFill>
                <a:latin typeface="Times New Roman" pitchFamily="18" charset="0"/>
                <a:cs typeface="Times New Roman" pitchFamily="18" charset="0"/>
              </a:rPr>
              <a:t>Trời</a:t>
            </a:r>
            <a:endParaRPr lang="en-US" sz="2400" b="1" dirty="0">
              <a:solidFill>
                <a:schemeClr val="bg1"/>
              </a:solidFill>
              <a:latin typeface="Times New Roman" pitchFamily="18" charset="0"/>
              <a:cs typeface="Times New Roman" pitchFamily="18" charset="0"/>
            </a:endParaRPr>
          </a:p>
        </p:txBody>
      </p:sp>
      <p:pic>
        <p:nvPicPr>
          <p:cNvPr id="7172" name="Picture 4" descr="Kết quả hình ảnh cho hình ảnh muôn nghìn cây mía"/>
          <p:cNvPicPr>
            <a:picLocks noChangeAspect="1" noChangeArrowheads="1"/>
          </p:cNvPicPr>
          <p:nvPr/>
        </p:nvPicPr>
        <p:blipFill>
          <a:blip r:embed="rId6" cstate="print"/>
          <a:srcRect/>
          <a:stretch>
            <a:fillRect/>
          </a:stretch>
        </p:blipFill>
        <p:spPr bwMode="auto">
          <a:xfrm>
            <a:off x="4038600" y="2209800"/>
            <a:ext cx="2552700"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6934200" y="2743200"/>
            <a:ext cx="1447800" cy="461665"/>
          </a:xfrm>
          <a:prstGeom prst="rect">
            <a:avLst/>
          </a:prstGeom>
          <a:solidFill>
            <a:srgbClr val="00B050"/>
          </a:solidFill>
          <a:ln>
            <a:solidFill>
              <a:schemeClr val="tx1"/>
            </a:solidFill>
          </a:ln>
        </p:spPr>
        <p:txBody>
          <a:bodyPr wrap="square" rtlCol="0">
            <a:spAutoFit/>
          </a:bodyPr>
          <a:lstStyle/>
          <a:p>
            <a:pPr algn="ctr"/>
            <a:r>
              <a:rPr lang="en-US" sz="2400" b="1" dirty="0" err="1">
                <a:solidFill>
                  <a:schemeClr val="bg1"/>
                </a:solidFill>
                <a:latin typeface="Times New Roman" pitchFamily="18" charset="0"/>
                <a:cs typeface="Times New Roman" pitchFamily="18" charset="0"/>
              </a:rPr>
              <a:t>Cây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mía</a:t>
            </a:r>
            <a:endParaRPr lang="en-US" sz="2400" b="1" dirty="0">
              <a:solidFill>
                <a:schemeClr val="bg1"/>
              </a:solidFill>
              <a:latin typeface="Times New Roman" pitchFamily="18" charset="0"/>
              <a:cs typeface="Times New Roman" pitchFamily="18" charset="0"/>
            </a:endParaRPr>
          </a:p>
        </p:txBody>
      </p:sp>
      <p:pic>
        <p:nvPicPr>
          <p:cNvPr id="7174" name="Picture 6" descr="Kết quả hình ảnh cho hình ảnh đàn kiến"/>
          <p:cNvPicPr>
            <a:picLocks noChangeAspect="1" noChangeArrowheads="1"/>
          </p:cNvPicPr>
          <p:nvPr/>
        </p:nvPicPr>
        <p:blipFill>
          <a:blip r:embed="rId7"/>
          <a:srcRect/>
          <a:stretch>
            <a:fillRect/>
          </a:stretch>
        </p:blipFill>
        <p:spPr bwMode="auto">
          <a:xfrm>
            <a:off x="5257800" y="3962400"/>
            <a:ext cx="2438400"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7848600" y="4495800"/>
            <a:ext cx="990600" cy="461665"/>
          </a:xfrm>
          <a:prstGeom prst="rect">
            <a:avLst/>
          </a:prstGeom>
          <a:solidFill>
            <a:srgbClr val="00B050"/>
          </a:solidFill>
          <a:ln>
            <a:solidFill>
              <a:schemeClr val="tx1"/>
            </a:solidFill>
          </a:ln>
        </p:spPr>
        <p:txBody>
          <a:bodyPr wrap="square" rtlCol="0">
            <a:spAutoFit/>
          </a:bodyPr>
          <a:lstStyle/>
          <a:p>
            <a:pPr algn="ctr"/>
            <a:r>
              <a:rPr lang="en-US" sz="2400" b="1" dirty="0" err="1">
                <a:solidFill>
                  <a:schemeClr val="bg1"/>
                </a:solidFill>
                <a:latin typeface="Times New Roman" pitchFamily="18" charset="0"/>
                <a:cs typeface="Times New Roman" pitchFamily="18" charset="0"/>
              </a:rPr>
              <a:t>Kiến</a:t>
            </a:r>
            <a:endParaRPr lang="en-US" sz="2400" b="1" dirty="0">
              <a:solidFill>
                <a:schemeClr val="bg1"/>
              </a:solidFill>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5" name="Picture 17" descr="C:\Users\Admin\Downloads\download.jpg"/>
          <p:cNvPicPr>
            <a:picLocks noChangeAspect="1" noChangeArrowheads="1"/>
          </p:cNvPicPr>
          <p:nvPr/>
        </p:nvPicPr>
        <p:blipFill>
          <a:blip r:embed="rId8"/>
          <a:srcRect/>
          <a:stretch>
            <a:fillRect/>
          </a:stretch>
        </p:blipFill>
        <p:spPr bwMode="auto">
          <a:xfrm>
            <a:off x="4419600" y="609600"/>
            <a:ext cx="22860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Cloud Callout 20"/>
          <p:cNvSpPr/>
          <p:nvPr/>
        </p:nvSpPr>
        <p:spPr>
          <a:xfrm>
            <a:off x="3657600" y="685800"/>
            <a:ext cx="5029200" cy="1447800"/>
          </a:xfrm>
          <a:prstGeom prst="cloudCallou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Hãy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nói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a:t>
            </a:r>
            <a:r>
              <a:rPr lang="en-US" sz="2400" dirty="0">
                <a:solidFill>
                  <a:schemeClr val="tx1"/>
                </a:solidFill>
                <a:latin typeface="Times New Roman" pitchFamily="18" charset="0"/>
                <a:cs typeface="Times New Roman" pitchFamily="18" charset="0"/>
              </a:rPr>
              <a:t>.</a:t>
            </a:r>
          </a:p>
        </p:txBody>
      </p:sp>
      <p:sp>
        <p:nvSpPr>
          <p:cNvPr id="22" name="Cloud Callout 21"/>
          <p:cNvSpPr/>
          <p:nvPr/>
        </p:nvSpPr>
        <p:spPr>
          <a:xfrm>
            <a:off x="2438400" y="685800"/>
            <a:ext cx="4419600" cy="1447800"/>
          </a:xfrm>
          <a:prstGeom prst="cloudCallou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ấy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box(in)">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xit" presetSubtype="16" fill="hold" grpId="1" nodeType="clickEffect">
                                  <p:stCondLst>
                                    <p:cond delay="0"/>
                                  </p:stCondLst>
                                  <p:childTnLst>
                                    <p:animEffect transition="out" filter="plus(in)">
                                      <p:cBhvr>
                                        <p:cTn id="18" dur="2000"/>
                                        <p:tgtEl>
                                          <p:spTgt spid="21"/>
                                        </p:tgtEl>
                                      </p:cBhvr>
                                    </p:animEffect>
                                    <p:set>
                                      <p:cBhvr>
                                        <p:cTn id="19" dur="1" fill="hold">
                                          <p:stCondLst>
                                            <p:cond delay="19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7185"/>
                                        </p:tgtEl>
                                        <p:attrNameLst>
                                          <p:attrName>style.visibility</p:attrName>
                                        </p:attrNameLst>
                                      </p:cBhvr>
                                      <p:to>
                                        <p:strVal val="visible"/>
                                      </p:to>
                                    </p:set>
                                    <p:anim from="(-#ppt_w/2)" to="(#ppt_x)" calcmode="lin" valueType="num">
                                      <p:cBhvr>
                                        <p:cTn id="24" dur="600" fill="hold">
                                          <p:stCondLst>
                                            <p:cond delay="0"/>
                                          </p:stCondLst>
                                        </p:cTn>
                                        <p:tgtEl>
                                          <p:spTgt spid="7185"/>
                                        </p:tgtEl>
                                        <p:attrNameLst>
                                          <p:attrName>ppt_x</p:attrName>
                                        </p:attrNameLst>
                                      </p:cBhvr>
                                    </p:anim>
                                    <p:anim from="0" to="-1.0" calcmode="lin" valueType="num">
                                      <p:cBhvr>
                                        <p:cTn id="25" dur="200" decel="50000" autoRev="1" fill="hold">
                                          <p:stCondLst>
                                            <p:cond delay="600"/>
                                          </p:stCondLst>
                                        </p:cTn>
                                        <p:tgtEl>
                                          <p:spTgt spid="7185"/>
                                        </p:tgtEl>
                                        <p:attrNameLst>
                                          <p:attrName>xshear</p:attrName>
                                        </p:attrNameLst>
                                      </p:cBhvr>
                                    </p:anim>
                                    <p:animScale>
                                      <p:cBhvr>
                                        <p:cTn id="26" dur="200" decel="100000" autoRev="1" fill="hold">
                                          <p:stCondLst>
                                            <p:cond delay="600"/>
                                          </p:stCondLst>
                                        </p:cTn>
                                        <p:tgtEl>
                                          <p:spTgt spid="7185"/>
                                        </p:tgtEl>
                                      </p:cBhvr>
                                      <p:from x="100000" y="100000"/>
                                      <p:to x="80000" y="100000"/>
                                    </p:animScale>
                                    <p:anim by="(#ppt_h/3+#ppt_w*0.1)" calcmode="lin" valueType="num">
                                      <p:cBhvr additive="sum">
                                        <p:cTn id="27" dur="200" decel="100000" autoRev="1" fill="hold">
                                          <p:stCondLst>
                                            <p:cond delay="600"/>
                                          </p:stCondLst>
                                        </p:cTn>
                                        <p:tgtEl>
                                          <p:spTgt spid="7185"/>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from="(-#ppt_w/2)" to="(#ppt_x)" calcmode="lin" valueType="num">
                                      <p:cBhvr>
                                        <p:cTn id="32" dur="600" fill="hold">
                                          <p:stCondLst>
                                            <p:cond delay="0"/>
                                          </p:stCondLst>
                                        </p:cTn>
                                        <p:tgtEl>
                                          <p:spTgt spid="20"/>
                                        </p:tgtEl>
                                        <p:attrNameLst>
                                          <p:attrName>ppt_x</p:attrName>
                                        </p:attrNameLst>
                                      </p:cBhvr>
                                    </p:anim>
                                    <p:anim from="0" to="-1.0" calcmode="lin" valueType="num">
                                      <p:cBhvr>
                                        <p:cTn id="33" dur="200" decel="50000" autoRev="1" fill="hold">
                                          <p:stCondLst>
                                            <p:cond delay="600"/>
                                          </p:stCondLst>
                                        </p:cTn>
                                        <p:tgtEl>
                                          <p:spTgt spid="20"/>
                                        </p:tgtEl>
                                        <p:attrNameLst>
                                          <p:attrName>xshear</p:attrName>
                                        </p:attrNameLst>
                                      </p:cBhvr>
                                    </p:anim>
                                    <p:animScale>
                                      <p:cBhvr>
                                        <p:cTn id="34" dur="200" decel="100000" autoRev="1" fill="hold">
                                          <p:stCondLst>
                                            <p:cond delay="600"/>
                                          </p:stCondLst>
                                        </p:cTn>
                                        <p:tgtEl>
                                          <p:spTgt spid="20"/>
                                        </p:tgtEl>
                                      </p:cBhvr>
                                      <p:from x="100000" y="100000"/>
                                      <p:to x="80000" y="100000"/>
                                    </p:animScale>
                                    <p:anim by="(#ppt_h/3+#ppt_w*0.1)" calcmode="lin" valueType="num">
                                      <p:cBhvr additive="sum">
                                        <p:cTn id="35" dur="200" decel="100000" autoRev="1" fill="hold">
                                          <p:stCondLst>
                                            <p:cond delay="600"/>
                                          </p:stCondLst>
                                        </p:cTn>
                                        <p:tgtEl>
                                          <p:spTgt spid="20"/>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nodeType="clickEffect">
                                  <p:stCondLst>
                                    <p:cond delay="0"/>
                                  </p:stCondLst>
                                  <p:childTnLst>
                                    <p:set>
                                      <p:cBhvr>
                                        <p:cTn id="39" dur="1" fill="hold">
                                          <p:stCondLst>
                                            <p:cond delay="0"/>
                                          </p:stCondLst>
                                        </p:cTn>
                                        <p:tgtEl>
                                          <p:spTgt spid="7172"/>
                                        </p:tgtEl>
                                        <p:attrNameLst>
                                          <p:attrName>style.visibility</p:attrName>
                                        </p:attrNameLst>
                                      </p:cBhvr>
                                      <p:to>
                                        <p:strVal val="visible"/>
                                      </p:to>
                                    </p:set>
                                    <p:anim from="(-#ppt_w/2)" to="(#ppt_x)" calcmode="lin" valueType="num">
                                      <p:cBhvr>
                                        <p:cTn id="40" dur="600" fill="hold">
                                          <p:stCondLst>
                                            <p:cond delay="0"/>
                                          </p:stCondLst>
                                        </p:cTn>
                                        <p:tgtEl>
                                          <p:spTgt spid="7172"/>
                                        </p:tgtEl>
                                        <p:attrNameLst>
                                          <p:attrName>ppt_x</p:attrName>
                                        </p:attrNameLst>
                                      </p:cBhvr>
                                    </p:anim>
                                    <p:anim from="0" to="-1.0" calcmode="lin" valueType="num">
                                      <p:cBhvr>
                                        <p:cTn id="41" dur="200" decel="50000" autoRev="1" fill="hold">
                                          <p:stCondLst>
                                            <p:cond delay="600"/>
                                          </p:stCondLst>
                                        </p:cTn>
                                        <p:tgtEl>
                                          <p:spTgt spid="7172"/>
                                        </p:tgtEl>
                                        <p:attrNameLst>
                                          <p:attrName>xshear</p:attrName>
                                        </p:attrNameLst>
                                      </p:cBhvr>
                                    </p:anim>
                                    <p:animScale>
                                      <p:cBhvr>
                                        <p:cTn id="42" dur="200" decel="100000" autoRev="1" fill="hold">
                                          <p:stCondLst>
                                            <p:cond delay="600"/>
                                          </p:stCondLst>
                                        </p:cTn>
                                        <p:tgtEl>
                                          <p:spTgt spid="7172"/>
                                        </p:tgtEl>
                                      </p:cBhvr>
                                      <p:from x="100000" y="100000"/>
                                      <p:to x="80000" y="100000"/>
                                    </p:animScale>
                                    <p:anim by="(#ppt_h/3+#ppt_w*0.1)" calcmode="lin" valueType="num">
                                      <p:cBhvr additive="sum">
                                        <p:cTn id="43" dur="200" decel="100000" autoRev="1" fill="hold">
                                          <p:stCondLst>
                                            <p:cond delay="600"/>
                                          </p:stCondLst>
                                        </p:cTn>
                                        <p:tgtEl>
                                          <p:spTgt spid="7172"/>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from="(-#ppt_w/2)" to="(#ppt_x)" calcmode="lin" valueType="num">
                                      <p:cBhvr>
                                        <p:cTn id="48" dur="600" fill="hold">
                                          <p:stCondLst>
                                            <p:cond delay="0"/>
                                          </p:stCondLst>
                                        </p:cTn>
                                        <p:tgtEl>
                                          <p:spTgt spid="23"/>
                                        </p:tgtEl>
                                        <p:attrNameLst>
                                          <p:attrName>ppt_x</p:attrName>
                                        </p:attrNameLst>
                                      </p:cBhvr>
                                    </p:anim>
                                    <p:anim from="0" to="-1.0" calcmode="lin" valueType="num">
                                      <p:cBhvr>
                                        <p:cTn id="49" dur="200" decel="50000" autoRev="1" fill="hold">
                                          <p:stCondLst>
                                            <p:cond delay="600"/>
                                          </p:stCondLst>
                                        </p:cTn>
                                        <p:tgtEl>
                                          <p:spTgt spid="23"/>
                                        </p:tgtEl>
                                        <p:attrNameLst>
                                          <p:attrName>xshear</p:attrName>
                                        </p:attrNameLst>
                                      </p:cBhvr>
                                    </p:anim>
                                    <p:animScale>
                                      <p:cBhvr>
                                        <p:cTn id="50" dur="200" decel="100000" autoRev="1" fill="hold">
                                          <p:stCondLst>
                                            <p:cond delay="600"/>
                                          </p:stCondLst>
                                        </p:cTn>
                                        <p:tgtEl>
                                          <p:spTgt spid="23"/>
                                        </p:tgtEl>
                                      </p:cBhvr>
                                      <p:from x="100000" y="100000"/>
                                      <p:to x="80000" y="100000"/>
                                    </p:animScale>
                                    <p:anim by="(#ppt_h/3+#ppt_w*0.1)" calcmode="lin" valueType="num">
                                      <p:cBhvr additive="sum">
                                        <p:cTn id="51" dur="200" decel="100000" autoRev="1" fill="hold">
                                          <p:stCondLst>
                                            <p:cond delay="600"/>
                                          </p:stCondLst>
                                        </p:cTn>
                                        <p:tgtEl>
                                          <p:spTgt spid="23"/>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7174"/>
                                        </p:tgtEl>
                                        <p:attrNameLst>
                                          <p:attrName>style.visibility</p:attrName>
                                        </p:attrNameLst>
                                      </p:cBhvr>
                                      <p:to>
                                        <p:strVal val="visible"/>
                                      </p:to>
                                    </p:set>
                                    <p:anim from="(-#ppt_w/2)" to="(#ppt_x)" calcmode="lin" valueType="num">
                                      <p:cBhvr>
                                        <p:cTn id="56" dur="600" fill="hold">
                                          <p:stCondLst>
                                            <p:cond delay="0"/>
                                          </p:stCondLst>
                                        </p:cTn>
                                        <p:tgtEl>
                                          <p:spTgt spid="7174"/>
                                        </p:tgtEl>
                                        <p:attrNameLst>
                                          <p:attrName>ppt_x</p:attrName>
                                        </p:attrNameLst>
                                      </p:cBhvr>
                                    </p:anim>
                                    <p:anim from="0" to="-1.0" calcmode="lin" valueType="num">
                                      <p:cBhvr>
                                        <p:cTn id="57" dur="200" decel="50000" autoRev="1" fill="hold">
                                          <p:stCondLst>
                                            <p:cond delay="600"/>
                                          </p:stCondLst>
                                        </p:cTn>
                                        <p:tgtEl>
                                          <p:spTgt spid="7174"/>
                                        </p:tgtEl>
                                        <p:attrNameLst>
                                          <p:attrName>xshear</p:attrName>
                                        </p:attrNameLst>
                                      </p:cBhvr>
                                    </p:anim>
                                    <p:animScale>
                                      <p:cBhvr>
                                        <p:cTn id="58" dur="200" decel="100000" autoRev="1" fill="hold">
                                          <p:stCondLst>
                                            <p:cond delay="600"/>
                                          </p:stCondLst>
                                        </p:cTn>
                                        <p:tgtEl>
                                          <p:spTgt spid="7174"/>
                                        </p:tgtEl>
                                      </p:cBhvr>
                                      <p:from x="100000" y="100000"/>
                                      <p:to x="80000" y="100000"/>
                                    </p:animScale>
                                    <p:anim by="(#ppt_h/3+#ppt_w*0.1)" calcmode="lin" valueType="num">
                                      <p:cBhvr additive="sum">
                                        <p:cTn id="59" dur="200" decel="100000" autoRev="1" fill="hold">
                                          <p:stCondLst>
                                            <p:cond delay="600"/>
                                          </p:stCondLst>
                                        </p:cTn>
                                        <p:tgtEl>
                                          <p:spTgt spid="7174"/>
                                        </p:tgtEl>
                                        <p:attrNameLst>
                                          <p:attrName>ppt_x</p:attrName>
                                        </p:attrNameLst>
                                      </p:cBhvr>
                                    </p:anim>
                                  </p:childTnLst>
                                </p:cTn>
                              </p:par>
                            </p:childTnLst>
                          </p:cTn>
                        </p:par>
                      </p:childTnLst>
                    </p:cTn>
                  </p:par>
                  <p:par>
                    <p:cTn id="60" fill="hold">
                      <p:stCondLst>
                        <p:cond delay="indefinite"/>
                      </p:stCondLst>
                      <p:childTnLst>
                        <p:par>
                          <p:cTn id="61" fill="hold">
                            <p:stCondLst>
                              <p:cond delay="0"/>
                            </p:stCondLst>
                            <p:childTnLst>
                              <p:par>
                                <p:cTn id="62" presetID="34"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from="(-#ppt_w/2)" to="(#ppt_x)" calcmode="lin" valueType="num">
                                      <p:cBhvr>
                                        <p:cTn id="64" dur="600" fill="hold">
                                          <p:stCondLst>
                                            <p:cond delay="0"/>
                                          </p:stCondLst>
                                        </p:cTn>
                                        <p:tgtEl>
                                          <p:spTgt spid="24"/>
                                        </p:tgtEl>
                                        <p:attrNameLst>
                                          <p:attrName>ppt_x</p:attrName>
                                        </p:attrNameLst>
                                      </p:cBhvr>
                                    </p:anim>
                                    <p:anim from="0" to="-1.0" calcmode="lin" valueType="num">
                                      <p:cBhvr>
                                        <p:cTn id="65" dur="200" decel="50000" autoRev="1" fill="hold">
                                          <p:stCondLst>
                                            <p:cond delay="600"/>
                                          </p:stCondLst>
                                        </p:cTn>
                                        <p:tgtEl>
                                          <p:spTgt spid="24"/>
                                        </p:tgtEl>
                                        <p:attrNameLst>
                                          <p:attrName>xshear</p:attrName>
                                        </p:attrNameLst>
                                      </p:cBhvr>
                                    </p:anim>
                                    <p:animScale>
                                      <p:cBhvr>
                                        <p:cTn id="66" dur="200" decel="100000" autoRev="1" fill="hold">
                                          <p:stCondLst>
                                            <p:cond delay="600"/>
                                          </p:stCondLst>
                                        </p:cTn>
                                        <p:tgtEl>
                                          <p:spTgt spid="24"/>
                                        </p:tgtEl>
                                      </p:cBhvr>
                                      <p:from x="100000" y="100000"/>
                                      <p:to x="80000" y="100000"/>
                                    </p:animScale>
                                    <p:anim by="(#ppt_h/3+#ppt_w*0.1)" calcmode="lin" valueType="num">
                                      <p:cBhvr additive="sum">
                                        <p:cTn id="67" dur="200" decel="100000" autoRev="1" fill="hold">
                                          <p:stCondLst>
                                            <p:cond delay="600"/>
                                          </p:stCondLst>
                                        </p:cTn>
                                        <p:tgtEl>
                                          <p:spTgt spid="24"/>
                                        </p:tgtEl>
                                        <p:attrNameLst>
                                          <p:attrName>ppt_x</p:attrName>
                                        </p:attrNameLst>
                                      </p:cBhvr>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2"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ox(in)">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1" grpId="0" animBg="1"/>
      <p:bldP spid="21" grpId="1" animBg="1"/>
      <p:bldP spid="2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3"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4"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5"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6"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1938992"/>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21" name="Table 20"/>
          <p:cNvGraphicFramePr>
            <a:graphicFrameLocks noGrp="1"/>
          </p:cNvGraphicFramePr>
          <p:nvPr/>
        </p:nvGraphicFramePr>
        <p:xfrm>
          <a:off x="1371600" y="1752600"/>
          <a:ext cx="6781800" cy="3886200"/>
        </p:xfrm>
        <a:graphic>
          <a:graphicData uri="http://schemas.openxmlformats.org/drawingml/2006/table">
            <a:tbl>
              <a:tblPr/>
              <a:tblGrid>
                <a:gridCol w="2971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34714">
                <a:tc>
                  <a:txBody>
                    <a:bodyPr/>
                    <a:lstStyle/>
                    <a:p>
                      <a:pPr algn="ctr">
                        <a:lnSpc>
                          <a:spcPct val="115000"/>
                        </a:lnSpc>
                        <a:spcAft>
                          <a:spcPts val="0"/>
                        </a:spcAft>
                      </a:pPr>
                      <a:r>
                        <a:rPr lang="nl-NL" sz="2400" b="1" dirty="0">
                          <a:latin typeface="Times New Roman" pitchFamily="18" charset="0"/>
                          <a:ea typeface="Times New Roman"/>
                          <a:cs typeface="Times New Roman" pitchFamily="18" charset="0"/>
                        </a:rPr>
                        <a:t>Các sự vật</a:t>
                      </a:r>
                      <a:endParaRPr lang="en-US"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nl-NL" sz="2400" b="1" dirty="0">
                          <a:latin typeface="Times New Roman" pitchFamily="18" charset="0"/>
                          <a:ea typeface="Times New Roman"/>
                          <a:cs typeface="Times New Roman" pitchFamily="18" charset="0"/>
                        </a:rPr>
                        <a:t>Hành động</a:t>
                      </a:r>
                      <a:endParaRPr lang="en-US"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251486">
                <a:tc>
                  <a:txBody>
                    <a:bodyPr/>
                    <a:lstStyle/>
                    <a:p>
                      <a:pPr algn="just">
                        <a:lnSpc>
                          <a:spcPct val="115000"/>
                        </a:lnSpc>
                        <a:spcAft>
                          <a:spcPts val="0"/>
                        </a:spcAft>
                      </a:pPr>
                      <a:r>
                        <a:rPr lang="nl-NL" sz="2400" dirty="0">
                          <a:latin typeface="Times New Roman" pitchFamily="18" charset="0"/>
                          <a:ea typeface="Times New Roman"/>
                          <a:cs typeface="Times New Roman" pitchFamily="18" charset="0"/>
                        </a:rPr>
                        <a:t>-</a:t>
                      </a:r>
                      <a:r>
                        <a:rPr lang="nl-NL" sz="2400" baseline="0" dirty="0">
                          <a:latin typeface="Times New Roman" pitchFamily="18" charset="0"/>
                          <a:ea typeface="Times New Roman"/>
                          <a:cs typeface="Times New Roman" pitchFamily="18" charset="0"/>
                        </a:rPr>
                        <a:t> T</a:t>
                      </a:r>
                      <a:r>
                        <a:rPr lang="nl-NL" sz="2400" dirty="0">
                          <a:latin typeface="Times New Roman" pitchFamily="18" charset="0"/>
                          <a:ea typeface="Times New Roman"/>
                          <a:cs typeface="Times New Roman" pitchFamily="18" charset="0"/>
                        </a:rPr>
                        <a:t>rời</a:t>
                      </a:r>
                      <a:endParaRPr lang="en-US" sz="2400" dirty="0">
                        <a:latin typeface="Times New Roman" pitchFamily="18" charset="0"/>
                        <a:ea typeface="Times New Roman"/>
                        <a:cs typeface="Times New Roman" pitchFamily="18" charset="0"/>
                      </a:endParaRPr>
                    </a:p>
                    <a:p>
                      <a:pPr algn="just">
                        <a:lnSpc>
                          <a:spcPct val="115000"/>
                        </a:lnSpc>
                        <a:spcAft>
                          <a:spcPts val="0"/>
                        </a:spcAft>
                      </a:pPr>
                      <a:r>
                        <a:rPr lang="nl-NL" sz="2400" dirty="0">
                          <a:latin typeface="Times New Roman" pitchFamily="18" charset="0"/>
                          <a:ea typeface="Times New Roman"/>
                          <a:cs typeface="Times New Roman" pitchFamily="18" charset="0"/>
                        </a:rPr>
                        <a:t>-</a:t>
                      </a:r>
                      <a:r>
                        <a:rPr lang="nl-NL" sz="2400" baseline="0" dirty="0">
                          <a:latin typeface="Times New Roman" pitchFamily="18" charset="0"/>
                          <a:ea typeface="Times New Roman"/>
                          <a:cs typeface="Times New Roman" pitchFamily="18" charset="0"/>
                        </a:rPr>
                        <a:t> C</a:t>
                      </a:r>
                      <a:r>
                        <a:rPr lang="nl-NL" sz="2400" dirty="0">
                          <a:latin typeface="Times New Roman" pitchFamily="18" charset="0"/>
                          <a:ea typeface="Times New Roman"/>
                          <a:cs typeface="Times New Roman" pitchFamily="18" charset="0"/>
                        </a:rPr>
                        <a:t>ây mía</a:t>
                      </a:r>
                      <a:endParaRPr lang="en-US" sz="2400" dirty="0">
                        <a:latin typeface="Times New Roman" pitchFamily="18" charset="0"/>
                        <a:ea typeface="Times New Roman"/>
                        <a:cs typeface="Times New Roman" pitchFamily="18" charset="0"/>
                      </a:endParaRPr>
                    </a:p>
                    <a:p>
                      <a:pPr algn="just">
                        <a:lnSpc>
                          <a:spcPct val="115000"/>
                        </a:lnSpc>
                        <a:spcAft>
                          <a:spcPts val="0"/>
                        </a:spcAft>
                      </a:pPr>
                      <a:r>
                        <a:rPr lang="nl-NL" sz="2400" dirty="0">
                          <a:latin typeface="Times New Roman" pitchFamily="18" charset="0"/>
                          <a:ea typeface="Times New Roman"/>
                          <a:cs typeface="Times New Roman" pitchFamily="18" charset="0"/>
                        </a:rPr>
                        <a:t>-</a:t>
                      </a:r>
                      <a:r>
                        <a:rPr lang="nl-NL" sz="2400" baseline="0" dirty="0">
                          <a:latin typeface="Times New Roman" pitchFamily="18" charset="0"/>
                          <a:ea typeface="Times New Roman"/>
                          <a:cs typeface="Times New Roman" pitchFamily="18" charset="0"/>
                        </a:rPr>
                        <a:t> K</a:t>
                      </a:r>
                      <a:r>
                        <a:rPr lang="nl-NL" sz="2400" dirty="0">
                          <a:latin typeface="Times New Roman" pitchFamily="18" charset="0"/>
                          <a:ea typeface="Times New Roman"/>
                          <a:cs typeface="Times New Roman" pitchFamily="18" charset="0"/>
                        </a:rPr>
                        <a:t>iến</a:t>
                      </a:r>
                      <a:endParaRPr lang="en-US"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nl-NL" sz="2400" dirty="0">
                          <a:latin typeface="Times New Roman" pitchFamily="18" charset="0"/>
                          <a:ea typeface="Times New Roman"/>
                          <a:cs typeface="Times New Roman" pitchFamily="18" charset="0"/>
                        </a:rPr>
                        <a:t>- Mặc áo giáp. Ra trận</a:t>
                      </a:r>
                      <a:endParaRPr lang="en-US" sz="2400" dirty="0">
                        <a:latin typeface="Times New Roman" pitchFamily="18" charset="0"/>
                        <a:ea typeface="Times New Roman"/>
                        <a:cs typeface="Times New Roman" pitchFamily="18" charset="0"/>
                      </a:endParaRPr>
                    </a:p>
                    <a:p>
                      <a:pPr algn="just">
                        <a:lnSpc>
                          <a:spcPct val="115000"/>
                        </a:lnSpc>
                        <a:spcAft>
                          <a:spcPts val="0"/>
                        </a:spcAft>
                      </a:pPr>
                      <a:r>
                        <a:rPr lang="nl-NL" sz="2400" dirty="0">
                          <a:latin typeface="Times New Roman" pitchFamily="18" charset="0"/>
                          <a:ea typeface="Times New Roman"/>
                          <a:cs typeface="Times New Roman" pitchFamily="18" charset="0"/>
                        </a:rPr>
                        <a:t>- Múa gươm</a:t>
                      </a:r>
                      <a:endParaRPr lang="en-US" sz="2400" dirty="0">
                        <a:latin typeface="Times New Roman" pitchFamily="18" charset="0"/>
                        <a:ea typeface="Times New Roman"/>
                        <a:cs typeface="Times New Roman" pitchFamily="18" charset="0"/>
                      </a:endParaRPr>
                    </a:p>
                    <a:p>
                      <a:pPr algn="just">
                        <a:lnSpc>
                          <a:spcPct val="115000"/>
                        </a:lnSpc>
                        <a:spcAft>
                          <a:spcPts val="0"/>
                        </a:spcAft>
                      </a:pPr>
                      <a:r>
                        <a:rPr lang="nl-NL" sz="2400" dirty="0">
                          <a:latin typeface="Times New Roman" pitchFamily="18" charset="0"/>
                          <a:ea typeface="Times New Roman"/>
                          <a:cs typeface="Times New Roman" pitchFamily="18" charset="0"/>
                        </a:rPr>
                        <a:t>- Hành quân</a:t>
                      </a:r>
                      <a:endParaRPr lang="en-US" sz="2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2769" name="Object 1"/>
          <p:cNvGraphicFramePr>
            <a:graphicFrameLocks noChangeAspect="1"/>
          </p:cNvGraphicFramePr>
          <p:nvPr/>
        </p:nvGraphicFramePr>
        <p:xfrm>
          <a:off x="0" y="0"/>
          <a:ext cx="190500" cy="142875"/>
        </p:xfrm>
        <a:graphic>
          <a:graphicData uri="http://schemas.openxmlformats.org/presentationml/2006/ole">
            <mc:AlternateContent xmlns:mc="http://schemas.openxmlformats.org/markup-compatibility/2006">
              <mc:Choice xmlns:v="urn:schemas-microsoft-com:vml" Requires="v">
                <p:oleObj spid="_x0000_s32770" r:id="rId7" imgW="190417" imgH="139639" progId="">
                  <p:embed/>
                </p:oleObj>
              </mc:Choice>
              <mc:Fallback>
                <p:oleObj r:id="rId7" imgW="190417" imgH="139639" progId="">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343400" y="3581400"/>
            <a:ext cx="38100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Hành</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động</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của</a:t>
            </a:r>
            <a:r>
              <a:rPr lang="en-US" sz="2400" dirty="0">
                <a:latin typeface="Times New Roman" pitchFamily="18" charset="0"/>
                <a:cs typeface="Times New Roman" pitchFamily="18" charset="0"/>
                <a:sym typeface="Wingdings 3"/>
              </a:rPr>
              <a:t> con </a:t>
            </a:r>
            <a:r>
              <a:rPr lang="en-US" sz="2400" dirty="0" err="1">
                <a:latin typeface="Times New Roman" pitchFamily="18" charset="0"/>
                <a:cs typeface="Times New Roman" pitchFamily="18" charset="0"/>
                <a:sym typeface="Wingdings 3"/>
              </a:rPr>
              <a:t>người</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đang</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chuẩn</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bị</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chiến</a:t>
            </a:r>
            <a:r>
              <a:rPr lang="en-US" sz="2400" dirty="0">
                <a:latin typeface="Times New Roman" pitchFamily="18" charset="0"/>
                <a:cs typeface="Times New Roman" pitchFamily="18" charset="0"/>
                <a:sym typeface="Wingdings 3"/>
              </a:rPr>
              <a:t> </a:t>
            </a:r>
            <a:r>
              <a:rPr lang="en-US" sz="2400" dirty="0" err="1">
                <a:latin typeface="Times New Roman" pitchFamily="18" charset="0"/>
                <a:cs typeface="Times New Roman" pitchFamily="18" charset="0"/>
                <a:sym typeface="Wingdings 3"/>
              </a:rPr>
              <a:t>đấu</a:t>
            </a:r>
            <a:r>
              <a:rPr lang="en-US" sz="2400" dirty="0">
                <a:latin typeface="Times New Roman" pitchFamily="18" charset="0"/>
                <a:cs typeface="Times New Roman" pitchFamily="18" charset="0"/>
                <a:sym typeface="Wingdings 3"/>
              </a:rPr>
              <a:t>.</a:t>
            </a:r>
          </a:p>
          <a:p>
            <a:pPr algn="just"/>
            <a:endParaRPr lang="en-US" sz="2400" dirty="0">
              <a:latin typeface="Times New Roman" pitchFamily="18" charset="0"/>
              <a:cs typeface="Times New Roman" pitchFamily="18" charset="0"/>
            </a:endParaRPr>
          </a:p>
        </p:txBody>
      </p:sp>
      <p:sp>
        <p:nvSpPr>
          <p:cNvPr id="25" name="TextBox 24"/>
          <p:cNvSpPr txBox="1"/>
          <p:nvPr/>
        </p:nvSpPr>
        <p:spPr>
          <a:xfrm>
            <a:off x="4343400" y="4343400"/>
            <a:ext cx="3810000" cy="1477328"/>
          </a:xfrm>
          <a:prstGeom prst="rect">
            <a:avLst/>
          </a:prstGeom>
          <a:noFill/>
        </p:spPr>
        <p:txBody>
          <a:bodyPr wrap="square" rtlCol="0">
            <a:spAutoFit/>
          </a:bodyPr>
          <a:lstStyle/>
          <a:p>
            <a:pPr algn="just"/>
            <a:r>
              <a:rPr lang="en-US" dirty="0">
                <a:sym typeface="Wingdings 3"/>
              </a:rPr>
              <a:t> </a:t>
            </a:r>
            <a:r>
              <a:rPr lang="nl-NL" sz="2400" b="1" i="1" dirty="0">
                <a:latin typeface="Times New Roman" pitchFamily="18" charset="0"/>
                <a:cs typeface="Times New Roman" pitchFamily="18" charset="0"/>
              </a:rPr>
              <a:t>Gọi, tả con vật, đồ vật bằng từ vốn được dùng để gọi hoặc tả người.</a:t>
            </a:r>
            <a:endParaRPr lang="en-US" sz="2400" dirty="0">
              <a:latin typeface="Times New Roman" pitchFamily="18" charset="0"/>
              <a:cs typeface="Times New Roman" pitchFamily="18" charset="0"/>
            </a:endParaRPr>
          </a:p>
          <a:p>
            <a:endParaRPr lang="en-US" dirty="0"/>
          </a:p>
        </p:txBody>
      </p:sp>
      <p:sp>
        <p:nvSpPr>
          <p:cNvPr id="20" name="Cloud Callout 19"/>
          <p:cNvSpPr/>
          <p:nvPr/>
        </p:nvSpPr>
        <p:spPr>
          <a:xfrm>
            <a:off x="3581400" y="762000"/>
            <a:ext cx="4876800" cy="1447800"/>
          </a:xfrm>
          <a:prstGeom prst="cloudCallout">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ngữ</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vốn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dùng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miêu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ai</a:t>
            </a:r>
            <a:r>
              <a:rPr lang="en-US" sz="2400" dirty="0">
                <a:solidFill>
                  <a:schemeClr val="tx1"/>
                </a:solidFill>
                <a:latin typeface="Times New Roman" pitchFamily="18" charset="0"/>
                <a:cs typeface="Times New Roman" pitchFamily="18" charset="0"/>
              </a:rPr>
              <a:t> ?</a:t>
            </a:r>
          </a:p>
        </p:txBody>
      </p:sp>
      <p:sp>
        <p:nvSpPr>
          <p:cNvPr id="23" name="Cloud Callout 22"/>
          <p:cNvSpPr/>
          <p:nvPr/>
        </p:nvSpPr>
        <p:spPr>
          <a:xfrm>
            <a:off x="2362200" y="762000"/>
            <a:ext cx="4876800" cy="1447800"/>
          </a:xfrm>
          <a:prstGeom prst="cloudCallou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Vậy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nhận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xét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gọi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cối</a:t>
            </a:r>
            <a:r>
              <a:rPr lang="en-US" sz="2400" dirty="0">
                <a:solidFill>
                  <a:schemeClr val="tx1"/>
                </a:solidFill>
                <a:latin typeface="Times New Roman" pitchFamily="18" charset="0"/>
                <a:cs typeface="Times New Roman" pitchFamily="18" charset="0"/>
              </a:rPr>
              <a:t> ở </a:t>
            </a:r>
            <a:r>
              <a:rPr lang="en-US" sz="2400" dirty="0" err="1">
                <a:solidFill>
                  <a:schemeClr val="tx1"/>
                </a:solidFill>
                <a:latin typeface="Times New Roman" pitchFamily="18" charset="0"/>
                <a:cs typeface="Times New Roman" pitchFamily="18" charset="0"/>
              </a:rPr>
              <a:t>đây</a:t>
            </a:r>
            <a:r>
              <a:rPr lang="en-US" sz="2400"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20"/>
                                        </p:tgtEl>
                                      </p:cBhvr>
                                    </p:animEffect>
                                    <p:set>
                                      <p:cBhvr>
                                        <p:cTn id="22" dur="1" fill="hold">
                                          <p:stCondLst>
                                            <p:cond delay="19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box(in)">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23"/>
                                        </p:tgtEl>
                                      </p:cBhvr>
                                    </p:animEffect>
                                    <p:set>
                                      <p:cBhvr>
                                        <p:cTn id="37" dur="1" fill="hold">
                                          <p:stCondLst>
                                            <p:cond delay="19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box(in)">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156966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1447800" y="2133600"/>
          <a:ext cx="6096000" cy="3429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01579">
                <a:tc>
                  <a:txBody>
                    <a:bodyPr/>
                    <a:lstStyle/>
                    <a:p>
                      <a:pPr algn="ctr"/>
                      <a:r>
                        <a:rPr lang="en-US" sz="2400" dirty="0" err="1">
                          <a:solidFill>
                            <a:schemeClr val="bg1"/>
                          </a:solidFill>
                          <a:latin typeface="Times New Roman" pitchFamily="18" charset="0"/>
                          <a:cs typeface="Times New Roman" pitchFamily="18" charset="0"/>
                        </a:rPr>
                        <a:t>Ví</a:t>
                      </a:r>
                      <a:r>
                        <a:rPr lang="en-US" sz="2400" baseline="0" dirty="0">
                          <a:solidFill>
                            <a:schemeClr val="bg1"/>
                          </a:solidFill>
                          <a:latin typeface="Times New Roman" pitchFamily="18" charset="0"/>
                          <a:cs typeface="Times New Roman" pitchFamily="18" charset="0"/>
                        </a:rPr>
                        <a:t> </a:t>
                      </a:r>
                      <a:r>
                        <a:rPr lang="en-US" sz="2400" baseline="0" dirty="0" err="1">
                          <a:solidFill>
                            <a:schemeClr val="bg1"/>
                          </a:solidFill>
                          <a:latin typeface="Times New Roman" pitchFamily="18" charset="0"/>
                          <a:cs typeface="Times New Roman" pitchFamily="18" charset="0"/>
                        </a:rPr>
                        <a:t>dụ</a:t>
                      </a:r>
                      <a:r>
                        <a:rPr lang="en-US" sz="2400" baseline="0" dirty="0">
                          <a:solidFill>
                            <a:schemeClr val="bg1"/>
                          </a:solidFill>
                          <a:latin typeface="Times New Roman" pitchFamily="18" charset="0"/>
                          <a:cs typeface="Times New Roman" pitchFamily="18" charset="0"/>
                        </a:rPr>
                        <a:t> a</a:t>
                      </a:r>
                      <a:endParaRPr lang="en-US" sz="2400" dirty="0">
                        <a:solidFill>
                          <a:schemeClr val="bg1"/>
                        </a:solidFill>
                        <a:latin typeface="Times New Roman" pitchFamily="18" charset="0"/>
                        <a:cs typeface="Times New Roman" pitchFamily="18" charset="0"/>
                      </a:endParaRPr>
                    </a:p>
                  </a:txBody>
                  <a:tcPr>
                    <a:solidFill>
                      <a:srgbClr val="00B050"/>
                    </a:solidFill>
                  </a:tcPr>
                </a:tc>
                <a:tc>
                  <a:txBody>
                    <a:bodyPr/>
                    <a:lstStyle/>
                    <a:p>
                      <a:pPr algn="ctr"/>
                      <a:r>
                        <a:rPr lang="en-US" sz="2400" dirty="0" err="1">
                          <a:solidFill>
                            <a:schemeClr val="bg1"/>
                          </a:solidFill>
                          <a:latin typeface="Times New Roman" pitchFamily="18" charset="0"/>
                          <a:cs typeface="Times New Roman" pitchFamily="18" charset="0"/>
                        </a:rPr>
                        <a:t>Ví</a:t>
                      </a:r>
                      <a:r>
                        <a:rPr lang="en-US" sz="2400" baseline="0" dirty="0">
                          <a:solidFill>
                            <a:schemeClr val="bg1"/>
                          </a:solidFill>
                          <a:latin typeface="Times New Roman" pitchFamily="18" charset="0"/>
                          <a:cs typeface="Times New Roman" pitchFamily="18" charset="0"/>
                        </a:rPr>
                        <a:t> </a:t>
                      </a:r>
                      <a:r>
                        <a:rPr lang="en-US" sz="2400" baseline="0" dirty="0" err="1">
                          <a:solidFill>
                            <a:schemeClr val="bg1"/>
                          </a:solidFill>
                          <a:latin typeface="Times New Roman" pitchFamily="18" charset="0"/>
                          <a:cs typeface="Times New Roman" pitchFamily="18" charset="0"/>
                        </a:rPr>
                        <a:t>dụ</a:t>
                      </a:r>
                      <a:r>
                        <a:rPr lang="en-US" sz="2400" baseline="0" dirty="0">
                          <a:solidFill>
                            <a:schemeClr val="bg1"/>
                          </a:solidFill>
                          <a:latin typeface="Times New Roman" pitchFamily="18" charset="0"/>
                          <a:cs typeface="Times New Roman" pitchFamily="18" charset="0"/>
                        </a:rPr>
                        <a:t> b</a:t>
                      </a:r>
                      <a:endParaRPr lang="en-US" sz="2400" dirty="0">
                        <a:solidFill>
                          <a:schemeClr val="bg1"/>
                        </a:solidFill>
                        <a:latin typeface="Times New Roman" pitchFamily="18" charset="0"/>
                        <a:cs typeface="Times New Roman" pitchFamily="18" charset="0"/>
                      </a:endParaRPr>
                    </a:p>
                  </a:txBody>
                  <a:tcPr>
                    <a:solidFill>
                      <a:srgbClr val="00B050"/>
                    </a:solidFill>
                  </a:tcPr>
                </a:tc>
                <a:extLst>
                  <a:ext uri="{0D108BD9-81ED-4DB2-BD59-A6C34878D82A}">
                    <a16:rowId xmlns:a16="http://schemas.microsoft.com/office/drawing/2014/main" val="10000"/>
                  </a:ext>
                </a:extLst>
              </a:tr>
              <a:tr h="2827421">
                <a:tc>
                  <a:txBody>
                    <a:bodyPr/>
                    <a:lstStyle/>
                    <a:p>
                      <a:pPr algn="just"/>
                      <a:r>
                        <a:rPr lang="nl-NL" sz="2200" i="1" kern="1200" dirty="0">
                          <a:solidFill>
                            <a:schemeClr val="dk1"/>
                          </a:solidFill>
                          <a:latin typeface="Times New Roman" pitchFamily="18" charset="0"/>
                          <a:ea typeface="+mn-ea"/>
                          <a:cs typeface="Times New Roman" pitchFamily="18" charset="0"/>
                        </a:rPr>
                        <a:t>- </a:t>
                      </a:r>
                      <a:r>
                        <a:rPr lang="nl-NL" sz="2200" b="1" i="1" kern="1200" dirty="0">
                          <a:solidFill>
                            <a:schemeClr val="dk1"/>
                          </a:solidFill>
                          <a:latin typeface="Times New Roman" pitchFamily="18" charset="0"/>
                          <a:ea typeface="+mn-ea"/>
                          <a:cs typeface="Times New Roman" pitchFamily="18" charset="0"/>
                        </a:rPr>
                        <a:t>Ông</a:t>
                      </a:r>
                      <a:r>
                        <a:rPr lang="nl-NL" sz="2200" i="1" kern="1200" dirty="0">
                          <a:solidFill>
                            <a:schemeClr val="dk1"/>
                          </a:solidFill>
                          <a:latin typeface="Times New Roman" pitchFamily="18" charset="0"/>
                          <a:ea typeface="+mn-ea"/>
                          <a:cs typeface="Times New Roman" pitchFamily="18" charset="0"/>
                        </a:rPr>
                        <a:t> trời </a:t>
                      </a:r>
                      <a:endParaRPr lang="en-US" sz="2200" i="1" kern="1200" dirty="0">
                        <a:solidFill>
                          <a:schemeClr val="dk1"/>
                        </a:solidFill>
                        <a:latin typeface="Times New Roman" pitchFamily="18" charset="0"/>
                        <a:ea typeface="+mn-ea"/>
                        <a:cs typeface="Times New Roman" pitchFamily="18" charset="0"/>
                      </a:endParaRPr>
                    </a:p>
                    <a:p>
                      <a:pPr algn="just"/>
                      <a:r>
                        <a:rPr lang="nl-NL" sz="2200" b="1" i="1" kern="1200" dirty="0">
                          <a:solidFill>
                            <a:schemeClr val="dk1"/>
                          </a:solidFill>
                          <a:latin typeface="Times New Roman" pitchFamily="18" charset="0"/>
                          <a:ea typeface="+mn-ea"/>
                          <a:cs typeface="Times New Roman" pitchFamily="18" charset="0"/>
                        </a:rPr>
                        <a:t>Mặc áo giáp đen.</a:t>
                      </a:r>
                      <a:endParaRPr lang="en-US" sz="2200" i="1" kern="1200" dirty="0">
                        <a:solidFill>
                          <a:schemeClr val="dk1"/>
                        </a:solidFill>
                        <a:latin typeface="Times New Roman" pitchFamily="18" charset="0"/>
                        <a:ea typeface="+mn-ea"/>
                        <a:cs typeface="Times New Roman" pitchFamily="18" charset="0"/>
                      </a:endParaRPr>
                    </a:p>
                    <a:p>
                      <a:pPr algn="just"/>
                      <a:r>
                        <a:rPr lang="nl-NL" sz="2200" i="1" kern="1200" dirty="0">
                          <a:solidFill>
                            <a:schemeClr val="dk1"/>
                          </a:solidFill>
                          <a:latin typeface="Times New Roman" pitchFamily="18" charset="0"/>
                          <a:ea typeface="+mn-ea"/>
                          <a:cs typeface="Times New Roman" pitchFamily="18" charset="0"/>
                        </a:rPr>
                        <a:t>- Muôn nghìn cây mía </a:t>
                      </a:r>
                      <a:endParaRPr lang="en-US" sz="2200" i="1" kern="1200" dirty="0">
                        <a:solidFill>
                          <a:schemeClr val="dk1"/>
                        </a:solidFill>
                        <a:latin typeface="Times New Roman" pitchFamily="18" charset="0"/>
                        <a:ea typeface="+mn-ea"/>
                        <a:cs typeface="Times New Roman" pitchFamily="18" charset="0"/>
                      </a:endParaRPr>
                    </a:p>
                    <a:p>
                      <a:pPr algn="just"/>
                      <a:r>
                        <a:rPr lang="nl-NL" sz="2200" b="1" i="1" kern="1200" dirty="0">
                          <a:solidFill>
                            <a:schemeClr val="dk1"/>
                          </a:solidFill>
                          <a:latin typeface="Times New Roman" pitchFamily="18" charset="0"/>
                          <a:ea typeface="+mn-ea"/>
                          <a:cs typeface="Times New Roman" pitchFamily="18" charset="0"/>
                        </a:rPr>
                        <a:t>Múa gươm</a:t>
                      </a:r>
                      <a:r>
                        <a:rPr lang="nl-NL" sz="2200" i="1" kern="1200" dirty="0">
                          <a:solidFill>
                            <a:schemeClr val="dk1"/>
                          </a:solidFill>
                          <a:latin typeface="Times New Roman" pitchFamily="18" charset="0"/>
                          <a:ea typeface="+mn-ea"/>
                          <a:cs typeface="Times New Roman" pitchFamily="18" charset="0"/>
                        </a:rPr>
                        <a:t> </a:t>
                      </a:r>
                    </a:p>
                    <a:p>
                      <a:pPr algn="just"/>
                      <a:endParaRPr lang="en-US" sz="2200" i="1" kern="1200" dirty="0">
                        <a:solidFill>
                          <a:schemeClr val="dk1"/>
                        </a:solidFill>
                        <a:latin typeface="Times New Roman" pitchFamily="18" charset="0"/>
                        <a:ea typeface="+mn-ea"/>
                        <a:cs typeface="Times New Roman" pitchFamily="18" charset="0"/>
                      </a:endParaRPr>
                    </a:p>
                    <a:p>
                      <a:pPr algn="just"/>
                      <a:r>
                        <a:rPr lang="nl-NL" sz="2200" i="1" kern="1200" dirty="0">
                          <a:solidFill>
                            <a:schemeClr val="dk1"/>
                          </a:solidFill>
                          <a:latin typeface="Times New Roman" pitchFamily="18" charset="0"/>
                          <a:ea typeface="+mn-ea"/>
                          <a:cs typeface="Times New Roman" pitchFamily="18" charset="0"/>
                        </a:rPr>
                        <a:t>- Kiến </a:t>
                      </a:r>
                      <a:endParaRPr lang="nl-NL" sz="2200" b="1" i="1" kern="1200" dirty="0">
                        <a:solidFill>
                          <a:schemeClr val="dk1"/>
                        </a:solidFill>
                        <a:latin typeface="Times New Roman" pitchFamily="18" charset="0"/>
                        <a:ea typeface="+mn-ea"/>
                        <a:cs typeface="Times New Roman" pitchFamily="18" charset="0"/>
                      </a:endParaRPr>
                    </a:p>
                    <a:p>
                      <a:pPr algn="just"/>
                      <a:r>
                        <a:rPr lang="nl-NL" sz="2200" b="1" i="1" kern="1200" dirty="0">
                          <a:solidFill>
                            <a:schemeClr val="dk1"/>
                          </a:solidFill>
                          <a:latin typeface="Times New Roman" pitchFamily="18" charset="0"/>
                          <a:ea typeface="+mn-ea"/>
                          <a:cs typeface="Times New Roman" pitchFamily="18" charset="0"/>
                        </a:rPr>
                        <a:t>Hành quân</a:t>
                      </a:r>
                      <a:endParaRPr lang="en-US" sz="2200" i="1" kern="1200" dirty="0">
                        <a:solidFill>
                          <a:schemeClr val="dk1"/>
                        </a:solidFill>
                        <a:latin typeface="Times New Roman" pitchFamily="18" charset="0"/>
                        <a:ea typeface="+mn-ea"/>
                        <a:cs typeface="Times New Roman" pitchFamily="18" charset="0"/>
                      </a:endParaRPr>
                    </a:p>
                    <a:p>
                      <a:pPr algn="just"/>
                      <a:r>
                        <a:rPr lang="nl-NL" sz="2200" i="1" kern="1200" dirty="0">
                          <a:solidFill>
                            <a:schemeClr val="dk1"/>
                          </a:solidFill>
                          <a:latin typeface="Times New Roman" pitchFamily="18" charset="0"/>
                          <a:ea typeface="+mn-ea"/>
                          <a:cs typeface="Times New Roman" pitchFamily="18" charset="0"/>
                        </a:rPr>
                        <a:t>Đầy đường</a:t>
                      </a:r>
                      <a:endParaRPr lang="en-US" sz="2200" i="1" kern="1200" dirty="0">
                        <a:solidFill>
                          <a:schemeClr val="dk1"/>
                        </a:solidFill>
                        <a:latin typeface="Times New Roman" pitchFamily="18" charset="0"/>
                        <a:ea typeface="+mn-ea"/>
                        <a:cs typeface="Times New Roman" pitchFamily="18" charset="0"/>
                      </a:endParaRPr>
                    </a:p>
                  </a:txBody>
                  <a:tcPr/>
                </a:tc>
                <a:tc>
                  <a:txBody>
                    <a:bodyPr/>
                    <a:lstStyle/>
                    <a:p>
                      <a:pPr algn="just"/>
                      <a:r>
                        <a:rPr lang="en-US" sz="2200" i="1" dirty="0">
                          <a:solidFill>
                            <a:sysClr val="windowText" lastClr="000000"/>
                          </a:solidFill>
                          <a:latin typeface="Times New Roman" pitchFamily="18" charset="0"/>
                          <a:cs typeface="Times New Roman" pitchFamily="18" charset="0"/>
                        </a:rPr>
                        <a:t>- </a:t>
                      </a:r>
                      <a:r>
                        <a:rPr lang="en-US" sz="2200" i="1" dirty="0" err="1">
                          <a:solidFill>
                            <a:sysClr val="windowText" lastClr="000000"/>
                          </a:solidFill>
                          <a:latin typeface="Times New Roman" pitchFamily="18" charset="0"/>
                          <a:cs typeface="Times New Roman" pitchFamily="18" charset="0"/>
                        </a:rPr>
                        <a:t>Bầu</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trời</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đầy</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mây</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đen</a:t>
                      </a:r>
                      <a:r>
                        <a:rPr lang="en-US" sz="2200" i="1" baseline="0" dirty="0">
                          <a:solidFill>
                            <a:sysClr val="windowText" lastClr="000000"/>
                          </a:solidFill>
                          <a:latin typeface="Times New Roman" pitchFamily="18" charset="0"/>
                          <a:cs typeface="Times New Roman" pitchFamily="18" charset="0"/>
                        </a:rPr>
                        <a:t>.</a:t>
                      </a:r>
                    </a:p>
                    <a:p>
                      <a:pPr algn="just"/>
                      <a:endParaRPr lang="en-US" sz="2200" i="1" baseline="0" dirty="0">
                        <a:solidFill>
                          <a:sysClr val="windowText" lastClr="000000"/>
                        </a:solidFill>
                        <a:latin typeface="Times New Roman" pitchFamily="18" charset="0"/>
                        <a:cs typeface="Times New Roman" pitchFamily="18" charset="0"/>
                      </a:endParaRPr>
                    </a:p>
                    <a:p>
                      <a:pPr algn="just"/>
                      <a:r>
                        <a:rPr lang="en-US" sz="2200" i="1" dirty="0">
                          <a:solidFill>
                            <a:sysClr val="windowText" lastClr="000000"/>
                          </a:solidFill>
                          <a:latin typeface="Times New Roman" pitchFamily="18" charset="0"/>
                          <a:cs typeface="Times New Roman" pitchFamily="18" charset="0"/>
                        </a:rPr>
                        <a:t>- </a:t>
                      </a:r>
                      <a:r>
                        <a:rPr lang="en-US" sz="2200" i="1" dirty="0" err="1">
                          <a:solidFill>
                            <a:sysClr val="windowText" lastClr="000000"/>
                          </a:solidFill>
                          <a:latin typeface="Times New Roman" pitchFamily="18" charset="0"/>
                          <a:cs typeface="Times New Roman" pitchFamily="18" charset="0"/>
                        </a:rPr>
                        <a:t>Muôn</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nghìn</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cây</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mía</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ngả</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nghiêng</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lá</a:t>
                      </a:r>
                      <a:r>
                        <a:rPr lang="en-US" sz="2200" i="1" baseline="0" dirty="0">
                          <a:solidFill>
                            <a:sysClr val="windowText" lastClr="000000"/>
                          </a:solidFill>
                          <a:latin typeface="Times New Roman" pitchFamily="18" charset="0"/>
                          <a:cs typeface="Times New Roman" pitchFamily="18" charset="0"/>
                        </a:rPr>
                        <a:t> bay </a:t>
                      </a:r>
                      <a:r>
                        <a:rPr lang="en-US" sz="2200" i="1" baseline="0" dirty="0" err="1">
                          <a:solidFill>
                            <a:sysClr val="windowText" lastClr="000000"/>
                          </a:solidFill>
                          <a:latin typeface="Times New Roman" pitchFamily="18" charset="0"/>
                          <a:cs typeface="Times New Roman" pitchFamily="18" charset="0"/>
                        </a:rPr>
                        <a:t>phấp</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phới</a:t>
                      </a:r>
                      <a:r>
                        <a:rPr lang="en-US" sz="2200" i="1" baseline="0" dirty="0">
                          <a:solidFill>
                            <a:sysClr val="windowText" lastClr="000000"/>
                          </a:solidFill>
                          <a:latin typeface="Times New Roman" pitchFamily="18" charset="0"/>
                          <a:cs typeface="Times New Roman" pitchFamily="18" charset="0"/>
                        </a:rPr>
                        <a:t>.</a:t>
                      </a:r>
                    </a:p>
                    <a:p>
                      <a:pPr algn="just"/>
                      <a:r>
                        <a:rPr lang="en-US" sz="2200" i="1" dirty="0">
                          <a:solidFill>
                            <a:sysClr val="windowText" lastClr="000000"/>
                          </a:solidFill>
                          <a:latin typeface="Times New Roman" pitchFamily="18" charset="0"/>
                          <a:cs typeface="Times New Roman" pitchFamily="18" charset="0"/>
                        </a:rPr>
                        <a:t>- </a:t>
                      </a:r>
                      <a:r>
                        <a:rPr lang="en-US" sz="2200" i="1" dirty="0" err="1">
                          <a:solidFill>
                            <a:sysClr val="windowText" lastClr="000000"/>
                          </a:solidFill>
                          <a:latin typeface="Times New Roman" pitchFamily="18" charset="0"/>
                          <a:cs typeface="Times New Roman" pitchFamily="18" charset="0"/>
                        </a:rPr>
                        <a:t>Kiến</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bò</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đầy</a:t>
                      </a:r>
                      <a:r>
                        <a:rPr lang="en-US" sz="2200" i="1" baseline="0" dirty="0">
                          <a:solidFill>
                            <a:sysClr val="windowText" lastClr="000000"/>
                          </a:solidFill>
                          <a:latin typeface="Times New Roman" pitchFamily="18" charset="0"/>
                          <a:cs typeface="Times New Roman" pitchFamily="18" charset="0"/>
                        </a:rPr>
                        <a:t> </a:t>
                      </a:r>
                      <a:r>
                        <a:rPr lang="en-US" sz="2200" i="1" baseline="0" dirty="0" err="1">
                          <a:solidFill>
                            <a:sysClr val="windowText" lastClr="000000"/>
                          </a:solidFill>
                          <a:latin typeface="Times New Roman" pitchFamily="18" charset="0"/>
                          <a:cs typeface="Times New Roman" pitchFamily="18" charset="0"/>
                        </a:rPr>
                        <a:t>đường</a:t>
                      </a:r>
                      <a:r>
                        <a:rPr lang="en-US" sz="2200" i="1" baseline="0" dirty="0">
                          <a:solidFill>
                            <a:sysClr val="windowText" lastClr="000000"/>
                          </a:solidFill>
                          <a:latin typeface="Times New Roman" pitchFamily="18" charset="0"/>
                          <a:cs typeface="Times New Roman" pitchFamily="18" charset="0"/>
                        </a:rPr>
                        <a:t>.</a:t>
                      </a:r>
                      <a:endParaRPr lang="en-US" sz="2200" i="1" dirty="0">
                        <a:solidFill>
                          <a:sysClr val="windowText" lastClr="00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cxnSp>
        <p:nvCxnSpPr>
          <p:cNvPr id="17" name="Straight Connector 16"/>
          <p:cNvCxnSpPr/>
          <p:nvPr/>
        </p:nvCxnSpPr>
        <p:spPr>
          <a:xfrm rot="5400000">
            <a:off x="2782094" y="3847306"/>
            <a:ext cx="3429000" cy="15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1447800" y="2133600"/>
            <a:ext cx="6096000" cy="15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5830094" y="3847306"/>
            <a:ext cx="3429000"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5400000">
            <a:off x="-266700" y="3848100"/>
            <a:ext cx="3429794" cy="794"/>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1447800" y="5562600"/>
            <a:ext cx="6096000" cy="1588"/>
          </a:xfrm>
          <a:prstGeom prst="line">
            <a:avLst/>
          </a:prstGeom>
        </p:spPr>
        <p:style>
          <a:lnRef idx="2">
            <a:schemeClr val="dk1"/>
          </a:lnRef>
          <a:fillRef idx="0">
            <a:schemeClr val="dk1"/>
          </a:fillRef>
          <a:effectRef idx="1">
            <a:schemeClr val="dk1"/>
          </a:effectRef>
          <a:fontRef idx="minor">
            <a:schemeClr val="tx1"/>
          </a:fontRef>
        </p:style>
      </p:cxnSp>
      <p:sp>
        <p:nvSpPr>
          <p:cNvPr id="31" name="Cloud Callout 30"/>
          <p:cNvSpPr/>
          <p:nvPr/>
        </p:nvSpPr>
        <p:spPr>
          <a:xfrm>
            <a:off x="2438400" y="152400"/>
            <a:ext cx="6400800" cy="19050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dirty="0">
                <a:solidFill>
                  <a:schemeClr val="tx1"/>
                </a:solidFill>
                <a:latin typeface="Times New Roman" pitchFamily="18" charset="0"/>
                <a:cs typeface="Times New Roman" pitchFamily="18" charset="0"/>
              </a:rPr>
              <a:t>Đối chiếu, so sánh các câu ở ví dụ a và b em thấy có gì khác nhau ?</a:t>
            </a:r>
            <a:endParaRPr lang="en-US" sz="2300" dirty="0">
              <a:solidFill>
                <a:schemeClr val="tx1"/>
              </a:solidFill>
              <a:latin typeface="Times New Roman" pitchFamily="18" charset="0"/>
              <a:cs typeface="Times New Roman" pitchFamily="18" charset="0"/>
            </a:endParaRPr>
          </a:p>
          <a:p>
            <a:pPr algn="ctr"/>
            <a:r>
              <a:rPr lang="nl-NL" sz="2300" dirty="0">
                <a:solidFill>
                  <a:schemeClr val="tx1"/>
                </a:solidFill>
                <a:latin typeface="Times New Roman" pitchFamily="18" charset="0"/>
                <a:cs typeface="Times New Roman" pitchFamily="18" charset="0"/>
              </a:rPr>
              <a:t>Cách viết ở ví dụ nào hay hơn ? Vì sao ?</a:t>
            </a:r>
            <a:endParaRPr lang="en-US" sz="23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ƯU LUYẾN KỈ NIỆM\HÌNH NỀN\3-dia-diem-tang-huong-tuan-trang-mat-tren-phim-han 27.jpg"/>
          <p:cNvPicPr>
            <a:picLocks noChangeAspect="1" noChangeArrowheads="1"/>
          </p:cNvPicPr>
          <p:nvPr/>
        </p:nvPicPr>
        <p:blipFill>
          <a:blip r:embed="rId2" cstate="print"/>
          <a:srcRect/>
          <a:stretch>
            <a:fillRect/>
          </a:stretch>
        </p:blipFill>
        <p:spPr bwMode="auto">
          <a:xfrm>
            <a:off x="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LƯU LUYẾN KỈ NIỆM\HÌNH NỀN\c4163d843b0629a06447bdeb6bd24ba7.jpg"/>
          <p:cNvPicPr>
            <a:picLocks noChangeAspect="1" noChangeArrowheads="1"/>
          </p:cNvPicPr>
          <p:nvPr/>
        </p:nvPicPr>
        <p:blipFill>
          <a:blip r:embed="rId3" cstate="print"/>
          <a:srcRect/>
          <a:stretch>
            <a:fillRect/>
          </a:stretch>
        </p:blipFill>
        <p:spPr bwMode="auto">
          <a:xfrm>
            <a:off x="2286000" y="5943600"/>
            <a:ext cx="2057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LƯU LUYẾN KỈ NIỆM\HÌNH NỀN\1336350830722277534_574_574.jpg"/>
          <p:cNvPicPr>
            <a:picLocks noChangeAspect="1" noChangeArrowheads="1"/>
          </p:cNvPicPr>
          <p:nvPr/>
        </p:nvPicPr>
        <p:blipFill>
          <a:blip r:embed="rId4" cstate="print"/>
          <a:srcRect/>
          <a:stretch>
            <a:fillRect/>
          </a:stretch>
        </p:blipFill>
        <p:spPr bwMode="auto">
          <a:xfrm>
            <a:off x="4419600" y="5943600"/>
            <a:ext cx="2438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LƯU LUYẾN KỈ NIỆM\HÌNH NỀN\photo_manipulation_photo_art_distraction.jpg"/>
          <p:cNvPicPr>
            <a:picLocks noChangeAspect="1" noChangeArrowheads="1"/>
          </p:cNvPicPr>
          <p:nvPr/>
        </p:nvPicPr>
        <p:blipFill>
          <a:blip r:embed="rId5" cstate="print"/>
          <a:srcRect/>
          <a:stretch>
            <a:fillRect/>
          </a:stretch>
        </p:blipFill>
        <p:spPr bwMode="auto">
          <a:xfrm>
            <a:off x="6934200" y="5943600"/>
            <a:ext cx="22098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533400"/>
            <a:ext cx="8686800" cy="5181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itchFamily="18" charset="0"/>
              <a:cs typeface="Times New Roman" pitchFamily="18" charset="0"/>
            </a:endParaRPr>
          </a:p>
          <a:p>
            <a:pPr algn="ctr"/>
            <a:endParaRPr lang="en-US" sz="2400" dirty="0"/>
          </a:p>
        </p:txBody>
      </p:sp>
      <p:sp>
        <p:nvSpPr>
          <p:cNvPr id="18" name="TextBox 17"/>
          <p:cNvSpPr txBox="1"/>
          <p:nvPr/>
        </p:nvSpPr>
        <p:spPr>
          <a:xfrm>
            <a:off x="228600" y="0"/>
            <a:ext cx="8686800" cy="369332"/>
          </a:xfrm>
          <a:prstGeom prst="rect">
            <a:avLst/>
          </a:prstGeom>
          <a:solidFill>
            <a:srgbClr val="C00000"/>
          </a:solidFill>
        </p:spPr>
        <p:txBody>
          <a:bodyPr wrap="square" rtlCol="0">
            <a:spAutoFit/>
          </a:bodyPr>
          <a:lstStyle/>
          <a:p>
            <a:r>
              <a:rPr lang="en-US" b="1" dirty="0">
                <a:solidFill>
                  <a:schemeClr val="bg1"/>
                </a:solidFill>
                <a:latin typeface="Times New Roman" pitchFamily="18" charset="0"/>
                <a:cs typeface="Times New Roman" pitchFamily="18" charset="0"/>
              </a:rPr>
              <a:t>TIẾT 93				 NHÂN HÓA</a:t>
            </a:r>
          </a:p>
        </p:txBody>
      </p:sp>
      <p:sp>
        <p:nvSpPr>
          <p:cNvPr id="19" name="TextBox 18"/>
          <p:cNvSpPr txBox="1"/>
          <p:nvPr/>
        </p:nvSpPr>
        <p:spPr>
          <a:xfrm>
            <a:off x="228600" y="533400"/>
            <a:ext cx="8686800" cy="156966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 - </a:t>
            </a:r>
            <a:r>
              <a:rPr lang="en-US" sz="2400" b="1" u="sng" dirty="0">
                <a:latin typeface="Times New Roman" pitchFamily="18" charset="0"/>
                <a:cs typeface="Times New Roman" pitchFamily="18" charset="0"/>
              </a:rPr>
              <a:t>NHÂN HÓA LÀ GÌ </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1. </a:t>
            </a:r>
            <a:r>
              <a:rPr lang="en-US" sz="2400" b="1" u="sng" dirty="0" err="1">
                <a:latin typeface="Times New Roman" pitchFamily="18" charset="0"/>
                <a:cs typeface="Times New Roman" pitchFamily="18" charset="0"/>
              </a:rPr>
              <a:t>Ví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dụ</a:t>
            </a:r>
            <a:endParaRPr lang="en-US" sz="2400" b="1" u="sng"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2. </a:t>
            </a:r>
            <a:r>
              <a:rPr lang="en-US" sz="2400" b="1" u="sng" dirty="0" err="1">
                <a:latin typeface="Times New Roman" pitchFamily="18" charset="0"/>
                <a:cs typeface="Times New Roman" pitchFamily="18" charset="0"/>
              </a:rPr>
              <a:t>Nhận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xét</a:t>
            </a:r>
            <a:endParaRPr lang="en-US" sz="2400" b="1" u="sng"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176" name="AutoShape 8"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4" name="AutoShape 16" descr="Kết quả hình ảnh cho hình ảnh bầu trời xám đ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609600" y="1752600"/>
          <a:ext cx="8001000" cy="38100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668421">
                <a:tc>
                  <a:txBody>
                    <a:bodyPr/>
                    <a:lstStyle/>
                    <a:p>
                      <a:pPr algn="ctr"/>
                      <a:r>
                        <a:rPr lang="en-US" sz="2400" dirty="0" err="1">
                          <a:solidFill>
                            <a:schemeClr val="bg1"/>
                          </a:solidFill>
                          <a:latin typeface="Times New Roman" pitchFamily="18" charset="0"/>
                          <a:cs typeface="Times New Roman" pitchFamily="18" charset="0"/>
                        </a:rPr>
                        <a:t>Ví</a:t>
                      </a:r>
                      <a:r>
                        <a:rPr lang="en-US" sz="2400" baseline="0" dirty="0">
                          <a:solidFill>
                            <a:schemeClr val="bg1"/>
                          </a:solidFill>
                          <a:latin typeface="Times New Roman" pitchFamily="18" charset="0"/>
                          <a:cs typeface="Times New Roman" pitchFamily="18" charset="0"/>
                        </a:rPr>
                        <a:t> </a:t>
                      </a:r>
                      <a:r>
                        <a:rPr lang="en-US" sz="2400" baseline="0" dirty="0" err="1">
                          <a:solidFill>
                            <a:schemeClr val="bg1"/>
                          </a:solidFill>
                          <a:latin typeface="Times New Roman" pitchFamily="18" charset="0"/>
                          <a:cs typeface="Times New Roman" pitchFamily="18" charset="0"/>
                        </a:rPr>
                        <a:t>dụ</a:t>
                      </a:r>
                      <a:r>
                        <a:rPr lang="en-US" sz="2400" baseline="0" dirty="0">
                          <a:solidFill>
                            <a:schemeClr val="bg1"/>
                          </a:solidFill>
                          <a:latin typeface="Times New Roman" pitchFamily="18" charset="0"/>
                          <a:cs typeface="Times New Roman" pitchFamily="18" charset="0"/>
                        </a:rPr>
                        <a:t> a</a:t>
                      </a:r>
                      <a:endParaRPr lang="en-US" sz="2400" dirty="0">
                        <a:solidFill>
                          <a:schemeClr val="bg1"/>
                        </a:solidFill>
                        <a:latin typeface="Times New Roman" pitchFamily="18" charset="0"/>
                        <a:cs typeface="Times New Roman" pitchFamily="18" charset="0"/>
                      </a:endParaRPr>
                    </a:p>
                  </a:txBody>
                  <a:tcPr>
                    <a:solidFill>
                      <a:srgbClr val="00B050"/>
                    </a:solidFill>
                  </a:tcPr>
                </a:tc>
                <a:tc>
                  <a:txBody>
                    <a:bodyPr/>
                    <a:lstStyle/>
                    <a:p>
                      <a:pPr algn="ctr"/>
                      <a:r>
                        <a:rPr lang="en-US" sz="2400" dirty="0" err="1">
                          <a:solidFill>
                            <a:schemeClr val="bg1"/>
                          </a:solidFill>
                          <a:latin typeface="Times New Roman" pitchFamily="18" charset="0"/>
                          <a:cs typeface="Times New Roman" pitchFamily="18" charset="0"/>
                        </a:rPr>
                        <a:t>Ví</a:t>
                      </a:r>
                      <a:r>
                        <a:rPr lang="en-US" sz="2400" baseline="0" dirty="0">
                          <a:solidFill>
                            <a:schemeClr val="bg1"/>
                          </a:solidFill>
                          <a:latin typeface="Times New Roman" pitchFamily="18" charset="0"/>
                          <a:cs typeface="Times New Roman" pitchFamily="18" charset="0"/>
                        </a:rPr>
                        <a:t> </a:t>
                      </a:r>
                      <a:r>
                        <a:rPr lang="en-US" sz="2400" baseline="0" dirty="0" err="1">
                          <a:solidFill>
                            <a:schemeClr val="bg1"/>
                          </a:solidFill>
                          <a:latin typeface="Times New Roman" pitchFamily="18" charset="0"/>
                          <a:cs typeface="Times New Roman" pitchFamily="18" charset="0"/>
                        </a:rPr>
                        <a:t>dụ</a:t>
                      </a:r>
                      <a:r>
                        <a:rPr lang="en-US" sz="2400" baseline="0" dirty="0">
                          <a:solidFill>
                            <a:schemeClr val="bg1"/>
                          </a:solidFill>
                          <a:latin typeface="Times New Roman" pitchFamily="18" charset="0"/>
                          <a:cs typeface="Times New Roman" pitchFamily="18" charset="0"/>
                        </a:rPr>
                        <a:t> b</a:t>
                      </a:r>
                      <a:endParaRPr lang="en-US" sz="2400" dirty="0">
                        <a:solidFill>
                          <a:schemeClr val="bg1"/>
                        </a:solidFill>
                        <a:latin typeface="Times New Roman" pitchFamily="18" charset="0"/>
                        <a:cs typeface="Times New Roman" pitchFamily="18" charset="0"/>
                      </a:endParaRPr>
                    </a:p>
                  </a:txBody>
                  <a:tcPr>
                    <a:solidFill>
                      <a:srgbClr val="00B050"/>
                    </a:solidFill>
                  </a:tcPr>
                </a:tc>
                <a:extLst>
                  <a:ext uri="{0D108BD9-81ED-4DB2-BD59-A6C34878D82A}">
                    <a16:rowId xmlns:a16="http://schemas.microsoft.com/office/drawing/2014/main" val="10000"/>
                  </a:ext>
                </a:extLst>
              </a:tr>
              <a:tr h="3141579">
                <a:tc>
                  <a:txBody>
                    <a:bodyPr/>
                    <a:lstStyle/>
                    <a:p>
                      <a:pPr algn="just"/>
                      <a:r>
                        <a:rPr lang="nl-NL" sz="2000" i="1" kern="1200" dirty="0">
                          <a:solidFill>
                            <a:schemeClr val="dk1"/>
                          </a:solidFill>
                          <a:latin typeface="Times New Roman" pitchFamily="18" charset="0"/>
                          <a:ea typeface="+mn-ea"/>
                          <a:cs typeface="Times New Roman" pitchFamily="18" charset="0"/>
                        </a:rPr>
                        <a:t>- </a:t>
                      </a:r>
                      <a:r>
                        <a:rPr lang="nl-NL" sz="2000" b="1" i="1" kern="1200" dirty="0">
                          <a:solidFill>
                            <a:schemeClr val="dk1"/>
                          </a:solidFill>
                          <a:latin typeface="Times New Roman" pitchFamily="18" charset="0"/>
                          <a:ea typeface="+mn-ea"/>
                          <a:cs typeface="Times New Roman" pitchFamily="18" charset="0"/>
                        </a:rPr>
                        <a:t>Ông</a:t>
                      </a:r>
                      <a:r>
                        <a:rPr lang="nl-NL" sz="2000" i="1" kern="1200" dirty="0">
                          <a:solidFill>
                            <a:schemeClr val="dk1"/>
                          </a:solidFill>
                          <a:latin typeface="Times New Roman" pitchFamily="18" charset="0"/>
                          <a:ea typeface="+mn-ea"/>
                          <a:cs typeface="Times New Roman" pitchFamily="18" charset="0"/>
                        </a:rPr>
                        <a:t> trời</a:t>
                      </a:r>
                      <a:r>
                        <a:rPr lang="en-US" sz="2000" i="1" kern="1200" dirty="0">
                          <a:solidFill>
                            <a:schemeClr val="dk1"/>
                          </a:solidFill>
                          <a:latin typeface="Times New Roman" pitchFamily="18" charset="0"/>
                          <a:ea typeface="+mn-ea"/>
                          <a:cs typeface="Times New Roman" pitchFamily="18" charset="0"/>
                        </a:rPr>
                        <a:t>.</a:t>
                      </a:r>
                      <a:r>
                        <a:rPr lang="en-US" sz="2000" i="1" kern="1200" baseline="0" dirty="0">
                          <a:solidFill>
                            <a:schemeClr val="dk1"/>
                          </a:solidFill>
                          <a:latin typeface="Times New Roman" pitchFamily="18" charset="0"/>
                          <a:ea typeface="+mn-ea"/>
                          <a:cs typeface="Times New Roman" pitchFamily="18" charset="0"/>
                        </a:rPr>
                        <a:t> </a:t>
                      </a:r>
                      <a:r>
                        <a:rPr lang="nl-NL" sz="2000" b="1" i="1" kern="1200" dirty="0">
                          <a:solidFill>
                            <a:schemeClr val="dk1"/>
                          </a:solidFill>
                          <a:latin typeface="Times New Roman" pitchFamily="18" charset="0"/>
                          <a:ea typeface="+mn-ea"/>
                          <a:cs typeface="Times New Roman" pitchFamily="18" charset="0"/>
                        </a:rPr>
                        <a:t>Mặc áo giáp đen.</a:t>
                      </a:r>
                      <a:endParaRPr lang="en-US" sz="2000" i="1" kern="1200" dirty="0">
                        <a:solidFill>
                          <a:schemeClr val="dk1"/>
                        </a:solidFill>
                        <a:latin typeface="Times New Roman" pitchFamily="18" charset="0"/>
                        <a:ea typeface="+mn-ea"/>
                        <a:cs typeface="Times New Roman" pitchFamily="18" charset="0"/>
                      </a:endParaRPr>
                    </a:p>
                    <a:p>
                      <a:pPr algn="just"/>
                      <a:r>
                        <a:rPr lang="nl-NL" sz="2000" i="1" kern="1200" dirty="0">
                          <a:solidFill>
                            <a:schemeClr val="dk1"/>
                          </a:solidFill>
                          <a:latin typeface="Times New Roman" pitchFamily="18" charset="0"/>
                          <a:ea typeface="+mn-ea"/>
                          <a:cs typeface="Times New Roman" pitchFamily="18" charset="0"/>
                        </a:rPr>
                        <a:t>- Muôn nghìn cây mía.</a:t>
                      </a:r>
                      <a:r>
                        <a:rPr lang="nl-NL" sz="2000" i="1" kern="1200" baseline="0" dirty="0">
                          <a:solidFill>
                            <a:schemeClr val="dk1"/>
                          </a:solidFill>
                          <a:latin typeface="Times New Roman" pitchFamily="18" charset="0"/>
                          <a:ea typeface="+mn-ea"/>
                          <a:cs typeface="Times New Roman" pitchFamily="18" charset="0"/>
                        </a:rPr>
                        <a:t> </a:t>
                      </a:r>
                      <a:r>
                        <a:rPr lang="nl-NL" sz="2000" b="1" i="1" kern="1200" dirty="0">
                          <a:solidFill>
                            <a:schemeClr val="dk1"/>
                          </a:solidFill>
                          <a:latin typeface="Times New Roman" pitchFamily="18" charset="0"/>
                          <a:ea typeface="+mn-ea"/>
                          <a:cs typeface="Times New Roman" pitchFamily="18" charset="0"/>
                        </a:rPr>
                        <a:t>Múa gươm</a:t>
                      </a:r>
                      <a:r>
                        <a:rPr lang="nl-NL" sz="2000" i="1" kern="1200" dirty="0">
                          <a:solidFill>
                            <a:schemeClr val="dk1"/>
                          </a:solidFill>
                          <a:latin typeface="Times New Roman" pitchFamily="18" charset="0"/>
                          <a:ea typeface="+mn-ea"/>
                          <a:cs typeface="Times New Roman" pitchFamily="18" charset="0"/>
                        </a:rPr>
                        <a:t> </a:t>
                      </a:r>
                    </a:p>
                    <a:p>
                      <a:pPr algn="just"/>
                      <a:endParaRPr lang="en-US" sz="2000" i="1" kern="1200" dirty="0">
                        <a:solidFill>
                          <a:schemeClr val="dk1"/>
                        </a:solidFill>
                        <a:latin typeface="Times New Roman" pitchFamily="18" charset="0"/>
                        <a:ea typeface="+mn-ea"/>
                        <a:cs typeface="Times New Roman" pitchFamily="18" charset="0"/>
                      </a:endParaRPr>
                    </a:p>
                    <a:p>
                      <a:pPr algn="just"/>
                      <a:r>
                        <a:rPr lang="nl-NL" sz="2000" i="1" kern="1200" dirty="0">
                          <a:solidFill>
                            <a:schemeClr val="dk1"/>
                          </a:solidFill>
                          <a:latin typeface="Times New Roman" pitchFamily="18" charset="0"/>
                          <a:ea typeface="+mn-ea"/>
                          <a:cs typeface="Times New Roman" pitchFamily="18" charset="0"/>
                        </a:rPr>
                        <a:t>- Kiến.</a:t>
                      </a:r>
                      <a:r>
                        <a:rPr lang="nl-NL" sz="2000" i="1" kern="1200" baseline="0" dirty="0">
                          <a:solidFill>
                            <a:schemeClr val="dk1"/>
                          </a:solidFill>
                          <a:latin typeface="Times New Roman" pitchFamily="18" charset="0"/>
                          <a:ea typeface="+mn-ea"/>
                          <a:cs typeface="Times New Roman" pitchFamily="18" charset="0"/>
                        </a:rPr>
                        <a:t> </a:t>
                      </a:r>
                      <a:r>
                        <a:rPr lang="nl-NL" sz="2000" b="1" i="1" kern="1200" dirty="0">
                          <a:solidFill>
                            <a:schemeClr val="dk1"/>
                          </a:solidFill>
                          <a:latin typeface="Times New Roman" pitchFamily="18" charset="0"/>
                          <a:ea typeface="+mn-ea"/>
                          <a:cs typeface="Times New Roman" pitchFamily="18" charset="0"/>
                        </a:rPr>
                        <a:t>Hành quân</a:t>
                      </a:r>
                      <a:r>
                        <a:rPr lang="en-US" sz="2000" b="1" i="1" kern="1200" dirty="0">
                          <a:solidFill>
                            <a:schemeClr val="dk1"/>
                          </a:solidFill>
                          <a:latin typeface="Times New Roman" pitchFamily="18" charset="0"/>
                          <a:ea typeface="+mn-ea"/>
                          <a:cs typeface="Times New Roman" pitchFamily="18" charset="0"/>
                        </a:rPr>
                        <a:t>.</a:t>
                      </a:r>
                      <a:r>
                        <a:rPr lang="en-US" sz="2000" b="1" i="1" kern="1200" baseline="0" dirty="0">
                          <a:solidFill>
                            <a:schemeClr val="dk1"/>
                          </a:solidFill>
                          <a:latin typeface="Times New Roman" pitchFamily="18" charset="0"/>
                          <a:ea typeface="+mn-ea"/>
                          <a:cs typeface="Times New Roman" pitchFamily="18" charset="0"/>
                        </a:rPr>
                        <a:t> </a:t>
                      </a:r>
                      <a:r>
                        <a:rPr lang="nl-NL" sz="2000" i="1" kern="1200" dirty="0">
                          <a:solidFill>
                            <a:schemeClr val="dk1"/>
                          </a:solidFill>
                          <a:latin typeface="Times New Roman" pitchFamily="18" charset="0"/>
                          <a:ea typeface="+mn-ea"/>
                          <a:cs typeface="Times New Roman" pitchFamily="18" charset="0"/>
                        </a:rPr>
                        <a:t>Đầy đường</a:t>
                      </a:r>
                    </a:p>
                    <a:p>
                      <a:pPr algn="just"/>
                      <a:endParaRPr lang="nl-NL" sz="2000" i="1" kern="1200" dirty="0">
                        <a:solidFill>
                          <a:schemeClr val="dk1"/>
                        </a:solidFill>
                        <a:latin typeface="Times New Roman" pitchFamily="18" charset="0"/>
                        <a:ea typeface="+mn-ea"/>
                        <a:cs typeface="Times New Roman" pitchFamily="18" charset="0"/>
                      </a:endParaRPr>
                    </a:p>
                    <a:p>
                      <a:pPr algn="ctr"/>
                      <a:r>
                        <a:rPr lang="nl-NL" sz="2200" i="1" kern="1200" dirty="0">
                          <a:solidFill>
                            <a:schemeClr val="dk1"/>
                          </a:solidFill>
                          <a:latin typeface="Times New Roman" pitchFamily="18" charset="0"/>
                          <a:ea typeface="+mn-ea"/>
                          <a:cs typeface="Times New Roman" pitchFamily="18" charset="0"/>
                        </a:rPr>
                        <a:t> </a:t>
                      </a:r>
                      <a:r>
                        <a:rPr lang="nl-NL" sz="2200" b="1" kern="1200" dirty="0">
                          <a:solidFill>
                            <a:schemeClr val="dk1"/>
                          </a:solidFill>
                          <a:latin typeface="Times New Roman" pitchFamily="18" charset="0"/>
                          <a:ea typeface="+mn-ea"/>
                          <a:cs typeface="Times New Roman" pitchFamily="18" charset="0"/>
                        </a:rPr>
                        <a:t>Nhân hóa</a:t>
                      </a:r>
                    </a:p>
                    <a:p>
                      <a:pPr algn="just"/>
                      <a:r>
                        <a:rPr lang="nl-NL" sz="2200" b="1" i="1" kern="1200" dirty="0">
                          <a:solidFill>
                            <a:schemeClr val="dk1"/>
                          </a:solidFill>
                          <a:latin typeface="Times New Roman" pitchFamily="18" charset="0"/>
                          <a:ea typeface="+mn-ea"/>
                          <a:cs typeface="Times New Roman" pitchFamily="18" charset="0"/>
                          <a:sym typeface="Wingdings 3"/>
                        </a:rPr>
                        <a:t> </a:t>
                      </a:r>
                      <a:r>
                        <a:rPr lang="nl-NL" sz="2200" b="1" i="1" kern="1200" dirty="0">
                          <a:solidFill>
                            <a:schemeClr val="dk1"/>
                          </a:solidFill>
                          <a:latin typeface="Times New Roman" pitchFamily="18" charset="0"/>
                          <a:ea typeface="+mn-ea"/>
                          <a:cs typeface="Times New Roman" pitchFamily="18" charset="0"/>
                        </a:rPr>
                        <a:t>Loài vật, cây cối sinh động, gần</a:t>
                      </a:r>
                      <a:r>
                        <a:rPr lang="nl-NL" sz="2200" b="1" i="1" kern="1200" baseline="0" dirty="0">
                          <a:solidFill>
                            <a:schemeClr val="dk1"/>
                          </a:solidFill>
                          <a:latin typeface="Times New Roman" pitchFamily="18" charset="0"/>
                          <a:ea typeface="+mn-ea"/>
                          <a:cs typeface="Times New Roman" pitchFamily="18" charset="0"/>
                        </a:rPr>
                        <a:t> gũi, </a:t>
                      </a:r>
                      <a:r>
                        <a:rPr lang="nl-NL" sz="2200" b="1" i="1" kern="1200" dirty="0">
                          <a:solidFill>
                            <a:schemeClr val="dk1"/>
                          </a:solidFill>
                          <a:latin typeface="Times New Roman" pitchFamily="18" charset="0"/>
                          <a:ea typeface="+mn-ea"/>
                          <a:cs typeface="Times New Roman" pitchFamily="18" charset="0"/>
                        </a:rPr>
                        <a:t>biểu thị được suy nghĩ, tình cảm của con người.</a:t>
                      </a:r>
                      <a:endParaRPr lang="en-US" sz="2200" i="1" kern="1200" dirty="0">
                        <a:solidFill>
                          <a:schemeClr val="dk1"/>
                        </a:solidFill>
                        <a:latin typeface="Times New Roman" pitchFamily="18" charset="0"/>
                        <a:ea typeface="+mn-ea"/>
                        <a:cs typeface="Times New Roman" pitchFamily="18" charset="0"/>
                      </a:endParaRPr>
                    </a:p>
                  </a:txBody>
                  <a:tcPr/>
                </a:tc>
                <a:tc>
                  <a:txBody>
                    <a:bodyPr/>
                    <a:lstStyle/>
                    <a:p>
                      <a:pPr algn="just"/>
                      <a:r>
                        <a:rPr lang="en-US" sz="2000" i="1" dirty="0">
                          <a:solidFill>
                            <a:sysClr val="windowText" lastClr="000000"/>
                          </a:solidFill>
                          <a:latin typeface="Times New Roman" pitchFamily="18" charset="0"/>
                          <a:cs typeface="Times New Roman" pitchFamily="18" charset="0"/>
                        </a:rPr>
                        <a:t>- </a:t>
                      </a:r>
                      <a:r>
                        <a:rPr lang="en-US" sz="2000" i="1" dirty="0" err="1">
                          <a:solidFill>
                            <a:sysClr val="windowText" lastClr="000000"/>
                          </a:solidFill>
                          <a:latin typeface="Times New Roman" pitchFamily="18" charset="0"/>
                          <a:cs typeface="Times New Roman" pitchFamily="18" charset="0"/>
                        </a:rPr>
                        <a:t>Bầu</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trời</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đầy</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mây</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đen</a:t>
                      </a:r>
                      <a:r>
                        <a:rPr lang="en-US" sz="2000" i="1" baseline="0" dirty="0">
                          <a:solidFill>
                            <a:sysClr val="windowText" lastClr="000000"/>
                          </a:solidFill>
                          <a:latin typeface="Times New Roman" pitchFamily="18" charset="0"/>
                          <a:cs typeface="Times New Roman" pitchFamily="18" charset="0"/>
                        </a:rPr>
                        <a:t>.</a:t>
                      </a:r>
                    </a:p>
                    <a:p>
                      <a:pPr algn="just"/>
                      <a:r>
                        <a:rPr lang="en-US" sz="2000" i="1" dirty="0">
                          <a:solidFill>
                            <a:sysClr val="windowText" lastClr="000000"/>
                          </a:solidFill>
                          <a:latin typeface="Times New Roman" pitchFamily="18" charset="0"/>
                          <a:cs typeface="Times New Roman" pitchFamily="18" charset="0"/>
                        </a:rPr>
                        <a:t>- </a:t>
                      </a:r>
                      <a:r>
                        <a:rPr lang="en-US" sz="2000" i="1" dirty="0" err="1">
                          <a:solidFill>
                            <a:sysClr val="windowText" lastClr="000000"/>
                          </a:solidFill>
                          <a:latin typeface="Times New Roman" pitchFamily="18" charset="0"/>
                          <a:cs typeface="Times New Roman" pitchFamily="18" charset="0"/>
                        </a:rPr>
                        <a:t>Muôn</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nghìn</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cây</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mía</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ngả</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nghiêng</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lá</a:t>
                      </a:r>
                      <a:r>
                        <a:rPr lang="en-US" sz="2000" i="1" baseline="0" dirty="0">
                          <a:solidFill>
                            <a:sysClr val="windowText" lastClr="000000"/>
                          </a:solidFill>
                          <a:latin typeface="Times New Roman" pitchFamily="18" charset="0"/>
                          <a:cs typeface="Times New Roman" pitchFamily="18" charset="0"/>
                        </a:rPr>
                        <a:t> bay </a:t>
                      </a:r>
                      <a:r>
                        <a:rPr lang="en-US" sz="2000" i="1" baseline="0" dirty="0" err="1">
                          <a:solidFill>
                            <a:sysClr val="windowText" lastClr="000000"/>
                          </a:solidFill>
                          <a:latin typeface="Times New Roman" pitchFamily="18" charset="0"/>
                          <a:cs typeface="Times New Roman" pitchFamily="18" charset="0"/>
                        </a:rPr>
                        <a:t>phấp</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phới</a:t>
                      </a:r>
                      <a:r>
                        <a:rPr lang="en-US" sz="2000" i="1" baseline="0" dirty="0">
                          <a:solidFill>
                            <a:sysClr val="windowText" lastClr="000000"/>
                          </a:solidFill>
                          <a:latin typeface="Times New Roman" pitchFamily="18" charset="0"/>
                          <a:cs typeface="Times New Roman" pitchFamily="18" charset="0"/>
                        </a:rPr>
                        <a:t>.</a:t>
                      </a:r>
                    </a:p>
                    <a:p>
                      <a:pPr algn="just"/>
                      <a:r>
                        <a:rPr lang="en-US" sz="2000" i="1" dirty="0">
                          <a:solidFill>
                            <a:sysClr val="windowText" lastClr="000000"/>
                          </a:solidFill>
                          <a:latin typeface="Times New Roman" pitchFamily="18" charset="0"/>
                          <a:cs typeface="Times New Roman" pitchFamily="18" charset="0"/>
                        </a:rPr>
                        <a:t>- </a:t>
                      </a:r>
                      <a:r>
                        <a:rPr lang="en-US" sz="2000" i="1" dirty="0" err="1">
                          <a:solidFill>
                            <a:sysClr val="windowText" lastClr="000000"/>
                          </a:solidFill>
                          <a:latin typeface="Times New Roman" pitchFamily="18" charset="0"/>
                          <a:cs typeface="Times New Roman" pitchFamily="18" charset="0"/>
                        </a:rPr>
                        <a:t>Kiến</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bò</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đầy</a:t>
                      </a:r>
                      <a:r>
                        <a:rPr lang="en-US" sz="2000" i="1" baseline="0" dirty="0">
                          <a:solidFill>
                            <a:sysClr val="windowText" lastClr="000000"/>
                          </a:solidFill>
                          <a:latin typeface="Times New Roman" pitchFamily="18" charset="0"/>
                          <a:cs typeface="Times New Roman" pitchFamily="18" charset="0"/>
                        </a:rPr>
                        <a:t> </a:t>
                      </a:r>
                      <a:r>
                        <a:rPr lang="en-US" sz="2000" i="1" baseline="0" dirty="0" err="1">
                          <a:solidFill>
                            <a:sysClr val="windowText" lastClr="000000"/>
                          </a:solidFill>
                          <a:latin typeface="Times New Roman" pitchFamily="18" charset="0"/>
                          <a:cs typeface="Times New Roman" pitchFamily="18" charset="0"/>
                        </a:rPr>
                        <a:t>đường</a:t>
                      </a:r>
                      <a:r>
                        <a:rPr lang="en-US" sz="2000" i="1" baseline="0" dirty="0">
                          <a:solidFill>
                            <a:sysClr val="windowText" lastClr="000000"/>
                          </a:solidFill>
                          <a:latin typeface="Times New Roman" pitchFamily="18" charset="0"/>
                          <a:cs typeface="Times New Roman" pitchFamily="18" charset="0"/>
                        </a:rPr>
                        <a:t>.</a:t>
                      </a:r>
                    </a:p>
                    <a:p>
                      <a:pPr algn="ctr"/>
                      <a:endParaRPr lang="en-US" sz="2000" i="1" dirty="0">
                        <a:solidFill>
                          <a:sysClr val="windowText" lastClr="000000"/>
                        </a:solidFill>
                        <a:latin typeface="Times New Roman" pitchFamily="18" charset="0"/>
                        <a:cs typeface="Times New Roman" pitchFamily="18" charset="0"/>
                      </a:endParaRPr>
                    </a:p>
                    <a:p>
                      <a:pPr algn="ctr"/>
                      <a:r>
                        <a:rPr lang="nl-NL" sz="2200" b="1" i="1" kern="1200" dirty="0">
                          <a:solidFill>
                            <a:schemeClr val="dk1"/>
                          </a:solidFill>
                          <a:latin typeface="Times New Roman" pitchFamily="18" charset="0"/>
                          <a:ea typeface="+mn-ea"/>
                          <a:cs typeface="Times New Roman" pitchFamily="18" charset="0"/>
                        </a:rPr>
                        <a:t>Không dùng nhân hóa</a:t>
                      </a:r>
                      <a:endParaRPr lang="en-US" sz="2200" b="1" i="1" kern="1200" dirty="0">
                        <a:solidFill>
                          <a:schemeClr val="dk1"/>
                        </a:solidFill>
                        <a:latin typeface="Times New Roman" pitchFamily="18" charset="0"/>
                        <a:ea typeface="+mn-ea"/>
                        <a:cs typeface="Times New Roman" pitchFamily="18" charset="0"/>
                      </a:endParaRPr>
                    </a:p>
                    <a:p>
                      <a:pPr algn="just"/>
                      <a:r>
                        <a:rPr lang="nl-NL" sz="2200" b="1" i="1" kern="1200" dirty="0">
                          <a:solidFill>
                            <a:schemeClr val="dk1"/>
                          </a:solidFill>
                          <a:latin typeface="Times New Roman" pitchFamily="18" charset="0"/>
                          <a:ea typeface="+mn-ea"/>
                          <a:cs typeface="Times New Roman" pitchFamily="18" charset="0"/>
                          <a:sym typeface="Wingdings 3"/>
                        </a:rPr>
                        <a:t></a:t>
                      </a:r>
                      <a:r>
                        <a:rPr lang="nl-NL" sz="2200" b="1" i="1" kern="1200" dirty="0">
                          <a:solidFill>
                            <a:schemeClr val="dk1"/>
                          </a:solidFill>
                          <a:latin typeface="Times New Roman" pitchFamily="18" charset="0"/>
                          <a:ea typeface="+mn-ea"/>
                          <a:cs typeface="Times New Roman" pitchFamily="18" charset="0"/>
                        </a:rPr>
                        <a:t> Miêu tả, tường thuật khách</a:t>
                      </a:r>
                      <a:r>
                        <a:rPr lang="nl-NL" sz="2200" b="1" i="1" kern="1200" baseline="0" dirty="0">
                          <a:solidFill>
                            <a:schemeClr val="dk1"/>
                          </a:solidFill>
                          <a:latin typeface="Times New Roman" pitchFamily="18" charset="0"/>
                          <a:ea typeface="+mn-ea"/>
                          <a:cs typeface="Times New Roman" pitchFamily="18" charset="0"/>
                        </a:rPr>
                        <a:t> quan</a:t>
                      </a:r>
                      <a:r>
                        <a:rPr lang="nl-NL" sz="2200" b="1" i="1" kern="1200" dirty="0">
                          <a:solidFill>
                            <a:schemeClr val="dk1"/>
                          </a:solidFill>
                          <a:latin typeface="Times New Roman" pitchFamily="18" charset="0"/>
                          <a:ea typeface="+mn-ea"/>
                          <a:cs typeface="Times New Roman" pitchFamily="18" charset="0"/>
                        </a:rPr>
                        <a:t>. Không có giá trị gợi hình, gợi cảm.</a:t>
                      </a:r>
                      <a:endParaRPr lang="en-US" sz="2200" i="1" dirty="0">
                        <a:solidFill>
                          <a:sysClr val="windowText" lastClr="00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cxnSp>
        <p:nvCxnSpPr>
          <p:cNvPr id="21" name="Straight Connector 20"/>
          <p:cNvCxnSpPr/>
          <p:nvPr/>
        </p:nvCxnSpPr>
        <p:spPr>
          <a:xfrm>
            <a:off x="609600" y="1752600"/>
            <a:ext cx="8001000" cy="15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6705600" y="3657600"/>
            <a:ext cx="3810794"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5400000">
            <a:off x="-1295003" y="3657203"/>
            <a:ext cx="3810794" cy="158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609600" y="5562600"/>
            <a:ext cx="8001000" cy="1588"/>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rot="5400000">
            <a:off x="2667000" y="3657600"/>
            <a:ext cx="3810000" cy="1588"/>
          </a:xfrm>
          <a:prstGeom prst="line">
            <a:avLst/>
          </a:prstGeom>
        </p:spPr>
        <p:style>
          <a:lnRef idx="2">
            <a:schemeClr val="dk1"/>
          </a:lnRef>
          <a:fillRef idx="0">
            <a:schemeClr val="dk1"/>
          </a:fillRef>
          <a:effectRef idx="1">
            <a:schemeClr val="dk1"/>
          </a:effectRef>
          <a:fontRef idx="minor">
            <a:schemeClr val="tx1"/>
          </a:fontRef>
        </p:style>
      </p:cxnSp>
      <p:sp>
        <p:nvSpPr>
          <p:cNvPr id="49" name="Down Arrow 48"/>
          <p:cNvSpPr/>
          <p:nvPr/>
        </p:nvSpPr>
        <p:spPr>
          <a:xfrm>
            <a:off x="2514600" y="3733800"/>
            <a:ext cx="228600" cy="3048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6248400" y="3733800"/>
            <a:ext cx="228600" cy="3048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Callout 21"/>
          <p:cNvSpPr/>
          <p:nvPr/>
        </p:nvSpPr>
        <p:spPr>
          <a:xfrm>
            <a:off x="3352800" y="609600"/>
            <a:ext cx="5410200" cy="1524000"/>
          </a:xfrm>
          <a:prstGeom prst="cloudCallou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Times New Roman" pitchFamily="18" charset="0"/>
                <a:cs typeface="Times New Roman" pitchFamily="18" charset="0"/>
              </a:rPr>
              <a:t>Qua phân tích ví dụ, em hiểu phép nhân hóa là gì ? Tác dụng của nó ?</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2299</Words>
  <Application>Microsoft Macintosh PowerPoint</Application>
  <PresentationFormat>On-screen Show (4:3)</PresentationFormat>
  <Paragraphs>309</Paragraphs>
  <Slides>28</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34" baseType="lpstr">
      <vt:lpstr>.VnTime</vt:lpstr>
      <vt:lpstr>Arial</vt:lpstr>
      <vt:lpstr>Baskerville Old Face</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Hà Hoàng</cp:lastModifiedBy>
  <cp:revision>80</cp:revision>
  <dcterms:created xsi:type="dcterms:W3CDTF">2017-12-31T01:37:59Z</dcterms:created>
  <dcterms:modified xsi:type="dcterms:W3CDTF">2021-01-24T07:48:54Z</dcterms:modified>
</cp:coreProperties>
</file>