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350" r:id="rId5"/>
    <p:sldId id="352" r:id="rId6"/>
    <p:sldId id="316" r:id="rId7"/>
    <p:sldId id="347" r:id="rId8"/>
    <p:sldId id="365" r:id="rId9"/>
    <p:sldId id="361" r:id="rId10"/>
    <p:sldId id="366" r:id="rId11"/>
    <p:sldId id="360" r:id="rId12"/>
    <p:sldId id="276" r:id="rId13"/>
    <p:sldId id="327" r:id="rId14"/>
    <p:sldId id="325" r:id="rId15"/>
    <p:sldId id="362" r:id="rId16"/>
    <p:sldId id="359" r:id="rId17"/>
    <p:sldId id="364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6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4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15" y="4736351"/>
            <a:ext cx="6030727" cy="1751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40" t="949" r="1585"/>
          <a:stretch/>
        </p:blipFill>
        <p:spPr>
          <a:xfrm>
            <a:off x="2553416" y="1075689"/>
            <a:ext cx="6030726" cy="3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179D-48F5-E5F5-84A8-48458A7C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8"/>
          <a:stretch/>
        </p:blipFill>
        <p:spPr>
          <a:xfrm>
            <a:off x="487067" y="2039450"/>
            <a:ext cx="11529584" cy="4093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974154-BB1D-EB77-554A-1B8AA4887CEB}"/>
              </a:ext>
            </a:extLst>
          </p:cNvPr>
          <p:cNvSpPr/>
          <p:nvPr/>
        </p:nvSpPr>
        <p:spPr>
          <a:xfrm>
            <a:off x="936887" y="2657931"/>
            <a:ext cx="679807" cy="6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E9AAE-4E2C-922B-FD67-F4B86499A658}"/>
              </a:ext>
            </a:extLst>
          </p:cNvPr>
          <p:cNvSpPr/>
          <p:nvPr/>
        </p:nvSpPr>
        <p:spPr>
          <a:xfrm>
            <a:off x="8786735" y="4121218"/>
            <a:ext cx="679807" cy="649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DB6BA9-DCD0-F103-90CE-367E20C2891B}"/>
              </a:ext>
            </a:extLst>
          </p:cNvPr>
          <p:cNvSpPr/>
          <p:nvPr/>
        </p:nvSpPr>
        <p:spPr>
          <a:xfrm>
            <a:off x="4860183" y="5638849"/>
            <a:ext cx="679807" cy="63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53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179D-48F5-E5F5-84A8-48458A7C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3"/>
          <a:stretch/>
        </p:blipFill>
        <p:spPr>
          <a:xfrm>
            <a:off x="487066" y="2029144"/>
            <a:ext cx="11207799" cy="2676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D27581-971C-A22E-0BFE-7BF7439D0B2D}"/>
              </a:ext>
            </a:extLst>
          </p:cNvPr>
          <p:cNvSpPr/>
          <p:nvPr/>
        </p:nvSpPr>
        <p:spPr>
          <a:xfrm>
            <a:off x="919553" y="2684307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C7CBAF-872B-A8C7-78A7-9D8674166E0A}"/>
              </a:ext>
            </a:extLst>
          </p:cNvPr>
          <p:cNvSpPr/>
          <p:nvPr/>
        </p:nvSpPr>
        <p:spPr>
          <a:xfrm>
            <a:off x="8544158" y="4126684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40625"/>
            <a:ext cx="104742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Miss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Nguyet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is interviewing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Duy for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school newsletter.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form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4" y="11076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32" y="9919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70" y="1699805"/>
            <a:ext cx="9914007" cy="45344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Tell us about your new school, Duy.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Sure! My school (1. have</a:t>
            </a:r>
            <a:r>
              <a:rPr lang="en-US" sz="3000"/>
              <a:t>) </a:t>
            </a:r>
            <a:r>
              <a:rPr lang="en-US" sz="3000" smtClean="0"/>
              <a:t>______ </a:t>
            </a:r>
            <a:r>
              <a:rPr lang="en-US" sz="3000" dirty="0"/>
              <a:t>a large playground.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____ you (2. have) _____ any new friends?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Yes. And I (3. like</a:t>
            </a:r>
            <a:r>
              <a:rPr lang="en-US" sz="3000"/>
              <a:t>) </a:t>
            </a:r>
            <a:r>
              <a:rPr lang="en-US" sz="3000" smtClean="0"/>
              <a:t>_____ </a:t>
            </a:r>
            <a:r>
              <a:rPr lang="en-US" sz="3000" dirty="0"/>
              <a:t>my new friends, </a:t>
            </a:r>
            <a:r>
              <a:rPr lang="en-US" sz="3000" dirty="0" err="1"/>
              <a:t>Vy</a:t>
            </a:r>
            <a:r>
              <a:rPr lang="en-US" sz="3000" dirty="0"/>
              <a:t> and Phong.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______ </a:t>
            </a:r>
            <a:r>
              <a:rPr lang="en-US" sz="3000" dirty="0" err="1"/>
              <a:t>Vy</a:t>
            </a:r>
            <a:r>
              <a:rPr lang="en-US" sz="3000" dirty="0"/>
              <a:t> (4. walk) ______ to school with you?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Well, we often (5. ride</a:t>
            </a:r>
            <a:r>
              <a:rPr lang="en-US" sz="3000"/>
              <a:t>) </a:t>
            </a:r>
            <a:r>
              <a:rPr lang="en-US" sz="3000" smtClean="0"/>
              <a:t>_____ </a:t>
            </a:r>
            <a:r>
              <a:rPr lang="en-US" sz="3000" dirty="0"/>
              <a:t>our bicycles to school.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What time do you go home?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I (6. go</a:t>
            </a:r>
            <a:r>
              <a:rPr lang="en-US" sz="3000"/>
              <a:t>) </a:t>
            </a:r>
            <a:r>
              <a:rPr lang="en-US" sz="3000" smtClean="0"/>
              <a:t>____ </a:t>
            </a:r>
            <a:r>
              <a:rPr lang="en-US" sz="3000" dirty="0"/>
              <a:t>home at 4 p.m. everyday.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Thank you!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313552" y="2199048"/>
            <a:ext cx="87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265C3-2A0B-3421-252F-52CAE3F38937}"/>
              </a:ext>
            </a:extLst>
          </p:cNvPr>
          <p:cNvSpPr txBox="1"/>
          <p:nvPr/>
        </p:nvSpPr>
        <p:spPr>
          <a:xfrm>
            <a:off x="6429432" y="2784366"/>
            <a:ext cx="1131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20B95-D8B1-3C0B-C073-8D8998698ABB}"/>
              </a:ext>
            </a:extLst>
          </p:cNvPr>
          <p:cNvSpPr txBox="1"/>
          <p:nvPr/>
        </p:nvSpPr>
        <p:spPr>
          <a:xfrm>
            <a:off x="3524215" y="2784366"/>
            <a:ext cx="757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4C7BB-C199-759B-D453-B9F80CD5B0CC}"/>
              </a:ext>
            </a:extLst>
          </p:cNvPr>
          <p:cNvSpPr txBox="1"/>
          <p:nvPr/>
        </p:nvSpPr>
        <p:spPr>
          <a:xfrm>
            <a:off x="4992447" y="3371690"/>
            <a:ext cx="96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35A81-CB10-0549-7DE1-2EE88AF227AD}"/>
              </a:ext>
            </a:extLst>
          </p:cNvPr>
          <p:cNvSpPr txBox="1"/>
          <p:nvPr/>
        </p:nvSpPr>
        <p:spPr>
          <a:xfrm>
            <a:off x="6656287" y="3942058"/>
            <a:ext cx="118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walk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10EDE-D861-5FDA-50FE-971283979ACB}"/>
              </a:ext>
            </a:extLst>
          </p:cNvPr>
          <p:cNvSpPr txBox="1"/>
          <p:nvPr/>
        </p:nvSpPr>
        <p:spPr>
          <a:xfrm>
            <a:off x="3550593" y="3964212"/>
            <a:ext cx="118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E4A01-A9E6-9FD3-5900-73558B25BAF1}"/>
              </a:ext>
            </a:extLst>
          </p:cNvPr>
          <p:cNvSpPr txBox="1"/>
          <p:nvPr/>
        </p:nvSpPr>
        <p:spPr>
          <a:xfrm>
            <a:off x="5801446" y="4529382"/>
            <a:ext cx="99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0F8E3-3EAC-372C-C8C4-A0AD01A0771C}"/>
              </a:ext>
            </a:extLst>
          </p:cNvPr>
          <p:cNvSpPr txBox="1"/>
          <p:nvPr/>
        </p:nvSpPr>
        <p:spPr>
          <a:xfrm>
            <a:off x="3556370" y="5744398"/>
            <a:ext cx="725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</a:rPr>
              <a:t>go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5" grpId="0"/>
      <p:bldP spid="6" grpId="0"/>
      <p:bldP spid="7" grpId="0"/>
      <p:bldP spid="1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297" y="13011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the blanks with sometimes, usually or never.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857F-A5C1-A77C-1F06-07A9F35B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1793577"/>
            <a:ext cx="6239506" cy="5309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B0290-C239-EA64-CF9F-70C07DDB2699}"/>
              </a:ext>
            </a:extLst>
          </p:cNvPr>
          <p:cNvSpPr txBox="1"/>
          <p:nvPr/>
        </p:nvSpPr>
        <p:spPr>
          <a:xfrm>
            <a:off x="7467466" y="2907843"/>
            <a:ext cx="1597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usually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6A6D-F40B-E219-9905-34F9B3FFC980}"/>
              </a:ext>
            </a:extLst>
          </p:cNvPr>
          <p:cNvSpPr txBox="1"/>
          <p:nvPr/>
        </p:nvSpPr>
        <p:spPr>
          <a:xfrm>
            <a:off x="7467466" y="3826781"/>
            <a:ext cx="237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sometimes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EEFC0-C49C-65A2-772A-FE42A857216F}"/>
              </a:ext>
            </a:extLst>
          </p:cNvPr>
          <p:cNvSpPr txBox="1"/>
          <p:nvPr/>
        </p:nvSpPr>
        <p:spPr>
          <a:xfrm>
            <a:off x="7504396" y="5303175"/>
            <a:ext cx="1360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never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B33D220-30D6-FE13-CACA-3EEBD8E504FF}"/>
              </a:ext>
            </a:extLst>
          </p:cNvPr>
          <p:cNvSpPr/>
          <p:nvPr/>
        </p:nvSpPr>
        <p:spPr>
          <a:xfrm>
            <a:off x="6607413" y="209565"/>
            <a:ext cx="5414407" cy="1763486"/>
          </a:xfrm>
          <a:prstGeom prst="wedgeRoundRectCallout">
            <a:avLst>
              <a:gd name="adj1" fmla="val -36981"/>
              <a:gd name="adj2" fmla="val 7731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ysClr val="windowText" lastClr="000000"/>
                </a:solidFill>
              </a:rPr>
              <a:t>- Work in groups </a:t>
            </a:r>
            <a:r>
              <a:rPr lang="en-US" sz="3200">
                <a:solidFill>
                  <a:sysClr val="windowText" lastClr="000000"/>
                </a:solidFill>
              </a:rPr>
              <a:t>of </a:t>
            </a:r>
            <a:r>
              <a:rPr lang="en-US" sz="3200" smtClean="0">
                <a:solidFill>
                  <a:sysClr val="windowText" lastClr="000000"/>
                </a:solidFill>
              </a:rPr>
              <a:t>4.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3200" dirty="0">
                <a:solidFill>
                  <a:sysClr val="windowText" lastClr="000000"/>
                </a:solidFill>
              </a:rPr>
              <a:t>- Make 5 sentences using the 5 adverbs of frequency above.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4791808" y="3231008"/>
            <a:ext cx="2675658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91808" y="4149946"/>
            <a:ext cx="2675658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19763" y="5626341"/>
            <a:ext cx="2847703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80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4B5B-2A14-2DC2-F545-A3E9F280E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101103"/>
            <a:ext cx="11259326" cy="43911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50CE02-D64F-07F8-EC3A-2C566F2E22E8}"/>
              </a:ext>
            </a:extLst>
          </p:cNvPr>
          <p:cNvSpPr/>
          <p:nvPr/>
        </p:nvSpPr>
        <p:spPr>
          <a:xfrm>
            <a:off x="7233434" y="2745351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65C0F-E160-2498-4EC8-1C214B022CAA}"/>
              </a:ext>
            </a:extLst>
          </p:cNvPr>
          <p:cNvSpPr/>
          <p:nvPr/>
        </p:nvSpPr>
        <p:spPr>
          <a:xfrm>
            <a:off x="973766" y="4296671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96100-532B-3FB6-98A5-FEFFD5E13EEB}"/>
              </a:ext>
            </a:extLst>
          </p:cNvPr>
          <p:cNvSpPr/>
          <p:nvPr/>
        </p:nvSpPr>
        <p:spPr>
          <a:xfrm>
            <a:off x="965782" y="5886948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223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80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ACC94-3D95-C629-B99C-4C9C8208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487067" y="2112191"/>
            <a:ext cx="11628733" cy="26336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07EC3C-452D-5BA9-7444-A1CB17406CDB}"/>
              </a:ext>
            </a:extLst>
          </p:cNvPr>
          <p:cNvSpPr/>
          <p:nvPr/>
        </p:nvSpPr>
        <p:spPr>
          <a:xfrm>
            <a:off x="6553915" y="2675515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6420A-BA82-E8C3-C078-C6CCE4285C6F}"/>
              </a:ext>
            </a:extLst>
          </p:cNvPr>
          <p:cNvSpPr/>
          <p:nvPr/>
        </p:nvSpPr>
        <p:spPr>
          <a:xfrm>
            <a:off x="850525" y="4114390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7237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questions then interview your partner.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52" y="115336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37" y="10507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ADCA64-5D92-F5CC-16FC-A887C0F6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805" y="1758607"/>
            <a:ext cx="8479879" cy="47639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you / often / ride your bicycle / to school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like your new school?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2.</a:t>
            </a:r>
            <a:r>
              <a:rPr lang="en-US" sz="3000" dirty="0"/>
              <a:t> you / sometimes / study / in the school library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sometimes study in the school library? </a:t>
            </a:r>
            <a:endParaRPr lang="en-US" sz="3000" b="1" dirty="0">
              <a:solidFill>
                <a:srgbClr val="F1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3.</a:t>
            </a:r>
            <a:r>
              <a:rPr lang="en-US" sz="3000" dirty="0"/>
              <a:t> your friends / always / go to school / with you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your friends usually go to school with you? </a:t>
            </a:r>
            <a:endParaRPr lang="en-US" sz="3000" b="1" dirty="0">
              <a:solidFill>
                <a:srgbClr val="F1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you / usually / do homework / after school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usually do your homework after school? </a:t>
            </a:r>
            <a:endParaRPr lang="en-US" sz="3000" b="1" dirty="0">
              <a:solidFill>
                <a:srgbClr val="F1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The present </a:t>
            </a:r>
            <a:r>
              <a:rPr lang="en-US" sz="3600"/>
              <a:t>simple </a:t>
            </a:r>
            <a:r>
              <a:rPr lang="en-US" sz="3600" smtClean="0"/>
              <a:t>tense</a:t>
            </a:r>
            <a:endParaRPr lang="en-US" sz="360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 Adverbs </a:t>
            </a:r>
            <a:r>
              <a:rPr lang="en-US" sz="3600"/>
              <a:t>of </a:t>
            </a:r>
            <a:r>
              <a:rPr lang="en-US" sz="3600" smtClean="0"/>
              <a:t>frequency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30987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521" y="2109596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Make </a:t>
            </a:r>
            <a:r>
              <a:rPr lang="en-US" sz="3600" dirty="0"/>
              <a:t>5 sentences in the present simple tense, using adverbs of frequency.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68" y="3206363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</a:t>
            </a:r>
            <a:r>
              <a:rPr lang="en-US" sz="2800" b="1" dirty="0">
                <a:solidFill>
                  <a:schemeClr val="bg1"/>
                </a:solidFill>
              </a:rPr>
              <a:t>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230" y="2756921"/>
            <a:ext cx="2758229" cy="3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058414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1056" y="194844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831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49" y="1131523"/>
            <a:ext cx="5740800" cy="52462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1936416"/>
            <a:ext cx="5758577" cy="66498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Present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</a:p>
          <a:p>
            <a:r>
              <a:rPr lang="en-GB">
                <a:solidFill>
                  <a:schemeClr val="tx1"/>
                </a:solidFill>
              </a:rPr>
              <a:t>Adverbs of frequency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414" y="2912652"/>
            <a:ext cx="5755112" cy="23475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Miss Nguyet is interviewing Duy for the school newsletter. Write the correct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Fill the blanks with usually, sometimes or never.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Choose the correct answer A or B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Work in pairs. Make questions, and then interview your partner.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364517"/>
            <a:ext cx="1223938" cy="58392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257249"/>
            <a:ext cx="1223938" cy="162592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183895"/>
            <a:ext cx="1295961" cy="148026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83079" y="566416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7" y="562376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CLOSRE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680931" y="2957967"/>
            <a:ext cx="27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Instructions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29184" y="4689665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4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2787699" y="4689665"/>
            <a:ext cx="345386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 set of word cards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DDE31-4E76-459D-ED7D-707A23CE4919}"/>
              </a:ext>
            </a:extLst>
          </p:cNvPr>
          <p:cNvSpPr txBox="1"/>
          <p:nvPr/>
        </p:nvSpPr>
        <p:spPr>
          <a:xfrm>
            <a:off x="6859828" y="4689665"/>
            <a:ext cx="446351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Create as many correct sentences from the word cards as possible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252427" y="1203641"/>
            <a:ext cx="3509345" cy="1754326"/>
          </a:xfrm>
          <a:custGeom>
            <a:avLst/>
            <a:gdLst>
              <a:gd name="connsiteX0" fmla="*/ 0 w 2747587"/>
              <a:gd name="connsiteY0" fmla="*/ 0 h 1569660"/>
              <a:gd name="connsiteX1" fmla="*/ 522042 w 2747587"/>
              <a:gd name="connsiteY1" fmla="*/ 0 h 1569660"/>
              <a:gd name="connsiteX2" fmla="*/ 989131 w 2747587"/>
              <a:gd name="connsiteY2" fmla="*/ 0 h 1569660"/>
              <a:gd name="connsiteX3" fmla="*/ 1593600 w 2747587"/>
              <a:gd name="connsiteY3" fmla="*/ 0 h 1569660"/>
              <a:gd name="connsiteX4" fmla="*/ 2115642 w 2747587"/>
              <a:gd name="connsiteY4" fmla="*/ 0 h 1569660"/>
              <a:gd name="connsiteX5" fmla="*/ 2747587 w 2747587"/>
              <a:gd name="connsiteY5" fmla="*/ 0 h 1569660"/>
              <a:gd name="connsiteX6" fmla="*/ 2747587 w 2747587"/>
              <a:gd name="connsiteY6" fmla="*/ 554613 h 1569660"/>
              <a:gd name="connsiteX7" fmla="*/ 2747587 w 2747587"/>
              <a:gd name="connsiteY7" fmla="*/ 1077833 h 1569660"/>
              <a:gd name="connsiteX8" fmla="*/ 2747587 w 2747587"/>
              <a:gd name="connsiteY8" fmla="*/ 1569660 h 1569660"/>
              <a:gd name="connsiteX9" fmla="*/ 2253021 w 2747587"/>
              <a:gd name="connsiteY9" fmla="*/ 1569660 h 1569660"/>
              <a:gd name="connsiteX10" fmla="*/ 1703504 w 2747587"/>
              <a:gd name="connsiteY10" fmla="*/ 1569660 h 1569660"/>
              <a:gd name="connsiteX11" fmla="*/ 1153987 w 2747587"/>
              <a:gd name="connsiteY11" fmla="*/ 1569660 h 1569660"/>
              <a:gd name="connsiteX12" fmla="*/ 631945 w 2747587"/>
              <a:gd name="connsiteY12" fmla="*/ 1569660 h 1569660"/>
              <a:gd name="connsiteX13" fmla="*/ 0 w 2747587"/>
              <a:gd name="connsiteY13" fmla="*/ 1569660 h 1569660"/>
              <a:gd name="connsiteX14" fmla="*/ 0 w 2747587"/>
              <a:gd name="connsiteY14" fmla="*/ 1015047 h 1569660"/>
              <a:gd name="connsiteX15" fmla="*/ 0 w 2747587"/>
              <a:gd name="connsiteY15" fmla="*/ 460434 h 1569660"/>
              <a:gd name="connsiteX16" fmla="*/ 0 w 2747587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7587" h="1569660" extrusionOk="0">
                <a:moveTo>
                  <a:pt x="0" y="0"/>
                </a:moveTo>
                <a:cubicBezTo>
                  <a:pt x="112502" y="-54917"/>
                  <a:pt x="318704" y="11509"/>
                  <a:pt x="522042" y="0"/>
                </a:cubicBezTo>
                <a:cubicBezTo>
                  <a:pt x="725380" y="-11509"/>
                  <a:pt x="822206" y="5443"/>
                  <a:pt x="989131" y="0"/>
                </a:cubicBezTo>
                <a:cubicBezTo>
                  <a:pt x="1156056" y="-5443"/>
                  <a:pt x="1301476" y="44908"/>
                  <a:pt x="1593600" y="0"/>
                </a:cubicBezTo>
                <a:cubicBezTo>
                  <a:pt x="1885724" y="-44908"/>
                  <a:pt x="1860751" y="40156"/>
                  <a:pt x="2115642" y="0"/>
                </a:cubicBezTo>
                <a:cubicBezTo>
                  <a:pt x="2370533" y="-40156"/>
                  <a:pt x="2517433" y="67163"/>
                  <a:pt x="2747587" y="0"/>
                </a:cubicBezTo>
                <a:cubicBezTo>
                  <a:pt x="2750393" y="224270"/>
                  <a:pt x="2737685" y="328034"/>
                  <a:pt x="2747587" y="554613"/>
                </a:cubicBezTo>
                <a:cubicBezTo>
                  <a:pt x="2757489" y="781192"/>
                  <a:pt x="2738473" y="833896"/>
                  <a:pt x="2747587" y="1077833"/>
                </a:cubicBezTo>
                <a:cubicBezTo>
                  <a:pt x="2756701" y="1321770"/>
                  <a:pt x="2740902" y="1453710"/>
                  <a:pt x="2747587" y="1569660"/>
                </a:cubicBezTo>
                <a:cubicBezTo>
                  <a:pt x="2522695" y="1579457"/>
                  <a:pt x="2449463" y="1537246"/>
                  <a:pt x="2253021" y="1569660"/>
                </a:cubicBezTo>
                <a:cubicBezTo>
                  <a:pt x="2056579" y="1602074"/>
                  <a:pt x="1907709" y="1534925"/>
                  <a:pt x="1703504" y="1569660"/>
                </a:cubicBezTo>
                <a:cubicBezTo>
                  <a:pt x="1499299" y="1604395"/>
                  <a:pt x="1390797" y="1562325"/>
                  <a:pt x="1153987" y="1569660"/>
                </a:cubicBezTo>
                <a:cubicBezTo>
                  <a:pt x="917177" y="1576995"/>
                  <a:pt x="774472" y="1529813"/>
                  <a:pt x="631945" y="1569660"/>
                </a:cubicBezTo>
                <a:cubicBezTo>
                  <a:pt x="489418" y="1609507"/>
                  <a:pt x="301268" y="1537134"/>
                  <a:pt x="0" y="1569660"/>
                </a:cubicBezTo>
                <a:cubicBezTo>
                  <a:pt x="-30494" y="1401409"/>
                  <a:pt x="8881" y="1187631"/>
                  <a:pt x="0" y="1015047"/>
                </a:cubicBezTo>
                <a:cubicBezTo>
                  <a:pt x="-8881" y="842463"/>
                  <a:pt x="30028" y="737608"/>
                  <a:pt x="0" y="460434"/>
                </a:cubicBezTo>
                <a:cubicBezTo>
                  <a:pt x="-30028" y="183260"/>
                  <a:pt x="13643" y="145837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puzzling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0818" y="3116562"/>
            <a:ext cx="1856978" cy="1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7722" y="1247218"/>
            <a:ext cx="7955650" cy="830997"/>
          </a:xfrm>
          <a:custGeom>
            <a:avLst/>
            <a:gdLst>
              <a:gd name="connsiteX0" fmla="*/ 0 w 7955650"/>
              <a:gd name="connsiteY0" fmla="*/ 0 h 830997"/>
              <a:gd name="connsiteX1" fmla="*/ 488704 w 7955650"/>
              <a:gd name="connsiteY1" fmla="*/ 0 h 830997"/>
              <a:gd name="connsiteX2" fmla="*/ 818295 w 7955650"/>
              <a:gd name="connsiteY2" fmla="*/ 0 h 830997"/>
              <a:gd name="connsiteX3" fmla="*/ 1545669 w 7955650"/>
              <a:gd name="connsiteY3" fmla="*/ 0 h 830997"/>
              <a:gd name="connsiteX4" fmla="*/ 2034373 w 7955650"/>
              <a:gd name="connsiteY4" fmla="*/ 0 h 830997"/>
              <a:gd name="connsiteX5" fmla="*/ 2523078 w 7955650"/>
              <a:gd name="connsiteY5" fmla="*/ 0 h 830997"/>
              <a:gd name="connsiteX6" fmla="*/ 3250451 w 7955650"/>
              <a:gd name="connsiteY6" fmla="*/ 0 h 830997"/>
              <a:gd name="connsiteX7" fmla="*/ 3659599 w 7955650"/>
              <a:gd name="connsiteY7" fmla="*/ 0 h 830997"/>
              <a:gd name="connsiteX8" fmla="*/ 4386973 w 7955650"/>
              <a:gd name="connsiteY8" fmla="*/ 0 h 830997"/>
              <a:gd name="connsiteX9" fmla="*/ 5114346 w 7955650"/>
              <a:gd name="connsiteY9" fmla="*/ 0 h 830997"/>
              <a:gd name="connsiteX10" fmla="*/ 5682607 w 7955650"/>
              <a:gd name="connsiteY10" fmla="*/ 0 h 830997"/>
              <a:gd name="connsiteX11" fmla="*/ 6409981 w 7955650"/>
              <a:gd name="connsiteY11" fmla="*/ 0 h 830997"/>
              <a:gd name="connsiteX12" fmla="*/ 6898685 w 7955650"/>
              <a:gd name="connsiteY12" fmla="*/ 0 h 830997"/>
              <a:gd name="connsiteX13" fmla="*/ 7387389 w 7955650"/>
              <a:gd name="connsiteY13" fmla="*/ 0 h 830997"/>
              <a:gd name="connsiteX14" fmla="*/ 7955650 w 7955650"/>
              <a:gd name="connsiteY14" fmla="*/ 0 h 830997"/>
              <a:gd name="connsiteX15" fmla="*/ 7955650 w 7955650"/>
              <a:gd name="connsiteY15" fmla="*/ 407189 h 830997"/>
              <a:gd name="connsiteX16" fmla="*/ 7955650 w 7955650"/>
              <a:gd name="connsiteY16" fmla="*/ 830997 h 830997"/>
              <a:gd name="connsiteX17" fmla="*/ 7307833 w 7955650"/>
              <a:gd name="connsiteY17" fmla="*/ 830997 h 830997"/>
              <a:gd name="connsiteX18" fmla="*/ 6739572 w 7955650"/>
              <a:gd name="connsiteY18" fmla="*/ 830997 h 830997"/>
              <a:gd name="connsiteX19" fmla="*/ 6409981 w 7955650"/>
              <a:gd name="connsiteY19" fmla="*/ 830997 h 830997"/>
              <a:gd name="connsiteX20" fmla="*/ 6000833 w 7955650"/>
              <a:gd name="connsiteY20" fmla="*/ 830997 h 830997"/>
              <a:gd name="connsiteX21" fmla="*/ 5273459 w 7955650"/>
              <a:gd name="connsiteY21" fmla="*/ 830997 h 830997"/>
              <a:gd name="connsiteX22" fmla="*/ 4705199 w 7955650"/>
              <a:gd name="connsiteY22" fmla="*/ 830997 h 830997"/>
              <a:gd name="connsiteX23" fmla="*/ 4296051 w 7955650"/>
              <a:gd name="connsiteY23" fmla="*/ 830997 h 830997"/>
              <a:gd name="connsiteX24" fmla="*/ 3727790 w 7955650"/>
              <a:gd name="connsiteY24" fmla="*/ 830997 h 830997"/>
              <a:gd name="connsiteX25" fmla="*/ 3398199 w 7955650"/>
              <a:gd name="connsiteY25" fmla="*/ 830997 h 830997"/>
              <a:gd name="connsiteX26" fmla="*/ 3068608 w 7955650"/>
              <a:gd name="connsiteY26" fmla="*/ 830997 h 830997"/>
              <a:gd name="connsiteX27" fmla="*/ 2500347 w 7955650"/>
              <a:gd name="connsiteY27" fmla="*/ 830997 h 830997"/>
              <a:gd name="connsiteX28" fmla="*/ 2091199 w 7955650"/>
              <a:gd name="connsiteY28" fmla="*/ 830997 h 830997"/>
              <a:gd name="connsiteX29" fmla="*/ 1443382 w 7955650"/>
              <a:gd name="connsiteY29" fmla="*/ 830997 h 830997"/>
              <a:gd name="connsiteX30" fmla="*/ 1034235 w 7955650"/>
              <a:gd name="connsiteY30" fmla="*/ 830997 h 830997"/>
              <a:gd name="connsiteX31" fmla="*/ 0 w 7955650"/>
              <a:gd name="connsiteY31" fmla="*/ 830997 h 830997"/>
              <a:gd name="connsiteX32" fmla="*/ 0 w 7955650"/>
              <a:gd name="connsiteY32" fmla="*/ 440428 h 830997"/>
              <a:gd name="connsiteX33" fmla="*/ 0 w 7955650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50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3571" y="8874"/>
                  <a:pt x="2523078" y="0"/>
                </a:cubicBezTo>
                <a:cubicBezTo>
                  <a:pt x="2692586" y="-8874"/>
                  <a:pt x="3000734" y="24341"/>
                  <a:pt x="3250451" y="0"/>
                </a:cubicBezTo>
                <a:cubicBezTo>
                  <a:pt x="3500168" y="-24341"/>
                  <a:pt x="3512692" y="31395"/>
                  <a:pt x="3659599" y="0"/>
                </a:cubicBezTo>
                <a:cubicBezTo>
                  <a:pt x="3806506" y="-31395"/>
                  <a:pt x="4027600" y="7587"/>
                  <a:pt x="4386973" y="0"/>
                </a:cubicBezTo>
                <a:cubicBezTo>
                  <a:pt x="4746346" y="-7587"/>
                  <a:pt x="4908843" y="48357"/>
                  <a:pt x="5114346" y="0"/>
                </a:cubicBezTo>
                <a:cubicBezTo>
                  <a:pt x="5319849" y="-48357"/>
                  <a:pt x="5509629" y="21988"/>
                  <a:pt x="5682607" y="0"/>
                </a:cubicBezTo>
                <a:cubicBezTo>
                  <a:pt x="5855585" y="-21988"/>
                  <a:pt x="6262946" y="76245"/>
                  <a:pt x="6409981" y="0"/>
                </a:cubicBezTo>
                <a:cubicBezTo>
                  <a:pt x="6557016" y="-76245"/>
                  <a:pt x="6761365" y="48857"/>
                  <a:pt x="6898685" y="0"/>
                </a:cubicBezTo>
                <a:cubicBezTo>
                  <a:pt x="7036005" y="-48857"/>
                  <a:pt x="7244126" y="31814"/>
                  <a:pt x="7387389" y="0"/>
                </a:cubicBezTo>
                <a:cubicBezTo>
                  <a:pt x="7530652" y="-31814"/>
                  <a:pt x="7695519" y="24322"/>
                  <a:pt x="7955650" y="0"/>
                </a:cubicBezTo>
                <a:cubicBezTo>
                  <a:pt x="7995726" y="130940"/>
                  <a:pt x="7930545" y="227271"/>
                  <a:pt x="7955650" y="407189"/>
                </a:cubicBezTo>
                <a:cubicBezTo>
                  <a:pt x="7980755" y="587107"/>
                  <a:pt x="7944854" y="703814"/>
                  <a:pt x="7955650" y="830997"/>
                </a:cubicBezTo>
                <a:cubicBezTo>
                  <a:pt x="7661474" y="858480"/>
                  <a:pt x="7602127" y="779251"/>
                  <a:pt x="7307833" y="830997"/>
                </a:cubicBezTo>
                <a:cubicBezTo>
                  <a:pt x="7013539" y="882743"/>
                  <a:pt x="6986821" y="790269"/>
                  <a:pt x="6739572" y="830997"/>
                </a:cubicBezTo>
                <a:cubicBezTo>
                  <a:pt x="6492323" y="871725"/>
                  <a:pt x="6534390" y="797311"/>
                  <a:pt x="6409981" y="830997"/>
                </a:cubicBezTo>
                <a:cubicBezTo>
                  <a:pt x="6285572" y="864683"/>
                  <a:pt x="6185757" y="802345"/>
                  <a:pt x="6000833" y="830997"/>
                </a:cubicBezTo>
                <a:cubicBezTo>
                  <a:pt x="5815909" y="859649"/>
                  <a:pt x="5596920" y="759956"/>
                  <a:pt x="5273459" y="830997"/>
                </a:cubicBezTo>
                <a:cubicBezTo>
                  <a:pt x="4949998" y="902038"/>
                  <a:pt x="4841956" y="787035"/>
                  <a:pt x="4705199" y="830997"/>
                </a:cubicBezTo>
                <a:cubicBezTo>
                  <a:pt x="4568442" y="874959"/>
                  <a:pt x="4459454" y="816072"/>
                  <a:pt x="4296051" y="830997"/>
                </a:cubicBezTo>
                <a:cubicBezTo>
                  <a:pt x="4132648" y="845922"/>
                  <a:pt x="3876065" y="774580"/>
                  <a:pt x="3727790" y="830997"/>
                </a:cubicBezTo>
                <a:cubicBezTo>
                  <a:pt x="3579515" y="887414"/>
                  <a:pt x="3482913" y="825493"/>
                  <a:pt x="3398199" y="830997"/>
                </a:cubicBezTo>
                <a:cubicBezTo>
                  <a:pt x="3313485" y="836501"/>
                  <a:pt x="3216372" y="815180"/>
                  <a:pt x="3068608" y="830997"/>
                </a:cubicBezTo>
                <a:cubicBezTo>
                  <a:pt x="2920844" y="846814"/>
                  <a:pt x="2758806" y="797643"/>
                  <a:pt x="2500347" y="830997"/>
                </a:cubicBezTo>
                <a:cubicBezTo>
                  <a:pt x="2241888" y="864351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26072" y="824164"/>
                  <a:pt x="1034235" y="830997"/>
                </a:cubicBezTo>
                <a:cubicBezTo>
                  <a:pt x="942398" y="837830"/>
                  <a:pt x="498269" y="776430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Peter lives near his school.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281DC-65B7-1D6F-0E5B-A10E69D36122}"/>
              </a:ext>
            </a:extLst>
          </p:cNvPr>
          <p:cNvSpPr txBox="1"/>
          <p:nvPr/>
        </p:nvSpPr>
        <p:spPr>
          <a:xfrm>
            <a:off x="377722" y="2563240"/>
            <a:ext cx="7955649" cy="830997"/>
          </a:xfrm>
          <a:custGeom>
            <a:avLst/>
            <a:gdLst>
              <a:gd name="connsiteX0" fmla="*/ 0 w 7955649"/>
              <a:gd name="connsiteY0" fmla="*/ 0 h 830997"/>
              <a:gd name="connsiteX1" fmla="*/ 488704 w 7955649"/>
              <a:gd name="connsiteY1" fmla="*/ 0 h 830997"/>
              <a:gd name="connsiteX2" fmla="*/ 818295 w 7955649"/>
              <a:gd name="connsiteY2" fmla="*/ 0 h 830997"/>
              <a:gd name="connsiteX3" fmla="*/ 1545669 w 7955649"/>
              <a:gd name="connsiteY3" fmla="*/ 0 h 830997"/>
              <a:gd name="connsiteX4" fmla="*/ 2034373 w 7955649"/>
              <a:gd name="connsiteY4" fmla="*/ 0 h 830997"/>
              <a:gd name="connsiteX5" fmla="*/ 2523077 w 7955649"/>
              <a:gd name="connsiteY5" fmla="*/ 0 h 830997"/>
              <a:gd name="connsiteX6" fmla="*/ 3250451 w 7955649"/>
              <a:gd name="connsiteY6" fmla="*/ 0 h 830997"/>
              <a:gd name="connsiteX7" fmla="*/ 3659599 w 7955649"/>
              <a:gd name="connsiteY7" fmla="*/ 0 h 830997"/>
              <a:gd name="connsiteX8" fmla="*/ 4386972 w 7955649"/>
              <a:gd name="connsiteY8" fmla="*/ 0 h 830997"/>
              <a:gd name="connsiteX9" fmla="*/ 5114346 w 7955649"/>
              <a:gd name="connsiteY9" fmla="*/ 0 h 830997"/>
              <a:gd name="connsiteX10" fmla="*/ 5682606 w 7955649"/>
              <a:gd name="connsiteY10" fmla="*/ 0 h 830997"/>
              <a:gd name="connsiteX11" fmla="*/ 6409980 w 7955649"/>
              <a:gd name="connsiteY11" fmla="*/ 0 h 830997"/>
              <a:gd name="connsiteX12" fmla="*/ 6898684 w 7955649"/>
              <a:gd name="connsiteY12" fmla="*/ 0 h 830997"/>
              <a:gd name="connsiteX13" fmla="*/ 7387388 w 7955649"/>
              <a:gd name="connsiteY13" fmla="*/ 0 h 830997"/>
              <a:gd name="connsiteX14" fmla="*/ 7955649 w 7955649"/>
              <a:gd name="connsiteY14" fmla="*/ 0 h 830997"/>
              <a:gd name="connsiteX15" fmla="*/ 7955649 w 7955649"/>
              <a:gd name="connsiteY15" fmla="*/ 407189 h 830997"/>
              <a:gd name="connsiteX16" fmla="*/ 7955649 w 7955649"/>
              <a:gd name="connsiteY16" fmla="*/ 830997 h 830997"/>
              <a:gd name="connsiteX17" fmla="*/ 7307832 w 7955649"/>
              <a:gd name="connsiteY17" fmla="*/ 830997 h 830997"/>
              <a:gd name="connsiteX18" fmla="*/ 6739571 w 7955649"/>
              <a:gd name="connsiteY18" fmla="*/ 830997 h 830997"/>
              <a:gd name="connsiteX19" fmla="*/ 6409980 w 7955649"/>
              <a:gd name="connsiteY19" fmla="*/ 830997 h 830997"/>
              <a:gd name="connsiteX20" fmla="*/ 6000832 w 7955649"/>
              <a:gd name="connsiteY20" fmla="*/ 830997 h 830997"/>
              <a:gd name="connsiteX21" fmla="*/ 5273459 w 7955649"/>
              <a:gd name="connsiteY21" fmla="*/ 830997 h 830997"/>
              <a:gd name="connsiteX22" fmla="*/ 4705198 w 7955649"/>
              <a:gd name="connsiteY22" fmla="*/ 830997 h 830997"/>
              <a:gd name="connsiteX23" fmla="*/ 4296050 w 7955649"/>
              <a:gd name="connsiteY23" fmla="*/ 830997 h 830997"/>
              <a:gd name="connsiteX24" fmla="*/ 3727790 w 7955649"/>
              <a:gd name="connsiteY24" fmla="*/ 830997 h 830997"/>
              <a:gd name="connsiteX25" fmla="*/ 3398199 w 7955649"/>
              <a:gd name="connsiteY25" fmla="*/ 830997 h 830997"/>
              <a:gd name="connsiteX26" fmla="*/ 3068607 w 7955649"/>
              <a:gd name="connsiteY26" fmla="*/ 830997 h 830997"/>
              <a:gd name="connsiteX27" fmla="*/ 2500347 w 7955649"/>
              <a:gd name="connsiteY27" fmla="*/ 830997 h 830997"/>
              <a:gd name="connsiteX28" fmla="*/ 2091199 w 7955649"/>
              <a:gd name="connsiteY28" fmla="*/ 830997 h 830997"/>
              <a:gd name="connsiteX29" fmla="*/ 1443382 w 7955649"/>
              <a:gd name="connsiteY29" fmla="*/ 830997 h 830997"/>
              <a:gd name="connsiteX30" fmla="*/ 1034234 w 7955649"/>
              <a:gd name="connsiteY30" fmla="*/ 830997 h 830997"/>
              <a:gd name="connsiteX31" fmla="*/ 0 w 7955649"/>
              <a:gd name="connsiteY31" fmla="*/ 830997 h 830997"/>
              <a:gd name="connsiteX32" fmla="*/ 0 w 7955649"/>
              <a:gd name="connsiteY32" fmla="*/ 440428 h 830997"/>
              <a:gd name="connsiteX33" fmla="*/ 0 w 7955649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49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5660" y="14297"/>
                  <a:pt x="2523077" y="0"/>
                </a:cubicBezTo>
                <a:cubicBezTo>
                  <a:pt x="2690494" y="-14297"/>
                  <a:pt x="2996182" y="20316"/>
                  <a:pt x="3250451" y="0"/>
                </a:cubicBezTo>
                <a:cubicBezTo>
                  <a:pt x="3504720" y="-20316"/>
                  <a:pt x="3512692" y="31395"/>
                  <a:pt x="3659599" y="0"/>
                </a:cubicBezTo>
                <a:cubicBezTo>
                  <a:pt x="3806506" y="-31395"/>
                  <a:pt x="4031496" y="7638"/>
                  <a:pt x="4386972" y="0"/>
                </a:cubicBezTo>
                <a:cubicBezTo>
                  <a:pt x="4742448" y="-7638"/>
                  <a:pt x="4907034" y="47225"/>
                  <a:pt x="5114346" y="0"/>
                </a:cubicBezTo>
                <a:cubicBezTo>
                  <a:pt x="5321658" y="-47225"/>
                  <a:pt x="5514039" y="27963"/>
                  <a:pt x="5682606" y="0"/>
                </a:cubicBezTo>
                <a:cubicBezTo>
                  <a:pt x="5851173" y="-27963"/>
                  <a:pt x="6262945" y="76245"/>
                  <a:pt x="6409980" y="0"/>
                </a:cubicBezTo>
                <a:cubicBezTo>
                  <a:pt x="6557015" y="-76245"/>
                  <a:pt x="6761364" y="48857"/>
                  <a:pt x="6898684" y="0"/>
                </a:cubicBezTo>
                <a:cubicBezTo>
                  <a:pt x="7036004" y="-48857"/>
                  <a:pt x="7244125" y="31814"/>
                  <a:pt x="7387388" y="0"/>
                </a:cubicBezTo>
                <a:cubicBezTo>
                  <a:pt x="7530651" y="-31814"/>
                  <a:pt x="7695518" y="24322"/>
                  <a:pt x="7955649" y="0"/>
                </a:cubicBezTo>
                <a:cubicBezTo>
                  <a:pt x="7995725" y="130940"/>
                  <a:pt x="7930544" y="227271"/>
                  <a:pt x="7955649" y="407189"/>
                </a:cubicBezTo>
                <a:cubicBezTo>
                  <a:pt x="7980754" y="587107"/>
                  <a:pt x="7944853" y="703814"/>
                  <a:pt x="7955649" y="830997"/>
                </a:cubicBezTo>
                <a:cubicBezTo>
                  <a:pt x="7661473" y="858480"/>
                  <a:pt x="7602126" y="779251"/>
                  <a:pt x="7307832" y="830997"/>
                </a:cubicBezTo>
                <a:cubicBezTo>
                  <a:pt x="7013538" y="882743"/>
                  <a:pt x="6986820" y="790269"/>
                  <a:pt x="6739571" y="830997"/>
                </a:cubicBezTo>
                <a:cubicBezTo>
                  <a:pt x="6492322" y="871725"/>
                  <a:pt x="6534389" y="797311"/>
                  <a:pt x="6409980" y="830997"/>
                </a:cubicBezTo>
                <a:cubicBezTo>
                  <a:pt x="6285571" y="864683"/>
                  <a:pt x="6185756" y="802345"/>
                  <a:pt x="6000832" y="830997"/>
                </a:cubicBezTo>
                <a:cubicBezTo>
                  <a:pt x="5815908" y="859649"/>
                  <a:pt x="5592854" y="759813"/>
                  <a:pt x="5273459" y="830997"/>
                </a:cubicBezTo>
                <a:cubicBezTo>
                  <a:pt x="4954064" y="902181"/>
                  <a:pt x="4842370" y="787764"/>
                  <a:pt x="4705198" y="830997"/>
                </a:cubicBezTo>
                <a:cubicBezTo>
                  <a:pt x="4568026" y="874230"/>
                  <a:pt x="4459453" y="816072"/>
                  <a:pt x="4296050" y="830997"/>
                </a:cubicBezTo>
                <a:cubicBezTo>
                  <a:pt x="4132647" y="845922"/>
                  <a:pt x="3874688" y="772704"/>
                  <a:pt x="3727790" y="830997"/>
                </a:cubicBezTo>
                <a:cubicBezTo>
                  <a:pt x="3580892" y="889290"/>
                  <a:pt x="3482913" y="825493"/>
                  <a:pt x="3398199" y="830997"/>
                </a:cubicBezTo>
                <a:cubicBezTo>
                  <a:pt x="3313485" y="836501"/>
                  <a:pt x="3221747" y="819962"/>
                  <a:pt x="3068607" y="830997"/>
                </a:cubicBezTo>
                <a:cubicBezTo>
                  <a:pt x="2915467" y="842032"/>
                  <a:pt x="2756961" y="794722"/>
                  <a:pt x="2500347" y="830997"/>
                </a:cubicBezTo>
                <a:cubicBezTo>
                  <a:pt x="2243733" y="867272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31382" y="830391"/>
                  <a:pt x="1034234" y="830997"/>
                </a:cubicBezTo>
                <a:cubicBezTo>
                  <a:pt x="937086" y="831603"/>
                  <a:pt x="497945" y="774067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 go to the same school.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6212C-E0E0-11F8-C6A0-2620EFB40421}"/>
              </a:ext>
            </a:extLst>
          </p:cNvPr>
          <p:cNvSpPr txBox="1"/>
          <p:nvPr/>
        </p:nvSpPr>
        <p:spPr>
          <a:xfrm>
            <a:off x="377722" y="3879262"/>
            <a:ext cx="7955649" cy="830997"/>
          </a:xfrm>
          <a:custGeom>
            <a:avLst/>
            <a:gdLst>
              <a:gd name="connsiteX0" fmla="*/ 0 w 7955649"/>
              <a:gd name="connsiteY0" fmla="*/ 0 h 830997"/>
              <a:gd name="connsiteX1" fmla="*/ 488704 w 7955649"/>
              <a:gd name="connsiteY1" fmla="*/ 0 h 830997"/>
              <a:gd name="connsiteX2" fmla="*/ 818295 w 7955649"/>
              <a:gd name="connsiteY2" fmla="*/ 0 h 830997"/>
              <a:gd name="connsiteX3" fmla="*/ 1545669 w 7955649"/>
              <a:gd name="connsiteY3" fmla="*/ 0 h 830997"/>
              <a:gd name="connsiteX4" fmla="*/ 2034373 w 7955649"/>
              <a:gd name="connsiteY4" fmla="*/ 0 h 830997"/>
              <a:gd name="connsiteX5" fmla="*/ 2523077 w 7955649"/>
              <a:gd name="connsiteY5" fmla="*/ 0 h 830997"/>
              <a:gd name="connsiteX6" fmla="*/ 3250451 w 7955649"/>
              <a:gd name="connsiteY6" fmla="*/ 0 h 830997"/>
              <a:gd name="connsiteX7" fmla="*/ 3659599 w 7955649"/>
              <a:gd name="connsiteY7" fmla="*/ 0 h 830997"/>
              <a:gd name="connsiteX8" fmla="*/ 4386972 w 7955649"/>
              <a:gd name="connsiteY8" fmla="*/ 0 h 830997"/>
              <a:gd name="connsiteX9" fmla="*/ 5114346 w 7955649"/>
              <a:gd name="connsiteY9" fmla="*/ 0 h 830997"/>
              <a:gd name="connsiteX10" fmla="*/ 5682606 w 7955649"/>
              <a:gd name="connsiteY10" fmla="*/ 0 h 830997"/>
              <a:gd name="connsiteX11" fmla="*/ 6409980 w 7955649"/>
              <a:gd name="connsiteY11" fmla="*/ 0 h 830997"/>
              <a:gd name="connsiteX12" fmla="*/ 6898684 w 7955649"/>
              <a:gd name="connsiteY12" fmla="*/ 0 h 830997"/>
              <a:gd name="connsiteX13" fmla="*/ 7387388 w 7955649"/>
              <a:gd name="connsiteY13" fmla="*/ 0 h 830997"/>
              <a:gd name="connsiteX14" fmla="*/ 7955649 w 7955649"/>
              <a:gd name="connsiteY14" fmla="*/ 0 h 830997"/>
              <a:gd name="connsiteX15" fmla="*/ 7955649 w 7955649"/>
              <a:gd name="connsiteY15" fmla="*/ 407189 h 830997"/>
              <a:gd name="connsiteX16" fmla="*/ 7955649 w 7955649"/>
              <a:gd name="connsiteY16" fmla="*/ 830997 h 830997"/>
              <a:gd name="connsiteX17" fmla="*/ 7307832 w 7955649"/>
              <a:gd name="connsiteY17" fmla="*/ 830997 h 830997"/>
              <a:gd name="connsiteX18" fmla="*/ 6739571 w 7955649"/>
              <a:gd name="connsiteY18" fmla="*/ 830997 h 830997"/>
              <a:gd name="connsiteX19" fmla="*/ 6409980 w 7955649"/>
              <a:gd name="connsiteY19" fmla="*/ 830997 h 830997"/>
              <a:gd name="connsiteX20" fmla="*/ 6000832 w 7955649"/>
              <a:gd name="connsiteY20" fmla="*/ 830997 h 830997"/>
              <a:gd name="connsiteX21" fmla="*/ 5273459 w 7955649"/>
              <a:gd name="connsiteY21" fmla="*/ 830997 h 830997"/>
              <a:gd name="connsiteX22" fmla="*/ 4705198 w 7955649"/>
              <a:gd name="connsiteY22" fmla="*/ 830997 h 830997"/>
              <a:gd name="connsiteX23" fmla="*/ 4296050 w 7955649"/>
              <a:gd name="connsiteY23" fmla="*/ 830997 h 830997"/>
              <a:gd name="connsiteX24" fmla="*/ 3727790 w 7955649"/>
              <a:gd name="connsiteY24" fmla="*/ 830997 h 830997"/>
              <a:gd name="connsiteX25" fmla="*/ 3398199 w 7955649"/>
              <a:gd name="connsiteY25" fmla="*/ 830997 h 830997"/>
              <a:gd name="connsiteX26" fmla="*/ 3068607 w 7955649"/>
              <a:gd name="connsiteY26" fmla="*/ 830997 h 830997"/>
              <a:gd name="connsiteX27" fmla="*/ 2500347 w 7955649"/>
              <a:gd name="connsiteY27" fmla="*/ 830997 h 830997"/>
              <a:gd name="connsiteX28" fmla="*/ 2091199 w 7955649"/>
              <a:gd name="connsiteY28" fmla="*/ 830997 h 830997"/>
              <a:gd name="connsiteX29" fmla="*/ 1443382 w 7955649"/>
              <a:gd name="connsiteY29" fmla="*/ 830997 h 830997"/>
              <a:gd name="connsiteX30" fmla="*/ 1034234 w 7955649"/>
              <a:gd name="connsiteY30" fmla="*/ 830997 h 830997"/>
              <a:gd name="connsiteX31" fmla="*/ 0 w 7955649"/>
              <a:gd name="connsiteY31" fmla="*/ 830997 h 830997"/>
              <a:gd name="connsiteX32" fmla="*/ 0 w 7955649"/>
              <a:gd name="connsiteY32" fmla="*/ 440428 h 830997"/>
              <a:gd name="connsiteX33" fmla="*/ 0 w 7955649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49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5660" y="14297"/>
                  <a:pt x="2523077" y="0"/>
                </a:cubicBezTo>
                <a:cubicBezTo>
                  <a:pt x="2690494" y="-14297"/>
                  <a:pt x="2996182" y="20316"/>
                  <a:pt x="3250451" y="0"/>
                </a:cubicBezTo>
                <a:cubicBezTo>
                  <a:pt x="3504720" y="-20316"/>
                  <a:pt x="3512692" y="31395"/>
                  <a:pt x="3659599" y="0"/>
                </a:cubicBezTo>
                <a:cubicBezTo>
                  <a:pt x="3806506" y="-31395"/>
                  <a:pt x="4031496" y="7638"/>
                  <a:pt x="4386972" y="0"/>
                </a:cubicBezTo>
                <a:cubicBezTo>
                  <a:pt x="4742448" y="-7638"/>
                  <a:pt x="4907034" y="47225"/>
                  <a:pt x="5114346" y="0"/>
                </a:cubicBezTo>
                <a:cubicBezTo>
                  <a:pt x="5321658" y="-47225"/>
                  <a:pt x="5514039" y="27963"/>
                  <a:pt x="5682606" y="0"/>
                </a:cubicBezTo>
                <a:cubicBezTo>
                  <a:pt x="5851173" y="-27963"/>
                  <a:pt x="6262945" y="76245"/>
                  <a:pt x="6409980" y="0"/>
                </a:cubicBezTo>
                <a:cubicBezTo>
                  <a:pt x="6557015" y="-76245"/>
                  <a:pt x="6761364" y="48857"/>
                  <a:pt x="6898684" y="0"/>
                </a:cubicBezTo>
                <a:cubicBezTo>
                  <a:pt x="7036004" y="-48857"/>
                  <a:pt x="7244125" y="31814"/>
                  <a:pt x="7387388" y="0"/>
                </a:cubicBezTo>
                <a:cubicBezTo>
                  <a:pt x="7530651" y="-31814"/>
                  <a:pt x="7695518" y="24322"/>
                  <a:pt x="7955649" y="0"/>
                </a:cubicBezTo>
                <a:cubicBezTo>
                  <a:pt x="7995725" y="130940"/>
                  <a:pt x="7930544" y="227271"/>
                  <a:pt x="7955649" y="407189"/>
                </a:cubicBezTo>
                <a:cubicBezTo>
                  <a:pt x="7980754" y="587107"/>
                  <a:pt x="7944853" y="703814"/>
                  <a:pt x="7955649" y="830997"/>
                </a:cubicBezTo>
                <a:cubicBezTo>
                  <a:pt x="7661473" y="858480"/>
                  <a:pt x="7602126" y="779251"/>
                  <a:pt x="7307832" y="830997"/>
                </a:cubicBezTo>
                <a:cubicBezTo>
                  <a:pt x="7013538" y="882743"/>
                  <a:pt x="6986820" y="790269"/>
                  <a:pt x="6739571" y="830997"/>
                </a:cubicBezTo>
                <a:cubicBezTo>
                  <a:pt x="6492322" y="871725"/>
                  <a:pt x="6534389" y="797311"/>
                  <a:pt x="6409980" y="830997"/>
                </a:cubicBezTo>
                <a:cubicBezTo>
                  <a:pt x="6285571" y="864683"/>
                  <a:pt x="6185756" y="802345"/>
                  <a:pt x="6000832" y="830997"/>
                </a:cubicBezTo>
                <a:cubicBezTo>
                  <a:pt x="5815908" y="859649"/>
                  <a:pt x="5592854" y="759813"/>
                  <a:pt x="5273459" y="830997"/>
                </a:cubicBezTo>
                <a:cubicBezTo>
                  <a:pt x="4954064" y="902181"/>
                  <a:pt x="4842370" y="787764"/>
                  <a:pt x="4705198" y="830997"/>
                </a:cubicBezTo>
                <a:cubicBezTo>
                  <a:pt x="4568026" y="874230"/>
                  <a:pt x="4459453" y="816072"/>
                  <a:pt x="4296050" y="830997"/>
                </a:cubicBezTo>
                <a:cubicBezTo>
                  <a:pt x="4132647" y="845922"/>
                  <a:pt x="3874688" y="772704"/>
                  <a:pt x="3727790" y="830997"/>
                </a:cubicBezTo>
                <a:cubicBezTo>
                  <a:pt x="3580892" y="889290"/>
                  <a:pt x="3482913" y="825493"/>
                  <a:pt x="3398199" y="830997"/>
                </a:cubicBezTo>
                <a:cubicBezTo>
                  <a:pt x="3313485" y="836501"/>
                  <a:pt x="3221747" y="819962"/>
                  <a:pt x="3068607" y="830997"/>
                </a:cubicBezTo>
                <a:cubicBezTo>
                  <a:pt x="2915467" y="842032"/>
                  <a:pt x="2756961" y="794722"/>
                  <a:pt x="2500347" y="830997"/>
                </a:cubicBezTo>
                <a:cubicBezTo>
                  <a:pt x="2243733" y="867272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31382" y="830391"/>
                  <a:pt x="1034234" y="830997"/>
                </a:cubicBezTo>
                <a:cubicBezTo>
                  <a:pt x="937086" y="831603"/>
                  <a:pt x="497945" y="774067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They have new subjects.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8F2A5-F86A-21FE-99FE-068D7CB67C51}"/>
              </a:ext>
            </a:extLst>
          </p:cNvPr>
          <p:cNvSpPr txBox="1"/>
          <p:nvPr/>
        </p:nvSpPr>
        <p:spPr>
          <a:xfrm>
            <a:off x="377722" y="5195283"/>
            <a:ext cx="10621204" cy="830997"/>
          </a:xfrm>
          <a:custGeom>
            <a:avLst/>
            <a:gdLst>
              <a:gd name="connsiteX0" fmla="*/ 0 w 10621204"/>
              <a:gd name="connsiteY0" fmla="*/ 0 h 830997"/>
              <a:gd name="connsiteX1" fmla="*/ 483855 w 10621204"/>
              <a:gd name="connsiteY1" fmla="*/ 0 h 830997"/>
              <a:gd name="connsiteX2" fmla="*/ 755286 w 10621204"/>
              <a:gd name="connsiteY2" fmla="*/ 0 h 830997"/>
              <a:gd name="connsiteX3" fmla="*/ 1557777 w 10621204"/>
              <a:gd name="connsiteY3" fmla="*/ 0 h 830997"/>
              <a:gd name="connsiteX4" fmla="*/ 2041631 w 10621204"/>
              <a:gd name="connsiteY4" fmla="*/ 0 h 830997"/>
              <a:gd name="connsiteX5" fmla="*/ 2525486 w 10621204"/>
              <a:gd name="connsiteY5" fmla="*/ 0 h 830997"/>
              <a:gd name="connsiteX6" fmla="*/ 3327977 w 10621204"/>
              <a:gd name="connsiteY6" fmla="*/ 0 h 830997"/>
              <a:gd name="connsiteX7" fmla="*/ 3705620 w 10621204"/>
              <a:gd name="connsiteY7" fmla="*/ 0 h 830997"/>
              <a:gd name="connsiteX8" fmla="*/ 4508111 w 10621204"/>
              <a:gd name="connsiteY8" fmla="*/ 0 h 830997"/>
              <a:gd name="connsiteX9" fmla="*/ 5310602 w 10621204"/>
              <a:gd name="connsiteY9" fmla="*/ 0 h 830997"/>
              <a:gd name="connsiteX10" fmla="*/ 5900669 w 10621204"/>
              <a:gd name="connsiteY10" fmla="*/ 0 h 830997"/>
              <a:gd name="connsiteX11" fmla="*/ 6703160 w 10621204"/>
              <a:gd name="connsiteY11" fmla="*/ 0 h 830997"/>
              <a:gd name="connsiteX12" fmla="*/ 7187015 w 10621204"/>
              <a:gd name="connsiteY12" fmla="*/ 0 h 830997"/>
              <a:gd name="connsiteX13" fmla="*/ 7670870 w 10621204"/>
              <a:gd name="connsiteY13" fmla="*/ 0 h 830997"/>
              <a:gd name="connsiteX14" fmla="*/ 8367148 w 10621204"/>
              <a:gd name="connsiteY14" fmla="*/ 0 h 830997"/>
              <a:gd name="connsiteX15" fmla="*/ 8851003 w 10621204"/>
              <a:gd name="connsiteY15" fmla="*/ 0 h 830997"/>
              <a:gd name="connsiteX16" fmla="*/ 9653494 w 10621204"/>
              <a:gd name="connsiteY16" fmla="*/ 0 h 830997"/>
              <a:gd name="connsiteX17" fmla="*/ 10621204 w 10621204"/>
              <a:gd name="connsiteY17" fmla="*/ 0 h 830997"/>
              <a:gd name="connsiteX18" fmla="*/ 10621204 w 10621204"/>
              <a:gd name="connsiteY18" fmla="*/ 415499 h 830997"/>
              <a:gd name="connsiteX19" fmla="*/ 10621204 w 10621204"/>
              <a:gd name="connsiteY19" fmla="*/ 830997 h 830997"/>
              <a:gd name="connsiteX20" fmla="*/ 10349773 w 10621204"/>
              <a:gd name="connsiteY20" fmla="*/ 830997 h 830997"/>
              <a:gd name="connsiteX21" fmla="*/ 9547282 w 10621204"/>
              <a:gd name="connsiteY21" fmla="*/ 830997 h 830997"/>
              <a:gd name="connsiteX22" fmla="*/ 8957215 w 10621204"/>
              <a:gd name="connsiteY22" fmla="*/ 830997 h 830997"/>
              <a:gd name="connsiteX23" fmla="*/ 8579573 w 10621204"/>
              <a:gd name="connsiteY23" fmla="*/ 830997 h 830997"/>
              <a:gd name="connsiteX24" fmla="*/ 7989506 w 10621204"/>
              <a:gd name="connsiteY24" fmla="*/ 830997 h 830997"/>
              <a:gd name="connsiteX25" fmla="*/ 7718075 w 10621204"/>
              <a:gd name="connsiteY25" fmla="*/ 830997 h 830997"/>
              <a:gd name="connsiteX26" fmla="*/ 7446644 w 10621204"/>
              <a:gd name="connsiteY26" fmla="*/ 830997 h 830997"/>
              <a:gd name="connsiteX27" fmla="*/ 6856577 w 10621204"/>
              <a:gd name="connsiteY27" fmla="*/ 830997 h 830997"/>
              <a:gd name="connsiteX28" fmla="*/ 6478934 w 10621204"/>
              <a:gd name="connsiteY28" fmla="*/ 830997 h 830997"/>
              <a:gd name="connsiteX29" fmla="*/ 5782656 w 10621204"/>
              <a:gd name="connsiteY29" fmla="*/ 830997 h 830997"/>
              <a:gd name="connsiteX30" fmla="*/ 5405013 w 10621204"/>
              <a:gd name="connsiteY30" fmla="*/ 830997 h 830997"/>
              <a:gd name="connsiteX31" fmla="*/ 4708734 w 10621204"/>
              <a:gd name="connsiteY31" fmla="*/ 830997 h 830997"/>
              <a:gd name="connsiteX32" fmla="*/ 4437303 w 10621204"/>
              <a:gd name="connsiteY32" fmla="*/ 830997 h 830997"/>
              <a:gd name="connsiteX33" fmla="*/ 3741024 w 10621204"/>
              <a:gd name="connsiteY33" fmla="*/ 830997 h 830997"/>
              <a:gd name="connsiteX34" fmla="*/ 3363381 w 10621204"/>
              <a:gd name="connsiteY34" fmla="*/ 830997 h 830997"/>
              <a:gd name="connsiteX35" fmla="*/ 3091950 w 10621204"/>
              <a:gd name="connsiteY35" fmla="*/ 830997 h 830997"/>
              <a:gd name="connsiteX36" fmla="*/ 2714308 w 10621204"/>
              <a:gd name="connsiteY36" fmla="*/ 830997 h 830997"/>
              <a:gd name="connsiteX37" fmla="*/ 2018029 w 10621204"/>
              <a:gd name="connsiteY37" fmla="*/ 830997 h 830997"/>
              <a:gd name="connsiteX38" fmla="*/ 1640386 w 10621204"/>
              <a:gd name="connsiteY38" fmla="*/ 830997 h 830997"/>
              <a:gd name="connsiteX39" fmla="*/ 1368955 w 10621204"/>
              <a:gd name="connsiteY39" fmla="*/ 830997 h 830997"/>
              <a:gd name="connsiteX40" fmla="*/ 991312 w 10621204"/>
              <a:gd name="connsiteY40" fmla="*/ 830997 h 830997"/>
              <a:gd name="connsiteX41" fmla="*/ 507458 w 10621204"/>
              <a:gd name="connsiteY41" fmla="*/ 830997 h 830997"/>
              <a:gd name="connsiteX42" fmla="*/ 0 w 10621204"/>
              <a:gd name="connsiteY42" fmla="*/ 830997 h 830997"/>
              <a:gd name="connsiteX43" fmla="*/ 0 w 10621204"/>
              <a:gd name="connsiteY43" fmla="*/ 432118 h 830997"/>
              <a:gd name="connsiteX44" fmla="*/ 0 w 10621204"/>
              <a:gd name="connsiteY4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21204" h="830997" extrusionOk="0">
                <a:moveTo>
                  <a:pt x="0" y="0"/>
                </a:moveTo>
                <a:cubicBezTo>
                  <a:pt x="216704" y="-43298"/>
                  <a:pt x="372130" y="226"/>
                  <a:pt x="483855" y="0"/>
                </a:cubicBezTo>
                <a:cubicBezTo>
                  <a:pt x="595581" y="-226"/>
                  <a:pt x="620881" y="16191"/>
                  <a:pt x="755286" y="0"/>
                </a:cubicBezTo>
                <a:cubicBezTo>
                  <a:pt x="889691" y="-16191"/>
                  <a:pt x="1194240" y="38295"/>
                  <a:pt x="1557777" y="0"/>
                </a:cubicBezTo>
                <a:cubicBezTo>
                  <a:pt x="1921314" y="-38295"/>
                  <a:pt x="1877997" y="6317"/>
                  <a:pt x="2041631" y="0"/>
                </a:cubicBezTo>
                <a:cubicBezTo>
                  <a:pt x="2205265" y="-6317"/>
                  <a:pt x="2332909" y="7679"/>
                  <a:pt x="2525486" y="0"/>
                </a:cubicBezTo>
                <a:cubicBezTo>
                  <a:pt x="2718064" y="-7679"/>
                  <a:pt x="2996198" y="68023"/>
                  <a:pt x="3327977" y="0"/>
                </a:cubicBezTo>
                <a:cubicBezTo>
                  <a:pt x="3659756" y="-68023"/>
                  <a:pt x="3585624" y="38011"/>
                  <a:pt x="3705620" y="0"/>
                </a:cubicBezTo>
                <a:cubicBezTo>
                  <a:pt x="3825616" y="-38011"/>
                  <a:pt x="4152699" y="10549"/>
                  <a:pt x="4508111" y="0"/>
                </a:cubicBezTo>
                <a:cubicBezTo>
                  <a:pt x="4863523" y="-10549"/>
                  <a:pt x="5006190" y="58746"/>
                  <a:pt x="5310602" y="0"/>
                </a:cubicBezTo>
                <a:cubicBezTo>
                  <a:pt x="5615014" y="-58746"/>
                  <a:pt x="5655160" y="1359"/>
                  <a:pt x="5900669" y="0"/>
                </a:cubicBezTo>
                <a:cubicBezTo>
                  <a:pt x="6146178" y="-1359"/>
                  <a:pt x="6366853" y="42183"/>
                  <a:pt x="6703160" y="0"/>
                </a:cubicBezTo>
                <a:cubicBezTo>
                  <a:pt x="7039467" y="-42183"/>
                  <a:pt x="7046474" y="9233"/>
                  <a:pt x="7187015" y="0"/>
                </a:cubicBezTo>
                <a:cubicBezTo>
                  <a:pt x="7327557" y="-9233"/>
                  <a:pt x="7489679" y="57661"/>
                  <a:pt x="7670870" y="0"/>
                </a:cubicBezTo>
                <a:cubicBezTo>
                  <a:pt x="7852061" y="-57661"/>
                  <a:pt x="8029344" y="37415"/>
                  <a:pt x="8367148" y="0"/>
                </a:cubicBezTo>
                <a:cubicBezTo>
                  <a:pt x="8704952" y="-37415"/>
                  <a:pt x="8640792" y="32718"/>
                  <a:pt x="8851003" y="0"/>
                </a:cubicBezTo>
                <a:cubicBezTo>
                  <a:pt x="9061214" y="-32718"/>
                  <a:pt x="9278720" y="60621"/>
                  <a:pt x="9653494" y="0"/>
                </a:cubicBezTo>
                <a:cubicBezTo>
                  <a:pt x="10028268" y="-60621"/>
                  <a:pt x="10220546" y="25654"/>
                  <a:pt x="10621204" y="0"/>
                </a:cubicBezTo>
                <a:cubicBezTo>
                  <a:pt x="10644309" y="189794"/>
                  <a:pt x="10610284" y="292361"/>
                  <a:pt x="10621204" y="415499"/>
                </a:cubicBezTo>
                <a:cubicBezTo>
                  <a:pt x="10632124" y="538637"/>
                  <a:pt x="10577138" y="650615"/>
                  <a:pt x="10621204" y="830997"/>
                </a:cubicBezTo>
                <a:cubicBezTo>
                  <a:pt x="10525397" y="848446"/>
                  <a:pt x="10450331" y="814814"/>
                  <a:pt x="10349773" y="830997"/>
                </a:cubicBezTo>
                <a:cubicBezTo>
                  <a:pt x="10249215" y="847180"/>
                  <a:pt x="9749314" y="797484"/>
                  <a:pt x="9547282" y="830997"/>
                </a:cubicBezTo>
                <a:cubicBezTo>
                  <a:pt x="9345250" y="864510"/>
                  <a:pt x="9111439" y="762996"/>
                  <a:pt x="8957215" y="830997"/>
                </a:cubicBezTo>
                <a:cubicBezTo>
                  <a:pt x="8802991" y="898998"/>
                  <a:pt x="8683043" y="828977"/>
                  <a:pt x="8579573" y="830997"/>
                </a:cubicBezTo>
                <a:cubicBezTo>
                  <a:pt x="8476103" y="833017"/>
                  <a:pt x="8245896" y="828141"/>
                  <a:pt x="7989506" y="830997"/>
                </a:cubicBezTo>
                <a:cubicBezTo>
                  <a:pt x="7733116" y="833853"/>
                  <a:pt x="7786285" y="814592"/>
                  <a:pt x="7718075" y="830997"/>
                </a:cubicBezTo>
                <a:cubicBezTo>
                  <a:pt x="7649865" y="847402"/>
                  <a:pt x="7525538" y="816998"/>
                  <a:pt x="7446644" y="830997"/>
                </a:cubicBezTo>
                <a:cubicBezTo>
                  <a:pt x="7367750" y="844996"/>
                  <a:pt x="6990657" y="771839"/>
                  <a:pt x="6856577" y="830997"/>
                </a:cubicBezTo>
                <a:cubicBezTo>
                  <a:pt x="6722497" y="890155"/>
                  <a:pt x="6563318" y="795662"/>
                  <a:pt x="6478934" y="830997"/>
                </a:cubicBezTo>
                <a:cubicBezTo>
                  <a:pt x="6394550" y="866332"/>
                  <a:pt x="6033842" y="800466"/>
                  <a:pt x="5782656" y="830997"/>
                </a:cubicBezTo>
                <a:cubicBezTo>
                  <a:pt x="5531470" y="861528"/>
                  <a:pt x="5529949" y="825481"/>
                  <a:pt x="5405013" y="830997"/>
                </a:cubicBezTo>
                <a:cubicBezTo>
                  <a:pt x="5280077" y="836513"/>
                  <a:pt x="4983641" y="822488"/>
                  <a:pt x="4708734" y="830997"/>
                </a:cubicBezTo>
                <a:cubicBezTo>
                  <a:pt x="4433827" y="839506"/>
                  <a:pt x="4570210" y="799827"/>
                  <a:pt x="4437303" y="830997"/>
                </a:cubicBezTo>
                <a:cubicBezTo>
                  <a:pt x="4304396" y="862167"/>
                  <a:pt x="4034329" y="826616"/>
                  <a:pt x="3741024" y="830997"/>
                </a:cubicBezTo>
                <a:cubicBezTo>
                  <a:pt x="3447719" y="835378"/>
                  <a:pt x="3442041" y="803729"/>
                  <a:pt x="3363381" y="830997"/>
                </a:cubicBezTo>
                <a:cubicBezTo>
                  <a:pt x="3284721" y="858265"/>
                  <a:pt x="3224509" y="814713"/>
                  <a:pt x="3091950" y="830997"/>
                </a:cubicBezTo>
                <a:cubicBezTo>
                  <a:pt x="2959391" y="847281"/>
                  <a:pt x="2849030" y="806502"/>
                  <a:pt x="2714308" y="830997"/>
                </a:cubicBezTo>
                <a:cubicBezTo>
                  <a:pt x="2579586" y="855492"/>
                  <a:pt x="2277373" y="798876"/>
                  <a:pt x="2018029" y="830997"/>
                </a:cubicBezTo>
                <a:cubicBezTo>
                  <a:pt x="1758685" y="863118"/>
                  <a:pt x="1719563" y="821566"/>
                  <a:pt x="1640386" y="830997"/>
                </a:cubicBezTo>
                <a:cubicBezTo>
                  <a:pt x="1561209" y="840428"/>
                  <a:pt x="1502076" y="824450"/>
                  <a:pt x="1368955" y="830997"/>
                </a:cubicBezTo>
                <a:cubicBezTo>
                  <a:pt x="1235834" y="837544"/>
                  <a:pt x="1156563" y="814877"/>
                  <a:pt x="991312" y="830997"/>
                </a:cubicBezTo>
                <a:cubicBezTo>
                  <a:pt x="826061" y="847117"/>
                  <a:pt x="689151" y="813741"/>
                  <a:pt x="507458" y="830997"/>
                </a:cubicBezTo>
                <a:cubicBezTo>
                  <a:pt x="325765" y="848253"/>
                  <a:pt x="117106" y="806299"/>
                  <a:pt x="0" y="830997"/>
                </a:cubicBezTo>
                <a:cubicBezTo>
                  <a:pt x="-37809" y="729453"/>
                  <a:pt x="537" y="536356"/>
                  <a:pt x="0" y="432118"/>
                </a:cubicBezTo>
                <a:cubicBezTo>
                  <a:pt x="-537" y="327880"/>
                  <a:pt x="7169" y="190052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We always look smart in our uniforms.</a:t>
            </a:r>
          </a:p>
        </p:txBody>
      </p:sp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4475" y="2272421"/>
            <a:ext cx="112750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THE </a:t>
            </a:r>
            <a:r>
              <a:rPr lang="en-US" sz="8000" b="1">
                <a:solidFill>
                  <a:srgbClr val="AD4F0F"/>
                </a:solidFill>
              </a:rPr>
              <a:t>PRESENT </a:t>
            </a:r>
            <a:r>
              <a:rPr lang="en-US" sz="8000" b="1" smtClean="0">
                <a:solidFill>
                  <a:srgbClr val="AD4F0F"/>
                </a:solidFill>
              </a:rPr>
              <a:t>SIMPLE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2EA6C1-2ED5-9573-D514-D4F047BE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61907"/>
              </p:ext>
            </p:extLst>
          </p:nvPr>
        </p:nvGraphicFramePr>
        <p:xfrm>
          <a:off x="487067" y="1242374"/>
          <a:ext cx="11374006" cy="5278140"/>
        </p:xfrm>
        <a:graphic>
          <a:graphicData uri="http://schemas.openxmlformats.org/drawingml/2006/table">
            <a:tbl>
              <a:tblPr/>
              <a:tblGrid>
                <a:gridCol w="3979425">
                  <a:extLst>
                    <a:ext uri="{9D8B030D-6E8A-4147-A177-3AD203B41FA5}">
                      <a16:colId xmlns:a16="http://schemas.microsoft.com/office/drawing/2014/main" val="1640272138"/>
                    </a:ext>
                  </a:extLst>
                </a:gridCol>
                <a:gridCol w="7394581">
                  <a:extLst>
                    <a:ext uri="{9D8B030D-6E8A-4147-A177-3AD203B41FA5}">
                      <a16:colId xmlns:a16="http://schemas.microsoft.com/office/drawing/2014/main" val="1055825836"/>
                    </a:ext>
                  </a:extLst>
                </a:gridCol>
              </a:tblGrid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 + V(inf) / V(s/es) + …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35827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Negative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S + don’t / doesn’t + V(inf) + …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37906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Interrogative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/ Does + S + V(inf) + … ?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19878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Answer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Yes, S + do /does.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No, S + don’t / doesn’t.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82802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WH </a:t>
                      </a: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questions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do /does + S + V(inf) + … ?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576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Notes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Use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/don’t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with: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I, you, we, they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plural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 forms.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Use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does/ doesn’t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with: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she, he, it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singular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 forms.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9094" y="1156016"/>
            <a:ext cx="6277707" cy="5422795"/>
            <a:chOff x="2409094" y="1156016"/>
            <a:chExt cx="6277707" cy="5422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444" t="2003" r="1472" b="3121"/>
            <a:stretch/>
          </p:blipFill>
          <p:spPr>
            <a:xfrm>
              <a:off x="2409094" y="1156016"/>
              <a:ext cx="6204722" cy="44664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7121" y="5437870"/>
              <a:ext cx="5929680" cy="1140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6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6008" y="2870298"/>
            <a:ext cx="112750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ADVERBS OF FREQUENCY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3806</TotalTime>
  <Words>700</Words>
  <PresentationFormat>Widescreen</PresentationFormat>
  <Paragraphs>134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2023-09-13T03:36:08Z</dcterms:modified>
</cp:coreProperties>
</file>