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700" r:id="rId3"/>
    <p:sldMasterId id="2147483712" r:id="rId4"/>
  </p:sldMasterIdLst>
  <p:notesMasterIdLst>
    <p:notesMasterId r:id="rId35"/>
  </p:notesMasterIdLst>
  <p:sldIdLst>
    <p:sldId id="283" r:id="rId5"/>
    <p:sldId id="258" r:id="rId6"/>
    <p:sldId id="285" r:id="rId7"/>
    <p:sldId id="286" r:id="rId8"/>
    <p:sldId id="261" r:id="rId9"/>
    <p:sldId id="262" r:id="rId10"/>
    <p:sldId id="263" r:id="rId11"/>
    <p:sldId id="264" r:id="rId12"/>
    <p:sldId id="265" r:id="rId13"/>
    <p:sldId id="266" r:id="rId14"/>
    <p:sldId id="289" r:id="rId15"/>
    <p:sldId id="268" r:id="rId16"/>
    <p:sldId id="269" r:id="rId17"/>
    <p:sldId id="270" r:id="rId18"/>
    <p:sldId id="271" r:id="rId19"/>
    <p:sldId id="272" r:id="rId20"/>
    <p:sldId id="290" r:id="rId21"/>
    <p:sldId id="274" r:id="rId22"/>
    <p:sldId id="275" r:id="rId23"/>
    <p:sldId id="276" r:id="rId24"/>
    <p:sldId id="292" r:id="rId25"/>
    <p:sldId id="294" r:id="rId26"/>
    <p:sldId id="295" r:id="rId27"/>
    <p:sldId id="296" r:id="rId28"/>
    <p:sldId id="297" r:id="rId29"/>
    <p:sldId id="278" r:id="rId30"/>
    <p:sldId id="291" r:id="rId31"/>
    <p:sldId id="280" r:id="rId32"/>
    <p:sldId id="281" r:id="rId33"/>
    <p:sldId id="298" r:id="rId34"/>
  </p:sldIdLst>
  <p:sldSz cx="12192000" cy="6858000"/>
  <p:notesSz cx="6858000" cy="9144000"/>
  <p:embeddedFontLs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Patrick Hand" panose="00000500000000000000" pitchFamily="2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Condensed Light" panose="02000000000000000000" pitchFamily="2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gmIbprarSQEVF14Y/BxE1GQx8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1EF"/>
    <a:srgbClr val="C92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10FEC5-BAAA-4AF7-8623-35A4D8B16B9D}">
  <a:tblStyle styleId="{3F10FEC5-BAAA-4AF7-8623-35A4D8B16B9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73921D-F28D-43C2-B737-B9A5470E937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83BD563-CD6E-4882-BDBD-C8670A5A020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760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47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2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959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608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95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84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943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969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822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790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21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879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2464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401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652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136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7199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117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73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745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63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546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424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49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" name="Google Shape;26;p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7" name="Google Shape;27;p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1553200" y="2312159"/>
            <a:ext cx="9085600" cy="2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248600" y="4673801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465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9" name="Google Shape;59;p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" name="Google Shape;75;p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6" name="Google Shape;76;p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6527767" y="3327133"/>
            <a:ext cx="47044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6527767" y="4442617"/>
            <a:ext cx="45168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22164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9" name="Google Shape;109;p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5" name="Google Shape;125;p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6" name="Google Shape;126;p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7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210" name="Google Shape;210;p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Google Shape;226;p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27" name="Google Shape;227;p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55" name="Google Shape;25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74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258" name="Google Shape;258;p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75" name="Google Shape;275;p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13" y="705967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>
            <a:off x="960000" y="1918800"/>
            <a:ext cx="5430800" cy="2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938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307" name="Google Shape;307;p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324" name="Google Shape;324;p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52" name="Google Shape;352;p8"/>
          <p:cNvSpPr txBox="1">
            <a:spLocks noGrp="1"/>
          </p:cNvSpPr>
          <p:nvPr>
            <p:ph type="title"/>
          </p:nvPr>
        </p:nvSpPr>
        <p:spPr>
          <a:xfrm>
            <a:off x="2062200" y="2410733"/>
            <a:ext cx="80676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3" name="Google Shape;353;p8"/>
          <p:cNvSpPr txBox="1">
            <a:spLocks noGrp="1"/>
          </p:cNvSpPr>
          <p:nvPr>
            <p:ph type="subTitle" idx="1"/>
          </p:nvPr>
        </p:nvSpPr>
        <p:spPr>
          <a:xfrm>
            <a:off x="2062100" y="3892433"/>
            <a:ext cx="8067600" cy="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7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356" name="Google Shape;356;p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2" name="Google Shape;372;p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373" name="Google Shape;373;p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60133" y="4184800"/>
            <a:ext cx="51360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 txBox="1">
            <a:spLocks noGrp="1"/>
          </p:cNvSpPr>
          <p:nvPr>
            <p:ph type="subTitle" idx="1"/>
          </p:nvPr>
        </p:nvSpPr>
        <p:spPr>
          <a:xfrm>
            <a:off x="960000" y="5539133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582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"/>
          <p:cNvSpPr txBox="1">
            <a:spLocks noGrp="1"/>
          </p:cNvSpPr>
          <p:nvPr>
            <p:ph type="title"/>
          </p:nvPr>
        </p:nvSpPr>
        <p:spPr>
          <a:xfrm>
            <a:off x="960000" y="5432617"/>
            <a:ext cx="10272000" cy="705200"/>
          </a:xfrm>
          <a:prstGeom prst="rect">
            <a:avLst/>
          </a:prstGeom>
          <a:solidFill>
            <a:srgbClr val="FFFFFF">
              <a:alpha val="81780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327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1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407" name="Google Shape;407;p1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1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424" name="Google Shape;424;p1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1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1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1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1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1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1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1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1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1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1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1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1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1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1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1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52" name="Google Shape;452;p11"/>
          <p:cNvSpPr txBox="1">
            <a:spLocks noGrp="1"/>
          </p:cNvSpPr>
          <p:nvPr>
            <p:ph type="title" hasCustomPrompt="1"/>
          </p:nvPr>
        </p:nvSpPr>
        <p:spPr>
          <a:xfrm>
            <a:off x="2569867" y="1825633"/>
            <a:ext cx="7052000" cy="21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3" name="Google Shape;453;p11"/>
          <p:cNvSpPr txBox="1">
            <a:spLocks noGrp="1"/>
          </p:cNvSpPr>
          <p:nvPr>
            <p:ph type="body" idx="1"/>
          </p:nvPr>
        </p:nvSpPr>
        <p:spPr>
          <a:xfrm>
            <a:off x="2569900" y="3883333"/>
            <a:ext cx="705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61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15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457" name="Google Shape;457;p1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3" name="Google Shape;473;p1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474" name="Google Shape;474;p1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1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1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1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1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02" name="Google Shape;502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03" name="Google Shape;503;p13"/>
          <p:cNvSpPr txBox="1">
            <a:spLocks noGrp="1"/>
          </p:cNvSpPr>
          <p:nvPr>
            <p:ph type="subTitle" idx="1"/>
          </p:nvPr>
        </p:nvSpPr>
        <p:spPr>
          <a:xfrm>
            <a:off x="960000" y="2888072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4" name="Google Shape;504;p13">
            <a:hlinkClick r:id="rId2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569200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05" name="Google Shape;505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894000" y="1693436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4"/>
          </p:nvPr>
        </p:nvSpPr>
        <p:spPr>
          <a:xfrm>
            <a:off x="4551979" y="2888072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7" name="Google Shape;507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161220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08" name="Google Shape;508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5485975" y="1693436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7"/>
          </p:nvPr>
        </p:nvSpPr>
        <p:spPr>
          <a:xfrm>
            <a:off x="960000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0" name="Google Shape;510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569200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1" name="Google Shape;511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894000" y="3923797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13"/>
          </p:nvPr>
        </p:nvSpPr>
        <p:spPr>
          <a:xfrm>
            <a:off x="4551979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161187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5485975" y="3923867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6"/>
          </p:nvPr>
        </p:nvSpPr>
        <p:spPr>
          <a:xfrm>
            <a:off x="8144067" y="2894064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6" name="Google Shape;516;p13">
            <a:hlinkClick r:id="" action="ppaction://noaction"/>
          </p:cNvPr>
          <p:cNvSpPr txBox="1">
            <a:spLocks noGrp="1"/>
          </p:cNvSpPr>
          <p:nvPr>
            <p:ph type="title" idx="17"/>
          </p:nvPr>
        </p:nvSpPr>
        <p:spPr>
          <a:xfrm>
            <a:off x="7753135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7" name="Google Shape;517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9077933" y="1693433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9"/>
          </p:nvPr>
        </p:nvSpPr>
        <p:spPr>
          <a:xfrm>
            <a:off x="8144067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9" name="Google Shape;519;p13">
            <a:hlinkClick r:id="" action="ppaction://noaction"/>
          </p:cNvPr>
          <p:cNvSpPr txBox="1">
            <a:spLocks noGrp="1"/>
          </p:cNvSpPr>
          <p:nvPr>
            <p:ph type="title" idx="20"/>
          </p:nvPr>
        </p:nvSpPr>
        <p:spPr>
          <a:xfrm>
            <a:off x="7753135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9077933" y="3923833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988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23" name="Google Shape;523;p1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1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1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1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1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1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1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1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1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1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1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1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1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39" name="Google Shape;539;p1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540" name="Google Shape;540;p1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1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1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1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 txBox="1">
            <a:spLocks noGrp="1"/>
          </p:cNvSpPr>
          <p:nvPr>
            <p:ph type="subTitle" idx="1"/>
          </p:nvPr>
        </p:nvSpPr>
        <p:spPr>
          <a:xfrm>
            <a:off x="1315585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0" name="Google Shape;570;p14"/>
          <p:cNvSpPr txBox="1">
            <a:spLocks noGrp="1"/>
          </p:cNvSpPr>
          <p:nvPr>
            <p:ph type="title" idx="2"/>
          </p:nvPr>
        </p:nvSpPr>
        <p:spPr>
          <a:xfrm>
            <a:off x="1315585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1" name="Google Shape;571;p14"/>
          <p:cNvSpPr txBox="1">
            <a:spLocks noGrp="1"/>
          </p:cNvSpPr>
          <p:nvPr>
            <p:ph type="subTitle" idx="3"/>
          </p:nvPr>
        </p:nvSpPr>
        <p:spPr>
          <a:xfrm>
            <a:off x="8398127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2" name="Google Shape;572;p14"/>
          <p:cNvSpPr txBox="1">
            <a:spLocks noGrp="1"/>
          </p:cNvSpPr>
          <p:nvPr>
            <p:ph type="title" idx="4"/>
          </p:nvPr>
        </p:nvSpPr>
        <p:spPr>
          <a:xfrm>
            <a:off x="8398120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3" name="Google Shape;573;p14"/>
          <p:cNvSpPr txBox="1">
            <a:spLocks noGrp="1"/>
          </p:cNvSpPr>
          <p:nvPr>
            <p:ph type="subTitle" idx="5"/>
          </p:nvPr>
        </p:nvSpPr>
        <p:spPr>
          <a:xfrm>
            <a:off x="4856856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 idx="6"/>
          </p:nvPr>
        </p:nvSpPr>
        <p:spPr>
          <a:xfrm>
            <a:off x="4856853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030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1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77" name="Google Shape;577;p1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3" name="Google Shape;593;p1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594" name="Google Shape;594;p1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22" name="Google Shape;622;p15"/>
          <p:cNvSpPr txBox="1">
            <a:spLocks noGrp="1"/>
          </p:cNvSpPr>
          <p:nvPr>
            <p:ph type="title"/>
          </p:nvPr>
        </p:nvSpPr>
        <p:spPr>
          <a:xfrm>
            <a:off x="3530200" y="5285051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3" name="Google Shape;623;p15"/>
          <p:cNvSpPr txBox="1">
            <a:spLocks noGrp="1"/>
          </p:cNvSpPr>
          <p:nvPr>
            <p:ph type="subTitle" idx="1"/>
          </p:nvPr>
        </p:nvSpPr>
        <p:spPr>
          <a:xfrm>
            <a:off x="2652600" y="2606667"/>
            <a:ext cx="6886800" cy="2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128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1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626" name="Google Shape;626;p1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2" name="Google Shape;642;p1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643" name="Google Shape;643;p1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71" name="Google Shape;67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2" name="Google Shape;672;p16"/>
          <p:cNvSpPr txBox="1">
            <a:spLocks noGrp="1"/>
          </p:cNvSpPr>
          <p:nvPr>
            <p:ph type="subTitle" idx="1"/>
          </p:nvPr>
        </p:nvSpPr>
        <p:spPr>
          <a:xfrm>
            <a:off x="1260500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3" name="Google Shape;673;p16"/>
          <p:cNvSpPr txBox="1">
            <a:spLocks noGrp="1"/>
          </p:cNvSpPr>
          <p:nvPr>
            <p:ph type="title" idx="2"/>
          </p:nvPr>
        </p:nvSpPr>
        <p:spPr>
          <a:xfrm>
            <a:off x="1260500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subTitle" idx="3"/>
          </p:nvPr>
        </p:nvSpPr>
        <p:spPr>
          <a:xfrm>
            <a:off x="4701931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title" idx="4"/>
          </p:nvPr>
        </p:nvSpPr>
        <p:spPr>
          <a:xfrm>
            <a:off x="4701929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6" name="Google Shape;676;p16"/>
          <p:cNvSpPr txBox="1">
            <a:spLocks noGrp="1"/>
          </p:cNvSpPr>
          <p:nvPr>
            <p:ph type="subTitle" idx="5"/>
          </p:nvPr>
        </p:nvSpPr>
        <p:spPr>
          <a:xfrm>
            <a:off x="8143361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7" name="Google Shape;677;p16"/>
          <p:cNvSpPr txBox="1">
            <a:spLocks noGrp="1"/>
          </p:cNvSpPr>
          <p:nvPr>
            <p:ph type="title" idx="6"/>
          </p:nvPr>
        </p:nvSpPr>
        <p:spPr>
          <a:xfrm>
            <a:off x="8143360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8" name="Google Shape;678;p16"/>
          <p:cNvSpPr txBox="1">
            <a:spLocks noGrp="1"/>
          </p:cNvSpPr>
          <p:nvPr>
            <p:ph type="subTitle" idx="7"/>
          </p:nvPr>
        </p:nvSpPr>
        <p:spPr>
          <a:xfrm>
            <a:off x="1260500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9" name="Google Shape;679;p16"/>
          <p:cNvSpPr txBox="1">
            <a:spLocks noGrp="1"/>
          </p:cNvSpPr>
          <p:nvPr>
            <p:ph type="title" idx="8"/>
          </p:nvPr>
        </p:nvSpPr>
        <p:spPr>
          <a:xfrm>
            <a:off x="1260500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0" name="Google Shape;680;p16"/>
          <p:cNvSpPr txBox="1">
            <a:spLocks noGrp="1"/>
          </p:cNvSpPr>
          <p:nvPr>
            <p:ph type="subTitle" idx="9"/>
          </p:nvPr>
        </p:nvSpPr>
        <p:spPr>
          <a:xfrm>
            <a:off x="4701931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1" name="Google Shape;681;p16"/>
          <p:cNvSpPr txBox="1">
            <a:spLocks noGrp="1"/>
          </p:cNvSpPr>
          <p:nvPr>
            <p:ph type="title" idx="13"/>
          </p:nvPr>
        </p:nvSpPr>
        <p:spPr>
          <a:xfrm>
            <a:off x="4701929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2" name="Google Shape;682;p16"/>
          <p:cNvSpPr txBox="1">
            <a:spLocks noGrp="1"/>
          </p:cNvSpPr>
          <p:nvPr>
            <p:ph type="subTitle" idx="14"/>
          </p:nvPr>
        </p:nvSpPr>
        <p:spPr>
          <a:xfrm>
            <a:off x="8143361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 idx="15"/>
          </p:nvPr>
        </p:nvSpPr>
        <p:spPr>
          <a:xfrm>
            <a:off x="8143360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47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1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686" name="Google Shape;686;p1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03" name="Google Shape;703;p1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31" name="Google Shape;73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658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734" name="Google Shape;734;p1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0" name="Google Shape;750;p1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51" name="Google Shape;751;p1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79" name="Google Shape;779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186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1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782" name="Google Shape;782;p1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98" name="Google Shape;798;p1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99" name="Google Shape;799;p1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1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1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27" name="Google Shape;82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835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830" name="Google Shape;830;p2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2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2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46" name="Google Shape;846;p2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847" name="Google Shape;847;p2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2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75" name="Google Shape;875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588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2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878" name="Google Shape;878;p2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2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2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2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2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4" name="Google Shape;894;p2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895" name="Google Shape;895;p2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2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2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3" name="Google Shape;923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1"/>
          <p:cNvSpPr txBox="1">
            <a:spLocks noGrp="1"/>
          </p:cNvSpPr>
          <p:nvPr>
            <p:ph type="subTitle" idx="1"/>
          </p:nvPr>
        </p:nvSpPr>
        <p:spPr>
          <a:xfrm>
            <a:off x="960000" y="1501900"/>
            <a:ext cx="10272000" cy="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46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2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927" name="Google Shape;927;p2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43" name="Google Shape;943;p2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944" name="Google Shape;944;p2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2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2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2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2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72" name="Google Shape;97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466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975" name="Google Shape;975;p2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2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2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2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2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1" name="Google Shape;991;p2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992" name="Google Shape;992;p2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20" name="Google Shape;102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271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2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23" name="Google Shape;1023;p2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2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2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2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2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2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2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39" name="Google Shape;1039;p2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040" name="Google Shape;1040;p2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68" name="Google Shape;106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0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71" name="Google Shape;1071;p2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2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2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5" name="Google Shape;1075;p2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6" name="Google Shape;1076;p2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7" name="Google Shape;1077;p2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2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7" name="Google Shape;1087;p2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088" name="Google Shape;1088;p2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16" name="Google Shape;1116;p25"/>
          <p:cNvSpPr txBox="1">
            <a:spLocks noGrp="1"/>
          </p:cNvSpPr>
          <p:nvPr>
            <p:ph type="title"/>
          </p:nvPr>
        </p:nvSpPr>
        <p:spPr>
          <a:xfrm>
            <a:off x="960000" y="687600"/>
            <a:ext cx="10272000" cy="7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25"/>
          <p:cNvSpPr txBox="1">
            <a:spLocks noGrp="1"/>
          </p:cNvSpPr>
          <p:nvPr>
            <p:ph type="subTitle" idx="1"/>
          </p:nvPr>
        </p:nvSpPr>
        <p:spPr>
          <a:xfrm>
            <a:off x="2246200" y="1501900"/>
            <a:ext cx="7699600" cy="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066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120" name="Google Shape;1120;p2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2" name="Google Shape;1122;p2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2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2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2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2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2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6" name="Google Shape;1136;p2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137" name="Google Shape;1137;p2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65" name="Google Shape;1165;p26"/>
          <p:cNvSpPr txBox="1">
            <a:spLocks noGrp="1"/>
          </p:cNvSpPr>
          <p:nvPr>
            <p:ph type="title"/>
          </p:nvPr>
        </p:nvSpPr>
        <p:spPr>
          <a:xfrm>
            <a:off x="950800" y="3526200"/>
            <a:ext cx="77188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6" name="Google Shape;1166;p26"/>
          <p:cNvSpPr txBox="1">
            <a:spLocks noGrp="1"/>
          </p:cNvSpPr>
          <p:nvPr>
            <p:ph type="body" idx="1"/>
          </p:nvPr>
        </p:nvSpPr>
        <p:spPr>
          <a:xfrm>
            <a:off x="960000" y="4646033"/>
            <a:ext cx="4668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7" name="Google Shape;1167;p26"/>
          <p:cNvSpPr txBox="1">
            <a:spLocks noGrp="1"/>
          </p:cNvSpPr>
          <p:nvPr>
            <p:ph type="title" idx="2" hasCustomPrompt="1"/>
          </p:nvPr>
        </p:nvSpPr>
        <p:spPr>
          <a:xfrm>
            <a:off x="1418200" y="1787700"/>
            <a:ext cx="1776400" cy="13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32795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2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170" name="Google Shape;1170;p2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2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2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2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2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2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2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6" name="Google Shape;1186;p2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187" name="Google Shape;1187;p2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215" name="Google Shape;1215;p27"/>
          <p:cNvSpPr txBox="1">
            <a:spLocks noGrp="1"/>
          </p:cNvSpPr>
          <p:nvPr>
            <p:ph type="title"/>
          </p:nvPr>
        </p:nvSpPr>
        <p:spPr>
          <a:xfrm>
            <a:off x="2715467" y="2833451"/>
            <a:ext cx="67612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16" name="Google Shape;1216;p27"/>
          <p:cNvSpPr txBox="1">
            <a:spLocks noGrp="1"/>
          </p:cNvSpPr>
          <p:nvPr>
            <p:ph type="body" idx="1"/>
          </p:nvPr>
        </p:nvSpPr>
        <p:spPr>
          <a:xfrm>
            <a:off x="3601100" y="3964704"/>
            <a:ext cx="4990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7" name="Google Shape;1217;p27"/>
          <p:cNvSpPr txBox="1">
            <a:spLocks noGrp="1"/>
          </p:cNvSpPr>
          <p:nvPr>
            <p:ph type="title" idx="2" hasCustomPrompt="1"/>
          </p:nvPr>
        </p:nvSpPr>
        <p:spPr>
          <a:xfrm>
            <a:off x="5067567" y="1202217"/>
            <a:ext cx="20568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33354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2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220" name="Google Shape;1220;p2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5" name="Google Shape;1225;p2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6" name="Google Shape;1226;p2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2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2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2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2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6" name="Google Shape;1236;p2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37" name="Google Shape;1237;p2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265" name="Google Shape;1265;p28"/>
          <p:cNvSpPr txBox="1">
            <a:spLocks noGrp="1"/>
          </p:cNvSpPr>
          <p:nvPr>
            <p:ph type="title"/>
          </p:nvPr>
        </p:nvSpPr>
        <p:spPr>
          <a:xfrm>
            <a:off x="6733533" y="3949067"/>
            <a:ext cx="4498400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6" name="Google Shape;1266;p28"/>
          <p:cNvSpPr txBox="1">
            <a:spLocks noGrp="1"/>
          </p:cNvSpPr>
          <p:nvPr>
            <p:ph type="body" idx="1"/>
          </p:nvPr>
        </p:nvSpPr>
        <p:spPr>
          <a:xfrm>
            <a:off x="6733600" y="5077041"/>
            <a:ext cx="4498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7" name="Google Shape;1267;p28"/>
          <p:cNvSpPr txBox="1">
            <a:spLocks noGrp="1"/>
          </p:cNvSpPr>
          <p:nvPr>
            <p:ph type="title" idx="2" hasCustomPrompt="1"/>
          </p:nvPr>
        </p:nvSpPr>
        <p:spPr>
          <a:xfrm>
            <a:off x="9280067" y="2541167"/>
            <a:ext cx="1761200" cy="1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7095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2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270" name="Google Shape;1270;p2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6" name="Google Shape;1286;p2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87" name="Google Shape;1287;p2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315" name="Google Shape;1315;p29"/>
          <p:cNvSpPr txBox="1">
            <a:spLocks noGrp="1"/>
          </p:cNvSpPr>
          <p:nvPr>
            <p:ph type="title" hasCustomPrompt="1"/>
          </p:nvPr>
        </p:nvSpPr>
        <p:spPr>
          <a:xfrm>
            <a:off x="1207720" y="862733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6" name="Google Shape;1316;p29"/>
          <p:cNvSpPr txBox="1">
            <a:spLocks noGrp="1"/>
          </p:cNvSpPr>
          <p:nvPr>
            <p:ph type="subTitle" idx="1"/>
          </p:nvPr>
        </p:nvSpPr>
        <p:spPr>
          <a:xfrm>
            <a:off x="1207661" y="2042000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17" name="Google Shape;1317;p29"/>
          <p:cNvSpPr txBox="1">
            <a:spLocks noGrp="1"/>
          </p:cNvSpPr>
          <p:nvPr>
            <p:ph type="title" idx="2" hasCustomPrompt="1"/>
          </p:nvPr>
        </p:nvSpPr>
        <p:spPr>
          <a:xfrm>
            <a:off x="1207789" y="2550749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8" name="Google Shape;1318;p29"/>
          <p:cNvSpPr txBox="1">
            <a:spLocks noGrp="1"/>
          </p:cNvSpPr>
          <p:nvPr>
            <p:ph type="subTitle" idx="3"/>
          </p:nvPr>
        </p:nvSpPr>
        <p:spPr>
          <a:xfrm>
            <a:off x="1207633" y="3730017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19" name="Google Shape;1319;p29"/>
          <p:cNvSpPr txBox="1">
            <a:spLocks noGrp="1"/>
          </p:cNvSpPr>
          <p:nvPr>
            <p:ph type="title" idx="4" hasCustomPrompt="1"/>
          </p:nvPr>
        </p:nvSpPr>
        <p:spPr>
          <a:xfrm>
            <a:off x="1207789" y="4238764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0" name="Google Shape;1320;p29"/>
          <p:cNvSpPr txBox="1">
            <a:spLocks noGrp="1"/>
          </p:cNvSpPr>
          <p:nvPr>
            <p:ph type="subTitle" idx="5"/>
          </p:nvPr>
        </p:nvSpPr>
        <p:spPr>
          <a:xfrm>
            <a:off x="1207661" y="5418033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458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3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323" name="Google Shape;1323;p3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3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340" name="Google Shape;1340;p3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3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3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3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3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3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3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3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3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3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3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3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3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3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3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3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3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3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3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3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3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3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3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3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3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3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3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368" name="Google Shape;1368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9" name="Google Shape;1369;p30"/>
          <p:cNvSpPr txBox="1">
            <a:spLocks noGrp="1"/>
          </p:cNvSpPr>
          <p:nvPr>
            <p:ph type="subTitle" idx="1"/>
          </p:nvPr>
        </p:nvSpPr>
        <p:spPr>
          <a:xfrm>
            <a:off x="2505857" y="2646797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 idx="2"/>
          </p:nvPr>
        </p:nvSpPr>
        <p:spPr>
          <a:xfrm>
            <a:off x="2505745" y="2136267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1" name="Google Shape;1371;p30"/>
          <p:cNvSpPr txBox="1">
            <a:spLocks noGrp="1"/>
          </p:cNvSpPr>
          <p:nvPr>
            <p:ph type="subTitle" idx="3"/>
          </p:nvPr>
        </p:nvSpPr>
        <p:spPr>
          <a:xfrm>
            <a:off x="7108253" y="2646797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2" name="Google Shape;1372;p30"/>
          <p:cNvSpPr txBox="1">
            <a:spLocks noGrp="1"/>
          </p:cNvSpPr>
          <p:nvPr>
            <p:ph type="title" idx="4"/>
          </p:nvPr>
        </p:nvSpPr>
        <p:spPr>
          <a:xfrm>
            <a:off x="7108164" y="2136267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3" name="Google Shape;1373;p30"/>
          <p:cNvSpPr txBox="1">
            <a:spLocks noGrp="1"/>
          </p:cNvSpPr>
          <p:nvPr>
            <p:ph type="subTitle" idx="5"/>
          </p:nvPr>
        </p:nvSpPr>
        <p:spPr>
          <a:xfrm>
            <a:off x="2505732" y="4766823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6"/>
          </p:nvPr>
        </p:nvSpPr>
        <p:spPr>
          <a:xfrm>
            <a:off x="2505745" y="4256272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5" name="Google Shape;1375;p30"/>
          <p:cNvSpPr txBox="1">
            <a:spLocks noGrp="1"/>
          </p:cNvSpPr>
          <p:nvPr>
            <p:ph type="subTitle" idx="7"/>
          </p:nvPr>
        </p:nvSpPr>
        <p:spPr>
          <a:xfrm>
            <a:off x="7108100" y="4766823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8"/>
          </p:nvPr>
        </p:nvSpPr>
        <p:spPr>
          <a:xfrm>
            <a:off x="7108133" y="4256272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887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3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379" name="Google Shape;1379;p3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3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3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3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3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3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3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3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3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3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3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3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3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3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3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3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5" name="Google Shape;1395;p3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396" name="Google Shape;1396;p3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3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3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3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3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3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3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3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3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3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3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3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3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3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3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3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3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3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3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3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3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3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3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3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3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3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3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3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24" name="Google Shape;1424;p31"/>
          <p:cNvSpPr txBox="1">
            <a:spLocks noGrp="1"/>
          </p:cNvSpPr>
          <p:nvPr>
            <p:ph type="title"/>
          </p:nvPr>
        </p:nvSpPr>
        <p:spPr>
          <a:xfrm>
            <a:off x="1895133" y="3094333"/>
            <a:ext cx="4066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5" name="Google Shape;1425;p31"/>
          <p:cNvSpPr txBox="1">
            <a:spLocks noGrp="1"/>
          </p:cNvSpPr>
          <p:nvPr>
            <p:ph type="subTitle" idx="1"/>
          </p:nvPr>
        </p:nvSpPr>
        <p:spPr>
          <a:xfrm>
            <a:off x="1895133" y="3774311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13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" name="Google Shape;1427;p3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428" name="Google Shape;1428;p3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3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3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3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3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3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3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3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3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3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3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3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3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3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3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3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44" name="Google Shape;1444;p3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445" name="Google Shape;1445;p3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3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3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3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3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3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3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3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3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3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3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3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3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3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3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3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3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3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3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3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3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3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3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3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3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3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3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3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1895140" y="3081200"/>
            <a:ext cx="32860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1895133" y="3763044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170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oogle Shape;1476;p3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477" name="Google Shape;1477;p3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3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3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3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3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3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3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3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3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3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3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3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3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3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3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3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3" name="Google Shape;1493;p3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494" name="Google Shape;1494;p3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3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3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3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22" name="Google Shape;1522;p33"/>
          <p:cNvSpPr txBox="1">
            <a:spLocks noGrp="1"/>
          </p:cNvSpPr>
          <p:nvPr>
            <p:ph type="title"/>
          </p:nvPr>
        </p:nvSpPr>
        <p:spPr>
          <a:xfrm>
            <a:off x="6934140" y="3081200"/>
            <a:ext cx="3286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23" name="Google Shape;1523;p33"/>
          <p:cNvSpPr txBox="1">
            <a:spLocks noGrp="1"/>
          </p:cNvSpPr>
          <p:nvPr>
            <p:ph type="subTitle" idx="1"/>
          </p:nvPr>
        </p:nvSpPr>
        <p:spPr>
          <a:xfrm>
            <a:off x="6934133" y="3778919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445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3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526" name="Google Shape;1526;p3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42" name="Google Shape;1542;p3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543" name="Google Shape;1543;p3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3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3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3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3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71" name="Google Shape;1571;p34"/>
          <p:cNvSpPr txBox="1">
            <a:spLocks noGrp="1"/>
          </p:cNvSpPr>
          <p:nvPr>
            <p:ph type="title"/>
          </p:nvPr>
        </p:nvSpPr>
        <p:spPr>
          <a:xfrm>
            <a:off x="3276400" y="2118484"/>
            <a:ext cx="5639200" cy="17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subTitle" idx="1"/>
          </p:nvPr>
        </p:nvSpPr>
        <p:spPr>
          <a:xfrm>
            <a:off x="3399200" y="3946051"/>
            <a:ext cx="5393600" cy="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529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4" name="Google Shape;1574;p3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575" name="Google Shape;1575;p3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1" name="Google Shape;1591;p3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592" name="Google Shape;1592;p3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6" name="Google Shape;1606;p3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7" name="Google Shape;1607;p3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8" name="Google Shape;1608;p3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3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0" name="Google Shape;1610;p3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1" name="Google Shape;1611;p3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2" name="Google Shape;1612;p3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3" name="Google Shape;1613;p3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4" name="Google Shape;1614;p3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5" name="Google Shape;1615;p3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6" name="Google Shape;1616;p3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7" name="Google Shape;1617;p3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8" name="Google Shape;1618;p3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9" name="Google Shape;1619;p3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620" name="Google Shape;1620;p35"/>
          <p:cNvSpPr txBox="1">
            <a:spLocks noGrp="1"/>
          </p:cNvSpPr>
          <p:nvPr>
            <p:ph type="title"/>
          </p:nvPr>
        </p:nvSpPr>
        <p:spPr>
          <a:xfrm>
            <a:off x="950800" y="720000"/>
            <a:ext cx="102812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1" name="Google Shape;1621;p35"/>
          <p:cNvSpPr txBox="1">
            <a:spLocks noGrp="1"/>
          </p:cNvSpPr>
          <p:nvPr>
            <p:ph type="subTitle" idx="1"/>
          </p:nvPr>
        </p:nvSpPr>
        <p:spPr>
          <a:xfrm>
            <a:off x="950800" y="1501925"/>
            <a:ext cx="10281200" cy="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740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Google Shape;1623;p3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624" name="Google Shape;1624;p3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5" name="Google Shape;1625;p3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6" name="Google Shape;1626;p3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3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3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3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641" name="Google Shape;1641;p3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669" name="Google Shape;1669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36"/>
          <p:cNvSpPr txBox="1">
            <a:spLocks noGrp="1"/>
          </p:cNvSpPr>
          <p:nvPr>
            <p:ph type="subTitle" idx="1"/>
          </p:nvPr>
        </p:nvSpPr>
        <p:spPr>
          <a:xfrm>
            <a:off x="2465325" y="5168833"/>
            <a:ext cx="3314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1" name="Google Shape;1671;p36"/>
          <p:cNvSpPr txBox="1">
            <a:spLocks noGrp="1"/>
          </p:cNvSpPr>
          <p:nvPr>
            <p:ph type="title" idx="2"/>
          </p:nvPr>
        </p:nvSpPr>
        <p:spPr>
          <a:xfrm>
            <a:off x="2465325" y="4660433"/>
            <a:ext cx="3314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72" name="Google Shape;1672;p36"/>
          <p:cNvSpPr txBox="1">
            <a:spLocks noGrp="1"/>
          </p:cNvSpPr>
          <p:nvPr>
            <p:ph type="subTitle" idx="3"/>
          </p:nvPr>
        </p:nvSpPr>
        <p:spPr>
          <a:xfrm>
            <a:off x="6428159" y="5168833"/>
            <a:ext cx="3314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3" name="Google Shape;1673;p36"/>
          <p:cNvSpPr txBox="1">
            <a:spLocks noGrp="1"/>
          </p:cNvSpPr>
          <p:nvPr>
            <p:ph type="title" idx="4"/>
          </p:nvPr>
        </p:nvSpPr>
        <p:spPr>
          <a:xfrm>
            <a:off x="6428157" y="4660433"/>
            <a:ext cx="3314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929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3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676" name="Google Shape;1676;p3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3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3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3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3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3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3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3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3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3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3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3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3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3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3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3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92" name="Google Shape;1692;p3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693" name="Google Shape;1693;p3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3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3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3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3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3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3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3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1" name="Google Shape;1701;p3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2" name="Google Shape;1702;p3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3" name="Google Shape;1703;p3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4" name="Google Shape;1704;p3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5" name="Google Shape;1705;p3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3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3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8" name="Google Shape;1708;p3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3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3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3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2" name="Google Shape;1712;p3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3" name="Google Shape;1713;p3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4" name="Google Shape;1714;p3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5" name="Google Shape;1715;p3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6" name="Google Shape;1716;p3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7" name="Google Shape;1717;p3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8" name="Google Shape;1718;p3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9" name="Google Shape;1719;p3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3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721" name="Google Shape;1721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37"/>
          <p:cNvSpPr txBox="1">
            <a:spLocks noGrp="1"/>
          </p:cNvSpPr>
          <p:nvPr>
            <p:ph type="subTitle" idx="1"/>
          </p:nvPr>
        </p:nvSpPr>
        <p:spPr>
          <a:xfrm>
            <a:off x="1280767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3" name="Google Shape;1723;p37"/>
          <p:cNvSpPr txBox="1">
            <a:spLocks noGrp="1"/>
          </p:cNvSpPr>
          <p:nvPr>
            <p:ph type="title" idx="2"/>
          </p:nvPr>
        </p:nvSpPr>
        <p:spPr>
          <a:xfrm>
            <a:off x="1280767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724" name="Google Shape;1724;p37"/>
          <p:cNvSpPr txBox="1">
            <a:spLocks noGrp="1"/>
          </p:cNvSpPr>
          <p:nvPr>
            <p:ph type="subTitle" idx="3"/>
          </p:nvPr>
        </p:nvSpPr>
        <p:spPr>
          <a:xfrm>
            <a:off x="8418901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5" name="Google Shape;1725;p37"/>
          <p:cNvSpPr txBox="1">
            <a:spLocks noGrp="1"/>
          </p:cNvSpPr>
          <p:nvPr>
            <p:ph type="title" idx="4"/>
          </p:nvPr>
        </p:nvSpPr>
        <p:spPr>
          <a:xfrm>
            <a:off x="8418901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726" name="Google Shape;1726;p37"/>
          <p:cNvSpPr txBox="1">
            <a:spLocks noGrp="1"/>
          </p:cNvSpPr>
          <p:nvPr>
            <p:ph type="subTitle" idx="5"/>
          </p:nvPr>
        </p:nvSpPr>
        <p:spPr>
          <a:xfrm>
            <a:off x="4849835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7" name="Google Shape;1727;p37"/>
          <p:cNvSpPr txBox="1">
            <a:spLocks noGrp="1"/>
          </p:cNvSpPr>
          <p:nvPr>
            <p:ph type="title" idx="6"/>
          </p:nvPr>
        </p:nvSpPr>
        <p:spPr>
          <a:xfrm>
            <a:off x="4849833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212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9" name="Google Shape;1729;p3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730" name="Google Shape;1730;p3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1" name="Google Shape;1731;p3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2" name="Google Shape;1732;p3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3" name="Google Shape;1733;p3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4" name="Google Shape;1734;p3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5" name="Google Shape;1735;p3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6" name="Google Shape;1736;p3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7" name="Google Shape;1737;p3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8" name="Google Shape;1738;p3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9" name="Google Shape;1739;p3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0" name="Google Shape;1740;p3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1" name="Google Shape;1741;p3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2" name="Google Shape;1742;p3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3" name="Google Shape;1743;p3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4" name="Google Shape;1744;p3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5" name="Google Shape;1745;p3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46" name="Google Shape;1746;p3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747" name="Google Shape;1747;p3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8" name="Google Shape;1748;p3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9" name="Google Shape;1749;p3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0" name="Google Shape;1750;p3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1" name="Google Shape;1751;p3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2" name="Google Shape;1752;p3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3" name="Google Shape;1753;p3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4" name="Google Shape;1754;p3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5" name="Google Shape;1755;p3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6" name="Google Shape;1756;p3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7" name="Google Shape;1757;p3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8" name="Google Shape;1758;p3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9" name="Google Shape;1759;p3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0" name="Google Shape;1760;p3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1" name="Google Shape;1761;p3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2" name="Google Shape;1762;p3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3" name="Google Shape;1763;p3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4" name="Google Shape;1764;p3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5" name="Google Shape;1765;p3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6" name="Google Shape;1766;p3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7" name="Google Shape;1767;p3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8" name="Google Shape;1768;p3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3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3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3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3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3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3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775" name="Google Shape;1775;p38"/>
          <p:cNvSpPr txBox="1">
            <a:spLocks noGrp="1"/>
          </p:cNvSpPr>
          <p:nvPr>
            <p:ph type="subTitle" idx="1"/>
          </p:nvPr>
        </p:nvSpPr>
        <p:spPr>
          <a:xfrm>
            <a:off x="3523767" y="2342633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76" name="Google Shape;1776;p38"/>
          <p:cNvSpPr txBox="1">
            <a:spLocks noGrp="1"/>
          </p:cNvSpPr>
          <p:nvPr>
            <p:ph type="ctrTitle"/>
          </p:nvPr>
        </p:nvSpPr>
        <p:spPr>
          <a:xfrm flipH="1">
            <a:off x="3521843" y="1228633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77" name="Google Shape;1777;p38"/>
          <p:cNvSpPr txBox="1"/>
          <p:nvPr/>
        </p:nvSpPr>
        <p:spPr>
          <a:xfrm>
            <a:off x="4008367" y="4771433"/>
            <a:ext cx="4175200" cy="1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CREDITS: This presentation template was created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,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including icons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, infographics &amp; images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9E206D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778281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9" name="Google Shape;1869;p4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870" name="Google Shape;1870;p4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1" name="Google Shape;1871;p4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2" name="Google Shape;1872;p4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3" name="Google Shape;1873;p4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4" name="Google Shape;1874;p4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5" name="Google Shape;1875;p4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6" name="Google Shape;1876;p4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7" name="Google Shape;1877;p4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4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9" name="Google Shape;1879;p4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0" name="Google Shape;1880;p4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1" name="Google Shape;1881;p4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2" name="Google Shape;1882;p4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3" name="Google Shape;1883;p4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4" name="Google Shape;1884;p4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5" name="Google Shape;1885;p4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86" name="Google Shape;1886;p4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887" name="Google Shape;1887;p4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8" name="Google Shape;1888;p4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9" name="Google Shape;1889;p4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0" name="Google Shape;1890;p4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1" name="Google Shape;1891;p4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2" name="Google Shape;1892;p4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3" name="Google Shape;1893;p4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4" name="Google Shape;1894;p4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5" name="Google Shape;1895;p4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6" name="Google Shape;1896;p4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7" name="Google Shape;1897;p4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8" name="Google Shape;1898;p4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9" name="Google Shape;1899;p4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0" name="Google Shape;1900;p4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1" name="Google Shape;1901;p4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2" name="Google Shape;1902;p4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3" name="Google Shape;1903;p4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4" name="Google Shape;1904;p4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5" name="Google Shape;1905;p4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6" name="Google Shape;1906;p4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7" name="Google Shape;1907;p4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8" name="Google Shape;1908;p4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9" name="Google Shape;1909;p4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0" name="Google Shape;1910;p4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1" name="Google Shape;1911;p4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2" name="Google Shape;1912;p4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3" name="Google Shape;1913;p4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4" name="Google Shape;1914;p4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15" name="Google Shape;1915;p40"/>
          <p:cNvGrpSpPr/>
          <p:nvPr/>
        </p:nvGrpSpPr>
        <p:grpSpPr>
          <a:xfrm>
            <a:off x="1293649" y="4699229"/>
            <a:ext cx="1251505" cy="919121"/>
            <a:chOff x="711351" y="3353716"/>
            <a:chExt cx="586753" cy="430946"/>
          </a:xfrm>
        </p:grpSpPr>
        <p:sp>
          <p:nvSpPr>
            <p:cNvPr id="1916" name="Google Shape;1916;p40"/>
            <p:cNvSpPr/>
            <p:nvPr/>
          </p:nvSpPr>
          <p:spPr>
            <a:xfrm>
              <a:off x="711351" y="3353716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776385" y="3551413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1101022" y="3554251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772440" y="3596821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0"/>
            <p:cNvSpPr/>
            <p:nvPr/>
          </p:nvSpPr>
          <p:spPr>
            <a:xfrm>
              <a:off x="802408" y="3632464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0"/>
            <p:cNvSpPr/>
            <p:nvPr/>
          </p:nvSpPr>
          <p:spPr>
            <a:xfrm>
              <a:off x="917803" y="3586046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858927" y="3650214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0"/>
            <p:cNvSpPr/>
            <p:nvPr/>
          </p:nvSpPr>
          <p:spPr>
            <a:xfrm>
              <a:off x="858686" y="3582439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0"/>
            <p:cNvSpPr/>
            <p:nvPr/>
          </p:nvSpPr>
          <p:spPr>
            <a:xfrm>
              <a:off x="889616" y="3588836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0"/>
            <p:cNvSpPr/>
            <p:nvPr/>
          </p:nvSpPr>
          <p:spPr>
            <a:xfrm>
              <a:off x="912801" y="3588740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0"/>
            <p:cNvSpPr/>
            <p:nvPr/>
          </p:nvSpPr>
          <p:spPr>
            <a:xfrm>
              <a:off x="923479" y="3590087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885575" y="3639872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0"/>
            <p:cNvSpPr/>
            <p:nvPr/>
          </p:nvSpPr>
          <p:spPr>
            <a:xfrm>
              <a:off x="922373" y="3627750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0"/>
            <p:cNvSpPr/>
            <p:nvPr/>
          </p:nvSpPr>
          <p:spPr>
            <a:xfrm>
              <a:off x="969272" y="3616880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0"/>
            <p:cNvSpPr/>
            <p:nvPr/>
          </p:nvSpPr>
          <p:spPr>
            <a:xfrm>
              <a:off x="1005348" y="3607933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029591" y="3594657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068554" y="3590472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094240" y="3582391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127382" y="3575801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120070" y="3578639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092460" y="3575272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132336" y="3586576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046908" y="3614330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042915" y="3620247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118002" y="3614378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735594" y="3378873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809623" y="3662095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814481" y="3666857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819003" y="3667579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846469" y="3696824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847431" y="3697017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854934" y="3705723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8" name="Google Shape;1948;p40"/>
          <p:cNvGrpSpPr/>
          <p:nvPr/>
        </p:nvGrpSpPr>
        <p:grpSpPr>
          <a:xfrm>
            <a:off x="2361114" y="3729247"/>
            <a:ext cx="803292" cy="848731"/>
            <a:chOff x="-3892476" y="1153567"/>
            <a:chExt cx="434839" cy="459468"/>
          </a:xfrm>
        </p:grpSpPr>
        <p:sp>
          <p:nvSpPr>
            <p:cNvPr id="1949" name="Google Shape;1949;p40"/>
            <p:cNvSpPr/>
            <p:nvPr/>
          </p:nvSpPr>
          <p:spPr>
            <a:xfrm>
              <a:off x="-3751202" y="1198446"/>
              <a:ext cx="32373" cy="16211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222" y="0"/>
                  </a:moveTo>
                  <a:lnTo>
                    <a:pt x="114" y="54"/>
                  </a:lnTo>
                  <a:cubicBezTo>
                    <a:pt x="27" y="81"/>
                    <a:pt x="0" y="222"/>
                    <a:pt x="88" y="249"/>
                  </a:cubicBezTo>
                  <a:cubicBezTo>
                    <a:pt x="114" y="282"/>
                    <a:pt x="141" y="309"/>
                    <a:pt x="195" y="336"/>
                  </a:cubicBezTo>
                  <a:lnTo>
                    <a:pt x="309" y="336"/>
                  </a:lnTo>
                  <a:cubicBezTo>
                    <a:pt x="390" y="309"/>
                    <a:pt x="477" y="309"/>
                    <a:pt x="558" y="309"/>
                  </a:cubicBezTo>
                  <a:cubicBezTo>
                    <a:pt x="672" y="282"/>
                    <a:pt x="672" y="81"/>
                    <a:pt x="558" y="54"/>
                  </a:cubicBezTo>
                  <a:cubicBezTo>
                    <a:pt x="504" y="27"/>
                    <a:pt x="424" y="27"/>
                    <a:pt x="363" y="27"/>
                  </a:cubicBezTo>
                  <a:cubicBezTo>
                    <a:pt x="309" y="27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-3845626" y="1193732"/>
              <a:ext cx="28525" cy="15393"/>
            </a:xfrm>
            <a:custGeom>
              <a:avLst/>
              <a:gdLst/>
              <a:ahLst/>
              <a:cxnLst/>
              <a:rect l="l" t="t" r="r" b="b"/>
              <a:pathLst>
                <a:path w="593" h="320" extrusionOk="0">
                  <a:moveTo>
                    <a:pt x="287" y="1"/>
                  </a:moveTo>
                  <a:cubicBezTo>
                    <a:pt x="202" y="1"/>
                    <a:pt x="122" y="32"/>
                    <a:pt x="61" y="98"/>
                  </a:cubicBezTo>
                  <a:cubicBezTo>
                    <a:pt x="1" y="212"/>
                    <a:pt x="88" y="320"/>
                    <a:pt x="203" y="320"/>
                  </a:cubicBezTo>
                  <a:lnTo>
                    <a:pt x="310" y="320"/>
                  </a:lnTo>
                  <a:lnTo>
                    <a:pt x="337" y="293"/>
                  </a:lnTo>
                  <a:cubicBezTo>
                    <a:pt x="397" y="293"/>
                    <a:pt x="451" y="320"/>
                    <a:pt x="505" y="320"/>
                  </a:cubicBezTo>
                  <a:cubicBezTo>
                    <a:pt x="565" y="293"/>
                    <a:pt x="592" y="239"/>
                    <a:pt x="592" y="179"/>
                  </a:cubicBezTo>
                  <a:cubicBezTo>
                    <a:pt x="565" y="71"/>
                    <a:pt x="451" y="44"/>
                    <a:pt x="371" y="11"/>
                  </a:cubicBezTo>
                  <a:cubicBezTo>
                    <a:pt x="342" y="4"/>
                    <a:pt x="314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-3790309" y="1153567"/>
              <a:ext cx="16211" cy="21983"/>
            </a:xfrm>
            <a:custGeom>
              <a:avLst/>
              <a:gdLst/>
              <a:ahLst/>
              <a:cxnLst/>
              <a:rect l="l" t="t" r="r" b="b"/>
              <a:pathLst>
                <a:path w="337" h="457" extrusionOk="0">
                  <a:moveTo>
                    <a:pt x="199" y="1"/>
                  </a:moveTo>
                  <a:cubicBezTo>
                    <a:pt x="190" y="1"/>
                    <a:pt x="179" y="2"/>
                    <a:pt x="168" y="6"/>
                  </a:cubicBezTo>
                  <a:lnTo>
                    <a:pt x="141" y="6"/>
                  </a:lnTo>
                  <a:cubicBezTo>
                    <a:pt x="140" y="7"/>
                    <a:pt x="139" y="8"/>
                    <a:pt x="139" y="9"/>
                  </a:cubicBezTo>
                  <a:lnTo>
                    <a:pt x="139" y="9"/>
                  </a:lnTo>
                  <a:cubicBezTo>
                    <a:pt x="95" y="19"/>
                    <a:pt x="54" y="49"/>
                    <a:pt x="27" y="93"/>
                  </a:cubicBezTo>
                  <a:cubicBezTo>
                    <a:pt x="0" y="147"/>
                    <a:pt x="0" y="207"/>
                    <a:pt x="0" y="234"/>
                  </a:cubicBezTo>
                  <a:lnTo>
                    <a:pt x="0" y="375"/>
                  </a:lnTo>
                  <a:cubicBezTo>
                    <a:pt x="17" y="427"/>
                    <a:pt x="71" y="457"/>
                    <a:pt x="122" y="457"/>
                  </a:cubicBezTo>
                  <a:cubicBezTo>
                    <a:pt x="149" y="457"/>
                    <a:pt x="176" y="448"/>
                    <a:pt x="195" y="429"/>
                  </a:cubicBezTo>
                  <a:cubicBezTo>
                    <a:pt x="229" y="375"/>
                    <a:pt x="255" y="315"/>
                    <a:pt x="282" y="261"/>
                  </a:cubicBezTo>
                  <a:cubicBezTo>
                    <a:pt x="309" y="234"/>
                    <a:pt x="336" y="207"/>
                    <a:pt x="309" y="147"/>
                  </a:cubicBezTo>
                  <a:cubicBezTo>
                    <a:pt x="309" y="76"/>
                    <a:pt x="26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-3789058" y="1234618"/>
              <a:ext cx="14960" cy="24580"/>
            </a:xfrm>
            <a:custGeom>
              <a:avLst/>
              <a:gdLst/>
              <a:ahLst/>
              <a:cxnLst/>
              <a:rect l="l" t="t" r="r" b="b"/>
              <a:pathLst>
                <a:path w="311" h="511" extrusionOk="0">
                  <a:moveTo>
                    <a:pt x="88" y="1"/>
                  </a:moveTo>
                  <a:cubicBezTo>
                    <a:pt x="61" y="1"/>
                    <a:pt x="35" y="1"/>
                    <a:pt x="35" y="34"/>
                  </a:cubicBezTo>
                  <a:cubicBezTo>
                    <a:pt x="1" y="88"/>
                    <a:pt x="35" y="142"/>
                    <a:pt x="35" y="202"/>
                  </a:cubicBezTo>
                  <a:cubicBezTo>
                    <a:pt x="35" y="256"/>
                    <a:pt x="1" y="310"/>
                    <a:pt x="1" y="370"/>
                  </a:cubicBezTo>
                  <a:cubicBezTo>
                    <a:pt x="1" y="461"/>
                    <a:pt x="75" y="511"/>
                    <a:pt x="148" y="511"/>
                  </a:cubicBezTo>
                  <a:cubicBezTo>
                    <a:pt x="210" y="511"/>
                    <a:pt x="271" y="475"/>
                    <a:pt x="283" y="397"/>
                  </a:cubicBezTo>
                  <a:cubicBezTo>
                    <a:pt x="310" y="283"/>
                    <a:pt x="229" y="34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-3757984" y="1166073"/>
              <a:ext cx="17509" cy="17846"/>
            </a:xfrm>
            <a:custGeom>
              <a:avLst/>
              <a:gdLst/>
              <a:ahLst/>
              <a:cxnLst/>
              <a:rect l="l" t="t" r="r" b="b"/>
              <a:pathLst>
                <a:path w="364" h="371" extrusionOk="0">
                  <a:moveTo>
                    <a:pt x="309" y="1"/>
                  </a:moveTo>
                  <a:cubicBezTo>
                    <a:pt x="255" y="1"/>
                    <a:pt x="168" y="82"/>
                    <a:pt x="141" y="115"/>
                  </a:cubicBezTo>
                  <a:cubicBezTo>
                    <a:pt x="87" y="169"/>
                    <a:pt x="0" y="283"/>
                    <a:pt x="87" y="337"/>
                  </a:cubicBezTo>
                  <a:cubicBezTo>
                    <a:pt x="111" y="360"/>
                    <a:pt x="135" y="370"/>
                    <a:pt x="158" y="370"/>
                  </a:cubicBezTo>
                  <a:cubicBezTo>
                    <a:pt x="214" y="370"/>
                    <a:pt x="263" y="312"/>
                    <a:pt x="282" y="250"/>
                  </a:cubicBezTo>
                  <a:cubicBezTo>
                    <a:pt x="309" y="223"/>
                    <a:pt x="309" y="196"/>
                    <a:pt x="336" y="169"/>
                  </a:cubicBezTo>
                  <a:cubicBezTo>
                    <a:pt x="336" y="115"/>
                    <a:pt x="363" y="82"/>
                    <a:pt x="363" y="55"/>
                  </a:cubicBezTo>
                  <a:cubicBezTo>
                    <a:pt x="363" y="28"/>
                    <a:pt x="336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-3820132" y="1162514"/>
              <a:ext cx="17894" cy="18519"/>
            </a:xfrm>
            <a:custGeom>
              <a:avLst/>
              <a:gdLst/>
              <a:ahLst/>
              <a:cxnLst/>
              <a:rect l="l" t="t" r="r" b="b"/>
              <a:pathLst>
                <a:path w="372" h="385" extrusionOk="0">
                  <a:moveTo>
                    <a:pt x="165" y="1"/>
                  </a:moveTo>
                  <a:cubicBezTo>
                    <a:pt x="83" y="1"/>
                    <a:pt x="1" y="80"/>
                    <a:pt x="62" y="156"/>
                  </a:cubicBezTo>
                  <a:cubicBezTo>
                    <a:pt x="72" y="178"/>
                    <a:pt x="82" y="195"/>
                    <a:pt x="93" y="211"/>
                  </a:cubicBezTo>
                  <a:lnTo>
                    <a:pt x="93" y="211"/>
                  </a:lnTo>
                  <a:cubicBezTo>
                    <a:pt x="92" y="213"/>
                    <a:pt x="91" y="215"/>
                    <a:pt x="89" y="216"/>
                  </a:cubicBezTo>
                  <a:cubicBezTo>
                    <a:pt x="94" y="218"/>
                    <a:pt x="98" y="220"/>
                    <a:pt x="102" y="223"/>
                  </a:cubicBezTo>
                  <a:lnTo>
                    <a:pt x="102" y="223"/>
                  </a:lnTo>
                  <a:cubicBezTo>
                    <a:pt x="120" y="246"/>
                    <a:pt x="143" y="267"/>
                    <a:pt x="177" y="297"/>
                  </a:cubicBezTo>
                  <a:cubicBezTo>
                    <a:pt x="203" y="324"/>
                    <a:pt x="230" y="384"/>
                    <a:pt x="284" y="384"/>
                  </a:cubicBezTo>
                  <a:cubicBezTo>
                    <a:pt x="311" y="384"/>
                    <a:pt x="371" y="357"/>
                    <a:pt x="371" y="324"/>
                  </a:cubicBezTo>
                  <a:cubicBezTo>
                    <a:pt x="371" y="296"/>
                    <a:pt x="365" y="269"/>
                    <a:pt x="353" y="245"/>
                  </a:cubicBezTo>
                  <a:lnTo>
                    <a:pt x="353" y="245"/>
                  </a:lnTo>
                  <a:cubicBezTo>
                    <a:pt x="358" y="230"/>
                    <a:pt x="356" y="212"/>
                    <a:pt x="345" y="189"/>
                  </a:cubicBezTo>
                  <a:cubicBezTo>
                    <a:pt x="311" y="156"/>
                    <a:pt x="257" y="102"/>
                    <a:pt x="257" y="48"/>
                  </a:cubicBezTo>
                  <a:cubicBezTo>
                    <a:pt x="233" y="14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-3763179" y="1233319"/>
              <a:ext cx="21406" cy="17173"/>
            </a:xfrm>
            <a:custGeom>
              <a:avLst/>
              <a:gdLst/>
              <a:ahLst/>
              <a:cxnLst/>
              <a:rect l="l" t="t" r="r" b="b"/>
              <a:pathLst>
                <a:path w="445" h="357" extrusionOk="0">
                  <a:moveTo>
                    <a:pt x="27" y="1"/>
                  </a:moveTo>
                  <a:cubicBezTo>
                    <a:pt x="1" y="28"/>
                    <a:pt x="1" y="28"/>
                    <a:pt x="1" y="61"/>
                  </a:cubicBezTo>
                  <a:cubicBezTo>
                    <a:pt x="1" y="142"/>
                    <a:pt x="81" y="196"/>
                    <a:pt x="108" y="256"/>
                  </a:cubicBezTo>
                  <a:cubicBezTo>
                    <a:pt x="135" y="283"/>
                    <a:pt x="169" y="310"/>
                    <a:pt x="195" y="337"/>
                  </a:cubicBezTo>
                  <a:cubicBezTo>
                    <a:pt x="209" y="350"/>
                    <a:pt x="236" y="357"/>
                    <a:pt x="264" y="357"/>
                  </a:cubicBezTo>
                  <a:cubicBezTo>
                    <a:pt x="291" y="357"/>
                    <a:pt x="320" y="350"/>
                    <a:pt x="337" y="337"/>
                  </a:cubicBezTo>
                  <a:cubicBezTo>
                    <a:pt x="444" y="256"/>
                    <a:pt x="303" y="142"/>
                    <a:pt x="249" y="115"/>
                  </a:cubicBezTo>
                  <a:cubicBezTo>
                    <a:pt x="195" y="61"/>
                    <a:pt x="108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-3825230" y="1229760"/>
              <a:ext cx="13613" cy="17365"/>
            </a:xfrm>
            <a:custGeom>
              <a:avLst/>
              <a:gdLst/>
              <a:ahLst/>
              <a:cxnLst/>
              <a:rect l="l" t="t" r="r" b="b"/>
              <a:pathLst>
                <a:path w="283" h="361" extrusionOk="0">
                  <a:moveTo>
                    <a:pt x="195" y="1"/>
                  </a:moveTo>
                  <a:cubicBezTo>
                    <a:pt x="182" y="1"/>
                    <a:pt x="168" y="8"/>
                    <a:pt x="168" y="21"/>
                  </a:cubicBezTo>
                  <a:lnTo>
                    <a:pt x="141" y="21"/>
                  </a:lnTo>
                  <a:cubicBezTo>
                    <a:pt x="141" y="48"/>
                    <a:pt x="141" y="48"/>
                    <a:pt x="115" y="75"/>
                  </a:cubicBezTo>
                  <a:cubicBezTo>
                    <a:pt x="115" y="75"/>
                    <a:pt x="81" y="102"/>
                    <a:pt x="54" y="135"/>
                  </a:cubicBezTo>
                  <a:cubicBezTo>
                    <a:pt x="0" y="189"/>
                    <a:pt x="0" y="303"/>
                    <a:pt x="81" y="357"/>
                  </a:cubicBezTo>
                  <a:cubicBezTo>
                    <a:pt x="91" y="359"/>
                    <a:pt x="100" y="360"/>
                    <a:pt x="109" y="360"/>
                  </a:cubicBezTo>
                  <a:cubicBezTo>
                    <a:pt x="204" y="360"/>
                    <a:pt x="252" y="238"/>
                    <a:pt x="283" y="189"/>
                  </a:cubicBezTo>
                  <a:lnTo>
                    <a:pt x="283" y="75"/>
                  </a:lnTo>
                  <a:cubicBezTo>
                    <a:pt x="283" y="48"/>
                    <a:pt x="249" y="48"/>
                    <a:pt x="249" y="21"/>
                  </a:cubicBezTo>
                  <a:lnTo>
                    <a:pt x="222" y="21"/>
                  </a:lnTo>
                  <a:cubicBezTo>
                    <a:pt x="222" y="8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-3892476" y="1494847"/>
              <a:ext cx="117659" cy="118188"/>
            </a:xfrm>
            <a:custGeom>
              <a:avLst/>
              <a:gdLst/>
              <a:ahLst/>
              <a:cxnLst/>
              <a:rect l="l" t="t" r="r" b="b"/>
              <a:pathLst>
                <a:path w="2446" h="2457" extrusionOk="0">
                  <a:moveTo>
                    <a:pt x="468" y="0"/>
                  </a:moveTo>
                  <a:cubicBezTo>
                    <a:pt x="414" y="0"/>
                    <a:pt x="353" y="43"/>
                    <a:pt x="339" y="108"/>
                  </a:cubicBezTo>
                  <a:lnTo>
                    <a:pt x="339" y="108"/>
                  </a:lnTo>
                  <a:cubicBezTo>
                    <a:pt x="338" y="108"/>
                    <a:pt x="337" y="108"/>
                    <a:pt x="336" y="108"/>
                  </a:cubicBezTo>
                  <a:cubicBezTo>
                    <a:pt x="276" y="807"/>
                    <a:pt x="195" y="1479"/>
                    <a:pt x="27" y="2185"/>
                  </a:cubicBezTo>
                  <a:cubicBezTo>
                    <a:pt x="0" y="2265"/>
                    <a:pt x="54" y="2353"/>
                    <a:pt x="135" y="2380"/>
                  </a:cubicBezTo>
                  <a:cubicBezTo>
                    <a:pt x="283" y="2436"/>
                    <a:pt x="435" y="2456"/>
                    <a:pt x="588" y="2456"/>
                  </a:cubicBezTo>
                  <a:cubicBezTo>
                    <a:pt x="817" y="2456"/>
                    <a:pt x="1051" y="2412"/>
                    <a:pt x="1284" y="2380"/>
                  </a:cubicBezTo>
                  <a:cubicBezTo>
                    <a:pt x="1593" y="2319"/>
                    <a:pt x="2043" y="2380"/>
                    <a:pt x="2353" y="2185"/>
                  </a:cubicBezTo>
                  <a:cubicBezTo>
                    <a:pt x="2446" y="2109"/>
                    <a:pt x="2418" y="1886"/>
                    <a:pt x="2281" y="1886"/>
                  </a:cubicBezTo>
                  <a:cubicBezTo>
                    <a:pt x="2260" y="1886"/>
                    <a:pt x="2237" y="1891"/>
                    <a:pt x="2211" y="1902"/>
                  </a:cubicBezTo>
                  <a:cubicBezTo>
                    <a:pt x="1956" y="2017"/>
                    <a:pt x="1681" y="1983"/>
                    <a:pt x="1398" y="2017"/>
                  </a:cubicBezTo>
                  <a:cubicBezTo>
                    <a:pt x="1130" y="2054"/>
                    <a:pt x="858" y="2119"/>
                    <a:pt x="588" y="2119"/>
                  </a:cubicBezTo>
                  <a:cubicBezTo>
                    <a:pt x="515" y="2119"/>
                    <a:pt x="441" y="2115"/>
                    <a:pt x="368" y="2103"/>
                  </a:cubicBezTo>
                  <a:lnTo>
                    <a:pt x="368" y="2103"/>
                  </a:lnTo>
                  <a:cubicBezTo>
                    <a:pt x="500" y="1446"/>
                    <a:pt x="664" y="727"/>
                    <a:pt x="558" y="81"/>
                  </a:cubicBezTo>
                  <a:cubicBezTo>
                    <a:pt x="547" y="25"/>
                    <a:pt x="510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-3875929" y="1482533"/>
              <a:ext cx="66911" cy="44832"/>
            </a:xfrm>
            <a:custGeom>
              <a:avLst/>
              <a:gdLst/>
              <a:ahLst/>
              <a:cxnLst/>
              <a:rect l="l" t="t" r="r" b="b"/>
              <a:pathLst>
                <a:path w="1391" h="932" extrusionOk="0">
                  <a:moveTo>
                    <a:pt x="458" y="1"/>
                  </a:moveTo>
                  <a:cubicBezTo>
                    <a:pt x="231" y="1"/>
                    <a:pt x="1" y="97"/>
                    <a:pt x="19" y="364"/>
                  </a:cubicBezTo>
                  <a:cubicBezTo>
                    <a:pt x="38" y="407"/>
                    <a:pt x="85" y="447"/>
                    <a:pt x="132" y="447"/>
                  </a:cubicBezTo>
                  <a:cubicBezTo>
                    <a:pt x="151" y="447"/>
                    <a:pt x="170" y="440"/>
                    <a:pt x="187" y="425"/>
                  </a:cubicBezTo>
                  <a:cubicBezTo>
                    <a:pt x="241" y="364"/>
                    <a:pt x="295" y="257"/>
                    <a:pt x="382" y="257"/>
                  </a:cubicBezTo>
                  <a:cubicBezTo>
                    <a:pt x="404" y="251"/>
                    <a:pt x="425" y="249"/>
                    <a:pt x="445" y="249"/>
                  </a:cubicBezTo>
                  <a:cubicBezTo>
                    <a:pt x="556" y="249"/>
                    <a:pt x="644" y="319"/>
                    <a:pt x="718" y="364"/>
                  </a:cubicBezTo>
                  <a:cubicBezTo>
                    <a:pt x="913" y="478"/>
                    <a:pt x="1054" y="673"/>
                    <a:pt x="1169" y="868"/>
                  </a:cubicBezTo>
                  <a:cubicBezTo>
                    <a:pt x="1179" y="913"/>
                    <a:pt x="1211" y="932"/>
                    <a:pt x="1246" y="932"/>
                  </a:cubicBezTo>
                  <a:cubicBezTo>
                    <a:pt x="1301" y="932"/>
                    <a:pt x="1363" y="884"/>
                    <a:pt x="1363" y="814"/>
                  </a:cubicBezTo>
                  <a:cubicBezTo>
                    <a:pt x="1390" y="478"/>
                    <a:pt x="1027" y="196"/>
                    <a:pt x="745" y="55"/>
                  </a:cubicBezTo>
                  <a:cubicBezTo>
                    <a:pt x="667" y="21"/>
                    <a:pt x="563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-3821382" y="1514906"/>
              <a:ext cx="51470" cy="46611"/>
            </a:xfrm>
            <a:custGeom>
              <a:avLst/>
              <a:gdLst/>
              <a:ahLst/>
              <a:cxnLst/>
              <a:rect l="l" t="t" r="r" b="b"/>
              <a:pathLst>
                <a:path w="1070" h="969" extrusionOk="0">
                  <a:moveTo>
                    <a:pt x="283" y="0"/>
                  </a:moveTo>
                  <a:cubicBezTo>
                    <a:pt x="169" y="0"/>
                    <a:pt x="1" y="88"/>
                    <a:pt x="1" y="195"/>
                  </a:cubicBezTo>
                  <a:cubicBezTo>
                    <a:pt x="1" y="214"/>
                    <a:pt x="17" y="236"/>
                    <a:pt x="37" y="236"/>
                  </a:cubicBezTo>
                  <a:cubicBezTo>
                    <a:pt x="45" y="236"/>
                    <a:pt x="53" y="232"/>
                    <a:pt x="61" y="222"/>
                  </a:cubicBezTo>
                  <a:cubicBezTo>
                    <a:pt x="142" y="222"/>
                    <a:pt x="203" y="168"/>
                    <a:pt x="283" y="168"/>
                  </a:cubicBezTo>
                  <a:cubicBezTo>
                    <a:pt x="371" y="168"/>
                    <a:pt x="478" y="222"/>
                    <a:pt x="539" y="283"/>
                  </a:cubicBezTo>
                  <a:cubicBezTo>
                    <a:pt x="707" y="424"/>
                    <a:pt x="760" y="645"/>
                    <a:pt x="673" y="840"/>
                  </a:cubicBezTo>
                  <a:cubicBezTo>
                    <a:pt x="651" y="884"/>
                    <a:pt x="687" y="969"/>
                    <a:pt x="745" y="969"/>
                  </a:cubicBezTo>
                  <a:cubicBezTo>
                    <a:pt x="758" y="969"/>
                    <a:pt x="772" y="964"/>
                    <a:pt x="787" y="955"/>
                  </a:cubicBezTo>
                  <a:cubicBezTo>
                    <a:pt x="1069" y="726"/>
                    <a:pt x="901" y="363"/>
                    <a:pt x="673" y="168"/>
                  </a:cubicBezTo>
                  <a:cubicBezTo>
                    <a:pt x="565" y="54"/>
                    <a:pt x="42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-3786124" y="1554012"/>
              <a:ext cx="22993" cy="33672"/>
            </a:xfrm>
            <a:custGeom>
              <a:avLst/>
              <a:gdLst/>
              <a:ahLst/>
              <a:cxnLst/>
              <a:rect l="l" t="t" r="r" b="b"/>
              <a:pathLst>
                <a:path w="478" h="700" extrusionOk="0">
                  <a:moveTo>
                    <a:pt x="182" y="0"/>
                  </a:moveTo>
                  <a:cubicBezTo>
                    <a:pt x="142" y="0"/>
                    <a:pt x="99" y="9"/>
                    <a:pt x="54" y="27"/>
                  </a:cubicBezTo>
                  <a:cubicBezTo>
                    <a:pt x="0" y="54"/>
                    <a:pt x="27" y="142"/>
                    <a:pt x="81" y="142"/>
                  </a:cubicBezTo>
                  <a:cubicBezTo>
                    <a:pt x="113" y="128"/>
                    <a:pt x="140" y="122"/>
                    <a:pt x="164" y="122"/>
                  </a:cubicBezTo>
                  <a:cubicBezTo>
                    <a:pt x="244" y="122"/>
                    <a:pt x="276" y="194"/>
                    <a:pt x="276" y="283"/>
                  </a:cubicBezTo>
                  <a:cubicBezTo>
                    <a:pt x="249" y="390"/>
                    <a:pt x="168" y="531"/>
                    <a:pt x="81" y="558"/>
                  </a:cubicBezTo>
                  <a:cubicBezTo>
                    <a:pt x="27" y="585"/>
                    <a:pt x="54" y="699"/>
                    <a:pt x="108" y="699"/>
                  </a:cubicBezTo>
                  <a:cubicBezTo>
                    <a:pt x="336" y="672"/>
                    <a:pt x="478" y="478"/>
                    <a:pt x="444" y="249"/>
                  </a:cubicBezTo>
                  <a:cubicBezTo>
                    <a:pt x="423" y="99"/>
                    <a:pt x="31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-3873332" y="1340586"/>
              <a:ext cx="143105" cy="151186"/>
            </a:xfrm>
            <a:custGeom>
              <a:avLst/>
              <a:gdLst/>
              <a:ahLst/>
              <a:cxnLst/>
              <a:rect l="l" t="t" r="r" b="b"/>
              <a:pathLst>
                <a:path w="2975" h="3143" extrusionOk="0">
                  <a:moveTo>
                    <a:pt x="2837" y="1"/>
                  </a:moveTo>
                  <a:cubicBezTo>
                    <a:pt x="2823" y="1"/>
                    <a:pt x="2808" y="5"/>
                    <a:pt x="2795" y="15"/>
                  </a:cubicBezTo>
                  <a:cubicBezTo>
                    <a:pt x="2176" y="351"/>
                    <a:pt x="1672" y="882"/>
                    <a:pt x="1222" y="1386"/>
                  </a:cubicBezTo>
                  <a:cubicBezTo>
                    <a:pt x="745" y="1890"/>
                    <a:pt x="301" y="2448"/>
                    <a:pt x="19" y="3066"/>
                  </a:cubicBezTo>
                  <a:cubicBezTo>
                    <a:pt x="0" y="3104"/>
                    <a:pt x="21" y="3143"/>
                    <a:pt x="45" y="3143"/>
                  </a:cubicBezTo>
                  <a:cubicBezTo>
                    <a:pt x="55" y="3143"/>
                    <a:pt x="65" y="3136"/>
                    <a:pt x="73" y="3120"/>
                  </a:cubicBezTo>
                  <a:cubicBezTo>
                    <a:pt x="523" y="2589"/>
                    <a:pt x="913" y="2032"/>
                    <a:pt x="1363" y="1554"/>
                  </a:cubicBezTo>
                  <a:cubicBezTo>
                    <a:pt x="1840" y="1050"/>
                    <a:pt x="2425" y="654"/>
                    <a:pt x="2902" y="183"/>
                  </a:cubicBezTo>
                  <a:cubicBezTo>
                    <a:pt x="2975" y="111"/>
                    <a:pt x="2908" y="1"/>
                    <a:pt x="2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-3740524" y="1346406"/>
              <a:ext cx="99909" cy="101929"/>
            </a:xfrm>
            <a:custGeom>
              <a:avLst/>
              <a:gdLst/>
              <a:ahLst/>
              <a:cxnLst/>
              <a:rect l="l" t="t" r="r" b="b"/>
              <a:pathLst>
                <a:path w="2077" h="2119" extrusionOk="0">
                  <a:moveTo>
                    <a:pt x="130" y="0"/>
                  </a:moveTo>
                  <a:cubicBezTo>
                    <a:pt x="107" y="0"/>
                    <a:pt x="84" y="1"/>
                    <a:pt x="61" y="2"/>
                  </a:cubicBezTo>
                  <a:cubicBezTo>
                    <a:pt x="0" y="2"/>
                    <a:pt x="0" y="89"/>
                    <a:pt x="61" y="89"/>
                  </a:cubicBezTo>
                  <a:cubicBezTo>
                    <a:pt x="1069" y="311"/>
                    <a:pt x="1512" y="1124"/>
                    <a:pt x="1848" y="2045"/>
                  </a:cubicBezTo>
                  <a:cubicBezTo>
                    <a:pt x="1863" y="2095"/>
                    <a:pt x="1909" y="2118"/>
                    <a:pt x="1956" y="2118"/>
                  </a:cubicBezTo>
                  <a:cubicBezTo>
                    <a:pt x="2016" y="2118"/>
                    <a:pt x="2077" y="2082"/>
                    <a:pt x="2077" y="2018"/>
                  </a:cubicBezTo>
                  <a:cubicBezTo>
                    <a:pt x="1965" y="1092"/>
                    <a:pt x="111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-3793820" y="1436500"/>
              <a:ext cx="164943" cy="164511"/>
            </a:xfrm>
            <a:custGeom>
              <a:avLst/>
              <a:gdLst/>
              <a:ahLst/>
              <a:cxnLst/>
              <a:rect l="l" t="t" r="r" b="b"/>
              <a:pathLst>
                <a:path w="3429" h="3420" extrusionOk="0">
                  <a:moveTo>
                    <a:pt x="3287" y="1"/>
                  </a:moveTo>
                  <a:cubicBezTo>
                    <a:pt x="3280" y="1"/>
                    <a:pt x="3273" y="2"/>
                    <a:pt x="3265" y="4"/>
                  </a:cubicBezTo>
                  <a:lnTo>
                    <a:pt x="3158" y="4"/>
                  </a:lnTo>
                  <a:cubicBezTo>
                    <a:pt x="3095" y="4"/>
                    <a:pt x="3035" y="91"/>
                    <a:pt x="3047" y="152"/>
                  </a:cubicBezTo>
                  <a:lnTo>
                    <a:pt x="3047" y="152"/>
                  </a:lnTo>
                  <a:cubicBezTo>
                    <a:pt x="2523" y="699"/>
                    <a:pt x="2022" y="1248"/>
                    <a:pt x="1444" y="1745"/>
                  </a:cubicBezTo>
                  <a:cubicBezTo>
                    <a:pt x="913" y="2222"/>
                    <a:pt x="355" y="2726"/>
                    <a:pt x="19" y="3337"/>
                  </a:cubicBezTo>
                  <a:cubicBezTo>
                    <a:pt x="0" y="3380"/>
                    <a:pt x="22" y="3420"/>
                    <a:pt x="55" y="3420"/>
                  </a:cubicBezTo>
                  <a:cubicBezTo>
                    <a:pt x="69" y="3420"/>
                    <a:pt x="84" y="3413"/>
                    <a:pt x="100" y="3398"/>
                  </a:cubicBezTo>
                  <a:cubicBezTo>
                    <a:pt x="604" y="2833"/>
                    <a:pt x="1169" y="2302"/>
                    <a:pt x="1753" y="1825"/>
                  </a:cubicBezTo>
                  <a:cubicBezTo>
                    <a:pt x="2345" y="1348"/>
                    <a:pt x="2956" y="844"/>
                    <a:pt x="3380" y="206"/>
                  </a:cubicBezTo>
                  <a:cubicBezTo>
                    <a:pt x="3429" y="126"/>
                    <a:pt x="3365" y="1"/>
                    <a:pt x="3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-3741822" y="1295322"/>
              <a:ext cx="175237" cy="155179"/>
            </a:xfrm>
            <a:custGeom>
              <a:avLst/>
              <a:gdLst/>
              <a:ahLst/>
              <a:cxnLst/>
              <a:rect l="l" t="t" r="r" b="b"/>
              <a:pathLst>
                <a:path w="3643" h="3226" extrusionOk="0">
                  <a:moveTo>
                    <a:pt x="1262" y="1"/>
                  </a:moveTo>
                  <a:cubicBezTo>
                    <a:pt x="1124" y="1"/>
                    <a:pt x="983" y="27"/>
                    <a:pt x="840" y="83"/>
                  </a:cubicBezTo>
                  <a:cubicBezTo>
                    <a:pt x="531" y="224"/>
                    <a:pt x="27" y="560"/>
                    <a:pt x="0" y="956"/>
                  </a:cubicBezTo>
                  <a:cubicBezTo>
                    <a:pt x="0" y="988"/>
                    <a:pt x="21" y="1001"/>
                    <a:pt x="43" y="1001"/>
                  </a:cubicBezTo>
                  <a:cubicBezTo>
                    <a:pt x="59" y="1001"/>
                    <a:pt x="76" y="994"/>
                    <a:pt x="88" y="983"/>
                  </a:cubicBezTo>
                  <a:cubicBezTo>
                    <a:pt x="256" y="701"/>
                    <a:pt x="592" y="533"/>
                    <a:pt x="867" y="392"/>
                  </a:cubicBezTo>
                  <a:cubicBezTo>
                    <a:pt x="999" y="324"/>
                    <a:pt x="1128" y="295"/>
                    <a:pt x="1251" y="295"/>
                  </a:cubicBezTo>
                  <a:cubicBezTo>
                    <a:pt x="1630" y="295"/>
                    <a:pt x="1966" y="569"/>
                    <a:pt x="2245" y="842"/>
                  </a:cubicBezTo>
                  <a:cubicBezTo>
                    <a:pt x="2520" y="1178"/>
                    <a:pt x="2715" y="1568"/>
                    <a:pt x="2829" y="1991"/>
                  </a:cubicBezTo>
                  <a:cubicBezTo>
                    <a:pt x="2971" y="2522"/>
                    <a:pt x="2608" y="2771"/>
                    <a:pt x="2245" y="3053"/>
                  </a:cubicBezTo>
                  <a:cubicBezTo>
                    <a:pt x="2167" y="3131"/>
                    <a:pt x="2250" y="3225"/>
                    <a:pt x="2326" y="3225"/>
                  </a:cubicBezTo>
                  <a:cubicBezTo>
                    <a:pt x="2335" y="3225"/>
                    <a:pt x="2344" y="3224"/>
                    <a:pt x="2352" y="3221"/>
                  </a:cubicBezTo>
                  <a:cubicBezTo>
                    <a:pt x="3643" y="2663"/>
                    <a:pt x="3085" y="1319"/>
                    <a:pt x="2325" y="533"/>
                  </a:cubicBezTo>
                  <a:cubicBezTo>
                    <a:pt x="2034" y="222"/>
                    <a:pt x="1665" y="1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-3675875" y="1264104"/>
              <a:ext cx="137429" cy="149984"/>
            </a:xfrm>
            <a:custGeom>
              <a:avLst/>
              <a:gdLst/>
              <a:ahLst/>
              <a:cxnLst/>
              <a:rect l="l" t="t" r="r" b="b"/>
              <a:pathLst>
                <a:path w="2857" h="3118" extrusionOk="0">
                  <a:moveTo>
                    <a:pt x="1170" y="1"/>
                  </a:moveTo>
                  <a:cubicBezTo>
                    <a:pt x="711" y="1"/>
                    <a:pt x="349" y="361"/>
                    <a:pt x="34" y="651"/>
                  </a:cubicBezTo>
                  <a:cubicBezTo>
                    <a:pt x="0" y="651"/>
                    <a:pt x="34" y="705"/>
                    <a:pt x="61" y="705"/>
                  </a:cubicBezTo>
                  <a:cubicBezTo>
                    <a:pt x="255" y="678"/>
                    <a:pt x="397" y="597"/>
                    <a:pt x="565" y="456"/>
                  </a:cubicBezTo>
                  <a:cubicBezTo>
                    <a:pt x="759" y="324"/>
                    <a:pt x="937" y="265"/>
                    <a:pt x="1107" y="265"/>
                  </a:cubicBezTo>
                  <a:cubicBezTo>
                    <a:pt x="1401" y="265"/>
                    <a:pt x="1667" y="441"/>
                    <a:pt x="1936" y="705"/>
                  </a:cubicBezTo>
                  <a:cubicBezTo>
                    <a:pt x="2325" y="1068"/>
                    <a:pt x="2608" y="1605"/>
                    <a:pt x="2352" y="2136"/>
                  </a:cubicBezTo>
                  <a:cubicBezTo>
                    <a:pt x="2184" y="2472"/>
                    <a:pt x="1848" y="2721"/>
                    <a:pt x="1546" y="2950"/>
                  </a:cubicBezTo>
                  <a:cubicBezTo>
                    <a:pt x="1485" y="3003"/>
                    <a:pt x="1485" y="3118"/>
                    <a:pt x="1600" y="3118"/>
                  </a:cubicBezTo>
                  <a:cubicBezTo>
                    <a:pt x="2016" y="3118"/>
                    <a:pt x="2325" y="2667"/>
                    <a:pt x="2554" y="2358"/>
                  </a:cubicBezTo>
                  <a:cubicBezTo>
                    <a:pt x="2856" y="1881"/>
                    <a:pt x="2749" y="1377"/>
                    <a:pt x="2440" y="900"/>
                  </a:cubicBezTo>
                  <a:cubicBezTo>
                    <a:pt x="2184" y="537"/>
                    <a:pt x="1741" y="33"/>
                    <a:pt x="1264" y="6"/>
                  </a:cubicBezTo>
                  <a:cubicBezTo>
                    <a:pt x="1232" y="3"/>
                    <a:pt x="1201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-3696751" y="1329041"/>
              <a:ext cx="26408" cy="15248"/>
            </a:xfrm>
            <a:custGeom>
              <a:avLst/>
              <a:gdLst/>
              <a:ahLst/>
              <a:cxnLst/>
              <a:rect l="l" t="t" r="r" b="b"/>
              <a:pathLst>
                <a:path w="549" h="317" extrusionOk="0">
                  <a:moveTo>
                    <a:pt x="468" y="0"/>
                  </a:moveTo>
                  <a:cubicBezTo>
                    <a:pt x="300" y="0"/>
                    <a:pt x="159" y="87"/>
                    <a:pt x="44" y="222"/>
                  </a:cubicBezTo>
                  <a:cubicBezTo>
                    <a:pt x="0" y="271"/>
                    <a:pt x="46" y="316"/>
                    <a:pt x="98" y="316"/>
                  </a:cubicBezTo>
                  <a:cubicBezTo>
                    <a:pt x="109" y="316"/>
                    <a:pt x="121" y="314"/>
                    <a:pt x="132" y="309"/>
                  </a:cubicBezTo>
                  <a:cubicBezTo>
                    <a:pt x="239" y="195"/>
                    <a:pt x="353" y="168"/>
                    <a:pt x="495" y="114"/>
                  </a:cubicBezTo>
                  <a:cubicBezTo>
                    <a:pt x="548" y="87"/>
                    <a:pt x="521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-3677895" y="1337122"/>
              <a:ext cx="23715" cy="14431"/>
            </a:xfrm>
            <a:custGeom>
              <a:avLst/>
              <a:gdLst/>
              <a:ahLst/>
              <a:cxnLst/>
              <a:rect l="l" t="t" r="r" b="b"/>
              <a:pathLst>
                <a:path w="493" h="300" extrusionOk="0">
                  <a:moveTo>
                    <a:pt x="378" y="0"/>
                  </a:moveTo>
                  <a:cubicBezTo>
                    <a:pt x="244" y="27"/>
                    <a:pt x="129" y="114"/>
                    <a:pt x="42" y="195"/>
                  </a:cubicBezTo>
                  <a:cubicBezTo>
                    <a:pt x="1" y="241"/>
                    <a:pt x="43" y="300"/>
                    <a:pt x="89" y="300"/>
                  </a:cubicBezTo>
                  <a:cubicBezTo>
                    <a:pt x="103" y="300"/>
                    <a:pt x="117" y="295"/>
                    <a:pt x="129" y="282"/>
                  </a:cubicBezTo>
                  <a:cubicBezTo>
                    <a:pt x="210" y="222"/>
                    <a:pt x="324" y="168"/>
                    <a:pt x="412" y="114"/>
                  </a:cubicBezTo>
                  <a:cubicBezTo>
                    <a:pt x="492" y="87"/>
                    <a:pt x="43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-3668419" y="1353573"/>
              <a:ext cx="26504" cy="14142"/>
            </a:xfrm>
            <a:custGeom>
              <a:avLst/>
              <a:gdLst/>
              <a:ahLst/>
              <a:cxnLst/>
              <a:rect l="l" t="t" r="r" b="b"/>
              <a:pathLst>
                <a:path w="551" h="294" extrusionOk="0">
                  <a:moveTo>
                    <a:pt x="363" y="1"/>
                  </a:moveTo>
                  <a:cubicBezTo>
                    <a:pt x="324" y="1"/>
                    <a:pt x="282" y="8"/>
                    <a:pt x="242" y="21"/>
                  </a:cubicBezTo>
                  <a:cubicBezTo>
                    <a:pt x="181" y="81"/>
                    <a:pt x="127" y="135"/>
                    <a:pt x="47" y="189"/>
                  </a:cubicBezTo>
                  <a:cubicBezTo>
                    <a:pt x="0" y="236"/>
                    <a:pt x="57" y="294"/>
                    <a:pt x="110" y="294"/>
                  </a:cubicBezTo>
                  <a:cubicBezTo>
                    <a:pt x="126" y="294"/>
                    <a:pt x="142" y="289"/>
                    <a:pt x="154" y="276"/>
                  </a:cubicBezTo>
                  <a:cubicBezTo>
                    <a:pt x="242" y="216"/>
                    <a:pt x="349" y="162"/>
                    <a:pt x="463" y="135"/>
                  </a:cubicBezTo>
                  <a:cubicBezTo>
                    <a:pt x="517" y="135"/>
                    <a:pt x="551" y="48"/>
                    <a:pt x="463" y="21"/>
                  </a:cubicBezTo>
                  <a:cubicBezTo>
                    <a:pt x="436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-3654662" y="1372477"/>
              <a:ext cx="23426" cy="12699"/>
            </a:xfrm>
            <a:custGeom>
              <a:avLst/>
              <a:gdLst/>
              <a:ahLst/>
              <a:cxnLst/>
              <a:rect l="l" t="t" r="r" b="b"/>
              <a:pathLst>
                <a:path w="487" h="264" extrusionOk="0">
                  <a:moveTo>
                    <a:pt x="318" y="0"/>
                  </a:moveTo>
                  <a:cubicBezTo>
                    <a:pt x="219" y="0"/>
                    <a:pt x="127" y="54"/>
                    <a:pt x="63" y="132"/>
                  </a:cubicBezTo>
                  <a:cubicBezTo>
                    <a:pt x="1" y="200"/>
                    <a:pt x="55" y="264"/>
                    <a:pt x="121" y="264"/>
                  </a:cubicBezTo>
                  <a:cubicBezTo>
                    <a:pt x="140" y="264"/>
                    <a:pt x="159" y="258"/>
                    <a:pt x="177" y="246"/>
                  </a:cubicBezTo>
                  <a:cubicBezTo>
                    <a:pt x="231" y="192"/>
                    <a:pt x="318" y="132"/>
                    <a:pt x="399" y="132"/>
                  </a:cubicBezTo>
                  <a:cubicBezTo>
                    <a:pt x="487" y="132"/>
                    <a:pt x="487" y="51"/>
                    <a:pt x="433" y="24"/>
                  </a:cubicBezTo>
                  <a:cubicBezTo>
                    <a:pt x="394" y="8"/>
                    <a:pt x="356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-3637009" y="1393401"/>
              <a:ext cx="19337" cy="11208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240" y="0"/>
                  </a:moveTo>
                  <a:cubicBezTo>
                    <a:pt x="176" y="0"/>
                    <a:pt x="115" y="41"/>
                    <a:pt x="66" y="93"/>
                  </a:cubicBezTo>
                  <a:cubicBezTo>
                    <a:pt x="1" y="154"/>
                    <a:pt x="48" y="232"/>
                    <a:pt x="109" y="232"/>
                  </a:cubicBezTo>
                  <a:cubicBezTo>
                    <a:pt x="130" y="232"/>
                    <a:pt x="153" y="223"/>
                    <a:pt x="173" y="201"/>
                  </a:cubicBezTo>
                  <a:cubicBezTo>
                    <a:pt x="192" y="182"/>
                    <a:pt x="228" y="163"/>
                    <a:pt x="266" y="163"/>
                  </a:cubicBezTo>
                  <a:cubicBezTo>
                    <a:pt x="282" y="163"/>
                    <a:pt x="299" y="166"/>
                    <a:pt x="314" y="174"/>
                  </a:cubicBezTo>
                  <a:cubicBezTo>
                    <a:pt x="368" y="174"/>
                    <a:pt x="402" y="93"/>
                    <a:pt x="368" y="60"/>
                  </a:cubicBezTo>
                  <a:cubicBezTo>
                    <a:pt x="326" y="17"/>
                    <a:pt x="28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-3634941" y="1402589"/>
              <a:ext cx="15681" cy="21550"/>
            </a:xfrm>
            <a:custGeom>
              <a:avLst/>
              <a:gdLst/>
              <a:ahLst/>
              <a:cxnLst/>
              <a:rect l="l" t="t" r="r" b="b"/>
              <a:pathLst>
                <a:path w="326" h="448" extrusionOk="0">
                  <a:moveTo>
                    <a:pt x="273" y="0"/>
                  </a:moveTo>
                  <a:cubicBezTo>
                    <a:pt x="252" y="0"/>
                    <a:pt x="229" y="13"/>
                    <a:pt x="218" y="37"/>
                  </a:cubicBezTo>
                  <a:cubicBezTo>
                    <a:pt x="218" y="151"/>
                    <a:pt x="130" y="239"/>
                    <a:pt x="50" y="319"/>
                  </a:cubicBezTo>
                  <a:cubicBezTo>
                    <a:pt x="0" y="363"/>
                    <a:pt x="50" y="447"/>
                    <a:pt x="113" y="447"/>
                  </a:cubicBezTo>
                  <a:cubicBezTo>
                    <a:pt x="127" y="447"/>
                    <a:pt x="142" y="443"/>
                    <a:pt x="157" y="433"/>
                  </a:cubicBezTo>
                  <a:cubicBezTo>
                    <a:pt x="271" y="319"/>
                    <a:pt x="325" y="205"/>
                    <a:pt x="325" y="71"/>
                  </a:cubicBezTo>
                  <a:cubicBezTo>
                    <a:pt x="325" y="22"/>
                    <a:pt x="300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-3616181" y="1293735"/>
              <a:ext cx="38626" cy="33095"/>
            </a:xfrm>
            <a:custGeom>
              <a:avLst/>
              <a:gdLst/>
              <a:ahLst/>
              <a:cxnLst/>
              <a:rect l="l" t="t" r="r" b="b"/>
              <a:pathLst>
                <a:path w="803" h="688" extrusionOk="0">
                  <a:moveTo>
                    <a:pt x="34" y="1"/>
                  </a:moveTo>
                  <a:cubicBezTo>
                    <a:pt x="14" y="1"/>
                    <a:pt x="1" y="40"/>
                    <a:pt x="23" y="62"/>
                  </a:cubicBezTo>
                  <a:cubicBezTo>
                    <a:pt x="137" y="176"/>
                    <a:pt x="244" y="257"/>
                    <a:pt x="332" y="371"/>
                  </a:cubicBezTo>
                  <a:cubicBezTo>
                    <a:pt x="439" y="452"/>
                    <a:pt x="527" y="566"/>
                    <a:pt x="668" y="680"/>
                  </a:cubicBezTo>
                  <a:cubicBezTo>
                    <a:pt x="677" y="685"/>
                    <a:pt x="688" y="687"/>
                    <a:pt x="699" y="687"/>
                  </a:cubicBezTo>
                  <a:cubicBezTo>
                    <a:pt x="749" y="687"/>
                    <a:pt x="803" y="642"/>
                    <a:pt x="775" y="593"/>
                  </a:cubicBezTo>
                  <a:cubicBezTo>
                    <a:pt x="607" y="344"/>
                    <a:pt x="332" y="89"/>
                    <a:pt x="49" y="8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-3578037" y="1336786"/>
              <a:ext cx="10150" cy="10246"/>
            </a:xfrm>
            <a:custGeom>
              <a:avLst/>
              <a:gdLst/>
              <a:ahLst/>
              <a:cxnLst/>
              <a:rect l="l" t="t" r="r" b="b"/>
              <a:pathLst>
                <a:path w="211" h="213" extrusionOk="0">
                  <a:moveTo>
                    <a:pt x="92" y="0"/>
                  </a:moveTo>
                  <a:cubicBezTo>
                    <a:pt x="44" y="0"/>
                    <a:pt x="0" y="52"/>
                    <a:pt x="43" y="94"/>
                  </a:cubicBezTo>
                  <a:cubicBezTo>
                    <a:pt x="70" y="148"/>
                    <a:pt x="96" y="175"/>
                    <a:pt x="123" y="202"/>
                  </a:cubicBezTo>
                  <a:cubicBezTo>
                    <a:pt x="131" y="209"/>
                    <a:pt x="140" y="213"/>
                    <a:pt x="150" y="213"/>
                  </a:cubicBezTo>
                  <a:cubicBezTo>
                    <a:pt x="178" y="213"/>
                    <a:pt x="211" y="188"/>
                    <a:pt x="211" y="148"/>
                  </a:cubicBezTo>
                  <a:cubicBezTo>
                    <a:pt x="211" y="94"/>
                    <a:pt x="184" y="61"/>
                    <a:pt x="150" y="34"/>
                  </a:cubicBezTo>
                  <a:cubicBezTo>
                    <a:pt x="134" y="10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-3831339" y="1411728"/>
              <a:ext cx="103950" cy="86248"/>
            </a:xfrm>
            <a:custGeom>
              <a:avLst/>
              <a:gdLst/>
              <a:ahLst/>
              <a:cxnLst/>
              <a:rect l="l" t="t" r="r" b="b"/>
              <a:pathLst>
                <a:path w="2161" h="1793" extrusionOk="0">
                  <a:moveTo>
                    <a:pt x="2098" y="1"/>
                  </a:moveTo>
                  <a:cubicBezTo>
                    <a:pt x="2086" y="1"/>
                    <a:pt x="2072" y="5"/>
                    <a:pt x="2056" y="15"/>
                  </a:cubicBezTo>
                  <a:cubicBezTo>
                    <a:pt x="1276" y="438"/>
                    <a:pt x="658" y="1110"/>
                    <a:pt x="40" y="1729"/>
                  </a:cubicBezTo>
                  <a:cubicBezTo>
                    <a:pt x="1" y="1768"/>
                    <a:pt x="19" y="1793"/>
                    <a:pt x="45" y="1793"/>
                  </a:cubicBezTo>
                  <a:cubicBezTo>
                    <a:pt x="54" y="1793"/>
                    <a:pt x="65" y="1790"/>
                    <a:pt x="74" y="1782"/>
                  </a:cubicBezTo>
                  <a:cubicBezTo>
                    <a:pt x="712" y="1164"/>
                    <a:pt x="1384" y="606"/>
                    <a:pt x="2117" y="102"/>
                  </a:cubicBezTo>
                  <a:cubicBezTo>
                    <a:pt x="2160" y="80"/>
                    <a:pt x="2151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-3764478" y="1437799"/>
              <a:ext cx="62581" cy="54548"/>
            </a:xfrm>
            <a:custGeom>
              <a:avLst/>
              <a:gdLst/>
              <a:ahLst/>
              <a:cxnLst/>
              <a:rect l="l" t="t" r="r" b="b"/>
              <a:pathLst>
                <a:path w="1301" h="1134" extrusionOk="0">
                  <a:moveTo>
                    <a:pt x="1208" y="1"/>
                  </a:moveTo>
                  <a:cubicBezTo>
                    <a:pt x="1195" y="1"/>
                    <a:pt x="1182" y="4"/>
                    <a:pt x="1170" y="11"/>
                  </a:cubicBezTo>
                  <a:cubicBezTo>
                    <a:pt x="807" y="373"/>
                    <a:pt x="417" y="736"/>
                    <a:pt x="28" y="1072"/>
                  </a:cubicBezTo>
                  <a:cubicBezTo>
                    <a:pt x="0" y="1094"/>
                    <a:pt x="35" y="1133"/>
                    <a:pt x="77" y="1133"/>
                  </a:cubicBezTo>
                  <a:cubicBezTo>
                    <a:pt x="87" y="1133"/>
                    <a:pt x="98" y="1131"/>
                    <a:pt x="108" y="1126"/>
                  </a:cubicBezTo>
                  <a:cubicBezTo>
                    <a:pt x="498" y="790"/>
                    <a:pt x="921" y="481"/>
                    <a:pt x="1257" y="91"/>
                  </a:cubicBezTo>
                  <a:cubicBezTo>
                    <a:pt x="1300" y="48"/>
                    <a:pt x="1257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-3875016" y="1557716"/>
              <a:ext cx="47237" cy="38915"/>
            </a:xfrm>
            <a:custGeom>
              <a:avLst/>
              <a:gdLst/>
              <a:ahLst/>
              <a:cxnLst/>
              <a:rect l="l" t="t" r="r" b="b"/>
              <a:pathLst>
                <a:path w="982" h="809" extrusionOk="0">
                  <a:moveTo>
                    <a:pt x="114" y="0"/>
                  </a:moveTo>
                  <a:cubicBezTo>
                    <a:pt x="94" y="0"/>
                    <a:pt x="74" y="1"/>
                    <a:pt x="54" y="4"/>
                  </a:cubicBezTo>
                  <a:cubicBezTo>
                    <a:pt x="0" y="38"/>
                    <a:pt x="0" y="91"/>
                    <a:pt x="54" y="118"/>
                  </a:cubicBezTo>
                  <a:cubicBezTo>
                    <a:pt x="222" y="145"/>
                    <a:pt x="363" y="206"/>
                    <a:pt x="504" y="340"/>
                  </a:cubicBezTo>
                  <a:cubicBezTo>
                    <a:pt x="558" y="401"/>
                    <a:pt x="612" y="481"/>
                    <a:pt x="646" y="569"/>
                  </a:cubicBezTo>
                  <a:cubicBezTo>
                    <a:pt x="699" y="649"/>
                    <a:pt x="699" y="710"/>
                    <a:pt x="753" y="790"/>
                  </a:cubicBezTo>
                  <a:cubicBezTo>
                    <a:pt x="764" y="801"/>
                    <a:pt x="786" y="808"/>
                    <a:pt x="809" y="808"/>
                  </a:cubicBezTo>
                  <a:cubicBezTo>
                    <a:pt x="842" y="808"/>
                    <a:pt x="878" y="795"/>
                    <a:pt x="894" y="763"/>
                  </a:cubicBezTo>
                  <a:cubicBezTo>
                    <a:pt x="982" y="569"/>
                    <a:pt x="753" y="340"/>
                    <a:pt x="612" y="206"/>
                  </a:cubicBezTo>
                  <a:cubicBezTo>
                    <a:pt x="491" y="103"/>
                    <a:pt x="294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-3881605" y="1581815"/>
              <a:ext cx="18616" cy="19433"/>
            </a:xfrm>
            <a:custGeom>
              <a:avLst/>
              <a:gdLst/>
              <a:ahLst/>
              <a:cxnLst/>
              <a:rect l="l" t="t" r="r" b="b"/>
              <a:pathLst>
                <a:path w="387" h="404" extrusionOk="0">
                  <a:moveTo>
                    <a:pt x="61" y="0"/>
                  </a:moveTo>
                  <a:cubicBezTo>
                    <a:pt x="34" y="0"/>
                    <a:pt x="1" y="45"/>
                    <a:pt x="23" y="68"/>
                  </a:cubicBezTo>
                  <a:cubicBezTo>
                    <a:pt x="77" y="121"/>
                    <a:pt x="110" y="175"/>
                    <a:pt x="164" y="236"/>
                  </a:cubicBezTo>
                  <a:cubicBezTo>
                    <a:pt x="191" y="289"/>
                    <a:pt x="218" y="377"/>
                    <a:pt x="305" y="404"/>
                  </a:cubicBezTo>
                  <a:cubicBezTo>
                    <a:pt x="332" y="404"/>
                    <a:pt x="359" y="404"/>
                    <a:pt x="359" y="343"/>
                  </a:cubicBezTo>
                  <a:cubicBezTo>
                    <a:pt x="386" y="262"/>
                    <a:pt x="305" y="209"/>
                    <a:pt x="278" y="148"/>
                  </a:cubicBezTo>
                  <a:cubicBezTo>
                    <a:pt x="218" y="94"/>
                    <a:pt x="164" y="68"/>
                    <a:pt x="77" y="7"/>
                  </a:cubicBezTo>
                  <a:cubicBezTo>
                    <a:pt x="72" y="2"/>
                    <a:pt x="67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-3873717" y="1576861"/>
              <a:ext cx="24292" cy="20732"/>
            </a:xfrm>
            <a:custGeom>
              <a:avLst/>
              <a:gdLst/>
              <a:ahLst/>
              <a:cxnLst/>
              <a:rect l="l" t="t" r="r" b="b"/>
              <a:pathLst>
                <a:path w="505" h="431" extrusionOk="0">
                  <a:moveTo>
                    <a:pt x="124" y="0"/>
                  </a:moveTo>
                  <a:cubicBezTo>
                    <a:pt x="83" y="0"/>
                    <a:pt x="44" y="23"/>
                    <a:pt x="27" y="56"/>
                  </a:cubicBezTo>
                  <a:cubicBezTo>
                    <a:pt x="0" y="144"/>
                    <a:pt x="27" y="197"/>
                    <a:pt x="81" y="224"/>
                  </a:cubicBezTo>
                  <a:cubicBezTo>
                    <a:pt x="54" y="224"/>
                    <a:pt x="81" y="251"/>
                    <a:pt x="81" y="251"/>
                  </a:cubicBezTo>
                  <a:cubicBezTo>
                    <a:pt x="114" y="251"/>
                    <a:pt x="114" y="278"/>
                    <a:pt x="141" y="278"/>
                  </a:cubicBezTo>
                  <a:cubicBezTo>
                    <a:pt x="141" y="312"/>
                    <a:pt x="168" y="339"/>
                    <a:pt x="195" y="365"/>
                  </a:cubicBezTo>
                  <a:cubicBezTo>
                    <a:pt x="226" y="397"/>
                    <a:pt x="278" y="430"/>
                    <a:pt x="327" y="430"/>
                  </a:cubicBezTo>
                  <a:cubicBezTo>
                    <a:pt x="361" y="430"/>
                    <a:pt x="394" y="413"/>
                    <a:pt x="417" y="365"/>
                  </a:cubicBezTo>
                  <a:cubicBezTo>
                    <a:pt x="504" y="251"/>
                    <a:pt x="282" y="83"/>
                    <a:pt x="195" y="29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-3874390" y="1564643"/>
              <a:ext cx="27563" cy="30160"/>
            </a:xfrm>
            <a:custGeom>
              <a:avLst/>
              <a:gdLst/>
              <a:ahLst/>
              <a:cxnLst/>
              <a:rect l="l" t="t" r="r" b="b"/>
              <a:pathLst>
                <a:path w="573" h="627" extrusionOk="0">
                  <a:moveTo>
                    <a:pt x="83" y="1"/>
                  </a:moveTo>
                  <a:cubicBezTo>
                    <a:pt x="37" y="1"/>
                    <a:pt x="0" y="81"/>
                    <a:pt x="41" y="142"/>
                  </a:cubicBezTo>
                  <a:cubicBezTo>
                    <a:pt x="95" y="230"/>
                    <a:pt x="182" y="283"/>
                    <a:pt x="236" y="364"/>
                  </a:cubicBezTo>
                  <a:cubicBezTo>
                    <a:pt x="323" y="451"/>
                    <a:pt x="377" y="532"/>
                    <a:pt x="464" y="619"/>
                  </a:cubicBezTo>
                  <a:cubicBezTo>
                    <a:pt x="474" y="624"/>
                    <a:pt x="484" y="627"/>
                    <a:pt x="493" y="627"/>
                  </a:cubicBezTo>
                  <a:cubicBezTo>
                    <a:pt x="536" y="627"/>
                    <a:pt x="572" y="582"/>
                    <a:pt x="572" y="532"/>
                  </a:cubicBezTo>
                  <a:cubicBezTo>
                    <a:pt x="572" y="425"/>
                    <a:pt x="464" y="337"/>
                    <a:pt x="377" y="283"/>
                  </a:cubicBezTo>
                  <a:lnTo>
                    <a:pt x="128" y="28"/>
                  </a:lnTo>
                  <a:cubicBezTo>
                    <a:pt x="114" y="9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-3863134" y="1574359"/>
              <a:ext cx="24388" cy="22801"/>
            </a:xfrm>
            <a:custGeom>
              <a:avLst/>
              <a:gdLst/>
              <a:ahLst/>
              <a:cxnLst/>
              <a:rect l="l" t="t" r="r" b="b"/>
              <a:pathLst>
                <a:path w="507" h="474" extrusionOk="0">
                  <a:moveTo>
                    <a:pt x="138" y="0"/>
                  </a:moveTo>
                  <a:cubicBezTo>
                    <a:pt x="66" y="0"/>
                    <a:pt x="1" y="99"/>
                    <a:pt x="89" y="162"/>
                  </a:cubicBezTo>
                  <a:cubicBezTo>
                    <a:pt x="197" y="249"/>
                    <a:pt x="284" y="364"/>
                    <a:pt x="365" y="444"/>
                  </a:cubicBezTo>
                  <a:cubicBezTo>
                    <a:pt x="388" y="465"/>
                    <a:pt x="414" y="474"/>
                    <a:pt x="437" y="474"/>
                  </a:cubicBezTo>
                  <a:cubicBezTo>
                    <a:pt x="475" y="474"/>
                    <a:pt x="506" y="451"/>
                    <a:pt x="506" y="417"/>
                  </a:cubicBezTo>
                  <a:cubicBezTo>
                    <a:pt x="479" y="249"/>
                    <a:pt x="338" y="135"/>
                    <a:pt x="197" y="28"/>
                  </a:cubicBezTo>
                  <a:cubicBezTo>
                    <a:pt x="179" y="8"/>
                    <a:pt x="158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-3859815" y="1572531"/>
              <a:ext cx="21069" cy="16451"/>
            </a:xfrm>
            <a:custGeom>
              <a:avLst/>
              <a:gdLst/>
              <a:ahLst/>
              <a:cxnLst/>
              <a:rect l="l" t="t" r="r" b="b"/>
              <a:pathLst>
                <a:path w="438" h="342" extrusionOk="0">
                  <a:moveTo>
                    <a:pt x="55" y="0"/>
                  </a:moveTo>
                  <a:cubicBezTo>
                    <a:pt x="15" y="0"/>
                    <a:pt x="0" y="73"/>
                    <a:pt x="47" y="119"/>
                  </a:cubicBezTo>
                  <a:cubicBezTo>
                    <a:pt x="101" y="146"/>
                    <a:pt x="161" y="200"/>
                    <a:pt x="215" y="234"/>
                  </a:cubicBezTo>
                  <a:cubicBezTo>
                    <a:pt x="269" y="287"/>
                    <a:pt x="330" y="341"/>
                    <a:pt x="383" y="341"/>
                  </a:cubicBezTo>
                  <a:cubicBezTo>
                    <a:pt x="437" y="341"/>
                    <a:pt x="437" y="314"/>
                    <a:pt x="437" y="287"/>
                  </a:cubicBezTo>
                  <a:cubicBezTo>
                    <a:pt x="410" y="200"/>
                    <a:pt x="330" y="173"/>
                    <a:pt x="269" y="146"/>
                  </a:cubicBezTo>
                  <a:cubicBezTo>
                    <a:pt x="215" y="93"/>
                    <a:pt x="161" y="66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-3872899" y="1560169"/>
              <a:ext cx="33431" cy="25591"/>
            </a:xfrm>
            <a:custGeom>
              <a:avLst/>
              <a:gdLst/>
              <a:ahLst/>
              <a:cxnLst/>
              <a:rect l="l" t="t" r="r" b="b"/>
              <a:pathLst>
                <a:path w="695" h="532" extrusionOk="0">
                  <a:moveTo>
                    <a:pt x="147" y="1"/>
                  </a:moveTo>
                  <a:cubicBezTo>
                    <a:pt x="44" y="1"/>
                    <a:pt x="0" y="134"/>
                    <a:pt x="97" y="208"/>
                  </a:cubicBezTo>
                  <a:cubicBezTo>
                    <a:pt x="232" y="323"/>
                    <a:pt x="373" y="457"/>
                    <a:pt x="514" y="518"/>
                  </a:cubicBezTo>
                  <a:cubicBezTo>
                    <a:pt x="535" y="527"/>
                    <a:pt x="554" y="531"/>
                    <a:pt x="572" y="531"/>
                  </a:cubicBezTo>
                  <a:cubicBezTo>
                    <a:pt x="652" y="531"/>
                    <a:pt x="695" y="443"/>
                    <a:pt x="628" y="376"/>
                  </a:cubicBezTo>
                  <a:cubicBezTo>
                    <a:pt x="514" y="235"/>
                    <a:pt x="346" y="121"/>
                    <a:pt x="205" y="14"/>
                  </a:cubicBezTo>
                  <a:cubicBezTo>
                    <a:pt x="184" y="5"/>
                    <a:pt x="16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-3858276" y="1568250"/>
              <a:ext cx="23522" cy="15778"/>
            </a:xfrm>
            <a:custGeom>
              <a:avLst/>
              <a:gdLst/>
              <a:ahLst/>
              <a:cxnLst/>
              <a:rect l="l" t="t" r="r" b="b"/>
              <a:pathLst>
                <a:path w="489" h="328" extrusionOk="0">
                  <a:moveTo>
                    <a:pt x="118" y="1"/>
                  </a:moveTo>
                  <a:cubicBezTo>
                    <a:pt x="49" y="1"/>
                    <a:pt x="0" y="130"/>
                    <a:pt x="69" y="182"/>
                  </a:cubicBezTo>
                  <a:cubicBezTo>
                    <a:pt x="183" y="235"/>
                    <a:pt x="264" y="289"/>
                    <a:pt x="378" y="323"/>
                  </a:cubicBezTo>
                  <a:cubicBezTo>
                    <a:pt x="385" y="326"/>
                    <a:pt x="392" y="328"/>
                    <a:pt x="399" y="328"/>
                  </a:cubicBezTo>
                  <a:cubicBezTo>
                    <a:pt x="446" y="328"/>
                    <a:pt x="489" y="259"/>
                    <a:pt x="466" y="235"/>
                  </a:cubicBezTo>
                  <a:cubicBezTo>
                    <a:pt x="351" y="155"/>
                    <a:pt x="264" y="94"/>
                    <a:pt x="156" y="14"/>
                  </a:cubicBezTo>
                  <a:cubicBezTo>
                    <a:pt x="143" y="5"/>
                    <a:pt x="13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-3730855" y="1593119"/>
              <a:ext cx="33672" cy="8226"/>
            </a:xfrm>
            <a:custGeom>
              <a:avLst/>
              <a:gdLst/>
              <a:ahLst/>
              <a:cxnLst/>
              <a:rect l="l" t="t" r="r" b="b"/>
              <a:pathLst>
                <a:path w="700" h="171" extrusionOk="0">
                  <a:moveTo>
                    <a:pt x="612" y="1"/>
                  </a:moveTo>
                  <a:cubicBezTo>
                    <a:pt x="444" y="1"/>
                    <a:pt x="249" y="27"/>
                    <a:pt x="81" y="54"/>
                  </a:cubicBezTo>
                  <a:cubicBezTo>
                    <a:pt x="28" y="54"/>
                    <a:pt x="1" y="142"/>
                    <a:pt x="54" y="142"/>
                  </a:cubicBezTo>
                  <a:cubicBezTo>
                    <a:pt x="127" y="162"/>
                    <a:pt x="200" y="171"/>
                    <a:pt x="273" y="171"/>
                  </a:cubicBezTo>
                  <a:cubicBezTo>
                    <a:pt x="395" y="171"/>
                    <a:pt x="517" y="146"/>
                    <a:pt x="639" y="108"/>
                  </a:cubicBezTo>
                  <a:cubicBezTo>
                    <a:pt x="700" y="108"/>
                    <a:pt x="70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-3660290" y="1571233"/>
              <a:ext cx="28861" cy="19722"/>
            </a:xfrm>
            <a:custGeom>
              <a:avLst/>
              <a:gdLst/>
              <a:ahLst/>
              <a:cxnLst/>
              <a:rect l="l" t="t" r="r" b="b"/>
              <a:pathLst>
                <a:path w="600" h="410" extrusionOk="0">
                  <a:moveTo>
                    <a:pt x="496" y="0"/>
                  </a:moveTo>
                  <a:cubicBezTo>
                    <a:pt x="486" y="0"/>
                    <a:pt x="474" y="2"/>
                    <a:pt x="462" y="5"/>
                  </a:cubicBezTo>
                  <a:cubicBezTo>
                    <a:pt x="348" y="93"/>
                    <a:pt x="214" y="173"/>
                    <a:pt x="73" y="261"/>
                  </a:cubicBezTo>
                  <a:cubicBezTo>
                    <a:pt x="0" y="305"/>
                    <a:pt x="48" y="410"/>
                    <a:pt x="112" y="410"/>
                  </a:cubicBezTo>
                  <a:cubicBezTo>
                    <a:pt x="125" y="410"/>
                    <a:pt x="139" y="405"/>
                    <a:pt x="153" y="395"/>
                  </a:cubicBezTo>
                  <a:cubicBezTo>
                    <a:pt x="294" y="314"/>
                    <a:pt x="435" y="261"/>
                    <a:pt x="577" y="120"/>
                  </a:cubicBezTo>
                  <a:cubicBezTo>
                    <a:pt x="600" y="67"/>
                    <a:pt x="563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-3601847" y="1542516"/>
              <a:ext cx="34778" cy="29535"/>
            </a:xfrm>
            <a:custGeom>
              <a:avLst/>
              <a:gdLst/>
              <a:ahLst/>
              <a:cxnLst/>
              <a:rect l="l" t="t" r="r" b="b"/>
              <a:pathLst>
                <a:path w="723" h="614" extrusionOk="0">
                  <a:moveTo>
                    <a:pt x="612" y="1"/>
                  </a:moveTo>
                  <a:cubicBezTo>
                    <a:pt x="596" y="1"/>
                    <a:pt x="580" y="6"/>
                    <a:pt x="565" y="18"/>
                  </a:cubicBezTo>
                  <a:cubicBezTo>
                    <a:pt x="397" y="125"/>
                    <a:pt x="229" y="266"/>
                    <a:pt x="87" y="407"/>
                  </a:cubicBezTo>
                  <a:cubicBezTo>
                    <a:pt x="0" y="495"/>
                    <a:pt x="78" y="614"/>
                    <a:pt x="170" y="614"/>
                  </a:cubicBezTo>
                  <a:cubicBezTo>
                    <a:pt x="199" y="614"/>
                    <a:pt x="229" y="602"/>
                    <a:pt x="255" y="575"/>
                  </a:cubicBezTo>
                  <a:cubicBezTo>
                    <a:pt x="397" y="434"/>
                    <a:pt x="538" y="293"/>
                    <a:pt x="679" y="152"/>
                  </a:cubicBezTo>
                  <a:cubicBezTo>
                    <a:pt x="722" y="87"/>
                    <a:pt x="674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-3541383" y="1508749"/>
              <a:ext cx="25158" cy="26793"/>
            </a:xfrm>
            <a:custGeom>
              <a:avLst/>
              <a:gdLst/>
              <a:ahLst/>
              <a:cxnLst/>
              <a:rect l="l" t="t" r="r" b="b"/>
              <a:pathLst>
                <a:path w="523" h="557" extrusionOk="0">
                  <a:moveTo>
                    <a:pt x="363" y="0"/>
                  </a:moveTo>
                  <a:cubicBezTo>
                    <a:pt x="346" y="0"/>
                    <a:pt x="330" y="4"/>
                    <a:pt x="316" y="14"/>
                  </a:cubicBezTo>
                  <a:cubicBezTo>
                    <a:pt x="174" y="101"/>
                    <a:pt x="94" y="243"/>
                    <a:pt x="33" y="384"/>
                  </a:cubicBezTo>
                  <a:cubicBezTo>
                    <a:pt x="0" y="487"/>
                    <a:pt x="81" y="557"/>
                    <a:pt x="163" y="557"/>
                  </a:cubicBezTo>
                  <a:cubicBezTo>
                    <a:pt x="214" y="557"/>
                    <a:pt x="265" y="529"/>
                    <a:pt x="289" y="464"/>
                  </a:cubicBezTo>
                  <a:cubicBezTo>
                    <a:pt x="316" y="350"/>
                    <a:pt x="396" y="243"/>
                    <a:pt x="457" y="155"/>
                  </a:cubicBezTo>
                  <a:cubicBezTo>
                    <a:pt x="523" y="89"/>
                    <a:pt x="44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-3480342" y="1493260"/>
              <a:ext cx="22704" cy="14094"/>
            </a:xfrm>
            <a:custGeom>
              <a:avLst/>
              <a:gdLst/>
              <a:ahLst/>
              <a:cxnLst/>
              <a:rect l="l" t="t" r="r" b="b"/>
              <a:pathLst>
                <a:path w="472" h="293" extrusionOk="0">
                  <a:moveTo>
                    <a:pt x="223" y="0"/>
                  </a:moveTo>
                  <a:cubicBezTo>
                    <a:pt x="169" y="34"/>
                    <a:pt x="108" y="60"/>
                    <a:pt x="55" y="87"/>
                  </a:cubicBezTo>
                  <a:cubicBezTo>
                    <a:pt x="1" y="114"/>
                    <a:pt x="1" y="168"/>
                    <a:pt x="28" y="228"/>
                  </a:cubicBezTo>
                  <a:cubicBezTo>
                    <a:pt x="47" y="268"/>
                    <a:pt x="82" y="293"/>
                    <a:pt x="122" y="293"/>
                  </a:cubicBezTo>
                  <a:cubicBezTo>
                    <a:pt x="137" y="293"/>
                    <a:pt x="153" y="289"/>
                    <a:pt x="169" y="282"/>
                  </a:cubicBezTo>
                  <a:cubicBezTo>
                    <a:pt x="250" y="228"/>
                    <a:pt x="303" y="202"/>
                    <a:pt x="391" y="168"/>
                  </a:cubicBezTo>
                  <a:cubicBezTo>
                    <a:pt x="444" y="141"/>
                    <a:pt x="471" y="34"/>
                    <a:pt x="391" y="34"/>
                  </a:cubicBezTo>
                  <a:cubicBezTo>
                    <a:pt x="337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9" name="Google Shape;1989;p40"/>
          <p:cNvGrpSpPr/>
          <p:nvPr/>
        </p:nvGrpSpPr>
        <p:grpSpPr>
          <a:xfrm>
            <a:off x="1352303" y="3056031"/>
            <a:ext cx="950501" cy="771901"/>
            <a:chOff x="-3150573" y="1594523"/>
            <a:chExt cx="712876" cy="578926"/>
          </a:xfrm>
        </p:grpSpPr>
        <p:sp>
          <p:nvSpPr>
            <p:cNvPr id="1990" name="Google Shape;1990;p40"/>
            <p:cNvSpPr/>
            <p:nvPr/>
          </p:nvSpPr>
          <p:spPr>
            <a:xfrm>
              <a:off x="-3140167" y="1695093"/>
              <a:ext cx="332043" cy="83056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-3138745" y="1768516"/>
              <a:ext cx="458668" cy="284911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-2821706" y="1729607"/>
              <a:ext cx="153191" cy="278641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-2822352" y="1594523"/>
              <a:ext cx="193008" cy="143231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-2680993" y="1846723"/>
              <a:ext cx="231402" cy="161264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-2642664" y="1596785"/>
              <a:ext cx="190099" cy="263129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-2963388" y="1986008"/>
              <a:ext cx="294876" cy="94949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-2968753" y="1996737"/>
              <a:ext cx="299530" cy="121837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-2682609" y="1855319"/>
              <a:ext cx="217376" cy="152926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-2682674" y="1868311"/>
              <a:ext cx="235798" cy="145881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-3051939" y="1748933"/>
              <a:ext cx="226748" cy="65734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-3021625" y="1822938"/>
              <a:ext cx="187772" cy="54099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-2837412" y="1825135"/>
              <a:ext cx="14414" cy="10923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-2973342" y="1873804"/>
              <a:ext cx="199019" cy="58301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-2762693" y="1666525"/>
              <a:ext cx="148860" cy="84930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-2735158" y="1742340"/>
              <a:ext cx="147632" cy="69159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-2965198" y="2008759"/>
              <a:ext cx="276519" cy="164690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-2697411" y="1834249"/>
              <a:ext cx="259713" cy="183434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-3139715" y="1800445"/>
              <a:ext cx="181631" cy="317487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-3150573" y="1824489"/>
              <a:ext cx="192490" cy="347801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0" name="Google Shape;2010;p40"/>
          <p:cNvGrpSpPr/>
          <p:nvPr/>
        </p:nvGrpSpPr>
        <p:grpSpPr>
          <a:xfrm>
            <a:off x="1244135" y="1239634"/>
            <a:ext cx="922747" cy="725367"/>
            <a:chOff x="-2069947" y="-655605"/>
            <a:chExt cx="445369" cy="350103"/>
          </a:xfrm>
        </p:grpSpPr>
        <p:sp>
          <p:nvSpPr>
            <p:cNvPr id="2011" name="Google Shape;2011;p40"/>
            <p:cNvSpPr/>
            <p:nvPr/>
          </p:nvSpPr>
          <p:spPr>
            <a:xfrm>
              <a:off x="-1920206" y="-655605"/>
              <a:ext cx="295628" cy="23053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-1910646" y="-572445"/>
              <a:ext cx="59291" cy="54152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-1846992" y="-648201"/>
              <a:ext cx="209536" cy="139967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-1853734" y="-510779"/>
              <a:ext cx="14146" cy="70840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-1847434" y="-451158"/>
              <a:ext cx="24092" cy="1359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-1825443" y="-498402"/>
              <a:ext cx="52053" cy="58297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-1833400" y="-459557"/>
              <a:ext cx="39841" cy="20943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-1818094" y="-603278"/>
              <a:ext cx="152787" cy="116317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-1906447" y="-417949"/>
              <a:ext cx="38514" cy="16688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-1972974" y="-403693"/>
              <a:ext cx="43211" cy="1591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-2033755" y="-377170"/>
              <a:ext cx="41167" cy="28789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-2069947" y="-324069"/>
              <a:ext cx="24645" cy="18567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3" name="Google Shape;2023;p40"/>
          <p:cNvGrpSpPr/>
          <p:nvPr/>
        </p:nvGrpSpPr>
        <p:grpSpPr>
          <a:xfrm>
            <a:off x="2223301" y="1812717"/>
            <a:ext cx="1196831" cy="1205267"/>
            <a:chOff x="1667475" y="1359538"/>
            <a:chExt cx="897623" cy="903950"/>
          </a:xfrm>
        </p:grpSpPr>
        <p:sp>
          <p:nvSpPr>
            <p:cNvPr id="2024" name="Google Shape;2024;p40"/>
            <p:cNvSpPr/>
            <p:nvPr/>
          </p:nvSpPr>
          <p:spPr>
            <a:xfrm>
              <a:off x="1667475" y="1453166"/>
              <a:ext cx="708544" cy="615757"/>
            </a:xfrm>
            <a:custGeom>
              <a:avLst/>
              <a:gdLst/>
              <a:ahLst/>
              <a:cxnLst/>
              <a:rect l="l" t="t" r="r" b="b"/>
              <a:pathLst>
                <a:path w="7757" h="6741" extrusionOk="0">
                  <a:moveTo>
                    <a:pt x="4253" y="170"/>
                  </a:moveTo>
                  <a:cubicBezTo>
                    <a:pt x="4736" y="170"/>
                    <a:pt x="5217" y="266"/>
                    <a:pt x="5653" y="496"/>
                  </a:cubicBezTo>
                  <a:cubicBezTo>
                    <a:pt x="6802" y="1087"/>
                    <a:pt x="7420" y="2600"/>
                    <a:pt x="7225" y="3829"/>
                  </a:cubicBezTo>
                  <a:cubicBezTo>
                    <a:pt x="6970" y="5494"/>
                    <a:pt x="5492" y="6549"/>
                    <a:pt x="3914" y="6549"/>
                  </a:cubicBezTo>
                  <a:cubicBezTo>
                    <a:pt x="3581" y="6549"/>
                    <a:pt x="3243" y="6502"/>
                    <a:pt x="2911" y="6403"/>
                  </a:cubicBezTo>
                  <a:cubicBezTo>
                    <a:pt x="907" y="5796"/>
                    <a:pt x="178" y="3329"/>
                    <a:pt x="1046" y="1538"/>
                  </a:cubicBezTo>
                  <a:lnTo>
                    <a:pt x="1046" y="1538"/>
                  </a:lnTo>
                  <a:cubicBezTo>
                    <a:pt x="1063" y="1533"/>
                    <a:pt x="1078" y="1523"/>
                    <a:pt x="1090" y="1504"/>
                  </a:cubicBezTo>
                  <a:cubicBezTo>
                    <a:pt x="1486" y="919"/>
                    <a:pt x="2293" y="583"/>
                    <a:pt x="2938" y="389"/>
                  </a:cubicBezTo>
                  <a:cubicBezTo>
                    <a:pt x="3355" y="253"/>
                    <a:pt x="3805" y="170"/>
                    <a:pt x="4253" y="170"/>
                  </a:cubicBezTo>
                  <a:close/>
                  <a:moveTo>
                    <a:pt x="4291" y="0"/>
                  </a:moveTo>
                  <a:cubicBezTo>
                    <a:pt x="3872" y="0"/>
                    <a:pt x="3448" y="65"/>
                    <a:pt x="3052" y="160"/>
                  </a:cubicBezTo>
                  <a:cubicBezTo>
                    <a:pt x="2326" y="355"/>
                    <a:pt x="1399" y="751"/>
                    <a:pt x="948" y="1397"/>
                  </a:cubicBezTo>
                  <a:cubicBezTo>
                    <a:pt x="948" y="1397"/>
                    <a:pt x="948" y="1398"/>
                    <a:pt x="948" y="1398"/>
                  </a:cubicBezTo>
                  <a:lnTo>
                    <a:pt x="948" y="1398"/>
                  </a:lnTo>
                  <a:cubicBezTo>
                    <a:pt x="938" y="1404"/>
                    <a:pt x="929" y="1412"/>
                    <a:pt x="922" y="1423"/>
                  </a:cubicBezTo>
                  <a:cubicBezTo>
                    <a:pt x="1" y="3245"/>
                    <a:pt x="673" y="5536"/>
                    <a:pt x="2521" y="6403"/>
                  </a:cubicBezTo>
                  <a:cubicBezTo>
                    <a:pt x="2994" y="6634"/>
                    <a:pt x="3483" y="6740"/>
                    <a:pt x="3961" y="6740"/>
                  </a:cubicBezTo>
                  <a:cubicBezTo>
                    <a:pt x="5456" y="6740"/>
                    <a:pt x="6842" y="5700"/>
                    <a:pt x="7306" y="4192"/>
                  </a:cubicBezTo>
                  <a:cubicBezTo>
                    <a:pt x="7756" y="2821"/>
                    <a:pt x="7057" y="1168"/>
                    <a:pt x="5854" y="415"/>
                  </a:cubicBezTo>
                  <a:cubicBezTo>
                    <a:pt x="5391" y="113"/>
                    <a:pt x="4845" y="0"/>
                    <a:pt x="4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1733790" y="1559948"/>
              <a:ext cx="270922" cy="487234"/>
            </a:xfrm>
            <a:custGeom>
              <a:avLst/>
              <a:gdLst/>
              <a:ahLst/>
              <a:cxnLst/>
              <a:rect l="l" t="t" r="r" b="b"/>
              <a:pathLst>
                <a:path w="2966" h="5334" extrusionOk="0">
                  <a:moveTo>
                    <a:pt x="427" y="1"/>
                  </a:moveTo>
                  <a:cubicBezTo>
                    <a:pt x="385" y="1"/>
                    <a:pt x="350" y="29"/>
                    <a:pt x="364" y="86"/>
                  </a:cubicBezTo>
                  <a:cubicBezTo>
                    <a:pt x="364" y="254"/>
                    <a:pt x="390" y="422"/>
                    <a:pt x="558" y="503"/>
                  </a:cubicBezTo>
                  <a:cubicBezTo>
                    <a:pt x="814" y="671"/>
                    <a:pt x="1150" y="759"/>
                    <a:pt x="1345" y="1007"/>
                  </a:cubicBezTo>
                  <a:cubicBezTo>
                    <a:pt x="1795" y="1599"/>
                    <a:pt x="982" y="1961"/>
                    <a:pt x="532" y="1988"/>
                  </a:cubicBezTo>
                  <a:cubicBezTo>
                    <a:pt x="88" y="1988"/>
                    <a:pt x="1" y="2687"/>
                    <a:pt x="28" y="3023"/>
                  </a:cubicBezTo>
                  <a:cubicBezTo>
                    <a:pt x="54" y="3164"/>
                    <a:pt x="390" y="3191"/>
                    <a:pt x="451" y="3191"/>
                  </a:cubicBezTo>
                  <a:cubicBezTo>
                    <a:pt x="487" y="3198"/>
                    <a:pt x="529" y="3200"/>
                    <a:pt x="574" y="3200"/>
                  </a:cubicBezTo>
                  <a:cubicBezTo>
                    <a:pt x="726" y="3200"/>
                    <a:pt x="918" y="3172"/>
                    <a:pt x="1090" y="3172"/>
                  </a:cubicBezTo>
                  <a:cubicBezTo>
                    <a:pt x="1342" y="3172"/>
                    <a:pt x="1554" y="3232"/>
                    <a:pt x="1540" y="3527"/>
                  </a:cubicBezTo>
                  <a:cubicBezTo>
                    <a:pt x="1513" y="3836"/>
                    <a:pt x="1627" y="4119"/>
                    <a:pt x="1822" y="4394"/>
                  </a:cubicBezTo>
                  <a:cubicBezTo>
                    <a:pt x="1876" y="4482"/>
                    <a:pt x="1963" y="4562"/>
                    <a:pt x="2044" y="4650"/>
                  </a:cubicBezTo>
                  <a:cubicBezTo>
                    <a:pt x="2131" y="4703"/>
                    <a:pt x="2212" y="4764"/>
                    <a:pt x="2299" y="4791"/>
                  </a:cubicBezTo>
                  <a:cubicBezTo>
                    <a:pt x="2521" y="4818"/>
                    <a:pt x="2521" y="4959"/>
                    <a:pt x="2326" y="5154"/>
                  </a:cubicBezTo>
                  <a:cubicBezTo>
                    <a:pt x="2318" y="5152"/>
                    <a:pt x="2309" y="5151"/>
                    <a:pt x="2302" y="5151"/>
                  </a:cubicBezTo>
                  <a:cubicBezTo>
                    <a:pt x="2205" y="5151"/>
                    <a:pt x="2166" y="5297"/>
                    <a:pt x="2272" y="5322"/>
                  </a:cubicBezTo>
                  <a:cubicBezTo>
                    <a:pt x="2299" y="5329"/>
                    <a:pt x="2327" y="5333"/>
                    <a:pt x="2356" y="5333"/>
                  </a:cubicBezTo>
                  <a:cubicBezTo>
                    <a:pt x="2628" y="5333"/>
                    <a:pt x="2965" y="5015"/>
                    <a:pt x="2662" y="4791"/>
                  </a:cubicBezTo>
                  <a:cubicBezTo>
                    <a:pt x="2467" y="4650"/>
                    <a:pt x="2239" y="4562"/>
                    <a:pt x="2044" y="4394"/>
                  </a:cubicBezTo>
                  <a:cubicBezTo>
                    <a:pt x="1768" y="4146"/>
                    <a:pt x="1708" y="3756"/>
                    <a:pt x="1708" y="3386"/>
                  </a:cubicBezTo>
                  <a:cubicBezTo>
                    <a:pt x="1735" y="3252"/>
                    <a:pt x="1681" y="2996"/>
                    <a:pt x="1486" y="2970"/>
                  </a:cubicBezTo>
                  <a:cubicBezTo>
                    <a:pt x="1291" y="2970"/>
                    <a:pt x="1096" y="3023"/>
                    <a:pt x="868" y="3050"/>
                  </a:cubicBezTo>
                  <a:cubicBezTo>
                    <a:pt x="673" y="3050"/>
                    <a:pt x="478" y="3023"/>
                    <a:pt x="283" y="2996"/>
                  </a:cubicBezTo>
                  <a:cubicBezTo>
                    <a:pt x="256" y="2855"/>
                    <a:pt x="256" y="2714"/>
                    <a:pt x="222" y="2607"/>
                  </a:cubicBezTo>
                  <a:cubicBezTo>
                    <a:pt x="256" y="2324"/>
                    <a:pt x="390" y="2183"/>
                    <a:pt x="673" y="2129"/>
                  </a:cubicBezTo>
                  <a:cubicBezTo>
                    <a:pt x="955" y="2129"/>
                    <a:pt x="1264" y="2103"/>
                    <a:pt x="1432" y="1847"/>
                  </a:cubicBezTo>
                  <a:cubicBezTo>
                    <a:pt x="1600" y="1625"/>
                    <a:pt x="1681" y="1316"/>
                    <a:pt x="1540" y="1068"/>
                  </a:cubicBezTo>
                  <a:cubicBezTo>
                    <a:pt x="1486" y="900"/>
                    <a:pt x="1399" y="812"/>
                    <a:pt x="1264" y="698"/>
                  </a:cubicBezTo>
                  <a:cubicBezTo>
                    <a:pt x="1009" y="476"/>
                    <a:pt x="532" y="530"/>
                    <a:pt x="532" y="86"/>
                  </a:cubicBezTo>
                  <a:cubicBezTo>
                    <a:pt x="518" y="29"/>
                    <a:pt x="469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2014943" y="1463123"/>
              <a:ext cx="312574" cy="501301"/>
            </a:xfrm>
            <a:custGeom>
              <a:avLst/>
              <a:gdLst/>
              <a:ahLst/>
              <a:cxnLst/>
              <a:rect l="l" t="t" r="r" b="b"/>
              <a:pathLst>
                <a:path w="3422" h="5488" extrusionOk="0">
                  <a:moveTo>
                    <a:pt x="1167" y="2853"/>
                  </a:moveTo>
                  <a:lnTo>
                    <a:pt x="1167" y="2853"/>
                  </a:lnTo>
                  <a:cubicBezTo>
                    <a:pt x="1181" y="2870"/>
                    <a:pt x="1205" y="2880"/>
                    <a:pt x="1237" y="2880"/>
                  </a:cubicBezTo>
                  <a:cubicBezTo>
                    <a:pt x="1405" y="2853"/>
                    <a:pt x="1573" y="2853"/>
                    <a:pt x="1741" y="2853"/>
                  </a:cubicBezTo>
                  <a:cubicBezTo>
                    <a:pt x="2353" y="2880"/>
                    <a:pt x="2521" y="3438"/>
                    <a:pt x="2581" y="3942"/>
                  </a:cubicBezTo>
                  <a:cubicBezTo>
                    <a:pt x="2635" y="4224"/>
                    <a:pt x="2581" y="4507"/>
                    <a:pt x="2494" y="4755"/>
                  </a:cubicBezTo>
                  <a:cubicBezTo>
                    <a:pt x="2442" y="4954"/>
                    <a:pt x="2296" y="5200"/>
                    <a:pt x="2160" y="5200"/>
                  </a:cubicBezTo>
                  <a:cubicBezTo>
                    <a:pt x="2085" y="5200"/>
                    <a:pt x="2013" y="5125"/>
                    <a:pt x="1963" y="4923"/>
                  </a:cubicBezTo>
                  <a:cubicBezTo>
                    <a:pt x="1909" y="4702"/>
                    <a:pt x="1909" y="4446"/>
                    <a:pt x="1681" y="4312"/>
                  </a:cubicBezTo>
                  <a:cubicBezTo>
                    <a:pt x="1546" y="4251"/>
                    <a:pt x="1432" y="4251"/>
                    <a:pt x="1291" y="4251"/>
                  </a:cubicBezTo>
                  <a:cubicBezTo>
                    <a:pt x="1281" y="4252"/>
                    <a:pt x="1270" y="4252"/>
                    <a:pt x="1260" y="4252"/>
                  </a:cubicBezTo>
                  <a:cubicBezTo>
                    <a:pt x="419" y="4252"/>
                    <a:pt x="213" y="3160"/>
                    <a:pt x="1096" y="2968"/>
                  </a:cubicBezTo>
                  <a:cubicBezTo>
                    <a:pt x="1123" y="2968"/>
                    <a:pt x="1150" y="2934"/>
                    <a:pt x="1150" y="2907"/>
                  </a:cubicBezTo>
                  <a:cubicBezTo>
                    <a:pt x="1155" y="2890"/>
                    <a:pt x="1161" y="2871"/>
                    <a:pt x="1167" y="2853"/>
                  </a:cubicBezTo>
                  <a:close/>
                  <a:moveTo>
                    <a:pt x="917" y="1"/>
                  </a:moveTo>
                  <a:cubicBezTo>
                    <a:pt x="889" y="1"/>
                    <a:pt x="861" y="16"/>
                    <a:pt x="841" y="51"/>
                  </a:cubicBezTo>
                  <a:cubicBezTo>
                    <a:pt x="619" y="528"/>
                    <a:pt x="370" y="1005"/>
                    <a:pt x="34" y="1422"/>
                  </a:cubicBezTo>
                  <a:cubicBezTo>
                    <a:pt x="1" y="1456"/>
                    <a:pt x="1" y="1509"/>
                    <a:pt x="34" y="1536"/>
                  </a:cubicBezTo>
                  <a:cubicBezTo>
                    <a:pt x="115" y="1624"/>
                    <a:pt x="115" y="1624"/>
                    <a:pt x="229" y="1651"/>
                  </a:cubicBezTo>
                  <a:cubicBezTo>
                    <a:pt x="538" y="1731"/>
                    <a:pt x="337" y="1960"/>
                    <a:pt x="256" y="2128"/>
                  </a:cubicBezTo>
                  <a:cubicBezTo>
                    <a:pt x="142" y="2323"/>
                    <a:pt x="88" y="2430"/>
                    <a:pt x="115" y="2632"/>
                  </a:cubicBezTo>
                  <a:cubicBezTo>
                    <a:pt x="142" y="2739"/>
                    <a:pt x="229" y="2853"/>
                    <a:pt x="337" y="2853"/>
                  </a:cubicBezTo>
                  <a:cubicBezTo>
                    <a:pt x="424" y="2853"/>
                    <a:pt x="451" y="2800"/>
                    <a:pt x="505" y="2766"/>
                  </a:cubicBezTo>
                  <a:cubicBezTo>
                    <a:pt x="538" y="2739"/>
                    <a:pt x="565" y="2685"/>
                    <a:pt x="592" y="2659"/>
                  </a:cubicBezTo>
                  <a:cubicBezTo>
                    <a:pt x="653" y="2560"/>
                    <a:pt x="756" y="2510"/>
                    <a:pt x="846" y="2510"/>
                  </a:cubicBezTo>
                  <a:cubicBezTo>
                    <a:pt x="963" y="2510"/>
                    <a:pt x="1058" y="2595"/>
                    <a:pt x="1009" y="2766"/>
                  </a:cubicBezTo>
                  <a:cubicBezTo>
                    <a:pt x="1009" y="2827"/>
                    <a:pt x="646" y="2968"/>
                    <a:pt x="619" y="3021"/>
                  </a:cubicBezTo>
                  <a:cubicBezTo>
                    <a:pt x="538" y="3075"/>
                    <a:pt x="424" y="3216"/>
                    <a:pt x="397" y="3331"/>
                  </a:cubicBezTo>
                  <a:cubicBezTo>
                    <a:pt x="256" y="3693"/>
                    <a:pt x="370" y="3976"/>
                    <a:pt x="619" y="4251"/>
                  </a:cubicBezTo>
                  <a:cubicBezTo>
                    <a:pt x="1009" y="4614"/>
                    <a:pt x="1681" y="4251"/>
                    <a:pt x="1795" y="4984"/>
                  </a:cubicBezTo>
                  <a:cubicBezTo>
                    <a:pt x="1849" y="5259"/>
                    <a:pt x="1990" y="5427"/>
                    <a:pt x="2272" y="5488"/>
                  </a:cubicBezTo>
                  <a:cubicBezTo>
                    <a:pt x="2299" y="5488"/>
                    <a:pt x="2326" y="5454"/>
                    <a:pt x="2326" y="5427"/>
                  </a:cubicBezTo>
                  <a:cubicBezTo>
                    <a:pt x="2749" y="4816"/>
                    <a:pt x="2857" y="4110"/>
                    <a:pt x="2662" y="3411"/>
                  </a:cubicBezTo>
                  <a:cubicBezTo>
                    <a:pt x="2498" y="2845"/>
                    <a:pt x="2033" y="2699"/>
                    <a:pt x="1525" y="2699"/>
                  </a:cubicBezTo>
                  <a:cubicBezTo>
                    <a:pt x="1490" y="2699"/>
                    <a:pt x="1454" y="2699"/>
                    <a:pt x="1419" y="2701"/>
                  </a:cubicBezTo>
                  <a:lnTo>
                    <a:pt x="1419" y="2701"/>
                  </a:lnTo>
                  <a:cubicBezTo>
                    <a:pt x="1540" y="2524"/>
                    <a:pt x="1608" y="2309"/>
                    <a:pt x="1546" y="2094"/>
                  </a:cubicBezTo>
                  <a:cubicBezTo>
                    <a:pt x="1546" y="2075"/>
                    <a:pt x="1670" y="1999"/>
                    <a:pt x="1743" y="1909"/>
                  </a:cubicBezTo>
                  <a:lnTo>
                    <a:pt x="1743" y="1909"/>
                  </a:lnTo>
                  <a:cubicBezTo>
                    <a:pt x="1948" y="2021"/>
                    <a:pt x="2291" y="2066"/>
                    <a:pt x="2245" y="2376"/>
                  </a:cubicBezTo>
                  <a:cubicBezTo>
                    <a:pt x="2245" y="2423"/>
                    <a:pt x="2266" y="2496"/>
                    <a:pt x="2324" y="2496"/>
                  </a:cubicBezTo>
                  <a:cubicBezTo>
                    <a:pt x="2333" y="2496"/>
                    <a:pt x="2342" y="2494"/>
                    <a:pt x="2353" y="2491"/>
                  </a:cubicBezTo>
                  <a:cubicBezTo>
                    <a:pt x="2608" y="2419"/>
                    <a:pt x="2881" y="2369"/>
                    <a:pt x="3157" y="2369"/>
                  </a:cubicBezTo>
                  <a:cubicBezTo>
                    <a:pt x="3216" y="2369"/>
                    <a:pt x="3275" y="2372"/>
                    <a:pt x="3334" y="2376"/>
                  </a:cubicBezTo>
                  <a:cubicBezTo>
                    <a:pt x="3421" y="2376"/>
                    <a:pt x="3421" y="2208"/>
                    <a:pt x="3334" y="2208"/>
                  </a:cubicBezTo>
                  <a:cubicBezTo>
                    <a:pt x="3270" y="2204"/>
                    <a:pt x="3207" y="2201"/>
                    <a:pt x="3145" y="2201"/>
                  </a:cubicBezTo>
                  <a:cubicBezTo>
                    <a:pt x="2896" y="2201"/>
                    <a:pt x="2659" y="2237"/>
                    <a:pt x="2423" y="2292"/>
                  </a:cubicBezTo>
                  <a:lnTo>
                    <a:pt x="2423" y="2292"/>
                  </a:lnTo>
                  <a:cubicBezTo>
                    <a:pt x="2418" y="2194"/>
                    <a:pt x="2387" y="2112"/>
                    <a:pt x="2326" y="2013"/>
                  </a:cubicBezTo>
                  <a:cubicBezTo>
                    <a:pt x="2218" y="1792"/>
                    <a:pt x="1936" y="1872"/>
                    <a:pt x="1768" y="1731"/>
                  </a:cubicBezTo>
                  <a:cubicBezTo>
                    <a:pt x="1759" y="1712"/>
                    <a:pt x="1739" y="1703"/>
                    <a:pt x="1717" y="1703"/>
                  </a:cubicBezTo>
                  <a:cubicBezTo>
                    <a:pt x="1675" y="1703"/>
                    <a:pt x="1627" y="1735"/>
                    <a:pt x="1627" y="1792"/>
                  </a:cubicBezTo>
                  <a:cubicBezTo>
                    <a:pt x="1573" y="1819"/>
                    <a:pt x="1486" y="1845"/>
                    <a:pt x="1405" y="1872"/>
                  </a:cubicBezTo>
                  <a:cubicBezTo>
                    <a:pt x="1378" y="1872"/>
                    <a:pt x="1318" y="1926"/>
                    <a:pt x="1345" y="1987"/>
                  </a:cubicBezTo>
                  <a:cubicBezTo>
                    <a:pt x="1454" y="2250"/>
                    <a:pt x="1409" y="2496"/>
                    <a:pt x="1205" y="2711"/>
                  </a:cubicBezTo>
                  <a:lnTo>
                    <a:pt x="1205" y="2711"/>
                  </a:lnTo>
                  <a:cubicBezTo>
                    <a:pt x="1259" y="2472"/>
                    <a:pt x="1252" y="2223"/>
                    <a:pt x="928" y="2181"/>
                  </a:cubicBezTo>
                  <a:cubicBezTo>
                    <a:pt x="890" y="2181"/>
                    <a:pt x="846" y="2178"/>
                    <a:pt x="802" y="2178"/>
                  </a:cubicBezTo>
                  <a:cubicBezTo>
                    <a:pt x="714" y="2178"/>
                    <a:pt x="628" y="2190"/>
                    <a:pt x="592" y="2262"/>
                  </a:cubicBezTo>
                  <a:cubicBezTo>
                    <a:pt x="592" y="2311"/>
                    <a:pt x="447" y="2667"/>
                    <a:pt x="345" y="2667"/>
                  </a:cubicBezTo>
                  <a:cubicBezTo>
                    <a:pt x="321" y="2667"/>
                    <a:pt x="300" y="2647"/>
                    <a:pt x="283" y="2598"/>
                  </a:cubicBezTo>
                  <a:cubicBezTo>
                    <a:pt x="229" y="2464"/>
                    <a:pt x="337" y="2349"/>
                    <a:pt x="397" y="2208"/>
                  </a:cubicBezTo>
                  <a:cubicBezTo>
                    <a:pt x="451" y="2128"/>
                    <a:pt x="760" y="1590"/>
                    <a:pt x="478" y="1509"/>
                  </a:cubicBezTo>
                  <a:cubicBezTo>
                    <a:pt x="115" y="1422"/>
                    <a:pt x="310" y="1341"/>
                    <a:pt x="478" y="1059"/>
                  </a:cubicBezTo>
                  <a:cubicBezTo>
                    <a:pt x="673" y="750"/>
                    <a:pt x="841" y="448"/>
                    <a:pt x="982" y="138"/>
                  </a:cubicBezTo>
                  <a:cubicBezTo>
                    <a:pt x="1022" y="62"/>
                    <a:pt x="972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1770144" y="1483036"/>
              <a:ext cx="192185" cy="90066"/>
            </a:xfrm>
            <a:custGeom>
              <a:avLst/>
              <a:gdLst/>
              <a:ahLst/>
              <a:cxnLst/>
              <a:rect l="l" t="t" r="r" b="b"/>
              <a:pathLst>
                <a:path w="2104" h="986" extrusionOk="0">
                  <a:moveTo>
                    <a:pt x="1978" y="0"/>
                  </a:moveTo>
                  <a:cubicBezTo>
                    <a:pt x="1959" y="0"/>
                    <a:pt x="1941" y="9"/>
                    <a:pt x="1928" y="28"/>
                  </a:cubicBezTo>
                  <a:cubicBezTo>
                    <a:pt x="1478" y="566"/>
                    <a:pt x="779" y="700"/>
                    <a:pt x="107" y="841"/>
                  </a:cubicBezTo>
                  <a:cubicBezTo>
                    <a:pt x="1" y="841"/>
                    <a:pt x="45" y="985"/>
                    <a:pt x="137" y="985"/>
                  </a:cubicBezTo>
                  <a:cubicBezTo>
                    <a:pt x="145" y="985"/>
                    <a:pt x="153" y="984"/>
                    <a:pt x="160" y="982"/>
                  </a:cubicBezTo>
                  <a:cubicBezTo>
                    <a:pt x="833" y="868"/>
                    <a:pt x="1565" y="700"/>
                    <a:pt x="2042" y="142"/>
                  </a:cubicBezTo>
                  <a:cubicBezTo>
                    <a:pt x="2103" y="81"/>
                    <a:pt x="2037" y="0"/>
                    <a:pt x="1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2037231" y="1960953"/>
              <a:ext cx="220227" cy="103494"/>
            </a:xfrm>
            <a:custGeom>
              <a:avLst/>
              <a:gdLst/>
              <a:ahLst/>
              <a:cxnLst/>
              <a:rect l="l" t="t" r="r" b="b"/>
              <a:pathLst>
                <a:path w="2411" h="1133" extrusionOk="0">
                  <a:moveTo>
                    <a:pt x="2304" y="1"/>
                  </a:moveTo>
                  <a:cubicBezTo>
                    <a:pt x="2296" y="1"/>
                    <a:pt x="2287" y="2"/>
                    <a:pt x="2277" y="4"/>
                  </a:cubicBezTo>
                  <a:cubicBezTo>
                    <a:pt x="1860" y="172"/>
                    <a:pt x="1356" y="92"/>
                    <a:pt x="906" y="233"/>
                  </a:cubicBezTo>
                  <a:cubicBezTo>
                    <a:pt x="543" y="374"/>
                    <a:pt x="234" y="649"/>
                    <a:pt x="39" y="1012"/>
                  </a:cubicBezTo>
                  <a:cubicBezTo>
                    <a:pt x="1" y="1074"/>
                    <a:pt x="61" y="1133"/>
                    <a:pt x="118" y="1133"/>
                  </a:cubicBezTo>
                  <a:cubicBezTo>
                    <a:pt x="141" y="1133"/>
                    <a:pt x="164" y="1123"/>
                    <a:pt x="180" y="1100"/>
                  </a:cubicBezTo>
                  <a:cubicBezTo>
                    <a:pt x="462" y="623"/>
                    <a:pt x="879" y="340"/>
                    <a:pt x="1410" y="313"/>
                  </a:cubicBezTo>
                  <a:cubicBezTo>
                    <a:pt x="1719" y="286"/>
                    <a:pt x="2028" y="286"/>
                    <a:pt x="2337" y="172"/>
                  </a:cubicBezTo>
                  <a:cubicBezTo>
                    <a:pt x="2411" y="123"/>
                    <a:pt x="2395" y="1"/>
                    <a:pt x="2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1810518" y="1454993"/>
              <a:ext cx="46859" cy="66956"/>
            </a:xfrm>
            <a:custGeom>
              <a:avLst/>
              <a:gdLst/>
              <a:ahLst/>
              <a:cxnLst/>
              <a:rect l="l" t="t" r="r" b="b"/>
              <a:pathLst>
                <a:path w="513" h="733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28" y="335"/>
                    <a:pt x="142" y="563"/>
                    <a:pt x="337" y="705"/>
                  </a:cubicBezTo>
                  <a:cubicBezTo>
                    <a:pt x="358" y="724"/>
                    <a:pt x="380" y="732"/>
                    <a:pt x="400" y="732"/>
                  </a:cubicBezTo>
                  <a:cubicBezTo>
                    <a:pt x="465" y="732"/>
                    <a:pt x="512" y="652"/>
                    <a:pt x="451" y="590"/>
                  </a:cubicBezTo>
                  <a:cubicBezTo>
                    <a:pt x="310" y="449"/>
                    <a:pt x="196" y="281"/>
                    <a:pt x="169" y="86"/>
                  </a:cubicBezTo>
                  <a:cubicBezTo>
                    <a:pt x="169" y="29"/>
                    <a:pt x="12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1765668" y="1359538"/>
              <a:ext cx="799430" cy="774058"/>
            </a:xfrm>
            <a:custGeom>
              <a:avLst/>
              <a:gdLst/>
              <a:ahLst/>
              <a:cxnLst/>
              <a:rect l="l" t="t" r="r" b="b"/>
              <a:pathLst>
                <a:path w="8752" h="8474" extrusionOk="0">
                  <a:moveTo>
                    <a:pt x="4059" y="1"/>
                  </a:moveTo>
                  <a:cubicBezTo>
                    <a:pt x="2644" y="1"/>
                    <a:pt x="1132" y="512"/>
                    <a:pt x="75" y="1185"/>
                  </a:cubicBezTo>
                  <a:cubicBezTo>
                    <a:pt x="1" y="1237"/>
                    <a:pt x="53" y="1366"/>
                    <a:pt x="137" y="1366"/>
                  </a:cubicBezTo>
                  <a:cubicBezTo>
                    <a:pt x="151" y="1366"/>
                    <a:pt x="167" y="1362"/>
                    <a:pt x="183" y="1353"/>
                  </a:cubicBezTo>
                  <a:cubicBezTo>
                    <a:pt x="1191" y="681"/>
                    <a:pt x="2427" y="345"/>
                    <a:pt x="3630" y="204"/>
                  </a:cubicBezTo>
                  <a:cubicBezTo>
                    <a:pt x="3798" y="189"/>
                    <a:pt x="3964" y="181"/>
                    <a:pt x="4128" y="181"/>
                  </a:cubicBezTo>
                  <a:cubicBezTo>
                    <a:pt x="5406" y="181"/>
                    <a:pt x="6518" y="659"/>
                    <a:pt x="7239" y="1803"/>
                  </a:cubicBezTo>
                  <a:cubicBezTo>
                    <a:pt x="8697" y="4155"/>
                    <a:pt x="7044" y="7294"/>
                    <a:pt x="4746" y="8302"/>
                  </a:cubicBezTo>
                  <a:cubicBezTo>
                    <a:pt x="4672" y="8351"/>
                    <a:pt x="4733" y="8473"/>
                    <a:pt x="4831" y="8473"/>
                  </a:cubicBezTo>
                  <a:cubicBezTo>
                    <a:pt x="4841" y="8473"/>
                    <a:pt x="4850" y="8472"/>
                    <a:pt x="4860" y="8470"/>
                  </a:cubicBezTo>
                  <a:cubicBezTo>
                    <a:pt x="7299" y="7348"/>
                    <a:pt x="8751" y="4209"/>
                    <a:pt x="7380" y="1716"/>
                  </a:cubicBezTo>
                  <a:cubicBezTo>
                    <a:pt x="6683" y="470"/>
                    <a:pt x="5415" y="1"/>
                    <a:pt x="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1765212" y="1408133"/>
              <a:ext cx="713294" cy="667275"/>
            </a:xfrm>
            <a:custGeom>
              <a:avLst/>
              <a:gdLst/>
              <a:ahLst/>
              <a:cxnLst/>
              <a:rect l="l" t="t" r="r" b="b"/>
              <a:pathLst>
                <a:path w="7809" h="7305" extrusionOk="0">
                  <a:moveTo>
                    <a:pt x="3167" y="1"/>
                  </a:moveTo>
                  <a:cubicBezTo>
                    <a:pt x="2085" y="1"/>
                    <a:pt x="967" y="277"/>
                    <a:pt x="80" y="653"/>
                  </a:cubicBezTo>
                  <a:cubicBezTo>
                    <a:pt x="0" y="708"/>
                    <a:pt x="66" y="825"/>
                    <a:pt x="159" y="825"/>
                  </a:cubicBezTo>
                  <a:cubicBezTo>
                    <a:pt x="169" y="825"/>
                    <a:pt x="178" y="823"/>
                    <a:pt x="188" y="821"/>
                  </a:cubicBezTo>
                  <a:cubicBezTo>
                    <a:pt x="1069" y="437"/>
                    <a:pt x="2121" y="167"/>
                    <a:pt x="3137" y="167"/>
                  </a:cubicBezTo>
                  <a:cubicBezTo>
                    <a:pt x="4412" y="167"/>
                    <a:pt x="5629" y="592"/>
                    <a:pt x="6377" y="1748"/>
                  </a:cubicBezTo>
                  <a:cubicBezTo>
                    <a:pt x="7022" y="2696"/>
                    <a:pt x="6995" y="4013"/>
                    <a:pt x="6518" y="5021"/>
                  </a:cubicBezTo>
                  <a:cubicBezTo>
                    <a:pt x="6068" y="6002"/>
                    <a:pt x="5060" y="6728"/>
                    <a:pt x="4079" y="7152"/>
                  </a:cubicBezTo>
                  <a:cubicBezTo>
                    <a:pt x="4011" y="7197"/>
                    <a:pt x="4058" y="7305"/>
                    <a:pt x="4126" y="7305"/>
                  </a:cubicBezTo>
                  <a:cubicBezTo>
                    <a:pt x="4139" y="7305"/>
                    <a:pt x="4152" y="7301"/>
                    <a:pt x="4166" y="7293"/>
                  </a:cubicBezTo>
                  <a:cubicBezTo>
                    <a:pt x="6323" y="6365"/>
                    <a:pt x="7808" y="4074"/>
                    <a:pt x="6632" y="1802"/>
                  </a:cubicBezTo>
                  <a:cubicBezTo>
                    <a:pt x="5932" y="471"/>
                    <a:pt x="4580" y="1"/>
                    <a:pt x="3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2099709" y="2066730"/>
              <a:ext cx="273845" cy="196757"/>
            </a:xfrm>
            <a:custGeom>
              <a:avLst/>
              <a:gdLst/>
              <a:ahLst/>
              <a:cxnLst/>
              <a:rect l="l" t="t" r="r" b="b"/>
              <a:pathLst>
                <a:path w="2998" h="2154" extrusionOk="0">
                  <a:moveTo>
                    <a:pt x="715" y="457"/>
                  </a:moveTo>
                  <a:cubicBezTo>
                    <a:pt x="887" y="593"/>
                    <a:pt x="1089" y="697"/>
                    <a:pt x="1290" y="782"/>
                  </a:cubicBezTo>
                  <a:cubicBezTo>
                    <a:pt x="1458" y="862"/>
                    <a:pt x="1653" y="923"/>
                    <a:pt x="1848" y="950"/>
                  </a:cubicBezTo>
                  <a:cubicBezTo>
                    <a:pt x="1890" y="956"/>
                    <a:pt x="1932" y="959"/>
                    <a:pt x="1975" y="959"/>
                  </a:cubicBezTo>
                  <a:cubicBezTo>
                    <a:pt x="2210" y="959"/>
                    <a:pt x="2454" y="873"/>
                    <a:pt x="2691" y="873"/>
                  </a:cubicBezTo>
                  <a:cubicBezTo>
                    <a:pt x="2710" y="873"/>
                    <a:pt x="2729" y="874"/>
                    <a:pt x="2748" y="875"/>
                  </a:cubicBezTo>
                  <a:lnTo>
                    <a:pt x="2748" y="875"/>
                  </a:lnTo>
                  <a:cubicBezTo>
                    <a:pt x="2437" y="1204"/>
                    <a:pt x="2083" y="1450"/>
                    <a:pt x="1680" y="1649"/>
                  </a:cubicBezTo>
                  <a:cubicBezTo>
                    <a:pt x="1425" y="1790"/>
                    <a:pt x="1176" y="1870"/>
                    <a:pt x="921" y="1931"/>
                  </a:cubicBezTo>
                  <a:cubicBezTo>
                    <a:pt x="862" y="1946"/>
                    <a:pt x="587" y="1994"/>
                    <a:pt x="419" y="1994"/>
                  </a:cubicBezTo>
                  <a:cubicBezTo>
                    <a:pt x="279" y="1994"/>
                    <a:pt x="214" y="1960"/>
                    <a:pt x="417" y="1844"/>
                  </a:cubicBezTo>
                  <a:cubicBezTo>
                    <a:pt x="1003" y="1489"/>
                    <a:pt x="888" y="987"/>
                    <a:pt x="715" y="457"/>
                  </a:cubicBezTo>
                  <a:close/>
                  <a:moveTo>
                    <a:pt x="483" y="1"/>
                  </a:moveTo>
                  <a:cubicBezTo>
                    <a:pt x="430" y="1"/>
                    <a:pt x="381" y="61"/>
                    <a:pt x="417" y="137"/>
                  </a:cubicBezTo>
                  <a:cubicBezTo>
                    <a:pt x="423" y="146"/>
                    <a:pt x="430" y="156"/>
                    <a:pt x="436" y="166"/>
                  </a:cubicBezTo>
                  <a:lnTo>
                    <a:pt x="436" y="166"/>
                  </a:lnTo>
                  <a:cubicBezTo>
                    <a:pt x="590" y="593"/>
                    <a:pt x="933" y="1326"/>
                    <a:pt x="450" y="1622"/>
                  </a:cubicBezTo>
                  <a:cubicBezTo>
                    <a:pt x="249" y="1763"/>
                    <a:pt x="81" y="1817"/>
                    <a:pt x="27" y="2038"/>
                  </a:cubicBezTo>
                  <a:cubicBezTo>
                    <a:pt x="0" y="2099"/>
                    <a:pt x="54" y="2153"/>
                    <a:pt x="114" y="2153"/>
                  </a:cubicBezTo>
                  <a:cubicBezTo>
                    <a:pt x="145" y="2153"/>
                    <a:pt x="177" y="2154"/>
                    <a:pt x="208" y="2154"/>
                  </a:cubicBezTo>
                  <a:cubicBezTo>
                    <a:pt x="1262" y="2154"/>
                    <a:pt x="2259" y="1711"/>
                    <a:pt x="2970" y="862"/>
                  </a:cubicBezTo>
                  <a:cubicBezTo>
                    <a:pt x="2997" y="809"/>
                    <a:pt x="2997" y="755"/>
                    <a:pt x="2910" y="728"/>
                  </a:cubicBezTo>
                  <a:cubicBezTo>
                    <a:pt x="2827" y="704"/>
                    <a:pt x="2745" y="694"/>
                    <a:pt x="2663" y="694"/>
                  </a:cubicBezTo>
                  <a:cubicBezTo>
                    <a:pt x="2424" y="694"/>
                    <a:pt x="2188" y="773"/>
                    <a:pt x="1933" y="773"/>
                  </a:cubicBezTo>
                  <a:cubicBezTo>
                    <a:pt x="1868" y="773"/>
                    <a:pt x="1802" y="768"/>
                    <a:pt x="1734" y="755"/>
                  </a:cubicBezTo>
                  <a:cubicBezTo>
                    <a:pt x="1341" y="672"/>
                    <a:pt x="869" y="446"/>
                    <a:pt x="603" y="116"/>
                  </a:cubicBezTo>
                  <a:lnTo>
                    <a:pt x="603" y="116"/>
                  </a:lnTo>
                  <a:cubicBezTo>
                    <a:pt x="597" y="96"/>
                    <a:pt x="591" y="76"/>
                    <a:pt x="585" y="56"/>
                  </a:cubicBezTo>
                  <a:cubicBezTo>
                    <a:pt x="574" y="21"/>
                    <a:pt x="540" y="4"/>
                    <a:pt x="506" y="4"/>
                  </a:cubicBezTo>
                  <a:cubicBezTo>
                    <a:pt x="506" y="4"/>
                    <a:pt x="506" y="4"/>
                    <a:pt x="505" y="4"/>
                  </a:cubicBezTo>
                  <a:lnTo>
                    <a:pt x="505" y="4"/>
                  </a:lnTo>
                  <a:cubicBezTo>
                    <a:pt x="498" y="2"/>
                    <a:pt x="491" y="1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58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13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13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385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688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54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90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75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216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87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3295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34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1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1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8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3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8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6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1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9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3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5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43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9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333D835F-DAE6-4C7A-A7C8-1B3F02B4D5A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E6BB8287-26D3-4559-9FE3-53F253AD02D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2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570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43"/>
          <p:cNvSpPr txBox="1">
            <a:spLocks noGrp="1"/>
          </p:cNvSpPr>
          <p:nvPr>
            <p:ph type="ctrTitle"/>
          </p:nvPr>
        </p:nvSpPr>
        <p:spPr>
          <a:xfrm>
            <a:off x="1553200" y="2312159"/>
            <a:ext cx="9085600" cy="209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Gender Equality</a:t>
            </a:r>
          </a:p>
        </p:txBody>
      </p:sp>
      <p:sp>
        <p:nvSpPr>
          <p:cNvPr id="2042" name="Google Shape;2042;p43"/>
          <p:cNvSpPr txBox="1">
            <a:spLocks noGrp="1"/>
          </p:cNvSpPr>
          <p:nvPr>
            <p:ph type="subTitle" idx="1"/>
          </p:nvPr>
        </p:nvSpPr>
        <p:spPr>
          <a:xfrm>
            <a:off x="3134887" y="5685102"/>
            <a:ext cx="5694800" cy="7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2400" b="1" i="1" dirty="0"/>
              <a:t>Equal job opportunities</a:t>
            </a:r>
          </a:p>
        </p:txBody>
      </p:sp>
      <p:sp>
        <p:nvSpPr>
          <p:cNvPr id="2043" name="Google Shape;2043;p43"/>
          <p:cNvSpPr txBox="1">
            <a:spLocks noGrp="1"/>
          </p:cNvSpPr>
          <p:nvPr>
            <p:ph type="subTitle" idx="1"/>
          </p:nvPr>
        </p:nvSpPr>
        <p:spPr>
          <a:xfrm>
            <a:off x="8789274" y="879494"/>
            <a:ext cx="2524400" cy="6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sz="4400" b="1" dirty="0">
                <a:solidFill>
                  <a:schemeClr val="lt1"/>
                </a:solidFill>
              </a:rPr>
              <a:t>Unit 6</a:t>
            </a:r>
            <a:endParaRPr sz="4400" b="1" dirty="0">
              <a:solidFill>
                <a:schemeClr val="lt1"/>
              </a:solidFill>
            </a:endParaRPr>
          </a:p>
        </p:txBody>
      </p:sp>
      <p:grpSp>
        <p:nvGrpSpPr>
          <p:cNvPr id="2044" name="Google Shape;2044;p43"/>
          <p:cNvGrpSpPr/>
          <p:nvPr/>
        </p:nvGrpSpPr>
        <p:grpSpPr>
          <a:xfrm>
            <a:off x="8568940" y="452530"/>
            <a:ext cx="2965069" cy="1456097"/>
            <a:chOff x="2995461" y="1023540"/>
            <a:chExt cx="1201600" cy="590118"/>
          </a:xfrm>
        </p:grpSpPr>
        <p:sp>
          <p:nvSpPr>
            <p:cNvPr id="2045" name="Google Shape;2045;p43"/>
            <p:cNvSpPr/>
            <p:nvPr/>
          </p:nvSpPr>
          <p:spPr>
            <a:xfrm>
              <a:off x="2995461" y="1181795"/>
              <a:ext cx="1201600" cy="431864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46" name="Google Shape;2046;p43"/>
            <p:cNvSpPr/>
            <p:nvPr/>
          </p:nvSpPr>
          <p:spPr>
            <a:xfrm>
              <a:off x="4147205" y="1444862"/>
              <a:ext cx="22993" cy="40214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47" name="Google Shape;2047;p43"/>
            <p:cNvSpPr/>
            <p:nvPr/>
          </p:nvSpPr>
          <p:spPr>
            <a:xfrm>
              <a:off x="4162068" y="1477619"/>
              <a:ext cx="22175" cy="17942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48" name="Google Shape;2048;p43"/>
            <p:cNvSpPr/>
            <p:nvPr/>
          </p:nvSpPr>
          <p:spPr>
            <a:xfrm>
              <a:off x="4040852" y="1075298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49" name="Google Shape;2049;p43"/>
            <p:cNvSpPr/>
            <p:nvPr/>
          </p:nvSpPr>
          <p:spPr>
            <a:xfrm>
              <a:off x="3950662" y="1055480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0" name="Google Shape;2050;p43"/>
            <p:cNvSpPr/>
            <p:nvPr/>
          </p:nvSpPr>
          <p:spPr>
            <a:xfrm>
              <a:off x="4008528" y="1023540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1" name="Google Shape;2051;p43"/>
            <p:cNvSpPr/>
            <p:nvPr/>
          </p:nvSpPr>
          <p:spPr>
            <a:xfrm>
              <a:off x="3995444" y="1103389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2" name="Google Shape;2052;p43"/>
            <p:cNvSpPr/>
            <p:nvPr/>
          </p:nvSpPr>
          <p:spPr>
            <a:xfrm>
              <a:off x="4039554" y="1041338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3" name="Google Shape;2053;p43"/>
            <p:cNvSpPr/>
            <p:nvPr/>
          </p:nvSpPr>
          <p:spPr>
            <a:xfrm>
              <a:off x="3978994" y="1027629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4" name="Google Shape;2054;p43"/>
            <p:cNvSpPr/>
            <p:nvPr/>
          </p:nvSpPr>
          <p:spPr>
            <a:xfrm>
              <a:off x="4023391" y="1105986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5" name="Google Shape;2055;p43"/>
            <p:cNvSpPr/>
            <p:nvPr/>
          </p:nvSpPr>
          <p:spPr>
            <a:xfrm>
              <a:off x="3962639" y="1093047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056" name="Google Shape;2056;p43"/>
          <p:cNvGrpSpPr/>
          <p:nvPr/>
        </p:nvGrpSpPr>
        <p:grpSpPr>
          <a:xfrm>
            <a:off x="663735" y="4862484"/>
            <a:ext cx="1280803" cy="1353349"/>
            <a:chOff x="213189" y="1270104"/>
            <a:chExt cx="434839" cy="459468"/>
          </a:xfrm>
        </p:grpSpPr>
        <p:sp>
          <p:nvSpPr>
            <p:cNvPr id="2057" name="Google Shape;2057;p43"/>
            <p:cNvSpPr/>
            <p:nvPr/>
          </p:nvSpPr>
          <p:spPr>
            <a:xfrm>
              <a:off x="354464" y="1314982"/>
              <a:ext cx="32373" cy="16211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222" y="0"/>
                  </a:moveTo>
                  <a:lnTo>
                    <a:pt x="114" y="54"/>
                  </a:lnTo>
                  <a:cubicBezTo>
                    <a:pt x="27" y="81"/>
                    <a:pt x="0" y="222"/>
                    <a:pt x="88" y="249"/>
                  </a:cubicBezTo>
                  <a:cubicBezTo>
                    <a:pt x="114" y="282"/>
                    <a:pt x="141" y="309"/>
                    <a:pt x="195" y="336"/>
                  </a:cubicBezTo>
                  <a:lnTo>
                    <a:pt x="309" y="336"/>
                  </a:lnTo>
                  <a:cubicBezTo>
                    <a:pt x="390" y="309"/>
                    <a:pt x="477" y="309"/>
                    <a:pt x="558" y="309"/>
                  </a:cubicBezTo>
                  <a:cubicBezTo>
                    <a:pt x="672" y="282"/>
                    <a:pt x="672" y="81"/>
                    <a:pt x="558" y="54"/>
                  </a:cubicBezTo>
                  <a:cubicBezTo>
                    <a:pt x="504" y="27"/>
                    <a:pt x="424" y="27"/>
                    <a:pt x="363" y="27"/>
                  </a:cubicBezTo>
                  <a:cubicBezTo>
                    <a:pt x="309" y="27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8" name="Google Shape;2058;p43"/>
            <p:cNvSpPr/>
            <p:nvPr/>
          </p:nvSpPr>
          <p:spPr>
            <a:xfrm>
              <a:off x="260040" y="1310268"/>
              <a:ext cx="28525" cy="15393"/>
            </a:xfrm>
            <a:custGeom>
              <a:avLst/>
              <a:gdLst/>
              <a:ahLst/>
              <a:cxnLst/>
              <a:rect l="l" t="t" r="r" b="b"/>
              <a:pathLst>
                <a:path w="593" h="320" extrusionOk="0">
                  <a:moveTo>
                    <a:pt x="287" y="1"/>
                  </a:moveTo>
                  <a:cubicBezTo>
                    <a:pt x="202" y="1"/>
                    <a:pt x="122" y="32"/>
                    <a:pt x="61" y="98"/>
                  </a:cubicBezTo>
                  <a:cubicBezTo>
                    <a:pt x="1" y="212"/>
                    <a:pt x="88" y="320"/>
                    <a:pt x="203" y="320"/>
                  </a:cubicBezTo>
                  <a:lnTo>
                    <a:pt x="310" y="320"/>
                  </a:lnTo>
                  <a:lnTo>
                    <a:pt x="337" y="293"/>
                  </a:lnTo>
                  <a:cubicBezTo>
                    <a:pt x="397" y="293"/>
                    <a:pt x="451" y="320"/>
                    <a:pt x="505" y="320"/>
                  </a:cubicBezTo>
                  <a:cubicBezTo>
                    <a:pt x="565" y="293"/>
                    <a:pt x="592" y="239"/>
                    <a:pt x="592" y="179"/>
                  </a:cubicBezTo>
                  <a:cubicBezTo>
                    <a:pt x="565" y="71"/>
                    <a:pt x="451" y="44"/>
                    <a:pt x="371" y="11"/>
                  </a:cubicBezTo>
                  <a:cubicBezTo>
                    <a:pt x="342" y="4"/>
                    <a:pt x="314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59" name="Google Shape;2059;p43"/>
            <p:cNvSpPr/>
            <p:nvPr/>
          </p:nvSpPr>
          <p:spPr>
            <a:xfrm>
              <a:off x="315357" y="1270104"/>
              <a:ext cx="16211" cy="21983"/>
            </a:xfrm>
            <a:custGeom>
              <a:avLst/>
              <a:gdLst/>
              <a:ahLst/>
              <a:cxnLst/>
              <a:rect l="l" t="t" r="r" b="b"/>
              <a:pathLst>
                <a:path w="337" h="457" extrusionOk="0">
                  <a:moveTo>
                    <a:pt x="199" y="1"/>
                  </a:moveTo>
                  <a:cubicBezTo>
                    <a:pt x="190" y="1"/>
                    <a:pt x="179" y="2"/>
                    <a:pt x="168" y="6"/>
                  </a:cubicBezTo>
                  <a:lnTo>
                    <a:pt x="141" y="6"/>
                  </a:lnTo>
                  <a:cubicBezTo>
                    <a:pt x="140" y="7"/>
                    <a:pt x="139" y="8"/>
                    <a:pt x="139" y="9"/>
                  </a:cubicBezTo>
                  <a:lnTo>
                    <a:pt x="139" y="9"/>
                  </a:lnTo>
                  <a:cubicBezTo>
                    <a:pt x="95" y="19"/>
                    <a:pt x="54" y="49"/>
                    <a:pt x="27" y="93"/>
                  </a:cubicBezTo>
                  <a:cubicBezTo>
                    <a:pt x="0" y="147"/>
                    <a:pt x="0" y="207"/>
                    <a:pt x="0" y="234"/>
                  </a:cubicBezTo>
                  <a:lnTo>
                    <a:pt x="0" y="375"/>
                  </a:lnTo>
                  <a:cubicBezTo>
                    <a:pt x="17" y="427"/>
                    <a:pt x="71" y="457"/>
                    <a:pt x="122" y="457"/>
                  </a:cubicBezTo>
                  <a:cubicBezTo>
                    <a:pt x="149" y="457"/>
                    <a:pt x="176" y="448"/>
                    <a:pt x="195" y="429"/>
                  </a:cubicBezTo>
                  <a:cubicBezTo>
                    <a:pt x="229" y="375"/>
                    <a:pt x="255" y="315"/>
                    <a:pt x="282" y="261"/>
                  </a:cubicBezTo>
                  <a:cubicBezTo>
                    <a:pt x="309" y="234"/>
                    <a:pt x="336" y="207"/>
                    <a:pt x="309" y="147"/>
                  </a:cubicBezTo>
                  <a:cubicBezTo>
                    <a:pt x="309" y="76"/>
                    <a:pt x="268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0" name="Google Shape;2060;p43"/>
            <p:cNvSpPr/>
            <p:nvPr/>
          </p:nvSpPr>
          <p:spPr>
            <a:xfrm>
              <a:off x="316608" y="1351155"/>
              <a:ext cx="14960" cy="24580"/>
            </a:xfrm>
            <a:custGeom>
              <a:avLst/>
              <a:gdLst/>
              <a:ahLst/>
              <a:cxnLst/>
              <a:rect l="l" t="t" r="r" b="b"/>
              <a:pathLst>
                <a:path w="311" h="511" extrusionOk="0">
                  <a:moveTo>
                    <a:pt x="88" y="1"/>
                  </a:moveTo>
                  <a:cubicBezTo>
                    <a:pt x="61" y="1"/>
                    <a:pt x="35" y="1"/>
                    <a:pt x="35" y="34"/>
                  </a:cubicBezTo>
                  <a:cubicBezTo>
                    <a:pt x="1" y="88"/>
                    <a:pt x="35" y="142"/>
                    <a:pt x="35" y="202"/>
                  </a:cubicBezTo>
                  <a:cubicBezTo>
                    <a:pt x="35" y="256"/>
                    <a:pt x="1" y="310"/>
                    <a:pt x="1" y="370"/>
                  </a:cubicBezTo>
                  <a:cubicBezTo>
                    <a:pt x="1" y="461"/>
                    <a:pt x="75" y="511"/>
                    <a:pt x="148" y="511"/>
                  </a:cubicBezTo>
                  <a:cubicBezTo>
                    <a:pt x="210" y="511"/>
                    <a:pt x="271" y="475"/>
                    <a:pt x="283" y="397"/>
                  </a:cubicBezTo>
                  <a:cubicBezTo>
                    <a:pt x="310" y="283"/>
                    <a:pt x="229" y="34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1" name="Google Shape;2061;p43"/>
            <p:cNvSpPr/>
            <p:nvPr/>
          </p:nvSpPr>
          <p:spPr>
            <a:xfrm>
              <a:off x="347681" y="1282610"/>
              <a:ext cx="17509" cy="17846"/>
            </a:xfrm>
            <a:custGeom>
              <a:avLst/>
              <a:gdLst/>
              <a:ahLst/>
              <a:cxnLst/>
              <a:rect l="l" t="t" r="r" b="b"/>
              <a:pathLst>
                <a:path w="364" h="371" extrusionOk="0">
                  <a:moveTo>
                    <a:pt x="309" y="1"/>
                  </a:moveTo>
                  <a:cubicBezTo>
                    <a:pt x="255" y="1"/>
                    <a:pt x="168" y="82"/>
                    <a:pt x="141" y="115"/>
                  </a:cubicBezTo>
                  <a:cubicBezTo>
                    <a:pt x="87" y="169"/>
                    <a:pt x="0" y="283"/>
                    <a:pt x="87" y="337"/>
                  </a:cubicBezTo>
                  <a:cubicBezTo>
                    <a:pt x="111" y="360"/>
                    <a:pt x="135" y="370"/>
                    <a:pt x="158" y="370"/>
                  </a:cubicBezTo>
                  <a:cubicBezTo>
                    <a:pt x="214" y="370"/>
                    <a:pt x="263" y="312"/>
                    <a:pt x="282" y="250"/>
                  </a:cubicBezTo>
                  <a:cubicBezTo>
                    <a:pt x="309" y="223"/>
                    <a:pt x="309" y="196"/>
                    <a:pt x="336" y="169"/>
                  </a:cubicBezTo>
                  <a:cubicBezTo>
                    <a:pt x="336" y="115"/>
                    <a:pt x="363" y="82"/>
                    <a:pt x="363" y="55"/>
                  </a:cubicBezTo>
                  <a:cubicBezTo>
                    <a:pt x="363" y="28"/>
                    <a:pt x="336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2" name="Google Shape;2062;p43"/>
            <p:cNvSpPr/>
            <p:nvPr/>
          </p:nvSpPr>
          <p:spPr>
            <a:xfrm>
              <a:off x="285534" y="1279050"/>
              <a:ext cx="17894" cy="18519"/>
            </a:xfrm>
            <a:custGeom>
              <a:avLst/>
              <a:gdLst/>
              <a:ahLst/>
              <a:cxnLst/>
              <a:rect l="l" t="t" r="r" b="b"/>
              <a:pathLst>
                <a:path w="372" h="385" extrusionOk="0">
                  <a:moveTo>
                    <a:pt x="165" y="1"/>
                  </a:moveTo>
                  <a:cubicBezTo>
                    <a:pt x="83" y="1"/>
                    <a:pt x="1" y="80"/>
                    <a:pt x="62" y="156"/>
                  </a:cubicBezTo>
                  <a:cubicBezTo>
                    <a:pt x="72" y="178"/>
                    <a:pt x="82" y="195"/>
                    <a:pt x="93" y="211"/>
                  </a:cubicBezTo>
                  <a:lnTo>
                    <a:pt x="93" y="211"/>
                  </a:lnTo>
                  <a:cubicBezTo>
                    <a:pt x="92" y="213"/>
                    <a:pt x="91" y="215"/>
                    <a:pt x="89" y="216"/>
                  </a:cubicBezTo>
                  <a:cubicBezTo>
                    <a:pt x="94" y="218"/>
                    <a:pt x="98" y="220"/>
                    <a:pt x="102" y="223"/>
                  </a:cubicBezTo>
                  <a:lnTo>
                    <a:pt x="102" y="223"/>
                  </a:lnTo>
                  <a:cubicBezTo>
                    <a:pt x="120" y="246"/>
                    <a:pt x="143" y="267"/>
                    <a:pt x="177" y="297"/>
                  </a:cubicBezTo>
                  <a:cubicBezTo>
                    <a:pt x="203" y="324"/>
                    <a:pt x="230" y="384"/>
                    <a:pt x="284" y="384"/>
                  </a:cubicBezTo>
                  <a:cubicBezTo>
                    <a:pt x="311" y="384"/>
                    <a:pt x="371" y="357"/>
                    <a:pt x="371" y="324"/>
                  </a:cubicBezTo>
                  <a:cubicBezTo>
                    <a:pt x="371" y="296"/>
                    <a:pt x="365" y="269"/>
                    <a:pt x="353" y="245"/>
                  </a:cubicBezTo>
                  <a:lnTo>
                    <a:pt x="353" y="245"/>
                  </a:lnTo>
                  <a:cubicBezTo>
                    <a:pt x="358" y="230"/>
                    <a:pt x="356" y="212"/>
                    <a:pt x="345" y="189"/>
                  </a:cubicBezTo>
                  <a:cubicBezTo>
                    <a:pt x="311" y="156"/>
                    <a:pt x="257" y="102"/>
                    <a:pt x="257" y="48"/>
                  </a:cubicBezTo>
                  <a:cubicBezTo>
                    <a:pt x="233" y="14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3" name="Google Shape;2063;p43"/>
            <p:cNvSpPr/>
            <p:nvPr/>
          </p:nvSpPr>
          <p:spPr>
            <a:xfrm>
              <a:off x="342486" y="1349856"/>
              <a:ext cx="21406" cy="17173"/>
            </a:xfrm>
            <a:custGeom>
              <a:avLst/>
              <a:gdLst/>
              <a:ahLst/>
              <a:cxnLst/>
              <a:rect l="l" t="t" r="r" b="b"/>
              <a:pathLst>
                <a:path w="445" h="357" extrusionOk="0">
                  <a:moveTo>
                    <a:pt x="27" y="1"/>
                  </a:moveTo>
                  <a:cubicBezTo>
                    <a:pt x="1" y="28"/>
                    <a:pt x="1" y="28"/>
                    <a:pt x="1" y="61"/>
                  </a:cubicBezTo>
                  <a:cubicBezTo>
                    <a:pt x="1" y="142"/>
                    <a:pt x="81" y="196"/>
                    <a:pt x="108" y="256"/>
                  </a:cubicBezTo>
                  <a:cubicBezTo>
                    <a:pt x="135" y="283"/>
                    <a:pt x="169" y="310"/>
                    <a:pt x="195" y="337"/>
                  </a:cubicBezTo>
                  <a:cubicBezTo>
                    <a:pt x="209" y="350"/>
                    <a:pt x="236" y="357"/>
                    <a:pt x="264" y="357"/>
                  </a:cubicBezTo>
                  <a:cubicBezTo>
                    <a:pt x="291" y="357"/>
                    <a:pt x="320" y="350"/>
                    <a:pt x="337" y="337"/>
                  </a:cubicBezTo>
                  <a:cubicBezTo>
                    <a:pt x="444" y="256"/>
                    <a:pt x="303" y="142"/>
                    <a:pt x="249" y="115"/>
                  </a:cubicBezTo>
                  <a:cubicBezTo>
                    <a:pt x="195" y="61"/>
                    <a:pt x="108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4" name="Google Shape;2064;p43"/>
            <p:cNvSpPr/>
            <p:nvPr/>
          </p:nvSpPr>
          <p:spPr>
            <a:xfrm>
              <a:off x="280435" y="1346296"/>
              <a:ext cx="13613" cy="17365"/>
            </a:xfrm>
            <a:custGeom>
              <a:avLst/>
              <a:gdLst/>
              <a:ahLst/>
              <a:cxnLst/>
              <a:rect l="l" t="t" r="r" b="b"/>
              <a:pathLst>
                <a:path w="283" h="361" extrusionOk="0">
                  <a:moveTo>
                    <a:pt x="195" y="1"/>
                  </a:moveTo>
                  <a:cubicBezTo>
                    <a:pt x="182" y="1"/>
                    <a:pt x="168" y="8"/>
                    <a:pt x="168" y="21"/>
                  </a:cubicBezTo>
                  <a:lnTo>
                    <a:pt x="141" y="21"/>
                  </a:lnTo>
                  <a:cubicBezTo>
                    <a:pt x="141" y="48"/>
                    <a:pt x="141" y="48"/>
                    <a:pt x="115" y="75"/>
                  </a:cubicBezTo>
                  <a:cubicBezTo>
                    <a:pt x="115" y="75"/>
                    <a:pt x="81" y="102"/>
                    <a:pt x="54" y="135"/>
                  </a:cubicBezTo>
                  <a:cubicBezTo>
                    <a:pt x="0" y="189"/>
                    <a:pt x="0" y="303"/>
                    <a:pt x="81" y="357"/>
                  </a:cubicBezTo>
                  <a:cubicBezTo>
                    <a:pt x="91" y="359"/>
                    <a:pt x="100" y="360"/>
                    <a:pt x="109" y="360"/>
                  </a:cubicBezTo>
                  <a:cubicBezTo>
                    <a:pt x="204" y="360"/>
                    <a:pt x="252" y="238"/>
                    <a:pt x="283" y="189"/>
                  </a:cubicBezTo>
                  <a:lnTo>
                    <a:pt x="283" y="75"/>
                  </a:lnTo>
                  <a:cubicBezTo>
                    <a:pt x="283" y="48"/>
                    <a:pt x="249" y="48"/>
                    <a:pt x="249" y="21"/>
                  </a:cubicBezTo>
                  <a:lnTo>
                    <a:pt x="222" y="21"/>
                  </a:lnTo>
                  <a:cubicBezTo>
                    <a:pt x="222" y="8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5" name="Google Shape;2065;p43"/>
            <p:cNvSpPr/>
            <p:nvPr/>
          </p:nvSpPr>
          <p:spPr>
            <a:xfrm>
              <a:off x="213189" y="1611384"/>
              <a:ext cx="117659" cy="118188"/>
            </a:xfrm>
            <a:custGeom>
              <a:avLst/>
              <a:gdLst/>
              <a:ahLst/>
              <a:cxnLst/>
              <a:rect l="l" t="t" r="r" b="b"/>
              <a:pathLst>
                <a:path w="2446" h="2457" extrusionOk="0">
                  <a:moveTo>
                    <a:pt x="468" y="0"/>
                  </a:moveTo>
                  <a:cubicBezTo>
                    <a:pt x="414" y="0"/>
                    <a:pt x="353" y="43"/>
                    <a:pt x="339" y="108"/>
                  </a:cubicBezTo>
                  <a:lnTo>
                    <a:pt x="339" y="108"/>
                  </a:lnTo>
                  <a:cubicBezTo>
                    <a:pt x="338" y="108"/>
                    <a:pt x="337" y="108"/>
                    <a:pt x="336" y="108"/>
                  </a:cubicBezTo>
                  <a:cubicBezTo>
                    <a:pt x="276" y="807"/>
                    <a:pt x="195" y="1479"/>
                    <a:pt x="27" y="2185"/>
                  </a:cubicBezTo>
                  <a:cubicBezTo>
                    <a:pt x="0" y="2265"/>
                    <a:pt x="54" y="2353"/>
                    <a:pt x="135" y="2380"/>
                  </a:cubicBezTo>
                  <a:cubicBezTo>
                    <a:pt x="283" y="2436"/>
                    <a:pt x="435" y="2456"/>
                    <a:pt x="588" y="2456"/>
                  </a:cubicBezTo>
                  <a:cubicBezTo>
                    <a:pt x="817" y="2456"/>
                    <a:pt x="1051" y="2412"/>
                    <a:pt x="1284" y="2380"/>
                  </a:cubicBezTo>
                  <a:cubicBezTo>
                    <a:pt x="1593" y="2319"/>
                    <a:pt x="2043" y="2380"/>
                    <a:pt x="2353" y="2185"/>
                  </a:cubicBezTo>
                  <a:cubicBezTo>
                    <a:pt x="2446" y="2109"/>
                    <a:pt x="2418" y="1886"/>
                    <a:pt x="2281" y="1886"/>
                  </a:cubicBezTo>
                  <a:cubicBezTo>
                    <a:pt x="2260" y="1886"/>
                    <a:pt x="2237" y="1891"/>
                    <a:pt x="2211" y="1902"/>
                  </a:cubicBezTo>
                  <a:cubicBezTo>
                    <a:pt x="1956" y="2017"/>
                    <a:pt x="1681" y="1983"/>
                    <a:pt x="1398" y="2017"/>
                  </a:cubicBezTo>
                  <a:cubicBezTo>
                    <a:pt x="1130" y="2054"/>
                    <a:pt x="858" y="2119"/>
                    <a:pt x="588" y="2119"/>
                  </a:cubicBezTo>
                  <a:cubicBezTo>
                    <a:pt x="515" y="2119"/>
                    <a:pt x="441" y="2115"/>
                    <a:pt x="368" y="2103"/>
                  </a:cubicBezTo>
                  <a:lnTo>
                    <a:pt x="368" y="2103"/>
                  </a:lnTo>
                  <a:cubicBezTo>
                    <a:pt x="500" y="1446"/>
                    <a:pt x="664" y="727"/>
                    <a:pt x="558" y="81"/>
                  </a:cubicBezTo>
                  <a:cubicBezTo>
                    <a:pt x="547" y="25"/>
                    <a:pt x="510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6" name="Google Shape;2066;p43"/>
            <p:cNvSpPr/>
            <p:nvPr/>
          </p:nvSpPr>
          <p:spPr>
            <a:xfrm>
              <a:off x="229736" y="1599070"/>
              <a:ext cx="66911" cy="44832"/>
            </a:xfrm>
            <a:custGeom>
              <a:avLst/>
              <a:gdLst/>
              <a:ahLst/>
              <a:cxnLst/>
              <a:rect l="l" t="t" r="r" b="b"/>
              <a:pathLst>
                <a:path w="1391" h="932" extrusionOk="0">
                  <a:moveTo>
                    <a:pt x="458" y="1"/>
                  </a:moveTo>
                  <a:cubicBezTo>
                    <a:pt x="231" y="1"/>
                    <a:pt x="1" y="97"/>
                    <a:pt x="19" y="364"/>
                  </a:cubicBezTo>
                  <a:cubicBezTo>
                    <a:pt x="38" y="407"/>
                    <a:pt x="85" y="447"/>
                    <a:pt x="132" y="447"/>
                  </a:cubicBezTo>
                  <a:cubicBezTo>
                    <a:pt x="151" y="447"/>
                    <a:pt x="170" y="440"/>
                    <a:pt x="187" y="425"/>
                  </a:cubicBezTo>
                  <a:cubicBezTo>
                    <a:pt x="241" y="364"/>
                    <a:pt x="295" y="257"/>
                    <a:pt x="382" y="257"/>
                  </a:cubicBezTo>
                  <a:cubicBezTo>
                    <a:pt x="404" y="251"/>
                    <a:pt x="425" y="249"/>
                    <a:pt x="445" y="249"/>
                  </a:cubicBezTo>
                  <a:cubicBezTo>
                    <a:pt x="556" y="249"/>
                    <a:pt x="644" y="319"/>
                    <a:pt x="718" y="364"/>
                  </a:cubicBezTo>
                  <a:cubicBezTo>
                    <a:pt x="913" y="478"/>
                    <a:pt x="1054" y="673"/>
                    <a:pt x="1169" y="868"/>
                  </a:cubicBezTo>
                  <a:cubicBezTo>
                    <a:pt x="1179" y="913"/>
                    <a:pt x="1211" y="932"/>
                    <a:pt x="1246" y="932"/>
                  </a:cubicBezTo>
                  <a:cubicBezTo>
                    <a:pt x="1301" y="932"/>
                    <a:pt x="1363" y="884"/>
                    <a:pt x="1363" y="814"/>
                  </a:cubicBezTo>
                  <a:cubicBezTo>
                    <a:pt x="1390" y="478"/>
                    <a:pt x="1027" y="196"/>
                    <a:pt x="745" y="55"/>
                  </a:cubicBezTo>
                  <a:cubicBezTo>
                    <a:pt x="667" y="21"/>
                    <a:pt x="563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7" name="Google Shape;2067;p43"/>
            <p:cNvSpPr/>
            <p:nvPr/>
          </p:nvSpPr>
          <p:spPr>
            <a:xfrm>
              <a:off x="284284" y="1631442"/>
              <a:ext cx="51470" cy="46611"/>
            </a:xfrm>
            <a:custGeom>
              <a:avLst/>
              <a:gdLst/>
              <a:ahLst/>
              <a:cxnLst/>
              <a:rect l="l" t="t" r="r" b="b"/>
              <a:pathLst>
                <a:path w="1070" h="969" extrusionOk="0">
                  <a:moveTo>
                    <a:pt x="283" y="0"/>
                  </a:moveTo>
                  <a:cubicBezTo>
                    <a:pt x="169" y="0"/>
                    <a:pt x="1" y="88"/>
                    <a:pt x="1" y="195"/>
                  </a:cubicBezTo>
                  <a:cubicBezTo>
                    <a:pt x="1" y="214"/>
                    <a:pt x="17" y="236"/>
                    <a:pt x="37" y="236"/>
                  </a:cubicBezTo>
                  <a:cubicBezTo>
                    <a:pt x="45" y="236"/>
                    <a:pt x="53" y="232"/>
                    <a:pt x="61" y="222"/>
                  </a:cubicBezTo>
                  <a:cubicBezTo>
                    <a:pt x="142" y="222"/>
                    <a:pt x="203" y="168"/>
                    <a:pt x="283" y="168"/>
                  </a:cubicBezTo>
                  <a:cubicBezTo>
                    <a:pt x="371" y="168"/>
                    <a:pt x="478" y="222"/>
                    <a:pt x="539" y="283"/>
                  </a:cubicBezTo>
                  <a:cubicBezTo>
                    <a:pt x="707" y="424"/>
                    <a:pt x="760" y="645"/>
                    <a:pt x="673" y="840"/>
                  </a:cubicBezTo>
                  <a:cubicBezTo>
                    <a:pt x="651" y="884"/>
                    <a:pt x="687" y="969"/>
                    <a:pt x="745" y="969"/>
                  </a:cubicBezTo>
                  <a:cubicBezTo>
                    <a:pt x="758" y="969"/>
                    <a:pt x="772" y="964"/>
                    <a:pt x="787" y="955"/>
                  </a:cubicBezTo>
                  <a:cubicBezTo>
                    <a:pt x="1069" y="726"/>
                    <a:pt x="901" y="363"/>
                    <a:pt x="673" y="168"/>
                  </a:cubicBezTo>
                  <a:cubicBezTo>
                    <a:pt x="565" y="54"/>
                    <a:pt x="42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8" name="Google Shape;2068;p43"/>
            <p:cNvSpPr/>
            <p:nvPr/>
          </p:nvSpPr>
          <p:spPr>
            <a:xfrm>
              <a:off x="319542" y="1670549"/>
              <a:ext cx="22993" cy="33672"/>
            </a:xfrm>
            <a:custGeom>
              <a:avLst/>
              <a:gdLst/>
              <a:ahLst/>
              <a:cxnLst/>
              <a:rect l="l" t="t" r="r" b="b"/>
              <a:pathLst>
                <a:path w="478" h="700" extrusionOk="0">
                  <a:moveTo>
                    <a:pt x="182" y="0"/>
                  </a:moveTo>
                  <a:cubicBezTo>
                    <a:pt x="142" y="0"/>
                    <a:pt x="99" y="9"/>
                    <a:pt x="54" y="27"/>
                  </a:cubicBezTo>
                  <a:cubicBezTo>
                    <a:pt x="0" y="54"/>
                    <a:pt x="27" y="142"/>
                    <a:pt x="81" y="142"/>
                  </a:cubicBezTo>
                  <a:cubicBezTo>
                    <a:pt x="113" y="128"/>
                    <a:pt x="140" y="122"/>
                    <a:pt x="164" y="122"/>
                  </a:cubicBezTo>
                  <a:cubicBezTo>
                    <a:pt x="244" y="122"/>
                    <a:pt x="276" y="194"/>
                    <a:pt x="276" y="283"/>
                  </a:cubicBezTo>
                  <a:cubicBezTo>
                    <a:pt x="249" y="390"/>
                    <a:pt x="168" y="531"/>
                    <a:pt x="81" y="558"/>
                  </a:cubicBezTo>
                  <a:cubicBezTo>
                    <a:pt x="27" y="585"/>
                    <a:pt x="54" y="699"/>
                    <a:pt x="108" y="699"/>
                  </a:cubicBezTo>
                  <a:cubicBezTo>
                    <a:pt x="336" y="672"/>
                    <a:pt x="478" y="478"/>
                    <a:pt x="444" y="249"/>
                  </a:cubicBezTo>
                  <a:cubicBezTo>
                    <a:pt x="423" y="99"/>
                    <a:pt x="318" y="0"/>
                    <a:pt x="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69" name="Google Shape;2069;p43"/>
            <p:cNvSpPr/>
            <p:nvPr/>
          </p:nvSpPr>
          <p:spPr>
            <a:xfrm>
              <a:off x="232334" y="1457122"/>
              <a:ext cx="143105" cy="151186"/>
            </a:xfrm>
            <a:custGeom>
              <a:avLst/>
              <a:gdLst/>
              <a:ahLst/>
              <a:cxnLst/>
              <a:rect l="l" t="t" r="r" b="b"/>
              <a:pathLst>
                <a:path w="2975" h="3143" extrusionOk="0">
                  <a:moveTo>
                    <a:pt x="2837" y="1"/>
                  </a:moveTo>
                  <a:cubicBezTo>
                    <a:pt x="2823" y="1"/>
                    <a:pt x="2808" y="5"/>
                    <a:pt x="2795" y="15"/>
                  </a:cubicBezTo>
                  <a:cubicBezTo>
                    <a:pt x="2176" y="351"/>
                    <a:pt x="1672" y="882"/>
                    <a:pt x="1222" y="1386"/>
                  </a:cubicBezTo>
                  <a:cubicBezTo>
                    <a:pt x="745" y="1890"/>
                    <a:pt x="301" y="2448"/>
                    <a:pt x="19" y="3066"/>
                  </a:cubicBezTo>
                  <a:cubicBezTo>
                    <a:pt x="0" y="3104"/>
                    <a:pt x="21" y="3143"/>
                    <a:pt x="45" y="3143"/>
                  </a:cubicBezTo>
                  <a:cubicBezTo>
                    <a:pt x="55" y="3143"/>
                    <a:pt x="65" y="3136"/>
                    <a:pt x="73" y="3120"/>
                  </a:cubicBezTo>
                  <a:cubicBezTo>
                    <a:pt x="523" y="2589"/>
                    <a:pt x="913" y="2032"/>
                    <a:pt x="1363" y="1554"/>
                  </a:cubicBezTo>
                  <a:cubicBezTo>
                    <a:pt x="1840" y="1050"/>
                    <a:pt x="2425" y="654"/>
                    <a:pt x="2902" y="183"/>
                  </a:cubicBezTo>
                  <a:cubicBezTo>
                    <a:pt x="2975" y="111"/>
                    <a:pt x="2908" y="1"/>
                    <a:pt x="2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0" name="Google Shape;2070;p43"/>
            <p:cNvSpPr/>
            <p:nvPr/>
          </p:nvSpPr>
          <p:spPr>
            <a:xfrm>
              <a:off x="365142" y="1462943"/>
              <a:ext cx="99909" cy="101929"/>
            </a:xfrm>
            <a:custGeom>
              <a:avLst/>
              <a:gdLst/>
              <a:ahLst/>
              <a:cxnLst/>
              <a:rect l="l" t="t" r="r" b="b"/>
              <a:pathLst>
                <a:path w="2077" h="2119" extrusionOk="0">
                  <a:moveTo>
                    <a:pt x="130" y="0"/>
                  </a:moveTo>
                  <a:cubicBezTo>
                    <a:pt x="107" y="0"/>
                    <a:pt x="84" y="1"/>
                    <a:pt x="61" y="2"/>
                  </a:cubicBezTo>
                  <a:cubicBezTo>
                    <a:pt x="0" y="2"/>
                    <a:pt x="0" y="89"/>
                    <a:pt x="61" y="89"/>
                  </a:cubicBezTo>
                  <a:cubicBezTo>
                    <a:pt x="1069" y="311"/>
                    <a:pt x="1512" y="1124"/>
                    <a:pt x="1848" y="2045"/>
                  </a:cubicBezTo>
                  <a:cubicBezTo>
                    <a:pt x="1863" y="2095"/>
                    <a:pt x="1909" y="2118"/>
                    <a:pt x="1956" y="2118"/>
                  </a:cubicBezTo>
                  <a:cubicBezTo>
                    <a:pt x="2016" y="2118"/>
                    <a:pt x="2077" y="2082"/>
                    <a:pt x="2077" y="2018"/>
                  </a:cubicBezTo>
                  <a:cubicBezTo>
                    <a:pt x="1965" y="1092"/>
                    <a:pt x="111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1" name="Google Shape;2071;p43"/>
            <p:cNvSpPr/>
            <p:nvPr/>
          </p:nvSpPr>
          <p:spPr>
            <a:xfrm>
              <a:off x="311846" y="1553037"/>
              <a:ext cx="164943" cy="164511"/>
            </a:xfrm>
            <a:custGeom>
              <a:avLst/>
              <a:gdLst/>
              <a:ahLst/>
              <a:cxnLst/>
              <a:rect l="l" t="t" r="r" b="b"/>
              <a:pathLst>
                <a:path w="3429" h="3420" extrusionOk="0">
                  <a:moveTo>
                    <a:pt x="3287" y="1"/>
                  </a:moveTo>
                  <a:cubicBezTo>
                    <a:pt x="3280" y="1"/>
                    <a:pt x="3273" y="2"/>
                    <a:pt x="3265" y="4"/>
                  </a:cubicBezTo>
                  <a:lnTo>
                    <a:pt x="3158" y="4"/>
                  </a:lnTo>
                  <a:cubicBezTo>
                    <a:pt x="3095" y="4"/>
                    <a:pt x="3035" y="91"/>
                    <a:pt x="3047" y="152"/>
                  </a:cubicBezTo>
                  <a:lnTo>
                    <a:pt x="3047" y="152"/>
                  </a:lnTo>
                  <a:cubicBezTo>
                    <a:pt x="2523" y="699"/>
                    <a:pt x="2022" y="1248"/>
                    <a:pt x="1444" y="1745"/>
                  </a:cubicBezTo>
                  <a:cubicBezTo>
                    <a:pt x="913" y="2222"/>
                    <a:pt x="355" y="2726"/>
                    <a:pt x="19" y="3337"/>
                  </a:cubicBezTo>
                  <a:cubicBezTo>
                    <a:pt x="0" y="3380"/>
                    <a:pt x="22" y="3420"/>
                    <a:pt x="55" y="3420"/>
                  </a:cubicBezTo>
                  <a:cubicBezTo>
                    <a:pt x="69" y="3420"/>
                    <a:pt x="84" y="3413"/>
                    <a:pt x="100" y="3398"/>
                  </a:cubicBezTo>
                  <a:cubicBezTo>
                    <a:pt x="604" y="2833"/>
                    <a:pt x="1169" y="2302"/>
                    <a:pt x="1753" y="1825"/>
                  </a:cubicBezTo>
                  <a:cubicBezTo>
                    <a:pt x="2345" y="1348"/>
                    <a:pt x="2956" y="844"/>
                    <a:pt x="3380" y="206"/>
                  </a:cubicBezTo>
                  <a:cubicBezTo>
                    <a:pt x="3429" y="126"/>
                    <a:pt x="3365" y="1"/>
                    <a:pt x="3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2" name="Google Shape;2072;p43"/>
            <p:cNvSpPr/>
            <p:nvPr/>
          </p:nvSpPr>
          <p:spPr>
            <a:xfrm>
              <a:off x="363843" y="1411859"/>
              <a:ext cx="175237" cy="155179"/>
            </a:xfrm>
            <a:custGeom>
              <a:avLst/>
              <a:gdLst/>
              <a:ahLst/>
              <a:cxnLst/>
              <a:rect l="l" t="t" r="r" b="b"/>
              <a:pathLst>
                <a:path w="3643" h="3226" extrusionOk="0">
                  <a:moveTo>
                    <a:pt x="1262" y="1"/>
                  </a:moveTo>
                  <a:cubicBezTo>
                    <a:pt x="1124" y="1"/>
                    <a:pt x="983" y="27"/>
                    <a:pt x="840" y="83"/>
                  </a:cubicBezTo>
                  <a:cubicBezTo>
                    <a:pt x="531" y="224"/>
                    <a:pt x="27" y="560"/>
                    <a:pt x="0" y="956"/>
                  </a:cubicBezTo>
                  <a:cubicBezTo>
                    <a:pt x="0" y="988"/>
                    <a:pt x="21" y="1001"/>
                    <a:pt x="43" y="1001"/>
                  </a:cubicBezTo>
                  <a:cubicBezTo>
                    <a:pt x="59" y="1001"/>
                    <a:pt x="76" y="994"/>
                    <a:pt x="88" y="983"/>
                  </a:cubicBezTo>
                  <a:cubicBezTo>
                    <a:pt x="256" y="701"/>
                    <a:pt x="592" y="533"/>
                    <a:pt x="867" y="392"/>
                  </a:cubicBezTo>
                  <a:cubicBezTo>
                    <a:pt x="999" y="324"/>
                    <a:pt x="1128" y="295"/>
                    <a:pt x="1251" y="295"/>
                  </a:cubicBezTo>
                  <a:cubicBezTo>
                    <a:pt x="1630" y="295"/>
                    <a:pt x="1966" y="569"/>
                    <a:pt x="2245" y="842"/>
                  </a:cubicBezTo>
                  <a:cubicBezTo>
                    <a:pt x="2520" y="1178"/>
                    <a:pt x="2715" y="1568"/>
                    <a:pt x="2829" y="1991"/>
                  </a:cubicBezTo>
                  <a:cubicBezTo>
                    <a:pt x="2971" y="2522"/>
                    <a:pt x="2608" y="2771"/>
                    <a:pt x="2245" y="3053"/>
                  </a:cubicBezTo>
                  <a:cubicBezTo>
                    <a:pt x="2167" y="3131"/>
                    <a:pt x="2250" y="3225"/>
                    <a:pt x="2326" y="3225"/>
                  </a:cubicBezTo>
                  <a:cubicBezTo>
                    <a:pt x="2335" y="3225"/>
                    <a:pt x="2344" y="3224"/>
                    <a:pt x="2352" y="3221"/>
                  </a:cubicBezTo>
                  <a:cubicBezTo>
                    <a:pt x="3643" y="2663"/>
                    <a:pt x="3085" y="1319"/>
                    <a:pt x="2325" y="533"/>
                  </a:cubicBezTo>
                  <a:cubicBezTo>
                    <a:pt x="2034" y="222"/>
                    <a:pt x="1665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3" name="Google Shape;2073;p43"/>
            <p:cNvSpPr/>
            <p:nvPr/>
          </p:nvSpPr>
          <p:spPr>
            <a:xfrm>
              <a:off x="429791" y="1380641"/>
              <a:ext cx="137429" cy="149984"/>
            </a:xfrm>
            <a:custGeom>
              <a:avLst/>
              <a:gdLst/>
              <a:ahLst/>
              <a:cxnLst/>
              <a:rect l="l" t="t" r="r" b="b"/>
              <a:pathLst>
                <a:path w="2857" h="3118" extrusionOk="0">
                  <a:moveTo>
                    <a:pt x="1170" y="1"/>
                  </a:moveTo>
                  <a:cubicBezTo>
                    <a:pt x="711" y="1"/>
                    <a:pt x="349" y="361"/>
                    <a:pt x="34" y="651"/>
                  </a:cubicBezTo>
                  <a:cubicBezTo>
                    <a:pt x="0" y="651"/>
                    <a:pt x="34" y="705"/>
                    <a:pt x="61" y="705"/>
                  </a:cubicBezTo>
                  <a:cubicBezTo>
                    <a:pt x="255" y="678"/>
                    <a:pt x="397" y="597"/>
                    <a:pt x="565" y="456"/>
                  </a:cubicBezTo>
                  <a:cubicBezTo>
                    <a:pt x="759" y="324"/>
                    <a:pt x="937" y="265"/>
                    <a:pt x="1107" y="265"/>
                  </a:cubicBezTo>
                  <a:cubicBezTo>
                    <a:pt x="1401" y="265"/>
                    <a:pt x="1667" y="441"/>
                    <a:pt x="1936" y="705"/>
                  </a:cubicBezTo>
                  <a:cubicBezTo>
                    <a:pt x="2325" y="1068"/>
                    <a:pt x="2608" y="1605"/>
                    <a:pt x="2352" y="2136"/>
                  </a:cubicBezTo>
                  <a:cubicBezTo>
                    <a:pt x="2184" y="2472"/>
                    <a:pt x="1848" y="2721"/>
                    <a:pt x="1546" y="2950"/>
                  </a:cubicBezTo>
                  <a:cubicBezTo>
                    <a:pt x="1485" y="3003"/>
                    <a:pt x="1485" y="3118"/>
                    <a:pt x="1600" y="3118"/>
                  </a:cubicBezTo>
                  <a:cubicBezTo>
                    <a:pt x="2016" y="3118"/>
                    <a:pt x="2325" y="2667"/>
                    <a:pt x="2554" y="2358"/>
                  </a:cubicBezTo>
                  <a:cubicBezTo>
                    <a:pt x="2856" y="1881"/>
                    <a:pt x="2749" y="1377"/>
                    <a:pt x="2440" y="900"/>
                  </a:cubicBezTo>
                  <a:cubicBezTo>
                    <a:pt x="2184" y="537"/>
                    <a:pt x="1741" y="33"/>
                    <a:pt x="1264" y="6"/>
                  </a:cubicBezTo>
                  <a:cubicBezTo>
                    <a:pt x="1232" y="3"/>
                    <a:pt x="1201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4" name="Google Shape;2074;p43"/>
            <p:cNvSpPr/>
            <p:nvPr/>
          </p:nvSpPr>
          <p:spPr>
            <a:xfrm>
              <a:off x="408915" y="1445578"/>
              <a:ext cx="26408" cy="15248"/>
            </a:xfrm>
            <a:custGeom>
              <a:avLst/>
              <a:gdLst/>
              <a:ahLst/>
              <a:cxnLst/>
              <a:rect l="l" t="t" r="r" b="b"/>
              <a:pathLst>
                <a:path w="549" h="317" extrusionOk="0">
                  <a:moveTo>
                    <a:pt x="468" y="0"/>
                  </a:moveTo>
                  <a:cubicBezTo>
                    <a:pt x="300" y="0"/>
                    <a:pt x="159" y="87"/>
                    <a:pt x="44" y="222"/>
                  </a:cubicBezTo>
                  <a:cubicBezTo>
                    <a:pt x="0" y="271"/>
                    <a:pt x="46" y="316"/>
                    <a:pt x="98" y="316"/>
                  </a:cubicBezTo>
                  <a:cubicBezTo>
                    <a:pt x="109" y="316"/>
                    <a:pt x="121" y="314"/>
                    <a:pt x="132" y="309"/>
                  </a:cubicBezTo>
                  <a:cubicBezTo>
                    <a:pt x="239" y="195"/>
                    <a:pt x="353" y="168"/>
                    <a:pt x="495" y="114"/>
                  </a:cubicBezTo>
                  <a:cubicBezTo>
                    <a:pt x="548" y="87"/>
                    <a:pt x="521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5" name="Google Shape;2075;p43"/>
            <p:cNvSpPr/>
            <p:nvPr/>
          </p:nvSpPr>
          <p:spPr>
            <a:xfrm>
              <a:off x="427770" y="1453659"/>
              <a:ext cx="23715" cy="14431"/>
            </a:xfrm>
            <a:custGeom>
              <a:avLst/>
              <a:gdLst/>
              <a:ahLst/>
              <a:cxnLst/>
              <a:rect l="l" t="t" r="r" b="b"/>
              <a:pathLst>
                <a:path w="493" h="300" extrusionOk="0">
                  <a:moveTo>
                    <a:pt x="378" y="0"/>
                  </a:moveTo>
                  <a:cubicBezTo>
                    <a:pt x="244" y="27"/>
                    <a:pt x="129" y="114"/>
                    <a:pt x="42" y="195"/>
                  </a:cubicBezTo>
                  <a:cubicBezTo>
                    <a:pt x="1" y="241"/>
                    <a:pt x="43" y="300"/>
                    <a:pt x="89" y="300"/>
                  </a:cubicBezTo>
                  <a:cubicBezTo>
                    <a:pt x="103" y="300"/>
                    <a:pt x="117" y="295"/>
                    <a:pt x="129" y="282"/>
                  </a:cubicBezTo>
                  <a:cubicBezTo>
                    <a:pt x="210" y="222"/>
                    <a:pt x="324" y="168"/>
                    <a:pt x="412" y="114"/>
                  </a:cubicBezTo>
                  <a:cubicBezTo>
                    <a:pt x="492" y="87"/>
                    <a:pt x="439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6" name="Google Shape;2076;p43"/>
            <p:cNvSpPr/>
            <p:nvPr/>
          </p:nvSpPr>
          <p:spPr>
            <a:xfrm>
              <a:off x="437246" y="1470110"/>
              <a:ext cx="26504" cy="14142"/>
            </a:xfrm>
            <a:custGeom>
              <a:avLst/>
              <a:gdLst/>
              <a:ahLst/>
              <a:cxnLst/>
              <a:rect l="l" t="t" r="r" b="b"/>
              <a:pathLst>
                <a:path w="551" h="294" extrusionOk="0">
                  <a:moveTo>
                    <a:pt x="363" y="1"/>
                  </a:moveTo>
                  <a:cubicBezTo>
                    <a:pt x="324" y="1"/>
                    <a:pt x="282" y="8"/>
                    <a:pt x="242" y="21"/>
                  </a:cubicBezTo>
                  <a:cubicBezTo>
                    <a:pt x="181" y="81"/>
                    <a:pt x="127" y="135"/>
                    <a:pt x="47" y="189"/>
                  </a:cubicBezTo>
                  <a:cubicBezTo>
                    <a:pt x="0" y="236"/>
                    <a:pt x="57" y="294"/>
                    <a:pt x="110" y="294"/>
                  </a:cubicBezTo>
                  <a:cubicBezTo>
                    <a:pt x="126" y="294"/>
                    <a:pt x="142" y="289"/>
                    <a:pt x="154" y="276"/>
                  </a:cubicBezTo>
                  <a:cubicBezTo>
                    <a:pt x="242" y="216"/>
                    <a:pt x="349" y="162"/>
                    <a:pt x="463" y="135"/>
                  </a:cubicBezTo>
                  <a:cubicBezTo>
                    <a:pt x="517" y="135"/>
                    <a:pt x="551" y="48"/>
                    <a:pt x="463" y="21"/>
                  </a:cubicBezTo>
                  <a:cubicBezTo>
                    <a:pt x="436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7" name="Google Shape;2077;p43"/>
            <p:cNvSpPr/>
            <p:nvPr/>
          </p:nvSpPr>
          <p:spPr>
            <a:xfrm>
              <a:off x="451004" y="1489014"/>
              <a:ext cx="23426" cy="12699"/>
            </a:xfrm>
            <a:custGeom>
              <a:avLst/>
              <a:gdLst/>
              <a:ahLst/>
              <a:cxnLst/>
              <a:rect l="l" t="t" r="r" b="b"/>
              <a:pathLst>
                <a:path w="487" h="264" extrusionOk="0">
                  <a:moveTo>
                    <a:pt x="318" y="0"/>
                  </a:moveTo>
                  <a:cubicBezTo>
                    <a:pt x="219" y="0"/>
                    <a:pt x="127" y="54"/>
                    <a:pt x="63" y="132"/>
                  </a:cubicBezTo>
                  <a:cubicBezTo>
                    <a:pt x="1" y="200"/>
                    <a:pt x="55" y="264"/>
                    <a:pt x="121" y="264"/>
                  </a:cubicBezTo>
                  <a:cubicBezTo>
                    <a:pt x="140" y="264"/>
                    <a:pt x="159" y="258"/>
                    <a:pt x="177" y="246"/>
                  </a:cubicBezTo>
                  <a:cubicBezTo>
                    <a:pt x="231" y="192"/>
                    <a:pt x="318" y="132"/>
                    <a:pt x="399" y="132"/>
                  </a:cubicBezTo>
                  <a:cubicBezTo>
                    <a:pt x="487" y="132"/>
                    <a:pt x="487" y="51"/>
                    <a:pt x="433" y="24"/>
                  </a:cubicBezTo>
                  <a:cubicBezTo>
                    <a:pt x="394" y="8"/>
                    <a:pt x="356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8" name="Google Shape;2078;p43"/>
            <p:cNvSpPr/>
            <p:nvPr/>
          </p:nvSpPr>
          <p:spPr>
            <a:xfrm>
              <a:off x="468657" y="1509938"/>
              <a:ext cx="19337" cy="11208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240" y="0"/>
                  </a:moveTo>
                  <a:cubicBezTo>
                    <a:pt x="176" y="0"/>
                    <a:pt x="115" y="41"/>
                    <a:pt x="66" y="93"/>
                  </a:cubicBezTo>
                  <a:cubicBezTo>
                    <a:pt x="1" y="154"/>
                    <a:pt x="48" y="232"/>
                    <a:pt x="109" y="232"/>
                  </a:cubicBezTo>
                  <a:cubicBezTo>
                    <a:pt x="130" y="232"/>
                    <a:pt x="153" y="223"/>
                    <a:pt x="173" y="201"/>
                  </a:cubicBezTo>
                  <a:cubicBezTo>
                    <a:pt x="192" y="182"/>
                    <a:pt x="228" y="163"/>
                    <a:pt x="266" y="163"/>
                  </a:cubicBezTo>
                  <a:cubicBezTo>
                    <a:pt x="282" y="163"/>
                    <a:pt x="299" y="166"/>
                    <a:pt x="314" y="174"/>
                  </a:cubicBezTo>
                  <a:cubicBezTo>
                    <a:pt x="368" y="174"/>
                    <a:pt x="402" y="93"/>
                    <a:pt x="368" y="60"/>
                  </a:cubicBezTo>
                  <a:cubicBezTo>
                    <a:pt x="326" y="17"/>
                    <a:pt x="282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470725" y="1519125"/>
              <a:ext cx="15681" cy="21550"/>
            </a:xfrm>
            <a:custGeom>
              <a:avLst/>
              <a:gdLst/>
              <a:ahLst/>
              <a:cxnLst/>
              <a:rect l="l" t="t" r="r" b="b"/>
              <a:pathLst>
                <a:path w="326" h="448" extrusionOk="0">
                  <a:moveTo>
                    <a:pt x="273" y="0"/>
                  </a:moveTo>
                  <a:cubicBezTo>
                    <a:pt x="252" y="0"/>
                    <a:pt x="229" y="13"/>
                    <a:pt x="218" y="37"/>
                  </a:cubicBezTo>
                  <a:cubicBezTo>
                    <a:pt x="218" y="151"/>
                    <a:pt x="130" y="239"/>
                    <a:pt x="50" y="319"/>
                  </a:cubicBezTo>
                  <a:cubicBezTo>
                    <a:pt x="0" y="363"/>
                    <a:pt x="50" y="447"/>
                    <a:pt x="113" y="447"/>
                  </a:cubicBezTo>
                  <a:cubicBezTo>
                    <a:pt x="127" y="447"/>
                    <a:pt x="142" y="443"/>
                    <a:pt x="157" y="433"/>
                  </a:cubicBezTo>
                  <a:cubicBezTo>
                    <a:pt x="271" y="319"/>
                    <a:pt x="325" y="205"/>
                    <a:pt x="325" y="71"/>
                  </a:cubicBezTo>
                  <a:cubicBezTo>
                    <a:pt x="325" y="22"/>
                    <a:pt x="300" y="0"/>
                    <a:pt x="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489485" y="1410271"/>
              <a:ext cx="38626" cy="33095"/>
            </a:xfrm>
            <a:custGeom>
              <a:avLst/>
              <a:gdLst/>
              <a:ahLst/>
              <a:cxnLst/>
              <a:rect l="l" t="t" r="r" b="b"/>
              <a:pathLst>
                <a:path w="803" h="688" extrusionOk="0">
                  <a:moveTo>
                    <a:pt x="34" y="1"/>
                  </a:moveTo>
                  <a:cubicBezTo>
                    <a:pt x="14" y="1"/>
                    <a:pt x="1" y="40"/>
                    <a:pt x="23" y="62"/>
                  </a:cubicBezTo>
                  <a:cubicBezTo>
                    <a:pt x="137" y="176"/>
                    <a:pt x="244" y="257"/>
                    <a:pt x="332" y="371"/>
                  </a:cubicBezTo>
                  <a:cubicBezTo>
                    <a:pt x="439" y="452"/>
                    <a:pt x="527" y="566"/>
                    <a:pt x="668" y="680"/>
                  </a:cubicBezTo>
                  <a:cubicBezTo>
                    <a:pt x="677" y="685"/>
                    <a:pt x="688" y="687"/>
                    <a:pt x="699" y="687"/>
                  </a:cubicBezTo>
                  <a:cubicBezTo>
                    <a:pt x="749" y="687"/>
                    <a:pt x="803" y="642"/>
                    <a:pt x="775" y="593"/>
                  </a:cubicBezTo>
                  <a:cubicBezTo>
                    <a:pt x="607" y="344"/>
                    <a:pt x="332" y="89"/>
                    <a:pt x="49" y="8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527629" y="1453322"/>
              <a:ext cx="10150" cy="10246"/>
            </a:xfrm>
            <a:custGeom>
              <a:avLst/>
              <a:gdLst/>
              <a:ahLst/>
              <a:cxnLst/>
              <a:rect l="l" t="t" r="r" b="b"/>
              <a:pathLst>
                <a:path w="211" h="213" extrusionOk="0">
                  <a:moveTo>
                    <a:pt x="92" y="0"/>
                  </a:moveTo>
                  <a:cubicBezTo>
                    <a:pt x="44" y="0"/>
                    <a:pt x="0" y="52"/>
                    <a:pt x="43" y="94"/>
                  </a:cubicBezTo>
                  <a:cubicBezTo>
                    <a:pt x="70" y="148"/>
                    <a:pt x="96" y="175"/>
                    <a:pt x="123" y="202"/>
                  </a:cubicBezTo>
                  <a:cubicBezTo>
                    <a:pt x="131" y="209"/>
                    <a:pt x="140" y="213"/>
                    <a:pt x="150" y="213"/>
                  </a:cubicBezTo>
                  <a:cubicBezTo>
                    <a:pt x="178" y="213"/>
                    <a:pt x="211" y="188"/>
                    <a:pt x="211" y="148"/>
                  </a:cubicBezTo>
                  <a:cubicBezTo>
                    <a:pt x="211" y="94"/>
                    <a:pt x="184" y="61"/>
                    <a:pt x="150" y="34"/>
                  </a:cubicBezTo>
                  <a:cubicBezTo>
                    <a:pt x="134" y="10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274326" y="1528265"/>
              <a:ext cx="103950" cy="86248"/>
            </a:xfrm>
            <a:custGeom>
              <a:avLst/>
              <a:gdLst/>
              <a:ahLst/>
              <a:cxnLst/>
              <a:rect l="l" t="t" r="r" b="b"/>
              <a:pathLst>
                <a:path w="2161" h="1793" extrusionOk="0">
                  <a:moveTo>
                    <a:pt x="2098" y="1"/>
                  </a:moveTo>
                  <a:cubicBezTo>
                    <a:pt x="2086" y="1"/>
                    <a:pt x="2072" y="5"/>
                    <a:pt x="2056" y="15"/>
                  </a:cubicBezTo>
                  <a:cubicBezTo>
                    <a:pt x="1276" y="438"/>
                    <a:pt x="658" y="1110"/>
                    <a:pt x="40" y="1729"/>
                  </a:cubicBezTo>
                  <a:cubicBezTo>
                    <a:pt x="1" y="1768"/>
                    <a:pt x="19" y="1793"/>
                    <a:pt x="45" y="1793"/>
                  </a:cubicBezTo>
                  <a:cubicBezTo>
                    <a:pt x="54" y="1793"/>
                    <a:pt x="65" y="1790"/>
                    <a:pt x="74" y="1782"/>
                  </a:cubicBezTo>
                  <a:cubicBezTo>
                    <a:pt x="712" y="1164"/>
                    <a:pt x="1384" y="606"/>
                    <a:pt x="2117" y="102"/>
                  </a:cubicBezTo>
                  <a:cubicBezTo>
                    <a:pt x="2160" y="80"/>
                    <a:pt x="2151" y="1"/>
                    <a:pt x="2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41188" y="1554336"/>
              <a:ext cx="62581" cy="54548"/>
            </a:xfrm>
            <a:custGeom>
              <a:avLst/>
              <a:gdLst/>
              <a:ahLst/>
              <a:cxnLst/>
              <a:rect l="l" t="t" r="r" b="b"/>
              <a:pathLst>
                <a:path w="1301" h="1134" extrusionOk="0">
                  <a:moveTo>
                    <a:pt x="1208" y="1"/>
                  </a:moveTo>
                  <a:cubicBezTo>
                    <a:pt x="1195" y="1"/>
                    <a:pt x="1182" y="4"/>
                    <a:pt x="1170" y="11"/>
                  </a:cubicBezTo>
                  <a:cubicBezTo>
                    <a:pt x="807" y="373"/>
                    <a:pt x="417" y="736"/>
                    <a:pt x="28" y="1072"/>
                  </a:cubicBezTo>
                  <a:cubicBezTo>
                    <a:pt x="0" y="1094"/>
                    <a:pt x="35" y="1133"/>
                    <a:pt x="77" y="1133"/>
                  </a:cubicBezTo>
                  <a:cubicBezTo>
                    <a:pt x="87" y="1133"/>
                    <a:pt x="98" y="1131"/>
                    <a:pt x="108" y="1126"/>
                  </a:cubicBezTo>
                  <a:cubicBezTo>
                    <a:pt x="498" y="790"/>
                    <a:pt x="921" y="481"/>
                    <a:pt x="1257" y="91"/>
                  </a:cubicBezTo>
                  <a:cubicBezTo>
                    <a:pt x="1300" y="48"/>
                    <a:pt x="1257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230650" y="1674253"/>
              <a:ext cx="47237" cy="38915"/>
            </a:xfrm>
            <a:custGeom>
              <a:avLst/>
              <a:gdLst/>
              <a:ahLst/>
              <a:cxnLst/>
              <a:rect l="l" t="t" r="r" b="b"/>
              <a:pathLst>
                <a:path w="982" h="809" extrusionOk="0">
                  <a:moveTo>
                    <a:pt x="114" y="0"/>
                  </a:moveTo>
                  <a:cubicBezTo>
                    <a:pt x="94" y="0"/>
                    <a:pt x="74" y="1"/>
                    <a:pt x="54" y="4"/>
                  </a:cubicBezTo>
                  <a:cubicBezTo>
                    <a:pt x="0" y="38"/>
                    <a:pt x="0" y="91"/>
                    <a:pt x="54" y="118"/>
                  </a:cubicBezTo>
                  <a:cubicBezTo>
                    <a:pt x="222" y="145"/>
                    <a:pt x="363" y="206"/>
                    <a:pt x="504" y="340"/>
                  </a:cubicBezTo>
                  <a:cubicBezTo>
                    <a:pt x="558" y="401"/>
                    <a:pt x="612" y="481"/>
                    <a:pt x="646" y="569"/>
                  </a:cubicBezTo>
                  <a:cubicBezTo>
                    <a:pt x="699" y="649"/>
                    <a:pt x="699" y="710"/>
                    <a:pt x="753" y="790"/>
                  </a:cubicBezTo>
                  <a:cubicBezTo>
                    <a:pt x="764" y="801"/>
                    <a:pt x="786" y="808"/>
                    <a:pt x="809" y="808"/>
                  </a:cubicBezTo>
                  <a:cubicBezTo>
                    <a:pt x="842" y="808"/>
                    <a:pt x="878" y="795"/>
                    <a:pt x="894" y="763"/>
                  </a:cubicBezTo>
                  <a:cubicBezTo>
                    <a:pt x="982" y="569"/>
                    <a:pt x="753" y="340"/>
                    <a:pt x="612" y="206"/>
                  </a:cubicBezTo>
                  <a:cubicBezTo>
                    <a:pt x="491" y="103"/>
                    <a:pt x="29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224060" y="1698352"/>
              <a:ext cx="18616" cy="19433"/>
            </a:xfrm>
            <a:custGeom>
              <a:avLst/>
              <a:gdLst/>
              <a:ahLst/>
              <a:cxnLst/>
              <a:rect l="l" t="t" r="r" b="b"/>
              <a:pathLst>
                <a:path w="387" h="404" extrusionOk="0">
                  <a:moveTo>
                    <a:pt x="61" y="0"/>
                  </a:moveTo>
                  <a:cubicBezTo>
                    <a:pt x="34" y="0"/>
                    <a:pt x="1" y="45"/>
                    <a:pt x="23" y="68"/>
                  </a:cubicBezTo>
                  <a:cubicBezTo>
                    <a:pt x="77" y="121"/>
                    <a:pt x="110" y="175"/>
                    <a:pt x="164" y="236"/>
                  </a:cubicBezTo>
                  <a:cubicBezTo>
                    <a:pt x="191" y="289"/>
                    <a:pt x="218" y="377"/>
                    <a:pt x="305" y="404"/>
                  </a:cubicBezTo>
                  <a:cubicBezTo>
                    <a:pt x="332" y="404"/>
                    <a:pt x="359" y="404"/>
                    <a:pt x="359" y="343"/>
                  </a:cubicBezTo>
                  <a:cubicBezTo>
                    <a:pt x="386" y="262"/>
                    <a:pt x="305" y="209"/>
                    <a:pt x="278" y="148"/>
                  </a:cubicBezTo>
                  <a:cubicBezTo>
                    <a:pt x="218" y="94"/>
                    <a:pt x="164" y="68"/>
                    <a:pt x="77" y="7"/>
                  </a:cubicBezTo>
                  <a:cubicBezTo>
                    <a:pt x="72" y="2"/>
                    <a:pt x="67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231949" y="1693397"/>
              <a:ext cx="24292" cy="20732"/>
            </a:xfrm>
            <a:custGeom>
              <a:avLst/>
              <a:gdLst/>
              <a:ahLst/>
              <a:cxnLst/>
              <a:rect l="l" t="t" r="r" b="b"/>
              <a:pathLst>
                <a:path w="505" h="431" extrusionOk="0">
                  <a:moveTo>
                    <a:pt x="124" y="0"/>
                  </a:moveTo>
                  <a:cubicBezTo>
                    <a:pt x="83" y="0"/>
                    <a:pt x="44" y="23"/>
                    <a:pt x="27" y="56"/>
                  </a:cubicBezTo>
                  <a:cubicBezTo>
                    <a:pt x="0" y="144"/>
                    <a:pt x="27" y="197"/>
                    <a:pt x="81" y="224"/>
                  </a:cubicBezTo>
                  <a:cubicBezTo>
                    <a:pt x="54" y="224"/>
                    <a:pt x="81" y="251"/>
                    <a:pt x="81" y="251"/>
                  </a:cubicBezTo>
                  <a:cubicBezTo>
                    <a:pt x="114" y="251"/>
                    <a:pt x="114" y="278"/>
                    <a:pt x="141" y="278"/>
                  </a:cubicBezTo>
                  <a:cubicBezTo>
                    <a:pt x="141" y="312"/>
                    <a:pt x="168" y="339"/>
                    <a:pt x="195" y="365"/>
                  </a:cubicBezTo>
                  <a:cubicBezTo>
                    <a:pt x="226" y="397"/>
                    <a:pt x="278" y="430"/>
                    <a:pt x="327" y="430"/>
                  </a:cubicBezTo>
                  <a:cubicBezTo>
                    <a:pt x="361" y="430"/>
                    <a:pt x="394" y="413"/>
                    <a:pt x="417" y="365"/>
                  </a:cubicBezTo>
                  <a:cubicBezTo>
                    <a:pt x="504" y="251"/>
                    <a:pt x="282" y="83"/>
                    <a:pt x="195" y="29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231276" y="1681179"/>
              <a:ext cx="27563" cy="30160"/>
            </a:xfrm>
            <a:custGeom>
              <a:avLst/>
              <a:gdLst/>
              <a:ahLst/>
              <a:cxnLst/>
              <a:rect l="l" t="t" r="r" b="b"/>
              <a:pathLst>
                <a:path w="573" h="627" extrusionOk="0">
                  <a:moveTo>
                    <a:pt x="83" y="1"/>
                  </a:moveTo>
                  <a:cubicBezTo>
                    <a:pt x="37" y="1"/>
                    <a:pt x="0" y="81"/>
                    <a:pt x="41" y="142"/>
                  </a:cubicBezTo>
                  <a:cubicBezTo>
                    <a:pt x="95" y="230"/>
                    <a:pt x="182" y="283"/>
                    <a:pt x="236" y="364"/>
                  </a:cubicBezTo>
                  <a:cubicBezTo>
                    <a:pt x="323" y="451"/>
                    <a:pt x="377" y="532"/>
                    <a:pt x="464" y="619"/>
                  </a:cubicBezTo>
                  <a:cubicBezTo>
                    <a:pt x="474" y="624"/>
                    <a:pt x="484" y="627"/>
                    <a:pt x="493" y="627"/>
                  </a:cubicBezTo>
                  <a:cubicBezTo>
                    <a:pt x="536" y="627"/>
                    <a:pt x="572" y="582"/>
                    <a:pt x="572" y="532"/>
                  </a:cubicBezTo>
                  <a:cubicBezTo>
                    <a:pt x="572" y="425"/>
                    <a:pt x="464" y="337"/>
                    <a:pt x="377" y="283"/>
                  </a:cubicBezTo>
                  <a:lnTo>
                    <a:pt x="128" y="28"/>
                  </a:lnTo>
                  <a:cubicBezTo>
                    <a:pt x="114" y="9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242531" y="1690896"/>
              <a:ext cx="24388" cy="22801"/>
            </a:xfrm>
            <a:custGeom>
              <a:avLst/>
              <a:gdLst/>
              <a:ahLst/>
              <a:cxnLst/>
              <a:rect l="l" t="t" r="r" b="b"/>
              <a:pathLst>
                <a:path w="507" h="474" extrusionOk="0">
                  <a:moveTo>
                    <a:pt x="138" y="0"/>
                  </a:moveTo>
                  <a:cubicBezTo>
                    <a:pt x="66" y="0"/>
                    <a:pt x="1" y="99"/>
                    <a:pt x="89" y="162"/>
                  </a:cubicBezTo>
                  <a:cubicBezTo>
                    <a:pt x="197" y="249"/>
                    <a:pt x="284" y="364"/>
                    <a:pt x="365" y="444"/>
                  </a:cubicBezTo>
                  <a:cubicBezTo>
                    <a:pt x="388" y="465"/>
                    <a:pt x="414" y="474"/>
                    <a:pt x="437" y="474"/>
                  </a:cubicBezTo>
                  <a:cubicBezTo>
                    <a:pt x="475" y="474"/>
                    <a:pt x="506" y="451"/>
                    <a:pt x="506" y="417"/>
                  </a:cubicBezTo>
                  <a:cubicBezTo>
                    <a:pt x="479" y="249"/>
                    <a:pt x="338" y="135"/>
                    <a:pt x="197" y="28"/>
                  </a:cubicBezTo>
                  <a:cubicBezTo>
                    <a:pt x="179" y="8"/>
                    <a:pt x="158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245850" y="1689068"/>
              <a:ext cx="21069" cy="16451"/>
            </a:xfrm>
            <a:custGeom>
              <a:avLst/>
              <a:gdLst/>
              <a:ahLst/>
              <a:cxnLst/>
              <a:rect l="l" t="t" r="r" b="b"/>
              <a:pathLst>
                <a:path w="438" h="342" extrusionOk="0">
                  <a:moveTo>
                    <a:pt x="55" y="0"/>
                  </a:moveTo>
                  <a:cubicBezTo>
                    <a:pt x="15" y="0"/>
                    <a:pt x="0" y="73"/>
                    <a:pt x="47" y="119"/>
                  </a:cubicBezTo>
                  <a:cubicBezTo>
                    <a:pt x="101" y="146"/>
                    <a:pt x="161" y="200"/>
                    <a:pt x="215" y="234"/>
                  </a:cubicBezTo>
                  <a:cubicBezTo>
                    <a:pt x="269" y="287"/>
                    <a:pt x="330" y="341"/>
                    <a:pt x="383" y="341"/>
                  </a:cubicBezTo>
                  <a:cubicBezTo>
                    <a:pt x="437" y="341"/>
                    <a:pt x="437" y="314"/>
                    <a:pt x="437" y="287"/>
                  </a:cubicBezTo>
                  <a:cubicBezTo>
                    <a:pt x="410" y="200"/>
                    <a:pt x="330" y="173"/>
                    <a:pt x="269" y="146"/>
                  </a:cubicBezTo>
                  <a:cubicBezTo>
                    <a:pt x="215" y="93"/>
                    <a:pt x="161" y="66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232767" y="1676706"/>
              <a:ext cx="33431" cy="25591"/>
            </a:xfrm>
            <a:custGeom>
              <a:avLst/>
              <a:gdLst/>
              <a:ahLst/>
              <a:cxnLst/>
              <a:rect l="l" t="t" r="r" b="b"/>
              <a:pathLst>
                <a:path w="695" h="532" extrusionOk="0">
                  <a:moveTo>
                    <a:pt x="147" y="1"/>
                  </a:moveTo>
                  <a:cubicBezTo>
                    <a:pt x="44" y="1"/>
                    <a:pt x="0" y="134"/>
                    <a:pt x="97" y="208"/>
                  </a:cubicBezTo>
                  <a:cubicBezTo>
                    <a:pt x="232" y="323"/>
                    <a:pt x="373" y="457"/>
                    <a:pt x="514" y="518"/>
                  </a:cubicBezTo>
                  <a:cubicBezTo>
                    <a:pt x="535" y="527"/>
                    <a:pt x="554" y="531"/>
                    <a:pt x="572" y="531"/>
                  </a:cubicBezTo>
                  <a:cubicBezTo>
                    <a:pt x="652" y="531"/>
                    <a:pt x="695" y="443"/>
                    <a:pt x="628" y="376"/>
                  </a:cubicBezTo>
                  <a:cubicBezTo>
                    <a:pt x="514" y="235"/>
                    <a:pt x="346" y="121"/>
                    <a:pt x="205" y="14"/>
                  </a:cubicBezTo>
                  <a:cubicBezTo>
                    <a:pt x="184" y="5"/>
                    <a:pt x="165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247390" y="1684787"/>
              <a:ext cx="23522" cy="15778"/>
            </a:xfrm>
            <a:custGeom>
              <a:avLst/>
              <a:gdLst/>
              <a:ahLst/>
              <a:cxnLst/>
              <a:rect l="l" t="t" r="r" b="b"/>
              <a:pathLst>
                <a:path w="489" h="328" extrusionOk="0">
                  <a:moveTo>
                    <a:pt x="118" y="1"/>
                  </a:moveTo>
                  <a:cubicBezTo>
                    <a:pt x="49" y="1"/>
                    <a:pt x="0" y="130"/>
                    <a:pt x="69" y="182"/>
                  </a:cubicBezTo>
                  <a:cubicBezTo>
                    <a:pt x="183" y="235"/>
                    <a:pt x="264" y="289"/>
                    <a:pt x="378" y="323"/>
                  </a:cubicBezTo>
                  <a:cubicBezTo>
                    <a:pt x="385" y="326"/>
                    <a:pt x="392" y="328"/>
                    <a:pt x="399" y="328"/>
                  </a:cubicBezTo>
                  <a:cubicBezTo>
                    <a:pt x="446" y="328"/>
                    <a:pt x="489" y="259"/>
                    <a:pt x="466" y="235"/>
                  </a:cubicBezTo>
                  <a:cubicBezTo>
                    <a:pt x="351" y="155"/>
                    <a:pt x="264" y="94"/>
                    <a:pt x="156" y="14"/>
                  </a:cubicBezTo>
                  <a:cubicBezTo>
                    <a:pt x="143" y="5"/>
                    <a:pt x="131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74811" y="1709656"/>
              <a:ext cx="33672" cy="8226"/>
            </a:xfrm>
            <a:custGeom>
              <a:avLst/>
              <a:gdLst/>
              <a:ahLst/>
              <a:cxnLst/>
              <a:rect l="l" t="t" r="r" b="b"/>
              <a:pathLst>
                <a:path w="700" h="171" extrusionOk="0">
                  <a:moveTo>
                    <a:pt x="612" y="1"/>
                  </a:moveTo>
                  <a:cubicBezTo>
                    <a:pt x="444" y="1"/>
                    <a:pt x="249" y="27"/>
                    <a:pt x="81" y="54"/>
                  </a:cubicBezTo>
                  <a:cubicBezTo>
                    <a:pt x="28" y="54"/>
                    <a:pt x="1" y="142"/>
                    <a:pt x="54" y="142"/>
                  </a:cubicBezTo>
                  <a:cubicBezTo>
                    <a:pt x="127" y="162"/>
                    <a:pt x="200" y="171"/>
                    <a:pt x="273" y="171"/>
                  </a:cubicBezTo>
                  <a:cubicBezTo>
                    <a:pt x="395" y="171"/>
                    <a:pt x="517" y="146"/>
                    <a:pt x="639" y="108"/>
                  </a:cubicBezTo>
                  <a:cubicBezTo>
                    <a:pt x="700" y="108"/>
                    <a:pt x="700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445376" y="1687769"/>
              <a:ext cx="28861" cy="19722"/>
            </a:xfrm>
            <a:custGeom>
              <a:avLst/>
              <a:gdLst/>
              <a:ahLst/>
              <a:cxnLst/>
              <a:rect l="l" t="t" r="r" b="b"/>
              <a:pathLst>
                <a:path w="600" h="410" extrusionOk="0">
                  <a:moveTo>
                    <a:pt x="496" y="0"/>
                  </a:moveTo>
                  <a:cubicBezTo>
                    <a:pt x="486" y="0"/>
                    <a:pt x="474" y="2"/>
                    <a:pt x="462" y="5"/>
                  </a:cubicBezTo>
                  <a:cubicBezTo>
                    <a:pt x="348" y="93"/>
                    <a:pt x="214" y="173"/>
                    <a:pt x="73" y="261"/>
                  </a:cubicBezTo>
                  <a:cubicBezTo>
                    <a:pt x="0" y="305"/>
                    <a:pt x="48" y="410"/>
                    <a:pt x="112" y="410"/>
                  </a:cubicBezTo>
                  <a:cubicBezTo>
                    <a:pt x="125" y="410"/>
                    <a:pt x="139" y="405"/>
                    <a:pt x="153" y="395"/>
                  </a:cubicBezTo>
                  <a:cubicBezTo>
                    <a:pt x="294" y="314"/>
                    <a:pt x="435" y="261"/>
                    <a:pt x="577" y="120"/>
                  </a:cubicBezTo>
                  <a:cubicBezTo>
                    <a:pt x="600" y="67"/>
                    <a:pt x="563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503819" y="1659053"/>
              <a:ext cx="34778" cy="29535"/>
            </a:xfrm>
            <a:custGeom>
              <a:avLst/>
              <a:gdLst/>
              <a:ahLst/>
              <a:cxnLst/>
              <a:rect l="l" t="t" r="r" b="b"/>
              <a:pathLst>
                <a:path w="723" h="614" extrusionOk="0">
                  <a:moveTo>
                    <a:pt x="612" y="1"/>
                  </a:moveTo>
                  <a:cubicBezTo>
                    <a:pt x="596" y="1"/>
                    <a:pt x="580" y="6"/>
                    <a:pt x="565" y="18"/>
                  </a:cubicBezTo>
                  <a:cubicBezTo>
                    <a:pt x="397" y="125"/>
                    <a:pt x="229" y="266"/>
                    <a:pt x="87" y="407"/>
                  </a:cubicBezTo>
                  <a:cubicBezTo>
                    <a:pt x="0" y="495"/>
                    <a:pt x="78" y="614"/>
                    <a:pt x="170" y="614"/>
                  </a:cubicBezTo>
                  <a:cubicBezTo>
                    <a:pt x="199" y="614"/>
                    <a:pt x="229" y="602"/>
                    <a:pt x="255" y="575"/>
                  </a:cubicBezTo>
                  <a:cubicBezTo>
                    <a:pt x="397" y="434"/>
                    <a:pt x="538" y="293"/>
                    <a:pt x="679" y="152"/>
                  </a:cubicBezTo>
                  <a:cubicBezTo>
                    <a:pt x="722" y="87"/>
                    <a:pt x="674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564283" y="1625285"/>
              <a:ext cx="25158" cy="26793"/>
            </a:xfrm>
            <a:custGeom>
              <a:avLst/>
              <a:gdLst/>
              <a:ahLst/>
              <a:cxnLst/>
              <a:rect l="l" t="t" r="r" b="b"/>
              <a:pathLst>
                <a:path w="523" h="557" extrusionOk="0">
                  <a:moveTo>
                    <a:pt x="363" y="0"/>
                  </a:moveTo>
                  <a:cubicBezTo>
                    <a:pt x="346" y="0"/>
                    <a:pt x="330" y="4"/>
                    <a:pt x="316" y="14"/>
                  </a:cubicBezTo>
                  <a:cubicBezTo>
                    <a:pt x="174" y="101"/>
                    <a:pt x="94" y="243"/>
                    <a:pt x="33" y="384"/>
                  </a:cubicBezTo>
                  <a:cubicBezTo>
                    <a:pt x="0" y="487"/>
                    <a:pt x="81" y="557"/>
                    <a:pt x="163" y="557"/>
                  </a:cubicBezTo>
                  <a:cubicBezTo>
                    <a:pt x="214" y="557"/>
                    <a:pt x="265" y="529"/>
                    <a:pt x="289" y="464"/>
                  </a:cubicBezTo>
                  <a:cubicBezTo>
                    <a:pt x="316" y="350"/>
                    <a:pt x="396" y="243"/>
                    <a:pt x="457" y="155"/>
                  </a:cubicBezTo>
                  <a:cubicBezTo>
                    <a:pt x="523" y="89"/>
                    <a:pt x="440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625324" y="1609797"/>
              <a:ext cx="22704" cy="14094"/>
            </a:xfrm>
            <a:custGeom>
              <a:avLst/>
              <a:gdLst/>
              <a:ahLst/>
              <a:cxnLst/>
              <a:rect l="l" t="t" r="r" b="b"/>
              <a:pathLst>
                <a:path w="472" h="293" extrusionOk="0">
                  <a:moveTo>
                    <a:pt x="223" y="0"/>
                  </a:moveTo>
                  <a:cubicBezTo>
                    <a:pt x="169" y="34"/>
                    <a:pt x="108" y="60"/>
                    <a:pt x="55" y="87"/>
                  </a:cubicBezTo>
                  <a:cubicBezTo>
                    <a:pt x="1" y="114"/>
                    <a:pt x="1" y="168"/>
                    <a:pt x="28" y="228"/>
                  </a:cubicBezTo>
                  <a:cubicBezTo>
                    <a:pt x="47" y="268"/>
                    <a:pt x="82" y="293"/>
                    <a:pt x="122" y="293"/>
                  </a:cubicBezTo>
                  <a:cubicBezTo>
                    <a:pt x="137" y="293"/>
                    <a:pt x="153" y="289"/>
                    <a:pt x="169" y="282"/>
                  </a:cubicBezTo>
                  <a:cubicBezTo>
                    <a:pt x="250" y="228"/>
                    <a:pt x="303" y="202"/>
                    <a:pt x="391" y="168"/>
                  </a:cubicBezTo>
                  <a:cubicBezTo>
                    <a:pt x="444" y="141"/>
                    <a:pt x="471" y="34"/>
                    <a:pt x="391" y="34"/>
                  </a:cubicBezTo>
                  <a:cubicBezTo>
                    <a:pt x="337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097" name="Google Shape;2097;p43"/>
          <p:cNvGrpSpPr/>
          <p:nvPr/>
        </p:nvGrpSpPr>
        <p:grpSpPr>
          <a:xfrm>
            <a:off x="10150087" y="5257058"/>
            <a:ext cx="1280805" cy="958769"/>
            <a:chOff x="1980727" y="34279"/>
            <a:chExt cx="470055" cy="351868"/>
          </a:xfrm>
        </p:grpSpPr>
        <p:sp>
          <p:nvSpPr>
            <p:cNvPr id="2098" name="Google Shape;2098;p43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5" name="Google Shape;2105;p43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6" name="Google Shape;2106;p43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7" name="Google Shape;2107;p43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8" name="Google Shape;2108;p43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09" name="Google Shape;2109;p43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2111" name="Google Shape;2111;p43"/>
          <p:cNvSpPr/>
          <p:nvPr/>
        </p:nvSpPr>
        <p:spPr>
          <a:xfrm>
            <a:off x="3792867" y="4543917"/>
            <a:ext cx="4606312" cy="958760"/>
          </a:xfrm>
          <a:custGeom>
            <a:avLst/>
            <a:gdLst/>
            <a:ahLst/>
            <a:cxnLst/>
            <a:rect l="l" t="t" r="r" b="b"/>
            <a:pathLst>
              <a:path w="24980" h="8978" extrusionOk="0">
                <a:moveTo>
                  <a:pt x="17611" y="347"/>
                </a:moveTo>
                <a:cubicBezTo>
                  <a:pt x="18394" y="347"/>
                  <a:pt x="19173" y="385"/>
                  <a:pt x="19939" y="474"/>
                </a:cubicBezTo>
                <a:cubicBezTo>
                  <a:pt x="21539" y="669"/>
                  <a:pt x="23246" y="1314"/>
                  <a:pt x="23777" y="2995"/>
                </a:cubicBezTo>
                <a:cubicBezTo>
                  <a:pt x="24193" y="4305"/>
                  <a:pt x="23327" y="5649"/>
                  <a:pt x="22345" y="6462"/>
                </a:cubicBezTo>
                <a:cubicBezTo>
                  <a:pt x="21062" y="7531"/>
                  <a:pt x="19214" y="7779"/>
                  <a:pt x="17587" y="7974"/>
                </a:cubicBezTo>
                <a:cubicBezTo>
                  <a:pt x="15715" y="8216"/>
                  <a:pt x="13853" y="8403"/>
                  <a:pt x="11976" y="8403"/>
                </a:cubicBezTo>
                <a:cubicBezTo>
                  <a:pt x="11246" y="8403"/>
                  <a:pt x="10514" y="8374"/>
                  <a:pt x="9778" y="8310"/>
                </a:cubicBezTo>
                <a:cubicBezTo>
                  <a:pt x="8374" y="8230"/>
                  <a:pt x="6976" y="8089"/>
                  <a:pt x="5578" y="7921"/>
                </a:cubicBezTo>
                <a:cubicBezTo>
                  <a:pt x="5436" y="7921"/>
                  <a:pt x="5174" y="7837"/>
                  <a:pt x="4964" y="7837"/>
                </a:cubicBezTo>
                <a:cubicBezTo>
                  <a:pt x="4875" y="7837"/>
                  <a:pt x="4796" y="7852"/>
                  <a:pt x="4738" y="7894"/>
                </a:cubicBezTo>
                <a:cubicBezTo>
                  <a:pt x="4394" y="8086"/>
                  <a:pt x="4075" y="8385"/>
                  <a:pt x="3778" y="8645"/>
                </a:cubicBezTo>
                <a:lnTo>
                  <a:pt x="3778" y="8645"/>
                </a:lnTo>
                <a:cubicBezTo>
                  <a:pt x="3765" y="8442"/>
                  <a:pt x="3742" y="8228"/>
                  <a:pt x="3784" y="8035"/>
                </a:cubicBezTo>
                <a:cubicBezTo>
                  <a:pt x="3811" y="7947"/>
                  <a:pt x="3757" y="7867"/>
                  <a:pt x="3696" y="7867"/>
                </a:cubicBezTo>
                <a:cubicBezTo>
                  <a:pt x="2218" y="7497"/>
                  <a:pt x="813" y="6382"/>
                  <a:pt x="645" y="4782"/>
                </a:cubicBezTo>
                <a:cubicBezTo>
                  <a:pt x="450" y="2880"/>
                  <a:pt x="2608" y="2094"/>
                  <a:pt x="4032" y="1563"/>
                </a:cubicBezTo>
                <a:cubicBezTo>
                  <a:pt x="5773" y="945"/>
                  <a:pt x="7507" y="891"/>
                  <a:pt x="9328" y="777"/>
                </a:cubicBezTo>
                <a:cubicBezTo>
                  <a:pt x="11089" y="696"/>
                  <a:pt x="12883" y="642"/>
                  <a:pt x="14651" y="501"/>
                </a:cubicBezTo>
                <a:cubicBezTo>
                  <a:pt x="15633" y="408"/>
                  <a:pt x="16625" y="347"/>
                  <a:pt x="17611" y="347"/>
                </a:cubicBezTo>
                <a:close/>
                <a:moveTo>
                  <a:pt x="17682" y="0"/>
                </a:moveTo>
                <a:cubicBezTo>
                  <a:pt x="16250" y="0"/>
                  <a:pt x="14821" y="137"/>
                  <a:pt x="13387" y="273"/>
                </a:cubicBezTo>
                <a:cubicBezTo>
                  <a:pt x="11344" y="441"/>
                  <a:pt x="9274" y="414"/>
                  <a:pt x="7225" y="555"/>
                </a:cubicBezTo>
                <a:cubicBezTo>
                  <a:pt x="5437" y="669"/>
                  <a:pt x="3643" y="1254"/>
                  <a:pt x="2077" y="2067"/>
                </a:cubicBezTo>
                <a:cubicBezTo>
                  <a:pt x="706" y="2766"/>
                  <a:pt x="0" y="4137"/>
                  <a:pt x="538" y="5622"/>
                </a:cubicBezTo>
                <a:cubicBezTo>
                  <a:pt x="966" y="6894"/>
                  <a:pt x="2208" y="7771"/>
                  <a:pt x="3478" y="8108"/>
                </a:cubicBezTo>
                <a:lnTo>
                  <a:pt x="3478" y="8108"/>
                </a:lnTo>
                <a:cubicBezTo>
                  <a:pt x="3466" y="8356"/>
                  <a:pt x="3560" y="8566"/>
                  <a:pt x="3608" y="8802"/>
                </a:cubicBezTo>
                <a:lnTo>
                  <a:pt x="3608" y="8802"/>
                </a:lnTo>
                <a:cubicBezTo>
                  <a:pt x="3577" y="8875"/>
                  <a:pt x="3645" y="8977"/>
                  <a:pt x="3724" y="8977"/>
                </a:cubicBezTo>
                <a:cubicBezTo>
                  <a:pt x="3744" y="8977"/>
                  <a:pt x="3764" y="8971"/>
                  <a:pt x="3784" y="8956"/>
                </a:cubicBezTo>
                <a:cubicBezTo>
                  <a:pt x="4066" y="8734"/>
                  <a:pt x="4342" y="8566"/>
                  <a:pt x="4624" y="8337"/>
                </a:cubicBezTo>
                <a:cubicBezTo>
                  <a:pt x="4753" y="8236"/>
                  <a:pt x="4854" y="8204"/>
                  <a:pt x="4964" y="8204"/>
                </a:cubicBezTo>
                <a:cubicBezTo>
                  <a:pt x="5065" y="8204"/>
                  <a:pt x="5175" y="8231"/>
                  <a:pt x="5323" y="8257"/>
                </a:cubicBezTo>
                <a:cubicBezTo>
                  <a:pt x="6216" y="8398"/>
                  <a:pt x="7117" y="8478"/>
                  <a:pt x="8011" y="8566"/>
                </a:cubicBezTo>
                <a:cubicBezTo>
                  <a:pt x="9427" y="8698"/>
                  <a:pt x="10860" y="8814"/>
                  <a:pt x="12293" y="8814"/>
                </a:cubicBezTo>
                <a:cubicBezTo>
                  <a:pt x="12676" y="8814"/>
                  <a:pt x="13058" y="8806"/>
                  <a:pt x="13441" y="8788"/>
                </a:cubicBezTo>
                <a:cubicBezTo>
                  <a:pt x="15094" y="8707"/>
                  <a:pt x="16774" y="8505"/>
                  <a:pt x="18427" y="8284"/>
                </a:cubicBezTo>
                <a:cubicBezTo>
                  <a:pt x="19886" y="8089"/>
                  <a:pt x="21398" y="7699"/>
                  <a:pt x="22601" y="6771"/>
                </a:cubicBezTo>
                <a:cubicBezTo>
                  <a:pt x="24476" y="5347"/>
                  <a:pt x="24980" y="2598"/>
                  <a:pt x="22883" y="1086"/>
                </a:cubicBezTo>
                <a:cubicBezTo>
                  <a:pt x="21673" y="192"/>
                  <a:pt x="20134" y="105"/>
                  <a:pt x="18683" y="24"/>
                </a:cubicBezTo>
                <a:cubicBezTo>
                  <a:pt x="18349" y="8"/>
                  <a:pt x="18015" y="0"/>
                  <a:pt x="17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112" name="Google Shape;2112;p43"/>
          <p:cNvGrpSpPr/>
          <p:nvPr/>
        </p:nvGrpSpPr>
        <p:grpSpPr>
          <a:xfrm>
            <a:off x="8317335" y="4404082"/>
            <a:ext cx="399592" cy="1263021"/>
            <a:chOff x="6059401" y="3159836"/>
            <a:chExt cx="299694" cy="947266"/>
          </a:xfrm>
        </p:grpSpPr>
        <p:sp>
          <p:nvSpPr>
            <p:cNvPr id="2113" name="Google Shape;2113;p43"/>
            <p:cNvSpPr/>
            <p:nvPr/>
          </p:nvSpPr>
          <p:spPr>
            <a:xfrm rot="761830">
              <a:off x="6078729" y="3959348"/>
              <a:ext cx="78209" cy="106877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4" name="Google Shape;2114;p43"/>
            <p:cNvSpPr/>
            <p:nvPr/>
          </p:nvSpPr>
          <p:spPr>
            <a:xfrm rot="761830">
              <a:off x="6106270" y="4052912"/>
              <a:ext cx="75427" cy="4768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6285721" y="3272617"/>
              <a:ext cx="73374" cy="35323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6089186" y="3229433"/>
              <a:ext cx="55764" cy="36267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6215283" y="3159836"/>
              <a:ext cx="38154" cy="46539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6186772" y="3333829"/>
              <a:ext cx="34276" cy="53981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6282891" y="3198618"/>
              <a:ext cx="40985" cy="38887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6150924" y="3168746"/>
              <a:ext cx="34905" cy="43185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6247672" y="3339489"/>
              <a:ext cx="43815" cy="40984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6115286" y="3311294"/>
              <a:ext cx="32494" cy="37525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2123" name="Google Shape;2123;p43"/>
          <p:cNvSpPr/>
          <p:nvPr/>
        </p:nvSpPr>
        <p:spPr>
          <a:xfrm>
            <a:off x="766850" y="1356934"/>
            <a:ext cx="2398385" cy="1021892"/>
          </a:xfrm>
          <a:custGeom>
            <a:avLst/>
            <a:gdLst/>
            <a:ahLst/>
            <a:cxnLst/>
            <a:rect l="l" t="t" r="r" b="b"/>
            <a:pathLst>
              <a:path w="18199" h="9136" extrusionOk="0">
                <a:moveTo>
                  <a:pt x="8983" y="281"/>
                </a:moveTo>
                <a:cubicBezTo>
                  <a:pt x="10773" y="281"/>
                  <a:pt x="12559" y="508"/>
                  <a:pt x="14335" y="963"/>
                </a:cubicBezTo>
                <a:cubicBezTo>
                  <a:pt x="16183" y="1434"/>
                  <a:pt x="18145" y="2556"/>
                  <a:pt x="17473" y="4767"/>
                </a:cubicBezTo>
                <a:cubicBezTo>
                  <a:pt x="17191" y="5775"/>
                  <a:pt x="16324" y="6844"/>
                  <a:pt x="15397" y="7348"/>
                </a:cubicBezTo>
                <a:cubicBezTo>
                  <a:pt x="15007" y="7543"/>
                  <a:pt x="14590" y="7650"/>
                  <a:pt x="14254" y="7933"/>
                </a:cubicBezTo>
                <a:cubicBezTo>
                  <a:pt x="14075" y="8073"/>
                  <a:pt x="13988" y="8327"/>
                  <a:pt x="13926" y="8579"/>
                </a:cubicBezTo>
                <a:lnTo>
                  <a:pt x="13926" y="8579"/>
                </a:lnTo>
                <a:cubicBezTo>
                  <a:pt x="13808" y="8173"/>
                  <a:pt x="13336" y="8005"/>
                  <a:pt x="12850" y="7959"/>
                </a:cubicBezTo>
                <a:cubicBezTo>
                  <a:pt x="12641" y="7936"/>
                  <a:pt x="12429" y="7927"/>
                  <a:pt x="12216" y="7927"/>
                </a:cubicBezTo>
                <a:cubicBezTo>
                  <a:pt x="11430" y="7927"/>
                  <a:pt x="10624" y="8052"/>
                  <a:pt x="9852" y="8074"/>
                </a:cubicBezTo>
                <a:cubicBezTo>
                  <a:pt x="9380" y="8096"/>
                  <a:pt x="8905" y="8110"/>
                  <a:pt x="8431" y="8110"/>
                </a:cubicBezTo>
                <a:cubicBezTo>
                  <a:pt x="7217" y="8110"/>
                  <a:pt x="6000" y="8018"/>
                  <a:pt x="4812" y="7738"/>
                </a:cubicBezTo>
                <a:cubicBezTo>
                  <a:pt x="3387" y="7428"/>
                  <a:pt x="1956" y="6844"/>
                  <a:pt x="1062" y="5634"/>
                </a:cubicBezTo>
                <a:cubicBezTo>
                  <a:pt x="222" y="4519"/>
                  <a:pt x="276" y="3006"/>
                  <a:pt x="1317" y="2052"/>
                </a:cubicBezTo>
                <a:cubicBezTo>
                  <a:pt x="2157" y="1299"/>
                  <a:pt x="3387" y="1017"/>
                  <a:pt x="4449" y="762"/>
                </a:cubicBezTo>
                <a:cubicBezTo>
                  <a:pt x="5961" y="442"/>
                  <a:pt x="7474" y="281"/>
                  <a:pt x="8983" y="281"/>
                </a:cubicBezTo>
                <a:close/>
                <a:moveTo>
                  <a:pt x="8813" y="0"/>
                </a:moveTo>
                <a:cubicBezTo>
                  <a:pt x="6677" y="0"/>
                  <a:pt x="4462" y="327"/>
                  <a:pt x="2494" y="1098"/>
                </a:cubicBezTo>
                <a:cubicBezTo>
                  <a:pt x="1620" y="1434"/>
                  <a:pt x="813" y="1998"/>
                  <a:pt x="417" y="2865"/>
                </a:cubicBezTo>
                <a:cubicBezTo>
                  <a:pt x="0" y="3873"/>
                  <a:pt x="309" y="5023"/>
                  <a:pt x="921" y="5863"/>
                </a:cubicBezTo>
                <a:cubicBezTo>
                  <a:pt x="2460" y="7933"/>
                  <a:pt x="5484" y="8322"/>
                  <a:pt x="7870" y="8437"/>
                </a:cubicBezTo>
                <a:cubicBezTo>
                  <a:pt x="8280" y="8445"/>
                  <a:pt x="8690" y="8451"/>
                  <a:pt x="9100" y="8451"/>
                </a:cubicBezTo>
                <a:cubicBezTo>
                  <a:pt x="9920" y="8451"/>
                  <a:pt x="10742" y="8428"/>
                  <a:pt x="11566" y="8356"/>
                </a:cubicBezTo>
                <a:cubicBezTo>
                  <a:pt x="11785" y="8323"/>
                  <a:pt x="12155" y="8271"/>
                  <a:pt x="12527" y="8271"/>
                </a:cubicBezTo>
                <a:cubicBezTo>
                  <a:pt x="13146" y="8271"/>
                  <a:pt x="13771" y="8415"/>
                  <a:pt x="13717" y="9028"/>
                </a:cubicBezTo>
                <a:cubicBezTo>
                  <a:pt x="13701" y="9088"/>
                  <a:pt x="13756" y="9123"/>
                  <a:pt x="13813" y="9123"/>
                </a:cubicBezTo>
                <a:cubicBezTo>
                  <a:pt x="13835" y="9123"/>
                  <a:pt x="13857" y="9118"/>
                  <a:pt x="13876" y="9107"/>
                </a:cubicBezTo>
                <a:lnTo>
                  <a:pt x="13876" y="9107"/>
                </a:lnTo>
                <a:cubicBezTo>
                  <a:pt x="13900" y="9125"/>
                  <a:pt x="13932" y="9135"/>
                  <a:pt x="13963" y="9135"/>
                </a:cubicBezTo>
                <a:cubicBezTo>
                  <a:pt x="14013" y="9135"/>
                  <a:pt x="14062" y="9111"/>
                  <a:pt x="14086" y="9055"/>
                </a:cubicBezTo>
                <a:cubicBezTo>
                  <a:pt x="14194" y="8631"/>
                  <a:pt x="14254" y="8215"/>
                  <a:pt x="14644" y="7959"/>
                </a:cubicBezTo>
                <a:cubicBezTo>
                  <a:pt x="14926" y="7791"/>
                  <a:pt x="15262" y="7738"/>
                  <a:pt x="15538" y="7596"/>
                </a:cubicBezTo>
                <a:cubicBezTo>
                  <a:pt x="16102" y="7348"/>
                  <a:pt x="16606" y="6756"/>
                  <a:pt x="16969" y="6279"/>
                </a:cubicBezTo>
                <a:cubicBezTo>
                  <a:pt x="17695" y="5332"/>
                  <a:pt x="18199" y="4041"/>
                  <a:pt x="17668" y="2892"/>
                </a:cubicBezTo>
                <a:cubicBezTo>
                  <a:pt x="17218" y="1884"/>
                  <a:pt x="16270" y="1353"/>
                  <a:pt x="15289" y="990"/>
                </a:cubicBezTo>
                <a:cubicBezTo>
                  <a:pt x="13858" y="459"/>
                  <a:pt x="12265" y="231"/>
                  <a:pt x="10753" y="90"/>
                </a:cubicBezTo>
                <a:cubicBezTo>
                  <a:pt x="10120" y="31"/>
                  <a:pt x="9470" y="0"/>
                  <a:pt x="8813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124" name="Google Shape;2124;p43"/>
          <p:cNvSpPr/>
          <p:nvPr/>
        </p:nvSpPr>
        <p:spPr>
          <a:xfrm>
            <a:off x="2150583" y="602218"/>
            <a:ext cx="942728" cy="799663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125" name="Google Shape;2125;p43"/>
          <p:cNvGrpSpPr/>
          <p:nvPr/>
        </p:nvGrpSpPr>
        <p:grpSpPr>
          <a:xfrm>
            <a:off x="658000" y="520769"/>
            <a:ext cx="1306597" cy="893312"/>
            <a:chOff x="416175" y="197677"/>
            <a:chExt cx="979948" cy="669984"/>
          </a:xfrm>
        </p:grpSpPr>
        <p:sp>
          <p:nvSpPr>
            <p:cNvPr id="2126" name="Google Shape;2126;p43"/>
            <p:cNvSpPr/>
            <p:nvPr/>
          </p:nvSpPr>
          <p:spPr>
            <a:xfrm>
              <a:off x="416175" y="249624"/>
              <a:ext cx="979948" cy="618036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27" name="Google Shape;2127;p43"/>
            <p:cNvSpPr/>
            <p:nvPr/>
          </p:nvSpPr>
          <p:spPr>
            <a:xfrm>
              <a:off x="416186" y="223704"/>
              <a:ext cx="95237" cy="67172"/>
            </a:xfrm>
            <a:custGeom>
              <a:avLst/>
              <a:gdLst/>
              <a:ahLst/>
              <a:cxnLst/>
              <a:rect l="l" t="t" r="r" b="b"/>
              <a:pathLst>
                <a:path w="1336" h="942" extrusionOk="0">
                  <a:moveTo>
                    <a:pt x="1173" y="0"/>
                  </a:moveTo>
                  <a:cubicBezTo>
                    <a:pt x="1165" y="0"/>
                    <a:pt x="1157" y="1"/>
                    <a:pt x="1149" y="3"/>
                  </a:cubicBezTo>
                  <a:cubicBezTo>
                    <a:pt x="867" y="90"/>
                    <a:pt x="618" y="171"/>
                    <a:pt x="390" y="339"/>
                  </a:cubicBezTo>
                  <a:cubicBezTo>
                    <a:pt x="195" y="453"/>
                    <a:pt x="0" y="648"/>
                    <a:pt x="27" y="897"/>
                  </a:cubicBezTo>
                  <a:cubicBezTo>
                    <a:pt x="46" y="921"/>
                    <a:pt x="83" y="941"/>
                    <a:pt x="112" y="941"/>
                  </a:cubicBezTo>
                  <a:cubicBezTo>
                    <a:pt x="123" y="941"/>
                    <a:pt x="134" y="938"/>
                    <a:pt x="141" y="931"/>
                  </a:cubicBezTo>
                  <a:cubicBezTo>
                    <a:pt x="309" y="763"/>
                    <a:pt x="417" y="621"/>
                    <a:pt x="618" y="534"/>
                  </a:cubicBezTo>
                  <a:cubicBezTo>
                    <a:pt x="840" y="426"/>
                    <a:pt x="1035" y="312"/>
                    <a:pt x="1230" y="198"/>
                  </a:cubicBezTo>
                  <a:cubicBezTo>
                    <a:pt x="1336" y="148"/>
                    <a:pt x="12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28" name="Google Shape;2128;p43"/>
            <p:cNvSpPr/>
            <p:nvPr/>
          </p:nvSpPr>
          <p:spPr>
            <a:xfrm>
              <a:off x="438565" y="197677"/>
              <a:ext cx="50470" cy="20750"/>
            </a:xfrm>
            <a:custGeom>
              <a:avLst/>
              <a:gdLst/>
              <a:ahLst/>
              <a:cxnLst/>
              <a:rect l="l" t="t" r="r" b="b"/>
              <a:pathLst>
                <a:path w="708" h="291" extrusionOk="0">
                  <a:moveTo>
                    <a:pt x="602" y="1"/>
                  </a:moveTo>
                  <a:cubicBezTo>
                    <a:pt x="593" y="1"/>
                    <a:pt x="584" y="2"/>
                    <a:pt x="575" y="5"/>
                  </a:cubicBezTo>
                  <a:cubicBezTo>
                    <a:pt x="407" y="32"/>
                    <a:pt x="239" y="86"/>
                    <a:pt x="104" y="146"/>
                  </a:cubicBezTo>
                  <a:cubicBezTo>
                    <a:pt x="0" y="171"/>
                    <a:pt x="36" y="291"/>
                    <a:pt x="110" y="291"/>
                  </a:cubicBezTo>
                  <a:cubicBezTo>
                    <a:pt x="117" y="291"/>
                    <a:pt x="124" y="290"/>
                    <a:pt x="131" y="287"/>
                  </a:cubicBezTo>
                  <a:cubicBezTo>
                    <a:pt x="299" y="254"/>
                    <a:pt x="467" y="227"/>
                    <a:pt x="635" y="146"/>
                  </a:cubicBezTo>
                  <a:cubicBezTo>
                    <a:pt x="707" y="92"/>
                    <a:pt x="672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129" name="Google Shape;2129;p43"/>
          <p:cNvGrpSpPr/>
          <p:nvPr/>
        </p:nvGrpSpPr>
        <p:grpSpPr>
          <a:xfrm>
            <a:off x="3093446" y="520757"/>
            <a:ext cx="308037" cy="260172"/>
            <a:chOff x="4966974" y="386915"/>
            <a:chExt cx="123862" cy="104621"/>
          </a:xfrm>
        </p:grpSpPr>
        <p:sp>
          <p:nvSpPr>
            <p:cNvPr id="2130" name="Google Shape;2130;p43"/>
            <p:cNvSpPr/>
            <p:nvPr/>
          </p:nvSpPr>
          <p:spPr>
            <a:xfrm>
              <a:off x="5057165" y="43867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1" name="Google Shape;2131;p43"/>
            <p:cNvSpPr/>
            <p:nvPr/>
          </p:nvSpPr>
          <p:spPr>
            <a:xfrm>
              <a:off x="4966974" y="41885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5024841" y="38691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3" name="Google Shape;2133;p43"/>
            <p:cNvSpPr/>
            <p:nvPr/>
          </p:nvSpPr>
          <p:spPr>
            <a:xfrm>
              <a:off x="5011757" y="46676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5055866" y="40471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4995306" y="39100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5039704" y="46936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4978952" y="45642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6174" y="4807181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chemeClr val="lt1"/>
                </a:solidFill>
              </a:rPr>
              <a:t>Lesson 1: Getting Started</a:t>
            </a: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312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Teacher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5080749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Introduction</a:t>
            </a:r>
            <a:endParaRPr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75197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/>
          <p:nvPr/>
        </p:nvSpPr>
        <p:spPr>
          <a:xfrm>
            <a:off x="1085108" y="1754327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kindergarten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768590" y="3781485"/>
            <a:ext cx="580081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school for children between the ages of about three and five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3"/>
          <p:cNvSpPr/>
          <p:nvPr/>
        </p:nvSpPr>
        <p:spPr>
          <a:xfrm>
            <a:off x="2209037" y="2744823"/>
            <a:ext cx="26068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/ˈkɪndəɡɑː(r)tn/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1036319" y="52505"/>
            <a:ext cx="45886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dirty="0"/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5">
            <a:alphaModFix/>
          </a:blip>
          <a:srcRect l="2641" r="18342"/>
          <a:stretch/>
        </p:blipFill>
        <p:spPr>
          <a:xfrm>
            <a:off x="6927758" y="2176239"/>
            <a:ext cx="4866536" cy="39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indergarten__gb_4">
            <a:hlinkClick r:id="" action="ppaction://media"/>
            <a:extLst>
              <a:ext uri="{FF2B5EF4-FFF2-40B4-BE49-F238E27FC236}">
                <a16:creationId xmlns:a16="http://schemas.microsoft.com/office/drawing/2014/main" id="{907CFC31-E9CC-4061-B170-443F64E0C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7799" y="2734406"/>
            <a:ext cx="738607" cy="738607"/>
          </a:xfrm>
          <a:prstGeom prst="rect">
            <a:avLst/>
          </a:prstGeom>
        </p:spPr>
      </p:pic>
      <p:grpSp>
        <p:nvGrpSpPr>
          <p:cNvPr id="32" name="Google Shape;2525;p49"/>
          <p:cNvGrpSpPr/>
          <p:nvPr/>
        </p:nvGrpSpPr>
        <p:grpSpPr>
          <a:xfrm>
            <a:off x="10617497" y="441059"/>
            <a:ext cx="1068955" cy="868131"/>
            <a:chOff x="2914750" y="806019"/>
            <a:chExt cx="530516" cy="430848"/>
          </a:xfrm>
          <a:solidFill>
            <a:srgbClr val="00B0F0"/>
          </a:solidFill>
        </p:grpSpPr>
        <p:sp>
          <p:nvSpPr>
            <p:cNvPr id="33" name="Google Shape;2526;p49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4" name="Google Shape;2527;p49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5" name="Google Shape;2528;p49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6" name="Google Shape;2529;p49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7" name="Google Shape;2530;p49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8" name="Google Shape;2531;p49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9" name="Google Shape;2532;p49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0" name="Google Shape;2533;p49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1" name="Google Shape;2534;p49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2535;p49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2536;p49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2537;p49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2538;p49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2539;p49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2540;p49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8" name="Google Shape;2541;p49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9" name="Google Shape;2542;p49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0" name="Google Shape;2543;p49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1" name="Google Shape;2544;p49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2" name="Google Shape;2545;p49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53" name="Google Shape;2546;p49"/>
          <p:cNvGrpSpPr/>
          <p:nvPr/>
        </p:nvGrpSpPr>
        <p:grpSpPr>
          <a:xfrm>
            <a:off x="10108468" y="1163302"/>
            <a:ext cx="1168243" cy="874509"/>
            <a:chOff x="1980727" y="34279"/>
            <a:chExt cx="470055" cy="351868"/>
          </a:xfrm>
          <a:solidFill>
            <a:srgbClr val="00B0F0"/>
          </a:solidFill>
        </p:grpSpPr>
        <p:sp>
          <p:nvSpPr>
            <p:cNvPr id="54" name="Google Shape;2547;p49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5" name="Google Shape;2548;p49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6" name="Google Shape;2549;p49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7" name="Google Shape;2550;p49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8" name="Google Shape;2551;p49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9" name="Google Shape;2552;p49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0" name="Google Shape;2553;p49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1" name="Google Shape;2554;p49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2" name="Google Shape;2555;p49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3" name="Google Shape;2556;p49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4" name="Google Shape;2557;p49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5" name="Google Shape;2558;p49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6" name="Google Shape;2559;p49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7" name="Google Shape;2560;p49"/>
          <p:cNvGrpSpPr/>
          <p:nvPr/>
        </p:nvGrpSpPr>
        <p:grpSpPr>
          <a:xfrm>
            <a:off x="375784" y="415946"/>
            <a:ext cx="1168280" cy="918420"/>
            <a:chOff x="939637" y="186271"/>
            <a:chExt cx="387704" cy="3047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8" name="Google Shape;2561;p49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9" name="Google Shape;2562;p49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0" name="Google Shape;2563;p49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1" name="Google Shape;2564;p49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2" name="Google Shape;2565;p49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3" name="Google Shape;2566;p49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4" name="Google Shape;2567;p49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5" name="Google Shape;2568;p49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6" name="Google Shape;2569;p49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7" name="Google Shape;2570;p49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8" name="Google Shape;2571;p49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9" name="Google Shape;2572;p49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80" name="Google Shape;2573;p49"/>
          <p:cNvGrpSpPr/>
          <p:nvPr/>
        </p:nvGrpSpPr>
        <p:grpSpPr>
          <a:xfrm>
            <a:off x="982466" y="1166681"/>
            <a:ext cx="978393" cy="539436"/>
            <a:chOff x="8125713" y="2697942"/>
            <a:chExt cx="486215" cy="268074"/>
          </a:xfrm>
          <a:solidFill>
            <a:srgbClr val="EF01EF"/>
          </a:solidFill>
        </p:grpSpPr>
        <p:sp>
          <p:nvSpPr>
            <p:cNvPr id="81" name="Google Shape;2574;p49"/>
            <p:cNvSpPr/>
            <p:nvPr/>
          </p:nvSpPr>
          <p:spPr>
            <a:xfrm>
              <a:off x="8131197" y="2792703"/>
              <a:ext cx="211459" cy="153351"/>
            </a:xfrm>
            <a:custGeom>
              <a:avLst/>
              <a:gdLst/>
              <a:ahLst/>
              <a:cxnLst/>
              <a:rect l="l" t="t" r="r" b="b"/>
              <a:pathLst>
                <a:path w="4396" h="3188" extrusionOk="0">
                  <a:moveTo>
                    <a:pt x="3161" y="170"/>
                  </a:moveTo>
                  <a:cubicBezTo>
                    <a:pt x="3291" y="170"/>
                    <a:pt x="3403" y="190"/>
                    <a:pt x="3468" y="248"/>
                  </a:cubicBezTo>
                  <a:cubicBezTo>
                    <a:pt x="3488" y="267"/>
                    <a:pt x="3511" y="276"/>
                    <a:pt x="3533" y="276"/>
                  </a:cubicBezTo>
                  <a:cubicBezTo>
                    <a:pt x="3568" y="276"/>
                    <a:pt x="3602" y="255"/>
                    <a:pt x="3621" y="229"/>
                  </a:cubicBezTo>
                  <a:lnTo>
                    <a:pt x="3621" y="229"/>
                  </a:lnTo>
                  <a:cubicBezTo>
                    <a:pt x="3838" y="897"/>
                    <a:pt x="4027" y="1772"/>
                    <a:pt x="3724" y="2465"/>
                  </a:cubicBezTo>
                  <a:cubicBezTo>
                    <a:pt x="3556" y="2801"/>
                    <a:pt x="2857" y="2936"/>
                    <a:pt x="2548" y="3023"/>
                  </a:cubicBezTo>
                  <a:cubicBezTo>
                    <a:pt x="2451" y="3045"/>
                    <a:pt x="2359" y="3056"/>
                    <a:pt x="2272" y="3056"/>
                  </a:cubicBezTo>
                  <a:cubicBezTo>
                    <a:pt x="1802" y="3056"/>
                    <a:pt x="1464" y="2754"/>
                    <a:pt x="1204" y="2351"/>
                  </a:cubicBezTo>
                  <a:cubicBezTo>
                    <a:pt x="1009" y="2042"/>
                    <a:pt x="868" y="1706"/>
                    <a:pt x="753" y="1370"/>
                  </a:cubicBezTo>
                  <a:cubicBezTo>
                    <a:pt x="700" y="1229"/>
                    <a:pt x="673" y="1121"/>
                    <a:pt x="639" y="980"/>
                  </a:cubicBezTo>
                  <a:cubicBezTo>
                    <a:pt x="558" y="617"/>
                    <a:pt x="1062" y="557"/>
                    <a:pt x="1257" y="530"/>
                  </a:cubicBezTo>
                  <a:cubicBezTo>
                    <a:pt x="1593" y="449"/>
                    <a:pt x="1929" y="362"/>
                    <a:pt x="2265" y="308"/>
                  </a:cubicBezTo>
                  <a:cubicBezTo>
                    <a:pt x="2422" y="289"/>
                    <a:pt x="2847" y="170"/>
                    <a:pt x="3161" y="170"/>
                  </a:cubicBezTo>
                  <a:close/>
                  <a:moveTo>
                    <a:pt x="3217" y="1"/>
                  </a:moveTo>
                  <a:cubicBezTo>
                    <a:pt x="3009" y="1"/>
                    <a:pt x="2781" y="64"/>
                    <a:pt x="2601" y="80"/>
                  </a:cubicBezTo>
                  <a:cubicBezTo>
                    <a:pt x="1956" y="194"/>
                    <a:pt x="1311" y="308"/>
                    <a:pt x="673" y="503"/>
                  </a:cubicBezTo>
                  <a:cubicBezTo>
                    <a:pt x="1" y="725"/>
                    <a:pt x="948" y="2264"/>
                    <a:pt x="1143" y="2573"/>
                  </a:cubicBezTo>
                  <a:cubicBezTo>
                    <a:pt x="1428" y="3028"/>
                    <a:pt x="1811" y="3188"/>
                    <a:pt x="2229" y="3188"/>
                  </a:cubicBezTo>
                  <a:cubicBezTo>
                    <a:pt x="2638" y="3188"/>
                    <a:pt x="3080" y="3035"/>
                    <a:pt x="3495" y="2855"/>
                  </a:cubicBezTo>
                  <a:cubicBezTo>
                    <a:pt x="4396" y="2465"/>
                    <a:pt x="3999" y="839"/>
                    <a:pt x="3751" y="140"/>
                  </a:cubicBezTo>
                  <a:cubicBezTo>
                    <a:pt x="3740" y="105"/>
                    <a:pt x="3706" y="88"/>
                    <a:pt x="3673" y="88"/>
                  </a:cubicBezTo>
                  <a:cubicBezTo>
                    <a:pt x="3642" y="88"/>
                    <a:pt x="3611" y="104"/>
                    <a:pt x="3602" y="133"/>
                  </a:cubicBezTo>
                  <a:lnTo>
                    <a:pt x="3602" y="133"/>
                  </a:lnTo>
                  <a:cubicBezTo>
                    <a:pt x="3499" y="32"/>
                    <a:pt x="3363" y="1"/>
                    <a:pt x="3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2" name="Google Shape;2575;p49"/>
            <p:cNvSpPr/>
            <p:nvPr/>
          </p:nvSpPr>
          <p:spPr>
            <a:xfrm>
              <a:off x="8125713" y="2762543"/>
              <a:ext cx="228920" cy="203474"/>
            </a:xfrm>
            <a:custGeom>
              <a:avLst/>
              <a:gdLst/>
              <a:ahLst/>
              <a:cxnLst/>
              <a:rect l="l" t="t" r="r" b="b"/>
              <a:pathLst>
                <a:path w="4759" h="4230" extrusionOk="0">
                  <a:moveTo>
                    <a:pt x="3902" y="185"/>
                  </a:moveTo>
                  <a:cubicBezTo>
                    <a:pt x="4030" y="185"/>
                    <a:pt x="4149" y="767"/>
                    <a:pt x="4174" y="767"/>
                  </a:cubicBezTo>
                  <a:cubicBezTo>
                    <a:pt x="4227" y="1043"/>
                    <a:pt x="4281" y="1298"/>
                    <a:pt x="4342" y="1580"/>
                  </a:cubicBezTo>
                  <a:cubicBezTo>
                    <a:pt x="4483" y="2111"/>
                    <a:pt x="4731" y="2723"/>
                    <a:pt x="4483" y="3260"/>
                  </a:cubicBezTo>
                  <a:cubicBezTo>
                    <a:pt x="4254" y="3704"/>
                    <a:pt x="3475" y="3818"/>
                    <a:pt x="3051" y="3959"/>
                  </a:cubicBezTo>
                  <a:cubicBezTo>
                    <a:pt x="2802" y="4022"/>
                    <a:pt x="2551" y="4063"/>
                    <a:pt x="2303" y="4063"/>
                  </a:cubicBezTo>
                  <a:cubicBezTo>
                    <a:pt x="1995" y="4063"/>
                    <a:pt x="1692" y="4001"/>
                    <a:pt x="1398" y="3845"/>
                  </a:cubicBezTo>
                  <a:cubicBezTo>
                    <a:pt x="894" y="3563"/>
                    <a:pt x="726" y="2783"/>
                    <a:pt x="558" y="2252"/>
                  </a:cubicBezTo>
                  <a:cubicBezTo>
                    <a:pt x="477" y="2051"/>
                    <a:pt x="390" y="1856"/>
                    <a:pt x="336" y="1634"/>
                  </a:cubicBezTo>
                  <a:cubicBezTo>
                    <a:pt x="283" y="1520"/>
                    <a:pt x="222" y="1379"/>
                    <a:pt x="195" y="1244"/>
                  </a:cubicBezTo>
                  <a:cubicBezTo>
                    <a:pt x="309" y="989"/>
                    <a:pt x="531" y="848"/>
                    <a:pt x="787" y="794"/>
                  </a:cubicBezTo>
                  <a:cubicBezTo>
                    <a:pt x="1707" y="404"/>
                    <a:pt x="2715" y="236"/>
                    <a:pt x="3723" y="203"/>
                  </a:cubicBezTo>
                  <a:cubicBezTo>
                    <a:pt x="3728" y="203"/>
                    <a:pt x="3732" y="202"/>
                    <a:pt x="3736" y="202"/>
                  </a:cubicBezTo>
                  <a:lnTo>
                    <a:pt x="3736" y="202"/>
                  </a:lnTo>
                  <a:cubicBezTo>
                    <a:pt x="3750" y="221"/>
                    <a:pt x="3772" y="234"/>
                    <a:pt x="3797" y="234"/>
                  </a:cubicBezTo>
                  <a:cubicBezTo>
                    <a:pt x="3819" y="234"/>
                    <a:pt x="3842" y="225"/>
                    <a:pt x="3865" y="203"/>
                  </a:cubicBezTo>
                  <a:cubicBezTo>
                    <a:pt x="3877" y="191"/>
                    <a:pt x="3889" y="185"/>
                    <a:pt x="3902" y="185"/>
                  </a:cubicBezTo>
                  <a:close/>
                  <a:moveTo>
                    <a:pt x="3938" y="1"/>
                  </a:moveTo>
                  <a:cubicBezTo>
                    <a:pt x="3891" y="1"/>
                    <a:pt x="3841" y="19"/>
                    <a:pt x="3788" y="61"/>
                  </a:cubicBezTo>
                  <a:lnTo>
                    <a:pt x="3788" y="61"/>
                  </a:lnTo>
                  <a:cubicBezTo>
                    <a:pt x="3774" y="45"/>
                    <a:pt x="3752" y="35"/>
                    <a:pt x="3723" y="35"/>
                  </a:cubicBezTo>
                  <a:cubicBezTo>
                    <a:pt x="2910" y="68"/>
                    <a:pt x="2097" y="176"/>
                    <a:pt x="1318" y="431"/>
                  </a:cubicBezTo>
                  <a:cubicBezTo>
                    <a:pt x="1035" y="512"/>
                    <a:pt x="0" y="740"/>
                    <a:pt x="0" y="1157"/>
                  </a:cubicBezTo>
                  <a:cubicBezTo>
                    <a:pt x="0" y="1439"/>
                    <a:pt x="222" y="1829"/>
                    <a:pt x="309" y="2111"/>
                  </a:cubicBezTo>
                  <a:cubicBezTo>
                    <a:pt x="451" y="2501"/>
                    <a:pt x="558" y="2891"/>
                    <a:pt x="753" y="3287"/>
                  </a:cubicBezTo>
                  <a:cubicBezTo>
                    <a:pt x="1008" y="3791"/>
                    <a:pt x="1398" y="4181"/>
                    <a:pt x="1990" y="4208"/>
                  </a:cubicBezTo>
                  <a:cubicBezTo>
                    <a:pt x="2100" y="4222"/>
                    <a:pt x="2211" y="4229"/>
                    <a:pt x="2322" y="4229"/>
                  </a:cubicBezTo>
                  <a:cubicBezTo>
                    <a:pt x="2889" y="4229"/>
                    <a:pt x="3462" y="4054"/>
                    <a:pt x="3979" y="3818"/>
                  </a:cubicBezTo>
                  <a:cubicBezTo>
                    <a:pt x="4510" y="3596"/>
                    <a:pt x="4758" y="3227"/>
                    <a:pt x="4731" y="2642"/>
                  </a:cubicBezTo>
                  <a:cubicBezTo>
                    <a:pt x="4705" y="1883"/>
                    <a:pt x="4395" y="1076"/>
                    <a:pt x="4227" y="344"/>
                  </a:cubicBezTo>
                  <a:cubicBezTo>
                    <a:pt x="4189" y="167"/>
                    <a:pt x="4080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3" name="Google Shape;2576;p49"/>
            <p:cNvSpPr/>
            <p:nvPr/>
          </p:nvSpPr>
          <p:spPr>
            <a:xfrm>
              <a:off x="8424713" y="2722378"/>
              <a:ext cx="173410" cy="158353"/>
            </a:xfrm>
            <a:custGeom>
              <a:avLst/>
              <a:gdLst/>
              <a:ahLst/>
              <a:cxnLst/>
              <a:rect l="l" t="t" r="r" b="b"/>
              <a:pathLst>
                <a:path w="3605" h="3292" extrusionOk="0">
                  <a:moveTo>
                    <a:pt x="2642" y="234"/>
                  </a:moveTo>
                  <a:cubicBezTo>
                    <a:pt x="3173" y="234"/>
                    <a:pt x="3199" y="682"/>
                    <a:pt x="3247" y="1152"/>
                  </a:cubicBezTo>
                  <a:cubicBezTo>
                    <a:pt x="3307" y="1488"/>
                    <a:pt x="3273" y="1851"/>
                    <a:pt x="3220" y="2187"/>
                  </a:cubicBezTo>
                  <a:cubicBezTo>
                    <a:pt x="3052" y="3027"/>
                    <a:pt x="2158" y="3114"/>
                    <a:pt x="1459" y="3114"/>
                  </a:cubicBezTo>
                  <a:cubicBezTo>
                    <a:pt x="1451" y="3114"/>
                    <a:pt x="1444" y="3115"/>
                    <a:pt x="1436" y="3115"/>
                  </a:cubicBezTo>
                  <a:cubicBezTo>
                    <a:pt x="587" y="3115"/>
                    <a:pt x="255" y="1624"/>
                    <a:pt x="171" y="1001"/>
                  </a:cubicBezTo>
                  <a:lnTo>
                    <a:pt x="171" y="1001"/>
                  </a:lnTo>
                  <a:cubicBezTo>
                    <a:pt x="188" y="1013"/>
                    <a:pt x="210" y="1020"/>
                    <a:pt x="232" y="1020"/>
                  </a:cubicBezTo>
                  <a:cubicBezTo>
                    <a:pt x="266" y="1020"/>
                    <a:pt x="299" y="1002"/>
                    <a:pt x="310" y="957"/>
                  </a:cubicBezTo>
                  <a:cubicBezTo>
                    <a:pt x="390" y="702"/>
                    <a:pt x="1177" y="567"/>
                    <a:pt x="1425" y="507"/>
                  </a:cubicBezTo>
                  <a:cubicBezTo>
                    <a:pt x="1735" y="399"/>
                    <a:pt x="2071" y="339"/>
                    <a:pt x="2407" y="258"/>
                  </a:cubicBezTo>
                  <a:cubicBezTo>
                    <a:pt x="2495" y="242"/>
                    <a:pt x="2573" y="234"/>
                    <a:pt x="2642" y="234"/>
                  </a:cubicBezTo>
                  <a:close/>
                  <a:moveTo>
                    <a:pt x="2952" y="0"/>
                  </a:moveTo>
                  <a:cubicBezTo>
                    <a:pt x="2938" y="0"/>
                    <a:pt x="2925" y="1"/>
                    <a:pt x="2911" y="3"/>
                  </a:cubicBezTo>
                  <a:cubicBezTo>
                    <a:pt x="2326" y="63"/>
                    <a:pt x="1735" y="231"/>
                    <a:pt x="1177" y="399"/>
                  </a:cubicBezTo>
                  <a:cubicBezTo>
                    <a:pt x="870" y="479"/>
                    <a:pt x="292" y="566"/>
                    <a:pt x="145" y="922"/>
                  </a:cubicBezTo>
                  <a:lnTo>
                    <a:pt x="145" y="922"/>
                  </a:lnTo>
                  <a:cubicBezTo>
                    <a:pt x="129" y="906"/>
                    <a:pt x="107" y="898"/>
                    <a:pt x="85" y="898"/>
                  </a:cubicBezTo>
                  <a:cubicBezTo>
                    <a:pt x="43" y="898"/>
                    <a:pt x="1" y="927"/>
                    <a:pt x="1" y="984"/>
                  </a:cubicBezTo>
                  <a:cubicBezTo>
                    <a:pt x="81" y="1629"/>
                    <a:pt x="451" y="3222"/>
                    <a:pt x="1318" y="3282"/>
                  </a:cubicBezTo>
                  <a:cubicBezTo>
                    <a:pt x="1410" y="3288"/>
                    <a:pt x="1504" y="3291"/>
                    <a:pt x="1597" y="3291"/>
                  </a:cubicBezTo>
                  <a:cubicBezTo>
                    <a:pt x="2380" y="3291"/>
                    <a:pt x="3166" y="3066"/>
                    <a:pt x="3388" y="2214"/>
                  </a:cubicBezTo>
                  <a:cubicBezTo>
                    <a:pt x="3473" y="1884"/>
                    <a:pt x="3604" y="0"/>
                    <a:pt x="2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4" name="Google Shape;2577;p49"/>
            <p:cNvSpPr/>
            <p:nvPr/>
          </p:nvSpPr>
          <p:spPr>
            <a:xfrm>
              <a:off x="8399363" y="2697942"/>
              <a:ext cx="212565" cy="206552"/>
            </a:xfrm>
            <a:custGeom>
              <a:avLst/>
              <a:gdLst/>
              <a:ahLst/>
              <a:cxnLst/>
              <a:rect l="l" t="t" r="r" b="b"/>
              <a:pathLst>
                <a:path w="4419" h="4294" extrusionOk="0">
                  <a:moveTo>
                    <a:pt x="3493" y="201"/>
                  </a:moveTo>
                  <a:cubicBezTo>
                    <a:pt x="4168" y="201"/>
                    <a:pt x="4110" y="1136"/>
                    <a:pt x="4170" y="1606"/>
                  </a:cubicBezTo>
                  <a:cubicBezTo>
                    <a:pt x="4224" y="2164"/>
                    <a:pt x="4365" y="2695"/>
                    <a:pt x="4083" y="3199"/>
                  </a:cubicBezTo>
                  <a:cubicBezTo>
                    <a:pt x="3834" y="3703"/>
                    <a:pt x="3189" y="3871"/>
                    <a:pt x="2685" y="3985"/>
                  </a:cubicBezTo>
                  <a:cubicBezTo>
                    <a:pt x="2409" y="4036"/>
                    <a:pt x="2094" y="4098"/>
                    <a:pt x="1795" y="4098"/>
                  </a:cubicBezTo>
                  <a:cubicBezTo>
                    <a:pt x="1425" y="4098"/>
                    <a:pt x="1079" y="4003"/>
                    <a:pt x="864" y="3676"/>
                  </a:cubicBezTo>
                  <a:cubicBezTo>
                    <a:pt x="608" y="3313"/>
                    <a:pt x="581" y="2809"/>
                    <a:pt x="474" y="2386"/>
                  </a:cubicBezTo>
                  <a:cubicBezTo>
                    <a:pt x="441" y="2279"/>
                    <a:pt x="111" y="987"/>
                    <a:pt x="300" y="987"/>
                  </a:cubicBezTo>
                  <a:cubicBezTo>
                    <a:pt x="302" y="987"/>
                    <a:pt x="304" y="988"/>
                    <a:pt x="306" y="988"/>
                  </a:cubicBezTo>
                  <a:cubicBezTo>
                    <a:pt x="314" y="990"/>
                    <a:pt x="321" y="991"/>
                    <a:pt x="328" y="991"/>
                  </a:cubicBezTo>
                  <a:cubicBezTo>
                    <a:pt x="364" y="991"/>
                    <a:pt x="388" y="967"/>
                    <a:pt x="400" y="937"/>
                  </a:cubicBezTo>
                  <a:lnTo>
                    <a:pt x="400" y="937"/>
                  </a:lnTo>
                  <a:cubicBezTo>
                    <a:pt x="404" y="937"/>
                    <a:pt x="408" y="937"/>
                    <a:pt x="413" y="937"/>
                  </a:cubicBezTo>
                  <a:cubicBezTo>
                    <a:pt x="422" y="937"/>
                    <a:pt x="431" y="936"/>
                    <a:pt x="440" y="934"/>
                  </a:cubicBezTo>
                  <a:cubicBezTo>
                    <a:pt x="1395" y="484"/>
                    <a:pt x="2403" y="262"/>
                    <a:pt x="3464" y="202"/>
                  </a:cubicBezTo>
                  <a:cubicBezTo>
                    <a:pt x="3474" y="201"/>
                    <a:pt x="3484" y="201"/>
                    <a:pt x="3493" y="201"/>
                  </a:cubicBezTo>
                  <a:close/>
                  <a:moveTo>
                    <a:pt x="3575" y="1"/>
                  </a:moveTo>
                  <a:cubicBezTo>
                    <a:pt x="3245" y="1"/>
                    <a:pt x="2868" y="90"/>
                    <a:pt x="2658" y="121"/>
                  </a:cubicBezTo>
                  <a:cubicBezTo>
                    <a:pt x="1845" y="235"/>
                    <a:pt x="1085" y="457"/>
                    <a:pt x="333" y="793"/>
                  </a:cubicBezTo>
                  <a:cubicBezTo>
                    <a:pt x="317" y="798"/>
                    <a:pt x="307" y="807"/>
                    <a:pt x="301" y="817"/>
                  </a:cubicBezTo>
                  <a:lnTo>
                    <a:pt x="301" y="817"/>
                  </a:lnTo>
                  <a:cubicBezTo>
                    <a:pt x="44" y="819"/>
                    <a:pt x="0" y="1007"/>
                    <a:pt x="51" y="1270"/>
                  </a:cubicBezTo>
                  <a:cubicBezTo>
                    <a:pt x="165" y="2023"/>
                    <a:pt x="333" y="2890"/>
                    <a:pt x="642" y="3595"/>
                  </a:cubicBezTo>
                  <a:cubicBezTo>
                    <a:pt x="843" y="4114"/>
                    <a:pt x="1339" y="4293"/>
                    <a:pt x="1894" y="4293"/>
                  </a:cubicBezTo>
                  <a:cubicBezTo>
                    <a:pt x="2562" y="4293"/>
                    <a:pt x="3317" y="4033"/>
                    <a:pt x="3747" y="3790"/>
                  </a:cubicBezTo>
                  <a:cubicBezTo>
                    <a:pt x="4251" y="3481"/>
                    <a:pt x="4419" y="2977"/>
                    <a:pt x="4419" y="2419"/>
                  </a:cubicBezTo>
                  <a:cubicBezTo>
                    <a:pt x="4419" y="1996"/>
                    <a:pt x="4338" y="1579"/>
                    <a:pt x="4278" y="1183"/>
                  </a:cubicBezTo>
                  <a:cubicBezTo>
                    <a:pt x="4251" y="934"/>
                    <a:pt x="4278" y="430"/>
                    <a:pt x="4137" y="202"/>
                  </a:cubicBezTo>
                  <a:cubicBezTo>
                    <a:pt x="4031" y="48"/>
                    <a:pt x="3816" y="1"/>
                    <a:pt x="3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5" name="Google Shape;2578;p49"/>
            <p:cNvSpPr/>
            <p:nvPr/>
          </p:nvSpPr>
          <p:spPr>
            <a:xfrm>
              <a:off x="8328606" y="2788758"/>
              <a:ext cx="83506" cy="30737"/>
            </a:xfrm>
            <a:custGeom>
              <a:avLst/>
              <a:gdLst/>
              <a:ahLst/>
              <a:cxnLst/>
              <a:rect l="l" t="t" r="r" b="b"/>
              <a:pathLst>
                <a:path w="1736" h="639" extrusionOk="0">
                  <a:moveTo>
                    <a:pt x="1053" y="0"/>
                  </a:moveTo>
                  <a:cubicBezTo>
                    <a:pt x="651" y="0"/>
                    <a:pt x="262" y="105"/>
                    <a:pt x="36" y="498"/>
                  </a:cubicBezTo>
                  <a:cubicBezTo>
                    <a:pt x="0" y="574"/>
                    <a:pt x="64" y="639"/>
                    <a:pt x="118" y="639"/>
                  </a:cubicBezTo>
                  <a:cubicBezTo>
                    <a:pt x="144" y="639"/>
                    <a:pt x="169" y="623"/>
                    <a:pt x="177" y="585"/>
                  </a:cubicBezTo>
                  <a:cubicBezTo>
                    <a:pt x="379" y="257"/>
                    <a:pt x="711" y="165"/>
                    <a:pt x="1057" y="165"/>
                  </a:cubicBezTo>
                  <a:cubicBezTo>
                    <a:pt x="1243" y="165"/>
                    <a:pt x="1433" y="192"/>
                    <a:pt x="1609" y="222"/>
                  </a:cubicBezTo>
                  <a:cubicBezTo>
                    <a:pt x="1615" y="224"/>
                    <a:pt x="1621" y="225"/>
                    <a:pt x="1626" y="225"/>
                  </a:cubicBezTo>
                  <a:cubicBezTo>
                    <a:pt x="1697" y="225"/>
                    <a:pt x="1735" y="79"/>
                    <a:pt x="1636" y="54"/>
                  </a:cubicBezTo>
                  <a:cubicBezTo>
                    <a:pt x="1450" y="25"/>
                    <a:pt x="1250" y="0"/>
                    <a:pt x="1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86" name="Google Shape;2579;p49"/>
            <p:cNvSpPr/>
            <p:nvPr/>
          </p:nvSpPr>
          <p:spPr>
            <a:xfrm>
              <a:off x="8333753" y="2810019"/>
              <a:ext cx="82544" cy="20973"/>
            </a:xfrm>
            <a:custGeom>
              <a:avLst/>
              <a:gdLst/>
              <a:ahLst/>
              <a:cxnLst/>
              <a:rect l="l" t="t" r="r" b="b"/>
              <a:pathLst>
                <a:path w="1716" h="436" extrusionOk="0">
                  <a:moveTo>
                    <a:pt x="990" y="0"/>
                  </a:moveTo>
                  <a:cubicBezTo>
                    <a:pt x="674" y="0"/>
                    <a:pt x="358" y="87"/>
                    <a:pt x="70" y="257"/>
                  </a:cubicBezTo>
                  <a:cubicBezTo>
                    <a:pt x="1" y="304"/>
                    <a:pt x="52" y="436"/>
                    <a:pt x="123" y="436"/>
                  </a:cubicBezTo>
                  <a:cubicBezTo>
                    <a:pt x="134" y="436"/>
                    <a:pt x="146" y="433"/>
                    <a:pt x="158" y="425"/>
                  </a:cubicBezTo>
                  <a:cubicBezTo>
                    <a:pt x="421" y="258"/>
                    <a:pt x="707" y="180"/>
                    <a:pt x="995" y="180"/>
                  </a:cubicBezTo>
                  <a:cubicBezTo>
                    <a:pt x="1191" y="180"/>
                    <a:pt x="1389" y="216"/>
                    <a:pt x="1583" y="284"/>
                  </a:cubicBezTo>
                  <a:cubicBezTo>
                    <a:pt x="1589" y="286"/>
                    <a:pt x="1595" y="287"/>
                    <a:pt x="1601" y="287"/>
                  </a:cubicBezTo>
                  <a:cubicBezTo>
                    <a:pt x="1677" y="287"/>
                    <a:pt x="1715" y="141"/>
                    <a:pt x="1609" y="116"/>
                  </a:cubicBezTo>
                  <a:cubicBezTo>
                    <a:pt x="1409" y="39"/>
                    <a:pt x="1199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87" name="Google Shape;156;p6"/>
          <p:cNvSpPr txBox="1"/>
          <p:nvPr/>
        </p:nvSpPr>
        <p:spPr>
          <a:xfrm>
            <a:off x="4454888" y="34250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PRESENTATION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surgeon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921231" y="3859523"/>
            <a:ext cx="63625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doctor who is trained to perform surgery</a:t>
            </a:r>
            <a:endParaRPr dirty="0"/>
          </a:p>
        </p:txBody>
      </p:sp>
      <p:sp>
        <p:nvSpPr>
          <p:cNvPr id="218" name="Google Shape;218;p14"/>
          <p:cNvSpPr/>
          <p:nvPr/>
        </p:nvSpPr>
        <p:spPr>
          <a:xfrm>
            <a:off x="2956346" y="2771761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/ˈsɜː(r)dʒən/</a:t>
            </a:r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0636" y="2168119"/>
            <a:ext cx="4004526" cy="442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urgeon__gb_1">
            <a:hlinkClick r:id="" action="ppaction://media"/>
            <a:extLst>
              <a:ext uri="{FF2B5EF4-FFF2-40B4-BE49-F238E27FC236}">
                <a16:creationId xmlns:a16="http://schemas.microsoft.com/office/drawing/2014/main" id="{42F53F8C-CD29-419F-BC98-A91B82C8B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3758" y="2715144"/>
            <a:ext cx="636454" cy="636454"/>
          </a:xfrm>
          <a:prstGeom prst="rect">
            <a:avLst/>
          </a:prstGeom>
        </p:spPr>
      </p:pic>
      <p:sp>
        <p:nvSpPr>
          <p:cNvPr id="12" name="Google Shape;156;p6"/>
          <p:cNvSpPr txBox="1"/>
          <p:nvPr/>
        </p:nvSpPr>
        <p:spPr>
          <a:xfrm>
            <a:off x="4302488" y="19010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PRESENTATION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13" name="Google Shape;2525;p49"/>
          <p:cNvGrpSpPr/>
          <p:nvPr/>
        </p:nvGrpSpPr>
        <p:grpSpPr>
          <a:xfrm>
            <a:off x="10617497" y="441059"/>
            <a:ext cx="1068955" cy="868131"/>
            <a:chOff x="2914750" y="806019"/>
            <a:chExt cx="530516" cy="430848"/>
          </a:xfrm>
          <a:solidFill>
            <a:srgbClr val="00B0F0"/>
          </a:solidFill>
        </p:grpSpPr>
        <p:sp>
          <p:nvSpPr>
            <p:cNvPr id="14" name="Google Shape;2526;p49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5" name="Google Shape;2527;p49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6" name="Google Shape;2528;p49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7" name="Google Shape;2529;p49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8" name="Google Shape;2530;p49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9" name="Google Shape;2531;p49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" name="Google Shape;2532;p49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" name="Google Shape;2533;p49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" name="Google Shape;2534;p49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" name="Google Shape;2535;p49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4" name="Google Shape;2536;p49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5" name="Google Shape;2537;p49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" name="Google Shape;2538;p49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" name="Google Shape;2539;p49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8" name="Google Shape;2540;p49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9" name="Google Shape;2541;p49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0" name="Google Shape;2542;p49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1" name="Google Shape;2543;p49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2" name="Google Shape;2544;p49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3" name="Google Shape;2545;p49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34" name="Google Shape;2546;p49"/>
          <p:cNvGrpSpPr/>
          <p:nvPr/>
        </p:nvGrpSpPr>
        <p:grpSpPr>
          <a:xfrm>
            <a:off x="10108468" y="1163302"/>
            <a:ext cx="1168243" cy="874509"/>
            <a:chOff x="1980727" y="34279"/>
            <a:chExt cx="470055" cy="351868"/>
          </a:xfrm>
          <a:solidFill>
            <a:srgbClr val="00B0F0"/>
          </a:solidFill>
        </p:grpSpPr>
        <p:sp>
          <p:nvSpPr>
            <p:cNvPr id="35" name="Google Shape;2547;p49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6" name="Google Shape;2548;p49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7" name="Google Shape;2549;p49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8" name="Google Shape;2550;p49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9" name="Google Shape;2551;p49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0" name="Google Shape;2552;p49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1" name="Google Shape;2553;p49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2554;p49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2555;p49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2556;p49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2557;p49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2558;p49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2559;p49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48" name="Google Shape;2560;p49"/>
          <p:cNvGrpSpPr/>
          <p:nvPr/>
        </p:nvGrpSpPr>
        <p:grpSpPr>
          <a:xfrm>
            <a:off x="375784" y="415946"/>
            <a:ext cx="1168280" cy="918420"/>
            <a:chOff x="939637" y="186271"/>
            <a:chExt cx="387704" cy="3047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Google Shape;2561;p49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0" name="Google Shape;2562;p49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1" name="Google Shape;2563;p49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2" name="Google Shape;2564;p49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3" name="Google Shape;2565;p49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4" name="Google Shape;2566;p49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5" name="Google Shape;2567;p49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6" name="Google Shape;2568;p49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7" name="Google Shape;2569;p49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8" name="Google Shape;2570;p49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9" name="Google Shape;2571;p49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0" name="Google Shape;2572;p49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1" name="Google Shape;2573;p49"/>
          <p:cNvGrpSpPr/>
          <p:nvPr/>
        </p:nvGrpSpPr>
        <p:grpSpPr>
          <a:xfrm>
            <a:off x="982466" y="1166681"/>
            <a:ext cx="978393" cy="539436"/>
            <a:chOff x="8125713" y="2697942"/>
            <a:chExt cx="486215" cy="268074"/>
          </a:xfrm>
          <a:solidFill>
            <a:srgbClr val="EF01EF"/>
          </a:solidFill>
        </p:grpSpPr>
        <p:sp>
          <p:nvSpPr>
            <p:cNvPr id="62" name="Google Shape;2574;p49"/>
            <p:cNvSpPr/>
            <p:nvPr/>
          </p:nvSpPr>
          <p:spPr>
            <a:xfrm>
              <a:off x="8131197" y="2792703"/>
              <a:ext cx="211459" cy="153351"/>
            </a:xfrm>
            <a:custGeom>
              <a:avLst/>
              <a:gdLst/>
              <a:ahLst/>
              <a:cxnLst/>
              <a:rect l="l" t="t" r="r" b="b"/>
              <a:pathLst>
                <a:path w="4396" h="3188" extrusionOk="0">
                  <a:moveTo>
                    <a:pt x="3161" y="170"/>
                  </a:moveTo>
                  <a:cubicBezTo>
                    <a:pt x="3291" y="170"/>
                    <a:pt x="3403" y="190"/>
                    <a:pt x="3468" y="248"/>
                  </a:cubicBezTo>
                  <a:cubicBezTo>
                    <a:pt x="3488" y="267"/>
                    <a:pt x="3511" y="276"/>
                    <a:pt x="3533" y="276"/>
                  </a:cubicBezTo>
                  <a:cubicBezTo>
                    <a:pt x="3568" y="276"/>
                    <a:pt x="3602" y="255"/>
                    <a:pt x="3621" y="229"/>
                  </a:cubicBezTo>
                  <a:lnTo>
                    <a:pt x="3621" y="229"/>
                  </a:lnTo>
                  <a:cubicBezTo>
                    <a:pt x="3838" y="897"/>
                    <a:pt x="4027" y="1772"/>
                    <a:pt x="3724" y="2465"/>
                  </a:cubicBezTo>
                  <a:cubicBezTo>
                    <a:pt x="3556" y="2801"/>
                    <a:pt x="2857" y="2936"/>
                    <a:pt x="2548" y="3023"/>
                  </a:cubicBezTo>
                  <a:cubicBezTo>
                    <a:pt x="2451" y="3045"/>
                    <a:pt x="2359" y="3056"/>
                    <a:pt x="2272" y="3056"/>
                  </a:cubicBezTo>
                  <a:cubicBezTo>
                    <a:pt x="1802" y="3056"/>
                    <a:pt x="1464" y="2754"/>
                    <a:pt x="1204" y="2351"/>
                  </a:cubicBezTo>
                  <a:cubicBezTo>
                    <a:pt x="1009" y="2042"/>
                    <a:pt x="868" y="1706"/>
                    <a:pt x="753" y="1370"/>
                  </a:cubicBezTo>
                  <a:cubicBezTo>
                    <a:pt x="700" y="1229"/>
                    <a:pt x="673" y="1121"/>
                    <a:pt x="639" y="980"/>
                  </a:cubicBezTo>
                  <a:cubicBezTo>
                    <a:pt x="558" y="617"/>
                    <a:pt x="1062" y="557"/>
                    <a:pt x="1257" y="530"/>
                  </a:cubicBezTo>
                  <a:cubicBezTo>
                    <a:pt x="1593" y="449"/>
                    <a:pt x="1929" y="362"/>
                    <a:pt x="2265" y="308"/>
                  </a:cubicBezTo>
                  <a:cubicBezTo>
                    <a:pt x="2422" y="289"/>
                    <a:pt x="2847" y="170"/>
                    <a:pt x="3161" y="170"/>
                  </a:cubicBezTo>
                  <a:close/>
                  <a:moveTo>
                    <a:pt x="3217" y="1"/>
                  </a:moveTo>
                  <a:cubicBezTo>
                    <a:pt x="3009" y="1"/>
                    <a:pt x="2781" y="64"/>
                    <a:pt x="2601" y="80"/>
                  </a:cubicBezTo>
                  <a:cubicBezTo>
                    <a:pt x="1956" y="194"/>
                    <a:pt x="1311" y="308"/>
                    <a:pt x="673" y="503"/>
                  </a:cubicBezTo>
                  <a:cubicBezTo>
                    <a:pt x="1" y="725"/>
                    <a:pt x="948" y="2264"/>
                    <a:pt x="1143" y="2573"/>
                  </a:cubicBezTo>
                  <a:cubicBezTo>
                    <a:pt x="1428" y="3028"/>
                    <a:pt x="1811" y="3188"/>
                    <a:pt x="2229" y="3188"/>
                  </a:cubicBezTo>
                  <a:cubicBezTo>
                    <a:pt x="2638" y="3188"/>
                    <a:pt x="3080" y="3035"/>
                    <a:pt x="3495" y="2855"/>
                  </a:cubicBezTo>
                  <a:cubicBezTo>
                    <a:pt x="4396" y="2465"/>
                    <a:pt x="3999" y="839"/>
                    <a:pt x="3751" y="140"/>
                  </a:cubicBezTo>
                  <a:cubicBezTo>
                    <a:pt x="3740" y="105"/>
                    <a:pt x="3706" y="88"/>
                    <a:pt x="3673" y="88"/>
                  </a:cubicBezTo>
                  <a:cubicBezTo>
                    <a:pt x="3642" y="88"/>
                    <a:pt x="3611" y="104"/>
                    <a:pt x="3602" y="133"/>
                  </a:cubicBezTo>
                  <a:lnTo>
                    <a:pt x="3602" y="133"/>
                  </a:lnTo>
                  <a:cubicBezTo>
                    <a:pt x="3499" y="32"/>
                    <a:pt x="3363" y="1"/>
                    <a:pt x="3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3" name="Google Shape;2575;p49"/>
            <p:cNvSpPr/>
            <p:nvPr/>
          </p:nvSpPr>
          <p:spPr>
            <a:xfrm>
              <a:off x="8125713" y="2762543"/>
              <a:ext cx="228920" cy="203474"/>
            </a:xfrm>
            <a:custGeom>
              <a:avLst/>
              <a:gdLst/>
              <a:ahLst/>
              <a:cxnLst/>
              <a:rect l="l" t="t" r="r" b="b"/>
              <a:pathLst>
                <a:path w="4759" h="4230" extrusionOk="0">
                  <a:moveTo>
                    <a:pt x="3902" y="185"/>
                  </a:moveTo>
                  <a:cubicBezTo>
                    <a:pt x="4030" y="185"/>
                    <a:pt x="4149" y="767"/>
                    <a:pt x="4174" y="767"/>
                  </a:cubicBezTo>
                  <a:cubicBezTo>
                    <a:pt x="4227" y="1043"/>
                    <a:pt x="4281" y="1298"/>
                    <a:pt x="4342" y="1580"/>
                  </a:cubicBezTo>
                  <a:cubicBezTo>
                    <a:pt x="4483" y="2111"/>
                    <a:pt x="4731" y="2723"/>
                    <a:pt x="4483" y="3260"/>
                  </a:cubicBezTo>
                  <a:cubicBezTo>
                    <a:pt x="4254" y="3704"/>
                    <a:pt x="3475" y="3818"/>
                    <a:pt x="3051" y="3959"/>
                  </a:cubicBezTo>
                  <a:cubicBezTo>
                    <a:pt x="2802" y="4022"/>
                    <a:pt x="2551" y="4063"/>
                    <a:pt x="2303" y="4063"/>
                  </a:cubicBezTo>
                  <a:cubicBezTo>
                    <a:pt x="1995" y="4063"/>
                    <a:pt x="1692" y="4001"/>
                    <a:pt x="1398" y="3845"/>
                  </a:cubicBezTo>
                  <a:cubicBezTo>
                    <a:pt x="894" y="3563"/>
                    <a:pt x="726" y="2783"/>
                    <a:pt x="558" y="2252"/>
                  </a:cubicBezTo>
                  <a:cubicBezTo>
                    <a:pt x="477" y="2051"/>
                    <a:pt x="390" y="1856"/>
                    <a:pt x="336" y="1634"/>
                  </a:cubicBezTo>
                  <a:cubicBezTo>
                    <a:pt x="283" y="1520"/>
                    <a:pt x="222" y="1379"/>
                    <a:pt x="195" y="1244"/>
                  </a:cubicBezTo>
                  <a:cubicBezTo>
                    <a:pt x="309" y="989"/>
                    <a:pt x="531" y="848"/>
                    <a:pt x="787" y="794"/>
                  </a:cubicBezTo>
                  <a:cubicBezTo>
                    <a:pt x="1707" y="404"/>
                    <a:pt x="2715" y="236"/>
                    <a:pt x="3723" y="203"/>
                  </a:cubicBezTo>
                  <a:cubicBezTo>
                    <a:pt x="3728" y="203"/>
                    <a:pt x="3732" y="202"/>
                    <a:pt x="3736" y="202"/>
                  </a:cubicBezTo>
                  <a:lnTo>
                    <a:pt x="3736" y="202"/>
                  </a:lnTo>
                  <a:cubicBezTo>
                    <a:pt x="3750" y="221"/>
                    <a:pt x="3772" y="234"/>
                    <a:pt x="3797" y="234"/>
                  </a:cubicBezTo>
                  <a:cubicBezTo>
                    <a:pt x="3819" y="234"/>
                    <a:pt x="3842" y="225"/>
                    <a:pt x="3865" y="203"/>
                  </a:cubicBezTo>
                  <a:cubicBezTo>
                    <a:pt x="3877" y="191"/>
                    <a:pt x="3889" y="185"/>
                    <a:pt x="3902" y="185"/>
                  </a:cubicBezTo>
                  <a:close/>
                  <a:moveTo>
                    <a:pt x="3938" y="1"/>
                  </a:moveTo>
                  <a:cubicBezTo>
                    <a:pt x="3891" y="1"/>
                    <a:pt x="3841" y="19"/>
                    <a:pt x="3788" y="61"/>
                  </a:cubicBezTo>
                  <a:lnTo>
                    <a:pt x="3788" y="61"/>
                  </a:lnTo>
                  <a:cubicBezTo>
                    <a:pt x="3774" y="45"/>
                    <a:pt x="3752" y="35"/>
                    <a:pt x="3723" y="35"/>
                  </a:cubicBezTo>
                  <a:cubicBezTo>
                    <a:pt x="2910" y="68"/>
                    <a:pt x="2097" y="176"/>
                    <a:pt x="1318" y="431"/>
                  </a:cubicBezTo>
                  <a:cubicBezTo>
                    <a:pt x="1035" y="512"/>
                    <a:pt x="0" y="740"/>
                    <a:pt x="0" y="1157"/>
                  </a:cubicBezTo>
                  <a:cubicBezTo>
                    <a:pt x="0" y="1439"/>
                    <a:pt x="222" y="1829"/>
                    <a:pt x="309" y="2111"/>
                  </a:cubicBezTo>
                  <a:cubicBezTo>
                    <a:pt x="451" y="2501"/>
                    <a:pt x="558" y="2891"/>
                    <a:pt x="753" y="3287"/>
                  </a:cubicBezTo>
                  <a:cubicBezTo>
                    <a:pt x="1008" y="3791"/>
                    <a:pt x="1398" y="4181"/>
                    <a:pt x="1990" y="4208"/>
                  </a:cubicBezTo>
                  <a:cubicBezTo>
                    <a:pt x="2100" y="4222"/>
                    <a:pt x="2211" y="4229"/>
                    <a:pt x="2322" y="4229"/>
                  </a:cubicBezTo>
                  <a:cubicBezTo>
                    <a:pt x="2889" y="4229"/>
                    <a:pt x="3462" y="4054"/>
                    <a:pt x="3979" y="3818"/>
                  </a:cubicBezTo>
                  <a:cubicBezTo>
                    <a:pt x="4510" y="3596"/>
                    <a:pt x="4758" y="3227"/>
                    <a:pt x="4731" y="2642"/>
                  </a:cubicBezTo>
                  <a:cubicBezTo>
                    <a:pt x="4705" y="1883"/>
                    <a:pt x="4395" y="1076"/>
                    <a:pt x="4227" y="344"/>
                  </a:cubicBezTo>
                  <a:cubicBezTo>
                    <a:pt x="4189" y="167"/>
                    <a:pt x="4080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4" name="Google Shape;2576;p49"/>
            <p:cNvSpPr/>
            <p:nvPr/>
          </p:nvSpPr>
          <p:spPr>
            <a:xfrm>
              <a:off x="8424713" y="2722378"/>
              <a:ext cx="173410" cy="158353"/>
            </a:xfrm>
            <a:custGeom>
              <a:avLst/>
              <a:gdLst/>
              <a:ahLst/>
              <a:cxnLst/>
              <a:rect l="l" t="t" r="r" b="b"/>
              <a:pathLst>
                <a:path w="3605" h="3292" extrusionOk="0">
                  <a:moveTo>
                    <a:pt x="2642" y="234"/>
                  </a:moveTo>
                  <a:cubicBezTo>
                    <a:pt x="3173" y="234"/>
                    <a:pt x="3199" y="682"/>
                    <a:pt x="3247" y="1152"/>
                  </a:cubicBezTo>
                  <a:cubicBezTo>
                    <a:pt x="3307" y="1488"/>
                    <a:pt x="3273" y="1851"/>
                    <a:pt x="3220" y="2187"/>
                  </a:cubicBezTo>
                  <a:cubicBezTo>
                    <a:pt x="3052" y="3027"/>
                    <a:pt x="2158" y="3114"/>
                    <a:pt x="1459" y="3114"/>
                  </a:cubicBezTo>
                  <a:cubicBezTo>
                    <a:pt x="1451" y="3114"/>
                    <a:pt x="1444" y="3115"/>
                    <a:pt x="1436" y="3115"/>
                  </a:cubicBezTo>
                  <a:cubicBezTo>
                    <a:pt x="587" y="3115"/>
                    <a:pt x="255" y="1624"/>
                    <a:pt x="171" y="1001"/>
                  </a:cubicBezTo>
                  <a:lnTo>
                    <a:pt x="171" y="1001"/>
                  </a:lnTo>
                  <a:cubicBezTo>
                    <a:pt x="188" y="1013"/>
                    <a:pt x="210" y="1020"/>
                    <a:pt x="232" y="1020"/>
                  </a:cubicBezTo>
                  <a:cubicBezTo>
                    <a:pt x="266" y="1020"/>
                    <a:pt x="299" y="1002"/>
                    <a:pt x="310" y="957"/>
                  </a:cubicBezTo>
                  <a:cubicBezTo>
                    <a:pt x="390" y="702"/>
                    <a:pt x="1177" y="567"/>
                    <a:pt x="1425" y="507"/>
                  </a:cubicBezTo>
                  <a:cubicBezTo>
                    <a:pt x="1735" y="399"/>
                    <a:pt x="2071" y="339"/>
                    <a:pt x="2407" y="258"/>
                  </a:cubicBezTo>
                  <a:cubicBezTo>
                    <a:pt x="2495" y="242"/>
                    <a:pt x="2573" y="234"/>
                    <a:pt x="2642" y="234"/>
                  </a:cubicBezTo>
                  <a:close/>
                  <a:moveTo>
                    <a:pt x="2952" y="0"/>
                  </a:moveTo>
                  <a:cubicBezTo>
                    <a:pt x="2938" y="0"/>
                    <a:pt x="2925" y="1"/>
                    <a:pt x="2911" y="3"/>
                  </a:cubicBezTo>
                  <a:cubicBezTo>
                    <a:pt x="2326" y="63"/>
                    <a:pt x="1735" y="231"/>
                    <a:pt x="1177" y="399"/>
                  </a:cubicBezTo>
                  <a:cubicBezTo>
                    <a:pt x="870" y="479"/>
                    <a:pt x="292" y="566"/>
                    <a:pt x="145" y="922"/>
                  </a:cubicBezTo>
                  <a:lnTo>
                    <a:pt x="145" y="922"/>
                  </a:lnTo>
                  <a:cubicBezTo>
                    <a:pt x="129" y="906"/>
                    <a:pt x="107" y="898"/>
                    <a:pt x="85" y="898"/>
                  </a:cubicBezTo>
                  <a:cubicBezTo>
                    <a:pt x="43" y="898"/>
                    <a:pt x="1" y="927"/>
                    <a:pt x="1" y="984"/>
                  </a:cubicBezTo>
                  <a:cubicBezTo>
                    <a:pt x="81" y="1629"/>
                    <a:pt x="451" y="3222"/>
                    <a:pt x="1318" y="3282"/>
                  </a:cubicBezTo>
                  <a:cubicBezTo>
                    <a:pt x="1410" y="3288"/>
                    <a:pt x="1504" y="3291"/>
                    <a:pt x="1597" y="3291"/>
                  </a:cubicBezTo>
                  <a:cubicBezTo>
                    <a:pt x="2380" y="3291"/>
                    <a:pt x="3166" y="3066"/>
                    <a:pt x="3388" y="2214"/>
                  </a:cubicBezTo>
                  <a:cubicBezTo>
                    <a:pt x="3473" y="1884"/>
                    <a:pt x="3604" y="0"/>
                    <a:pt x="2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5" name="Google Shape;2577;p49"/>
            <p:cNvSpPr/>
            <p:nvPr/>
          </p:nvSpPr>
          <p:spPr>
            <a:xfrm>
              <a:off x="8399363" y="2697942"/>
              <a:ext cx="212565" cy="206552"/>
            </a:xfrm>
            <a:custGeom>
              <a:avLst/>
              <a:gdLst/>
              <a:ahLst/>
              <a:cxnLst/>
              <a:rect l="l" t="t" r="r" b="b"/>
              <a:pathLst>
                <a:path w="4419" h="4294" extrusionOk="0">
                  <a:moveTo>
                    <a:pt x="3493" y="201"/>
                  </a:moveTo>
                  <a:cubicBezTo>
                    <a:pt x="4168" y="201"/>
                    <a:pt x="4110" y="1136"/>
                    <a:pt x="4170" y="1606"/>
                  </a:cubicBezTo>
                  <a:cubicBezTo>
                    <a:pt x="4224" y="2164"/>
                    <a:pt x="4365" y="2695"/>
                    <a:pt x="4083" y="3199"/>
                  </a:cubicBezTo>
                  <a:cubicBezTo>
                    <a:pt x="3834" y="3703"/>
                    <a:pt x="3189" y="3871"/>
                    <a:pt x="2685" y="3985"/>
                  </a:cubicBezTo>
                  <a:cubicBezTo>
                    <a:pt x="2409" y="4036"/>
                    <a:pt x="2094" y="4098"/>
                    <a:pt x="1795" y="4098"/>
                  </a:cubicBezTo>
                  <a:cubicBezTo>
                    <a:pt x="1425" y="4098"/>
                    <a:pt x="1079" y="4003"/>
                    <a:pt x="864" y="3676"/>
                  </a:cubicBezTo>
                  <a:cubicBezTo>
                    <a:pt x="608" y="3313"/>
                    <a:pt x="581" y="2809"/>
                    <a:pt x="474" y="2386"/>
                  </a:cubicBezTo>
                  <a:cubicBezTo>
                    <a:pt x="441" y="2279"/>
                    <a:pt x="111" y="987"/>
                    <a:pt x="300" y="987"/>
                  </a:cubicBezTo>
                  <a:cubicBezTo>
                    <a:pt x="302" y="987"/>
                    <a:pt x="304" y="988"/>
                    <a:pt x="306" y="988"/>
                  </a:cubicBezTo>
                  <a:cubicBezTo>
                    <a:pt x="314" y="990"/>
                    <a:pt x="321" y="991"/>
                    <a:pt x="328" y="991"/>
                  </a:cubicBezTo>
                  <a:cubicBezTo>
                    <a:pt x="364" y="991"/>
                    <a:pt x="388" y="967"/>
                    <a:pt x="400" y="937"/>
                  </a:cubicBezTo>
                  <a:lnTo>
                    <a:pt x="400" y="937"/>
                  </a:lnTo>
                  <a:cubicBezTo>
                    <a:pt x="404" y="937"/>
                    <a:pt x="408" y="937"/>
                    <a:pt x="413" y="937"/>
                  </a:cubicBezTo>
                  <a:cubicBezTo>
                    <a:pt x="422" y="937"/>
                    <a:pt x="431" y="936"/>
                    <a:pt x="440" y="934"/>
                  </a:cubicBezTo>
                  <a:cubicBezTo>
                    <a:pt x="1395" y="484"/>
                    <a:pt x="2403" y="262"/>
                    <a:pt x="3464" y="202"/>
                  </a:cubicBezTo>
                  <a:cubicBezTo>
                    <a:pt x="3474" y="201"/>
                    <a:pt x="3484" y="201"/>
                    <a:pt x="3493" y="201"/>
                  </a:cubicBezTo>
                  <a:close/>
                  <a:moveTo>
                    <a:pt x="3575" y="1"/>
                  </a:moveTo>
                  <a:cubicBezTo>
                    <a:pt x="3245" y="1"/>
                    <a:pt x="2868" y="90"/>
                    <a:pt x="2658" y="121"/>
                  </a:cubicBezTo>
                  <a:cubicBezTo>
                    <a:pt x="1845" y="235"/>
                    <a:pt x="1085" y="457"/>
                    <a:pt x="333" y="793"/>
                  </a:cubicBezTo>
                  <a:cubicBezTo>
                    <a:pt x="317" y="798"/>
                    <a:pt x="307" y="807"/>
                    <a:pt x="301" y="817"/>
                  </a:cubicBezTo>
                  <a:lnTo>
                    <a:pt x="301" y="817"/>
                  </a:lnTo>
                  <a:cubicBezTo>
                    <a:pt x="44" y="819"/>
                    <a:pt x="0" y="1007"/>
                    <a:pt x="51" y="1270"/>
                  </a:cubicBezTo>
                  <a:cubicBezTo>
                    <a:pt x="165" y="2023"/>
                    <a:pt x="333" y="2890"/>
                    <a:pt x="642" y="3595"/>
                  </a:cubicBezTo>
                  <a:cubicBezTo>
                    <a:pt x="843" y="4114"/>
                    <a:pt x="1339" y="4293"/>
                    <a:pt x="1894" y="4293"/>
                  </a:cubicBezTo>
                  <a:cubicBezTo>
                    <a:pt x="2562" y="4293"/>
                    <a:pt x="3317" y="4033"/>
                    <a:pt x="3747" y="3790"/>
                  </a:cubicBezTo>
                  <a:cubicBezTo>
                    <a:pt x="4251" y="3481"/>
                    <a:pt x="4419" y="2977"/>
                    <a:pt x="4419" y="2419"/>
                  </a:cubicBezTo>
                  <a:cubicBezTo>
                    <a:pt x="4419" y="1996"/>
                    <a:pt x="4338" y="1579"/>
                    <a:pt x="4278" y="1183"/>
                  </a:cubicBezTo>
                  <a:cubicBezTo>
                    <a:pt x="4251" y="934"/>
                    <a:pt x="4278" y="430"/>
                    <a:pt x="4137" y="202"/>
                  </a:cubicBezTo>
                  <a:cubicBezTo>
                    <a:pt x="4031" y="48"/>
                    <a:pt x="3816" y="1"/>
                    <a:pt x="3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6" name="Google Shape;2578;p49"/>
            <p:cNvSpPr/>
            <p:nvPr/>
          </p:nvSpPr>
          <p:spPr>
            <a:xfrm>
              <a:off x="8328606" y="2788758"/>
              <a:ext cx="83506" cy="30737"/>
            </a:xfrm>
            <a:custGeom>
              <a:avLst/>
              <a:gdLst/>
              <a:ahLst/>
              <a:cxnLst/>
              <a:rect l="l" t="t" r="r" b="b"/>
              <a:pathLst>
                <a:path w="1736" h="639" extrusionOk="0">
                  <a:moveTo>
                    <a:pt x="1053" y="0"/>
                  </a:moveTo>
                  <a:cubicBezTo>
                    <a:pt x="651" y="0"/>
                    <a:pt x="262" y="105"/>
                    <a:pt x="36" y="498"/>
                  </a:cubicBezTo>
                  <a:cubicBezTo>
                    <a:pt x="0" y="574"/>
                    <a:pt x="64" y="639"/>
                    <a:pt x="118" y="639"/>
                  </a:cubicBezTo>
                  <a:cubicBezTo>
                    <a:pt x="144" y="639"/>
                    <a:pt x="169" y="623"/>
                    <a:pt x="177" y="585"/>
                  </a:cubicBezTo>
                  <a:cubicBezTo>
                    <a:pt x="379" y="257"/>
                    <a:pt x="711" y="165"/>
                    <a:pt x="1057" y="165"/>
                  </a:cubicBezTo>
                  <a:cubicBezTo>
                    <a:pt x="1243" y="165"/>
                    <a:pt x="1433" y="192"/>
                    <a:pt x="1609" y="222"/>
                  </a:cubicBezTo>
                  <a:cubicBezTo>
                    <a:pt x="1615" y="224"/>
                    <a:pt x="1621" y="225"/>
                    <a:pt x="1626" y="225"/>
                  </a:cubicBezTo>
                  <a:cubicBezTo>
                    <a:pt x="1697" y="225"/>
                    <a:pt x="1735" y="79"/>
                    <a:pt x="1636" y="54"/>
                  </a:cubicBezTo>
                  <a:cubicBezTo>
                    <a:pt x="1450" y="25"/>
                    <a:pt x="1250" y="0"/>
                    <a:pt x="1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" name="Google Shape;2579;p49"/>
            <p:cNvSpPr/>
            <p:nvPr/>
          </p:nvSpPr>
          <p:spPr>
            <a:xfrm>
              <a:off x="8333753" y="2810019"/>
              <a:ext cx="82544" cy="20973"/>
            </a:xfrm>
            <a:custGeom>
              <a:avLst/>
              <a:gdLst/>
              <a:ahLst/>
              <a:cxnLst/>
              <a:rect l="l" t="t" r="r" b="b"/>
              <a:pathLst>
                <a:path w="1716" h="436" extrusionOk="0">
                  <a:moveTo>
                    <a:pt x="990" y="0"/>
                  </a:moveTo>
                  <a:cubicBezTo>
                    <a:pt x="674" y="0"/>
                    <a:pt x="358" y="87"/>
                    <a:pt x="70" y="257"/>
                  </a:cubicBezTo>
                  <a:cubicBezTo>
                    <a:pt x="1" y="304"/>
                    <a:pt x="52" y="436"/>
                    <a:pt x="123" y="436"/>
                  </a:cubicBezTo>
                  <a:cubicBezTo>
                    <a:pt x="134" y="436"/>
                    <a:pt x="146" y="433"/>
                    <a:pt x="158" y="425"/>
                  </a:cubicBezTo>
                  <a:cubicBezTo>
                    <a:pt x="421" y="258"/>
                    <a:pt x="707" y="180"/>
                    <a:pt x="995" y="180"/>
                  </a:cubicBezTo>
                  <a:cubicBezTo>
                    <a:pt x="1191" y="180"/>
                    <a:pt x="1389" y="216"/>
                    <a:pt x="1583" y="284"/>
                  </a:cubicBezTo>
                  <a:cubicBezTo>
                    <a:pt x="1589" y="286"/>
                    <a:pt x="1595" y="287"/>
                    <a:pt x="1601" y="287"/>
                  </a:cubicBezTo>
                  <a:cubicBezTo>
                    <a:pt x="1677" y="287"/>
                    <a:pt x="1715" y="141"/>
                    <a:pt x="1609" y="116"/>
                  </a:cubicBezTo>
                  <a:cubicBezTo>
                    <a:pt x="1409" y="39"/>
                    <a:pt x="1199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medical school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1437230" y="3707229"/>
            <a:ext cx="51652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college or a department of a university where students study to obtain a degree in medicine</a:t>
            </a:r>
            <a:endParaRPr/>
          </a:p>
        </p:txBody>
      </p:sp>
      <p:sp>
        <p:nvSpPr>
          <p:cNvPr id="228" name="Google Shape;228;p15"/>
          <p:cNvSpPr/>
          <p:nvPr/>
        </p:nvSpPr>
        <p:spPr>
          <a:xfrm>
            <a:off x="2696435" y="2771761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/ˈmedɪkl skuːl/</a:t>
            </a:r>
            <a:endParaRPr/>
          </a:p>
        </p:txBody>
      </p:sp>
      <p:pic>
        <p:nvPicPr>
          <p:cNvPr id="232" name="Google Shape;232;p15" descr="human heart illustration"/>
          <p:cNvPicPr preferRelativeResize="0"/>
          <p:nvPr/>
        </p:nvPicPr>
        <p:blipFill rotWithShape="1">
          <a:blip r:embed="rId5">
            <a:alphaModFix/>
          </a:blip>
          <a:srcRect t="10463"/>
          <a:stretch/>
        </p:blipFill>
        <p:spPr>
          <a:xfrm>
            <a:off x="7444740" y="892684"/>
            <a:ext cx="4747260" cy="28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5" descr="group of fresh graduates students throwing their academic hat in the ai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4740" y="3691576"/>
            <a:ext cx="4747260" cy="316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edical_school_1_gb_1">
            <a:hlinkClick r:id="" action="ppaction://media"/>
            <a:extLst>
              <a:ext uri="{FF2B5EF4-FFF2-40B4-BE49-F238E27FC236}">
                <a16:creationId xmlns:a16="http://schemas.microsoft.com/office/drawing/2014/main" id="{A1903FFA-D46C-4A18-B887-7D82F67D1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4925" y="2725851"/>
            <a:ext cx="663689" cy="663689"/>
          </a:xfrm>
          <a:prstGeom prst="rect">
            <a:avLst/>
          </a:prstGeom>
        </p:spPr>
      </p:pic>
      <p:grpSp>
        <p:nvGrpSpPr>
          <p:cNvPr id="14" name="Google Shape;2525;p49"/>
          <p:cNvGrpSpPr/>
          <p:nvPr/>
        </p:nvGrpSpPr>
        <p:grpSpPr>
          <a:xfrm>
            <a:off x="10892464" y="80896"/>
            <a:ext cx="1068955" cy="868131"/>
            <a:chOff x="2914750" y="806019"/>
            <a:chExt cx="530516" cy="430848"/>
          </a:xfrm>
          <a:solidFill>
            <a:srgbClr val="00B0F0"/>
          </a:solidFill>
        </p:grpSpPr>
        <p:sp>
          <p:nvSpPr>
            <p:cNvPr id="15" name="Google Shape;2526;p49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6" name="Google Shape;2527;p49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7" name="Google Shape;2528;p49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8" name="Google Shape;2529;p49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9" name="Google Shape;2530;p49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" name="Google Shape;2531;p49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" name="Google Shape;2532;p49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" name="Google Shape;2533;p49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" name="Google Shape;2534;p49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4" name="Google Shape;2535;p49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5" name="Google Shape;2536;p49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" name="Google Shape;2537;p49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" name="Google Shape;2538;p49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8" name="Google Shape;2539;p49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9" name="Google Shape;2540;p49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0" name="Google Shape;2541;p49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1" name="Google Shape;2542;p49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2" name="Google Shape;2543;p49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3" name="Google Shape;2544;p49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4" name="Google Shape;2545;p49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35" name="Google Shape;2546;p49"/>
          <p:cNvGrpSpPr/>
          <p:nvPr/>
        </p:nvGrpSpPr>
        <p:grpSpPr>
          <a:xfrm>
            <a:off x="184468" y="5652175"/>
            <a:ext cx="1168243" cy="874509"/>
            <a:chOff x="1980727" y="34279"/>
            <a:chExt cx="470055" cy="351868"/>
          </a:xfrm>
          <a:solidFill>
            <a:srgbClr val="00B0F0"/>
          </a:solidFill>
        </p:grpSpPr>
        <p:sp>
          <p:nvSpPr>
            <p:cNvPr id="36" name="Google Shape;2547;p49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7" name="Google Shape;2548;p49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8" name="Google Shape;2549;p49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9" name="Google Shape;2550;p49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0" name="Google Shape;2551;p49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1" name="Google Shape;2552;p49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2553;p49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2554;p49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2555;p49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2556;p49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2557;p49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2558;p49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8" name="Google Shape;2559;p49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49" name="Google Shape;2560;p49"/>
          <p:cNvGrpSpPr/>
          <p:nvPr/>
        </p:nvGrpSpPr>
        <p:grpSpPr>
          <a:xfrm>
            <a:off x="375784" y="415946"/>
            <a:ext cx="1168280" cy="918420"/>
            <a:chOff x="939637" y="186271"/>
            <a:chExt cx="387704" cy="3047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0" name="Google Shape;2561;p49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1" name="Google Shape;2562;p49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2" name="Google Shape;2563;p49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3" name="Google Shape;2564;p49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4" name="Google Shape;2565;p49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5" name="Google Shape;2566;p49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6" name="Google Shape;2567;p49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7" name="Google Shape;2568;p49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8" name="Google Shape;2569;p49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9" name="Google Shape;2570;p49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0" name="Google Shape;2571;p49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1" name="Google Shape;2572;p49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2" name="Google Shape;2573;p49"/>
          <p:cNvGrpSpPr/>
          <p:nvPr/>
        </p:nvGrpSpPr>
        <p:grpSpPr>
          <a:xfrm>
            <a:off x="982466" y="1166681"/>
            <a:ext cx="978393" cy="539436"/>
            <a:chOff x="8125713" y="2697942"/>
            <a:chExt cx="486215" cy="268074"/>
          </a:xfrm>
          <a:solidFill>
            <a:srgbClr val="EF01EF"/>
          </a:solidFill>
        </p:grpSpPr>
        <p:sp>
          <p:nvSpPr>
            <p:cNvPr id="63" name="Google Shape;2574;p49"/>
            <p:cNvSpPr/>
            <p:nvPr/>
          </p:nvSpPr>
          <p:spPr>
            <a:xfrm>
              <a:off x="8131197" y="2792703"/>
              <a:ext cx="211459" cy="153351"/>
            </a:xfrm>
            <a:custGeom>
              <a:avLst/>
              <a:gdLst/>
              <a:ahLst/>
              <a:cxnLst/>
              <a:rect l="l" t="t" r="r" b="b"/>
              <a:pathLst>
                <a:path w="4396" h="3188" extrusionOk="0">
                  <a:moveTo>
                    <a:pt x="3161" y="170"/>
                  </a:moveTo>
                  <a:cubicBezTo>
                    <a:pt x="3291" y="170"/>
                    <a:pt x="3403" y="190"/>
                    <a:pt x="3468" y="248"/>
                  </a:cubicBezTo>
                  <a:cubicBezTo>
                    <a:pt x="3488" y="267"/>
                    <a:pt x="3511" y="276"/>
                    <a:pt x="3533" y="276"/>
                  </a:cubicBezTo>
                  <a:cubicBezTo>
                    <a:pt x="3568" y="276"/>
                    <a:pt x="3602" y="255"/>
                    <a:pt x="3621" y="229"/>
                  </a:cubicBezTo>
                  <a:lnTo>
                    <a:pt x="3621" y="229"/>
                  </a:lnTo>
                  <a:cubicBezTo>
                    <a:pt x="3838" y="897"/>
                    <a:pt x="4027" y="1772"/>
                    <a:pt x="3724" y="2465"/>
                  </a:cubicBezTo>
                  <a:cubicBezTo>
                    <a:pt x="3556" y="2801"/>
                    <a:pt x="2857" y="2936"/>
                    <a:pt x="2548" y="3023"/>
                  </a:cubicBezTo>
                  <a:cubicBezTo>
                    <a:pt x="2451" y="3045"/>
                    <a:pt x="2359" y="3056"/>
                    <a:pt x="2272" y="3056"/>
                  </a:cubicBezTo>
                  <a:cubicBezTo>
                    <a:pt x="1802" y="3056"/>
                    <a:pt x="1464" y="2754"/>
                    <a:pt x="1204" y="2351"/>
                  </a:cubicBezTo>
                  <a:cubicBezTo>
                    <a:pt x="1009" y="2042"/>
                    <a:pt x="868" y="1706"/>
                    <a:pt x="753" y="1370"/>
                  </a:cubicBezTo>
                  <a:cubicBezTo>
                    <a:pt x="700" y="1229"/>
                    <a:pt x="673" y="1121"/>
                    <a:pt x="639" y="980"/>
                  </a:cubicBezTo>
                  <a:cubicBezTo>
                    <a:pt x="558" y="617"/>
                    <a:pt x="1062" y="557"/>
                    <a:pt x="1257" y="530"/>
                  </a:cubicBezTo>
                  <a:cubicBezTo>
                    <a:pt x="1593" y="449"/>
                    <a:pt x="1929" y="362"/>
                    <a:pt x="2265" y="308"/>
                  </a:cubicBezTo>
                  <a:cubicBezTo>
                    <a:pt x="2422" y="289"/>
                    <a:pt x="2847" y="170"/>
                    <a:pt x="3161" y="170"/>
                  </a:cubicBezTo>
                  <a:close/>
                  <a:moveTo>
                    <a:pt x="3217" y="1"/>
                  </a:moveTo>
                  <a:cubicBezTo>
                    <a:pt x="3009" y="1"/>
                    <a:pt x="2781" y="64"/>
                    <a:pt x="2601" y="80"/>
                  </a:cubicBezTo>
                  <a:cubicBezTo>
                    <a:pt x="1956" y="194"/>
                    <a:pt x="1311" y="308"/>
                    <a:pt x="673" y="503"/>
                  </a:cubicBezTo>
                  <a:cubicBezTo>
                    <a:pt x="1" y="725"/>
                    <a:pt x="948" y="2264"/>
                    <a:pt x="1143" y="2573"/>
                  </a:cubicBezTo>
                  <a:cubicBezTo>
                    <a:pt x="1428" y="3028"/>
                    <a:pt x="1811" y="3188"/>
                    <a:pt x="2229" y="3188"/>
                  </a:cubicBezTo>
                  <a:cubicBezTo>
                    <a:pt x="2638" y="3188"/>
                    <a:pt x="3080" y="3035"/>
                    <a:pt x="3495" y="2855"/>
                  </a:cubicBezTo>
                  <a:cubicBezTo>
                    <a:pt x="4396" y="2465"/>
                    <a:pt x="3999" y="839"/>
                    <a:pt x="3751" y="140"/>
                  </a:cubicBezTo>
                  <a:cubicBezTo>
                    <a:pt x="3740" y="105"/>
                    <a:pt x="3706" y="88"/>
                    <a:pt x="3673" y="88"/>
                  </a:cubicBezTo>
                  <a:cubicBezTo>
                    <a:pt x="3642" y="88"/>
                    <a:pt x="3611" y="104"/>
                    <a:pt x="3602" y="133"/>
                  </a:cubicBezTo>
                  <a:lnTo>
                    <a:pt x="3602" y="133"/>
                  </a:lnTo>
                  <a:cubicBezTo>
                    <a:pt x="3499" y="32"/>
                    <a:pt x="3363" y="1"/>
                    <a:pt x="3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4" name="Google Shape;2575;p49"/>
            <p:cNvSpPr/>
            <p:nvPr/>
          </p:nvSpPr>
          <p:spPr>
            <a:xfrm>
              <a:off x="8125713" y="2762543"/>
              <a:ext cx="228920" cy="203474"/>
            </a:xfrm>
            <a:custGeom>
              <a:avLst/>
              <a:gdLst/>
              <a:ahLst/>
              <a:cxnLst/>
              <a:rect l="l" t="t" r="r" b="b"/>
              <a:pathLst>
                <a:path w="4759" h="4230" extrusionOk="0">
                  <a:moveTo>
                    <a:pt x="3902" y="185"/>
                  </a:moveTo>
                  <a:cubicBezTo>
                    <a:pt x="4030" y="185"/>
                    <a:pt x="4149" y="767"/>
                    <a:pt x="4174" y="767"/>
                  </a:cubicBezTo>
                  <a:cubicBezTo>
                    <a:pt x="4227" y="1043"/>
                    <a:pt x="4281" y="1298"/>
                    <a:pt x="4342" y="1580"/>
                  </a:cubicBezTo>
                  <a:cubicBezTo>
                    <a:pt x="4483" y="2111"/>
                    <a:pt x="4731" y="2723"/>
                    <a:pt x="4483" y="3260"/>
                  </a:cubicBezTo>
                  <a:cubicBezTo>
                    <a:pt x="4254" y="3704"/>
                    <a:pt x="3475" y="3818"/>
                    <a:pt x="3051" y="3959"/>
                  </a:cubicBezTo>
                  <a:cubicBezTo>
                    <a:pt x="2802" y="4022"/>
                    <a:pt x="2551" y="4063"/>
                    <a:pt x="2303" y="4063"/>
                  </a:cubicBezTo>
                  <a:cubicBezTo>
                    <a:pt x="1995" y="4063"/>
                    <a:pt x="1692" y="4001"/>
                    <a:pt x="1398" y="3845"/>
                  </a:cubicBezTo>
                  <a:cubicBezTo>
                    <a:pt x="894" y="3563"/>
                    <a:pt x="726" y="2783"/>
                    <a:pt x="558" y="2252"/>
                  </a:cubicBezTo>
                  <a:cubicBezTo>
                    <a:pt x="477" y="2051"/>
                    <a:pt x="390" y="1856"/>
                    <a:pt x="336" y="1634"/>
                  </a:cubicBezTo>
                  <a:cubicBezTo>
                    <a:pt x="283" y="1520"/>
                    <a:pt x="222" y="1379"/>
                    <a:pt x="195" y="1244"/>
                  </a:cubicBezTo>
                  <a:cubicBezTo>
                    <a:pt x="309" y="989"/>
                    <a:pt x="531" y="848"/>
                    <a:pt x="787" y="794"/>
                  </a:cubicBezTo>
                  <a:cubicBezTo>
                    <a:pt x="1707" y="404"/>
                    <a:pt x="2715" y="236"/>
                    <a:pt x="3723" y="203"/>
                  </a:cubicBezTo>
                  <a:cubicBezTo>
                    <a:pt x="3728" y="203"/>
                    <a:pt x="3732" y="202"/>
                    <a:pt x="3736" y="202"/>
                  </a:cubicBezTo>
                  <a:lnTo>
                    <a:pt x="3736" y="202"/>
                  </a:lnTo>
                  <a:cubicBezTo>
                    <a:pt x="3750" y="221"/>
                    <a:pt x="3772" y="234"/>
                    <a:pt x="3797" y="234"/>
                  </a:cubicBezTo>
                  <a:cubicBezTo>
                    <a:pt x="3819" y="234"/>
                    <a:pt x="3842" y="225"/>
                    <a:pt x="3865" y="203"/>
                  </a:cubicBezTo>
                  <a:cubicBezTo>
                    <a:pt x="3877" y="191"/>
                    <a:pt x="3889" y="185"/>
                    <a:pt x="3902" y="185"/>
                  </a:cubicBezTo>
                  <a:close/>
                  <a:moveTo>
                    <a:pt x="3938" y="1"/>
                  </a:moveTo>
                  <a:cubicBezTo>
                    <a:pt x="3891" y="1"/>
                    <a:pt x="3841" y="19"/>
                    <a:pt x="3788" y="61"/>
                  </a:cubicBezTo>
                  <a:lnTo>
                    <a:pt x="3788" y="61"/>
                  </a:lnTo>
                  <a:cubicBezTo>
                    <a:pt x="3774" y="45"/>
                    <a:pt x="3752" y="35"/>
                    <a:pt x="3723" y="35"/>
                  </a:cubicBezTo>
                  <a:cubicBezTo>
                    <a:pt x="2910" y="68"/>
                    <a:pt x="2097" y="176"/>
                    <a:pt x="1318" y="431"/>
                  </a:cubicBezTo>
                  <a:cubicBezTo>
                    <a:pt x="1035" y="512"/>
                    <a:pt x="0" y="740"/>
                    <a:pt x="0" y="1157"/>
                  </a:cubicBezTo>
                  <a:cubicBezTo>
                    <a:pt x="0" y="1439"/>
                    <a:pt x="222" y="1829"/>
                    <a:pt x="309" y="2111"/>
                  </a:cubicBezTo>
                  <a:cubicBezTo>
                    <a:pt x="451" y="2501"/>
                    <a:pt x="558" y="2891"/>
                    <a:pt x="753" y="3287"/>
                  </a:cubicBezTo>
                  <a:cubicBezTo>
                    <a:pt x="1008" y="3791"/>
                    <a:pt x="1398" y="4181"/>
                    <a:pt x="1990" y="4208"/>
                  </a:cubicBezTo>
                  <a:cubicBezTo>
                    <a:pt x="2100" y="4222"/>
                    <a:pt x="2211" y="4229"/>
                    <a:pt x="2322" y="4229"/>
                  </a:cubicBezTo>
                  <a:cubicBezTo>
                    <a:pt x="2889" y="4229"/>
                    <a:pt x="3462" y="4054"/>
                    <a:pt x="3979" y="3818"/>
                  </a:cubicBezTo>
                  <a:cubicBezTo>
                    <a:pt x="4510" y="3596"/>
                    <a:pt x="4758" y="3227"/>
                    <a:pt x="4731" y="2642"/>
                  </a:cubicBezTo>
                  <a:cubicBezTo>
                    <a:pt x="4705" y="1883"/>
                    <a:pt x="4395" y="1076"/>
                    <a:pt x="4227" y="344"/>
                  </a:cubicBezTo>
                  <a:cubicBezTo>
                    <a:pt x="4189" y="167"/>
                    <a:pt x="4080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5" name="Google Shape;2576;p49"/>
            <p:cNvSpPr/>
            <p:nvPr/>
          </p:nvSpPr>
          <p:spPr>
            <a:xfrm>
              <a:off x="8424713" y="2722378"/>
              <a:ext cx="173410" cy="158353"/>
            </a:xfrm>
            <a:custGeom>
              <a:avLst/>
              <a:gdLst/>
              <a:ahLst/>
              <a:cxnLst/>
              <a:rect l="l" t="t" r="r" b="b"/>
              <a:pathLst>
                <a:path w="3605" h="3292" extrusionOk="0">
                  <a:moveTo>
                    <a:pt x="2642" y="234"/>
                  </a:moveTo>
                  <a:cubicBezTo>
                    <a:pt x="3173" y="234"/>
                    <a:pt x="3199" y="682"/>
                    <a:pt x="3247" y="1152"/>
                  </a:cubicBezTo>
                  <a:cubicBezTo>
                    <a:pt x="3307" y="1488"/>
                    <a:pt x="3273" y="1851"/>
                    <a:pt x="3220" y="2187"/>
                  </a:cubicBezTo>
                  <a:cubicBezTo>
                    <a:pt x="3052" y="3027"/>
                    <a:pt x="2158" y="3114"/>
                    <a:pt x="1459" y="3114"/>
                  </a:cubicBezTo>
                  <a:cubicBezTo>
                    <a:pt x="1451" y="3114"/>
                    <a:pt x="1444" y="3115"/>
                    <a:pt x="1436" y="3115"/>
                  </a:cubicBezTo>
                  <a:cubicBezTo>
                    <a:pt x="587" y="3115"/>
                    <a:pt x="255" y="1624"/>
                    <a:pt x="171" y="1001"/>
                  </a:cubicBezTo>
                  <a:lnTo>
                    <a:pt x="171" y="1001"/>
                  </a:lnTo>
                  <a:cubicBezTo>
                    <a:pt x="188" y="1013"/>
                    <a:pt x="210" y="1020"/>
                    <a:pt x="232" y="1020"/>
                  </a:cubicBezTo>
                  <a:cubicBezTo>
                    <a:pt x="266" y="1020"/>
                    <a:pt x="299" y="1002"/>
                    <a:pt x="310" y="957"/>
                  </a:cubicBezTo>
                  <a:cubicBezTo>
                    <a:pt x="390" y="702"/>
                    <a:pt x="1177" y="567"/>
                    <a:pt x="1425" y="507"/>
                  </a:cubicBezTo>
                  <a:cubicBezTo>
                    <a:pt x="1735" y="399"/>
                    <a:pt x="2071" y="339"/>
                    <a:pt x="2407" y="258"/>
                  </a:cubicBezTo>
                  <a:cubicBezTo>
                    <a:pt x="2495" y="242"/>
                    <a:pt x="2573" y="234"/>
                    <a:pt x="2642" y="234"/>
                  </a:cubicBezTo>
                  <a:close/>
                  <a:moveTo>
                    <a:pt x="2952" y="0"/>
                  </a:moveTo>
                  <a:cubicBezTo>
                    <a:pt x="2938" y="0"/>
                    <a:pt x="2925" y="1"/>
                    <a:pt x="2911" y="3"/>
                  </a:cubicBezTo>
                  <a:cubicBezTo>
                    <a:pt x="2326" y="63"/>
                    <a:pt x="1735" y="231"/>
                    <a:pt x="1177" y="399"/>
                  </a:cubicBezTo>
                  <a:cubicBezTo>
                    <a:pt x="870" y="479"/>
                    <a:pt x="292" y="566"/>
                    <a:pt x="145" y="922"/>
                  </a:cubicBezTo>
                  <a:lnTo>
                    <a:pt x="145" y="922"/>
                  </a:lnTo>
                  <a:cubicBezTo>
                    <a:pt x="129" y="906"/>
                    <a:pt x="107" y="898"/>
                    <a:pt x="85" y="898"/>
                  </a:cubicBezTo>
                  <a:cubicBezTo>
                    <a:pt x="43" y="898"/>
                    <a:pt x="1" y="927"/>
                    <a:pt x="1" y="984"/>
                  </a:cubicBezTo>
                  <a:cubicBezTo>
                    <a:pt x="81" y="1629"/>
                    <a:pt x="451" y="3222"/>
                    <a:pt x="1318" y="3282"/>
                  </a:cubicBezTo>
                  <a:cubicBezTo>
                    <a:pt x="1410" y="3288"/>
                    <a:pt x="1504" y="3291"/>
                    <a:pt x="1597" y="3291"/>
                  </a:cubicBezTo>
                  <a:cubicBezTo>
                    <a:pt x="2380" y="3291"/>
                    <a:pt x="3166" y="3066"/>
                    <a:pt x="3388" y="2214"/>
                  </a:cubicBezTo>
                  <a:cubicBezTo>
                    <a:pt x="3473" y="1884"/>
                    <a:pt x="3604" y="0"/>
                    <a:pt x="2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6" name="Google Shape;2577;p49"/>
            <p:cNvSpPr/>
            <p:nvPr/>
          </p:nvSpPr>
          <p:spPr>
            <a:xfrm>
              <a:off x="8399363" y="2697942"/>
              <a:ext cx="212565" cy="206552"/>
            </a:xfrm>
            <a:custGeom>
              <a:avLst/>
              <a:gdLst/>
              <a:ahLst/>
              <a:cxnLst/>
              <a:rect l="l" t="t" r="r" b="b"/>
              <a:pathLst>
                <a:path w="4419" h="4294" extrusionOk="0">
                  <a:moveTo>
                    <a:pt x="3493" y="201"/>
                  </a:moveTo>
                  <a:cubicBezTo>
                    <a:pt x="4168" y="201"/>
                    <a:pt x="4110" y="1136"/>
                    <a:pt x="4170" y="1606"/>
                  </a:cubicBezTo>
                  <a:cubicBezTo>
                    <a:pt x="4224" y="2164"/>
                    <a:pt x="4365" y="2695"/>
                    <a:pt x="4083" y="3199"/>
                  </a:cubicBezTo>
                  <a:cubicBezTo>
                    <a:pt x="3834" y="3703"/>
                    <a:pt x="3189" y="3871"/>
                    <a:pt x="2685" y="3985"/>
                  </a:cubicBezTo>
                  <a:cubicBezTo>
                    <a:pt x="2409" y="4036"/>
                    <a:pt x="2094" y="4098"/>
                    <a:pt x="1795" y="4098"/>
                  </a:cubicBezTo>
                  <a:cubicBezTo>
                    <a:pt x="1425" y="4098"/>
                    <a:pt x="1079" y="4003"/>
                    <a:pt x="864" y="3676"/>
                  </a:cubicBezTo>
                  <a:cubicBezTo>
                    <a:pt x="608" y="3313"/>
                    <a:pt x="581" y="2809"/>
                    <a:pt x="474" y="2386"/>
                  </a:cubicBezTo>
                  <a:cubicBezTo>
                    <a:pt x="441" y="2279"/>
                    <a:pt x="111" y="987"/>
                    <a:pt x="300" y="987"/>
                  </a:cubicBezTo>
                  <a:cubicBezTo>
                    <a:pt x="302" y="987"/>
                    <a:pt x="304" y="988"/>
                    <a:pt x="306" y="988"/>
                  </a:cubicBezTo>
                  <a:cubicBezTo>
                    <a:pt x="314" y="990"/>
                    <a:pt x="321" y="991"/>
                    <a:pt x="328" y="991"/>
                  </a:cubicBezTo>
                  <a:cubicBezTo>
                    <a:pt x="364" y="991"/>
                    <a:pt x="388" y="967"/>
                    <a:pt x="400" y="937"/>
                  </a:cubicBezTo>
                  <a:lnTo>
                    <a:pt x="400" y="937"/>
                  </a:lnTo>
                  <a:cubicBezTo>
                    <a:pt x="404" y="937"/>
                    <a:pt x="408" y="937"/>
                    <a:pt x="413" y="937"/>
                  </a:cubicBezTo>
                  <a:cubicBezTo>
                    <a:pt x="422" y="937"/>
                    <a:pt x="431" y="936"/>
                    <a:pt x="440" y="934"/>
                  </a:cubicBezTo>
                  <a:cubicBezTo>
                    <a:pt x="1395" y="484"/>
                    <a:pt x="2403" y="262"/>
                    <a:pt x="3464" y="202"/>
                  </a:cubicBezTo>
                  <a:cubicBezTo>
                    <a:pt x="3474" y="201"/>
                    <a:pt x="3484" y="201"/>
                    <a:pt x="3493" y="201"/>
                  </a:cubicBezTo>
                  <a:close/>
                  <a:moveTo>
                    <a:pt x="3575" y="1"/>
                  </a:moveTo>
                  <a:cubicBezTo>
                    <a:pt x="3245" y="1"/>
                    <a:pt x="2868" y="90"/>
                    <a:pt x="2658" y="121"/>
                  </a:cubicBezTo>
                  <a:cubicBezTo>
                    <a:pt x="1845" y="235"/>
                    <a:pt x="1085" y="457"/>
                    <a:pt x="333" y="793"/>
                  </a:cubicBezTo>
                  <a:cubicBezTo>
                    <a:pt x="317" y="798"/>
                    <a:pt x="307" y="807"/>
                    <a:pt x="301" y="817"/>
                  </a:cubicBezTo>
                  <a:lnTo>
                    <a:pt x="301" y="817"/>
                  </a:lnTo>
                  <a:cubicBezTo>
                    <a:pt x="44" y="819"/>
                    <a:pt x="0" y="1007"/>
                    <a:pt x="51" y="1270"/>
                  </a:cubicBezTo>
                  <a:cubicBezTo>
                    <a:pt x="165" y="2023"/>
                    <a:pt x="333" y="2890"/>
                    <a:pt x="642" y="3595"/>
                  </a:cubicBezTo>
                  <a:cubicBezTo>
                    <a:pt x="843" y="4114"/>
                    <a:pt x="1339" y="4293"/>
                    <a:pt x="1894" y="4293"/>
                  </a:cubicBezTo>
                  <a:cubicBezTo>
                    <a:pt x="2562" y="4293"/>
                    <a:pt x="3317" y="4033"/>
                    <a:pt x="3747" y="3790"/>
                  </a:cubicBezTo>
                  <a:cubicBezTo>
                    <a:pt x="4251" y="3481"/>
                    <a:pt x="4419" y="2977"/>
                    <a:pt x="4419" y="2419"/>
                  </a:cubicBezTo>
                  <a:cubicBezTo>
                    <a:pt x="4419" y="1996"/>
                    <a:pt x="4338" y="1579"/>
                    <a:pt x="4278" y="1183"/>
                  </a:cubicBezTo>
                  <a:cubicBezTo>
                    <a:pt x="4251" y="934"/>
                    <a:pt x="4278" y="430"/>
                    <a:pt x="4137" y="202"/>
                  </a:cubicBezTo>
                  <a:cubicBezTo>
                    <a:pt x="4031" y="48"/>
                    <a:pt x="3816" y="1"/>
                    <a:pt x="3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" name="Google Shape;2578;p49"/>
            <p:cNvSpPr/>
            <p:nvPr/>
          </p:nvSpPr>
          <p:spPr>
            <a:xfrm>
              <a:off x="8328606" y="2788758"/>
              <a:ext cx="83506" cy="30737"/>
            </a:xfrm>
            <a:custGeom>
              <a:avLst/>
              <a:gdLst/>
              <a:ahLst/>
              <a:cxnLst/>
              <a:rect l="l" t="t" r="r" b="b"/>
              <a:pathLst>
                <a:path w="1736" h="639" extrusionOk="0">
                  <a:moveTo>
                    <a:pt x="1053" y="0"/>
                  </a:moveTo>
                  <a:cubicBezTo>
                    <a:pt x="651" y="0"/>
                    <a:pt x="262" y="105"/>
                    <a:pt x="36" y="498"/>
                  </a:cubicBezTo>
                  <a:cubicBezTo>
                    <a:pt x="0" y="574"/>
                    <a:pt x="64" y="639"/>
                    <a:pt x="118" y="639"/>
                  </a:cubicBezTo>
                  <a:cubicBezTo>
                    <a:pt x="144" y="639"/>
                    <a:pt x="169" y="623"/>
                    <a:pt x="177" y="585"/>
                  </a:cubicBezTo>
                  <a:cubicBezTo>
                    <a:pt x="379" y="257"/>
                    <a:pt x="711" y="165"/>
                    <a:pt x="1057" y="165"/>
                  </a:cubicBezTo>
                  <a:cubicBezTo>
                    <a:pt x="1243" y="165"/>
                    <a:pt x="1433" y="192"/>
                    <a:pt x="1609" y="222"/>
                  </a:cubicBezTo>
                  <a:cubicBezTo>
                    <a:pt x="1615" y="224"/>
                    <a:pt x="1621" y="225"/>
                    <a:pt x="1626" y="225"/>
                  </a:cubicBezTo>
                  <a:cubicBezTo>
                    <a:pt x="1697" y="225"/>
                    <a:pt x="1735" y="79"/>
                    <a:pt x="1636" y="54"/>
                  </a:cubicBezTo>
                  <a:cubicBezTo>
                    <a:pt x="1450" y="25"/>
                    <a:pt x="1250" y="0"/>
                    <a:pt x="1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" name="Google Shape;2579;p49"/>
            <p:cNvSpPr/>
            <p:nvPr/>
          </p:nvSpPr>
          <p:spPr>
            <a:xfrm>
              <a:off x="8333753" y="2810019"/>
              <a:ext cx="82544" cy="20973"/>
            </a:xfrm>
            <a:custGeom>
              <a:avLst/>
              <a:gdLst/>
              <a:ahLst/>
              <a:cxnLst/>
              <a:rect l="l" t="t" r="r" b="b"/>
              <a:pathLst>
                <a:path w="1716" h="436" extrusionOk="0">
                  <a:moveTo>
                    <a:pt x="990" y="0"/>
                  </a:moveTo>
                  <a:cubicBezTo>
                    <a:pt x="674" y="0"/>
                    <a:pt x="358" y="87"/>
                    <a:pt x="70" y="257"/>
                  </a:cubicBezTo>
                  <a:cubicBezTo>
                    <a:pt x="1" y="304"/>
                    <a:pt x="52" y="436"/>
                    <a:pt x="123" y="436"/>
                  </a:cubicBezTo>
                  <a:cubicBezTo>
                    <a:pt x="134" y="436"/>
                    <a:pt x="146" y="433"/>
                    <a:pt x="158" y="425"/>
                  </a:cubicBezTo>
                  <a:cubicBezTo>
                    <a:pt x="421" y="258"/>
                    <a:pt x="707" y="180"/>
                    <a:pt x="995" y="180"/>
                  </a:cubicBezTo>
                  <a:cubicBezTo>
                    <a:pt x="1191" y="180"/>
                    <a:pt x="1389" y="216"/>
                    <a:pt x="1583" y="284"/>
                  </a:cubicBezTo>
                  <a:cubicBezTo>
                    <a:pt x="1589" y="286"/>
                    <a:pt x="1595" y="287"/>
                    <a:pt x="1601" y="287"/>
                  </a:cubicBezTo>
                  <a:cubicBezTo>
                    <a:pt x="1677" y="287"/>
                    <a:pt x="1715" y="141"/>
                    <a:pt x="1609" y="116"/>
                  </a:cubicBezTo>
                  <a:cubicBezTo>
                    <a:pt x="1409" y="39"/>
                    <a:pt x="1199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69" name="Google Shape;156;p6"/>
          <p:cNvSpPr txBox="1"/>
          <p:nvPr/>
        </p:nvSpPr>
        <p:spPr>
          <a:xfrm>
            <a:off x="2310602" y="119924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PRESENTATION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/>
          <p:nvPr/>
        </p:nvSpPr>
        <p:spPr>
          <a:xfrm>
            <a:off x="1484408" y="1734395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pilot (n)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6"/>
          <p:cNvSpPr/>
          <p:nvPr/>
        </p:nvSpPr>
        <p:spPr>
          <a:xfrm>
            <a:off x="1352007" y="4380334"/>
            <a:ext cx="549593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operates the controls of an aircraft, especially as a job</a:t>
            </a:r>
            <a:endParaRPr/>
          </a:p>
        </p:txBody>
      </p:sp>
      <p:sp>
        <p:nvSpPr>
          <p:cNvPr id="241" name="Google Shape;241;p16"/>
          <p:cNvSpPr/>
          <p:nvPr/>
        </p:nvSpPr>
        <p:spPr>
          <a:xfrm>
            <a:off x="2849769" y="2765037"/>
            <a:ext cx="25004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/ˈpaɪlət/</a:t>
            </a:r>
            <a:endParaRPr/>
          </a:p>
        </p:txBody>
      </p:sp>
      <p:pic>
        <p:nvPicPr>
          <p:cNvPr id="245" name="Google Shape;245;p16" descr="man in blue shirt driving car during daytim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83380" y="1367851"/>
            <a:ext cx="3228109" cy="42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lot__gb_1">
            <a:hlinkClick r:id="" action="ppaction://media"/>
            <a:extLst>
              <a:ext uri="{FF2B5EF4-FFF2-40B4-BE49-F238E27FC236}">
                <a16:creationId xmlns:a16="http://schemas.microsoft.com/office/drawing/2014/main" id="{8CA30E31-6638-4D32-B1C0-91982E2F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0745" y="1787351"/>
            <a:ext cx="539376" cy="539376"/>
          </a:xfrm>
          <a:prstGeom prst="rect">
            <a:avLst/>
          </a:prstGeom>
        </p:spPr>
      </p:pic>
      <p:grpSp>
        <p:nvGrpSpPr>
          <p:cNvPr id="13" name="Google Shape;2525;p49"/>
          <p:cNvGrpSpPr/>
          <p:nvPr/>
        </p:nvGrpSpPr>
        <p:grpSpPr>
          <a:xfrm>
            <a:off x="10617497" y="441059"/>
            <a:ext cx="1068955" cy="868131"/>
            <a:chOff x="2914750" y="806019"/>
            <a:chExt cx="530516" cy="430848"/>
          </a:xfrm>
          <a:solidFill>
            <a:srgbClr val="00B0F0"/>
          </a:solidFill>
        </p:grpSpPr>
        <p:sp>
          <p:nvSpPr>
            <p:cNvPr id="14" name="Google Shape;2526;p49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5" name="Google Shape;2527;p49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6" name="Google Shape;2528;p49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7" name="Google Shape;2529;p49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8" name="Google Shape;2530;p49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19" name="Google Shape;2531;p49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" name="Google Shape;2532;p49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" name="Google Shape;2533;p49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" name="Google Shape;2534;p49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" name="Google Shape;2535;p49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4" name="Google Shape;2536;p49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5" name="Google Shape;2537;p49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" name="Google Shape;2538;p49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" name="Google Shape;2539;p49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8" name="Google Shape;2540;p49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9" name="Google Shape;2541;p49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0" name="Google Shape;2542;p49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1" name="Google Shape;2543;p49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2" name="Google Shape;2544;p49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3" name="Google Shape;2545;p49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34" name="Google Shape;2546;p49"/>
          <p:cNvGrpSpPr/>
          <p:nvPr/>
        </p:nvGrpSpPr>
        <p:grpSpPr>
          <a:xfrm>
            <a:off x="10108468" y="1163302"/>
            <a:ext cx="1168243" cy="874509"/>
            <a:chOff x="1980727" y="34279"/>
            <a:chExt cx="470055" cy="351868"/>
          </a:xfrm>
          <a:solidFill>
            <a:srgbClr val="00B0F0"/>
          </a:solidFill>
        </p:grpSpPr>
        <p:sp>
          <p:nvSpPr>
            <p:cNvPr id="35" name="Google Shape;2547;p49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6" name="Google Shape;2548;p49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7" name="Google Shape;2549;p49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8" name="Google Shape;2550;p49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9" name="Google Shape;2551;p49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0" name="Google Shape;2552;p49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1" name="Google Shape;2553;p49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2554;p49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2555;p49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2556;p49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2557;p49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2558;p49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2559;p49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48" name="Google Shape;2560;p49"/>
          <p:cNvGrpSpPr/>
          <p:nvPr/>
        </p:nvGrpSpPr>
        <p:grpSpPr>
          <a:xfrm>
            <a:off x="375784" y="415946"/>
            <a:ext cx="1168280" cy="918420"/>
            <a:chOff x="939637" y="186271"/>
            <a:chExt cx="387704" cy="3047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Google Shape;2561;p49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0" name="Google Shape;2562;p49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1" name="Google Shape;2563;p49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2" name="Google Shape;2564;p49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3" name="Google Shape;2565;p49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4" name="Google Shape;2566;p49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5" name="Google Shape;2567;p49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6" name="Google Shape;2568;p49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7" name="Google Shape;2569;p49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8" name="Google Shape;2570;p49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59" name="Google Shape;2571;p49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0" name="Google Shape;2572;p49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1" name="Google Shape;2573;p49"/>
          <p:cNvGrpSpPr/>
          <p:nvPr/>
        </p:nvGrpSpPr>
        <p:grpSpPr>
          <a:xfrm>
            <a:off x="982466" y="1166681"/>
            <a:ext cx="978393" cy="539436"/>
            <a:chOff x="8125713" y="2697942"/>
            <a:chExt cx="486215" cy="268074"/>
          </a:xfrm>
          <a:solidFill>
            <a:srgbClr val="EF01EF"/>
          </a:solidFill>
        </p:grpSpPr>
        <p:sp>
          <p:nvSpPr>
            <p:cNvPr id="62" name="Google Shape;2574;p49"/>
            <p:cNvSpPr/>
            <p:nvPr/>
          </p:nvSpPr>
          <p:spPr>
            <a:xfrm>
              <a:off x="8131197" y="2792703"/>
              <a:ext cx="211459" cy="153351"/>
            </a:xfrm>
            <a:custGeom>
              <a:avLst/>
              <a:gdLst/>
              <a:ahLst/>
              <a:cxnLst/>
              <a:rect l="l" t="t" r="r" b="b"/>
              <a:pathLst>
                <a:path w="4396" h="3188" extrusionOk="0">
                  <a:moveTo>
                    <a:pt x="3161" y="170"/>
                  </a:moveTo>
                  <a:cubicBezTo>
                    <a:pt x="3291" y="170"/>
                    <a:pt x="3403" y="190"/>
                    <a:pt x="3468" y="248"/>
                  </a:cubicBezTo>
                  <a:cubicBezTo>
                    <a:pt x="3488" y="267"/>
                    <a:pt x="3511" y="276"/>
                    <a:pt x="3533" y="276"/>
                  </a:cubicBezTo>
                  <a:cubicBezTo>
                    <a:pt x="3568" y="276"/>
                    <a:pt x="3602" y="255"/>
                    <a:pt x="3621" y="229"/>
                  </a:cubicBezTo>
                  <a:lnTo>
                    <a:pt x="3621" y="229"/>
                  </a:lnTo>
                  <a:cubicBezTo>
                    <a:pt x="3838" y="897"/>
                    <a:pt x="4027" y="1772"/>
                    <a:pt x="3724" y="2465"/>
                  </a:cubicBezTo>
                  <a:cubicBezTo>
                    <a:pt x="3556" y="2801"/>
                    <a:pt x="2857" y="2936"/>
                    <a:pt x="2548" y="3023"/>
                  </a:cubicBezTo>
                  <a:cubicBezTo>
                    <a:pt x="2451" y="3045"/>
                    <a:pt x="2359" y="3056"/>
                    <a:pt x="2272" y="3056"/>
                  </a:cubicBezTo>
                  <a:cubicBezTo>
                    <a:pt x="1802" y="3056"/>
                    <a:pt x="1464" y="2754"/>
                    <a:pt x="1204" y="2351"/>
                  </a:cubicBezTo>
                  <a:cubicBezTo>
                    <a:pt x="1009" y="2042"/>
                    <a:pt x="868" y="1706"/>
                    <a:pt x="753" y="1370"/>
                  </a:cubicBezTo>
                  <a:cubicBezTo>
                    <a:pt x="700" y="1229"/>
                    <a:pt x="673" y="1121"/>
                    <a:pt x="639" y="980"/>
                  </a:cubicBezTo>
                  <a:cubicBezTo>
                    <a:pt x="558" y="617"/>
                    <a:pt x="1062" y="557"/>
                    <a:pt x="1257" y="530"/>
                  </a:cubicBezTo>
                  <a:cubicBezTo>
                    <a:pt x="1593" y="449"/>
                    <a:pt x="1929" y="362"/>
                    <a:pt x="2265" y="308"/>
                  </a:cubicBezTo>
                  <a:cubicBezTo>
                    <a:pt x="2422" y="289"/>
                    <a:pt x="2847" y="170"/>
                    <a:pt x="3161" y="170"/>
                  </a:cubicBezTo>
                  <a:close/>
                  <a:moveTo>
                    <a:pt x="3217" y="1"/>
                  </a:moveTo>
                  <a:cubicBezTo>
                    <a:pt x="3009" y="1"/>
                    <a:pt x="2781" y="64"/>
                    <a:pt x="2601" y="80"/>
                  </a:cubicBezTo>
                  <a:cubicBezTo>
                    <a:pt x="1956" y="194"/>
                    <a:pt x="1311" y="308"/>
                    <a:pt x="673" y="503"/>
                  </a:cubicBezTo>
                  <a:cubicBezTo>
                    <a:pt x="1" y="725"/>
                    <a:pt x="948" y="2264"/>
                    <a:pt x="1143" y="2573"/>
                  </a:cubicBezTo>
                  <a:cubicBezTo>
                    <a:pt x="1428" y="3028"/>
                    <a:pt x="1811" y="3188"/>
                    <a:pt x="2229" y="3188"/>
                  </a:cubicBezTo>
                  <a:cubicBezTo>
                    <a:pt x="2638" y="3188"/>
                    <a:pt x="3080" y="3035"/>
                    <a:pt x="3495" y="2855"/>
                  </a:cubicBezTo>
                  <a:cubicBezTo>
                    <a:pt x="4396" y="2465"/>
                    <a:pt x="3999" y="839"/>
                    <a:pt x="3751" y="140"/>
                  </a:cubicBezTo>
                  <a:cubicBezTo>
                    <a:pt x="3740" y="105"/>
                    <a:pt x="3706" y="88"/>
                    <a:pt x="3673" y="88"/>
                  </a:cubicBezTo>
                  <a:cubicBezTo>
                    <a:pt x="3642" y="88"/>
                    <a:pt x="3611" y="104"/>
                    <a:pt x="3602" y="133"/>
                  </a:cubicBezTo>
                  <a:lnTo>
                    <a:pt x="3602" y="133"/>
                  </a:lnTo>
                  <a:cubicBezTo>
                    <a:pt x="3499" y="32"/>
                    <a:pt x="3363" y="1"/>
                    <a:pt x="32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3" name="Google Shape;2575;p49"/>
            <p:cNvSpPr/>
            <p:nvPr/>
          </p:nvSpPr>
          <p:spPr>
            <a:xfrm>
              <a:off x="8125713" y="2762543"/>
              <a:ext cx="228920" cy="203474"/>
            </a:xfrm>
            <a:custGeom>
              <a:avLst/>
              <a:gdLst/>
              <a:ahLst/>
              <a:cxnLst/>
              <a:rect l="l" t="t" r="r" b="b"/>
              <a:pathLst>
                <a:path w="4759" h="4230" extrusionOk="0">
                  <a:moveTo>
                    <a:pt x="3902" y="185"/>
                  </a:moveTo>
                  <a:cubicBezTo>
                    <a:pt x="4030" y="185"/>
                    <a:pt x="4149" y="767"/>
                    <a:pt x="4174" y="767"/>
                  </a:cubicBezTo>
                  <a:cubicBezTo>
                    <a:pt x="4227" y="1043"/>
                    <a:pt x="4281" y="1298"/>
                    <a:pt x="4342" y="1580"/>
                  </a:cubicBezTo>
                  <a:cubicBezTo>
                    <a:pt x="4483" y="2111"/>
                    <a:pt x="4731" y="2723"/>
                    <a:pt x="4483" y="3260"/>
                  </a:cubicBezTo>
                  <a:cubicBezTo>
                    <a:pt x="4254" y="3704"/>
                    <a:pt x="3475" y="3818"/>
                    <a:pt x="3051" y="3959"/>
                  </a:cubicBezTo>
                  <a:cubicBezTo>
                    <a:pt x="2802" y="4022"/>
                    <a:pt x="2551" y="4063"/>
                    <a:pt x="2303" y="4063"/>
                  </a:cubicBezTo>
                  <a:cubicBezTo>
                    <a:pt x="1995" y="4063"/>
                    <a:pt x="1692" y="4001"/>
                    <a:pt x="1398" y="3845"/>
                  </a:cubicBezTo>
                  <a:cubicBezTo>
                    <a:pt x="894" y="3563"/>
                    <a:pt x="726" y="2783"/>
                    <a:pt x="558" y="2252"/>
                  </a:cubicBezTo>
                  <a:cubicBezTo>
                    <a:pt x="477" y="2051"/>
                    <a:pt x="390" y="1856"/>
                    <a:pt x="336" y="1634"/>
                  </a:cubicBezTo>
                  <a:cubicBezTo>
                    <a:pt x="283" y="1520"/>
                    <a:pt x="222" y="1379"/>
                    <a:pt x="195" y="1244"/>
                  </a:cubicBezTo>
                  <a:cubicBezTo>
                    <a:pt x="309" y="989"/>
                    <a:pt x="531" y="848"/>
                    <a:pt x="787" y="794"/>
                  </a:cubicBezTo>
                  <a:cubicBezTo>
                    <a:pt x="1707" y="404"/>
                    <a:pt x="2715" y="236"/>
                    <a:pt x="3723" y="203"/>
                  </a:cubicBezTo>
                  <a:cubicBezTo>
                    <a:pt x="3728" y="203"/>
                    <a:pt x="3732" y="202"/>
                    <a:pt x="3736" y="202"/>
                  </a:cubicBezTo>
                  <a:lnTo>
                    <a:pt x="3736" y="202"/>
                  </a:lnTo>
                  <a:cubicBezTo>
                    <a:pt x="3750" y="221"/>
                    <a:pt x="3772" y="234"/>
                    <a:pt x="3797" y="234"/>
                  </a:cubicBezTo>
                  <a:cubicBezTo>
                    <a:pt x="3819" y="234"/>
                    <a:pt x="3842" y="225"/>
                    <a:pt x="3865" y="203"/>
                  </a:cubicBezTo>
                  <a:cubicBezTo>
                    <a:pt x="3877" y="191"/>
                    <a:pt x="3889" y="185"/>
                    <a:pt x="3902" y="185"/>
                  </a:cubicBezTo>
                  <a:close/>
                  <a:moveTo>
                    <a:pt x="3938" y="1"/>
                  </a:moveTo>
                  <a:cubicBezTo>
                    <a:pt x="3891" y="1"/>
                    <a:pt x="3841" y="19"/>
                    <a:pt x="3788" y="61"/>
                  </a:cubicBezTo>
                  <a:lnTo>
                    <a:pt x="3788" y="61"/>
                  </a:lnTo>
                  <a:cubicBezTo>
                    <a:pt x="3774" y="45"/>
                    <a:pt x="3752" y="35"/>
                    <a:pt x="3723" y="35"/>
                  </a:cubicBezTo>
                  <a:cubicBezTo>
                    <a:pt x="2910" y="68"/>
                    <a:pt x="2097" y="176"/>
                    <a:pt x="1318" y="431"/>
                  </a:cubicBezTo>
                  <a:cubicBezTo>
                    <a:pt x="1035" y="512"/>
                    <a:pt x="0" y="740"/>
                    <a:pt x="0" y="1157"/>
                  </a:cubicBezTo>
                  <a:cubicBezTo>
                    <a:pt x="0" y="1439"/>
                    <a:pt x="222" y="1829"/>
                    <a:pt x="309" y="2111"/>
                  </a:cubicBezTo>
                  <a:cubicBezTo>
                    <a:pt x="451" y="2501"/>
                    <a:pt x="558" y="2891"/>
                    <a:pt x="753" y="3287"/>
                  </a:cubicBezTo>
                  <a:cubicBezTo>
                    <a:pt x="1008" y="3791"/>
                    <a:pt x="1398" y="4181"/>
                    <a:pt x="1990" y="4208"/>
                  </a:cubicBezTo>
                  <a:cubicBezTo>
                    <a:pt x="2100" y="4222"/>
                    <a:pt x="2211" y="4229"/>
                    <a:pt x="2322" y="4229"/>
                  </a:cubicBezTo>
                  <a:cubicBezTo>
                    <a:pt x="2889" y="4229"/>
                    <a:pt x="3462" y="4054"/>
                    <a:pt x="3979" y="3818"/>
                  </a:cubicBezTo>
                  <a:cubicBezTo>
                    <a:pt x="4510" y="3596"/>
                    <a:pt x="4758" y="3227"/>
                    <a:pt x="4731" y="2642"/>
                  </a:cubicBezTo>
                  <a:cubicBezTo>
                    <a:pt x="4705" y="1883"/>
                    <a:pt x="4395" y="1076"/>
                    <a:pt x="4227" y="344"/>
                  </a:cubicBezTo>
                  <a:cubicBezTo>
                    <a:pt x="4189" y="167"/>
                    <a:pt x="4080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4" name="Google Shape;2576;p49"/>
            <p:cNvSpPr/>
            <p:nvPr/>
          </p:nvSpPr>
          <p:spPr>
            <a:xfrm>
              <a:off x="8424713" y="2722378"/>
              <a:ext cx="173410" cy="158353"/>
            </a:xfrm>
            <a:custGeom>
              <a:avLst/>
              <a:gdLst/>
              <a:ahLst/>
              <a:cxnLst/>
              <a:rect l="l" t="t" r="r" b="b"/>
              <a:pathLst>
                <a:path w="3605" h="3292" extrusionOk="0">
                  <a:moveTo>
                    <a:pt x="2642" y="234"/>
                  </a:moveTo>
                  <a:cubicBezTo>
                    <a:pt x="3173" y="234"/>
                    <a:pt x="3199" y="682"/>
                    <a:pt x="3247" y="1152"/>
                  </a:cubicBezTo>
                  <a:cubicBezTo>
                    <a:pt x="3307" y="1488"/>
                    <a:pt x="3273" y="1851"/>
                    <a:pt x="3220" y="2187"/>
                  </a:cubicBezTo>
                  <a:cubicBezTo>
                    <a:pt x="3052" y="3027"/>
                    <a:pt x="2158" y="3114"/>
                    <a:pt x="1459" y="3114"/>
                  </a:cubicBezTo>
                  <a:cubicBezTo>
                    <a:pt x="1451" y="3114"/>
                    <a:pt x="1444" y="3115"/>
                    <a:pt x="1436" y="3115"/>
                  </a:cubicBezTo>
                  <a:cubicBezTo>
                    <a:pt x="587" y="3115"/>
                    <a:pt x="255" y="1624"/>
                    <a:pt x="171" y="1001"/>
                  </a:cubicBezTo>
                  <a:lnTo>
                    <a:pt x="171" y="1001"/>
                  </a:lnTo>
                  <a:cubicBezTo>
                    <a:pt x="188" y="1013"/>
                    <a:pt x="210" y="1020"/>
                    <a:pt x="232" y="1020"/>
                  </a:cubicBezTo>
                  <a:cubicBezTo>
                    <a:pt x="266" y="1020"/>
                    <a:pt x="299" y="1002"/>
                    <a:pt x="310" y="957"/>
                  </a:cubicBezTo>
                  <a:cubicBezTo>
                    <a:pt x="390" y="702"/>
                    <a:pt x="1177" y="567"/>
                    <a:pt x="1425" y="507"/>
                  </a:cubicBezTo>
                  <a:cubicBezTo>
                    <a:pt x="1735" y="399"/>
                    <a:pt x="2071" y="339"/>
                    <a:pt x="2407" y="258"/>
                  </a:cubicBezTo>
                  <a:cubicBezTo>
                    <a:pt x="2495" y="242"/>
                    <a:pt x="2573" y="234"/>
                    <a:pt x="2642" y="234"/>
                  </a:cubicBezTo>
                  <a:close/>
                  <a:moveTo>
                    <a:pt x="2952" y="0"/>
                  </a:moveTo>
                  <a:cubicBezTo>
                    <a:pt x="2938" y="0"/>
                    <a:pt x="2925" y="1"/>
                    <a:pt x="2911" y="3"/>
                  </a:cubicBezTo>
                  <a:cubicBezTo>
                    <a:pt x="2326" y="63"/>
                    <a:pt x="1735" y="231"/>
                    <a:pt x="1177" y="399"/>
                  </a:cubicBezTo>
                  <a:cubicBezTo>
                    <a:pt x="870" y="479"/>
                    <a:pt x="292" y="566"/>
                    <a:pt x="145" y="922"/>
                  </a:cubicBezTo>
                  <a:lnTo>
                    <a:pt x="145" y="922"/>
                  </a:lnTo>
                  <a:cubicBezTo>
                    <a:pt x="129" y="906"/>
                    <a:pt x="107" y="898"/>
                    <a:pt x="85" y="898"/>
                  </a:cubicBezTo>
                  <a:cubicBezTo>
                    <a:pt x="43" y="898"/>
                    <a:pt x="1" y="927"/>
                    <a:pt x="1" y="984"/>
                  </a:cubicBezTo>
                  <a:cubicBezTo>
                    <a:pt x="81" y="1629"/>
                    <a:pt x="451" y="3222"/>
                    <a:pt x="1318" y="3282"/>
                  </a:cubicBezTo>
                  <a:cubicBezTo>
                    <a:pt x="1410" y="3288"/>
                    <a:pt x="1504" y="3291"/>
                    <a:pt x="1597" y="3291"/>
                  </a:cubicBezTo>
                  <a:cubicBezTo>
                    <a:pt x="2380" y="3291"/>
                    <a:pt x="3166" y="3066"/>
                    <a:pt x="3388" y="2214"/>
                  </a:cubicBezTo>
                  <a:cubicBezTo>
                    <a:pt x="3473" y="1884"/>
                    <a:pt x="3604" y="0"/>
                    <a:pt x="29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5" name="Google Shape;2577;p49"/>
            <p:cNvSpPr/>
            <p:nvPr/>
          </p:nvSpPr>
          <p:spPr>
            <a:xfrm>
              <a:off x="8399363" y="2697942"/>
              <a:ext cx="212565" cy="206552"/>
            </a:xfrm>
            <a:custGeom>
              <a:avLst/>
              <a:gdLst/>
              <a:ahLst/>
              <a:cxnLst/>
              <a:rect l="l" t="t" r="r" b="b"/>
              <a:pathLst>
                <a:path w="4419" h="4294" extrusionOk="0">
                  <a:moveTo>
                    <a:pt x="3493" y="201"/>
                  </a:moveTo>
                  <a:cubicBezTo>
                    <a:pt x="4168" y="201"/>
                    <a:pt x="4110" y="1136"/>
                    <a:pt x="4170" y="1606"/>
                  </a:cubicBezTo>
                  <a:cubicBezTo>
                    <a:pt x="4224" y="2164"/>
                    <a:pt x="4365" y="2695"/>
                    <a:pt x="4083" y="3199"/>
                  </a:cubicBezTo>
                  <a:cubicBezTo>
                    <a:pt x="3834" y="3703"/>
                    <a:pt x="3189" y="3871"/>
                    <a:pt x="2685" y="3985"/>
                  </a:cubicBezTo>
                  <a:cubicBezTo>
                    <a:pt x="2409" y="4036"/>
                    <a:pt x="2094" y="4098"/>
                    <a:pt x="1795" y="4098"/>
                  </a:cubicBezTo>
                  <a:cubicBezTo>
                    <a:pt x="1425" y="4098"/>
                    <a:pt x="1079" y="4003"/>
                    <a:pt x="864" y="3676"/>
                  </a:cubicBezTo>
                  <a:cubicBezTo>
                    <a:pt x="608" y="3313"/>
                    <a:pt x="581" y="2809"/>
                    <a:pt x="474" y="2386"/>
                  </a:cubicBezTo>
                  <a:cubicBezTo>
                    <a:pt x="441" y="2279"/>
                    <a:pt x="111" y="987"/>
                    <a:pt x="300" y="987"/>
                  </a:cubicBezTo>
                  <a:cubicBezTo>
                    <a:pt x="302" y="987"/>
                    <a:pt x="304" y="988"/>
                    <a:pt x="306" y="988"/>
                  </a:cubicBezTo>
                  <a:cubicBezTo>
                    <a:pt x="314" y="990"/>
                    <a:pt x="321" y="991"/>
                    <a:pt x="328" y="991"/>
                  </a:cubicBezTo>
                  <a:cubicBezTo>
                    <a:pt x="364" y="991"/>
                    <a:pt x="388" y="967"/>
                    <a:pt x="400" y="937"/>
                  </a:cubicBezTo>
                  <a:lnTo>
                    <a:pt x="400" y="937"/>
                  </a:lnTo>
                  <a:cubicBezTo>
                    <a:pt x="404" y="937"/>
                    <a:pt x="408" y="937"/>
                    <a:pt x="413" y="937"/>
                  </a:cubicBezTo>
                  <a:cubicBezTo>
                    <a:pt x="422" y="937"/>
                    <a:pt x="431" y="936"/>
                    <a:pt x="440" y="934"/>
                  </a:cubicBezTo>
                  <a:cubicBezTo>
                    <a:pt x="1395" y="484"/>
                    <a:pt x="2403" y="262"/>
                    <a:pt x="3464" y="202"/>
                  </a:cubicBezTo>
                  <a:cubicBezTo>
                    <a:pt x="3474" y="201"/>
                    <a:pt x="3484" y="201"/>
                    <a:pt x="3493" y="201"/>
                  </a:cubicBezTo>
                  <a:close/>
                  <a:moveTo>
                    <a:pt x="3575" y="1"/>
                  </a:moveTo>
                  <a:cubicBezTo>
                    <a:pt x="3245" y="1"/>
                    <a:pt x="2868" y="90"/>
                    <a:pt x="2658" y="121"/>
                  </a:cubicBezTo>
                  <a:cubicBezTo>
                    <a:pt x="1845" y="235"/>
                    <a:pt x="1085" y="457"/>
                    <a:pt x="333" y="793"/>
                  </a:cubicBezTo>
                  <a:cubicBezTo>
                    <a:pt x="317" y="798"/>
                    <a:pt x="307" y="807"/>
                    <a:pt x="301" y="817"/>
                  </a:cubicBezTo>
                  <a:lnTo>
                    <a:pt x="301" y="817"/>
                  </a:lnTo>
                  <a:cubicBezTo>
                    <a:pt x="44" y="819"/>
                    <a:pt x="0" y="1007"/>
                    <a:pt x="51" y="1270"/>
                  </a:cubicBezTo>
                  <a:cubicBezTo>
                    <a:pt x="165" y="2023"/>
                    <a:pt x="333" y="2890"/>
                    <a:pt x="642" y="3595"/>
                  </a:cubicBezTo>
                  <a:cubicBezTo>
                    <a:pt x="843" y="4114"/>
                    <a:pt x="1339" y="4293"/>
                    <a:pt x="1894" y="4293"/>
                  </a:cubicBezTo>
                  <a:cubicBezTo>
                    <a:pt x="2562" y="4293"/>
                    <a:pt x="3317" y="4033"/>
                    <a:pt x="3747" y="3790"/>
                  </a:cubicBezTo>
                  <a:cubicBezTo>
                    <a:pt x="4251" y="3481"/>
                    <a:pt x="4419" y="2977"/>
                    <a:pt x="4419" y="2419"/>
                  </a:cubicBezTo>
                  <a:cubicBezTo>
                    <a:pt x="4419" y="1996"/>
                    <a:pt x="4338" y="1579"/>
                    <a:pt x="4278" y="1183"/>
                  </a:cubicBezTo>
                  <a:cubicBezTo>
                    <a:pt x="4251" y="934"/>
                    <a:pt x="4278" y="430"/>
                    <a:pt x="4137" y="202"/>
                  </a:cubicBezTo>
                  <a:cubicBezTo>
                    <a:pt x="4031" y="48"/>
                    <a:pt x="3816" y="1"/>
                    <a:pt x="3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6" name="Google Shape;2578;p49"/>
            <p:cNvSpPr/>
            <p:nvPr/>
          </p:nvSpPr>
          <p:spPr>
            <a:xfrm>
              <a:off x="8328606" y="2788758"/>
              <a:ext cx="83506" cy="30737"/>
            </a:xfrm>
            <a:custGeom>
              <a:avLst/>
              <a:gdLst/>
              <a:ahLst/>
              <a:cxnLst/>
              <a:rect l="l" t="t" r="r" b="b"/>
              <a:pathLst>
                <a:path w="1736" h="639" extrusionOk="0">
                  <a:moveTo>
                    <a:pt x="1053" y="0"/>
                  </a:moveTo>
                  <a:cubicBezTo>
                    <a:pt x="651" y="0"/>
                    <a:pt x="262" y="105"/>
                    <a:pt x="36" y="498"/>
                  </a:cubicBezTo>
                  <a:cubicBezTo>
                    <a:pt x="0" y="574"/>
                    <a:pt x="64" y="639"/>
                    <a:pt x="118" y="639"/>
                  </a:cubicBezTo>
                  <a:cubicBezTo>
                    <a:pt x="144" y="639"/>
                    <a:pt x="169" y="623"/>
                    <a:pt x="177" y="585"/>
                  </a:cubicBezTo>
                  <a:cubicBezTo>
                    <a:pt x="379" y="257"/>
                    <a:pt x="711" y="165"/>
                    <a:pt x="1057" y="165"/>
                  </a:cubicBezTo>
                  <a:cubicBezTo>
                    <a:pt x="1243" y="165"/>
                    <a:pt x="1433" y="192"/>
                    <a:pt x="1609" y="222"/>
                  </a:cubicBezTo>
                  <a:cubicBezTo>
                    <a:pt x="1615" y="224"/>
                    <a:pt x="1621" y="225"/>
                    <a:pt x="1626" y="225"/>
                  </a:cubicBezTo>
                  <a:cubicBezTo>
                    <a:pt x="1697" y="225"/>
                    <a:pt x="1735" y="79"/>
                    <a:pt x="1636" y="54"/>
                  </a:cubicBezTo>
                  <a:cubicBezTo>
                    <a:pt x="1450" y="25"/>
                    <a:pt x="1250" y="0"/>
                    <a:pt x="10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" name="Google Shape;2579;p49"/>
            <p:cNvSpPr/>
            <p:nvPr/>
          </p:nvSpPr>
          <p:spPr>
            <a:xfrm>
              <a:off x="8333753" y="2810019"/>
              <a:ext cx="82544" cy="20973"/>
            </a:xfrm>
            <a:custGeom>
              <a:avLst/>
              <a:gdLst/>
              <a:ahLst/>
              <a:cxnLst/>
              <a:rect l="l" t="t" r="r" b="b"/>
              <a:pathLst>
                <a:path w="1716" h="436" extrusionOk="0">
                  <a:moveTo>
                    <a:pt x="990" y="0"/>
                  </a:moveTo>
                  <a:cubicBezTo>
                    <a:pt x="674" y="0"/>
                    <a:pt x="358" y="87"/>
                    <a:pt x="70" y="257"/>
                  </a:cubicBezTo>
                  <a:cubicBezTo>
                    <a:pt x="1" y="304"/>
                    <a:pt x="52" y="436"/>
                    <a:pt x="123" y="436"/>
                  </a:cubicBezTo>
                  <a:cubicBezTo>
                    <a:pt x="134" y="436"/>
                    <a:pt x="146" y="433"/>
                    <a:pt x="158" y="425"/>
                  </a:cubicBezTo>
                  <a:cubicBezTo>
                    <a:pt x="421" y="258"/>
                    <a:pt x="707" y="180"/>
                    <a:pt x="995" y="180"/>
                  </a:cubicBezTo>
                  <a:cubicBezTo>
                    <a:pt x="1191" y="180"/>
                    <a:pt x="1389" y="216"/>
                    <a:pt x="1583" y="284"/>
                  </a:cubicBezTo>
                  <a:cubicBezTo>
                    <a:pt x="1589" y="286"/>
                    <a:pt x="1595" y="287"/>
                    <a:pt x="1601" y="287"/>
                  </a:cubicBezTo>
                  <a:cubicBezTo>
                    <a:pt x="1677" y="287"/>
                    <a:pt x="1715" y="141"/>
                    <a:pt x="1609" y="116"/>
                  </a:cubicBezTo>
                  <a:cubicBezTo>
                    <a:pt x="1409" y="39"/>
                    <a:pt x="1199" y="0"/>
                    <a:pt x="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68" name="Google Shape;156;p6"/>
          <p:cNvSpPr txBox="1"/>
          <p:nvPr/>
        </p:nvSpPr>
        <p:spPr>
          <a:xfrm>
            <a:off x="4454888" y="34250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PRESENTATION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17"/>
          <p:cNvGraphicFramePr/>
          <p:nvPr>
            <p:extLst>
              <p:ext uri="{D42A27DB-BD31-4B8C-83A1-F6EECF244321}">
                <p14:modId xmlns:p14="http://schemas.microsoft.com/office/powerpoint/2010/main" val="1434049395"/>
              </p:ext>
            </p:extLst>
          </p:nvPr>
        </p:nvGraphicFramePr>
        <p:xfrm>
          <a:off x="1033349" y="1371599"/>
          <a:ext cx="9966950" cy="4701525"/>
        </p:xfrm>
        <a:graphic>
          <a:graphicData uri="http://schemas.openxmlformats.org/drawingml/2006/table">
            <a:tbl>
              <a:tblPr firstRow="1" bandRow="1"/>
              <a:tblGrid>
                <a:gridCol w="249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/>
                        <a:t>New words</a:t>
                      </a:r>
                      <a:endParaRPr sz="24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/>
                        <a:t>Pronunciation</a:t>
                      </a:r>
                      <a:endParaRPr sz="24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/>
                        <a:t>Meaning</a:t>
                      </a:r>
                      <a:endParaRPr sz="2400" b="1" u="none" strike="noStrike" cap="none" dirty="0">
                        <a:solidFill>
                          <a:srgbClr val="F2653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kindergarten (n)</a:t>
                      </a:r>
                      <a:endParaRPr sz="2400" b="0" u="none" strike="noStrike" cap="none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ym typeface="Calibri"/>
                        </a:rPr>
                        <a:t>/ˈkɪndəɡɑː(r)tn/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school for children between the ages of about two and five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surgeon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/ˈsɜː(r)dʒən/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a doctor who is trained to perform surgery 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medical school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/ˈmedɪkl skuːl/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 college or a department of a university where students study to obtain a degree in medicine</a:t>
                      </a:r>
                      <a:endParaRPr sz="2400" b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pilot (n)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/ˈpaɪlət/</a:t>
                      </a:r>
                      <a:endParaRPr sz="2400" b="0">
                        <a:solidFill>
                          <a:srgbClr val="2C524E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/>
                        <a:t>a person who operates the controls of an aircraft, especially as a job</a:t>
                      </a:r>
                      <a:endParaRPr sz="2400" b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Google Shape;156;p6"/>
          <p:cNvSpPr txBox="1"/>
          <p:nvPr/>
        </p:nvSpPr>
        <p:spPr>
          <a:xfrm>
            <a:off x="4302488" y="19010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PRESENTATION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6" name="Google Shape;2165;p44"/>
          <p:cNvGrpSpPr/>
          <p:nvPr/>
        </p:nvGrpSpPr>
        <p:grpSpPr>
          <a:xfrm flipH="1">
            <a:off x="10534141" y="5610507"/>
            <a:ext cx="1404807" cy="1079913"/>
            <a:chOff x="117774" y="618813"/>
            <a:chExt cx="536814" cy="412664"/>
          </a:xfrm>
        </p:grpSpPr>
        <p:sp>
          <p:nvSpPr>
            <p:cNvPr id="7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8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5" name="Google Shape;2152;p44"/>
          <p:cNvGrpSpPr/>
          <p:nvPr/>
        </p:nvGrpSpPr>
        <p:grpSpPr>
          <a:xfrm rot="-534140" flipH="1">
            <a:off x="662287" y="392147"/>
            <a:ext cx="1266035" cy="995224"/>
            <a:chOff x="939637" y="186271"/>
            <a:chExt cx="387704" cy="304772"/>
          </a:xfrm>
        </p:grpSpPr>
        <p:sp>
          <p:nvSpPr>
            <p:cNvPr id="26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5080749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Practice</a:t>
            </a:r>
            <a:endParaRPr lang="en-US"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9841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963512" y="2399039"/>
            <a:ext cx="10794148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an international summer camp: Lan is talking with Mark and Linda about jobs.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great to have another week full of activities and trips at the camp. 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yeah. I like the trip to the kindergarten most. The kids were adorable and the teachers were great. I think I’ll be a kindergarten teacher. 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fantastic. My cousin works at a kindergarten and the children love being in his class. By the way, what do you want to be in the future, Linda? 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Oh, I’ve always wanted to be a surgeon, so I’ll go to medical school. What about you, Lan? </a:t>
            </a:r>
            <a:endParaRPr dirty="0"/>
          </a:p>
        </p:txBody>
      </p:sp>
      <p:sp>
        <p:nvSpPr>
          <p:cNvPr id="277" name="Google Shape;277;p19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 dirty="0"/>
          </a:p>
        </p:txBody>
      </p:sp>
      <p:sp>
        <p:nvSpPr>
          <p:cNvPr id="278" name="Google Shape;278;p19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2009" y="266598"/>
            <a:ext cx="609600" cy="609600"/>
          </a:xfrm>
          <a:prstGeom prst="rect">
            <a:avLst/>
          </a:prstGeom>
        </p:spPr>
      </p:pic>
      <p:sp>
        <p:nvSpPr>
          <p:cNvPr id="11" name="Google Shape;156;p6"/>
          <p:cNvSpPr txBox="1"/>
          <p:nvPr/>
        </p:nvSpPr>
        <p:spPr>
          <a:xfrm>
            <a:off x="4759688" y="2298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PRACTICE</a:t>
            </a:r>
          </a:p>
        </p:txBody>
      </p:sp>
      <p:grpSp>
        <p:nvGrpSpPr>
          <p:cNvPr id="14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15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3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34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/>
          <p:nvPr/>
        </p:nvSpPr>
        <p:spPr>
          <a:xfrm>
            <a:off x="632460" y="2489409"/>
            <a:ext cx="11102340" cy="389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Me? My dream is to become an airline pilot. That’s why I’m focusing on maths and physics, and exercising more to improve my fitness. </a:t>
            </a:r>
            <a:endParaRPr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Cool! I hope your dream will come true. In some countries girls may not be allowed to be pilots.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Lan: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That’s true, Linda. We’re lucky to live in a country where boys and girls are encouraged to do the jobs they want.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couldn’t agree more. Girls mustn’t be kept home in today’s world. Boys and girls should be treated equally and given the same job opportunities.</a:t>
            </a:r>
            <a:endParaRPr/>
          </a:p>
        </p:txBody>
      </p:sp>
      <p:sp>
        <p:nvSpPr>
          <p:cNvPr id="290" name="Google Shape;290;p20"/>
          <p:cNvSpPr txBox="1"/>
          <p:nvPr/>
        </p:nvSpPr>
        <p:spPr>
          <a:xfrm>
            <a:off x="3251078" y="1655613"/>
            <a:ext cx="568984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Equal job opportunities</a:t>
            </a: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read.</a:t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6" name="Google Shape;29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02300">
            <a:off x="9259654" y="360636"/>
            <a:ext cx="2437613" cy="16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6;p6"/>
          <p:cNvSpPr txBox="1"/>
          <p:nvPr/>
        </p:nvSpPr>
        <p:spPr>
          <a:xfrm>
            <a:off x="4759688" y="2298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PRACTICE</a:t>
            </a:r>
          </a:p>
        </p:txBody>
      </p:sp>
      <p:grpSp>
        <p:nvGrpSpPr>
          <p:cNvPr id="11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12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0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31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43" name="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2366" y="37098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3317012" y="184647"/>
            <a:ext cx="6513725" cy="1548490"/>
            <a:chOff x="144635" y="1191561"/>
            <a:chExt cx="5167790" cy="1145834"/>
          </a:xfrm>
        </p:grpSpPr>
        <p:sp>
          <p:nvSpPr>
            <p:cNvPr id="114" name="Google Shape;114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accent6"/>
                  </a:solidFill>
                  <a:sym typeface="Arial"/>
                </a:rPr>
                <a:t>OBJECTIVES</a:t>
              </a:r>
              <a:endParaRPr dirty="0">
                <a:solidFill>
                  <a:schemeClr val="accent6"/>
                </a:solidFill>
              </a:endParaRPr>
            </a:p>
          </p:txBody>
        </p:sp>
        <p:pic>
          <p:nvPicPr>
            <p:cNvPr id="116" name="Google Shape;116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3"/>
          <p:cNvSpPr txBox="1"/>
          <p:nvPr/>
        </p:nvSpPr>
        <p:spPr>
          <a:xfrm>
            <a:off x="3477945" y="2144937"/>
            <a:ext cx="8450819" cy="18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 an overview about the topic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words and phrases related to the topic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Gender Equality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the passive voice with modals</a:t>
            </a:r>
            <a:endParaRPr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Google Shape;301;p21"/>
          <p:cNvGraphicFramePr/>
          <p:nvPr/>
        </p:nvGraphicFramePr>
        <p:xfrm>
          <a:off x="1783976" y="1916043"/>
          <a:ext cx="8943150" cy="4148775"/>
        </p:xfrm>
        <a:graphic>
          <a:graphicData uri="http://schemas.openxmlformats.org/drawingml/2006/table">
            <a:tbl>
              <a:tblPr firstRow="1" bandRow="1">
                <a:noFill/>
                <a:tableStyleId>{8D73921D-F28D-43C2-B737-B9A5470E937C}</a:tableStyleId>
              </a:tblPr>
              <a:tblGrid>
                <a:gridCol w="112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</a:rPr>
                        <a:t>F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1.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Linda would like to be a kindergarten teacher.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2.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Lan wants to be a teacher of maths and physics in the future.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FB7BD"/>
                          </a:solidFill>
                        </a:rPr>
                        <a:t>3.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Mark says that girls mustn’t be kept home in today’s world.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2" name="Google Shape;302;p21"/>
          <p:cNvSpPr txBox="1"/>
          <p:nvPr/>
        </p:nvSpPr>
        <p:spPr>
          <a:xfrm>
            <a:off x="9935283" y="2766019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1"/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1"/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1"/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1">
            <a:hlinkClick r:id="rId3" action="ppaction://hlinksldjump"/>
          </p:cNvPr>
          <p:cNvSpPr/>
          <p:nvPr/>
        </p:nvSpPr>
        <p:spPr>
          <a:xfrm>
            <a:off x="5781368" y="6351640"/>
            <a:ext cx="629265" cy="40508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darken" extrusionOk="0">
                <a:moveTo>
                  <a:pt x="88969" y="37500"/>
                </a:moveTo>
                <a:lnTo>
                  <a:pt x="74484" y="15000"/>
                </a:lnTo>
                <a:lnTo>
                  <a:pt x="60000" y="37500"/>
                </a:lnTo>
                <a:lnTo>
                  <a:pt x="67242" y="37500"/>
                </a:lnTo>
                <a:lnTo>
                  <a:pt x="67242" y="71250"/>
                </a:lnTo>
                <a:cubicBezTo>
                  <a:pt x="67242" y="77463"/>
                  <a:pt x="64000" y="82500"/>
                  <a:pt x="60000" y="82500"/>
                </a:cubicBezTo>
                <a:lnTo>
                  <a:pt x="52758" y="82500"/>
                </a:lnTo>
                <a:cubicBezTo>
                  <a:pt x="48758" y="82500"/>
                  <a:pt x="45516" y="77463"/>
                  <a:pt x="45516" y="71250"/>
                </a:cubicBezTo>
                <a:lnTo>
                  <a:pt x="45516" y="37500"/>
                </a:lnTo>
                <a:lnTo>
                  <a:pt x="31031" y="37500"/>
                </a:lnTo>
                <a:lnTo>
                  <a:pt x="31031" y="71250"/>
                </a:lnTo>
                <a:cubicBezTo>
                  <a:pt x="31031" y="89890"/>
                  <a:pt x="40759" y="105000"/>
                  <a:pt x="52758" y="105000"/>
                </a:cubicBezTo>
                <a:lnTo>
                  <a:pt x="60000" y="105000"/>
                </a:lnTo>
                <a:cubicBezTo>
                  <a:pt x="71999" y="105000"/>
                  <a:pt x="81726" y="89890"/>
                  <a:pt x="81726" y="71250"/>
                </a:cubicBezTo>
                <a:lnTo>
                  <a:pt x="81726" y="37500"/>
                </a:lnTo>
                <a:close/>
              </a:path>
              <a:path w="120000" h="120000" fill="none" extrusionOk="0">
                <a:moveTo>
                  <a:pt x="88969" y="37500"/>
                </a:moveTo>
                <a:lnTo>
                  <a:pt x="81726" y="37500"/>
                </a:lnTo>
                <a:lnTo>
                  <a:pt x="81726" y="71250"/>
                </a:lnTo>
                <a:cubicBezTo>
                  <a:pt x="81726" y="89890"/>
                  <a:pt x="71999" y="105000"/>
                  <a:pt x="60000" y="105000"/>
                </a:cubicBezTo>
                <a:lnTo>
                  <a:pt x="52758" y="105000"/>
                </a:lnTo>
                <a:cubicBezTo>
                  <a:pt x="40759" y="105000"/>
                  <a:pt x="31031" y="89890"/>
                  <a:pt x="31031" y="71250"/>
                </a:cubicBezTo>
                <a:lnTo>
                  <a:pt x="31031" y="37500"/>
                </a:lnTo>
                <a:lnTo>
                  <a:pt x="45516" y="37500"/>
                </a:lnTo>
                <a:lnTo>
                  <a:pt x="45516" y="71250"/>
                </a:lnTo>
                <a:cubicBezTo>
                  <a:pt x="45516" y="77463"/>
                  <a:pt x="48758" y="82500"/>
                  <a:pt x="52758" y="82500"/>
                </a:cubicBezTo>
                <a:lnTo>
                  <a:pt x="60000" y="82500"/>
                </a:lnTo>
                <a:cubicBezTo>
                  <a:pt x="64000" y="82500"/>
                  <a:pt x="67242" y="77463"/>
                  <a:pt x="67242" y="71250"/>
                </a:cubicBezTo>
                <a:lnTo>
                  <a:pt x="67242" y="37500"/>
                </a:lnTo>
                <a:lnTo>
                  <a:pt x="60000" y="37500"/>
                </a:lnTo>
                <a:lnTo>
                  <a:pt x="74484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0CD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1"/>
          <p:cNvSpPr txBox="1"/>
          <p:nvPr/>
        </p:nvSpPr>
        <p:spPr>
          <a:xfrm>
            <a:off x="9935284" y="3893437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840704" y="5073135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3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 the conversation again and tick (✓) T (True) or F (False).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/>
          </a:p>
        </p:txBody>
      </p:sp>
      <p:sp>
        <p:nvSpPr>
          <p:cNvPr id="313" name="Google Shape;313;p21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16" name="Google Shape;156;p6"/>
          <p:cNvSpPr txBox="1"/>
          <p:nvPr/>
        </p:nvSpPr>
        <p:spPr>
          <a:xfrm>
            <a:off x="4759688" y="2298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PRACTICE</a:t>
            </a:r>
          </a:p>
        </p:txBody>
      </p:sp>
      <p:grpSp>
        <p:nvGrpSpPr>
          <p:cNvPr id="17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18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6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37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4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5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6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7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8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39" y="263236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48505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endParaRPr lang="es-E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2567608" y="2616324"/>
            <a:ext cx="2516664" cy="326969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4" y="562088"/>
            <a:ext cx="7759567" cy="10667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19458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5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2579802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302328" y="919780"/>
            <a:ext cx="284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opportunities</a:t>
            </a:r>
            <a:endParaRPr lang="es-ES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838196" y="90872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equally</a:t>
            </a:r>
            <a:endParaRPr lang="es-ES_tradnl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school</a:t>
            </a:r>
            <a:endParaRPr lang="es-ES_tradnl" sz="3200" b="1" kern="1200" dirty="0" err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Choose the words to make meaningful phrase </a:t>
            </a:r>
            <a:endParaRPr lang="es-E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0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treated</a:t>
            </a:r>
            <a:endParaRPr lang="es-ES_tradnl" sz="4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200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200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5924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046313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3154423" y="289343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65450" y="91978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</a:rPr>
              <a:t>equally</a:t>
            </a:r>
            <a:endParaRPr lang="es-ES_tradnl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819610" y="91978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school</a:t>
            </a:r>
            <a:endParaRPr lang="es-ES_tradnl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079879" y="938222"/>
            <a:ext cx="256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opportunities</a:t>
            </a:r>
            <a:endParaRPr lang="es-ES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600" b="1" dirty="0"/>
              <a:t>medical</a:t>
            </a: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9408368" y="5301209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200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2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30 CuadroTexto"/>
          <p:cNvSpPr txBox="1"/>
          <p:nvPr/>
        </p:nvSpPr>
        <p:spPr>
          <a:xfrm>
            <a:off x="2135561" y="29879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 the words to make meaningful phrase </a:t>
            </a:r>
            <a:endParaRPr lang="es-E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293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27952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2579802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15125" y="4293097"/>
            <a:ext cx="1577775" cy="188532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817621" y="91978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</a:rPr>
              <a:t>school</a:t>
            </a:r>
            <a:endParaRPr lang="es-ES_tradnl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8498843" y="919780"/>
            <a:ext cx="2778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opportunities</a:t>
            </a:r>
            <a:endParaRPr lang="es-ES" sz="32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s-ES_tradnl" sz="3200" b="1" kern="1200" dirty="0" err="1">
                <a:solidFill>
                  <a:prstClr val="black"/>
                </a:solidFill>
                <a:latin typeface="Calibri"/>
              </a:rPr>
              <a:t>equally</a:t>
            </a:r>
            <a:endParaRPr lang="es-ES_tradnl" sz="32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GREAT!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6250432"/>
            <a:ext cx="9144000" cy="60756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  <a:endParaRPr lang="es-ES_tradnl" sz="4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2423593" y="72110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 the words to make meaningful phrase </a:t>
            </a:r>
            <a:endParaRPr lang="es-E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826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/>
          <p:nvPr/>
        </p:nvSpPr>
        <p:spPr>
          <a:xfrm>
            <a:off x="1263907" y="2416172"/>
            <a:ext cx="9826039" cy="3323987"/>
          </a:xfrm>
          <a:prstGeom prst="rect">
            <a:avLst/>
          </a:prstGeom>
          <a:solidFill>
            <a:srgbClr val="DCD3ED">
              <a:alpha val="8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students are talking about future jobs. While Mark wants to work as a kindergarten teacher, Linda wants to be a surgeon. Lan dreams to be an airline pilot. Linda says that in some countries girls (1)_________________ to be pilots. Mark thinks girls (2)______________ home in today’s world. He says that boys and girls (3) ________________ equally and given the same job opportunities.</a:t>
            </a:r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1578475" y="1007929"/>
            <a:ext cx="9356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summary below. Use the verb phrases from the conversation in activity 1.</a:t>
            </a: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39" name="Google Shape;339;p23"/>
          <p:cNvSpPr txBox="1"/>
          <p:nvPr/>
        </p:nvSpPr>
        <p:spPr>
          <a:xfrm>
            <a:off x="4972829" y="3799812"/>
            <a:ext cx="32567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may not be allowed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4430893" y="4233017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mustn’t be kept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1" name="Google Shape;341;p23"/>
          <p:cNvSpPr txBox="1"/>
          <p:nvPr/>
        </p:nvSpPr>
        <p:spPr>
          <a:xfrm>
            <a:off x="6096000" y="4731360"/>
            <a:ext cx="31135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should be treated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" name="Google Shape;156;p6"/>
          <p:cNvSpPr txBox="1"/>
          <p:nvPr/>
        </p:nvSpPr>
        <p:spPr>
          <a:xfrm>
            <a:off x="4759688" y="2298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</a:rPr>
              <a:t>PRACTICE</a:t>
            </a:r>
          </a:p>
        </p:txBody>
      </p:sp>
      <p:grpSp>
        <p:nvGrpSpPr>
          <p:cNvPr id="12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13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31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32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0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1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2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43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71381" y="3176089"/>
            <a:ext cx="6238460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Consolidation</a:t>
            </a:r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07929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3983869" y="14631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sym typeface="Arial"/>
              </a:rPr>
              <a:t>CONSOLIDATION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70" name="Google Shape;370;p25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71" name="Google Shape;371;p25"/>
          <p:cNvSpPr txBox="1"/>
          <p:nvPr/>
        </p:nvSpPr>
        <p:spPr>
          <a:xfrm>
            <a:off x="954230" y="2377137"/>
            <a:ext cx="1063127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98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words and phrases related to Gender Equality </a:t>
            </a:r>
            <a:endParaRPr dirty="0"/>
          </a:p>
          <a:p>
            <a:pPr marL="698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for specific information</a:t>
            </a:r>
            <a:endParaRPr dirty="0"/>
          </a:p>
          <a:p>
            <a:pPr marL="698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Scanning skills.</a:t>
            </a:r>
            <a:endParaRPr dirty="0"/>
          </a:p>
        </p:txBody>
      </p:sp>
      <p:grpSp>
        <p:nvGrpSpPr>
          <p:cNvPr id="8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9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7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28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</a:t>
            </a:r>
            <a:endParaRPr dirty="0"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preparation. </a:t>
            </a:r>
            <a:endParaRPr dirty="0"/>
          </a:p>
        </p:txBody>
      </p:sp>
      <p:sp>
        <p:nvSpPr>
          <p:cNvPr id="377" name="Google Shape;377;p26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79" name="Google Shape;379;p26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381" name="Google Shape;381;p26"/>
          <p:cNvSpPr txBox="1"/>
          <p:nvPr/>
        </p:nvSpPr>
        <p:spPr>
          <a:xfrm>
            <a:off x="3888078" y="22690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CONSOLIDATION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" name="Google Shape;2165;p44"/>
          <p:cNvGrpSpPr/>
          <p:nvPr/>
        </p:nvGrpSpPr>
        <p:grpSpPr>
          <a:xfrm flipH="1">
            <a:off x="10601435" y="5789214"/>
            <a:ext cx="1404807" cy="1079913"/>
            <a:chOff x="117774" y="618813"/>
            <a:chExt cx="536814" cy="412664"/>
          </a:xfrm>
        </p:grpSpPr>
        <p:sp>
          <p:nvSpPr>
            <p:cNvPr id="9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7" name="Google Shape;2152;p44"/>
          <p:cNvGrpSpPr/>
          <p:nvPr/>
        </p:nvGrpSpPr>
        <p:grpSpPr>
          <a:xfrm rot="-534140" flipH="1">
            <a:off x="330494" y="275110"/>
            <a:ext cx="1266035" cy="995224"/>
            <a:chOff x="939637" y="186271"/>
            <a:chExt cx="387704" cy="304772"/>
          </a:xfrm>
        </p:grpSpPr>
        <p:sp>
          <p:nvSpPr>
            <p:cNvPr id="28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9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45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Table of contents</a:t>
            </a:r>
            <a:endParaRPr dirty="0"/>
          </a:p>
        </p:txBody>
      </p:sp>
      <p:sp>
        <p:nvSpPr>
          <p:cNvPr id="2189" name="Google Shape;2189;p45"/>
          <p:cNvSpPr txBox="1">
            <a:spLocks noGrp="1"/>
          </p:cNvSpPr>
          <p:nvPr>
            <p:ph type="title" idx="3"/>
          </p:nvPr>
        </p:nvSpPr>
        <p:spPr>
          <a:xfrm>
            <a:off x="1894000" y="1693436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190" name="Google Shape;2190;p45"/>
          <p:cNvSpPr txBox="1">
            <a:spLocks noGrp="1"/>
          </p:cNvSpPr>
          <p:nvPr>
            <p:ph type="title" idx="5"/>
          </p:nvPr>
        </p:nvSpPr>
        <p:spPr>
          <a:xfrm>
            <a:off x="4048000" y="2377600"/>
            <a:ext cx="398282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Presentation</a:t>
            </a:r>
            <a:endParaRPr lang="en-US" dirty="0"/>
          </a:p>
        </p:txBody>
      </p:sp>
      <p:sp>
        <p:nvSpPr>
          <p:cNvPr id="2192" name="Google Shape;2192;p45"/>
          <p:cNvSpPr txBox="1">
            <a:spLocks noGrp="1"/>
          </p:cNvSpPr>
          <p:nvPr>
            <p:ph type="title" idx="8"/>
          </p:nvPr>
        </p:nvSpPr>
        <p:spPr>
          <a:xfrm>
            <a:off x="2627083" y="4648693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Practice</a:t>
            </a:r>
          </a:p>
        </p:txBody>
      </p:sp>
      <p:sp>
        <p:nvSpPr>
          <p:cNvPr id="2193" name="Google Shape;2193;p45"/>
          <p:cNvSpPr txBox="1">
            <a:spLocks noGrp="1"/>
          </p:cNvSpPr>
          <p:nvPr>
            <p:ph type="title" idx="9"/>
          </p:nvPr>
        </p:nvSpPr>
        <p:spPr>
          <a:xfrm>
            <a:off x="3951883" y="3940844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195" name="Google Shape;2195;p45"/>
          <p:cNvSpPr txBox="1">
            <a:spLocks noGrp="1"/>
          </p:cNvSpPr>
          <p:nvPr>
            <p:ph type="title" idx="14"/>
          </p:nvPr>
        </p:nvSpPr>
        <p:spPr>
          <a:xfrm>
            <a:off x="6609857" y="4647930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Consolidation</a:t>
            </a:r>
            <a:endParaRPr lang="en-US" dirty="0"/>
          </a:p>
        </p:txBody>
      </p:sp>
      <p:sp>
        <p:nvSpPr>
          <p:cNvPr id="2196" name="Google Shape;2196;p45"/>
          <p:cNvSpPr txBox="1">
            <a:spLocks noGrp="1"/>
          </p:cNvSpPr>
          <p:nvPr>
            <p:ph type="title" idx="15"/>
          </p:nvPr>
        </p:nvSpPr>
        <p:spPr>
          <a:xfrm>
            <a:off x="7954185" y="3940844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2198" name="Google Shape;2198;p45"/>
          <p:cNvSpPr txBox="1">
            <a:spLocks noGrp="1"/>
          </p:cNvSpPr>
          <p:nvPr>
            <p:ph type="title" idx="6"/>
          </p:nvPr>
        </p:nvSpPr>
        <p:spPr>
          <a:xfrm>
            <a:off x="5485975" y="1693436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200" name="Google Shape;2200;p45"/>
          <p:cNvSpPr txBox="1">
            <a:spLocks noGrp="1"/>
          </p:cNvSpPr>
          <p:nvPr>
            <p:ph type="title" idx="2"/>
          </p:nvPr>
        </p:nvSpPr>
        <p:spPr>
          <a:xfrm>
            <a:off x="569200" y="2377600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Warm-up</a:t>
            </a:r>
          </a:p>
        </p:txBody>
      </p:sp>
      <p:grpSp>
        <p:nvGrpSpPr>
          <p:cNvPr id="2201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2202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3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4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5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6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7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8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3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4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5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6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7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8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19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0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1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22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2223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4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5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6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7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0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1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32" name="Google Shape;2232;p45"/>
          <p:cNvGrpSpPr/>
          <p:nvPr/>
        </p:nvGrpSpPr>
        <p:grpSpPr>
          <a:xfrm>
            <a:off x="10116891" y="348253"/>
            <a:ext cx="1879488" cy="1380289"/>
            <a:chOff x="3765486" y="1507629"/>
            <a:chExt cx="586753" cy="430946"/>
          </a:xfrm>
        </p:grpSpPr>
        <p:sp>
          <p:nvSpPr>
            <p:cNvPr id="2233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4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6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7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8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39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0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1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2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65" name="Google Shape;2265;p45"/>
          <p:cNvGrpSpPr/>
          <p:nvPr/>
        </p:nvGrpSpPr>
        <p:grpSpPr>
          <a:xfrm>
            <a:off x="1894006" y="174753"/>
            <a:ext cx="447572" cy="377920"/>
            <a:chOff x="3950662" y="2808665"/>
            <a:chExt cx="123862" cy="104621"/>
          </a:xfrm>
        </p:grpSpPr>
        <p:sp>
          <p:nvSpPr>
            <p:cNvPr id="2266" name="Google Shape;2266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74" name="Google Shape;2274;p45"/>
          <p:cNvGrpSpPr/>
          <p:nvPr/>
        </p:nvGrpSpPr>
        <p:grpSpPr>
          <a:xfrm>
            <a:off x="11548806" y="437253"/>
            <a:ext cx="447572" cy="377920"/>
            <a:chOff x="3950662" y="2808665"/>
            <a:chExt cx="123862" cy="104621"/>
          </a:xfrm>
        </p:grpSpPr>
        <p:sp>
          <p:nvSpPr>
            <p:cNvPr id="2275" name="Google Shape;2275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283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2284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2292" name="Google Shape;2292;p45"/>
          <p:cNvSpPr/>
          <p:nvPr/>
        </p:nvSpPr>
        <p:spPr>
          <a:xfrm>
            <a:off x="1990118" y="1686535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293" name="Google Shape;2293;p45"/>
          <p:cNvSpPr/>
          <p:nvPr/>
        </p:nvSpPr>
        <p:spPr>
          <a:xfrm>
            <a:off x="4048000" y="3923547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294" name="Google Shape;2294;p45"/>
          <p:cNvSpPr/>
          <p:nvPr/>
        </p:nvSpPr>
        <p:spPr>
          <a:xfrm>
            <a:off x="5586018" y="1686535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295" name="Google Shape;2295;p45"/>
          <p:cNvSpPr/>
          <p:nvPr/>
        </p:nvSpPr>
        <p:spPr>
          <a:xfrm>
            <a:off x="8030773" y="3923797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sp>
        <p:nvSpPr>
          <p:cNvPr id="2296" name="Google Shape;2296;p45"/>
          <p:cNvSpPr/>
          <p:nvPr/>
        </p:nvSpPr>
        <p:spPr>
          <a:xfrm>
            <a:off x="11078201" y="5905150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56544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5080749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Warm-up</a:t>
            </a:r>
            <a:endParaRPr lang="en-US" dirty="0"/>
          </a:p>
        </p:txBody>
      </p:sp>
      <p:sp>
        <p:nvSpPr>
          <p:cNvPr id="2357" name="Google Shape;2357;p47"/>
          <p:cNvSpPr txBox="1">
            <a:spLocks noGrp="1"/>
          </p:cNvSpPr>
          <p:nvPr>
            <p:ph type="body" idx="1"/>
          </p:nvPr>
        </p:nvSpPr>
        <p:spPr>
          <a:xfrm>
            <a:off x="6527767" y="4442617"/>
            <a:ext cx="5525688" cy="66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dirty="0"/>
              <a:t>Game: Charades</a:t>
            </a:r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1867"/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8919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4159988" y="1007197"/>
            <a:ext cx="4188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Charades – Rules:</a:t>
            </a:r>
            <a:endParaRPr/>
          </a:p>
        </p:txBody>
      </p:sp>
      <p:sp>
        <p:nvSpPr>
          <p:cNvPr id="157" name="Google Shape;157;p6"/>
          <p:cNvSpPr txBox="1"/>
          <p:nvPr/>
        </p:nvSpPr>
        <p:spPr>
          <a:xfrm>
            <a:off x="1310640" y="2273770"/>
            <a:ext cx="10293736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in two teams.</a:t>
            </a:r>
            <a:endParaRPr sz="2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team sends one student to the board, facing the class. You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NOT turn around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a word appears on the screen, students on the board must describe the word to the guessers of your team.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talking! Gestures only!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Whoever guesses the correct word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wins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point.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teams change the guessers after each word.</a:t>
            </a:r>
            <a:endParaRPr dirty="0"/>
          </a:p>
        </p:txBody>
      </p:sp>
      <p:grpSp>
        <p:nvGrpSpPr>
          <p:cNvPr id="7" name="Google Shape;2165;p44"/>
          <p:cNvGrpSpPr/>
          <p:nvPr/>
        </p:nvGrpSpPr>
        <p:grpSpPr>
          <a:xfrm flipH="1">
            <a:off x="10340177" y="5325185"/>
            <a:ext cx="1404807" cy="1079913"/>
            <a:chOff x="117774" y="618813"/>
            <a:chExt cx="536814" cy="412664"/>
          </a:xfrm>
        </p:grpSpPr>
        <p:sp>
          <p:nvSpPr>
            <p:cNvPr id="8" name="Google Shape;2166;p44"/>
            <p:cNvSpPr/>
            <p:nvPr/>
          </p:nvSpPr>
          <p:spPr>
            <a:xfrm>
              <a:off x="181749" y="655273"/>
              <a:ext cx="139401" cy="178075"/>
            </a:xfrm>
            <a:custGeom>
              <a:avLst/>
              <a:gdLst/>
              <a:ahLst/>
              <a:cxnLst/>
              <a:rect l="l" t="t" r="r" b="b"/>
              <a:pathLst>
                <a:path w="2898" h="3702" extrusionOk="0">
                  <a:moveTo>
                    <a:pt x="2222" y="1"/>
                  </a:moveTo>
                  <a:cubicBezTo>
                    <a:pt x="2148" y="1"/>
                    <a:pt x="2072" y="18"/>
                    <a:pt x="1997" y="56"/>
                  </a:cubicBezTo>
                  <a:cubicBezTo>
                    <a:pt x="1917" y="82"/>
                    <a:pt x="1943" y="224"/>
                    <a:pt x="2031" y="224"/>
                  </a:cubicBezTo>
                  <a:cubicBezTo>
                    <a:pt x="2058" y="221"/>
                    <a:pt x="2084" y="219"/>
                    <a:pt x="2109" y="219"/>
                  </a:cubicBezTo>
                  <a:cubicBezTo>
                    <a:pt x="2766" y="219"/>
                    <a:pt x="2531" y="1216"/>
                    <a:pt x="2421" y="1514"/>
                  </a:cubicBezTo>
                  <a:cubicBezTo>
                    <a:pt x="2333" y="1823"/>
                    <a:pt x="2138" y="2132"/>
                    <a:pt x="1970" y="2408"/>
                  </a:cubicBezTo>
                  <a:cubicBezTo>
                    <a:pt x="1722" y="2804"/>
                    <a:pt x="1359" y="3140"/>
                    <a:pt x="962" y="3389"/>
                  </a:cubicBezTo>
                  <a:cubicBezTo>
                    <a:pt x="831" y="3462"/>
                    <a:pt x="725" y="3495"/>
                    <a:pt x="639" y="3495"/>
                  </a:cubicBezTo>
                  <a:cubicBezTo>
                    <a:pt x="104" y="3495"/>
                    <a:pt x="369" y="2242"/>
                    <a:pt x="485" y="1877"/>
                  </a:cubicBezTo>
                  <a:cubicBezTo>
                    <a:pt x="740" y="1232"/>
                    <a:pt x="1191" y="586"/>
                    <a:pt x="1722" y="116"/>
                  </a:cubicBezTo>
                  <a:cubicBezTo>
                    <a:pt x="1763" y="90"/>
                    <a:pt x="1741" y="38"/>
                    <a:pt x="1702" y="38"/>
                  </a:cubicBezTo>
                  <a:cubicBezTo>
                    <a:pt x="1690" y="38"/>
                    <a:pt x="1676" y="43"/>
                    <a:pt x="1661" y="56"/>
                  </a:cubicBezTo>
                  <a:cubicBezTo>
                    <a:pt x="855" y="586"/>
                    <a:pt x="290" y="1595"/>
                    <a:pt x="95" y="2549"/>
                  </a:cubicBezTo>
                  <a:cubicBezTo>
                    <a:pt x="0" y="3040"/>
                    <a:pt x="160" y="3701"/>
                    <a:pt x="647" y="3701"/>
                  </a:cubicBezTo>
                  <a:cubicBezTo>
                    <a:pt x="747" y="3701"/>
                    <a:pt x="861" y="3674"/>
                    <a:pt x="989" y="3611"/>
                  </a:cubicBezTo>
                  <a:cubicBezTo>
                    <a:pt x="1749" y="3248"/>
                    <a:pt x="2279" y="2522"/>
                    <a:pt x="2589" y="1736"/>
                  </a:cubicBezTo>
                  <a:cubicBezTo>
                    <a:pt x="2783" y="1319"/>
                    <a:pt x="2898" y="815"/>
                    <a:pt x="2703" y="365"/>
                  </a:cubicBezTo>
                  <a:cubicBezTo>
                    <a:pt x="2619" y="137"/>
                    <a:pt x="2429" y="1"/>
                    <a:pt x="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9" name="Google Shape;2167;p44"/>
            <p:cNvSpPr/>
            <p:nvPr/>
          </p:nvSpPr>
          <p:spPr>
            <a:xfrm>
              <a:off x="232881" y="716699"/>
              <a:ext cx="62726" cy="67536"/>
            </a:xfrm>
            <a:custGeom>
              <a:avLst/>
              <a:gdLst/>
              <a:ahLst/>
              <a:cxnLst/>
              <a:rect l="l" t="t" r="r" b="b"/>
              <a:pathLst>
                <a:path w="1304" h="1404" extrusionOk="0">
                  <a:moveTo>
                    <a:pt x="969" y="0"/>
                  </a:moveTo>
                  <a:cubicBezTo>
                    <a:pt x="406" y="0"/>
                    <a:pt x="0" y="979"/>
                    <a:pt x="430" y="1386"/>
                  </a:cubicBezTo>
                  <a:cubicBezTo>
                    <a:pt x="444" y="1398"/>
                    <a:pt x="461" y="1404"/>
                    <a:pt x="477" y="1404"/>
                  </a:cubicBezTo>
                  <a:cubicBezTo>
                    <a:pt x="532" y="1404"/>
                    <a:pt x="586" y="1345"/>
                    <a:pt x="544" y="1299"/>
                  </a:cubicBezTo>
                  <a:cubicBezTo>
                    <a:pt x="295" y="907"/>
                    <a:pt x="528" y="139"/>
                    <a:pt x="1010" y="139"/>
                  </a:cubicBezTo>
                  <a:cubicBezTo>
                    <a:pt x="1075" y="139"/>
                    <a:pt x="1144" y="153"/>
                    <a:pt x="1216" y="183"/>
                  </a:cubicBezTo>
                  <a:cubicBezTo>
                    <a:pt x="1270" y="183"/>
                    <a:pt x="1304" y="123"/>
                    <a:pt x="1270" y="96"/>
                  </a:cubicBezTo>
                  <a:cubicBezTo>
                    <a:pt x="1167" y="29"/>
                    <a:pt x="1066" y="0"/>
                    <a:pt x="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" name="Google Shape;2168;p44"/>
            <p:cNvSpPr/>
            <p:nvPr/>
          </p:nvSpPr>
          <p:spPr>
            <a:xfrm>
              <a:off x="197479" y="665327"/>
              <a:ext cx="161191" cy="189283"/>
            </a:xfrm>
            <a:custGeom>
              <a:avLst/>
              <a:gdLst/>
              <a:ahLst/>
              <a:cxnLst/>
              <a:rect l="l" t="t" r="r" b="b"/>
              <a:pathLst>
                <a:path w="3351" h="3935" extrusionOk="0">
                  <a:moveTo>
                    <a:pt x="2524" y="1"/>
                  </a:moveTo>
                  <a:cubicBezTo>
                    <a:pt x="2459" y="1"/>
                    <a:pt x="2417" y="85"/>
                    <a:pt x="2483" y="129"/>
                  </a:cubicBezTo>
                  <a:cubicBezTo>
                    <a:pt x="2598" y="209"/>
                    <a:pt x="2712" y="297"/>
                    <a:pt x="2819" y="351"/>
                  </a:cubicBezTo>
                  <a:cubicBezTo>
                    <a:pt x="3182" y="579"/>
                    <a:pt x="3155" y="969"/>
                    <a:pt x="3102" y="1332"/>
                  </a:cubicBezTo>
                  <a:cubicBezTo>
                    <a:pt x="3014" y="1809"/>
                    <a:pt x="2819" y="2259"/>
                    <a:pt x="2598" y="2649"/>
                  </a:cubicBezTo>
                  <a:cubicBezTo>
                    <a:pt x="2271" y="3260"/>
                    <a:pt x="1643" y="3756"/>
                    <a:pt x="992" y="3756"/>
                  </a:cubicBezTo>
                  <a:cubicBezTo>
                    <a:pt x="692" y="3756"/>
                    <a:pt x="387" y="3650"/>
                    <a:pt x="104" y="3402"/>
                  </a:cubicBezTo>
                  <a:cubicBezTo>
                    <a:pt x="100" y="3397"/>
                    <a:pt x="93" y="3395"/>
                    <a:pt x="86" y="3395"/>
                  </a:cubicBezTo>
                  <a:cubicBezTo>
                    <a:pt x="52" y="3395"/>
                    <a:pt x="0" y="3444"/>
                    <a:pt x="51" y="3489"/>
                  </a:cubicBezTo>
                  <a:cubicBezTo>
                    <a:pt x="349" y="3800"/>
                    <a:pt x="705" y="3934"/>
                    <a:pt x="1064" y="3934"/>
                  </a:cubicBezTo>
                  <a:cubicBezTo>
                    <a:pt x="1644" y="3934"/>
                    <a:pt x="2232" y="3584"/>
                    <a:pt x="2598" y="3066"/>
                  </a:cubicBezTo>
                  <a:cubicBezTo>
                    <a:pt x="2960" y="2535"/>
                    <a:pt x="3296" y="1809"/>
                    <a:pt x="3323" y="1164"/>
                  </a:cubicBezTo>
                  <a:cubicBezTo>
                    <a:pt x="3350" y="545"/>
                    <a:pt x="3128" y="270"/>
                    <a:pt x="2571" y="15"/>
                  </a:cubicBezTo>
                  <a:cubicBezTo>
                    <a:pt x="2555" y="5"/>
                    <a:pt x="2539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" name="Google Shape;2169;p44"/>
            <p:cNvSpPr/>
            <p:nvPr/>
          </p:nvSpPr>
          <p:spPr>
            <a:xfrm>
              <a:off x="253565" y="699431"/>
              <a:ext cx="200780" cy="179422"/>
            </a:xfrm>
            <a:custGeom>
              <a:avLst/>
              <a:gdLst/>
              <a:ahLst/>
              <a:cxnLst/>
              <a:rect l="l" t="t" r="r" b="b"/>
              <a:pathLst>
                <a:path w="4174" h="3730" extrusionOk="0">
                  <a:moveTo>
                    <a:pt x="2168" y="0"/>
                  </a:moveTo>
                  <a:cubicBezTo>
                    <a:pt x="2120" y="0"/>
                    <a:pt x="2082" y="95"/>
                    <a:pt x="2130" y="119"/>
                  </a:cubicBezTo>
                  <a:cubicBezTo>
                    <a:pt x="2581" y="428"/>
                    <a:pt x="2917" y="818"/>
                    <a:pt x="3280" y="1181"/>
                  </a:cubicBezTo>
                  <a:cubicBezTo>
                    <a:pt x="3589" y="1463"/>
                    <a:pt x="3837" y="1772"/>
                    <a:pt x="3898" y="2189"/>
                  </a:cubicBezTo>
                  <a:cubicBezTo>
                    <a:pt x="3925" y="2525"/>
                    <a:pt x="3643" y="2921"/>
                    <a:pt x="3448" y="3170"/>
                  </a:cubicBezTo>
                  <a:cubicBezTo>
                    <a:pt x="3244" y="3409"/>
                    <a:pt x="2962" y="3485"/>
                    <a:pt x="2659" y="3485"/>
                  </a:cubicBezTo>
                  <a:cubicBezTo>
                    <a:pt x="2291" y="3485"/>
                    <a:pt x="1893" y="3374"/>
                    <a:pt x="1573" y="3311"/>
                  </a:cubicBezTo>
                  <a:cubicBezTo>
                    <a:pt x="1181" y="3245"/>
                    <a:pt x="753" y="3156"/>
                    <a:pt x="334" y="3156"/>
                  </a:cubicBezTo>
                  <a:cubicBezTo>
                    <a:pt x="242" y="3156"/>
                    <a:pt x="151" y="3160"/>
                    <a:pt x="61" y="3170"/>
                  </a:cubicBezTo>
                  <a:cubicBezTo>
                    <a:pt x="0" y="3170"/>
                    <a:pt x="0" y="3257"/>
                    <a:pt x="61" y="3257"/>
                  </a:cubicBezTo>
                  <a:cubicBezTo>
                    <a:pt x="928" y="3284"/>
                    <a:pt x="1768" y="3533"/>
                    <a:pt x="2608" y="3701"/>
                  </a:cubicBezTo>
                  <a:cubicBezTo>
                    <a:pt x="2695" y="3721"/>
                    <a:pt x="2777" y="3730"/>
                    <a:pt x="2855" y="3730"/>
                  </a:cubicBezTo>
                  <a:cubicBezTo>
                    <a:pt x="3333" y="3730"/>
                    <a:pt x="3655" y="3381"/>
                    <a:pt x="3898" y="2948"/>
                  </a:cubicBezTo>
                  <a:cubicBezTo>
                    <a:pt x="4173" y="2417"/>
                    <a:pt x="4147" y="1853"/>
                    <a:pt x="3757" y="1409"/>
                  </a:cubicBezTo>
                  <a:cubicBezTo>
                    <a:pt x="3360" y="905"/>
                    <a:pt x="2803" y="260"/>
                    <a:pt x="2184" y="4"/>
                  </a:cubicBezTo>
                  <a:cubicBezTo>
                    <a:pt x="2179" y="2"/>
                    <a:pt x="2173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" name="Google Shape;2170;p44"/>
            <p:cNvSpPr/>
            <p:nvPr/>
          </p:nvSpPr>
          <p:spPr>
            <a:xfrm>
              <a:off x="117774" y="784619"/>
              <a:ext cx="34971" cy="13661"/>
            </a:xfrm>
            <a:custGeom>
              <a:avLst/>
              <a:gdLst/>
              <a:ahLst/>
              <a:cxnLst/>
              <a:rect l="l" t="t" r="r" b="b"/>
              <a:pathLst>
                <a:path w="727" h="284" extrusionOk="0">
                  <a:moveTo>
                    <a:pt x="169" y="1"/>
                  </a:moveTo>
                  <a:cubicBezTo>
                    <a:pt x="81" y="1"/>
                    <a:pt x="1" y="115"/>
                    <a:pt x="81" y="169"/>
                  </a:cubicBezTo>
                  <a:cubicBezTo>
                    <a:pt x="169" y="250"/>
                    <a:pt x="249" y="283"/>
                    <a:pt x="363" y="283"/>
                  </a:cubicBezTo>
                  <a:cubicBezTo>
                    <a:pt x="471" y="283"/>
                    <a:pt x="585" y="283"/>
                    <a:pt x="673" y="223"/>
                  </a:cubicBezTo>
                  <a:cubicBezTo>
                    <a:pt x="726" y="169"/>
                    <a:pt x="726" y="82"/>
                    <a:pt x="639" y="55"/>
                  </a:cubicBezTo>
                  <a:cubicBezTo>
                    <a:pt x="612" y="41"/>
                    <a:pt x="579" y="41"/>
                    <a:pt x="544" y="41"/>
                  </a:cubicBezTo>
                  <a:cubicBezTo>
                    <a:pt x="510" y="41"/>
                    <a:pt x="474" y="41"/>
                    <a:pt x="444" y="28"/>
                  </a:cubicBezTo>
                  <a:cubicBezTo>
                    <a:pt x="337" y="28"/>
                    <a:pt x="249" y="28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" name="Google Shape;2171;p44"/>
            <p:cNvSpPr/>
            <p:nvPr/>
          </p:nvSpPr>
          <p:spPr>
            <a:xfrm>
              <a:off x="134273" y="715545"/>
              <a:ext cx="37231" cy="18087"/>
            </a:xfrm>
            <a:custGeom>
              <a:avLst/>
              <a:gdLst/>
              <a:ahLst/>
              <a:cxnLst/>
              <a:rect l="l" t="t" r="r" b="b"/>
              <a:pathLst>
                <a:path w="774" h="376" extrusionOk="0">
                  <a:moveTo>
                    <a:pt x="129" y="1"/>
                  </a:moveTo>
                  <a:cubicBezTo>
                    <a:pt x="56" y="1"/>
                    <a:pt x="0" y="76"/>
                    <a:pt x="47" y="147"/>
                  </a:cubicBezTo>
                  <a:cubicBezTo>
                    <a:pt x="128" y="375"/>
                    <a:pt x="464" y="342"/>
                    <a:pt x="693" y="375"/>
                  </a:cubicBezTo>
                  <a:cubicBezTo>
                    <a:pt x="773" y="375"/>
                    <a:pt x="773" y="234"/>
                    <a:pt x="719" y="234"/>
                  </a:cubicBezTo>
                  <a:cubicBezTo>
                    <a:pt x="605" y="207"/>
                    <a:pt x="525" y="173"/>
                    <a:pt x="437" y="147"/>
                  </a:cubicBezTo>
                  <a:cubicBezTo>
                    <a:pt x="330" y="120"/>
                    <a:pt x="242" y="66"/>
                    <a:pt x="162" y="5"/>
                  </a:cubicBezTo>
                  <a:cubicBezTo>
                    <a:pt x="151" y="2"/>
                    <a:pt x="140" y="1"/>
                    <a:pt x="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" name="Google Shape;2172;p44"/>
            <p:cNvSpPr/>
            <p:nvPr/>
          </p:nvSpPr>
          <p:spPr>
            <a:xfrm>
              <a:off x="168858" y="660565"/>
              <a:ext cx="29343" cy="26023"/>
            </a:xfrm>
            <a:custGeom>
              <a:avLst/>
              <a:gdLst/>
              <a:ahLst/>
              <a:cxnLst/>
              <a:rect l="l" t="t" r="r" b="b"/>
              <a:pathLst>
                <a:path w="610" h="541" extrusionOk="0">
                  <a:moveTo>
                    <a:pt x="70" y="1"/>
                  </a:moveTo>
                  <a:cubicBezTo>
                    <a:pt x="32" y="1"/>
                    <a:pt x="0" y="26"/>
                    <a:pt x="0" y="60"/>
                  </a:cubicBezTo>
                  <a:cubicBezTo>
                    <a:pt x="27" y="201"/>
                    <a:pt x="81" y="255"/>
                    <a:pt x="168" y="342"/>
                  </a:cubicBezTo>
                  <a:cubicBezTo>
                    <a:pt x="249" y="423"/>
                    <a:pt x="363" y="476"/>
                    <a:pt x="451" y="537"/>
                  </a:cubicBezTo>
                  <a:cubicBezTo>
                    <a:pt x="459" y="540"/>
                    <a:pt x="467" y="541"/>
                    <a:pt x="476" y="541"/>
                  </a:cubicBezTo>
                  <a:cubicBezTo>
                    <a:pt x="547" y="541"/>
                    <a:pt x="610" y="444"/>
                    <a:pt x="531" y="396"/>
                  </a:cubicBezTo>
                  <a:cubicBezTo>
                    <a:pt x="451" y="342"/>
                    <a:pt x="390" y="282"/>
                    <a:pt x="336" y="228"/>
                  </a:cubicBezTo>
                  <a:cubicBezTo>
                    <a:pt x="249" y="174"/>
                    <a:pt x="195" y="87"/>
                    <a:pt x="142" y="33"/>
                  </a:cubicBezTo>
                  <a:cubicBezTo>
                    <a:pt x="119" y="10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" name="Google Shape;2173;p44"/>
            <p:cNvSpPr/>
            <p:nvPr/>
          </p:nvSpPr>
          <p:spPr>
            <a:xfrm>
              <a:off x="221241" y="618813"/>
              <a:ext cx="32036" cy="25783"/>
            </a:xfrm>
            <a:custGeom>
              <a:avLst/>
              <a:gdLst/>
              <a:ahLst/>
              <a:cxnLst/>
              <a:rect l="l" t="t" r="r" b="b"/>
              <a:pathLst>
                <a:path w="666" h="536" extrusionOk="0">
                  <a:moveTo>
                    <a:pt x="168" y="0"/>
                  </a:moveTo>
                  <a:cubicBezTo>
                    <a:pt x="87" y="0"/>
                    <a:pt x="0" y="115"/>
                    <a:pt x="114" y="168"/>
                  </a:cubicBezTo>
                  <a:cubicBezTo>
                    <a:pt x="202" y="202"/>
                    <a:pt x="255" y="256"/>
                    <a:pt x="309" y="310"/>
                  </a:cubicBezTo>
                  <a:cubicBezTo>
                    <a:pt x="397" y="370"/>
                    <a:pt x="450" y="451"/>
                    <a:pt x="504" y="504"/>
                  </a:cubicBezTo>
                  <a:cubicBezTo>
                    <a:pt x="520" y="527"/>
                    <a:pt x="538" y="536"/>
                    <a:pt x="556" y="536"/>
                  </a:cubicBezTo>
                  <a:cubicBezTo>
                    <a:pt x="611" y="536"/>
                    <a:pt x="665" y="457"/>
                    <a:pt x="645" y="397"/>
                  </a:cubicBezTo>
                  <a:cubicBezTo>
                    <a:pt x="591" y="310"/>
                    <a:pt x="538" y="229"/>
                    <a:pt x="450" y="142"/>
                  </a:cubicBezTo>
                  <a:cubicBezTo>
                    <a:pt x="397" y="61"/>
                    <a:pt x="282" y="34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" name="Google Shape;2174;p44"/>
            <p:cNvSpPr/>
            <p:nvPr/>
          </p:nvSpPr>
          <p:spPr>
            <a:xfrm>
              <a:off x="322398" y="867017"/>
              <a:ext cx="95724" cy="88316"/>
            </a:xfrm>
            <a:custGeom>
              <a:avLst/>
              <a:gdLst/>
              <a:ahLst/>
              <a:cxnLst/>
              <a:rect l="l" t="t" r="r" b="b"/>
              <a:pathLst>
                <a:path w="1990" h="1836" extrusionOk="0">
                  <a:moveTo>
                    <a:pt x="1898" y="0"/>
                  </a:moveTo>
                  <a:cubicBezTo>
                    <a:pt x="1881" y="0"/>
                    <a:pt x="1864" y="7"/>
                    <a:pt x="1849" y="22"/>
                  </a:cubicBezTo>
                  <a:cubicBezTo>
                    <a:pt x="1708" y="109"/>
                    <a:pt x="1654" y="304"/>
                    <a:pt x="1566" y="418"/>
                  </a:cubicBezTo>
                  <a:cubicBezTo>
                    <a:pt x="1459" y="640"/>
                    <a:pt x="1345" y="835"/>
                    <a:pt x="1204" y="1030"/>
                  </a:cubicBezTo>
                  <a:cubicBezTo>
                    <a:pt x="1089" y="1225"/>
                    <a:pt x="955" y="1426"/>
                    <a:pt x="753" y="1507"/>
                  </a:cubicBezTo>
                  <a:cubicBezTo>
                    <a:pt x="696" y="1554"/>
                    <a:pt x="604" y="1583"/>
                    <a:pt x="519" y="1583"/>
                  </a:cubicBezTo>
                  <a:cubicBezTo>
                    <a:pt x="444" y="1583"/>
                    <a:pt x="374" y="1560"/>
                    <a:pt x="337" y="1507"/>
                  </a:cubicBezTo>
                  <a:cubicBezTo>
                    <a:pt x="195" y="1285"/>
                    <a:pt x="363" y="889"/>
                    <a:pt x="417" y="667"/>
                  </a:cubicBezTo>
                  <a:cubicBezTo>
                    <a:pt x="451" y="553"/>
                    <a:pt x="558" y="217"/>
                    <a:pt x="451" y="109"/>
                  </a:cubicBezTo>
                  <a:cubicBezTo>
                    <a:pt x="417" y="109"/>
                    <a:pt x="390" y="109"/>
                    <a:pt x="363" y="136"/>
                  </a:cubicBezTo>
                  <a:cubicBezTo>
                    <a:pt x="310" y="217"/>
                    <a:pt x="310" y="358"/>
                    <a:pt x="283" y="445"/>
                  </a:cubicBezTo>
                  <a:cubicBezTo>
                    <a:pt x="249" y="613"/>
                    <a:pt x="195" y="781"/>
                    <a:pt x="142" y="949"/>
                  </a:cubicBezTo>
                  <a:cubicBezTo>
                    <a:pt x="81" y="1225"/>
                    <a:pt x="1" y="1561"/>
                    <a:pt x="249" y="1762"/>
                  </a:cubicBezTo>
                  <a:cubicBezTo>
                    <a:pt x="321" y="1814"/>
                    <a:pt x="401" y="1835"/>
                    <a:pt x="485" y="1835"/>
                  </a:cubicBezTo>
                  <a:cubicBezTo>
                    <a:pt x="764" y="1835"/>
                    <a:pt x="1081" y="1597"/>
                    <a:pt x="1230" y="1426"/>
                  </a:cubicBezTo>
                  <a:cubicBezTo>
                    <a:pt x="1398" y="1225"/>
                    <a:pt x="1540" y="976"/>
                    <a:pt x="1681" y="754"/>
                  </a:cubicBezTo>
                  <a:cubicBezTo>
                    <a:pt x="1795" y="586"/>
                    <a:pt x="1990" y="304"/>
                    <a:pt x="1990" y="109"/>
                  </a:cubicBezTo>
                  <a:cubicBezTo>
                    <a:pt x="1990" y="46"/>
                    <a:pt x="1944" y="0"/>
                    <a:pt x="1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2175;p44"/>
            <p:cNvSpPr/>
            <p:nvPr/>
          </p:nvSpPr>
          <p:spPr>
            <a:xfrm>
              <a:off x="302051" y="862687"/>
              <a:ext cx="43340" cy="32758"/>
            </a:xfrm>
            <a:custGeom>
              <a:avLst/>
              <a:gdLst/>
              <a:ahLst/>
              <a:cxnLst/>
              <a:rect l="l" t="t" r="r" b="b"/>
              <a:pathLst>
                <a:path w="901" h="681" extrusionOk="0">
                  <a:moveTo>
                    <a:pt x="185" y="0"/>
                  </a:moveTo>
                  <a:cubicBezTo>
                    <a:pt x="168" y="0"/>
                    <a:pt x="151" y="10"/>
                    <a:pt x="141" y="31"/>
                  </a:cubicBezTo>
                  <a:cubicBezTo>
                    <a:pt x="0" y="199"/>
                    <a:pt x="0" y="421"/>
                    <a:pt x="202" y="535"/>
                  </a:cubicBezTo>
                  <a:cubicBezTo>
                    <a:pt x="282" y="589"/>
                    <a:pt x="397" y="589"/>
                    <a:pt x="477" y="616"/>
                  </a:cubicBezTo>
                  <a:cubicBezTo>
                    <a:pt x="592" y="643"/>
                    <a:pt x="706" y="676"/>
                    <a:pt x="813" y="676"/>
                  </a:cubicBezTo>
                  <a:cubicBezTo>
                    <a:pt x="822" y="679"/>
                    <a:pt x="830" y="680"/>
                    <a:pt x="838" y="680"/>
                  </a:cubicBezTo>
                  <a:cubicBezTo>
                    <a:pt x="900" y="680"/>
                    <a:pt x="898" y="583"/>
                    <a:pt x="874" y="535"/>
                  </a:cubicBezTo>
                  <a:cubicBezTo>
                    <a:pt x="760" y="421"/>
                    <a:pt x="565" y="421"/>
                    <a:pt x="397" y="394"/>
                  </a:cubicBezTo>
                  <a:cubicBezTo>
                    <a:pt x="336" y="367"/>
                    <a:pt x="256" y="367"/>
                    <a:pt x="229" y="340"/>
                  </a:cubicBezTo>
                  <a:cubicBezTo>
                    <a:pt x="168" y="280"/>
                    <a:pt x="229" y="139"/>
                    <a:pt x="229" y="85"/>
                  </a:cubicBezTo>
                  <a:cubicBezTo>
                    <a:pt x="246" y="33"/>
                    <a:pt x="216" y="0"/>
                    <a:pt x="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Google Shape;2176;p44"/>
            <p:cNvSpPr/>
            <p:nvPr/>
          </p:nvSpPr>
          <p:spPr>
            <a:xfrm>
              <a:off x="415186" y="820839"/>
              <a:ext cx="58204" cy="59888"/>
            </a:xfrm>
            <a:custGeom>
              <a:avLst/>
              <a:gdLst/>
              <a:ahLst/>
              <a:cxnLst/>
              <a:rect l="l" t="t" r="r" b="b"/>
              <a:pathLst>
                <a:path w="1210" h="1245" extrusionOk="0">
                  <a:moveTo>
                    <a:pt x="645" y="1"/>
                  </a:moveTo>
                  <a:cubicBezTo>
                    <a:pt x="592" y="34"/>
                    <a:pt x="538" y="142"/>
                    <a:pt x="619" y="169"/>
                  </a:cubicBezTo>
                  <a:cubicBezTo>
                    <a:pt x="733" y="256"/>
                    <a:pt x="901" y="256"/>
                    <a:pt x="928" y="424"/>
                  </a:cubicBezTo>
                  <a:cubicBezTo>
                    <a:pt x="928" y="592"/>
                    <a:pt x="813" y="760"/>
                    <a:pt x="733" y="901"/>
                  </a:cubicBezTo>
                  <a:cubicBezTo>
                    <a:pt x="592" y="1123"/>
                    <a:pt x="283" y="1009"/>
                    <a:pt x="61" y="1069"/>
                  </a:cubicBezTo>
                  <a:cubicBezTo>
                    <a:pt x="0" y="1069"/>
                    <a:pt x="0" y="1150"/>
                    <a:pt x="61" y="1177"/>
                  </a:cubicBezTo>
                  <a:cubicBezTo>
                    <a:pt x="197" y="1204"/>
                    <a:pt x="369" y="1244"/>
                    <a:pt x="518" y="1244"/>
                  </a:cubicBezTo>
                  <a:cubicBezTo>
                    <a:pt x="553" y="1244"/>
                    <a:pt x="587" y="1242"/>
                    <a:pt x="619" y="1237"/>
                  </a:cubicBezTo>
                  <a:cubicBezTo>
                    <a:pt x="813" y="1210"/>
                    <a:pt x="928" y="1042"/>
                    <a:pt x="1042" y="901"/>
                  </a:cubicBezTo>
                  <a:cubicBezTo>
                    <a:pt x="1123" y="706"/>
                    <a:pt x="1210" y="505"/>
                    <a:pt x="1123" y="283"/>
                  </a:cubicBezTo>
                  <a:cubicBezTo>
                    <a:pt x="1069" y="115"/>
                    <a:pt x="840" y="1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Google Shape;2177;p44"/>
            <p:cNvSpPr/>
            <p:nvPr/>
          </p:nvSpPr>
          <p:spPr>
            <a:xfrm>
              <a:off x="375214" y="738249"/>
              <a:ext cx="34538" cy="39204"/>
            </a:xfrm>
            <a:custGeom>
              <a:avLst/>
              <a:gdLst/>
              <a:ahLst/>
              <a:cxnLst/>
              <a:rect l="l" t="t" r="r" b="b"/>
              <a:pathLst>
                <a:path w="718" h="815" extrusionOk="0">
                  <a:moveTo>
                    <a:pt x="53" y="0"/>
                  </a:moveTo>
                  <a:cubicBezTo>
                    <a:pt x="26" y="0"/>
                    <a:pt x="0" y="27"/>
                    <a:pt x="25" y="71"/>
                  </a:cubicBezTo>
                  <a:cubicBezTo>
                    <a:pt x="79" y="179"/>
                    <a:pt x="159" y="320"/>
                    <a:pt x="247" y="434"/>
                  </a:cubicBezTo>
                  <a:cubicBezTo>
                    <a:pt x="361" y="575"/>
                    <a:pt x="468" y="710"/>
                    <a:pt x="636" y="797"/>
                  </a:cubicBezTo>
                  <a:cubicBezTo>
                    <a:pt x="643" y="809"/>
                    <a:pt x="651" y="815"/>
                    <a:pt x="659" y="815"/>
                  </a:cubicBezTo>
                  <a:cubicBezTo>
                    <a:pt x="687" y="815"/>
                    <a:pt x="718" y="756"/>
                    <a:pt x="697" y="710"/>
                  </a:cubicBezTo>
                  <a:cubicBezTo>
                    <a:pt x="468" y="515"/>
                    <a:pt x="274" y="239"/>
                    <a:pt x="79" y="11"/>
                  </a:cubicBezTo>
                  <a:cubicBezTo>
                    <a:pt x="72" y="4"/>
                    <a:pt x="62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178;p44"/>
            <p:cNvSpPr/>
            <p:nvPr/>
          </p:nvSpPr>
          <p:spPr>
            <a:xfrm>
              <a:off x="415186" y="791112"/>
              <a:ext cx="7889" cy="10102"/>
            </a:xfrm>
            <a:custGeom>
              <a:avLst/>
              <a:gdLst/>
              <a:ahLst/>
              <a:cxnLst/>
              <a:rect l="l" t="t" r="r" b="b"/>
              <a:pathLst>
                <a:path w="164" h="210" extrusionOk="0">
                  <a:moveTo>
                    <a:pt x="57" y="0"/>
                  </a:moveTo>
                  <a:cubicBezTo>
                    <a:pt x="29" y="0"/>
                    <a:pt x="0" y="20"/>
                    <a:pt x="0" y="61"/>
                  </a:cubicBezTo>
                  <a:cubicBezTo>
                    <a:pt x="0" y="115"/>
                    <a:pt x="34" y="175"/>
                    <a:pt x="88" y="202"/>
                  </a:cubicBezTo>
                  <a:cubicBezTo>
                    <a:pt x="93" y="207"/>
                    <a:pt x="99" y="209"/>
                    <a:pt x="105" y="209"/>
                  </a:cubicBezTo>
                  <a:cubicBezTo>
                    <a:pt x="132" y="209"/>
                    <a:pt x="163" y="170"/>
                    <a:pt x="141" y="148"/>
                  </a:cubicBezTo>
                  <a:cubicBezTo>
                    <a:pt x="115" y="115"/>
                    <a:pt x="115" y="88"/>
                    <a:pt x="115" y="61"/>
                  </a:cubicBezTo>
                  <a:cubicBezTo>
                    <a:pt x="115" y="20"/>
                    <a:pt x="86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" name="Google Shape;2179;p44"/>
            <p:cNvSpPr/>
            <p:nvPr/>
          </p:nvSpPr>
          <p:spPr>
            <a:xfrm>
              <a:off x="482721" y="895829"/>
              <a:ext cx="18568" cy="27851"/>
            </a:xfrm>
            <a:custGeom>
              <a:avLst/>
              <a:gdLst/>
              <a:ahLst/>
              <a:cxnLst/>
              <a:rect l="l" t="t" r="r" b="b"/>
              <a:pathLst>
                <a:path w="386" h="579" extrusionOk="0">
                  <a:moveTo>
                    <a:pt x="125" y="1"/>
                  </a:moveTo>
                  <a:cubicBezTo>
                    <a:pt x="97" y="1"/>
                    <a:pt x="68" y="14"/>
                    <a:pt x="55" y="41"/>
                  </a:cubicBezTo>
                  <a:cubicBezTo>
                    <a:pt x="1" y="209"/>
                    <a:pt x="108" y="491"/>
                    <a:pt x="276" y="572"/>
                  </a:cubicBezTo>
                  <a:cubicBezTo>
                    <a:pt x="287" y="577"/>
                    <a:pt x="297" y="579"/>
                    <a:pt x="307" y="579"/>
                  </a:cubicBezTo>
                  <a:cubicBezTo>
                    <a:pt x="353" y="579"/>
                    <a:pt x="386" y="530"/>
                    <a:pt x="364" y="458"/>
                  </a:cubicBezTo>
                  <a:cubicBezTo>
                    <a:pt x="337" y="404"/>
                    <a:pt x="276" y="350"/>
                    <a:pt x="250" y="290"/>
                  </a:cubicBezTo>
                  <a:cubicBezTo>
                    <a:pt x="196" y="209"/>
                    <a:pt x="196" y="122"/>
                    <a:pt x="196" y="41"/>
                  </a:cubicBezTo>
                  <a:cubicBezTo>
                    <a:pt x="182" y="14"/>
                    <a:pt x="154" y="1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" name="Google Shape;2180;p44"/>
            <p:cNvSpPr/>
            <p:nvPr/>
          </p:nvSpPr>
          <p:spPr>
            <a:xfrm>
              <a:off x="504078" y="933974"/>
              <a:ext cx="27034" cy="31363"/>
            </a:xfrm>
            <a:custGeom>
              <a:avLst/>
              <a:gdLst/>
              <a:ahLst/>
              <a:cxnLst/>
              <a:rect l="l" t="t" r="r" b="b"/>
              <a:pathLst>
                <a:path w="562" h="652" extrusionOk="0">
                  <a:moveTo>
                    <a:pt x="46" y="0"/>
                  </a:moveTo>
                  <a:cubicBezTo>
                    <a:pt x="23" y="0"/>
                    <a:pt x="0" y="25"/>
                    <a:pt x="0" y="61"/>
                  </a:cubicBezTo>
                  <a:cubicBezTo>
                    <a:pt x="34" y="310"/>
                    <a:pt x="229" y="505"/>
                    <a:pt x="451" y="646"/>
                  </a:cubicBezTo>
                  <a:cubicBezTo>
                    <a:pt x="458" y="650"/>
                    <a:pt x="466" y="651"/>
                    <a:pt x="473" y="651"/>
                  </a:cubicBezTo>
                  <a:cubicBezTo>
                    <a:pt x="519" y="651"/>
                    <a:pt x="561" y="585"/>
                    <a:pt x="538" y="538"/>
                  </a:cubicBezTo>
                  <a:cubicBezTo>
                    <a:pt x="370" y="370"/>
                    <a:pt x="168" y="229"/>
                    <a:pt x="88" y="34"/>
                  </a:cubicBezTo>
                  <a:cubicBezTo>
                    <a:pt x="77" y="11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181;p44"/>
            <p:cNvSpPr/>
            <p:nvPr/>
          </p:nvSpPr>
          <p:spPr>
            <a:xfrm>
              <a:off x="539625" y="969665"/>
              <a:ext cx="27226" cy="21935"/>
            </a:xfrm>
            <a:custGeom>
              <a:avLst/>
              <a:gdLst/>
              <a:ahLst/>
              <a:cxnLst/>
              <a:rect l="l" t="t" r="r" b="b"/>
              <a:pathLst>
                <a:path w="566" h="456" extrusionOk="0">
                  <a:moveTo>
                    <a:pt x="65" y="0"/>
                  </a:moveTo>
                  <a:cubicBezTo>
                    <a:pt x="27" y="0"/>
                    <a:pt x="0" y="58"/>
                    <a:pt x="21" y="99"/>
                  </a:cubicBezTo>
                  <a:cubicBezTo>
                    <a:pt x="75" y="159"/>
                    <a:pt x="162" y="213"/>
                    <a:pt x="216" y="267"/>
                  </a:cubicBezTo>
                  <a:cubicBezTo>
                    <a:pt x="269" y="327"/>
                    <a:pt x="357" y="381"/>
                    <a:pt x="437" y="435"/>
                  </a:cubicBezTo>
                  <a:cubicBezTo>
                    <a:pt x="446" y="449"/>
                    <a:pt x="458" y="455"/>
                    <a:pt x="471" y="455"/>
                  </a:cubicBezTo>
                  <a:cubicBezTo>
                    <a:pt x="513" y="455"/>
                    <a:pt x="566" y="395"/>
                    <a:pt x="525" y="354"/>
                  </a:cubicBezTo>
                  <a:cubicBezTo>
                    <a:pt x="471" y="300"/>
                    <a:pt x="437" y="213"/>
                    <a:pt x="357" y="159"/>
                  </a:cubicBezTo>
                  <a:cubicBezTo>
                    <a:pt x="269" y="99"/>
                    <a:pt x="189" y="72"/>
                    <a:pt x="101" y="18"/>
                  </a:cubicBezTo>
                  <a:cubicBezTo>
                    <a:pt x="89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" name="Google Shape;2182;p44"/>
            <p:cNvSpPr/>
            <p:nvPr/>
          </p:nvSpPr>
          <p:spPr>
            <a:xfrm>
              <a:off x="581040" y="1001460"/>
              <a:ext cx="34538" cy="15200"/>
            </a:xfrm>
            <a:custGeom>
              <a:avLst/>
              <a:gdLst/>
              <a:ahLst/>
              <a:cxnLst/>
              <a:rect l="l" t="t" r="r" b="b"/>
              <a:pathLst>
                <a:path w="718" h="316" extrusionOk="0">
                  <a:moveTo>
                    <a:pt x="96" y="0"/>
                  </a:moveTo>
                  <a:cubicBezTo>
                    <a:pt x="0" y="0"/>
                    <a:pt x="6" y="197"/>
                    <a:pt x="114" y="197"/>
                  </a:cubicBezTo>
                  <a:cubicBezTo>
                    <a:pt x="282" y="224"/>
                    <a:pt x="417" y="278"/>
                    <a:pt x="585" y="311"/>
                  </a:cubicBezTo>
                  <a:cubicBezTo>
                    <a:pt x="594" y="314"/>
                    <a:pt x="602" y="315"/>
                    <a:pt x="610" y="315"/>
                  </a:cubicBezTo>
                  <a:cubicBezTo>
                    <a:pt x="682" y="315"/>
                    <a:pt x="717" y="219"/>
                    <a:pt x="645" y="170"/>
                  </a:cubicBezTo>
                  <a:cubicBezTo>
                    <a:pt x="477" y="56"/>
                    <a:pt x="309" y="2"/>
                    <a:pt x="114" y="2"/>
                  </a:cubicBezTo>
                  <a:cubicBezTo>
                    <a:pt x="108" y="1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" name="Google Shape;2183;p44"/>
            <p:cNvSpPr/>
            <p:nvPr/>
          </p:nvSpPr>
          <p:spPr>
            <a:xfrm>
              <a:off x="634048" y="1018392"/>
              <a:ext cx="20540" cy="13084"/>
            </a:xfrm>
            <a:custGeom>
              <a:avLst/>
              <a:gdLst/>
              <a:ahLst/>
              <a:cxnLst/>
              <a:rect l="l" t="t" r="r" b="b"/>
              <a:pathLst>
                <a:path w="427" h="272" extrusionOk="0">
                  <a:moveTo>
                    <a:pt x="116" y="1"/>
                  </a:moveTo>
                  <a:cubicBezTo>
                    <a:pt x="50" y="1"/>
                    <a:pt x="1" y="104"/>
                    <a:pt x="74" y="154"/>
                  </a:cubicBezTo>
                  <a:cubicBezTo>
                    <a:pt x="101" y="154"/>
                    <a:pt x="155" y="181"/>
                    <a:pt x="188" y="208"/>
                  </a:cubicBezTo>
                  <a:cubicBezTo>
                    <a:pt x="215" y="235"/>
                    <a:pt x="269" y="262"/>
                    <a:pt x="296" y="262"/>
                  </a:cubicBezTo>
                  <a:cubicBezTo>
                    <a:pt x="313" y="269"/>
                    <a:pt x="329" y="272"/>
                    <a:pt x="343" y="272"/>
                  </a:cubicBezTo>
                  <a:cubicBezTo>
                    <a:pt x="400" y="272"/>
                    <a:pt x="426" y="224"/>
                    <a:pt x="383" y="181"/>
                  </a:cubicBezTo>
                  <a:cubicBezTo>
                    <a:pt x="356" y="127"/>
                    <a:pt x="323" y="94"/>
                    <a:pt x="296" y="67"/>
                  </a:cubicBezTo>
                  <a:cubicBezTo>
                    <a:pt x="242" y="40"/>
                    <a:pt x="215" y="13"/>
                    <a:pt x="155" y="13"/>
                  </a:cubicBezTo>
                  <a:cubicBezTo>
                    <a:pt x="142" y="5"/>
                    <a:pt x="128" y="1"/>
                    <a:pt x="1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6" name="Google Shape;2152;p44"/>
          <p:cNvGrpSpPr/>
          <p:nvPr/>
        </p:nvGrpSpPr>
        <p:grpSpPr>
          <a:xfrm rot="-534140" flipH="1">
            <a:off x="662287" y="392147"/>
            <a:ext cx="1266035" cy="995224"/>
            <a:chOff x="939637" y="186271"/>
            <a:chExt cx="387704" cy="304772"/>
          </a:xfrm>
        </p:grpSpPr>
        <p:sp>
          <p:nvSpPr>
            <p:cNvPr id="27" name="Google Shape;2153;p44"/>
            <p:cNvSpPr/>
            <p:nvPr/>
          </p:nvSpPr>
          <p:spPr>
            <a:xfrm>
              <a:off x="1069993" y="186271"/>
              <a:ext cx="257348" cy="20068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" name="Google Shape;2154;p44"/>
            <p:cNvSpPr/>
            <p:nvPr/>
          </p:nvSpPr>
          <p:spPr>
            <a:xfrm>
              <a:off x="1078314" y="258664"/>
              <a:ext cx="51614" cy="47140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9" name="Google Shape;2155;p44"/>
            <p:cNvSpPr/>
            <p:nvPr/>
          </p:nvSpPr>
          <p:spPr>
            <a:xfrm>
              <a:off x="1133727" y="192717"/>
              <a:ext cx="182405" cy="121844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0" name="Google Shape;2156;p44"/>
            <p:cNvSpPr/>
            <p:nvPr/>
          </p:nvSpPr>
          <p:spPr>
            <a:xfrm>
              <a:off x="1127859" y="312345"/>
              <a:ext cx="12314" cy="61667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1" name="Google Shape;2157;p44"/>
            <p:cNvSpPr/>
            <p:nvPr/>
          </p:nvSpPr>
          <p:spPr>
            <a:xfrm>
              <a:off x="1133342" y="364247"/>
              <a:ext cx="20973" cy="1183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2" name="Google Shape;2158;p44"/>
            <p:cNvSpPr/>
            <p:nvPr/>
          </p:nvSpPr>
          <p:spPr>
            <a:xfrm>
              <a:off x="1152487" y="323120"/>
              <a:ext cx="45313" cy="50748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3" name="Google Shape;2159;p44"/>
            <p:cNvSpPr/>
            <p:nvPr/>
          </p:nvSpPr>
          <p:spPr>
            <a:xfrm>
              <a:off x="1145560" y="356936"/>
              <a:ext cx="34682" cy="18231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4" name="Google Shape;2160;p44"/>
            <p:cNvSpPr/>
            <p:nvPr/>
          </p:nvSpPr>
          <p:spPr>
            <a:xfrm>
              <a:off x="1158884" y="231823"/>
              <a:ext cx="133003" cy="101256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5" name="Google Shape;2161;p44"/>
            <p:cNvSpPr/>
            <p:nvPr/>
          </p:nvSpPr>
          <p:spPr>
            <a:xfrm>
              <a:off x="1081970" y="393156"/>
              <a:ext cx="33527" cy="14527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6" name="Google Shape;2162;p44"/>
            <p:cNvSpPr/>
            <p:nvPr/>
          </p:nvSpPr>
          <p:spPr>
            <a:xfrm>
              <a:off x="1024056" y="405566"/>
              <a:ext cx="37616" cy="1385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7" name="Google Shape;2163;p44"/>
            <p:cNvSpPr/>
            <p:nvPr/>
          </p:nvSpPr>
          <p:spPr>
            <a:xfrm>
              <a:off x="971144" y="428655"/>
              <a:ext cx="35836" cy="25061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38" name="Google Shape;2164;p44"/>
            <p:cNvSpPr/>
            <p:nvPr/>
          </p:nvSpPr>
          <p:spPr>
            <a:xfrm>
              <a:off x="939637" y="474881"/>
              <a:ext cx="21454" cy="16162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40" name="Google Shape;156;p6"/>
          <p:cNvSpPr txBox="1"/>
          <p:nvPr/>
        </p:nvSpPr>
        <p:spPr>
          <a:xfrm>
            <a:off x="3968088" y="217851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WARM - 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Surgeon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Pilot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Firefighter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1"/>
              <a:t>Nurse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Middle School - 8th Grade: Vocabulary Skills by Slidesgo">
  <a:themeElements>
    <a:clrScheme name="Simple Light">
      <a:dk1>
        <a:srgbClr val="20298D"/>
      </a:dk1>
      <a:lt1>
        <a:srgbClr val="E83FA7"/>
      </a:lt1>
      <a:dk2>
        <a:srgbClr val="27AEB7"/>
      </a:dk2>
      <a:lt2>
        <a:srgbClr val="FEC16D"/>
      </a:lt2>
      <a:accent1>
        <a:srgbClr val="FC8A70"/>
      </a:accent1>
      <a:accent2>
        <a:srgbClr val="C3F1ED"/>
      </a:accent2>
      <a:accent3>
        <a:srgbClr val="9E206D"/>
      </a:accent3>
      <a:accent4>
        <a:srgbClr val="FFFFFF"/>
      </a:accent4>
      <a:accent5>
        <a:srgbClr val="FFFFFF"/>
      </a:accent5>
      <a:accent6>
        <a:srgbClr val="FFFFFF"/>
      </a:accent6>
      <a:hlink>
        <a:srgbClr val="9E20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854</Words>
  <Application>Microsoft Office PowerPoint</Application>
  <PresentationFormat>Widescreen</PresentationFormat>
  <Paragraphs>151</Paragraphs>
  <Slides>30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Open Sans</vt:lpstr>
      <vt:lpstr>Neucha</vt:lpstr>
      <vt:lpstr>Lato</vt:lpstr>
      <vt:lpstr>Patrick Hand</vt:lpstr>
      <vt:lpstr>Arial</vt:lpstr>
      <vt:lpstr>Cabin</vt:lpstr>
      <vt:lpstr>Wingdings</vt:lpstr>
      <vt:lpstr>Courier New</vt:lpstr>
      <vt:lpstr>Roboto Condensed Light</vt:lpstr>
      <vt:lpstr>Roboto</vt:lpstr>
      <vt:lpstr>Calibri</vt:lpstr>
      <vt:lpstr>Office Theme</vt:lpstr>
      <vt:lpstr>Language Arts Subject for Middle School - 8th Grade: Vocabulary Skills by Slidesgo</vt:lpstr>
      <vt:lpstr>Tema de Office</vt:lpstr>
      <vt:lpstr>End of Course Jeopardy by Slidesgo</vt:lpstr>
      <vt:lpstr>Gender Equality</vt:lpstr>
      <vt:lpstr>PowerPoint Presentation</vt:lpstr>
      <vt:lpstr>Table of contents</vt:lpstr>
      <vt:lpstr>Warm-up</vt:lpstr>
      <vt:lpstr>PowerPoint Presentation</vt:lpstr>
      <vt:lpstr>Surgeon</vt:lpstr>
      <vt:lpstr>Pilot</vt:lpstr>
      <vt:lpstr>Firefighter</vt:lpstr>
      <vt:lpstr>Nurse</vt:lpstr>
      <vt:lpstr>Teacher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16</cp:revision>
  <dcterms:created xsi:type="dcterms:W3CDTF">2020-12-09T02:04:09Z</dcterms:created>
  <dcterms:modified xsi:type="dcterms:W3CDTF">2024-01-17T08:57:42Z</dcterms:modified>
</cp:coreProperties>
</file>