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C348-9319-474C-8B75-115F58603333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DC18-406E-4BC5-B482-EC0379FEB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9894-AE7A-4666-A0E4-C8323C2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A0216-7CF7-462B-8596-CC19BCCD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AF709-07E8-4F46-BE81-3496266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C348-9319-474C-8B75-115F58603333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F505-C7FB-45E8-8563-79A781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5C970-C8A3-473F-8A27-8B51161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DC18-406E-4BC5-B482-EC0379FEB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1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2E87F-2B86-4D16-935D-11504B6C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736CA-C635-44B9-8015-9981BEDC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F747D-7AEE-44E0-BA4F-134E3506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C348-9319-474C-8B75-115F58603333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AD9B-E5E0-4555-B259-529CCB7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74BE7-7533-4EBE-9AE5-76CC9327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DC18-406E-4BC5-B482-EC0379FEB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6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9C06-C6FB-4C30-B451-BD94502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0413-2200-43CD-99B2-E5444B57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6A9E0-42DF-4F54-9C16-25CDC880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C348-9319-474C-8B75-115F58603333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FF430-67A7-498F-A32B-48D14D8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2CD2F-F7F8-4D04-87D5-26A38F6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DC18-406E-4BC5-B482-EC0379FEB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1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85F1-BBDA-4128-AA4A-27278AF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FAC07-BD69-496F-B329-53928DDB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0E3CD-F947-4DC5-A924-1FA0B3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C348-9319-474C-8B75-115F58603333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B2A4C-EF52-4752-AAEF-2CCE743C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63111-5DF4-4D4D-906F-6307BE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DC18-406E-4BC5-B482-EC0379FEB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1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7B3C-A278-4AA2-B63F-48E56B9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06547-7E10-4303-9D98-0EB5930A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7D7F2-261C-478C-AB97-384BE818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A3AB0-B056-4779-9465-15803E9E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C348-9319-474C-8B75-115F58603333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4B137-C1F3-41BF-B05B-186B63B5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5557F-EDC6-4BC3-869C-BA66D9CB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DC18-406E-4BC5-B482-EC0379FEB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9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A090-2028-47AF-AAF1-59507B85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0404E-8888-41EC-8FA9-4330CB4B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B6E07-0A41-40FF-9CC5-D8FBD30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D8317-9E47-4B9A-AE86-9CD2E18C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0BEB7-68D6-4958-8251-D1E01396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6EF20D-288E-42FD-AB28-EEDBAA4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C348-9319-474C-8B75-115F58603333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6C840-279C-4B1A-999B-F827744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61D8B-5257-4413-9000-18106A7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DC18-406E-4BC5-B482-EC0379FEB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90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48D4-F6FA-4FD8-8CF0-41D4C5E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79A00-2075-4FE2-B54B-27A32B1C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C348-9319-474C-8B75-115F58603333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E0D16-28B3-4E21-B0E9-561F4EA7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A40F3-844D-4EEE-A347-11BD29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DC18-406E-4BC5-B482-EC0379FEB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6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33638-6E2C-476F-8422-F6591E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C348-9319-474C-8B75-115F58603333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0DABD-158D-4EAD-8A00-978D801E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6B300-209D-4C14-9EA9-82EB56C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DC18-406E-4BC5-B482-EC0379FEB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E686-3032-4E34-9502-5D2DB1D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4C211-3C5C-4D65-8AD6-EDF7133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C0C1-2DBA-4C94-A986-5B89F119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833DA-4EBA-4E36-B3A6-6E3120D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C348-9319-474C-8B75-115F58603333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362EB-0801-4743-867D-4105824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7FF40-538C-4756-B5B7-950F860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DC18-406E-4BC5-B482-EC0379FEB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0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E11C-C346-4886-A8FD-FFCE3E69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001EC-2C3B-47BD-91A6-D2396C5D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34844-2D86-4FC6-80E4-355AF5ED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F17A1-584E-4B57-BAF5-AF40A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C348-9319-474C-8B75-115F58603333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659C0-0993-4B6F-9773-CB1B8FA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CE9D5-7717-42E0-8DAE-CA038500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DC18-406E-4BC5-B482-EC0379FEB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6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AA8B3-0705-4177-A6E2-375C6A3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63E3-2937-41EC-8ACF-7255334F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3A59-5754-41BD-A706-1FA24AF5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8C348-9319-474C-8B75-115F58603333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75B2A-CB35-4743-8CFF-4B8646F6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E39B0-D867-4212-A449-41130759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8DC18-406E-4BC5-B482-EC0379FEB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8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7.gif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7.gif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7.gif"/><Relationship Id="rId5" Type="http://schemas.openxmlformats.org/officeDocument/2006/relationships/audio" Target="../media/audio1.wav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7.gif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3109129" y="952081"/>
            <a:ext cx="7327643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Trò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chơi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trắc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nghiệm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6" name="Picture 2" descr="Dễ Thương Gió Bảng Chữ Cái Tiếng Anh Abcd Nghệ Thuật Từ Hình ảnh | Định  dạng hình ảnh PSD 678662915| vn.lovepik.com">
            <a:extLst>
              <a:ext uri="{FF2B5EF4-FFF2-40B4-BE49-F238E27FC236}">
                <a16:creationId xmlns:a16="http://schemas.microsoft.com/office/drawing/2014/main" id="{69A37D4C-24E2-47ED-89D5-197E36FE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497" y="2388476"/>
            <a:ext cx="6025219" cy="405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805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4145879" y="619464"/>
            <a:ext cx="6026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1: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79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0" y="5758789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49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5B22383-3A66-4DB0-8CC9-D1C9947C24CA}"/>
              </a:ext>
            </a:extLst>
          </p:cNvPr>
          <p:cNvSpPr txBox="1"/>
          <p:nvPr/>
        </p:nvSpPr>
        <p:spPr>
          <a:xfrm>
            <a:off x="3709898" y="593684"/>
            <a:ext cx="74257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dời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1010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b="0" i="0" dirty="0"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0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Thuấn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B71E666-97F7-4299-A4B8-3B882AE75497}"/>
              </a:ext>
            </a:extLst>
          </p:cNvPr>
          <p:cNvSpPr txBox="1"/>
          <p:nvPr/>
        </p:nvSpPr>
        <p:spPr>
          <a:xfrm>
            <a:off x="4018019" y="806174"/>
            <a:ext cx="66986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54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855F38F-A063-4791-A85E-93DFDFE8BFD3}"/>
              </a:ext>
            </a:extLst>
          </p:cNvPr>
          <p:cNvSpPr txBox="1"/>
          <p:nvPr/>
        </p:nvSpPr>
        <p:spPr>
          <a:xfrm>
            <a:off x="3936015" y="790733"/>
            <a:ext cx="66986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3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"/>
                            </p:stCondLst>
                            <p:childTnLst>
                              <p:par>
                                <p:cTn id="98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"/>
                            </p:stCondLst>
                            <p:childTnLst>
                              <p:par>
                                <p:cTn id="132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3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6356E-AEDA-4A2D-BB69-B91544D267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A942A0-E5EB-471E-AA31-215C8D4B31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0EC428-8851-4DFA-93D1-9E3B9C28A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21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286</Words>
  <PresentationFormat>Widescreen</PresentationFormat>
  <Paragraphs>98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Aharoni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2021-07-12T04:20:21Z</dcterms:created>
  <dcterms:modified xsi:type="dcterms:W3CDTF">2021-07-12T04:21:49Z</dcterms:modified>
</cp:coreProperties>
</file>