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62" r:id="rId2"/>
    <p:sldId id="272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6A4A21-5105-46A1-8FA3-FC97F9E31E57}">
          <p14:sldIdLst>
            <p14:sldId id="262"/>
            <p14:sldId id="272"/>
            <p14:sldId id="256"/>
            <p14:sldId id="273"/>
          </p14:sldIdLst>
        </p14:section>
        <p14:section name="Untitled Section" id="{5F80A78B-403B-4DF6-A100-EFFE5E4708E2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D502-6B08-4770-8679-7127DCEDEA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A490-6DBC-40D5-953C-F46277D5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8341AE2-7DA2-472C-B8EC-2C83390807C9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8341AE2-7DA2-472C-B8EC-2C83390807C9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94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20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2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2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0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A584-576F-45EF-91AA-6C4D77C0B7F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DB63AD-E819-42E5-BFAB-257811B1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369131" y="4113823"/>
            <a:ext cx="4693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</a:rPr>
              <a:t>Giáo viên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82887FF-909A-4E1D-8C96-F2AAB04E4F4A}"/>
              </a:ext>
            </a:extLst>
          </p:cNvPr>
          <p:cNvSpPr txBox="1">
            <a:spLocks/>
          </p:cNvSpPr>
          <p:nvPr/>
        </p:nvSpPr>
        <p:spPr>
          <a:xfrm>
            <a:off x="2374211" y="1705765"/>
            <a:ext cx="7260698" cy="746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871D4D7-99CD-4629-818E-1CC19AD2AE99}"/>
              </a:ext>
            </a:extLst>
          </p:cNvPr>
          <p:cNvSpPr txBox="1">
            <a:spLocks/>
          </p:cNvSpPr>
          <p:nvPr/>
        </p:nvSpPr>
        <p:spPr>
          <a:xfrm>
            <a:off x="2374211" y="2673784"/>
            <a:ext cx="7443578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 TỰ NHIÊN - KHỐI 8</a:t>
            </a:r>
          </a:p>
        </p:txBody>
      </p:sp>
      <p:pic>
        <p:nvPicPr>
          <p:cNvPr id="8" name="Picture 4" descr="Amber.edu.vn">
            <a:extLst>
              <a:ext uri="{FF2B5EF4-FFF2-40B4-BE49-F238E27FC236}">
                <a16:creationId xmlns:a16="http://schemas.microsoft.com/office/drawing/2014/main" id="{F711AABA-A8C0-4B48-8F4A-8EDE7D47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7" y="3694749"/>
            <a:ext cx="4171950" cy="32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haohoa">
            <a:extLst>
              <a:ext uri="{FF2B5EF4-FFF2-40B4-BE49-F238E27FC236}">
                <a16:creationId xmlns:a16="http://schemas.microsoft.com/office/drawing/2014/main" id="{1C63D7C1-4C86-4228-A3F1-8123A884F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6457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78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94" y="4689548"/>
            <a:ext cx="99740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0128763-85AE-4271-B9FD-BE6D078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3167914"/>
            <a:ext cx="610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11769"/>
            <a:ext cx="82296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1/78 : </a:t>
            </a:r>
            <a:r>
              <a:rPr lang="en-US" sz="2800" dirty="0" err="1">
                <a:solidFill>
                  <a:srgbClr val="FF0000"/>
                </a:solidFill>
              </a:rPr>
              <a:t>Mô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đẩy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Acsimet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lỏng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:  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8EA5E-8C36-497E-B626-19749F27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04" y="1646280"/>
            <a:ext cx="3199696" cy="3043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1274D-B501-4AA7-A871-14A3D267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40128763-85AE-4271-B9FD-BE6D078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3032182"/>
            <a:ext cx="9092294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500ml (0,5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411769"/>
            <a:ext cx="917937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3/79 :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đây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nhấn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dễ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Nhấn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chai </a:t>
            </a:r>
            <a:r>
              <a:rPr lang="en-US" sz="2800" dirty="0" err="1">
                <a:solidFill>
                  <a:srgbClr val="FF0000"/>
                </a:solidFill>
              </a:rPr>
              <a:t>nhựa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tích</a:t>
            </a:r>
            <a:r>
              <a:rPr lang="en-US" sz="2800" dirty="0">
                <a:solidFill>
                  <a:srgbClr val="FF0000"/>
                </a:solidFill>
              </a:rPr>
              <a:t> 500 ml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nút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kín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Nhấn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chai </a:t>
            </a:r>
            <a:r>
              <a:rPr lang="en-US" sz="2800" dirty="0" err="1">
                <a:solidFill>
                  <a:srgbClr val="FF0000"/>
                </a:solidFill>
              </a:rPr>
              <a:t>nhựa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tích</a:t>
            </a:r>
            <a:r>
              <a:rPr lang="en-US" sz="2800" dirty="0">
                <a:solidFill>
                  <a:srgbClr val="FF0000"/>
                </a:solidFill>
              </a:rPr>
              <a:t> 5 </a:t>
            </a:r>
            <a:r>
              <a:rPr lang="en-US" sz="2800" dirty="0" err="1">
                <a:solidFill>
                  <a:srgbClr val="FF0000"/>
                </a:solidFill>
              </a:rPr>
              <a:t>lít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nút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kín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D9A5-7794-4376-823D-D229D55C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9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40128763-85AE-4271-B9FD-BE6D078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06" y="5023647"/>
            <a:ext cx="9070522" cy="13849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411769"/>
            <a:ext cx="917937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2/80 : </a:t>
            </a:r>
            <a:r>
              <a:rPr lang="en-US" sz="2800" dirty="0" err="1">
                <a:solidFill>
                  <a:srgbClr val="FF0000"/>
                </a:solidFill>
              </a:rPr>
              <a:t>Thả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sắt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15.6) So </a:t>
            </a:r>
            <a:r>
              <a:rPr lang="en-US" sz="2800" dirty="0" err="1">
                <a:solidFill>
                  <a:srgbClr val="FF0000"/>
                </a:solidFill>
              </a:rPr>
              <a:t>sánh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đẩy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Acsimet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6E79F-0FE5-4D4A-9A2D-236AB9AF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23" y="1984041"/>
            <a:ext cx="4376120" cy="2855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3B93C-B5BE-427F-90B0-8F079B5C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8FCC317D-CDF0-4D33-8094-37747023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40" y="381812"/>
            <a:ext cx="6492951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15: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lỏng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31" y="2112568"/>
            <a:ext cx="96552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4DF20-D6AD-410B-82D9-803B02A5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B95F7-5E43-B989-10D8-3C42CBAF991A}"/>
              </a:ext>
            </a:extLst>
          </p:cNvPr>
          <p:cNvSpPr txBox="1"/>
          <p:nvPr/>
        </p:nvSpPr>
        <p:spPr>
          <a:xfrm>
            <a:off x="729731" y="3326538"/>
            <a:ext cx="84396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9860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CA86FB-1526-4E54-987C-D8100F72A225}"/>
              </a:ext>
            </a:extLst>
          </p:cNvPr>
          <p:cNvSpPr/>
          <p:nvPr/>
        </p:nvSpPr>
        <p:spPr>
          <a:xfrm>
            <a:off x="576943" y="1763486"/>
            <a:ext cx="10961914" cy="35285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5E8AC-1F53-4F57-9527-FFBBC948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72" y="323564"/>
            <a:ext cx="9951264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BD32369-4DC5-4100-B549-A2E5CD09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43" y="2757995"/>
            <a:ext cx="10718765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14.1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E7CC52E-9F31-42F3-8A22-421CE31E4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20" y="1803888"/>
            <a:ext cx="11121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E40238-E829-406F-AD17-41210200248B}"/>
              </a:ext>
            </a:extLst>
          </p:cNvPr>
          <p:cNvSpPr/>
          <p:nvPr/>
        </p:nvSpPr>
        <p:spPr>
          <a:xfrm>
            <a:off x="576943" y="1763486"/>
            <a:ext cx="10961914" cy="35285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5E8AC-1F53-4F57-9527-FFBBC948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72" y="323564"/>
            <a:ext cx="9951264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57DF9B7-2C2D-4CA5-A779-3A44AAED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61" y="2156720"/>
            <a:ext cx="108493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505D526-EA31-4477-ADCA-CE9498572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62" y="3661512"/>
            <a:ext cx="108493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nước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8FCC317D-CDF0-4D33-8094-37747023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40" y="381812"/>
            <a:ext cx="6492951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15: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lỏng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31" y="2112568"/>
            <a:ext cx="96552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F5D3D-58B5-40EA-86D6-05F66E71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18" y="3314655"/>
            <a:ext cx="103762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4364C-5877-4AAF-943B-94F178B8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40128763-85AE-4271-B9FD-BE6D078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48" y="2044005"/>
            <a:ext cx="9070522" cy="13849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48" y="463287"/>
            <a:ext cx="956038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4/80 : </a:t>
            </a:r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viên</a:t>
            </a:r>
            <a:r>
              <a:rPr lang="en-US" sz="2800" dirty="0">
                <a:solidFill>
                  <a:srgbClr val="FF0000"/>
                </a:solidFill>
              </a:rPr>
              <a:t> bi </a:t>
            </a:r>
            <a:r>
              <a:rPr lang="en-US" sz="2800" dirty="0" err="1">
                <a:solidFill>
                  <a:srgbClr val="FF0000"/>
                </a:solidFill>
              </a:rPr>
              <a:t>thép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B71BB-862F-470F-8E19-4A371827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40128763-85AE-4271-B9FD-BE6D078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77" y="5009719"/>
            <a:ext cx="9070522" cy="13849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15.7b)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48" y="463287"/>
            <a:ext cx="956038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hỏi</a:t>
            </a:r>
            <a:r>
              <a:rPr lang="en-US" sz="2800" dirty="0">
                <a:solidFill>
                  <a:srgbClr val="FF0000"/>
                </a:solidFill>
              </a:rPr>
              <a:t> 5/81 : </a:t>
            </a:r>
            <a:r>
              <a:rPr lang="en-US" sz="2800" dirty="0" err="1">
                <a:solidFill>
                  <a:srgbClr val="FF0000"/>
                </a:solidFill>
              </a:rPr>
              <a:t>Thả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miếng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chìm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15.7a). </a:t>
            </a:r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ấy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15.7b) </a:t>
            </a:r>
            <a:r>
              <a:rPr lang="en-US" sz="2800" dirty="0" err="1">
                <a:solidFill>
                  <a:srgbClr val="FF0000"/>
                </a:solidFill>
              </a:rPr>
              <a:t>thì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mặt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C1FE5-7797-4734-AF7C-724D9AB9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34" y="2080964"/>
            <a:ext cx="4607437" cy="2696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1D335-F07B-48BD-AEB6-0A24AA99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40128763-85AE-4271-B9FD-BE6D078B2E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260493"/>
                <a:ext cx="476794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Ta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3">
                <a:extLst>
                  <a:ext uri="{FF2B5EF4-FFF2-40B4-BE49-F238E27FC236}">
                    <a16:creationId xmlns:a16="http://schemas.microsoft.com/office/drawing/2014/main" id="{40128763-85AE-4271-B9FD-BE6D078B2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60493"/>
                <a:ext cx="4767943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7">
            <a:extLst>
              <a:ext uri="{FF2B5EF4-FFF2-40B4-BE49-F238E27FC236}">
                <a16:creationId xmlns:a16="http://schemas.microsoft.com/office/drawing/2014/main" id="{D3613740-D51D-4671-97F8-313984BC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03" y="1015951"/>
            <a:ext cx="9560380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Chứng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lỏng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nếu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trọng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riêng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trọng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riêng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lỏng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nếu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trọng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riêng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trọng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riêng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lỏng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F5042C3F-D588-4496-A768-B85E90B61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959" y="221720"/>
            <a:ext cx="2608727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dụng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F6266B9A-6CF7-4323-8467-6EFF4BFB8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5204" y="3792299"/>
                <a:ext cx="297996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F6266B9A-6CF7-4323-8467-6EFF4BFB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204" y="3792299"/>
                <a:ext cx="2979967" cy="523220"/>
              </a:xfrm>
              <a:prstGeom prst="rect">
                <a:avLst/>
              </a:prstGeom>
              <a:blipFill>
                <a:blip r:embed="rId3"/>
                <a:stretch>
                  <a:fillRect l="-1022" t="-11628" b="-3139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E83AC577-71F0-4BC4-8B17-B94211928A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7322" y="3429000"/>
                <a:ext cx="667022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vật là khối đặc nên: 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E83AC577-71F0-4BC4-8B17-B9421192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7322" y="3429000"/>
                <a:ext cx="6670224" cy="523220"/>
              </a:xfrm>
              <a:prstGeom prst="rect">
                <a:avLst/>
              </a:prstGeom>
              <a:blipFill>
                <a:blip r:embed="rId4"/>
                <a:stretch>
                  <a:fillRect l="-1920" t="-12941" b="-3176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E89A3E36-C2BC-4DE1-879B-3A0733D50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4188" y="3958579"/>
                <a:ext cx="271326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E89A3E36-C2BC-4DE1-879B-3A0733D50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4188" y="3958579"/>
                <a:ext cx="2713269" cy="523220"/>
              </a:xfrm>
              <a:prstGeom prst="rect">
                <a:avLst/>
              </a:prstGeom>
              <a:blipFill>
                <a:blip r:embed="rId5"/>
                <a:stretch>
                  <a:fillRect l="-4494" t="-11628" b="-31395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10BC3541-1036-452E-B501-19C7ED800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117" y="4643260"/>
                <a:ext cx="4838140" cy="181588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indent="-4572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nổi lên khi : F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nổi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&lt;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10BC3541-1036-452E-B501-19C7ED800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17" y="4643260"/>
                <a:ext cx="4838140" cy="1815882"/>
              </a:xfrm>
              <a:prstGeom prst="rect">
                <a:avLst/>
              </a:prstGeom>
              <a:blipFill>
                <a:blip r:embed="rId6"/>
                <a:stretch>
                  <a:fillRect l="-2648" t="-3691" b="-83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1B827CAD-7605-4469-A52B-C0FC398FCC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7201" y="4708575"/>
                <a:ext cx="5900345" cy="181588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indent="-4572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chìm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: F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&lt;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chìm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&gt;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1B827CAD-7605-4469-A52B-C0FC398F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7201" y="4708575"/>
                <a:ext cx="5900345" cy="1815882"/>
              </a:xfrm>
              <a:prstGeom prst="rect">
                <a:avLst/>
              </a:prstGeom>
              <a:blipFill>
                <a:blip r:embed="rId7"/>
                <a:stretch>
                  <a:fillRect l="-2066" t="-3356" b="-83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189E324-510E-4B5F-A8EC-2FBCC848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5394335" y="20023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4196243" y="1255639"/>
            <a:ext cx="5611786" cy="2062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4AFBE-455F-41B7-A4BC-EB55753B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152806"/>
            <a:ext cx="990601" cy="908902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BDB6CD12-860B-4B51-B667-A4021B811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430" y="157602"/>
            <a:ext cx="271146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vấn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A6457-B1DA-42A0-9D94-52ABD2093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67" y="1203284"/>
            <a:ext cx="3010835" cy="4260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8076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B1DCC-BBB8-4510-9BB6-F43BF724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4" y="422332"/>
            <a:ext cx="8254993" cy="60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7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71042421-7B32-4A70-A995-E5BD67A5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480" y="587418"/>
            <a:ext cx="46799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AC093F-113D-4524-9749-F5C1032C9ABD}"/>
              </a:ext>
            </a:extLst>
          </p:cNvPr>
          <p:cNvGrpSpPr/>
          <p:nvPr/>
        </p:nvGrpSpPr>
        <p:grpSpPr>
          <a:xfrm>
            <a:off x="2849721" y="1635760"/>
            <a:ext cx="6492558" cy="2656719"/>
            <a:chOff x="1279842" y="1315372"/>
            <a:chExt cx="6492558" cy="31242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253BD63-52AF-404E-8476-914AECB7F42D}"/>
                </a:ext>
              </a:extLst>
            </p:cNvPr>
            <p:cNvSpPr/>
            <p:nvPr/>
          </p:nvSpPr>
          <p:spPr>
            <a:xfrm>
              <a:off x="1279842" y="1315372"/>
              <a:ext cx="6492558" cy="3124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C306465C-FC62-45B9-A84F-53786B479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880" y="1600200"/>
              <a:ext cx="6238240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Học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thuộc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15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Làm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tập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: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Đọc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16: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Áp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suất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12" name="Picture 8" descr="phaohoa">
            <a:extLst>
              <a:ext uri="{FF2B5EF4-FFF2-40B4-BE49-F238E27FC236}">
                <a16:creationId xmlns:a16="http://schemas.microsoft.com/office/drawing/2014/main" id="{42005997-515C-44FA-9E05-8D426D887F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20" y="40132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dank">
            <a:extLst>
              <a:ext uri="{FF2B5EF4-FFF2-40B4-BE49-F238E27FC236}">
                <a16:creationId xmlns:a16="http://schemas.microsoft.com/office/drawing/2014/main" id="{7252D4D4-04DC-4691-A632-A5693891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1796">
            <a:off x="7343897" y="4322745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dank">
            <a:extLst>
              <a:ext uri="{FF2B5EF4-FFF2-40B4-BE49-F238E27FC236}">
                <a16:creationId xmlns:a16="http://schemas.microsoft.com/office/drawing/2014/main" id="{D49AB27C-5C17-4C11-A188-7E3A5FAEB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657">
            <a:off x="1498211" y="4634475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haohoa1">
            <a:extLst>
              <a:ext uri="{FF2B5EF4-FFF2-40B4-BE49-F238E27FC236}">
                <a16:creationId xmlns:a16="http://schemas.microsoft.com/office/drawing/2014/main" id="{2E2B1463-FEB7-43B1-A7E1-47020A495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20" y="510958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phaohoa">
            <a:extLst>
              <a:ext uri="{FF2B5EF4-FFF2-40B4-BE49-F238E27FC236}">
                <a16:creationId xmlns:a16="http://schemas.microsoft.com/office/drawing/2014/main" id="{C8EB8DE4-8CB8-47AC-99B6-EA3549623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90" y="41656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C79BA6-45C7-4E68-B5D4-2BB9BE9B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2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8FCC317D-CDF0-4D33-8094-37747023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40" y="381812"/>
            <a:ext cx="6492951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15: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lỏng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32" y="2254082"/>
            <a:ext cx="9651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E2E36-821F-4616-8C25-159C9424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3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0AE2E-CB0C-41F3-97DC-23101676B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12" y="210887"/>
            <a:ext cx="11434731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1ACB0-D504-484F-98BB-27CC3D8B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13" y="5262118"/>
            <a:ext cx="3003677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Treo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A252B-1830-4EDC-A5D6-6B428464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5" y="1459394"/>
            <a:ext cx="2428063" cy="3720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FF320-A1AC-40E8-A412-183D535F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88" y="1457566"/>
            <a:ext cx="2428063" cy="3720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697607-518B-4B1A-BF62-03EF571E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098" y="1501968"/>
            <a:ext cx="5638461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¼ , ½ , ¾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E3106-2D92-4853-AFE9-21BFB016F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781" y="3540151"/>
            <a:ext cx="52372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BD72D-3424-492B-993C-A0AFB75D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780" y="4311442"/>
            <a:ext cx="6587219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2481C-C0C4-4C5A-974E-72B9E6EF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779" y="5016367"/>
            <a:ext cx="6491739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745813-24DB-4D19-BB38-40B6E922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779" y="5708865"/>
            <a:ext cx="6491739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A6519F-3934-453C-AF2B-3C46E19B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09" y="126267"/>
            <a:ext cx="4595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1ACB0-D504-484F-98BB-27CC3D8B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846" y="734846"/>
            <a:ext cx="3626307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P =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6FF320-A1AC-40E8-A412-183D535F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2" y="1496766"/>
            <a:ext cx="2980638" cy="4567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697607-518B-4B1A-BF62-03EF571E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846" y="1439771"/>
            <a:ext cx="3626307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E3106-2D92-4853-AFE9-21BFB016F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846" y="3518800"/>
            <a:ext cx="52372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</a:t>
            </a:r>
            <a:r>
              <a:rPr 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 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BD72D-3424-492B-993C-A0AFB75D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846" y="4233769"/>
            <a:ext cx="6587219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2481C-C0C4-4C5A-974E-72B9E6EF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846" y="4893062"/>
            <a:ext cx="7367222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745813-24DB-4D19-BB38-40B6E922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585" y="5587001"/>
            <a:ext cx="7534844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B087D-3037-40F5-BA20-BA56FA98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607" y="764750"/>
            <a:ext cx="2918735" cy="1815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5394335" y="20023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4AFBE-455F-41B7-A4BC-EB55753B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284093"/>
            <a:ext cx="990601" cy="908902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BDB6CD12-860B-4B51-B667-A4021B811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759" y="300511"/>
            <a:ext cx="271146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vấn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A6457-B1DA-42A0-9D94-52ABD2093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830" y="1071213"/>
            <a:ext cx="3010835" cy="4260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6AD303EA-90B3-4AFB-88DD-815FE80E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060" y="5370660"/>
            <a:ext cx="3696373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60E3A-1B02-4F58-8A03-FAFA9E932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99" y="946843"/>
            <a:ext cx="4120915" cy="276025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87DE6C8-49D1-4DC4-9E4F-D0F5CCC5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599" y="3836182"/>
            <a:ext cx="6787916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2A387FF-A5FC-41A8-9221-254188C19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174" y="5042487"/>
            <a:ext cx="6401341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2355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5E8AC-1F53-4F57-9527-FFBBC948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83" y="18764"/>
            <a:ext cx="10580915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8530F-51A7-4CC9-801A-750E4980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70" y="714740"/>
            <a:ext cx="9606340" cy="3522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6DF8B-220F-47C7-981B-72CE0661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66" y="4274995"/>
            <a:ext cx="3010581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ABC99-A88B-489A-9EE5-ECB6946A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114" y="4281097"/>
            <a:ext cx="3010581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B2561-8321-4E1E-ABFB-50684ACF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629" y="4313651"/>
            <a:ext cx="3010581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5A60D-C087-4A72-87A4-8BD4AA62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66" y="5321726"/>
            <a:ext cx="470875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So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2 ,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11261-F4A7-422B-A87B-64068747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66" y="5875596"/>
            <a:ext cx="10580915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    </a:t>
            </a:r>
          </a:p>
        </p:txBody>
      </p:sp>
    </p:spTree>
    <p:extLst>
      <p:ext uri="{BB962C8B-B14F-4D97-AF65-F5344CB8AC3E}">
        <p14:creationId xmlns:p14="http://schemas.microsoft.com/office/powerpoint/2010/main" val="14741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5E8AC-1F53-4F57-9527-FFBBC9488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83" y="18764"/>
            <a:ext cx="10580915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8530F-51A7-4CC9-801A-750E4980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70" y="714740"/>
            <a:ext cx="9606340" cy="3522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6DF8B-220F-47C7-981B-72CE0661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66" y="4274995"/>
            <a:ext cx="301058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: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ABC99-A88B-489A-9EE5-ECB6946A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114" y="4281097"/>
            <a:ext cx="301058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B2561-8321-4E1E-ABFB-50684ACF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629" y="4313651"/>
            <a:ext cx="301058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5A60D-C087-4A72-87A4-8BD4AA62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66" y="5013949"/>
            <a:ext cx="5625609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So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11261-F4A7-422B-A87B-64068747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66" y="5666206"/>
            <a:ext cx="9883284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94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8FCC317D-CDF0-4D33-8094-37747023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477" y="139487"/>
            <a:ext cx="6492951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15: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lỏng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516E955-11C0-4B13-BF8D-0C0770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518" y="1682268"/>
            <a:ext cx="9651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6ECB8-8460-41C7-95A7-9E4A9438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55" y="2267043"/>
            <a:ext cx="94905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0BFF4-BC41-4039-BCB0-EAF2807AFF03}"/>
              </a:ext>
            </a:extLst>
          </p:cNvPr>
          <p:cNvSpPr txBox="1"/>
          <p:nvPr/>
        </p:nvSpPr>
        <p:spPr>
          <a:xfrm>
            <a:off x="510655" y="3652038"/>
            <a:ext cx="5090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Acsimet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296DAB-A27B-448E-9788-E2E44D7DBE73}"/>
                  </a:ext>
                </a:extLst>
              </p:cNvPr>
              <p:cNvSpPr txBox="1"/>
              <p:nvPr/>
            </p:nvSpPr>
            <p:spPr>
              <a:xfrm>
                <a:off x="3562349" y="4236813"/>
                <a:ext cx="2533651" cy="58477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296DAB-A27B-448E-9788-E2E44D7DB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49" y="4236813"/>
                <a:ext cx="2533651" cy="584775"/>
              </a:xfrm>
              <a:prstGeom prst="rect">
                <a:avLst/>
              </a:prstGeom>
              <a:blipFill>
                <a:blip r:embed="rId2"/>
                <a:stretch>
                  <a:fillRect t="-14433" b="-30928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3">
            <a:extLst>
              <a:ext uri="{FF2B5EF4-FFF2-40B4-BE49-F238E27FC236}">
                <a16:creationId xmlns:a16="http://schemas.microsoft.com/office/drawing/2014/main" id="{D05C03AA-AD55-4D38-AAEB-675A370F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73" y="4914122"/>
            <a:ext cx="2058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9126FBF-826D-44AF-ABFB-4FFFF031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348" y="4969283"/>
            <a:ext cx="6639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(N/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A6DA650-6FDA-4DB8-9051-757B1730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026" y="5437342"/>
            <a:ext cx="7325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7F9EDD5-6720-4567-9606-6FAB0C32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46" y="5905401"/>
            <a:ext cx="4182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Acsimet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9DB8C74-7888-48EF-87B8-437DEFD15AAC}"/>
              </a:ext>
            </a:extLst>
          </p:cNvPr>
          <p:cNvSpPr/>
          <p:nvPr/>
        </p:nvSpPr>
        <p:spPr>
          <a:xfrm>
            <a:off x="2432472" y="5184618"/>
            <a:ext cx="162702" cy="117375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50E6B7-8049-4891-99B6-C47C9A49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 animBg="1"/>
      <p:bldP spid="9" grpId="0"/>
      <p:bldP spid="10" grpId="0"/>
      <p:bldP spid="11" grpId="0"/>
      <p:bldP spid="12" grpId="0"/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1533</Words>
  <Application>Microsoft Office PowerPoint</Application>
  <PresentationFormat>Widescreen</PresentationFormat>
  <Paragraphs>115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2023-07-23T12:14:52Z</dcterms:created>
  <dcterms:modified xsi:type="dcterms:W3CDTF">2023-09-29T14:47:44Z</dcterms:modified>
</cp:coreProperties>
</file>