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8" r:id="rId1"/>
  </p:sldMasterIdLst>
  <p:notesMasterIdLst>
    <p:notesMasterId r:id="rId27"/>
  </p:notesMasterIdLst>
  <p:sldIdLst>
    <p:sldId id="256" r:id="rId2"/>
    <p:sldId id="273" r:id="rId3"/>
    <p:sldId id="307" r:id="rId4"/>
    <p:sldId id="288" r:id="rId5"/>
    <p:sldId id="309" r:id="rId6"/>
    <p:sldId id="284" r:id="rId7"/>
    <p:sldId id="269" r:id="rId8"/>
    <p:sldId id="308" r:id="rId9"/>
    <p:sldId id="310" r:id="rId10"/>
    <p:sldId id="311" r:id="rId11"/>
    <p:sldId id="289" r:id="rId12"/>
    <p:sldId id="266" r:id="rId13"/>
    <p:sldId id="267" r:id="rId14"/>
    <p:sldId id="295" r:id="rId15"/>
    <p:sldId id="312" r:id="rId16"/>
    <p:sldId id="316" r:id="rId17"/>
    <p:sldId id="313" r:id="rId18"/>
    <p:sldId id="314" r:id="rId19"/>
    <p:sldId id="315" r:id="rId20"/>
    <p:sldId id="301" r:id="rId21"/>
    <p:sldId id="275" r:id="rId22"/>
    <p:sldId id="292" r:id="rId23"/>
    <p:sldId id="257" r:id="rId24"/>
    <p:sldId id="290" r:id="rId25"/>
    <p:sldId id="279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ambria Math" pitchFamily="18" charset="0"/>
      <p:regular r:id="rId32"/>
    </p:embeddedFont>
    <p:embeddedFont>
      <p:font typeface="Englebert" charset="0"/>
      <p:regular r:id="rId33"/>
    </p:embeddedFont>
    <p:embeddedFont>
      <p:font typeface="Raleway" charset="0"/>
      <p:regular r:id="rId34"/>
      <p:bold r:id="rId35"/>
      <p:italic r:id="rId36"/>
      <p:boldItalic r:id="rId37"/>
    </p:embeddedFont>
    <p:embeddedFont>
      <p:font typeface="Luckiest Guy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1CAD51-42D8-472A-BD2D-0078CAC33D5E}">
  <a:tblStyle styleId="{C01CAD51-42D8-472A-BD2D-0078CAC33D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989" autoAdjust="0"/>
  </p:normalViewPr>
  <p:slideViewPr>
    <p:cSldViewPr>
      <p:cViewPr>
        <p:scale>
          <a:sx n="63" d="100"/>
          <a:sy n="63" d="100"/>
        </p:scale>
        <p:origin x="-1596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0628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b4d32ebc5e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b4d32ebc5e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b29d695909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b29d695909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b4d32ebc5e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b4d32ebc5e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b539e82f13_0_3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b539e82f13_0_3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Google Shape;3196;gb539e82f13_0_18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7" name="Google Shape;3197;gb539e82f13_0_18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aa3faaddb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aa3faaddb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70850" y="3853425"/>
            <a:ext cx="9656499" cy="1527297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886875" y="-369975"/>
            <a:ext cx="10172531" cy="1302472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4150" y="1169775"/>
            <a:ext cx="51417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34150" y="2895775"/>
            <a:ext cx="51417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80712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19103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 flipH="1">
            <a:off x="807129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7826552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1665623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2527248" y="3419477"/>
            <a:ext cx="5107408" cy="3111655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234008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7777511" y="-87943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6254817" y="2874789"/>
            <a:ext cx="3041583" cy="228363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-1635850" y="3543306"/>
            <a:ext cx="3481255" cy="1615119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253778" y="-1926472"/>
            <a:ext cx="1124020" cy="42113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558700" y="1555500"/>
            <a:ext cx="4026600" cy="11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558700" y="2730600"/>
            <a:ext cx="4026600" cy="1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1572385" y="1306600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809775" y="2535943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809775" y="2040641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075050" y="2881057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3312450" y="3627923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6550662" y="1306600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5788052" y="2535943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5788052" y="2040641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6929620" y="-421691"/>
            <a:ext cx="2983116" cy="236688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3312450" y="4109575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3356900" y="1978925"/>
            <a:ext cx="4592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245050" y="2065626"/>
            <a:ext cx="1672800" cy="10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3356912" y="2880776"/>
            <a:ext cx="4592100" cy="2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428433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36801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5429425" y="2534525"/>
            <a:ext cx="2895300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5429425" y="3867075"/>
            <a:ext cx="25524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5496975" y="902060"/>
            <a:ext cx="1773000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08225" y="-143500"/>
            <a:ext cx="5008760" cy="532404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4473425" y="2216400"/>
            <a:ext cx="3805200" cy="16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5675250" y="3912450"/>
            <a:ext cx="2603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6638475" y="638175"/>
            <a:ext cx="1640100" cy="15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171038" y="2322734"/>
            <a:ext cx="5107269" cy="3481537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7453637" y="-860387"/>
            <a:ext cx="2418002" cy="223846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957998" y="-545691"/>
            <a:ext cx="3779404" cy="2196286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742525" y="2925004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742525" y="3305749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6189416" y="2925000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6193653" y="3305749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3465576" y="2923650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3467695" y="3302001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73854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2245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14700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>
            <a:hlinkClick r:id="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918387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14550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8879123" y="691413"/>
            <a:ext cx="252399" cy="805489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8376370" y="4210736"/>
            <a:ext cx="660001" cy="583995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005301" y="4493464"/>
            <a:ext cx="305234" cy="304477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26477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885825" y="3135579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887925" y="3458147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6051225" y="3135574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6053325" y="3458147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3474750" y="3133724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3478950" y="3454398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73854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2245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 flipH="1">
            <a:off x="807129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7407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7407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34938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34938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62469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62469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7407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7407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34938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34938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62469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62469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7653915" y="3641540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561047" y="-803958"/>
            <a:ext cx="816220" cy="2271737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722375" y="1863800"/>
            <a:ext cx="2266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722375" y="1431050"/>
            <a:ext cx="2266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6136018" y="1863800"/>
            <a:ext cx="2267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6136018" y="1431050"/>
            <a:ext cx="2267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722375" y="3569700"/>
            <a:ext cx="2266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722375" y="3136950"/>
            <a:ext cx="2266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6136018" y="3569700"/>
            <a:ext cx="2267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6136018" y="3136950"/>
            <a:ext cx="2267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74616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3007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1522450" y="1968575"/>
            <a:ext cx="26334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1522450" y="1590675"/>
            <a:ext cx="2633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4988135" y="1968575"/>
            <a:ext cx="26334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4988127" y="1590675"/>
            <a:ext cx="2633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6176" y="-1282826"/>
            <a:ext cx="812750" cy="304521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476353" y="3676016"/>
            <a:ext cx="3495829" cy="20316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7777740" y="3784415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722376" y="2123825"/>
            <a:ext cx="3483300" cy="25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722376" y="1699783"/>
            <a:ext cx="34833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4696926" y="2123825"/>
            <a:ext cx="3483300" cy="25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4696926" y="1708968"/>
            <a:ext cx="34833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6176" y="-1282826"/>
            <a:ext cx="812750" cy="304521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435825" y="3648940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5034061" y="4165264"/>
            <a:ext cx="5005831" cy="1663577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722375" y="1220223"/>
            <a:ext cx="75150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576050" y="810225"/>
            <a:ext cx="7891423" cy="354123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388100" y="1295400"/>
            <a:ext cx="63678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4376676" y="-849037"/>
            <a:ext cx="6493826" cy="3348324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5041900" y="539500"/>
            <a:ext cx="33615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809925" y="1350750"/>
            <a:ext cx="24189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809925" y="2305650"/>
            <a:ext cx="2495400" cy="1359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5241712" y="-36959"/>
            <a:ext cx="4873838" cy="518048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6324475" y="1350750"/>
            <a:ext cx="20031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5832325" y="2306225"/>
            <a:ext cx="2495400" cy="143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6479769" y="37336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54188" y="-36984"/>
            <a:ext cx="4873838" cy="518048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3914925" y="1710525"/>
            <a:ext cx="40194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3914925" y="2168900"/>
            <a:ext cx="3466800" cy="456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3914925" y="2624900"/>
            <a:ext cx="2495400" cy="9639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1906539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6479769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 rot="10800000">
            <a:off x="7094390" y="-3803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782000" y="1780050"/>
            <a:ext cx="24954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782000" y="2305650"/>
            <a:ext cx="2495400" cy="1359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1555800" y="381000"/>
            <a:ext cx="6032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02480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02480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360885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360885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619290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619290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21980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380385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638790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/>
          <p:nvPr/>
        </p:nvSpPr>
        <p:spPr>
          <a:xfrm rot="3925358" flipH="1">
            <a:off x="7396549" y="-688912"/>
            <a:ext cx="2417949" cy="223841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-1578700" y="3976100"/>
            <a:ext cx="3102693" cy="1167398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10800000" flipH="1">
            <a:off x="-1239123" y="-7618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7400052" y="-76188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388100" y="1219200"/>
            <a:ext cx="63678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 rot="-476882">
            <a:off x="-225086" y="3829082"/>
            <a:ext cx="9656509" cy="209121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1390650" y="1895375"/>
            <a:ext cx="6362700" cy="12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1390650" y="2962175"/>
            <a:ext cx="6362700" cy="371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 rot="476882" flipH="1">
            <a:off x="-280942" y="3755276"/>
            <a:ext cx="9656509" cy="217106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434527" flipH="1">
            <a:off x="-206089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3861762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>
            <a:hlinkClick r:id="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 flipH="1">
            <a:off x="3861612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8" name="Google Shape;98;p1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103" name="Google Shape;103;p1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9" r:id="rId33"/>
  </p:sldLayoutIdLst>
  <p:transition spd="med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23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3.xml"/><Relationship Id="rId10" Type="http://schemas.openxmlformats.org/officeDocument/2006/relationships/image" Target="NUL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8.png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6.png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3.xml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7.svg"/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0" Type="http://schemas.openxmlformats.org/officeDocument/2006/relationships/image" Target="../media/image22.png"/><Relationship Id="rId37" Type="http://schemas.openxmlformats.org/officeDocument/2006/relationships/image" Target="../media/image35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3" Type="http://schemas.openxmlformats.org/officeDocument/2006/relationships/image" Target="../media/image24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svg"/><Relationship Id="rId5" Type="http://schemas.openxmlformats.org/officeDocument/2006/relationships/image" Target="../media/image27.png"/><Relationship Id="rId4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3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31" Type="http://schemas.openxmlformats.org/officeDocument/2006/relationships/image" Target="../media/image29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85833" y="-204333"/>
            <a:ext cx="668952" cy="642081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5370838" y="154954"/>
            <a:ext cx="753956" cy="370171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6447039" y="932302"/>
            <a:ext cx="670015" cy="407064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4"/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4"/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4"/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4"/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321200" y="5400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1022" y="1463906"/>
            <a:ext cx="662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 VỚI TIẾT HỌC HÔM NAY!</a:t>
            </a:r>
            <a:endParaRPr lang="en-US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914400" y="57150"/>
            <a:ext cx="71266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Ví dụ 2.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nl-NL" sz="2200" dirty="0"/>
              <a:t>Ông Khôi làm một khối gỗ hình lăng trụ đứng tam giác, kích thước như Hình 10.38, để chèn bánh xe. Tính thể tích của khối gỗ.</a:t>
            </a:r>
            <a:endParaRPr lang="en-US" sz="2200" dirty="0"/>
          </a:p>
        </p:txBody>
      </p:sp>
      <p:pic>
        <p:nvPicPr>
          <p:cNvPr id="14338" name="Picture 2" descr="C:\Users\ADMINI~1\AppData\Local\Temp\Rar$DIa0.956\Ví dụ 2 (Hình 10.3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36" y="1047750"/>
            <a:ext cx="3023064" cy="23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5705" y="3501709"/>
                <a:ext cx="6404078" cy="1667572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</a:rPr>
                  <a:t>Giải: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2000" dirty="0"/>
                  <a:t>Thể tích của khối gỗ là:</a:t>
                </a:r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:r>
                  <a:rPr lang="nl-NL" sz="2000" dirty="0"/>
                  <a:t>V = S</a:t>
                </a:r>
                <a:r>
                  <a:rPr lang="nl-NL" sz="2000" baseline="-25000" dirty="0"/>
                  <a:t>đáy</a:t>
                </a:r>
                <a:r>
                  <a:rPr lang="nl-NL" sz="2000" dirty="0"/>
                  <a:t> . 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sz="2000" i="1">
                        <a:latin typeface="Cambria Math"/>
                      </a:rPr>
                      <m:t>.60.90.70</m:t>
                    </m:r>
                  </m:oMath>
                </a14:m>
                <a:r>
                  <a:rPr lang="nl-NL" sz="2000" dirty="0"/>
                  <a:t> = 189 000 (cm</a:t>
                </a:r>
                <a:r>
                  <a:rPr lang="nl-NL" sz="2000" baseline="30000" dirty="0"/>
                  <a:t>3</a:t>
                </a:r>
                <a:r>
                  <a:rPr lang="nl-NL" sz="2000" dirty="0"/>
                  <a:t>) =0,189 (m</a:t>
                </a:r>
                <a:r>
                  <a:rPr lang="nl-NL" sz="2000" baseline="30000" dirty="0"/>
                  <a:t>3</a:t>
                </a:r>
                <a:r>
                  <a:rPr lang="nl-NL" sz="2000" dirty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05" y="3501709"/>
                <a:ext cx="6404078" cy="16675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425" y="1742779"/>
            <a:ext cx="2068374" cy="15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582911" y="4246578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46887" y="209550"/>
            <a:ext cx="765891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Ví dụ 3. </a:t>
            </a:r>
            <a:r>
              <a:rPr lang="nl-NL" sz="2200" dirty="0"/>
              <a:t>Chi đội của bạn Trang dựng một lều ở trại hè có dạng lăng trụ đứng tam giác với kích thước như Hình 10.39.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a) Tính thể tích khoảng không bên trong lều.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b) Biết lều phủ vải 4 phía, trừ mặt tiếp đất. Tính diện tích vải bạt cần phải có để dựng lều.</a:t>
            </a:r>
            <a:endParaRPr lang="en-US" sz="2200" dirty="0"/>
          </a:p>
        </p:txBody>
      </p:sp>
      <p:pic>
        <p:nvPicPr>
          <p:cNvPr id="15362" name="Picture 2" descr="C:\Users\ADMINI~1\AppData\Local\Temp\Rar$DIa0.138\Ví dụ 3 (Hình 10.3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66950"/>
            <a:ext cx="3915080" cy="2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219200" y="3028950"/>
            <a:ext cx="2497221" cy="18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04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ular Callout 87"/>
          <p:cNvSpPr/>
          <p:nvPr/>
        </p:nvSpPr>
        <p:spPr>
          <a:xfrm>
            <a:off x="1828800" y="209550"/>
            <a:ext cx="6781800" cy="2057400"/>
          </a:xfrm>
          <a:prstGeom prst="wedgeRoundRectCallout">
            <a:avLst>
              <a:gd name="adj1" fmla="val -54187"/>
              <a:gd name="adj2" fmla="val 3656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Gợi ý: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Người </a:t>
            </a:r>
            <a:r>
              <a:rPr lang="en-US" sz="2000" dirty="0"/>
              <a:t>ta phủ vải bạt những mặt nào của chiếc lều?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Tính diện tích vải bạt cần phải có để dựng lều là tính gì?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Chúng ta sử dụng các công thức nào để tính?</a:t>
            </a:r>
          </a:p>
        </p:txBody>
      </p:sp>
      <p:pic>
        <p:nvPicPr>
          <p:cNvPr id="9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90632"/>
            <a:ext cx="1981200" cy="3884707"/>
          </a:xfrm>
          <a:prstGeom prst="rect">
            <a:avLst/>
          </a:prstGeom>
        </p:spPr>
      </p:pic>
      <p:pic>
        <p:nvPicPr>
          <p:cNvPr id="10" name="Picture 2" descr="C:\Users\ADMINI~1\AppData\Local\Temp\Rar$DIa0.138\Ví dụ 3 (Hình 10.3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60" y="2343150"/>
            <a:ext cx="3915080" cy="2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7821460" y="157824"/>
            <a:ext cx="1529296" cy="1508354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644089" y="4255854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438150"/>
            <a:ext cx="772183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Giải:</a:t>
            </a:r>
            <a:endParaRPr lang="en-US" sz="20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1800" dirty="0"/>
              <a:t>a) Diện tích đáy lăng trụ là: S</a:t>
            </a:r>
            <a:r>
              <a:rPr lang="nl-NL" sz="1800" baseline="-25000" dirty="0"/>
              <a:t>đáy</a:t>
            </a:r>
            <a:r>
              <a:rPr lang="nl-NL" sz="1800" dirty="0"/>
              <a:t> = (3,2 . 1,2) : 2 = 1,92 (m</a:t>
            </a:r>
            <a:r>
              <a:rPr lang="nl-NL" sz="1800" baseline="30000" dirty="0"/>
              <a:t>2</a:t>
            </a:r>
            <a:r>
              <a:rPr lang="nl-NL" sz="1800" dirty="0"/>
              <a:t>).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Thể tích khoảng không bên trong lều là: V = S</a:t>
            </a:r>
            <a:r>
              <a:rPr lang="nl-NL" sz="1800" baseline="-25000" dirty="0"/>
              <a:t>đáy</a:t>
            </a:r>
            <a:r>
              <a:rPr lang="nl-NL" sz="1800" dirty="0"/>
              <a:t> . h = 1,92 . 5 = 9,6 (m</a:t>
            </a:r>
            <a:r>
              <a:rPr lang="nl-NL" sz="1800" baseline="30000" dirty="0"/>
              <a:t>3</a:t>
            </a:r>
            <a:r>
              <a:rPr lang="nl-NL" sz="1800" dirty="0"/>
              <a:t>).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nl-NL" sz="1800" dirty="0"/>
              <a:t>b) Diện tích vải bạt cần có để dựng lều chính là diện tích toàn phần của lăng trụ trừ đi diện tích mặt bên có kích thước là 5 m và 3,2 m.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xung quanh lăng trụ là: S</a:t>
            </a:r>
            <a:r>
              <a:rPr lang="nl-NL" sz="1800" baseline="-25000" dirty="0"/>
              <a:t>xq</a:t>
            </a:r>
            <a:r>
              <a:rPr lang="nl-NL" sz="1800" dirty="0"/>
              <a:t> = C . h = (2 + 2 + 3,2). 5 = 36 (m</a:t>
            </a:r>
            <a:r>
              <a:rPr lang="nl-NL" sz="1800" baseline="30000" dirty="0"/>
              <a:t>2</a:t>
            </a:r>
            <a:r>
              <a:rPr lang="nl-NL" sz="1800" dirty="0"/>
              <a:t>).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toàn phần của hình lăng trụ là: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S</a:t>
            </a:r>
            <a:r>
              <a:rPr lang="nl-NL" sz="1800" baseline="-25000" dirty="0"/>
              <a:t>tp</a:t>
            </a:r>
            <a:r>
              <a:rPr lang="nl-NL" sz="1800" dirty="0"/>
              <a:t> = S</a:t>
            </a:r>
            <a:r>
              <a:rPr lang="nl-NL" sz="1800" baseline="-25000" dirty="0"/>
              <a:t>xq</a:t>
            </a:r>
            <a:r>
              <a:rPr lang="nl-NL" sz="1800" dirty="0"/>
              <a:t> + 2S</a:t>
            </a:r>
            <a:r>
              <a:rPr lang="nl-NL" sz="1800" baseline="-25000" dirty="0"/>
              <a:t>đáy</a:t>
            </a:r>
            <a:r>
              <a:rPr lang="nl-NL" sz="1800" dirty="0"/>
              <a:t> = 36 + 2.1,92 = 39,84 (m</a:t>
            </a:r>
            <a:r>
              <a:rPr lang="nl-NL" sz="1800" baseline="30000" dirty="0"/>
              <a:t>2</a:t>
            </a:r>
            <a:r>
              <a:rPr lang="nl-NL" sz="1800" dirty="0"/>
              <a:t>).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dirty="0"/>
              <a:t>Diện tích mặt bên kích thước 5m và 3,2m là:  5 . 3,2 = 16 (m</a:t>
            </a:r>
            <a:r>
              <a:rPr lang="nl-NL" sz="1800" baseline="30000" dirty="0"/>
              <a:t>2</a:t>
            </a:r>
            <a:r>
              <a:rPr lang="nl-NL" sz="1800" dirty="0"/>
              <a:t>). </a:t>
            </a: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nl-NL" sz="1800" i="1" dirty="0">
                <a:solidFill>
                  <a:srgbClr val="FF0000"/>
                </a:solidFill>
              </a:rPr>
              <a:t>Vậy diện tích vải bạt cần có để dựng lều là: 39,84 - 16 = 23,84 (m</a:t>
            </a:r>
            <a:r>
              <a:rPr lang="nl-NL" sz="1800" i="1" baseline="30000" dirty="0">
                <a:solidFill>
                  <a:srgbClr val="FF0000"/>
                </a:solidFill>
              </a:rPr>
              <a:t>2</a:t>
            </a:r>
            <a:r>
              <a:rPr lang="nl-NL" sz="1800" i="1" dirty="0">
                <a:solidFill>
                  <a:srgbClr val="FF0000"/>
                </a:solidFill>
              </a:rPr>
              <a:t>).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609600" y="4281554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276600" y="11126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</a:rPr>
              <a:t>Luyện tập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42950"/>
            <a:ext cx="793689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10.17 (Tr101). </a:t>
            </a:r>
            <a:r>
              <a:rPr lang="en-US" sz="2200" dirty="0"/>
              <a:t>Viết tên đỉnh, cạnh, mặt bên, mặt đáy của hình lăng trụ đứng tứ giác ở hình 10.40</a:t>
            </a:r>
          </a:p>
        </p:txBody>
      </p:sp>
      <p:pic>
        <p:nvPicPr>
          <p:cNvPr id="4145" name="Picture 49" descr="C:\Users\ADMINI~1\AppData\Local\Temp\Rar$DIa0.788\Bài 10.17 (Hình 10.4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894655"/>
            <a:ext cx="2590801" cy="32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49905" y="1792397"/>
            <a:ext cx="4712695" cy="33701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Giải: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8 </a:t>
            </a:r>
            <a:r>
              <a:rPr lang="en-US" sz="2000" dirty="0"/>
              <a:t>đỉnh : M, N, P, Q, M', N', P', Q'.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12 </a:t>
            </a:r>
            <a:r>
              <a:rPr lang="en-US" sz="2000" dirty="0"/>
              <a:t>cạnh : MN, MQ, NP, PQ, M'N', M'Q', N'P', P'Q', MM', NN', PP', QQ'.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4 </a:t>
            </a:r>
            <a:r>
              <a:rPr lang="en-US" sz="2000" dirty="0"/>
              <a:t>mặt bên : MNN'M', NPP'N', PQQ'P', MQQ'M'.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2 </a:t>
            </a:r>
            <a:r>
              <a:rPr lang="en-US" sz="2000" dirty="0"/>
              <a:t>mặt đáy : MNPQ, M'NP'Q'.</a:t>
            </a:r>
          </a:p>
        </p:txBody>
      </p:sp>
    </p:spTree>
    <p:extLst>
      <p:ext uri="{BB962C8B-B14F-4D97-AF65-F5344CB8AC3E}">
        <p14:creationId xmlns:p14="http://schemas.microsoft.com/office/powerpoint/2010/main" val="40537927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2271769" y="382389"/>
            <a:ext cx="460046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lnSpc>
                <a:spcPts val="4001"/>
              </a:lnSpc>
              <a:spcBef>
                <a:spcPct val="0"/>
              </a:spcBef>
            </a:pPr>
            <a:r>
              <a:rPr lang="en-US" sz="3000" b="1" spc="-40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83201" y="1108369"/>
            <a:ext cx="7777597" cy="777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Câu 1: </a:t>
            </a:r>
            <a:r>
              <a:rPr lang="en-US" sz="2400" dirty="0" smtClean="0">
                <a:solidFill>
                  <a:srgbClr val="000000"/>
                </a:solidFill>
              </a:rPr>
              <a:t>Các mặt bên của hình lăng trụ đứng tam giác là: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228600" y="3645475"/>
            <a:ext cx="42548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B. Các hình thoi</a:t>
            </a:r>
            <a:endParaRPr lang="vi-VN" sz="22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232064" y="2190750"/>
            <a:ext cx="42548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. Các hình bình hành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91678" y="3645475"/>
            <a:ext cx="41786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D. Các hình tam giác</a:t>
            </a:r>
            <a:endParaRPr lang="vi-VN" sz="24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446693" y="2394237"/>
            <a:ext cx="896707" cy="63861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866294" y="3860220"/>
            <a:ext cx="880648" cy="638614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383111" y="3860220"/>
            <a:ext cx="896707" cy="638614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736706" y="2216726"/>
            <a:ext cx="41786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C. Các hình chữ nhật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849009" y="2437053"/>
            <a:ext cx="883674" cy="6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33400" y="438151"/>
            <a:ext cx="8002732" cy="1295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2: </a:t>
            </a:r>
            <a:r>
              <a:rPr lang="en-US" sz="2400" dirty="0">
                <a:solidFill>
                  <a:srgbClr val="000000"/>
                </a:solidFill>
              </a:rPr>
              <a:t>Các cạnh bên của hình lăng trụ đứng tam giác có tính chất nào </a:t>
            </a:r>
            <a:r>
              <a:rPr lang="en-US" sz="2400" dirty="0" smtClean="0">
                <a:solidFill>
                  <a:srgbClr val="000000"/>
                </a:solidFill>
              </a:rPr>
              <a:t>sau đây?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831772" y="3543536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D. Cả A và B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10936" y="3541565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C. Vuông góc với nhau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831773" y="2202009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B. Bằng nhau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10936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A. Song song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533160" y="3763863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95472" y="2405496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74636" y="2405495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14517" y="3756310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72717" y="211251"/>
            <a:ext cx="4294098" cy="1955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Câu 3: </a:t>
            </a:r>
            <a:r>
              <a:rPr lang="en-US" sz="2400" dirty="0" smtClean="0">
                <a:solidFill>
                  <a:srgbClr val="000000"/>
                </a:solidFill>
              </a:rPr>
              <a:t>Chọn câu đúng.Cho hình lăng trụ đứng tứ giác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NCKM.N’C’K’M</a:t>
            </a:r>
            <a:r>
              <a:rPr lang="en-US" sz="2400" dirty="0" smtClean="0">
                <a:solidFill>
                  <a:srgbClr val="000000"/>
                </a:solidFill>
              </a:rPr>
              <a:t>’ sau: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27494" y="4126923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B. Các mặt bên là hình chữ nhật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27492" y="3105150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A. Các mặt đáy là hình chữ nhật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687764" y="3105150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C. Các cạnh bên NN’, CC’, KK’, MM’ không song song với nhau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87763" y="4126923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D. Các mặt CKK’C’ và NCKM là hình chữ nhật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62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719461" y="4339903"/>
            <a:ext cx="746633" cy="45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018925" y="3375745"/>
            <a:ext cx="744075" cy="459557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018925" y="4408775"/>
            <a:ext cx="744075" cy="459557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21873" y="3305127"/>
            <a:ext cx="744075" cy="459557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6250"/>
            <a:ext cx="365523" cy="365523"/>
          </a:xfrm>
          <a:prstGeom prst="rect">
            <a:avLst/>
          </a:prstGeom>
        </p:spPr>
      </p:pic>
      <p:pic>
        <p:nvPicPr>
          <p:cNvPr id="16386" name="Picture 2" descr="C:\Users\ADMINI~1\AppData\Local\Temp\Rar$DIa0.406\TN - Câu 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11249"/>
            <a:ext cx="2590800" cy="27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53340" y="495300"/>
            <a:ext cx="7628660" cy="857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4: </a:t>
            </a:r>
            <a:r>
              <a:rPr lang="fr-FR" sz="2400" dirty="0" smtClean="0">
                <a:solidFill>
                  <a:srgbClr val="000000"/>
                </a:solidFill>
              </a:rPr>
              <a:t>Lưỡi rìu trong hình dưới đây có hình gì? </a:t>
            </a:r>
            <a:r>
              <a:rPr lang="fr-FR" sz="2400" b="1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828307" y="3278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D. Hình hộp chữ nhật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828308" y="1733550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B. Hình lăng trụ tứ giác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865908" y="1754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A. Hình tam giác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92007" y="1937037"/>
            <a:ext cx="637592" cy="70610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629608" y="1969080"/>
            <a:ext cx="637592" cy="70610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31888" y="3493080"/>
            <a:ext cx="637592" cy="70610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4" name="Đáp án đúng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865908" y="3278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C. Hình lăng trụ tam giác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567296" y="3498662"/>
            <a:ext cx="639785" cy="6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86832" y="476250"/>
            <a:ext cx="7418968" cy="1333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t"/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5: </a:t>
            </a:r>
            <a:r>
              <a:rPr lang="en-US" sz="2400" dirty="0">
                <a:solidFill>
                  <a:srgbClr val="000000"/>
                </a:solidFill>
              </a:rPr>
              <a:t>Cho hình lăng trụ đứng tứ giác ABCD.A’B’C’D</a:t>
            </a:r>
            <a:r>
              <a:rPr lang="en-US" sz="2400" dirty="0" smtClean="0">
                <a:solidFill>
                  <a:srgbClr val="000000"/>
                </a:solidFill>
              </a:rPr>
              <a:t>’. Có </a:t>
            </a:r>
            <a:r>
              <a:rPr lang="en-US" sz="2400" dirty="0">
                <a:solidFill>
                  <a:srgbClr val="000000"/>
                </a:solidFill>
              </a:rPr>
              <a:t>bao nhiêu cạnh bằng cạnh AA</a:t>
            </a:r>
            <a:r>
              <a:rPr lang="en-US" sz="2400" dirty="0" smtClean="0">
                <a:solidFill>
                  <a:srgbClr val="000000"/>
                </a:solidFill>
              </a:rPr>
              <a:t>’?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10938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C. 3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10936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A. 1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831773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B. 2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831772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D. 4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2325" y="3754101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95472" y="2394237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95472" y="3748518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614518" y="2394237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919;p61"/>
          <p:cNvGrpSpPr/>
          <p:nvPr/>
        </p:nvGrpSpPr>
        <p:grpSpPr>
          <a:xfrm>
            <a:off x="901471" y="540000"/>
            <a:ext cx="1245349" cy="569505"/>
            <a:chOff x="7435621" y="294700"/>
            <a:chExt cx="1245349" cy="569505"/>
          </a:xfrm>
        </p:grpSpPr>
        <p:grpSp>
          <p:nvGrpSpPr>
            <p:cNvPr id="1920" name="Google Shape;1920;p61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1921" name="Google Shape;1921;p61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1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1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1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1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6" name="Google Shape;1926;p61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1927" name="Google Shape;1927;p61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1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1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1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1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1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61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61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61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61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61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1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9" name="Google Shape;1939;p61"/>
          <p:cNvGrpSpPr/>
          <p:nvPr/>
        </p:nvGrpSpPr>
        <p:grpSpPr>
          <a:xfrm>
            <a:off x="685800" y="1493375"/>
            <a:ext cx="1568006" cy="2932646"/>
            <a:chOff x="1031750" y="1493375"/>
            <a:chExt cx="1568006" cy="2932646"/>
          </a:xfrm>
        </p:grpSpPr>
        <p:sp>
          <p:nvSpPr>
            <p:cNvPr id="1940" name="Google Shape;1940;p61"/>
            <p:cNvSpPr/>
            <p:nvPr/>
          </p:nvSpPr>
          <p:spPr>
            <a:xfrm>
              <a:off x="1529936" y="1493375"/>
              <a:ext cx="958910" cy="529069"/>
            </a:xfrm>
            <a:custGeom>
              <a:avLst/>
              <a:gdLst/>
              <a:ahLst/>
              <a:cxnLst/>
              <a:rect l="l" t="t" r="r" b="b"/>
              <a:pathLst>
                <a:path w="15027" h="8291" extrusionOk="0">
                  <a:moveTo>
                    <a:pt x="5328" y="1"/>
                  </a:moveTo>
                  <a:cubicBezTo>
                    <a:pt x="4502" y="1"/>
                    <a:pt x="3803" y="136"/>
                    <a:pt x="3203" y="790"/>
                  </a:cubicBezTo>
                  <a:cubicBezTo>
                    <a:pt x="3061" y="957"/>
                    <a:pt x="2918" y="1135"/>
                    <a:pt x="2918" y="1338"/>
                  </a:cubicBezTo>
                  <a:cubicBezTo>
                    <a:pt x="2132" y="1516"/>
                    <a:pt x="1406" y="1731"/>
                    <a:pt x="953" y="2409"/>
                  </a:cubicBezTo>
                  <a:cubicBezTo>
                    <a:pt x="465" y="3159"/>
                    <a:pt x="143" y="3933"/>
                    <a:pt x="84" y="4838"/>
                  </a:cubicBezTo>
                  <a:cubicBezTo>
                    <a:pt x="1" y="5993"/>
                    <a:pt x="251" y="7160"/>
                    <a:pt x="501" y="8291"/>
                  </a:cubicBezTo>
                  <a:lnTo>
                    <a:pt x="14133" y="7838"/>
                  </a:lnTo>
                  <a:cubicBezTo>
                    <a:pt x="14669" y="7184"/>
                    <a:pt x="15026" y="6338"/>
                    <a:pt x="14979" y="5493"/>
                  </a:cubicBezTo>
                  <a:cubicBezTo>
                    <a:pt x="14931" y="4648"/>
                    <a:pt x="14407" y="3790"/>
                    <a:pt x="13609" y="3493"/>
                  </a:cubicBezTo>
                  <a:cubicBezTo>
                    <a:pt x="13538" y="3481"/>
                    <a:pt x="13455" y="3457"/>
                    <a:pt x="13419" y="3374"/>
                  </a:cubicBezTo>
                  <a:cubicBezTo>
                    <a:pt x="13371" y="3290"/>
                    <a:pt x="13419" y="3171"/>
                    <a:pt x="13455" y="3076"/>
                  </a:cubicBezTo>
                  <a:cubicBezTo>
                    <a:pt x="13776" y="2421"/>
                    <a:pt x="13669" y="1588"/>
                    <a:pt x="13205" y="1028"/>
                  </a:cubicBezTo>
                  <a:cubicBezTo>
                    <a:pt x="12657" y="361"/>
                    <a:pt x="11728" y="123"/>
                    <a:pt x="10859" y="123"/>
                  </a:cubicBezTo>
                  <a:cubicBezTo>
                    <a:pt x="10033" y="123"/>
                    <a:pt x="9218" y="280"/>
                    <a:pt x="8412" y="280"/>
                  </a:cubicBezTo>
                  <a:cubicBezTo>
                    <a:pt x="8359" y="280"/>
                    <a:pt x="8305" y="279"/>
                    <a:pt x="8252" y="278"/>
                  </a:cubicBezTo>
                  <a:cubicBezTo>
                    <a:pt x="7347" y="254"/>
                    <a:pt x="6466" y="16"/>
                    <a:pt x="5561" y="4"/>
                  </a:cubicBezTo>
                  <a:cubicBezTo>
                    <a:pt x="5482" y="2"/>
                    <a:pt x="5404" y="1"/>
                    <a:pt x="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1"/>
            <p:cNvSpPr/>
            <p:nvPr/>
          </p:nvSpPr>
          <p:spPr>
            <a:xfrm>
              <a:off x="1419030" y="2291355"/>
              <a:ext cx="1081175" cy="1116208"/>
            </a:xfrm>
            <a:custGeom>
              <a:avLst/>
              <a:gdLst/>
              <a:ahLst/>
              <a:cxnLst/>
              <a:rect l="l" t="t" r="r" b="b"/>
              <a:pathLst>
                <a:path w="16943" h="17492" extrusionOk="0">
                  <a:moveTo>
                    <a:pt x="8097" y="1"/>
                  </a:moveTo>
                  <a:lnTo>
                    <a:pt x="8097" y="36"/>
                  </a:lnTo>
                  <a:cubicBezTo>
                    <a:pt x="6453" y="155"/>
                    <a:pt x="4691" y="453"/>
                    <a:pt x="3275" y="1215"/>
                  </a:cubicBezTo>
                  <a:cubicBezTo>
                    <a:pt x="1727" y="2049"/>
                    <a:pt x="1048" y="3120"/>
                    <a:pt x="703" y="4668"/>
                  </a:cubicBezTo>
                  <a:cubicBezTo>
                    <a:pt x="0" y="7811"/>
                    <a:pt x="155" y="11097"/>
                    <a:pt x="1119" y="14193"/>
                  </a:cubicBezTo>
                  <a:cubicBezTo>
                    <a:pt x="1536" y="15514"/>
                    <a:pt x="2167" y="16741"/>
                    <a:pt x="3715" y="17265"/>
                  </a:cubicBezTo>
                  <a:cubicBezTo>
                    <a:pt x="4325" y="17475"/>
                    <a:pt x="4986" y="17491"/>
                    <a:pt x="5640" y="17491"/>
                  </a:cubicBezTo>
                  <a:cubicBezTo>
                    <a:pt x="5765" y="17491"/>
                    <a:pt x="5889" y="17491"/>
                    <a:pt x="6013" y="17491"/>
                  </a:cubicBezTo>
                  <a:cubicBezTo>
                    <a:pt x="6834" y="17491"/>
                    <a:pt x="7668" y="17455"/>
                    <a:pt x="8489" y="17408"/>
                  </a:cubicBezTo>
                  <a:cubicBezTo>
                    <a:pt x="9311" y="17455"/>
                    <a:pt x="10144" y="17491"/>
                    <a:pt x="10954" y="17491"/>
                  </a:cubicBezTo>
                  <a:cubicBezTo>
                    <a:pt x="11024" y="17491"/>
                    <a:pt x="11095" y="17491"/>
                    <a:pt x="11166" y="17491"/>
                  </a:cubicBezTo>
                  <a:cubicBezTo>
                    <a:pt x="11872" y="17491"/>
                    <a:pt x="12593" y="17481"/>
                    <a:pt x="13264" y="17265"/>
                  </a:cubicBezTo>
                  <a:cubicBezTo>
                    <a:pt x="14812" y="16741"/>
                    <a:pt x="15443" y="15538"/>
                    <a:pt x="15859" y="14193"/>
                  </a:cubicBezTo>
                  <a:cubicBezTo>
                    <a:pt x="16788" y="11109"/>
                    <a:pt x="16943" y="7811"/>
                    <a:pt x="16240" y="4668"/>
                  </a:cubicBezTo>
                  <a:cubicBezTo>
                    <a:pt x="15895" y="3120"/>
                    <a:pt x="15205" y="2037"/>
                    <a:pt x="13669" y="1215"/>
                  </a:cubicBezTo>
                  <a:cubicBezTo>
                    <a:pt x="12252" y="453"/>
                    <a:pt x="10514" y="155"/>
                    <a:pt x="8847" y="36"/>
                  </a:cubicBezTo>
                  <a:lnTo>
                    <a:pt x="8847" y="1"/>
                  </a:lnTo>
                  <a:cubicBezTo>
                    <a:pt x="8728" y="1"/>
                    <a:pt x="8597" y="13"/>
                    <a:pt x="8478" y="13"/>
                  </a:cubicBezTo>
                  <a:cubicBezTo>
                    <a:pt x="8358" y="13"/>
                    <a:pt x="8216" y="1"/>
                    <a:pt x="8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1"/>
            <p:cNvSpPr/>
            <p:nvPr/>
          </p:nvSpPr>
          <p:spPr>
            <a:xfrm>
              <a:off x="1380997" y="4042635"/>
              <a:ext cx="506097" cy="383386"/>
            </a:xfrm>
            <a:custGeom>
              <a:avLst/>
              <a:gdLst/>
              <a:ahLst/>
              <a:cxnLst/>
              <a:rect l="l" t="t" r="r" b="b"/>
              <a:pathLst>
                <a:path w="7931" h="6008" extrusionOk="0">
                  <a:moveTo>
                    <a:pt x="7716" y="0"/>
                  </a:moveTo>
                  <a:lnTo>
                    <a:pt x="2358" y="1465"/>
                  </a:lnTo>
                  <a:cubicBezTo>
                    <a:pt x="2323" y="1810"/>
                    <a:pt x="2299" y="2156"/>
                    <a:pt x="2263" y="2477"/>
                  </a:cubicBezTo>
                  <a:cubicBezTo>
                    <a:pt x="2251" y="2644"/>
                    <a:pt x="2239" y="2810"/>
                    <a:pt x="2168" y="2941"/>
                  </a:cubicBezTo>
                  <a:cubicBezTo>
                    <a:pt x="1918" y="3358"/>
                    <a:pt x="1311" y="3299"/>
                    <a:pt x="882" y="3501"/>
                  </a:cubicBezTo>
                  <a:cubicBezTo>
                    <a:pt x="227" y="3775"/>
                    <a:pt x="1" y="4632"/>
                    <a:pt x="84" y="5358"/>
                  </a:cubicBezTo>
                  <a:cubicBezTo>
                    <a:pt x="96" y="5477"/>
                    <a:pt x="108" y="5608"/>
                    <a:pt x="180" y="5704"/>
                  </a:cubicBezTo>
                  <a:cubicBezTo>
                    <a:pt x="275" y="5799"/>
                    <a:pt x="418" y="5846"/>
                    <a:pt x="549" y="5858"/>
                  </a:cubicBezTo>
                  <a:cubicBezTo>
                    <a:pt x="1085" y="5972"/>
                    <a:pt x="1634" y="6007"/>
                    <a:pt x="2187" y="6007"/>
                  </a:cubicBezTo>
                  <a:cubicBezTo>
                    <a:pt x="2615" y="6007"/>
                    <a:pt x="3046" y="5986"/>
                    <a:pt x="3478" y="5966"/>
                  </a:cubicBezTo>
                  <a:cubicBezTo>
                    <a:pt x="4668" y="5918"/>
                    <a:pt x="5835" y="5858"/>
                    <a:pt x="7026" y="5823"/>
                  </a:cubicBezTo>
                  <a:cubicBezTo>
                    <a:pt x="7311" y="5799"/>
                    <a:pt x="7621" y="5775"/>
                    <a:pt x="7800" y="5549"/>
                  </a:cubicBezTo>
                  <a:cubicBezTo>
                    <a:pt x="7931" y="5382"/>
                    <a:pt x="7931" y="5144"/>
                    <a:pt x="7931" y="4942"/>
                  </a:cubicBezTo>
                  <a:cubicBezTo>
                    <a:pt x="7907" y="3287"/>
                    <a:pt x="7835" y="1632"/>
                    <a:pt x="7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1"/>
            <p:cNvSpPr/>
            <p:nvPr/>
          </p:nvSpPr>
          <p:spPr>
            <a:xfrm>
              <a:off x="2167362" y="2659874"/>
              <a:ext cx="432394" cy="456642"/>
            </a:xfrm>
            <a:custGeom>
              <a:avLst/>
              <a:gdLst/>
              <a:ahLst/>
              <a:cxnLst/>
              <a:rect l="l" t="t" r="r" b="b"/>
              <a:pathLst>
                <a:path w="6776" h="7156" extrusionOk="0">
                  <a:moveTo>
                    <a:pt x="4144" y="0"/>
                  </a:moveTo>
                  <a:cubicBezTo>
                    <a:pt x="2763" y="72"/>
                    <a:pt x="1394" y="143"/>
                    <a:pt x="1" y="214"/>
                  </a:cubicBezTo>
                  <a:cubicBezTo>
                    <a:pt x="537" y="2060"/>
                    <a:pt x="918" y="3965"/>
                    <a:pt x="1096" y="5894"/>
                  </a:cubicBezTo>
                  <a:cubicBezTo>
                    <a:pt x="1108" y="5989"/>
                    <a:pt x="1120" y="6108"/>
                    <a:pt x="1215" y="6156"/>
                  </a:cubicBezTo>
                  <a:cubicBezTo>
                    <a:pt x="1241" y="6171"/>
                    <a:pt x="1266" y="6175"/>
                    <a:pt x="1292" y="6175"/>
                  </a:cubicBezTo>
                  <a:cubicBezTo>
                    <a:pt x="1326" y="6175"/>
                    <a:pt x="1360" y="6168"/>
                    <a:pt x="1394" y="6168"/>
                  </a:cubicBezTo>
                  <a:cubicBezTo>
                    <a:pt x="2323" y="6049"/>
                    <a:pt x="3263" y="5918"/>
                    <a:pt x="4204" y="5798"/>
                  </a:cubicBezTo>
                  <a:lnTo>
                    <a:pt x="6156" y="7156"/>
                  </a:lnTo>
                  <a:cubicBezTo>
                    <a:pt x="6776" y="4834"/>
                    <a:pt x="5573" y="2227"/>
                    <a:pt x="4502" y="203"/>
                  </a:cubicBezTo>
                  <a:cubicBezTo>
                    <a:pt x="4454" y="131"/>
                    <a:pt x="4430" y="60"/>
                    <a:pt x="4347" y="24"/>
                  </a:cubicBezTo>
                  <a:cubicBezTo>
                    <a:pt x="4287" y="0"/>
                    <a:pt x="4216" y="0"/>
                    <a:pt x="4144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1"/>
            <p:cNvSpPr/>
            <p:nvPr/>
          </p:nvSpPr>
          <p:spPr>
            <a:xfrm>
              <a:off x="1489670" y="3216003"/>
              <a:ext cx="432393" cy="945957"/>
            </a:xfrm>
            <a:custGeom>
              <a:avLst/>
              <a:gdLst/>
              <a:ahLst/>
              <a:cxnLst/>
              <a:rect l="l" t="t" r="r" b="b"/>
              <a:pathLst>
                <a:path w="6776" h="14824" extrusionOk="0">
                  <a:moveTo>
                    <a:pt x="1489" y="1"/>
                  </a:moveTo>
                  <a:lnTo>
                    <a:pt x="1" y="14824"/>
                  </a:lnTo>
                  <a:lnTo>
                    <a:pt x="6775" y="14824"/>
                  </a:lnTo>
                  <a:lnTo>
                    <a:pt x="6680" y="215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1"/>
            <p:cNvSpPr/>
            <p:nvPr/>
          </p:nvSpPr>
          <p:spPr>
            <a:xfrm>
              <a:off x="1494967" y="3227426"/>
              <a:ext cx="427863" cy="936831"/>
            </a:xfrm>
            <a:custGeom>
              <a:avLst/>
              <a:gdLst/>
              <a:ahLst/>
              <a:cxnLst/>
              <a:rect l="l" t="t" r="r" b="b"/>
              <a:pathLst>
                <a:path w="6705" h="14681" extrusionOk="0">
                  <a:moveTo>
                    <a:pt x="5823" y="0"/>
                  </a:moveTo>
                  <a:cubicBezTo>
                    <a:pt x="5811" y="214"/>
                    <a:pt x="5799" y="429"/>
                    <a:pt x="5799" y="655"/>
                  </a:cubicBezTo>
                  <a:cubicBezTo>
                    <a:pt x="5692" y="2667"/>
                    <a:pt x="5561" y="5465"/>
                    <a:pt x="5478" y="8549"/>
                  </a:cubicBezTo>
                  <a:cubicBezTo>
                    <a:pt x="5442" y="10073"/>
                    <a:pt x="5406" y="11549"/>
                    <a:pt x="5394" y="12895"/>
                  </a:cubicBezTo>
                  <a:cubicBezTo>
                    <a:pt x="5394" y="13156"/>
                    <a:pt x="5394" y="13407"/>
                    <a:pt x="5371" y="13680"/>
                  </a:cubicBezTo>
                  <a:lnTo>
                    <a:pt x="3192" y="13680"/>
                  </a:lnTo>
                  <a:cubicBezTo>
                    <a:pt x="2001" y="13680"/>
                    <a:pt x="894" y="13680"/>
                    <a:pt x="13" y="13692"/>
                  </a:cubicBezTo>
                  <a:lnTo>
                    <a:pt x="1" y="13788"/>
                  </a:lnTo>
                  <a:cubicBezTo>
                    <a:pt x="894" y="13799"/>
                    <a:pt x="2001" y="13799"/>
                    <a:pt x="3192" y="13799"/>
                  </a:cubicBezTo>
                  <a:lnTo>
                    <a:pt x="5371" y="13799"/>
                  </a:lnTo>
                  <a:cubicBezTo>
                    <a:pt x="5371" y="14097"/>
                    <a:pt x="5359" y="14395"/>
                    <a:pt x="5359" y="14680"/>
                  </a:cubicBezTo>
                  <a:lnTo>
                    <a:pt x="5466" y="14680"/>
                  </a:lnTo>
                  <a:cubicBezTo>
                    <a:pt x="5466" y="14395"/>
                    <a:pt x="5478" y="14097"/>
                    <a:pt x="5478" y="13799"/>
                  </a:cubicBezTo>
                  <a:cubicBezTo>
                    <a:pt x="5930" y="13799"/>
                    <a:pt x="6323" y="13799"/>
                    <a:pt x="6704" y="13788"/>
                  </a:cubicBezTo>
                  <a:lnTo>
                    <a:pt x="6692" y="13680"/>
                  </a:lnTo>
                  <a:cubicBezTo>
                    <a:pt x="6335" y="13680"/>
                    <a:pt x="5918" y="13680"/>
                    <a:pt x="5478" y="13668"/>
                  </a:cubicBezTo>
                  <a:cubicBezTo>
                    <a:pt x="5478" y="13407"/>
                    <a:pt x="5502" y="13145"/>
                    <a:pt x="5502" y="12871"/>
                  </a:cubicBezTo>
                  <a:cubicBezTo>
                    <a:pt x="5525" y="11537"/>
                    <a:pt x="5561" y="10073"/>
                    <a:pt x="5585" y="8525"/>
                  </a:cubicBezTo>
                  <a:cubicBezTo>
                    <a:pt x="5656" y="5453"/>
                    <a:pt x="5775" y="2667"/>
                    <a:pt x="5871" y="655"/>
                  </a:cubicBezTo>
                  <a:cubicBezTo>
                    <a:pt x="5883" y="429"/>
                    <a:pt x="5883" y="214"/>
                    <a:pt x="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1"/>
            <p:cNvSpPr/>
            <p:nvPr/>
          </p:nvSpPr>
          <p:spPr>
            <a:xfrm>
              <a:off x="138482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7859" y="0"/>
                  </a:moveTo>
                  <a:cubicBezTo>
                    <a:pt x="5251" y="107"/>
                    <a:pt x="2632" y="226"/>
                    <a:pt x="36" y="334"/>
                  </a:cubicBezTo>
                  <a:cubicBezTo>
                    <a:pt x="1" y="512"/>
                    <a:pt x="1" y="691"/>
                    <a:pt x="24" y="869"/>
                  </a:cubicBezTo>
                  <a:cubicBezTo>
                    <a:pt x="36" y="988"/>
                    <a:pt x="48" y="1119"/>
                    <a:pt x="120" y="1203"/>
                  </a:cubicBezTo>
                  <a:cubicBezTo>
                    <a:pt x="215" y="1310"/>
                    <a:pt x="358" y="1357"/>
                    <a:pt x="489" y="1369"/>
                  </a:cubicBezTo>
                  <a:cubicBezTo>
                    <a:pt x="1042" y="1480"/>
                    <a:pt x="1607" y="1514"/>
                    <a:pt x="2178" y="1514"/>
                  </a:cubicBezTo>
                  <a:cubicBezTo>
                    <a:pt x="2589" y="1514"/>
                    <a:pt x="3003" y="1496"/>
                    <a:pt x="3418" y="1477"/>
                  </a:cubicBezTo>
                  <a:cubicBezTo>
                    <a:pt x="4608" y="1429"/>
                    <a:pt x="5775" y="1369"/>
                    <a:pt x="6966" y="1322"/>
                  </a:cubicBezTo>
                  <a:cubicBezTo>
                    <a:pt x="7251" y="1310"/>
                    <a:pt x="7561" y="1286"/>
                    <a:pt x="7740" y="1060"/>
                  </a:cubicBezTo>
                  <a:cubicBezTo>
                    <a:pt x="7871" y="893"/>
                    <a:pt x="7871" y="655"/>
                    <a:pt x="7871" y="453"/>
                  </a:cubicBezTo>
                  <a:cubicBezTo>
                    <a:pt x="7871" y="298"/>
                    <a:pt x="7871" y="155"/>
                    <a:pt x="7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1"/>
            <p:cNvSpPr/>
            <p:nvPr/>
          </p:nvSpPr>
          <p:spPr>
            <a:xfrm>
              <a:off x="1994940" y="4042635"/>
              <a:ext cx="506033" cy="383386"/>
            </a:xfrm>
            <a:custGeom>
              <a:avLst/>
              <a:gdLst/>
              <a:ahLst/>
              <a:cxnLst/>
              <a:rect l="l" t="t" r="r" b="b"/>
              <a:pathLst>
                <a:path w="7930" h="6008" extrusionOk="0">
                  <a:moveTo>
                    <a:pt x="226" y="0"/>
                  </a:moveTo>
                  <a:cubicBezTo>
                    <a:pt x="107" y="1632"/>
                    <a:pt x="24" y="3287"/>
                    <a:pt x="0" y="4942"/>
                  </a:cubicBezTo>
                  <a:cubicBezTo>
                    <a:pt x="0" y="5144"/>
                    <a:pt x="0" y="5382"/>
                    <a:pt x="131" y="5549"/>
                  </a:cubicBezTo>
                  <a:cubicBezTo>
                    <a:pt x="310" y="5775"/>
                    <a:pt x="619" y="5799"/>
                    <a:pt x="905" y="5823"/>
                  </a:cubicBezTo>
                  <a:cubicBezTo>
                    <a:pt x="2096" y="5858"/>
                    <a:pt x="3274" y="5918"/>
                    <a:pt x="4465" y="5966"/>
                  </a:cubicBezTo>
                  <a:cubicBezTo>
                    <a:pt x="4891" y="5986"/>
                    <a:pt x="5320" y="6007"/>
                    <a:pt x="5746" y="6007"/>
                  </a:cubicBezTo>
                  <a:cubicBezTo>
                    <a:pt x="6297" y="6007"/>
                    <a:pt x="6845" y="5972"/>
                    <a:pt x="7382" y="5858"/>
                  </a:cubicBezTo>
                  <a:cubicBezTo>
                    <a:pt x="7513" y="5846"/>
                    <a:pt x="7668" y="5799"/>
                    <a:pt x="7751" y="5704"/>
                  </a:cubicBezTo>
                  <a:cubicBezTo>
                    <a:pt x="7823" y="5608"/>
                    <a:pt x="7846" y="5477"/>
                    <a:pt x="7858" y="5358"/>
                  </a:cubicBezTo>
                  <a:cubicBezTo>
                    <a:pt x="7930" y="4632"/>
                    <a:pt x="7704" y="3775"/>
                    <a:pt x="7049" y="3501"/>
                  </a:cubicBezTo>
                  <a:cubicBezTo>
                    <a:pt x="6620" y="3299"/>
                    <a:pt x="6013" y="3358"/>
                    <a:pt x="5775" y="2941"/>
                  </a:cubicBezTo>
                  <a:cubicBezTo>
                    <a:pt x="5703" y="2810"/>
                    <a:pt x="5680" y="2644"/>
                    <a:pt x="5668" y="2477"/>
                  </a:cubicBezTo>
                  <a:cubicBezTo>
                    <a:pt x="5644" y="2156"/>
                    <a:pt x="5608" y="1810"/>
                    <a:pt x="5584" y="1465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1"/>
            <p:cNvSpPr/>
            <p:nvPr/>
          </p:nvSpPr>
          <p:spPr>
            <a:xfrm>
              <a:off x="1031750" y="2199656"/>
              <a:ext cx="825734" cy="825287"/>
            </a:xfrm>
            <a:custGeom>
              <a:avLst/>
              <a:gdLst/>
              <a:ahLst/>
              <a:cxnLst/>
              <a:rect l="l" t="t" r="r" b="b"/>
              <a:pathLst>
                <a:path w="12940" h="12933" extrusionOk="0">
                  <a:moveTo>
                    <a:pt x="2307" y="1"/>
                  </a:moveTo>
                  <a:cubicBezTo>
                    <a:pt x="2271" y="1"/>
                    <a:pt x="2235" y="11"/>
                    <a:pt x="2200" y="33"/>
                  </a:cubicBezTo>
                  <a:cubicBezTo>
                    <a:pt x="2081" y="116"/>
                    <a:pt x="2081" y="271"/>
                    <a:pt x="2081" y="414"/>
                  </a:cubicBezTo>
                  <a:cubicBezTo>
                    <a:pt x="2128" y="1211"/>
                    <a:pt x="2235" y="2021"/>
                    <a:pt x="2378" y="2807"/>
                  </a:cubicBezTo>
                  <a:cubicBezTo>
                    <a:pt x="1902" y="2283"/>
                    <a:pt x="1843" y="1521"/>
                    <a:pt x="1497" y="914"/>
                  </a:cubicBezTo>
                  <a:cubicBezTo>
                    <a:pt x="1430" y="791"/>
                    <a:pt x="1310" y="541"/>
                    <a:pt x="1138" y="541"/>
                  </a:cubicBezTo>
                  <a:cubicBezTo>
                    <a:pt x="1127" y="541"/>
                    <a:pt x="1116" y="543"/>
                    <a:pt x="1104" y="545"/>
                  </a:cubicBezTo>
                  <a:cubicBezTo>
                    <a:pt x="950" y="568"/>
                    <a:pt x="890" y="783"/>
                    <a:pt x="926" y="902"/>
                  </a:cubicBezTo>
                  <a:cubicBezTo>
                    <a:pt x="1057" y="1640"/>
                    <a:pt x="1223" y="2390"/>
                    <a:pt x="1402" y="3116"/>
                  </a:cubicBezTo>
                  <a:cubicBezTo>
                    <a:pt x="1223" y="2890"/>
                    <a:pt x="1057" y="2676"/>
                    <a:pt x="878" y="2462"/>
                  </a:cubicBezTo>
                  <a:cubicBezTo>
                    <a:pt x="771" y="2331"/>
                    <a:pt x="664" y="2164"/>
                    <a:pt x="509" y="2104"/>
                  </a:cubicBezTo>
                  <a:cubicBezTo>
                    <a:pt x="434" y="2077"/>
                    <a:pt x="371" y="2065"/>
                    <a:pt x="319" y="2065"/>
                  </a:cubicBezTo>
                  <a:cubicBezTo>
                    <a:pt x="1" y="2065"/>
                    <a:pt x="55" y="2506"/>
                    <a:pt x="188" y="2771"/>
                  </a:cubicBezTo>
                  <a:cubicBezTo>
                    <a:pt x="533" y="3414"/>
                    <a:pt x="938" y="3962"/>
                    <a:pt x="1081" y="4676"/>
                  </a:cubicBezTo>
                  <a:cubicBezTo>
                    <a:pt x="1140" y="4962"/>
                    <a:pt x="1200" y="5248"/>
                    <a:pt x="1247" y="5510"/>
                  </a:cubicBezTo>
                  <a:cubicBezTo>
                    <a:pt x="1295" y="5855"/>
                    <a:pt x="1378" y="6212"/>
                    <a:pt x="1438" y="6545"/>
                  </a:cubicBezTo>
                  <a:cubicBezTo>
                    <a:pt x="1604" y="7498"/>
                    <a:pt x="1902" y="8415"/>
                    <a:pt x="2319" y="9296"/>
                  </a:cubicBezTo>
                  <a:cubicBezTo>
                    <a:pt x="2724" y="10141"/>
                    <a:pt x="3248" y="10963"/>
                    <a:pt x="3974" y="11558"/>
                  </a:cubicBezTo>
                  <a:cubicBezTo>
                    <a:pt x="4847" y="12261"/>
                    <a:pt x="6229" y="12932"/>
                    <a:pt x="7397" y="12932"/>
                  </a:cubicBezTo>
                  <a:cubicBezTo>
                    <a:pt x="7455" y="12932"/>
                    <a:pt x="7513" y="12931"/>
                    <a:pt x="7569" y="12927"/>
                  </a:cubicBezTo>
                  <a:cubicBezTo>
                    <a:pt x="8641" y="12868"/>
                    <a:pt x="10117" y="12463"/>
                    <a:pt x="10844" y="11606"/>
                  </a:cubicBezTo>
                  <a:cubicBezTo>
                    <a:pt x="11141" y="11260"/>
                    <a:pt x="11177" y="10808"/>
                    <a:pt x="11522" y="10498"/>
                  </a:cubicBezTo>
                  <a:cubicBezTo>
                    <a:pt x="11915" y="10129"/>
                    <a:pt x="12546" y="9974"/>
                    <a:pt x="12737" y="9415"/>
                  </a:cubicBezTo>
                  <a:cubicBezTo>
                    <a:pt x="12939" y="9058"/>
                    <a:pt x="12642" y="8700"/>
                    <a:pt x="12368" y="8415"/>
                  </a:cubicBezTo>
                  <a:cubicBezTo>
                    <a:pt x="12011" y="8046"/>
                    <a:pt x="11677" y="7653"/>
                    <a:pt x="11368" y="7236"/>
                  </a:cubicBezTo>
                  <a:cubicBezTo>
                    <a:pt x="11153" y="6962"/>
                    <a:pt x="10939" y="6498"/>
                    <a:pt x="10641" y="6307"/>
                  </a:cubicBezTo>
                  <a:cubicBezTo>
                    <a:pt x="10543" y="6240"/>
                    <a:pt x="10427" y="6212"/>
                    <a:pt x="10300" y="6212"/>
                  </a:cubicBezTo>
                  <a:cubicBezTo>
                    <a:pt x="9707" y="6212"/>
                    <a:pt x="8872" y="6829"/>
                    <a:pt x="8391" y="6986"/>
                  </a:cubicBezTo>
                  <a:cubicBezTo>
                    <a:pt x="8129" y="7081"/>
                    <a:pt x="7895" y="7127"/>
                    <a:pt x="7683" y="7127"/>
                  </a:cubicBezTo>
                  <a:cubicBezTo>
                    <a:pt x="7124" y="7127"/>
                    <a:pt x="6713" y="6807"/>
                    <a:pt x="6307" y="6212"/>
                  </a:cubicBezTo>
                  <a:cubicBezTo>
                    <a:pt x="6236" y="6093"/>
                    <a:pt x="6010" y="5486"/>
                    <a:pt x="5795" y="4831"/>
                  </a:cubicBezTo>
                  <a:cubicBezTo>
                    <a:pt x="5736" y="4486"/>
                    <a:pt x="5700" y="4140"/>
                    <a:pt x="5700" y="3807"/>
                  </a:cubicBezTo>
                  <a:cubicBezTo>
                    <a:pt x="5700" y="3450"/>
                    <a:pt x="5748" y="3105"/>
                    <a:pt x="5819" y="2759"/>
                  </a:cubicBezTo>
                  <a:cubicBezTo>
                    <a:pt x="5867" y="2533"/>
                    <a:pt x="6057" y="2140"/>
                    <a:pt x="5879" y="1926"/>
                  </a:cubicBezTo>
                  <a:cubicBezTo>
                    <a:pt x="5842" y="1880"/>
                    <a:pt x="5783" y="1862"/>
                    <a:pt x="5726" y="1862"/>
                  </a:cubicBezTo>
                  <a:cubicBezTo>
                    <a:pt x="5709" y="1862"/>
                    <a:pt x="5692" y="1864"/>
                    <a:pt x="5676" y="1866"/>
                  </a:cubicBezTo>
                  <a:cubicBezTo>
                    <a:pt x="5593" y="1878"/>
                    <a:pt x="5534" y="1926"/>
                    <a:pt x="5474" y="1962"/>
                  </a:cubicBezTo>
                  <a:cubicBezTo>
                    <a:pt x="5117" y="2212"/>
                    <a:pt x="4831" y="2616"/>
                    <a:pt x="4581" y="2974"/>
                  </a:cubicBezTo>
                  <a:cubicBezTo>
                    <a:pt x="4581" y="2521"/>
                    <a:pt x="4581" y="2057"/>
                    <a:pt x="4569" y="1616"/>
                  </a:cubicBezTo>
                  <a:cubicBezTo>
                    <a:pt x="4569" y="1200"/>
                    <a:pt x="4557" y="747"/>
                    <a:pt x="4402" y="366"/>
                  </a:cubicBezTo>
                  <a:cubicBezTo>
                    <a:pt x="4333" y="193"/>
                    <a:pt x="4208" y="8"/>
                    <a:pt x="4016" y="8"/>
                  </a:cubicBezTo>
                  <a:cubicBezTo>
                    <a:pt x="4010" y="8"/>
                    <a:pt x="4004" y="9"/>
                    <a:pt x="3998" y="9"/>
                  </a:cubicBezTo>
                  <a:cubicBezTo>
                    <a:pt x="3783" y="33"/>
                    <a:pt x="3700" y="318"/>
                    <a:pt x="3676" y="557"/>
                  </a:cubicBezTo>
                  <a:cubicBezTo>
                    <a:pt x="3617" y="1307"/>
                    <a:pt x="3557" y="2045"/>
                    <a:pt x="3486" y="2795"/>
                  </a:cubicBezTo>
                  <a:cubicBezTo>
                    <a:pt x="3319" y="1938"/>
                    <a:pt x="3045" y="1128"/>
                    <a:pt x="2688" y="354"/>
                  </a:cubicBezTo>
                  <a:cubicBezTo>
                    <a:pt x="2620" y="189"/>
                    <a:pt x="2465" y="1"/>
                    <a:pt x="2307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1"/>
            <p:cNvSpPr/>
            <p:nvPr/>
          </p:nvSpPr>
          <p:spPr>
            <a:xfrm>
              <a:off x="1960736" y="3216003"/>
              <a:ext cx="433095" cy="945957"/>
            </a:xfrm>
            <a:custGeom>
              <a:avLst/>
              <a:gdLst/>
              <a:ahLst/>
              <a:cxnLst/>
              <a:rect l="l" t="t" r="r" b="b"/>
              <a:pathLst>
                <a:path w="6787" h="14824" extrusionOk="0">
                  <a:moveTo>
                    <a:pt x="5299" y="1"/>
                  </a:moveTo>
                  <a:lnTo>
                    <a:pt x="96" y="215"/>
                  </a:lnTo>
                  <a:lnTo>
                    <a:pt x="0" y="14824"/>
                  </a:lnTo>
                  <a:lnTo>
                    <a:pt x="6787" y="14824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1"/>
            <p:cNvSpPr/>
            <p:nvPr/>
          </p:nvSpPr>
          <p:spPr>
            <a:xfrm>
              <a:off x="1960736" y="3227426"/>
              <a:ext cx="427033" cy="936831"/>
            </a:xfrm>
            <a:custGeom>
              <a:avLst/>
              <a:gdLst/>
              <a:ahLst/>
              <a:cxnLst/>
              <a:rect l="l" t="t" r="r" b="b"/>
              <a:pathLst>
                <a:path w="6692" h="14681" extrusionOk="0">
                  <a:moveTo>
                    <a:pt x="798" y="0"/>
                  </a:moveTo>
                  <a:cubicBezTo>
                    <a:pt x="822" y="214"/>
                    <a:pt x="822" y="429"/>
                    <a:pt x="834" y="655"/>
                  </a:cubicBezTo>
                  <a:cubicBezTo>
                    <a:pt x="917" y="2667"/>
                    <a:pt x="1036" y="5453"/>
                    <a:pt x="1120" y="8525"/>
                  </a:cubicBezTo>
                  <a:cubicBezTo>
                    <a:pt x="1143" y="10073"/>
                    <a:pt x="1191" y="11537"/>
                    <a:pt x="1203" y="12871"/>
                  </a:cubicBezTo>
                  <a:cubicBezTo>
                    <a:pt x="1203" y="13145"/>
                    <a:pt x="1215" y="13407"/>
                    <a:pt x="1215" y="13668"/>
                  </a:cubicBezTo>
                  <a:cubicBezTo>
                    <a:pt x="786" y="13680"/>
                    <a:pt x="370" y="13680"/>
                    <a:pt x="12" y="13680"/>
                  </a:cubicBezTo>
                  <a:lnTo>
                    <a:pt x="0" y="13788"/>
                  </a:lnTo>
                  <a:cubicBezTo>
                    <a:pt x="370" y="13799"/>
                    <a:pt x="774" y="13799"/>
                    <a:pt x="1215" y="13799"/>
                  </a:cubicBezTo>
                  <a:cubicBezTo>
                    <a:pt x="1215" y="14097"/>
                    <a:pt x="1239" y="14395"/>
                    <a:pt x="1239" y="14680"/>
                  </a:cubicBezTo>
                  <a:lnTo>
                    <a:pt x="1334" y="14680"/>
                  </a:lnTo>
                  <a:cubicBezTo>
                    <a:pt x="1334" y="14395"/>
                    <a:pt x="1322" y="14097"/>
                    <a:pt x="1322" y="13799"/>
                  </a:cubicBezTo>
                  <a:lnTo>
                    <a:pt x="3513" y="13799"/>
                  </a:lnTo>
                  <a:cubicBezTo>
                    <a:pt x="4703" y="13799"/>
                    <a:pt x="5799" y="13799"/>
                    <a:pt x="6692" y="13788"/>
                  </a:cubicBezTo>
                  <a:lnTo>
                    <a:pt x="6680" y="13692"/>
                  </a:lnTo>
                  <a:cubicBezTo>
                    <a:pt x="5799" y="13680"/>
                    <a:pt x="4703" y="13680"/>
                    <a:pt x="3513" y="13680"/>
                  </a:cubicBezTo>
                  <a:lnTo>
                    <a:pt x="1322" y="13680"/>
                  </a:lnTo>
                  <a:cubicBezTo>
                    <a:pt x="1310" y="13407"/>
                    <a:pt x="1310" y="13156"/>
                    <a:pt x="1310" y="12895"/>
                  </a:cubicBezTo>
                  <a:cubicBezTo>
                    <a:pt x="1298" y="11549"/>
                    <a:pt x="1263" y="10073"/>
                    <a:pt x="1215" y="8549"/>
                  </a:cubicBezTo>
                  <a:cubicBezTo>
                    <a:pt x="1143" y="5465"/>
                    <a:pt x="1012" y="2667"/>
                    <a:pt x="905" y="655"/>
                  </a:cubicBezTo>
                  <a:cubicBezTo>
                    <a:pt x="905" y="429"/>
                    <a:pt x="893" y="214"/>
                    <a:pt x="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1"/>
            <p:cNvSpPr/>
            <p:nvPr/>
          </p:nvSpPr>
          <p:spPr>
            <a:xfrm>
              <a:off x="199570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12" y="0"/>
                  </a:moveTo>
                  <a:cubicBezTo>
                    <a:pt x="0" y="155"/>
                    <a:pt x="0" y="298"/>
                    <a:pt x="0" y="453"/>
                  </a:cubicBezTo>
                  <a:cubicBezTo>
                    <a:pt x="0" y="655"/>
                    <a:pt x="0" y="893"/>
                    <a:pt x="131" y="1060"/>
                  </a:cubicBezTo>
                  <a:cubicBezTo>
                    <a:pt x="310" y="1286"/>
                    <a:pt x="631" y="1310"/>
                    <a:pt x="905" y="1322"/>
                  </a:cubicBezTo>
                  <a:cubicBezTo>
                    <a:pt x="2096" y="1369"/>
                    <a:pt x="3274" y="1429"/>
                    <a:pt x="4465" y="1477"/>
                  </a:cubicBezTo>
                  <a:cubicBezTo>
                    <a:pt x="4879" y="1496"/>
                    <a:pt x="5291" y="1514"/>
                    <a:pt x="5700" y="1514"/>
                  </a:cubicBezTo>
                  <a:cubicBezTo>
                    <a:pt x="6267" y="1514"/>
                    <a:pt x="6829" y="1480"/>
                    <a:pt x="7382" y="1369"/>
                  </a:cubicBezTo>
                  <a:cubicBezTo>
                    <a:pt x="7513" y="1357"/>
                    <a:pt x="7668" y="1310"/>
                    <a:pt x="7751" y="1203"/>
                  </a:cubicBezTo>
                  <a:cubicBezTo>
                    <a:pt x="7834" y="1119"/>
                    <a:pt x="7846" y="988"/>
                    <a:pt x="7858" y="869"/>
                  </a:cubicBezTo>
                  <a:cubicBezTo>
                    <a:pt x="7870" y="691"/>
                    <a:pt x="7870" y="512"/>
                    <a:pt x="7846" y="334"/>
                  </a:cubicBezTo>
                  <a:cubicBezTo>
                    <a:pt x="5239" y="226"/>
                    <a:pt x="2620" y="107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1"/>
            <p:cNvSpPr/>
            <p:nvPr/>
          </p:nvSpPr>
          <p:spPr>
            <a:xfrm>
              <a:off x="1482077" y="2412535"/>
              <a:ext cx="1021957" cy="858214"/>
            </a:xfrm>
            <a:custGeom>
              <a:avLst/>
              <a:gdLst/>
              <a:ahLst/>
              <a:cxnLst/>
              <a:rect l="l" t="t" r="r" b="b"/>
              <a:pathLst>
                <a:path w="16015" h="13449" extrusionOk="0">
                  <a:moveTo>
                    <a:pt x="6596" y="0"/>
                  </a:moveTo>
                  <a:cubicBezTo>
                    <a:pt x="5486" y="0"/>
                    <a:pt x="4327" y="201"/>
                    <a:pt x="3358" y="685"/>
                  </a:cubicBezTo>
                  <a:cubicBezTo>
                    <a:pt x="2870" y="923"/>
                    <a:pt x="2417" y="1245"/>
                    <a:pt x="1977" y="1554"/>
                  </a:cubicBezTo>
                  <a:cubicBezTo>
                    <a:pt x="1322" y="2007"/>
                    <a:pt x="655" y="2471"/>
                    <a:pt x="1" y="2936"/>
                  </a:cubicBezTo>
                  <a:cubicBezTo>
                    <a:pt x="262" y="3698"/>
                    <a:pt x="596" y="4424"/>
                    <a:pt x="953" y="5138"/>
                  </a:cubicBezTo>
                  <a:cubicBezTo>
                    <a:pt x="1241" y="5714"/>
                    <a:pt x="1415" y="6825"/>
                    <a:pt x="2195" y="6825"/>
                  </a:cubicBezTo>
                  <a:cubicBezTo>
                    <a:pt x="2253" y="6825"/>
                    <a:pt x="2316" y="6818"/>
                    <a:pt x="2382" y="6805"/>
                  </a:cubicBezTo>
                  <a:lnTo>
                    <a:pt x="2382" y="6805"/>
                  </a:lnTo>
                  <a:cubicBezTo>
                    <a:pt x="2048" y="7865"/>
                    <a:pt x="1763" y="8948"/>
                    <a:pt x="1525" y="10032"/>
                  </a:cubicBezTo>
                  <a:cubicBezTo>
                    <a:pt x="1786" y="10186"/>
                    <a:pt x="1917" y="10448"/>
                    <a:pt x="1775" y="10806"/>
                  </a:cubicBezTo>
                  <a:cubicBezTo>
                    <a:pt x="1429" y="11639"/>
                    <a:pt x="1417" y="12532"/>
                    <a:pt x="1477" y="13449"/>
                  </a:cubicBezTo>
                  <a:cubicBezTo>
                    <a:pt x="1608" y="13449"/>
                    <a:pt x="1727" y="13425"/>
                    <a:pt x="1739" y="13425"/>
                  </a:cubicBezTo>
                  <a:lnTo>
                    <a:pt x="10204" y="13425"/>
                  </a:lnTo>
                  <a:cubicBezTo>
                    <a:pt x="10400" y="13425"/>
                    <a:pt x="10609" y="13427"/>
                    <a:pt x="10827" y="13427"/>
                  </a:cubicBezTo>
                  <a:cubicBezTo>
                    <a:pt x="11642" y="13427"/>
                    <a:pt x="12563" y="13397"/>
                    <a:pt x="13240" y="13115"/>
                  </a:cubicBezTo>
                  <a:cubicBezTo>
                    <a:pt x="13193" y="12103"/>
                    <a:pt x="12955" y="11079"/>
                    <a:pt x="12859" y="10067"/>
                  </a:cubicBezTo>
                  <a:cubicBezTo>
                    <a:pt x="12764" y="9043"/>
                    <a:pt x="12693" y="8008"/>
                    <a:pt x="12681" y="6984"/>
                  </a:cubicBezTo>
                  <a:cubicBezTo>
                    <a:pt x="13193" y="6757"/>
                    <a:pt x="13693" y="6496"/>
                    <a:pt x="14205" y="6257"/>
                  </a:cubicBezTo>
                  <a:cubicBezTo>
                    <a:pt x="14871" y="5984"/>
                    <a:pt x="15479" y="5579"/>
                    <a:pt x="16014" y="5079"/>
                  </a:cubicBezTo>
                  <a:cubicBezTo>
                    <a:pt x="15764" y="4686"/>
                    <a:pt x="15598" y="4257"/>
                    <a:pt x="15383" y="3840"/>
                  </a:cubicBezTo>
                  <a:cubicBezTo>
                    <a:pt x="15002" y="3102"/>
                    <a:pt x="14467" y="2459"/>
                    <a:pt x="13931" y="1804"/>
                  </a:cubicBezTo>
                  <a:cubicBezTo>
                    <a:pt x="13514" y="1316"/>
                    <a:pt x="13097" y="792"/>
                    <a:pt x="12514" y="495"/>
                  </a:cubicBezTo>
                  <a:cubicBezTo>
                    <a:pt x="11893" y="170"/>
                    <a:pt x="11012" y="29"/>
                    <a:pt x="10251" y="29"/>
                  </a:cubicBezTo>
                  <a:cubicBezTo>
                    <a:pt x="10064" y="29"/>
                    <a:pt x="9883" y="38"/>
                    <a:pt x="9716" y="54"/>
                  </a:cubicBezTo>
                  <a:cubicBezTo>
                    <a:pt x="9342" y="76"/>
                    <a:pt x="8978" y="139"/>
                    <a:pt x="8587" y="139"/>
                  </a:cubicBezTo>
                  <a:cubicBezTo>
                    <a:pt x="8555" y="139"/>
                    <a:pt x="8522" y="139"/>
                    <a:pt x="8490" y="138"/>
                  </a:cubicBezTo>
                  <a:cubicBezTo>
                    <a:pt x="8109" y="138"/>
                    <a:pt x="7740" y="66"/>
                    <a:pt x="7347" y="30"/>
                  </a:cubicBezTo>
                  <a:cubicBezTo>
                    <a:pt x="7101" y="11"/>
                    <a:pt x="6850" y="0"/>
                    <a:pt x="6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1"/>
            <p:cNvSpPr/>
            <p:nvPr/>
          </p:nvSpPr>
          <p:spPr>
            <a:xfrm>
              <a:off x="1875610" y="2319496"/>
              <a:ext cx="221174" cy="159021"/>
            </a:xfrm>
            <a:custGeom>
              <a:avLst/>
              <a:gdLst/>
              <a:ahLst/>
              <a:cxnLst/>
              <a:rect l="l" t="t" r="r" b="b"/>
              <a:pathLst>
                <a:path w="3466" h="2492" extrusionOk="0">
                  <a:moveTo>
                    <a:pt x="3323" y="0"/>
                  </a:moveTo>
                  <a:lnTo>
                    <a:pt x="108" y="715"/>
                  </a:lnTo>
                  <a:cubicBezTo>
                    <a:pt x="84" y="1119"/>
                    <a:pt x="49" y="1500"/>
                    <a:pt x="25" y="1905"/>
                  </a:cubicBezTo>
                  <a:cubicBezTo>
                    <a:pt x="25" y="1965"/>
                    <a:pt x="1" y="2012"/>
                    <a:pt x="37" y="2060"/>
                  </a:cubicBezTo>
                  <a:cubicBezTo>
                    <a:pt x="72" y="2096"/>
                    <a:pt x="108" y="2131"/>
                    <a:pt x="156" y="2143"/>
                  </a:cubicBezTo>
                  <a:cubicBezTo>
                    <a:pt x="671" y="2374"/>
                    <a:pt x="1237" y="2492"/>
                    <a:pt x="1802" y="2492"/>
                  </a:cubicBezTo>
                  <a:cubicBezTo>
                    <a:pt x="2255" y="2492"/>
                    <a:pt x="2708" y="2416"/>
                    <a:pt x="3132" y="2262"/>
                  </a:cubicBezTo>
                  <a:cubicBezTo>
                    <a:pt x="3228" y="2239"/>
                    <a:pt x="3323" y="2191"/>
                    <a:pt x="3382" y="2119"/>
                  </a:cubicBezTo>
                  <a:cubicBezTo>
                    <a:pt x="3466" y="2012"/>
                    <a:pt x="3466" y="1858"/>
                    <a:pt x="3442" y="1727"/>
                  </a:cubicBezTo>
                  <a:cubicBezTo>
                    <a:pt x="3394" y="1143"/>
                    <a:pt x="3370" y="584"/>
                    <a:pt x="3323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1"/>
            <p:cNvSpPr/>
            <p:nvPr/>
          </p:nvSpPr>
          <p:spPr>
            <a:xfrm>
              <a:off x="2241832" y="2580810"/>
              <a:ext cx="57814" cy="449112"/>
            </a:xfrm>
            <a:custGeom>
              <a:avLst/>
              <a:gdLst/>
              <a:ahLst/>
              <a:cxnLst/>
              <a:rect l="l" t="t" r="r" b="b"/>
              <a:pathLst>
                <a:path w="906" h="7038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" y="1"/>
                    <a:pt x="48" y="406"/>
                    <a:pt x="120" y="1037"/>
                  </a:cubicBezTo>
                  <a:cubicBezTo>
                    <a:pt x="227" y="1882"/>
                    <a:pt x="310" y="2668"/>
                    <a:pt x="417" y="3525"/>
                  </a:cubicBezTo>
                  <a:cubicBezTo>
                    <a:pt x="525" y="4394"/>
                    <a:pt x="608" y="5180"/>
                    <a:pt x="715" y="6014"/>
                  </a:cubicBezTo>
                  <a:cubicBezTo>
                    <a:pt x="798" y="6633"/>
                    <a:pt x="858" y="7037"/>
                    <a:pt x="882" y="7037"/>
                  </a:cubicBezTo>
                  <a:cubicBezTo>
                    <a:pt x="906" y="7037"/>
                    <a:pt x="894" y="6633"/>
                    <a:pt x="834" y="6002"/>
                  </a:cubicBezTo>
                  <a:cubicBezTo>
                    <a:pt x="787" y="5359"/>
                    <a:pt x="703" y="4478"/>
                    <a:pt x="584" y="3501"/>
                  </a:cubicBezTo>
                  <a:cubicBezTo>
                    <a:pt x="453" y="2525"/>
                    <a:pt x="334" y="1656"/>
                    <a:pt x="239" y="1013"/>
                  </a:cubicBezTo>
                  <a:cubicBezTo>
                    <a:pt x="133" y="380"/>
                    <a:pt x="62" y="1"/>
                    <a:pt x="2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1"/>
            <p:cNvSpPr/>
            <p:nvPr/>
          </p:nvSpPr>
          <p:spPr>
            <a:xfrm>
              <a:off x="2279098" y="2684187"/>
              <a:ext cx="202158" cy="127689"/>
            </a:xfrm>
            <a:custGeom>
              <a:avLst/>
              <a:gdLst/>
              <a:ahLst/>
              <a:cxnLst/>
              <a:rect l="l" t="t" r="r" b="b"/>
              <a:pathLst>
                <a:path w="3168" h="2001" extrusionOk="0">
                  <a:moveTo>
                    <a:pt x="3096" y="0"/>
                  </a:moveTo>
                  <a:cubicBezTo>
                    <a:pt x="2679" y="334"/>
                    <a:pt x="2215" y="667"/>
                    <a:pt x="1691" y="988"/>
                  </a:cubicBezTo>
                  <a:cubicBezTo>
                    <a:pt x="1107" y="1346"/>
                    <a:pt x="536" y="1607"/>
                    <a:pt x="0" y="1834"/>
                  </a:cubicBezTo>
                  <a:lnTo>
                    <a:pt x="0" y="2000"/>
                  </a:lnTo>
                  <a:cubicBezTo>
                    <a:pt x="560" y="1786"/>
                    <a:pt x="1167" y="1512"/>
                    <a:pt x="1786" y="1131"/>
                  </a:cubicBezTo>
                  <a:cubicBezTo>
                    <a:pt x="2286" y="822"/>
                    <a:pt x="2751" y="476"/>
                    <a:pt x="3167" y="155"/>
                  </a:cubicBezTo>
                  <a:cubicBezTo>
                    <a:pt x="3143" y="107"/>
                    <a:pt x="3120" y="48"/>
                    <a:pt x="3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1"/>
            <p:cNvSpPr/>
            <p:nvPr/>
          </p:nvSpPr>
          <p:spPr>
            <a:xfrm>
              <a:off x="2076237" y="2391541"/>
              <a:ext cx="220345" cy="497801"/>
            </a:xfrm>
            <a:custGeom>
              <a:avLst/>
              <a:gdLst/>
              <a:ahLst/>
              <a:cxnLst/>
              <a:rect l="l" t="t" r="r" b="b"/>
              <a:pathLst>
                <a:path w="3453" h="7801" extrusionOk="0">
                  <a:moveTo>
                    <a:pt x="1630" y="0"/>
                  </a:moveTo>
                  <a:cubicBezTo>
                    <a:pt x="1404" y="0"/>
                    <a:pt x="1190" y="11"/>
                    <a:pt x="1012" y="14"/>
                  </a:cubicBezTo>
                  <a:cubicBezTo>
                    <a:pt x="524" y="14"/>
                    <a:pt x="405" y="359"/>
                    <a:pt x="345" y="764"/>
                  </a:cubicBezTo>
                  <a:cubicBezTo>
                    <a:pt x="250" y="1431"/>
                    <a:pt x="179" y="2122"/>
                    <a:pt x="119" y="2800"/>
                  </a:cubicBezTo>
                  <a:cubicBezTo>
                    <a:pt x="24" y="4169"/>
                    <a:pt x="0" y="5539"/>
                    <a:pt x="95" y="6908"/>
                  </a:cubicBezTo>
                  <a:cubicBezTo>
                    <a:pt x="810" y="6944"/>
                    <a:pt x="1524" y="7122"/>
                    <a:pt x="2155" y="7432"/>
                  </a:cubicBezTo>
                  <a:lnTo>
                    <a:pt x="2120" y="7801"/>
                  </a:lnTo>
                  <a:cubicBezTo>
                    <a:pt x="2143" y="7694"/>
                    <a:pt x="2155" y="7598"/>
                    <a:pt x="2191" y="7491"/>
                  </a:cubicBezTo>
                  <a:cubicBezTo>
                    <a:pt x="2191" y="7456"/>
                    <a:pt x="2203" y="7444"/>
                    <a:pt x="2203" y="7432"/>
                  </a:cubicBezTo>
                  <a:cubicBezTo>
                    <a:pt x="2620" y="5693"/>
                    <a:pt x="2917" y="3931"/>
                    <a:pt x="3096" y="2145"/>
                  </a:cubicBezTo>
                  <a:cubicBezTo>
                    <a:pt x="3143" y="1729"/>
                    <a:pt x="3453" y="931"/>
                    <a:pt x="3203" y="538"/>
                  </a:cubicBezTo>
                  <a:cubicBezTo>
                    <a:pt x="2893" y="73"/>
                    <a:pt x="2221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1"/>
            <p:cNvSpPr/>
            <p:nvPr/>
          </p:nvSpPr>
          <p:spPr>
            <a:xfrm>
              <a:off x="1658328" y="2391541"/>
              <a:ext cx="220408" cy="497801"/>
            </a:xfrm>
            <a:custGeom>
              <a:avLst/>
              <a:gdLst/>
              <a:ahLst/>
              <a:cxnLst/>
              <a:rect l="l" t="t" r="r" b="b"/>
              <a:pathLst>
                <a:path w="3454" h="7801" extrusionOk="0">
                  <a:moveTo>
                    <a:pt x="1831" y="0"/>
                  </a:moveTo>
                  <a:cubicBezTo>
                    <a:pt x="1245" y="0"/>
                    <a:pt x="573" y="73"/>
                    <a:pt x="263" y="538"/>
                  </a:cubicBezTo>
                  <a:cubicBezTo>
                    <a:pt x="1" y="931"/>
                    <a:pt x="322" y="1729"/>
                    <a:pt x="358" y="2145"/>
                  </a:cubicBezTo>
                  <a:cubicBezTo>
                    <a:pt x="537" y="3931"/>
                    <a:pt x="834" y="5693"/>
                    <a:pt x="1251" y="7432"/>
                  </a:cubicBezTo>
                  <a:cubicBezTo>
                    <a:pt x="1251" y="7444"/>
                    <a:pt x="1275" y="7456"/>
                    <a:pt x="1275" y="7491"/>
                  </a:cubicBezTo>
                  <a:cubicBezTo>
                    <a:pt x="1299" y="7598"/>
                    <a:pt x="1310" y="7694"/>
                    <a:pt x="1346" y="7801"/>
                  </a:cubicBezTo>
                  <a:lnTo>
                    <a:pt x="1299" y="7432"/>
                  </a:lnTo>
                  <a:cubicBezTo>
                    <a:pt x="1941" y="7122"/>
                    <a:pt x="2656" y="6944"/>
                    <a:pt x="3370" y="6908"/>
                  </a:cubicBezTo>
                  <a:cubicBezTo>
                    <a:pt x="3454" y="5539"/>
                    <a:pt x="3442" y="4169"/>
                    <a:pt x="3335" y="2800"/>
                  </a:cubicBezTo>
                  <a:cubicBezTo>
                    <a:pt x="3275" y="2122"/>
                    <a:pt x="3204" y="1431"/>
                    <a:pt x="3120" y="764"/>
                  </a:cubicBezTo>
                  <a:cubicBezTo>
                    <a:pt x="3061" y="359"/>
                    <a:pt x="2942" y="14"/>
                    <a:pt x="2442" y="14"/>
                  </a:cubicBezTo>
                  <a:cubicBezTo>
                    <a:pt x="2267" y="11"/>
                    <a:pt x="2056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1"/>
            <p:cNvSpPr/>
            <p:nvPr/>
          </p:nvSpPr>
          <p:spPr>
            <a:xfrm>
              <a:off x="1500327" y="1906308"/>
              <a:ext cx="140579" cy="287412"/>
            </a:xfrm>
            <a:custGeom>
              <a:avLst/>
              <a:gdLst/>
              <a:ahLst/>
              <a:cxnLst/>
              <a:rect l="l" t="t" r="r" b="b"/>
              <a:pathLst>
                <a:path w="2203" h="4504" extrusionOk="0">
                  <a:moveTo>
                    <a:pt x="1854" y="0"/>
                  </a:moveTo>
                  <a:cubicBezTo>
                    <a:pt x="1255" y="0"/>
                    <a:pt x="674" y="362"/>
                    <a:pt x="369" y="879"/>
                  </a:cubicBezTo>
                  <a:cubicBezTo>
                    <a:pt x="12" y="1475"/>
                    <a:pt x="0" y="2237"/>
                    <a:pt x="191" y="2903"/>
                  </a:cubicBezTo>
                  <a:cubicBezTo>
                    <a:pt x="322" y="3356"/>
                    <a:pt x="548" y="3772"/>
                    <a:pt x="905" y="4082"/>
                  </a:cubicBezTo>
                  <a:cubicBezTo>
                    <a:pt x="1207" y="4344"/>
                    <a:pt x="1594" y="4503"/>
                    <a:pt x="1987" y="4503"/>
                  </a:cubicBezTo>
                  <a:cubicBezTo>
                    <a:pt x="2059" y="4503"/>
                    <a:pt x="2131" y="4498"/>
                    <a:pt x="2203" y="4487"/>
                  </a:cubicBezTo>
                  <a:lnTo>
                    <a:pt x="2167" y="34"/>
                  </a:lnTo>
                  <a:cubicBezTo>
                    <a:pt x="2063" y="11"/>
                    <a:pt x="1959" y="0"/>
                    <a:pt x="1854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1"/>
            <p:cNvSpPr/>
            <p:nvPr/>
          </p:nvSpPr>
          <p:spPr>
            <a:xfrm>
              <a:off x="1540593" y="1966930"/>
              <a:ext cx="95017" cy="184673"/>
            </a:xfrm>
            <a:custGeom>
              <a:avLst/>
              <a:gdLst/>
              <a:ahLst/>
              <a:cxnLst/>
              <a:rect l="l" t="t" r="r" b="b"/>
              <a:pathLst>
                <a:path w="1489" h="2894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4"/>
                    <a:pt x="179" y="96"/>
                    <a:pt x="417" y="286"/>
                  </a:cubicBezTo>
                  <a:cubicBezTo>
                    <a:pt x="655" y="477"/>
                    <a:pt x="929" y="810"/>
                    <a:pt x="1108" y="1227"/>
                  </a:cubicBezTo>
                  <a:cubicBezTo>
                    <a:pt x="1286" y="1656"/>
                    <a:pt x="1358" y="2072"/>
                    <a:pt x="1381" y="2370"/>
                  </a:cubicBezTo>
                  <a:cubicBezTo>
                    <a:pt x="1417" y="2703"/>
                    <a:pt x="1429" y="2894"/>
                    <a:pt x="1453" y="2894"/>
                  </a:cubicBezTo>
                  <a:cubicBezTo>
                    <a:pt x="1465" y="2894"/>
                    <a:pt x="1489" y="2703"/>
                    <a:pt x="1477" y="2382"/>
                  </a:cubicBezTo>
                  <a:cubicBezTo>
                    <a:pt x="1465" y="2072"/>
                    <a:pt x="1417" y="1644"/>
                    <a:pt x="1227" y="1191"/>
                  </a:cubicBezTo>
                  <a:cubicBezTo>
                    <a:pt x="1024" y="751"/>
                    <a:pt x="727" y="417"/>
                    <a:pt x="477" y="227"/>
                  </a:cubicBezTo>
                  <a:cubicBezTo>
                    <a:pt x="227" y="48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1"/>
            <p:cNvSpPr/>
            <p:nvPr/>
          </p:nvSpPr>
          <p:spPr>
            <a:xfrm>
              <a:off x="1565671" y="2023022"/>
              <a:ext cx="35735" cy="114224"/>
            </a:xfrm>
            <a:custGeom>
              <a:avLst/>
              <a:gdLst/>
              <a:ahLst/>
              <a:cxnLst/>
              <a:rect l="l" t="t" r="r" b="b"/>
              <a:pathLst>
                <a:path w="560" h="1790" extrusionOk="0">
                  <a:moveTo>
                    <a:pt x="540" y="0"/>
                  </a:moveTo>
                  <a:cubicBezTo>
                    <a:pt x="510" y="0"/>
                    <a:pt x="395" y="35"/>
                    <a:pt x="262" y="158"/>
                  </a:cubicBezTo>
                  <a:cubicBezTo>
                    <a:pt x="119" y="288"/>
                    <a:pt x="0" y="550"/>
                    <a:pt x="0" y="848"/>
                  </a:cubicBezTo>
                  <a:cubicBezTo>
                    <a:pt x="0" y="1146"/>
                    <a:pt x="107" y="1420"/>
                    <a:pt x="226" y="1586"/>
                  </a:cubicBezTo>
                  <a:cubicBezTo>
                    <a:pt x="315" y="1719"/>
                    <a:pt x="413" y="1790"/>
                    <a:pt x="437" y="1790"/>
                  </a:cubicBezTo>
                  <a:cubicBezTo>
                    <a:pt x="439" y="1790"/>
                    <a:pt x="440" y="1790"/>
                    <a:pt x="441" y="1789"/>
                  </a:cubicBezTo>
                  <a:cubicBezTo>
                    <a:pt x="465" y="1777"/>
                    <a:pt x="381" y="1682"/>
                    <a:pt x="298" y="1539"/>
                  </a:cubicBezTo>
                  <a:cubicBezTo>
                    <a:pt x="203" y="1372"/>
                    <a:pt x="119" y="1134"/>
                    <a:pt x="119" y="872"/>
                  </a:cubicBezTo>
                  <a:cubicBezTo>
                    <a:pt x="119" y="598"/>
                    <a:pt x="226" y="360"/>
                    <a:pt x="345" y="217"/>
                  </a:cubicBezTo>
                  <a:cubicBezTo>
                    <a:pt x="465" y="74"/>
                    <a:pt x="560" y="15"/>
                    <a:pt x="548" y="3"/>
                  </a:cubicBezTo>
                  <a:cubicBezTo>
                    <a:pt x="548" y="1"/>
                    <a:pt x="545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1"/>
            <p:cNvSpPr/>
            <p:nvPr/>
          </p:nvSpPr>
          <p:spPr>
            <a:xfrm>
              <a:off x="2274504" y="1906308"/>
              <a:ext cx="187736" cy="286965"/>
            </a:xfrm>
            <a:custGeom>
              <a:avLst/>
              <a:gdLst/>
              <a:ahLst/>
              <a:cxnLst/>
              <a:rect l="l" t="t" r="r" b="b"/>
              <a:pathLst>
                <a:path w="2942" h="4497" extrusionOk="0">
                  <a:moveTo>
                    <a:pt x="1076" y="0"/>
                  </a:moveTo>
                  <a:cubicBezTo>
                    <a:pt x="971" y="0"/>
                    <a:pt x="867" y="11"/>
                    <a:pt x="763" y="34"/>
                  </a:cubicBezTo>
                  <a:lnTo>
                    <a:pt x="1" y="4463"/>
                  </a:lnTo>
                  <a:cubicBezTo>
                    <a:pt x="233" y="4479"/>
                    <a:pt x="469" y="4497"/>
                    <a:pt x="700" y="4497"/>
                  </a:cubicBezTo>
                  <a:cubicBezTo>
                    <a:pt x="1178" y="4497"/>
                    <a:pt x="1639" y="4419"/>
                    <a:pt x="2025" y="4082"/>
                  </a:cubicBezTo>
                  <a:cubicBezTo>
                    <a:pt x="2394" y="3772"/>
                    <a:pt x="2608" y="3356"/>
                    <a:pt x="2751" y="2903"/>
                  </a:cubicBezTo>
                  <a:cubicBezTo>
                    <a:pt x="2942" y="2237"/>
                    <a:pt x="2918" y="1475"/>
                    <a:pt x="2572" y="879"/>
                  </a:cubicBezTo>
                  <a:cubicBezTo>
                    <a:pt x="2258" y="362"/>
                    <a:pt x="1676" y="0"/>
                    <a:pt x="1076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1"/>
            <p:cNvSpPr/>
            <p:nvPr/>
          </p:nvSpPr>
          <p:spPr>
            <a:xfrm>
              <a:off x="1612765" y="1624702"/>
              <a:ext cx="739332" cy="765495"/>
            </a:xfrm>
            <a:custGeom>
              <a:avLst/>
              <a:gdLst/>
              <a:ahLst/>
              <a:cxnLst/>
              <a:rect l="l" t="t" r="r" b="b"/>
              <a:pathLst>
                <a:path w="11586" h="11996" extrusionOk="0">
                  <a:moveTo>
                    <a:pt x="5086" y="1"/>
                  </a:moveTo>
                  <a:cubicBezTo>
                    <a:pt x="3503" y="1"/>
                    <a:pt x="1968" y="452"/>
                    <a:pt x="1036" y="1839"/>
                  </a:cubicBezTo>
                  <a:cubicBezTo>
                    <a:pt x="584" y="2494"/>
                    <a:pt x="381" y="3268"/>
                    <a:pt x="239" y="4030"/>
                  </a:cubicBezTo>
                  <a:cubicBezTo>
                    <a:pt x="60" y="5054"/>
                    <a:pt x="0" y="6102"/>
                    <a:pt x="96" y="7138"/>
                  </a:cubicBezTo>
                  <a:cubicBezTo>
                    <a:pt x="167" y="8185"/>
                    <a:pt x="274" y="9328"/>
                    <a:pt x="858" y="10221"/>
                  </a:cubicBezTo>
                  <a:cubicBezTo>
                    <a:pt x="1512" y="11222"/>
                    <a:pt x="2679" y="11603"/>
                    <a:pt x="3798" y="11805"/>
                  </a:cubicBezTo>
                  <a:cubicBezTo>
                    <a:pt x="4441" y="11912"/>
                    <a:pt x="5061" y="11995"/>
                    <a:pt x="5703" y="11995"/>
                  </a:cubicBezTo>
                  <a:lnTo>
                    <a:pt x="5882" y="11995"/>
                  </a:lnTo>
                  <a:cubicBezTo>
                    <a:pt x="6525" y="11995"/>
                    <a:pt x="7144" y="11912"/>
                    <a:pt x="7787" y="11805"/>
                  </a:cubicBezTo>
                  <a:cubicBezTo>
                    <a:pt x="8906" y="11591"/>
                    <a:pt x="10085" y="11222"/>
                    <a:pt x="10740" y="10221"/>
                  </a:cubicBezTo>
                  <a:cubicBezTo>
                    <a:pt x="11335" y="9317"/>
                    <a:pt x="11418" y="8174"/>
                    <a:pt x="11490" y="7138"/>
                  </a:cubicBezTo>
                  <a:cubicBezTo>
                    <a:pt x="11585" y="6102"/>
                    <a:pt x="11526" y="5054"/>
                    <a:pt x="11347" y="4030"/>
                  </a:cubicBezTo>
                  <a:cubicBezTo>
                    <a:pt x="11216" y="3256"/>
                    <a:pt x="10990" y="2482"/>
                    <a:pt x="10561" y="1839"/>
                  </a:cubicBezTo>
                  <a:cubicBezTo>
                    <a:pt x="9629" y="452"/>
                    <a:pt x="8085" y="1"/>
                    <a:pt x="6508" y="1"/>
                  </a:cubicBezTo>
                  <a:cubicBezTo>
                    <a:pt x="6272" y="1"/>
                    <a:pt x="6035" y="11"/>
                    <a:pt x="5799" y="30"/>
                  </a:cubicBezTo>
                  <a:cubicBezTo>
                    <a:pt x="5561" y="11"/>
                    <a:pt x="5323" y="1"/>
                    <a:pt x="5086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1"/>
            <p:cNvSpPr/>
            <p:nvPr/>
          </p:nvSpPr>
          <p:spPr>
            <a:xfrm>
              <a:off x="1702422" y="1947212"/>
              <a:ext cx="176314" cy="182376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381" y="0"/>
                  </a:moveTo>
                  <a:cubicBezTo>
                    <a:pt x="619" y="0"/>
                    <a:pt x="0" y="643"/>
                    <a:pt x="0" y="1429"/>
                  </a:cubicBezTo>
                  <a:cubicBezTo>
                    <a:pt x="0" y="2227"/>
                    <a:pt x="619" y="2858"/>
                    <a:pt x="1381" y="2858"/>
                  </a:cubicBezTo>
                  <a:cubicBezTo>
                    <a:pt x="2143" y="2858"/>
                    <a:pt x="2763" y="2227"/>
                    <a:pt x="2763" y="1429"/>
                  </a:cubicBezTo>
                  <a:cubicBezTo>
                    <a:pt x="2763" y="643"/>
                    <a:pt x="2143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1"/>
            <p:cNvSpPr/>
            <p:nvPr/>
          </p:nvSpPr>
          <p:spPr>
            <a:xfrm>
              <a:off x="1921236" y="2086898"/>
              <a:ext cx="116266" cy="40521"/>
            </a:xfrm>
            <a:custGeom>
              <a:avLst/>
              <a:gdLst/>
              <a:ahLst/>
              <a:cxnLst/>
              <a:rect l="l" t="t" r="r" b="b"/>
              <a:pathLst>
                <a:path w="1822" h="635" extrusionOk="0">
                  <a:moveTo>
                    <a:pt x="1819" y="1"/>
                  </a:moveTo>
                  <a:cubicBezTo>
                    <a:pt x="1803" y="1"/>
                    <a:pt x="1742" y="92"/>
                    <a:pt x="1596" y="204"/>
                  </a:cubicBezTo>
                  <a:cubicBezTo>
                    <a:pt x="1465" y="323"/>
                    <a:pt x="1239" y="466"/>
                    <a:pt x="977" y="502"/>
                  </a:cubicBezTo>
                  <a:cubicBezTo>
                    <a:pt x="915" y="513"/>
                    <a:pt x="854" y="517"/>
                    <a:pt x="796" y="517"/>
                  </a:cubicBezTo>
                  <a:cubicBezTo>
                    <a:pt x="594" y="517"/>
                    <a:pt x="415" y="462"/>
                    <a:pt x="286" y="407"/>
                  </a:cubicBezTo>
                  <a:cubicBezTo>
                    <a:pt x="132" y="329"/>
                    <a:pt x="49" y="263"/>
                    <a:pt x="28" y="263"/>
                  </a:cubicBezTo>
                  <a:cubicBezTo>
                    <a:pt x="26" y="263"/>
                    <a:pt x="25" y="263"/>
                    <a:pt x="24" y="264"/>
                  </a:cubicBezTo>
                  <a:cubicBezTo>
                    <a:pt x="0" y="288"/>
                    <a:pt x="84" y="371"/>
                    <a:pt x="250" y="478"/>
                  </a:cubicBezTo>
                  <a:cubicBezTo>
                    <a:pt x="375" y="564"/>
                    <a:pt x="583" y="635"/>
                    <a:pt x="814" y="635"/>
                  </a:cubicBezTo>
                  <a:cubicBezTo>
                    <a:pt x="871" y="635"/>
                    <a:pt x="930" y="630"/>
                    <a:pt x="989" y="621"/>
                  </a:cubicBezTo>
                  <a:cubicBezTo>
                    <a:pt x="1286" y="585"/>
                    <a:pt x="1524" y="419"/>
                    <a:pt x="1655" y="264"/>
                  </a:cubicBezTo>
                  <a:cubicBezTo>
                    <a:pt x="1798" y="121"/>
                    <a:pt x="1822" y="2"/>
                    <a:pt x="1822" y="2"/>
                  </a:cubicBezTo>
                  <a:cubicBezTo>
                    <a:pt x="1821" y="1"/>
                    <a:pt x="182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1"/>
            <p:cNvSpPr/>
            <p:nvPr/>
          </p:nvSpPr>
          <p:spPr>
            <a:xfrm>
              <a:off x="2062518" y="1947212"/>
              <a:ext cx="176378" cy="182376"/>
            </a:xfrm>
            <a:custGeom>
              <a:avLst/>
              <a:gdLst/>
              <a:ahLst/>
              <a:cxnLst/>
              <a:rect l="l" t="t" r="r" b="b"/>
              <a:pathLst>
                <a:path w="2764" h="2858" extrusionOk="0">
                  <a:moveTo>
                    <a:pt x="1382" y="0"/>
                  </a:moveTo>
                  <a:cubicBezTo>
                    <a:pt x="620" y="0"/>
                    <a:pt x="1" y="643"/>
                    <a:pt x="1" y="1429"/>
                  </a:cubicBezTo>
                  <a:cubicBezTo>
                    <a:pt x="1" y="2227"/>
                    <a:pt x="620" y="2858"/>
                    <a:pt x="1382" y="2858"/>
                  </a:cubicBezTo>
                  <a:cubicBezTo>
                    <a:pt x="2144" y="2858"/>
                    <a:pt x="2763" y="2227"/>
                    <a:pt x="2763" y="1429"/>
                  </a:cubicBezTo>
                  <a:cubicBezTo>
                    <a:pt x="2763" y="643"/>
                    <a:pt x="2144" y="0"/>
                    <a:pt x="1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1"/>
            <p:cNvSpPr/>
            <p:nvPr/>
          </p:nvSpPr>
          <p:spPr>
            <a:xfrm>
              <a:off x="1796610" y="1960102"/>
              <a:ext cx="82127" cy="153533"/>
            </a:xfrm>
            <a:custGeom>
              <a:avLst/>
              <a:gdLst/>
              <a:ahLst/>
              <a:cxnLst/>
              <a:rect l="l" t="t" r="r" b="b"/>
              <a:pathLst>
                <a:path w="1287" h="2406" extrusionOk="0">
                  <a:moveTo>
                    <a:pt x="644" y="1"/>
                  </a:moveTo>
                  <a:cubicBezTo>
                    <a:pt x="286" y="1"/>
                    <a:pt x="1" y="536"/>
                    <a:pt x="1" y="1203"/>
                  </a:cubicBezTo>
                  <a:cubicBezTo>
                    <a:pt x="1" y="1870"/>
                    <a:pt x="275" y="2406"/>
                    <a:pt x="632" y="2406"/>
                  </a:cubicBezTo>
                  <a:cubicBezTo>
                    <a:pt x="989" y="2406"/>
                    <a:pt x="1275" y="1870"/>
                    <a:pt x="1275" y="1203"/>
                  </a:cubicBezTo>
                  <a:cubicBezTo>
                    <a:pt x="1287" y="536"/>
                    <a:pt x="1001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1"/>
            <p:cNvSpPr/>
            <p:nvPr/>
          </p:nvSpPr>
          <p:spPr>
            <a:xfrm>
              <a:off x="2156769" y="1962399"/>
              <a:ext cx="82829" cy="154299"/>
            </a:xfrm>
            <a:custGeom>
              <a:avLst/>
              <a:gdLst/>
              <a:ahLst/>
              <a:cxnLst/>
              <a:rect l="l" t="t" r="r" b="b"/>
              <a:pathLst>
                <a:path w="1298" h="2418" extrusionOk="0">
                  <a:moveTo>
                    <a:pt x="655" y="0"/>
                  </a:moveTo>
                  <a:cubicBezTo>
                    <a:pt x="262" y="250"/>
                    <a:pt x="0" y="703"/>
                    <a:pt x="0" y="1203"/>
                  </a:cubicBezTo>
                  <a:cubicBezTo>
                    <a:pt x="0" y="1715"/>
                    <a:pt x="262" y="2155"/>
                    <a:pt x="643" y="2417"/>
                  </a:cubicBezTo>
                  <a:cubicBezTo>
                    <a:pt x="1036" y="2155"/>
                    <a:pt x="1286" y="1715"/>
                    <a:pt x="1298" y="1203"/>
                  </a:cubicBezTo>
                  <a:cubicBezTo>
                    <a:pt x="1298" y="703"/>
                    <a:pt x="1048" y="25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1"/>
            <p:cNvSpPr/>
            <p:nvPr/>
          </p:nvSpPr>
          <p:spPr>
            <a:xfrm>
              <a:off x="1631781" y="1635103"/>
              <a:ext cx="704362" cy="294431"/>
            </a:xfrm>
            <a:custGeom>
              <a:avLst/>
              <a:gdLst/>
              <a:ahLst/>
              <a:cxnLst/>
              <a:rect l="l" t="t" r="r" b="b"/>
              <a:pathLst>
                <a:path w="11038" h="4614" extrusionOk="0">
                  <a:moveTo>
                    <a:pt x="4863" y="1"/>
                  </a:moveTo>
                  <a:cubicBezTo>
                    <a:pt x="3721" y="1"/>
                    <a:pt x="2487" y="359"/>
                    <a:pt x="1631" y="1081"/>
                  </a:cubicBezTo>
                  <a:cubicBezTo>
                    <a:pt x="1572" y="1129"/>
                    <a:pt x="1512" y="1176"/>
                    <a:pt x="1453" y="1200"/>
                  </a:cubicBezTo>
                  <a:lnTo>
                    <a:pt x="0" y="4343"/>
                  </a:lnTo>
                  <a:cubicBezTo>
                    <a:pt x="333" y="4537"/>
                    <a:pt x="705" y="4614"/>
                    <a:pt x="1088" y="4614"/>
                  </a:cubicBezTo>
                  <a:cubicBezTo>
                    <a:pt x="1552" y="4614"/>
                    <a:pt x="2032" y="4500"/>
                    <a:pt x="2477" y="4343"/>
                  </a:cubicBezTo>
                  <a:cubicBezTo>
                    <a:pt x="3500" y="3974"/>
                    <a:pt x="4548" y="3284"/>
                    <a:pt x="4810" y="2224"/>
                  </a:cubicBezTo>
                  <a:cubicBezTo>
                    <a:pt x="4941" y="2569"/>
                    <a:pt x="5322" y="2760"/>
                    <a:pt x="5656" y="2867"/>
                  </a:cubicBezTo>
                  <a:cubicBezTo>
                    <a:pt x="5892" y="2930"/>
                    <a:pt x="6133" y="2962"/>
                    <a:pt x="6373" y="2962"/>
                  </a:cubicBezTo>
                  <a:cubicBezTo>
                    <a:pt x="6943" y="2962"/>
                    <a:pt x="7504" y="2786"/>
                    <a:pt x="7965" y="2450"/>
                  </a:cubicBezTo>
                  <a:cubicBezTo>
                    <a:pt x="8203" y="3177"/>
                    <a:pt x="8906" y="3641"/>
                    <a:pt x="9632" y="3891"/>
                  </a:cubicBezTo>
                  <a:cubicBezTo>
                    <a:pt x="9797" y="3957"/>
                    <a:pt x="9979" y="4006"/>
                    <a:pt x="10159" y="4006"/>
                  </a:cubicBezTo>
                  <a:cubicBezTo>
                    <a:pt x="10238" y="4006"/>
                    <a:pt x="10317" y="3996"/>
                    <a:pt x="10394" y="3974"/>
                  </a:cubicBezTo>
                  <a:cubicBezTo>
                    <a:pt x="10704" y="3879"/>
                    <a:pt x="10930" y="3581"/>
                    <a:pt x="11013" y="3260"/>
                  </a:cubicBezTo>
                  <a:cubicBezTo>
                    <a:pt x="11013" y="3236"/>
                    <a:pt x="11013" y="3224"/>
                    <a:pt x="11037" y="3212"/>
                  </a:cubicBezTo>
                  <a:cubicBezTo>
                    <a:pt x="10954" y="3117"/>
                    <a:pt x="10870" y="3081"/>
                    <a:pt x="10799" y="3022"/>
                  </a:cubicBezTo>
                  <a:cubicBezTo>
                    <a:pt x="10216" y="2522"/>
                    <a:pt x="9692" y="1974"/>
                    <a:pt x="9323" y="1319"/>
                  </a:cubicBezTo>
                  <a:cubicBezTo>
                    <a:pt x="9263" y="1200"/>
                    <a:pt x="9227" y="1081"/>
                    <a:pt x="9227" y="974"/>
                  </a:cubicBezTo>
                  <a:cubicBezTo>
                    <a:pt x="8037" y="712"/>
                    <a:pt x="6906" y="272"/>
                    <a:pt x="5703" y="69"/>
                  </a:cubicBezTo>
                  <a:cubicBezTo>
                    <a:pt x="5434" y="23"/>
                    <a:pt x="5152" y="1"/>
                    <a:pt x="4863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1"/>
            <p:cNvSpPr/>
            <p:nvPr/>
          </p:nvSpPr>
          <p:spPr>
            <a:xfrm>
              <a:off x="1808798" y="1927111"/>
              <a:ext cx="66110" cy="46009"/>
            </a:xfrm>
            <a:custGeom>
              <a:avLst/>
              <a:gdLst/>
              <a:ahLst/>
              <a:cxnLst/>
              <a:rect l="l" t="t" r="r" b="b"/>
              <a:pathLst>
                <a:path w="1036" h="721" extrusionOk="0">
                  <a:moveTo>
                    <a:pt x="99" y="1"/>
                  </a:moveTo>
                  <a:cubicBezTo>
                    <a:pt x="36" y="1"/>
                    <a:pt x="0" y="9"/>
                    <a:pt x="0" y="17"/>
                  </a:cubicBezTo>
                  <a:cubicBezTo>
                    <a:pt x="0" y="53"/>
                    <a:pt x="298" y="53"/>
                    <a:pt x="596" y="256"/>
                  </a:cubicBezTo>
                  <a:cubicBezTo>
                    <a:pt x="887" y="442"/>
                    <a:pt x="1007" y="720"/>
                    <a:pt x="1023" y="720"/>
                  </a:cubicBezTo>
                  <a:cubicBezTo>
                    <a:pt x="1024" y="720"/>
                    <a:pt x="1024" y="720"/>
                    <a:pt x="1024" y="720"/>
                  </a:cubicBezTo>
                  <a:cubicBezTo>
                    <a:pt x="1036" y="720"/>
                    <a:pt x="1024" y="648"/>
                    <a:pt x="965" y="529"/>
                  </a:cubicBezTo>
                  <a:cubicBezTo>
                    <a:pt x="905" y="422"/>
                    <a:pt x="786" y="291"/>
                    <a:pt x="643" y="184"/>
                  </a:cubicBezTo>
                  <a:cubicBezTo>
                    <a:pt x="476" y="77"/>
                    <a:pt x="310" y="17"/>
                    <a:pt x="191" y="6"/>
                  </a:cubicBezTo>
                  <a:cubicBezTo>
                    <a:pt x="156" y="2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1"/>
            <p:cNvSpPr/>
            <p:nvPr/>
          </p:nvSpPr>
          <p:spPr>
            <a:xfrm>
              <a:off x="2067112" y="1927111"/>
              <a:ext cx="66174" cy="46009"/>
            </a:xfrm>
            <a:custGeom>
              <a:avLst/>
              <a:gdLst/>
              <a:ahLst/>
              <a:cxnLst/>
              <a:rect l="l" t="t" r="r" b="b"/>
              <a:pathLst>
                <a:path w="1037" h="721" extrusionOk="0">
                  <a:moveTo>
                    <a:pt x="937" y="1"/>
                  </a:moveTo>
                  <a:cubicBezTo>
                    <a:pt x="911" y="1"/>
                    <a:pt x="881" y="2"/>
                    <a:pt x="846" y="6"/>
                  </a:cubicBezTo>
                  <a:cubicBezTo>
                    <a:pt x="727" y="17"/>
                    <a:pt x="560" y="65"/>
                    <a:pt x="393" y="184"/>
                  </a:cubicBezTo>
                  <a:cubicBezTo>
                    <a:pt x="238" y="291"/>
                    <a:pt x="131" y="422"/>
                    <a:pt x="72" y="529"/>
                  </a:cubicBezTo>
                  <a:cubicBezTo>
                    <a:pt x="12" y="648"/>
                    <a:pt x="0" y="720"/>
                    <a:pt x="0" y="720"/>
                  </a:cubicBezTo>
                  <a:cubicBezTo>
                    <a:pt x="1" y="720"/>
                    <a:pt x="1" y="720"/>
                    <a:pt x="2" y="720"/>
                  </a:cubicBezTo>
                  <a:cubicBezTo>
                    <a:pt x="29" y="720"/>
                    <a:pt x="149" y="442"/>
                    <a:pt x="441" y="256"/>
                  </a:cubicBezTo>
                  <a:cubicBezTo>
                    <a:pt x="739" y="53"/>
                    <a:pt x="1036" y="53"/>
                    <a:pt x="1036" y="17"/>
                  </a:cubicBezTo>
                  <a:cubicBezTo>
                    <a:pt x="1036" y="9"/>
                    <a:pt x="1000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1"/>
            <p:cNvSpPr/>
            <p:nvPr/>
          </p:nvSpPr>
          <p:spPr>
            <a:xfrm>
              <a:off x="1726735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1244" y="1"/>
                  </a:moveTo>
                  <a:cubicBezTo>
                    <a:pt x="1103" y="1"/>
                    <a:pt x="947" y="25"/>
                    <a:pt x="786" y="76"/>
                  </a:cubicBezTo>
                  <a:cubicBezTo>
                    <a:pt x="322" y="219"/>
                    <a:pt x="0" y="564"/>
                    <a:pt x="96" y="814"/>
                  </a:cubicBezTo>
                  <a:cubicBezTo>
                    <a:pt x="151" y="996"/>
                    <a:pt x="369" y="1088"/>
                    <a:pt x="648" y="1088"/>
                  </a:cubicBezTo>
                  <a:cubicBezTo>
                    <a:pt x="790" y="1088"/>
                    <a:pt x="947" y="1064"/>
                    <a:pt x="1108" y="1016"/>
                  </a:cubicBezTo>
                  <a:cubicBezTo>
                    <a:pt x="1584" y="861"/>
                    <a:pt x="1893" y="516"/>
                    <a:pt x="1810" y="266"/>
                  </a:cubicBezTo>
                  <a:cubicBezTo>
                    <a:pt x="1746" y="99"/>
                    <a:pt x="1528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1"/>
            <p:cNvSpPr/>
            <p:nvPr/>
          </p:nvSpPr>
          <p:spPr>
            <a:xfrm>
              <a:off x="2117269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648" y="1"/>
                  </a:moveTo>
                  <a:cubicBezTo>
                    <a:pt x="362" y="1"/>
                    <a:pt x="143" y="99"/>
                    <a:pt x="95" y="266"/>
                  </a:cubicBezTo>
                  <a:cubicBezTo>
                    <a:pt x="0" y="516"/>
                    <a:pt x="310" y="861"/>
                    <a:pt x="786" y="1016"/>
                  </a:cubicBezTo>
                  <a:cubicBezTo>
                    <a:pt x="946" y="1064"/>
                    <a:pt x="1104" y="1088"/>
                    <a:pt x="1245" y="1088"/>
                  </a:cubicBezTo>
                  <a:cubicBezTo>
                    <a:pt x="1525" y="1088"/>
                    <a:pt x="1743" y="996"/>
                    <a:pt x="1798" y="814"/>
                  </a:cubicBezTo>
                  <a:cubicBezTo>
                    <a:pt x="1893" y="564"/>
                    <a:pt x="1584" y="219"/>
                    <a:pt x="1107" y="76"/>
                  </a:cubicBezTo>
                  <a:cubicBezTo>
                    <a:pt x="946" y="25"/>
                    <a:pt x="789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1"/>
            <p:cNvSpPr/>
            <p:nvPr/>
          </p:nvSpPr>
          <p:spPr>
            <a:xfrm>
              <a:off x="1562608" y="1600261"/>
              <a:ext cx="372346" cy="304322"/>
            </a:xfrm>
            <a:custGeom>
              <a:avLst/>
              <a:gdLst/>
              <a:ahLst/>
              <a:cxnLst/>
              <a:rect l="l" t="t" r="r" b="b"/>
              <a:pathLst>
                <a:path w="5835" h="4769" extrusionOk="0">
                  <a:moveTo>
                    <a:pt x="4728" y="0"/>
                  </a:moveTo>
                  <a:cubicBezTo>
                    <a:pt x="3744" y="0"/>
                    <a:pt x="2762" y="455"/>
                    <a:pt x="2037" y="1151"/>
                  </a:cubicBezTo>
                  <a:cubicBezTo>
                    <a:pt x="1465" y="1699"/>
                    <a:pt x="1" y="3627"/>
                    <a:pt x="513" y="4473"/>
                  </a:cubicBezTo>
                  <a:cubicBezTo>
                    <a:pt x="641" y="4690"/>
                    <a:pt x="921" y="4769"/>
                    <a:pt x="1255" y="4769"/>
                  </a:cubicBezTo>
                  <a:cubicBezTo>
                    <a:pt x="1909" y="4769"/>
                    <a:pt x="2769" y="4468"/>
                    <a:pt x="3108" y="4318"/>
                  </a:cubicBezTo>
                  <a:cubicBezTo>
                    <a:pt x="4132" y="3877"/>
                    <a:pt x="5025" y="3056"/>
                    <a:pt x="5477" y="2020"/>
                  </a:cubicBezTo>
                  <a:cubicBezTo>
                    <a:pt x="5513" y="1937"/>
                    <a:pt x="5537" y="1877"/>
                    <a:pt x="5573" y="1818"/>
                  </a:cubicBezTo>
                  <a:cubicBezTo>
                    <a:pt x="5727" y="1377"/>
                    <a:pt x="5835" y="889"/>
                    <a:pt x="5727" y="425"/>
                  </a:cubicBezTo>
                  <a:cubicBezTo>
                    <a:pt x="5716" y="353"/>
                    <a:pt x="5692" y="270"/>
                    <a:pt x="5644" y="210"/>
                  </a:cubicBezTo>
                  <a:cubicBezTo>
                    <a:pt x="5573" y="115"/>
                    <a:pt x="5430" y="79"/>
                    <a:pt x="5311" y="56"/>
                  </a:cubicBezTo>
                  <a:cubicBezTo>
                    <a:pt x="5118" y="18"/>
                    <a:pt x="4923" y="0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1"/>
            <p:cNvSpPr/>
            <p:nvPr/>
          </p:nvSpPr>
          <p:spPr>
            <a:xfrm>
              <a:off x="1878673" y="1584627"/>
              <a:ext cx="476424" cy="327932"/>
            </a:xfrm>
            <a:custGeom>
              <a:avLst/>
              <a:gdLst/>
              <a:ahLst/>
              <a:cxnLst/>
              <a:rect l="l" t="t" r="r" b="b"/>
              <a:pathLst>
                <a:path w="7466" h="5139" extrusionOk="0">
                  <a:moveTo>
                    <a:pt x="2106" y="0"/>
                  </a:moveTo>
                  <a:cubicBezTo>
                    <a:pt x="1400" y="0"/>
                    <a:pt x="688" y="97"/>
                    <a:pt x="1" y="265"/>
                  </a:cubicBezTo>
                  <a:lnTo>
                    <a:pt x="477" y="360"/>
                  </a:lnTo>
                  <a:cubicBezTo>
                    <a:pt x="644" y="1324"/>
                    <a:pt x="1179" y="2277"/>
                    <a:pt x="2060" y="2717"/>
                  </a:cubicBezTo>
                  <a:cubicBezTo>
                    <a:pt x="2386" y="2885"/>
                    <a:pt x="2754" y="2969"/>
                    <a:pt x="3119" y="2969"/>
                  </a:cubicBezTo>
                  <a:cubicBezTo>
                    <a:pt x="3741" y="2969"/>
                    <a:pt x="4352" y="2724"/>
                    <a:pt x="4727" y="2229"/>
                  </a:cubicBezTo>
                  <a:cubicBezTo>
                    <a:pt x="4739" y="3372"/>
                    <a:pt x="5442" y="4491"/>
                    <a:pt x="6466" y="5015"/>
                  </a:cubicBezTo>
                  <a:cubicBezTo>
                    <a:pt x="6606" y="5082"/>
                    <a:pt x="6760" y="5139"/>
                    <a:pt x="6907" y="5139"/>
                  </a:cubicBezTo>
                  <a:cubicBezTo>
                    <a:pt x="6998" y="5139"/>
                    <a:pt x="7087" y="5117"/>
                    <a:pt x="7168" y="5063"/>
                  </a:cubicBezTo>
                  <a:cubicBezTo>
                    <a:pt x="7323" y="4944"/>
                    <a:pt x="7371" y="4706"/>
                    <a:pt x="7382" y="4491"/>
                  </a:cubicBezTo>
                  <a:cubicBezTo>
                    <a:pt x="7466" y="2837"/>
                    <a:pt x="6311" y="1289"/>
                    <a:pt x="4835" y="574"/>
                  </a:cubicBezTo>
                  <a:cubicBezTo>
                    <a:pt x="3983" y="172"/>
                    <a:pt x="3050" y="0"/>
                    <a:pt x="2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1"/>
            <p:cNvSpPr/>
            <p:nvPr/>
          </p:nvSpPr>
          <p:spPr>
            <a:xfrm>
              <a:off x="1699359" y="1944149"/>
              <a:ext cx="180908" cy="105674"/>
            </a:xfrm>
            <a:custGeom>
              <a:avLst/>
              <a:gdLst/>
              <a:ahLst/>
              <a:cxnLst/>
              <a:rect l="l" t="t" r="r" b="b"/>
              <a:pathLst>
                <a:path w="2835" h="1656" extrusionOk="0">
                  <a:moveTo>
                    <a:pt x="1370" y="0"/>
                  </a:moveTo>
                  <a:cubicBezTo>
                    <a:pt x="1203" y="0"/>
                    <a:pt x="1025" y="36"/>
                    <a:pt x="882" y="96"/>
                  </a:cubicBezTo>
                  <a:cubicBezTo>
                    <a:pt x="727" y="155"/>
                    <a:pt x="596" y="227"/>
                    <a:pt x="489" y="334"/>
                  </a:cubicBezTo>
                  <a:cubicBezTo>
                    <a:pt x="275" y="524"/>
                    <a:pt x="132" y="762"/>
                    <a:pt x="72" y="977"/>
                  </a:cubicBezTo>
                  <a:cubicBezTo>
                    <a:pt x="1" y="1179"/>
                    <a:pt x="1" y="1358"/>
                    <a:pt x="13" y="1477"/>
                  </a:cubicBezTo>
                  <a:cubicBezTo>
                    <a:pt x="36" y="1596"/>
                    <a:pt x="48" y="1655"/>
                    <a:pt x="60" y="1655"/>
                  </a:cubicBezTo>
                  <a:cubicBezTo>
                    <a:pt x="96" y="1655"/>
                    <a:pt x="48" y="1394"/>
                    <a:pt x="191" y="1013"/>
                  </a:cubicBezTo>
                  <a:cubicBezTo>
                    <a:pt x="275" y="834"/>
                    <a:pt x="406" y="632"/>
                    <a:pt x="608" y="465"/>
                  </a:cubicBezTo>
                  <a:cubicBezTo>
                    <a:pt x="715" y="393"/>
                    <a:pt x="834" y="322"/>
                    <a:pt x="965" y="274"/>
                  </a:cubicBezTo>
                  <a:cubicBezTo>
                    <a:pt x="1096" y="227"/>
                    <a:pt x="1251" y="203"/>
                    <a:pt x="1394" y="203"/>
                  </a:cubicBezTo>
                  <a:cubicBezTo>
                    <a:pt x="1691" y="203"/>
                    <a:pt x="1977" y="298"/>
                    <a:pt x="2203" y="453"/>
                  </a:cubicBezTo>
                  <a:cubicBezTo>
                    <a:pt x="2406" y="596"/>
                    <a:pt x="2561" y="798"/>
                    <a:pt x="2644" y="977"/>
                  </a:cubicBezTo>
                  <a:cubicBezTo>
                    <a:pt x="2787" y="1298"/>
                    <a:pt x="2775" y="1572"/>
                    <a:pt x="2799" y="1572"/>
                  </a:cubicBezTo>
                  <a:cubicBezTo>
                    <a:pt x="2811" y="1572"/>
                    <a:pt x="2834" y="1513"/>
                    <a:pt x="2834" y="1394"/>
                  </a:cubicBezTo>
                  <a:cubicBezTo>
                    <a:pt x="2834" y="1274"/>
                    <a:pt x="2799" y="1096"/>
                    <a:pt x="2727" y="893"/>
                  </a:cubicBezTo>
                  <a:cubicBezTo>
                    <a:pt x="2632" y="691"/>
                    <a:pt x="2489" y="477"/>
                    <a:pt x="2251" y="298"/>
                  </a:cubicBezTo>
                  <a:cubicBezTo>
                    <a:pt x="2132" y="215"/>
                    <a:pt x="2001" y="143"/>
                    <a:pt x="1846" y="96"/>
                  </a:cubicBezTo>
                  <a:cubicBezTo>
                    <a:pt x="1703" y="48"/>
                    <a:pt x="1537" y="24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1"/>
            <p:cNvSpPr/>
            <p:nvPr/>
          </p:nvSpPr>
          <p:spPr>
            <a:xfrm>
              <a:off x="2061752" y="1942617"/>
              <a:ext cx="182440" cy="105674"/>
            </a:xfrm>
            <a:custGeom>
              <a:avLst/>
              <a:gdLst/>
              <a:ahLst/>
              <a:cxnLst/>
              <a:rect l="l" t="t" r="r" b="b"/>
              <a:pathLst>
                <a:path w="2859" h="1656" extrusionOk="0">
                  <a:moveTo>
                    <a:pt x="1489" y="1"/>
                  </a:moveTo>
                  <a:cubicBezTo>
                    <a:pt x="1334" y="1"/>
                    <a:pt x="1168" y="24"/>
                    <a:pt x="1013" y="84"/>
                  </a:cubicBezTo>
                  <a:cubicBezTo>
                    <a:pt x="870" y="132"/>
                    <a:pt x="739" y="227"/>
                    <a:pt x="620" y="298"/>
                  </a:cubicBezTo>
                  <a:cubicBezTo>
                    <a:pt x="382" y="477"/>
                    <a:pt x="227" y="703"/>
                    <a:pt x="144" y="894"/>
                  </a:cubicBezTo>
                  <a:cubicBezTo>
                    <a:pt x="49" y="1096"/>
                    <a:pt x="37" y="1263"/>
                    <a:pt x="37" y="1382"/>
                  </a:cubicBezTo>
                  <a:cubicBezTo>
                    <a:pt x="1" y="1537"/>
                    <a:pt x="25" y="1596"/>
                    <a:pt x="25" y="1596"/>
                  </a:cubicBezTo>
                  <a:cubicBezTo>
                    <a:pt x="49" y="1596"/>
                    <a:pt x="37" y="1322"/>
                    <a:pt x="215" y="965"/>
                  </a:cubicBezTo>
                  <a:cubicBezTo>
                    <a:pt x="311" y="786"/>
                    <a:pt x="453" y="596"/>
                    <a:pt x="668" y="441"/>
                  </a:cubicBezTo>
                  <a:cubicBezTo>
                    <a:pt x="870" y="298"/>
                    <a:pt x="1156" y="191"/>
                    <a:pt x="1465" y="191"/>
                  </a:cubicBezTo>
                  <a:cubicBezTo>
                    <a:pt x="1620" y="191"/>
                    <a:pt x="1763" y="227"/>
                    <a:pt x="1894" y="263"/>
                  </a:cubicBezTo>
                  <a:cubicBezTo>
                    <a:pt x="2025" y="310"/>
                    <a:pt x="2144" y="382"/>
                    <a:pt x="2251" y="465"/>
                  </a:cubicBezTo>
                  <a:cubicBezTo>
                    <a:pt x="2466" y="620"/>
                    <a:pt x="2597" y="834"/>
                    <a:pt x="2668" y="1013"/>
                  </a:cubicBezTo>
                  <a:cubicBezTo>
                    <a:pt x="2823" y="1382"/>
                    <a:pt x="2775" y="1656"/>
                    <a:pt x="2799" y="1656"/>
                  </a:cubicBezTo>
                  <a:cubicBezTo>
                    <a:pt x="2823" y="1656"/>
                    <a:pt x="2835" y="1596"/>
                    <a:pt x="2847" y="1477"/>
                  </a:cubicBezTo>
                  <a:cubicBezTo>
                    <a:pt x="2858" y="1358"/>
                    <a:pt x="2847" y="1179"/>
                    <a:pt x="2787" y="965"/>
                  </a:cubicBezTo>
                  <a:cubicBezTo>
                    <a:pt x="2728" y="763"/>
                    <a:pt x="2585" y="525"/>
                    <a:pt x="2370" y="322"/>
                  </a:cubicBezTo>
                  <a:cubicBezTo>
                    <a:pt x="2251" y="239"/>
                    <a:pt x="2132" y="144"/>
                    <a:pt x="1989" y="84"/>
                  </a:cubicBezTo>
                  <a:cubicBezTo>
                    <a:pt x="1835" y="24"/>
                    <a:pt x="166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1"/>
            <p:cNvSpPr/>
            <p:nvPr/>
          </p:nvSpPr>
          <p:spPr>
            <a:xfrm>
              <a:off x="1561843" y="2512275"/>
              <a:ext cx="693004" cy="806526"/>
            </a:xfrm>
            <a:custGeom>
              <a:avLst/>
              <a:gdLst/>
              <a:ahLst/>
              <a:cxnLst/>
              <a:rect l="l" t="t" r="r" b="b"/>
              <a:pathLst>
                <a:path w="10860" h="12639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9299" y="12636"/>
                  </a:lnTo>
                  <a:cubicBezTo>
                    <a:pt x="9322" y="12638"/>
                    <a:pt x="9344" y="12638"/>
                    <a:pt x="9365" y="12638"/>
                  </a:cubicBezTo>
                  <a:cubicBezTo>
                    <a:pt x="9801" y="12638"/>
                    <a:pt x="10170" y="12304"/>
                    <a:pt x="10192" y="11850"/>
                  </a:cubicBezTo>
                  <a:lnTo>
                    <a:pt x="10835" y="1420"/>
                  </a:lnTo>
                  <a:cubicBezTo>
                    <a:pt x="10859" y="956"/>
                    <a:pt x="10502" y="551"/>
                    <a:pt x="10050" y="527"/>
                  </a:cubicBez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1"/>
            <p:cNvSpPr/>
            <p:nvPr/>
          </p:nvSpPr>
          <p:spPr>
            <a:xfrm>
              <a:off x="1561843" y="2512275"/>
              <a:ext cx="218111" cy="780555"/>
            </a:xfrm>
            <a:custGeom>
              <a:avLst/>
              <a:gdLst/>
              <a:ahLst/>
              <a:cxnLst/>
              <a:rect l="l" t="t" r="r" b="b"/>
              <a:pathLst>
                <a:path w="3418" h="12232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2680" y="12231"/>
                  </a:lnTo>
                  <a:lnTo>
                    <a:pt x="3418" y="122"/>
                  </a:ln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1"/>
            <p:cNvSpPr/>
            <p:nvPr/>
          </p:nvSpPr>
          <p:spPr>
            <a:xfrm>
              <a:off x="1789782" y="3094376"/>
              <a:ext cx="362455" cy="112629"/>
            </a:xfrm>
            <a:custGeom>
              <a:avLst/>
              <a:gdLst/>
              <a:ahLst/>
              <a:cxnLst/>
              <a:rect l="l" t="t" r="r" b="b"/>
              <a:pathLst>
                <a:path w="5680" h="1765" extrusionOk="0">
                  <a:moveTo>
                    <a:pt x="454" y="1"/>
                  </a:moveTo>
                  <a:cubicBezTo>
                    <a:pt x="239" y="1"/>
                    <a:pt x="72" y="163"/>
                    <a:pt x="60" y="359"/>
                  </a:cubicBezTo>
                  <a:lnTo>
                    <a:pt x="12" y="1049"/>
                  </a:lnTo>
                  <a:cubicBezTo>
                    <a:pt x="1" y="1275"/>
                    <a:pt x="167" y="1442"/>
                    <a:pt x="370" y="1466"/>
                  </a:cubicBezTo>
                  <a:lnTo>
                    <a:pt x="5204" y="1764"/>
                  </a:lnTo>
                  <a:cubicBezTo>
                    <a:pt x="5211" y="1764"/>
                    <a:pt x="5218" y="1764"/>
                    <a:pt x="5225" y="1764"/>
                  </a:cubicBezTo>
                  <a:cubicBezTo>
                    <a:pt x="5431" y="1764"/>
                    <a:pt x="5609" y="1602"/>
                    <a:pt x="5620" y="1406"/>
                  </a:cubicBezTo>
                  <a:lnTo>
                    <a:pt x="5668" y="716"/>
                  </a:lnTo>
                  <a:cubicBezTo>
                    <a:pt x="5680" y="502"/>
                    <a:pt x="5525" y="323"/>
                    <a:pt x="5311" y="299"/>
                  </a:cubicBezTo>
                  <a:lnTo>
                    <a:pt x="477" y="2"/>
                  </a:ln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1"/>
            <p:cNvSpPr/>
            <p:nvPr/>
          </p:nvSpPr>
          <p:spPr>
            <a:xfrm>
              <a:off x="1798141" y="2953860"/>
              <a:ext cx="363221" cy="112565"/>
            </a:xfrm>
            <a:custGeom>
              <a:avLst/>
              <a:gdLst/>
              <a:ahLst/>
              <a:cxnLst/>
              <a:rect l="l" t="t" r="r" b="b"/>
              <a:pathLst>
                <a:path w="5692" h="1764" extrusionOk="0">
                  <a:moveTo>
                    <a:pt x="454" y="0"/>
                  </a:moveTo>
                  <a:cubicBezTo>
                    <a:pt x="239" y="0"/>
                    <a:pt x="72" y="162"/>
                    <a:pt x="60" y="358"/>
                  </a:cubicBezTo>
                  <a:lnTo>
                    <a:pt x="12" y="1049"/>
                  </a:lnTo>
                  <a:cubicBezTo>
                    <a:pt x="1" y="1263"/>
                    <a:pt x="167" y="1442"/>
                    <a:pt x="370" y="1465"/>
                  </a:cubicBezTo>
                  <a:lnTo>
                    <a:pt x="5215" y="1763"/>
                  </a:lnTo>
                  <a:cubicBezTo>
                    <a:pt x="5222" y="1763"/>
                    <a:pt x="5229" y="1764"/>
                    <a:pt x="5236" y="1764"/>
                  </a:cubicBezTo>
                  <a:cubicBezTo>
                    <a:pt x="5431" y="1764"/>
                    <a:pt x="5609" y="1601"/>
                    <a:pt x="5632" y="1406"/>
                  </a:cubicBezTo>
                  <a:lnTo>
                    <a:pt x="5668" y="715"/>
                  </a:lnTo>
                  <a:cubicBezTo>
                    <a:pt x="5692" y="489"/>
                    <a:pt x="5525" y="322"/>
                    <a:pt x="5311" y="299"/>
                  </a:cubicBezTo>
                  <a:lnTo>
                    <a:pt x="477" y="1"/>
                  </a:lnTo>
                  <a:cubicBezTo>
                    <a:pt x="469" y="0"/>
                    <a:pt x="462" y="0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1"/>
            <p:cNvSpPr/>
            <p:nvPr/>
          </p:nvSpPr>
          <p:spPr>
            <a:xfrm>
              <a:off x="1859657" y="2617694"/>
              <a:ext cx="271331" cy="261376"/>
            </a:xfrm>
            <a:custGeom>
              <a:avLst/>
              <a:gdLst/>
              <a:ahLst/>
              <a:cxnLst/>
              <a:rect l="l" t="t" r="r" b="b"/>
              <a:pathLst>
                <a:path w="4252" h="4096" extrusionOk="0">
                  <a:moveTo>
                    <a:pt x="2101" y="1"/>
                  </a:moveTo>
                  <a:cubicBezTo>
                    <a:pt x="1035" y="1"/>
                    <a:pt x="141" y="842"/>
                    <a:pt x="84" y="1923"/>
                  </a:cubicBezTo>
                  <a:cubicBezTo>
                    <a:pt x="1" y="3054"/>
                    <a:pt x="870" y="4031"/>
                    <a:pt x="2001" y="4090"/>
                  </a:cubicBezTo>
                  <a:cubicBezTo>
                    <a:pt x="2051" y="4094"/>
                    <a:pt x="2101" y="4096"/>
                    <a:pt x="2151" y="4096"/>
                  </a:cubicBezTo>
                  <a:cubicBezTo>
                    <a:pt x="3217" y="4096"/>
                    <a:pt x="4111" y="3254"/>
                    <a:pt x="4168" y="2173"/>
                  </a:cubicBezTo>
                  <a:cubicBezTo>
                    <a:pt x="4251" y="1042"/>
                    <a:pt x="3382" y="66"/>
                    <a:pt x="2251" y="6"/>
                  </a:cubicBezTo>
                  <a:cubicBezTo>
                    <a:pt x="2201" y="3"/>
                    <a:pt x="2151" y="1"/>
                    <a:pt x="2101" y="1"/>
                  </a:cubicBezTo>
                  <a:close/>
                </a:path>
              </a:pathLst>
            </a:custGeom>
            <a:solidFill>
              <a:srgbClr val="FFD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1"/>
            <p:cNvSpPr/>
            <p:nvPr/>
          </p:nvSpPr>
          <p:spPr>
            <a:xfrm>
              <a:off x="1915876" y="2698609"/>
              <a:ext cx="22143" cy="35033"/>
            </a:xfrm>
            <a:custGeom>
              <a:avLst/>
              <a:gdLst/>
              <a:ahLst/>
              <a:cxnLst/>
              <a:rect l="l" t="t" r="r" b="b"/>
              <a:pathLst>
                <a:path w="347" h="549" extrusionOk="0">
                  <a:moveTo>
                    <a:pt x="191" y="0"/>
                  </a:moveTo>
                  <a:cubicBezTo>
                    <a:pt x="108" y="0"/>
                    <a:pt x="37" y="119"/>
                    <a:pt x="13" y="262"/>
                  </a:cubicBezTo>
                  <a:cubicBezTo>
                    <a:pt x="1" y="417"/>
                    <a:pt x="72" y="548"/>
                    <a:pt x="168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19"/>
                    <a:pt x="287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1"/>
            <p:cNvSpPr/>
            <p:nvPr/>
          </p:nvSpPr>
          <p:spPr>
            <a:xfrm>
              <a:off x="2056455" y="2706968"/>
              <a:ext cx="22079" cy="35033"/>
            </a:xfrm>
            <a:custGeom>
              <a:avLst/>
              <a:gdLst/>
              <a:ahLst/>
              <a:cxnLst/>
              <a:rect l="l" t="t" r="r" b="b"/>
              <a:pathLst>
                <a:path w="346" h="549" extrusionOk="0">
                  <a:moveTo>
                    <a:pt x="191" y="0"/>
                  </a:moveTo>
                  <a:cubicBezTo>
                    <a:pt x="108" y="0"/>
                    <a:pt x="36" y="119"/>
                    <a:pt x="13" y="274"/>
                  </a:cubicBezTo>
                  <a:cubicBezTo>
                    <a:pt x="1" y="417"/>
                    <a:pt x="72" y="548"/>
                    <a:pt x="167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31"/>
                    <a:pt x="286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1"/>
            <p:cNvSpPr/>
            <p:nvPr/>
          </p:nvSpPr>
          <p:spPr>
            <a:xfrm>
              <a:off x="1956908" y="2718327"/>
              <a:ext cx="79829" cy="44158"/>
            </a:xfrm>
            <a:custGeom>
              <a:avLst/>
              <a:gdLst/>
              <a:ahLst/>
              <a:cxnLst/>
              <a:rect l="l" t="t" r="r" b="b"/>
              <a:pathLst>
                <a:path w="1251" h="692" extrusionOk="0">
                  <a:moveTo>
                    <a:pt x="13" y="1"/>
                  </a:moveTo>
                  <a:lnTo>
                    <a:pt x="13" y="37"/>
                  </a:lnTo>
                  <a:cubicBezTo>
                    <a:pt x="1" y="370"/>
                    <a:pt x="251" y="668"/>
                    <a:pt x="596" y="692"/>
                  </a:cubicBezTo>
                  <a:cubicBezTo>
                    <a:pt x="604" y="692"/>
                    <a:pt x="611" y="692"/>
                    <a:pt x="619" y="692"/>
                  </a:cubicBezTo>
                  <a:cubicBezTo>
                    <a:pt x="943" y="692"/>
                    <a:pt x="1228" y="445"/>
                    <a:pt x="1251" y="108"/>
                  </a:cubicBezTo>
                  <a:lnTo>
                    <a:pt x="1251" y="7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1"/>
            <p:cNvSpPr/>
            <p:nvPr/>
          </p:nvSpPr>
          <p:spPr>
            <a:xfrm>
              <a:off x="1966799" y="2736513"/>
              <a:ext cx="55517" cy="26737"/>
            </a:xfrm>
            <a:custGeom>
              <a:avLst/>
              <a:gdLst/>
              <a:ahLst/>
              <a:cxnLst/>
              <a:rect l="l" t="t" r="r" b="b"/>
              <a:pathLst>
                <a:path w="870" h="419" extrusionOk="0">
                  <a:moveTo>
                    <a:pt x="419" y="1"/>
                  </a:moveTo>
                  <a:cubicBezTo>
                    <a:pt x="254" y="1"/>
                    <a:pt x="101" y="81"/>
                    <a:pt x="1" y="204"/>
                  </a:cubicBezTo>
                  <a:cubicBezTo>
                    <a:pt x="108" y="323"/>
                    <a:pt x="263" y="407"/>
                    <a:pt x="429" y="418"/>
                  </a:cubicBezTo>
                  <a:cubicBezTo>
                    <a:pt x="596" y="418"/>
                    <a:pt x="751" y="359"/>
                    <a:pt x="870" y="252"/>
                  </a:cubicBezTo>
                  <a:cubicBezTo>
                    <a:pt x="775" y="109"/>
                    <a:pt x="632" y="2"/>
                    <a:pt x="453" y="2"/>
                  </a:cubicBezTo>
                  <a:cubicBezTo>
                    <a:pt x="442" y="1"/>
                    <a:pt x="430" y="1"/>
                    <a:pt x="419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1"/>
            <p:cNvSpPr/>
            <p:nvPr/>
          </p:nvSpPr>
          <p:spPr>
            <a:xfrm>
              <a:off x="1542125" y="1824117"/>
              <a:ext cx="407251" cy="408017"/>
            </a:xfrm>
            <a:custGeom>
              <a:avLst/>
              <a:gdLst/>
              <a:ahLst/>
              <a:cxnLst/>
              <a:rect l="l" t="t" r="r" b="b"/>
              <a:pathLst>
                <a:path w="6382" h="6394" extrusionOk="0">
                  <a:moveTo>
                    <a:pt x="3191" y="0"/>
                  </a:moveTo>
                  <a:cubicBezTo>
                    <a:pt x="1429" y="0"/>
                    <a:pt x="0" y="1441"/>
                    <a:pt x="0" y="3191"/>
                  </a:cubicBezTo>
                  <a:cubicBezTo>
                    <a:pt x="0" y="4965"/>
                    <a:pt x="1441" y="6394"/>
                    <a:pt x="3191" y="6394"/>
                  </a:cubicBezTo>
                  <a:cubicBezTo>
                    <a:pt x="4739" y="6394"/>
                    <a:pt x="6025" y="5299"/>
                    <a:pt x="6334" y="3834"/>
                  </a:cubicBezTo>
                  <a:cubicBezTo>
                    <a:pt x="6310" y="3834"/>
                    <a:pt x="6275" y="3822"/>
                    <a:pt x="6251" y="3822"/>
                  </a:cubicBezTo>
                  <a:cubicBezTo>
                    <a:pt x="6227" y="3810"/>
                    <a:pt x="6203" y="3810"/>
                    <a:pt x="6191" y="3786"/>
                  </a:cubicBezTo>
                  <a:cubicBezTo>
                    <a:pt x="6156" y="3775"/>
                    <a:pt x="6108" y="3763"/>
                    <a:pt x="6084" y="3727"/>
                  </a:cubicBezTo>
                  <a:cubicBezTo>
                    <a:pt x="5834" y="5096"/>
                    <a:pt x="4644" y="6156"/>
                    <a:pt x="3179" y="6156"/>
                  </a:cubicBezTo>
                  <a:cubicBezTo>
                    <a:pt x="1560" y="6156"/>
                    <a:pt x="238" y="4834"/>
                    <a:pt x="238" y="3215"/>
                  </a:cubicBezTo>
                  <a:cubicBezTo>
                    <a:pt x="238" y="1584"/>
                    <a:pt x="1560" y="262"/>
                    <a:pt x="3179" y="262"/>
                  </a:cubicBezTo>
                  <a:cubicBezTo>
                    <a:pt x="4739" y="262"/>
                    <a:pt x="6013" y="1465"/>
                    <a:pt x="6132" y="3001"/>
                  </a:cubicBezTo>
                  <a:cubicBezTo>
                    <a:pt x="6203" y="2953"/>
                    <a:pt x="6287" y="2929"/>
                    <a:pt x="6382" y="2894"/>
                  </a:cubicBezTo>
                  <a:cubicBezTo>
                    <a:pt x="6227" y="1274"/>
                    <a:pt x="4858" y="0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1"/>
            <p:cNvSpPr/>
            <p:nvPr/>
          </p:nvSpPr>
          <p:spPr>
            <a:xfrm>
              <a:off x="1997939" y="1824117"/>
              <a:ext cx="408081" cy="408017"/>
            </a:xfrm>
            <a:custGeom>
              <a:avLst/>
              <a:gdLst/>
              <a:ahLst/>
              <a:cxnLst/>
              <a:rect l="l" t="t" r="r" b="b"/>
              <a:pathLst>
                <a:path w="6395" h="6394" extrusionOk="0">
                  <a:moveTo>
                    <a:pt x="3192" y="250"/>
                  </a:moveTo>
                  <a:cubicBezTo>
                    <a:pt x="4823" y="250"/>
                    <a:pt x="6144" y="1572"/>
                    <a:pt x="6144" y="3191"/>
                  </a:cubicBezTo>
                  <a:cubicBezTo>
                    <a:pt x="6144" y="4822"/>
                    <a:pt x="4823" y="6144"/>
                    <a:pt x="3192" y="6144"/>
                  </a:cubicBezTo>
                  <a:cubicBezTo>
                    <a:pt x="1572" y="6144"/>
                    <a:pt x="251" y="4822"/>
                    <a:pt x="251" y="3191"/>
                  </a:cubicBezTo>
                  <a:cubicBezTo>
                    <a:pt x="251" y="1572"/>
                    <a:pt x="1572" y="250"/>
                    <a:pt x="3192" y="250"/>
                  </a:cubicBezTo>
                  <a:close/>
                  <a:moveTo>
                    <a:pt x="3192" y="0"/>
                  </a:moveTo>
                  <a:cubicBezTo>
                    <a:pt x="1442" y="0"/>
                    <a:pt x="1" y="1429"/>
                    <a:pt x="1" y="3191"/>
                  </a:cubicBezTo>
                  <a:cubicBezTo>
                    <a:pt x="1" y="4953"/>
                    <a:pt x="1430" y="6394"/>
                    <a:pt x="3192" y="6394"/>
                  </a:cubicBezTo>
                  <a:cubicBezTo>
                    <a:pt x="4954" y="6394"/>
                    <a:pt x="6395" y="4965"/>
                    <a:pt x="6395" y="3191"/>
                  </a:cubicBezTo>
                  <a:cubicBezTo>
                    <a:pt x="6395" y="1441"/>
                    <a:pt x="4966" y="0"/>
                    <a:pt x="3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1"/>
            <p:cNvSpPr/>
            <p:nvPr/>
          </p:nvSpPr>
          <p:spPr>
            <a:xfrm>
              <a:off x="1931255" y="1971716"/>
              <a:ext cx="80787" cy="36118"/>
            </a:xfrm>
            <a:custGeom>
              <a:avLst/>
              <a:gdLst/>
              <a:ahLst/>
              <a:cxnLst/>
              <a:rect l="l" t="t" r="r" b="b"/>
              <a:pathLst>
                <a:path w="1266" h="566" extrusionOk="0">
                  <a:moveTo>
                    <a:pt x="625" y="0"/>
                  </a:moveTo>
                  <a:cubicBezTo>
                    <a:pt x="376" y="0"/>
                    <a:pt x="129" y="146"/>
                    <a:pt x="22" y="438"/>
                  </a:cubicBezTo>
                  <a:cubicBezTo>
                    <a:pt x="0" y="517"/>
                    <a:pt x="61" y="565"/>
                    <a:pt x="123" y="565"/>
                  </a:cubicBezTo>
                  <a:cubicBezTo>
                    <a:pt x="164" y="565"/>
                    <a:pt x="205" y="544"/>
                    <a:pt x="224" y="497"/>
                  </a:cubicBezTo>
                  <a:cubicBezTo>
                    <a:pt x="290" y="301"/>
                    <a:pt x="454" y="203"/>
                    <a:pt x="619" y="203"/>
                  </a:cubicBezTo>
                  <a:cubicBezTo>
                    <a:pt x="784" y="203"/>
                    <a:pt x="951" y="301"/>
                    <a:pt x="1022" y="497"/>
                  </a:cubicBezTo>
                  <a:cubicBezTo>
                    <a:pt x="1041" y="544"/>
                    <a:pt x="1086" y="565"/>
                    <a:pt x="1131" y="565"/>
                  </a:cubicBezTo>
                  <a:cubicBezTo>
                    <a:pt x="1198" y="565"/>
                    <a:pt x="1265" y="517"/>
                    <a:pt x="1236" y="438"/>
                  </a:cubicBezTo>
                  <a:cubicBezTo>
                    <a:pt x="1123" y="146"/>
                    <a:pt x="87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1"/>
            <p:cNvSpPr/>
            <p:nvPr/>
          </p:nvSpPr>
          <p:spPr>
            <a:xfrm>
              <a:off x="1909048" y="2002984"/>
              <a:ext cx="77596" cy="78808"/>
            </a:xfrm>
            <a:custGeom>
              <a:avLst/>
              <a:gdLst/>
              <a:ahLst/>
              <a:cxnLst/>
              <a:rect l="l" t="t" r="r" b="b"/>
              <a:pathLst>
                <a:path w="1216" h="1235" extrusionOk="0">
                  <a:moveTo>
                    <a:pt x="717" y="1"/>
                  </a:moveTo>
                  <a:cubicBezTo>
                    <a:pt x="625" y="1"/>
                    <a:pt x="521" y="14"/>
                    <a:pt x="406" y="55"/>
                  </a:cubicBezTo>
                  <a:cubicBezTo>
                    <a:pt x="334" y="79"/>
                    <a:pt x="239" y="126"/>
                    <a:pt x="179" y="186"/>
                  </a:cubicBezTo>
                  <a:cubicBezTo>
                    <a:pt x="108" y="245"/>
                    <a:pt x="60" y="329"/>
                    <a:pt x="37" y="436"/>
                  </a:cubicBezTo>
                  <a:cubicBezTo>
                    <a:pt x="1" y="543"/>
                    <a:pt x="25" y="650"/>
                    <a:pt x="48" y="733"/>
                  </a:cubicBezTo>
                  <a:cubicBezTo>
                    <a:pt x="96" y="829"/>
                    <a:pt x="156" y="900"/>
                    <a:pt x="227" y="948"/>
                  </a:cubicBezTo>
                  <a:cubicBezTo>
                    <a:pt x="358" y="1043"/>
                    <a:pt x="477" y="1103"/>
                    <a:pt x="596" y="1150"/>
                  </a:cubicBezTo>
                  <a:cubicBezTo>
                    <a:pt x="755" y="1214"/>
                    <a:pt x="877" y="1235"/>
                    <a:pt x="940" y="1235"/>
                  </a:cubicBezTo>
                  <a:cubicBezTo>
                    <a:pt x="972" y="1235"/>
                    <a:pt x="989" y="1230"/>
                    <a:pt x="989" y="1222"/>
                  </a:cubicBezTo>
                  <a:cubicBezTo>
                    <a:pt x="989" y="1210"/>
                    <a:pt x="834" y="1186"/>
                    <a:pt x="632" y="1079"/>
                  </a:cubicBezTo>
                  <a:cubicBezTo>
                    <a:pt x="525" y="1031"/>
                    <a:pt x="406" y="960"/>
                    <a:pt x="287" y="853"/>
                  </a:cubicBezTo>
                  <a:cubicBezTo>
                    <a:pt x="227" y="817"/>
                    <a:pt x="179" y="745"/>
                    <a:pt x="156" y="686"/>
                  </a:cubicBezTo>
                  <a:cubicBezTo>
                    <a:pt x="120" y="626"/>
                    <a:pt x="120" y="543"/>
                    <a:pt x="144" y="472"/>
                  </a:cubicBezTo>
                  <a:cubicBezTo>
                    <a:pt x="179" y="305"/>
                    <a:pt x="298" y="198"/>
                    <a:pt x="441" y="150"/>
                  </a:cubicBezTo>
                  <a:cubicBezTo>
                    <a:pt x="572" y="91"/>
                    <a:pt x="703" y="91"/>
                    <a:pt x="822" y="91"/>
                  </a:cubicBezTo>
                  <a:cubicBezTo>
                    <a:pt x="997" y="108"/>
                    <a:pt x="1126" y="119"/>
                    <a:pt x="1183" y="119"/>
                  </a:cubicBezTo>
                  <a:cubicBezTo>
                    <a:pt x="1204" y="119"/>
                    <a:pt x="1215" y="118"/>
                    <a:pt x="1215" y="114"/>
                  </a:cubicBezTo>
                  <a:cubicBezTo>
                    <a:pt x="1215" y="91"/>
                    <a:pt x="1072" y="31"/>
                    <a:pt x="834" y="7"/>
                  </a:cubicBezTo>
                  <a:cubicBezTo>
                    <a:pt x="797" y="4"/>
                    <a:pt x="758" y="1"/>
                    <a:pt x="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1"/>
            <p:cNvSpPr/>
            <p:nvPr/>
          </p:nvSpPr>
          <p:spPr>
            <a:xfrm>
              <a:off x="1985049" y="2063096"/>
              <a:ext cx="21313" cy="12571"/>
            </a:xfrm>
            <a:custGeom>
              <a:avLst/>
              <a:gdLst/>
              <a:ahLst/>
              <a:cxnLst/>
              <a:rect l="l" t="t" r="r" b="b"/>
              <a:pathLst>
                <a:path w="334" h="197" extrusionOk="0">
                  <a:moveTo>
                    <a:pt x="278" y="0"/>
                  </a:moveTo>
                  <a:cubicBezTo>
                    <a:pt x="247" y="0"/>
                    <a:pt x="198" y="18"/>
                    <a:pt x="143" y="41"/>
                  </a:cubicBezTo>
                  <a:cubicBezTo>
                    <a:pt x="48" y="89"/>
                    <a:pt x="0" y="149"/>
                    <a:pt x="12" y="184"/>
                  </a:cubicBezTo>
                  <a:cubicBezTo>
                    <a:pt x="20" y="192"/>
                    <a:pt x="34" y="196"/>
                    <a:pt x="51" y="196"/>
                  </a:cubicBezTo>
                  <a:cubicBezTo>
                    <a:pt x="85" y="196"/>
                    <a:pt x="135" y="180"/>
                    <a:pt x="191" y="149"/>
                  </a:cubicBezTo>
                  <a:cubicBezTo>
                    <a:pt x="274" y="101"/>
                    <a:pt x="334" y="41"/>
                    <a:pt x="310" y="18"/>
                  </a:cubicBezTo>
                  <a:cubicBezTo>
                    <a:pt x="306" y="5"/>
                    <a:pt x="294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1"/>
            <p:cNvSpPr/>
            <p:nvPr/>
          </p:nvSpPr>
          <p:spPr>
            <a:xfrm>
              <a:off x="1453233" y="2459374"/>
              <a:ext cx="758284" cy="856108"/>
            </a:xfrm>
            <a:custGeom>
              <a:avLst/>
              <a:gdLst/>
              <a:ahLst/>
              <a:cxnLst/>
              <a:rect l="l" t="t" r="r" b="b"/>
              <a:pathLst>
                <a:path w="11883" h="13416" extrusionOk="0">
                  <a:moveTo>
                    <a:pt x="9392" y="1"/>
                  </a:moveTo>
                  <a:cubicBezTo>
                    <a:pt x="9350" y="1"/>
                    <a:pt x="9307" y="4"/>
                    <a:pt x="9263" y="11"/>
                  </a:cubicBezTo>
                  <a:lnTo>
                    <a:pt x="798" y="1309"/>
                  </a:lnTo>
                  <a:cubicBezTo>
                    <a:pt x="333" y="1380"/>
                    <a:pt x="0" y="1809"/>
                    <a:pt x="83" y="2273"/>
                  </a:cubicBezTo>
                  <a:lnTo>
                    <a:pt x="1667" y="12691"/>
                  </a:lnTo>
                  <a:cubicBezTo>
                    <a:pt x="1742" y="13112"/>
                    <a:pt x="2102" y="13415"/>
                    <a:pt x="2514" y="13415"/>
                  </a:cubicBezTo>
                  <a:cubicBezTo>
                    <a:pt x="2557" y="13415"/>
                    <a:pt x="2600" y="13412"/>
                    <a:pt x="2643" y="13405"/>
                  </a:cubicBezTo>
                  <a:lnTo>
                    <a:pt x="11109" y="12108"/>
                  </a:lnTo>
                  <a:cubicBezTo>
                    <a:pt x="11573" y="12036"/>
                    <a:pt x="11883" y="11607"/>
                    <a:pt x="11823" y="11143"/>
                  </a:cubicBezTo>
                  <a:lnTo>
                    <a:pt x="10228" y="725"/>
                  </a:lnTo>
                  <a:cubicBezTo>
                    <a:pt x="10163" y="304"/>
                    <a:pt x="9805" y="1"/>
                    <a:pt x="9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1"/>
            <p:cNvSpPr/>
            <p:nvPr/>
          </p:nvSpPr>
          <p:spPr>
            <a:xfrm>
              <a:off x="1454701" y="2525357"/>
              <a:ext cx="284221" cy="790701"/>
            </a:xfrm>
            <a:custGeom>
              <a:avLst/>
              <a:gdLst/>
              <a:ahLst/>
              <a:cxnLst/>
              <a:rect l="l" t="t" r="r" b="b"/>
              <a:pathLst>
                <a:path w="4454" h="12391" extrusionOk="0">
                  <a:moveTo>
                    <a:pt x="2620" y="1"/>
                  </a:moveTo>
                  <a:lnTo>
                    <a:pt x="775" y="287"/>
                  </a:lnTo>
                  <a:cubicBezTo>
                    <a:pt x="310" y="358"/>
                    <a:pt x="1" y="798"/>
                    <a:pt x="60" y="1251"/>
                  </a:cubicBezTo>
                  <a:lnTo>
                    <a:pt x="1644" y="11669"/>
                  </a:lnTo>
                  <a:cubicBezTo>
                    <a:pt x="1720" y="12095"/>
                    <a:pt x="2087" y="12391"/>
                    <a:pt x="2506" y="12391"/>
                  </a:cubicBezTo>
                  <a:cubicBezTo>
                    <a:pt x="2544" y="12391"/>
                    <a:pt x="2582" y="12388"/>
                    <a:pt x="2620" y="12383"/>
                  </a:cubicBezTo>
                  <a:lnTo>
                    <a:pt x="4454" y="12109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1"/>
            <p:cNvSpPr/>
            <p:nvPr/>
          </p:nvSpPr>
          <p:spPr>
            <a:xfrm>
              <a:off x="1760173" y="3036370"/>
              <a:ext cx="367751" cy="140324"/>
            </a:xfrm>
            <a:custGeom>
              <a:avLst/>
              <a:gdLst/>
              <a:ahLst/>
              <a:cxnLst/>
              <a:rect l="l" t="t" r="r" b="b"/>
              <a:pathLst>
                <a:path w="5763" h="2199" extrusionOk="0">
                  <a:moveTo>
                    <a:pt x="5239" y="0"/>
                  </a:moveTo>
                  <a:cubicBezTo>
                    <a:pt x="5219" y="0"/>
                    <a:pt x="5199" y="2"/>
                    <a:pt x="5179" y="6"/>
                  </a:cubicBezTo>
                  <a:lnTo>
                    <a:pt x="357" y="744"/>
                  </a:lnTo>
                  <a:cubicBezTo>
                    <a:pt x="155" y="780"/>
                    <a:pt x="0" y="982"/>
                    <a:pt x="36" y="1196"/>
                  </a:cubicBezTo>
                  <a:lnTo>
                    <a:pt x="131" y="1863"/>
                  </a:lnTo>
                  <a:cubicBezTo>
                    <a:pt x="164" y="2062"/>
                    <a:pt x="341" y="2199"/>
                    <a:pt x="537" y="2199"/>
                  </a:cubicBezTo>
                  <a:cubicBezTo>
                    <a:pt x="552" y="2199"/>
                    <a:pt x="568" y="2198"/>
                    <a:pt x="584" y="2196"/>
                  </a:cubicBezTo>
                  <a:lnTo>
                    <a:pt x="5406" y="1446"/>
                  </a:lnTo>
                  <a:cubicBezTo>
                    <a:pt x="5608" y="1411"/>
                    <a:pt x="5763" y="1208"/>
                    <a:pt x="5727" y="1006"/>
                  </a:cubicBezTo>
                  <a:lnTo>
                    <a:pt x="5620" y="327"/>
                  </a:lnTo>
                  <a:cubicBezTo>
                    <a:pt x="5598" y="144"/>
                    <a:pt x="5422" y="0"/>
                    <a:pt x="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1"/>
            <p:cNvSpPr/>
            <p:nvPr/>
          </p:nvSpPr>
          <p:spPr>
            <a:xfrm>
              <a:off x="1738094" y="2895790"/>
              <a:ext cx="367815" cy="140388"/>
            </a:xfrm>
            <a:custGeom>
              <a:avLst/>
              <a:gdLst/>
              <a:ahLst/>
              <a:cxnLst/>
              <a:rect l="l" t="t" r="r" b="b"/>
              <a:pathLst>
                <a:path w="5764" h="2200" extrusionOk="0">
                  <a:moveTo>
                    <a:pt x="5242" y="1"/>
                  </a:moveTo>
                  <a:cubicBezTo>
                    <a:pt x="5222" y="1"/>
                    <a:pt x="5201" y="3"/>
                    <a:pt x="5180" y="6"/>
                  </a:cubicBezTo>
                  <a:lnTo>
                    <a:pt x="358" y="744"/>
                  </a:lnTo>
                  <a:cubicBezTo>
                    <a:pt x="156" y="780"/>
                    <a:pt x="1" y="982"/>
                    <a:pt x="37" y="1197"/>
                  </a:cubicBezTo>
                  <a:lnTo>
                    <a:pt x="144" y="1863"/>
                  </a:lnTo>
                  <a:cubicBezTo>
                    <a:pt x="166" y="2062"/>
                    <a:pt x="352" y="2199"/>
                    <a:pt x="540" y="2199"/>
                  </a:cubicBezTo>
                  <a:cubicBezTo>
                    <a:pt x="555" y="2199"/>
                    <a:pt x="570" y="2198"/>
                    <a:pt x="584" y="2197"/>
                  </a:cubicBezTo>
                  <a:lnTo>
                    <a:pt x="5406" y="1447"/>
                  </a:lnTo>
                  <a:cubicBezTo>
                    <a:pt x="5621" y="1423"/>
                    <a:pt x="5764" y="1209"/>
                    <a:pt x="5740" y="1006"/>
                  </a:cubicBezTo>
                  <a:lnTo>
                    <a:pt x="5633" y="327"/>
                  </a:lnTo>
                  <a:cubicBezTo>
                    <a:pt x="5600" y="145"/>
                    <a:pt x="5432" y="1"/>
                    <a:pt x="5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1"/>
            <p:cNvSpPr/>
            <p:nvPr/>
          </p:nvSpPr>
          <p:spPr>
            <a:xfrm>
              <a:off x="1731266" y="2572387"/>
              <a:ext cx="300174" cy="263929"/>
            </a:xfrm>
            <a:custGeom>
              <a:avLst/>
              <a:gdLst/>
              <a:ahLst/>
              <a:cxnLst/>
              <a:rect l="l" t="t" r="r" b="b"/>
              <a:pathLst>
                <a:path w="4704" h="4136" extrusionOk="0">
                  <a:moveTo>
                    <a:pt x="2358" y="0"/>
                  </a:moveTo>
                  <a:cubicBezTo>
                    <a:pt x="1684" y="0"/>
                    <a:pt x="1020" y="327"/>
                    <a:pt x="620" y="931"/>
                  </a:cubicBezTo>
                  <a:cubicBezTo>
                    <a:pt x="1" y="1883"/>
                    <a:pt x="263" y="3169"/>
                    <a:pt x="1215" y="3800"/>
                  </a:cubicBezTo>
                  <a:cubicBezTo>
                    <a:pt x="1564" y="4027"/>
                    <a:pt x="1957" y="4135"/>
                    <a:pt x="2346" y="4135"/>
                  </a:cubicBezTo>
                  <a:cubicBezTo>
                    <a:pt x="3021" y="4135"/>
                    <a:pt x="3684" y="3809"/>
                    <a:pt x="4085" y="3205"/>
                  </a:cubicBezTo>
                  <a:cubicBezTo>
                    <a:pt x="4704" y="2252"/>
                    <a:pt x="4442" y="966"/>
                    <a:pt x="3489" y="335"/>
                  </a:cubicBezTo>
                  <a:cubicBezTo>
                    <a:pt x="3141" y="109"/>
                    <a:pt x="2748" y="0"/>
                    <a:pt x="2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1"/>
            <p:cNvSpPr/>
            <p:nvPr/>
          </p:nvSpPr>
          <p:spPr>
            <a:xfrm>
              <a:off x="1795078" y="2668936"/>
              <a:ext cx="25142" cy="35224"/>
            </a:xfrm>
            <a:custGeom>
              <a:avLst/>
              <a:gdLst/>
              <a:ahLst/>
              <a:cxnLst/>
              <a:rect l="l" t="t" r="r" b="b"/>
              <a:pathLst>
                <a:path w="394" h="552" extrusionOk="0">
                  <a:moveTo>
                    <a:pt x="227" y="0"/>
                  </a:moveTo>
                  <a:cubicBezTo>
                    <a:pt x="223" y="0"/>
                    <a:pt x="219" y="0"/>
                    <a:pt x="215" y="1"/>
                  </a:cubicBezTo>
                  <a:cubicBezTo>
                    <a:pt x="120" y="13"/>
                    <a:pt x="1" y="156"/>
                    <a:pt x="37" y="299"/>
                  </a:cubicBezTo>
                  <a:cubicBezTo>
                    <a:pt x="47" y="440"/>
                    <a:pt x="138" y="552"/>
                    <a:pt x="217" y="552"/>
                  </a:cubicBezTo>
                  <a:cubicBezTo>
                    <a:pt x="224" y="552"/>
                    <a:pt x="232" y="551"/>
                    <a:pt x="239" y="549"/>
                  </a:cubicBezTo>
                  <a:cubicBezTo>
                    <a:pt x="334" y="537"/>
                    <a:pt x="394" y="406"/>
                    <a:pt x="358" y="251"/>
                  </a:cubicBezTo>
                  <a:cubicBezTo>
                    <a:pt x="347" y="115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1"/>
            <p:cNvSpPr/>
            <p:nvPr/>
          </p:nvSpPr>
          <p:spPr>
            <a:xfrm>
              <a:off x="1935658" y="2648260"/>
              <a:ext cx="25142" cy="35288"/>
            </a:xfrm>
            <a:custGeom>
              <a:avLst/>
              <a:gdLst/>
              <a:ahLst/>
              <a:cxnLst/>
              <a:rect l="l" t="t" r="r" b="b"/>
              <a:pathLst>
                <a:path w="394" h="553" extrusionOk="0">
                  <a:moveTo>
                    <a:pt x="234" y="0"/>
                  </a:moveTo>
                  <a:cubicBezTo>
                    <a:pt x="228" y="0"/>
                    <a:pt x="222" y="1"/>
                    <a:pt x="215" y="4"/>
                  </a:cubicBezTo>
                  <a:cubicBezTo>
                    <a:pt x="120" y="15"/>
                    <a:pt x="1" y="146"/>
                    <a:pt x="36" y="301"/>
                  </a:cubicBezTo>
                  <a:cubicBezTo>
                    <a:pt x="48" y="437"/>
                    <a:pt x="146" y="552"/>
                    <a:pt x="227" y="552"/>
                  </a:cubicBezTo>
                  <a:cubicBezTo>
                    <a:pt x="231" y="552"/>
                    <a:pt x="235" y="552"/>
                    <a:pt x="239" y="551"/>
                  </a:cubicBezTo>
                  <a:cubicBezTo>
                    <a:pt x="334" y="539"/>
                    <a:pt x="393" y="396"/>
                    <a:pt x="358" y="254"/>
                  </a:cubicBezTo>
                  <a:cubicBezTo>
                    <a:pt x="336" y="102"/>
                    <a:pt x="295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1"/>
            <p:cNvSpPr/>
            <p:nvPr/>
          </p:nvSpPr>
          <p:spPr>
            <a:xfrm>
              <a:off x="1839173" y="2671233"/>
              <a:ext cx="82127" cy="47796"/>
            </a:xfrm>
            <a:custGeom>
              <a:avLst/>
              <a:gdLst/>
              <a:ahLst/>
              <a:cxnLst/>
              <a:rect l="l" t="t" r="r" b="b"/>
              <a:pathLst>
                <a:path w="1287" h="749" extrusionOk="0">
                  <a:moveTo>
                    <a:pt x="1274" y="1"/>
                  </a:moveTo>
                  <a:lnTo>
                    <a:pt x="48" y="191"/>
                  </a:lnTo>
                  <a:cubicBezTo>
                    <a:pt x="0" y="203"/>
                    <a:pt x="0" y="203"/>
                    <a:pt x="0" y="215"/>
                  </a:cubicBezTo>
                  <a:cubicBezTo>
                    <a:pt x="54" y="525"/>
                    <a:pt x="308" y="748"/>
                    <a:pt x="609" y="748"/>
                  </a:cubicBezTo>
                  <a:cubicBezTo>
                    <a:pt x="644" y="748"/>
                    <a:pt x="679" y="745"/>
                    <a:pt x="715" y="739"/>
                  </a:cubicBezTo>
                  <a:cubicBezTo>
                    <a:pt x="1060" y="679"/>
                    <a:pt x="1286" y="370"/>
                    <a:pt x="1239" y="25"/>
                  </a:cubicBezTo>
                  <a:cubicBezTo>
                    <a:pt x="1239" y="13"/>
                    <a:pt x="1239" y="13"/>
                    <a:pt x="1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1"/>
            <p:cNvSpPr/>
            <p:nvPr/>
          </p:nvSpPr>
          <p:spPr>
            <a:xfrm>
              <a:off x="1855892" y="2692227"/>
              <a:ext cx="53985" cy="26929"/>
            </a:xfrm>
            <a:custGeom>
              <a:avLst/>
              <a:gdLst/>
              <a:ahLst/>
              <a:cxnLst/>
              <a:rect l="l" t="t" r="r" b="b"/>
              <a:pathLst>
                <a:path w="846" h="422" extrusionOk="0">
                  <a:moveTo>
                    <a:pt x="461" y="1"/>
                  </a:moveTo>
                  <a:cubicBezTo>
                    <a:pt x="439" y="1"/>
                    <a:pt x="416" y="2"/>
                    <a:pt x="393" y="5"/>
                  </a:cubicBezTo>
                  <a:cubicBezTo>
                    <a:pt x="215" y="41"/>
                    <a:pt x="60" y="160"/>
                    <a:pt x="0" y="303"/>
                  </a:cubicBezTo>
                  <a:cubicBezTo>
                    <a:pt x="102" y="377"/>
                    <a:pt x="218" y="422"/>
                    <a:pt x="348" y="422"/>
                  </a:cubicBezTo>
                  <a:cubicBezTo>
                    <a:pt x="386" y="422"/>
                    <a:pt x="425" y="418"/>
                    <a:pt x="465" y="410"/>
                  </a:cubicBezTo>
                  <a:cubicBezTo>
                    <a:pt x="620" y="386"/>
                    <a:pt x="750" y="291"/>
                    <a:pt x="846" y="172"/>
                  </a:cubicBezTo>
                  <a:cubicBezTo>
                    <a:pt x="742" y="68"/>
                    <a:pt x="611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1"/>
            <p:cNvSpPr/>
            <p:nvPr/>
          </p:nvSpPr>
          <p:spPr>
            <a:xfrm>
              <a:off x="2017721" y="2913339"/>
              <a:ext cx="565315" cy="325316"/>
            </a:xfrm>
            <a:custGeom>
              <a:avLst/>
              <a:gdLst/>
              <a:ahLst/>
              <a:cxnLst/>
              <a:rect l="l" t="t" r="r" b="b"/>
              <a:pathLst>
                <a:path w="8859" h="5098" extrusionOk="0">
                  <a:moveTo>
                    <a:pt x="6284" y="1"/>
                  </a:moveTo>
                  <a:cubicBezTo>
                    <a:pt x="5300" y="1"/>
                    <a:pt x="4247" y="227"/>
                    <a:pt x="3334" y="314"/>
                  </a:cubicBezTo>
                  <a:cubicBezTo>
                    <a:pt x="2227" y="433"/>
                    <a:pt x="1132" y="564"/>
                    <a:pt x="24" y="731"/>
                  </a:cubicBezTo>
                  <a:cubicBezTo>
                    <a:pt x="0" y="1279"/>
                    <a:pt x="12" y="1815"/>
                    <a:pt x="24" y="2291"/>
                  </a:cubicBezTo>
                  <a:cubicBezTo>
                    <a:pt x="60" y="3136"/>
                    <a:pt x="167" y="3970"/>
                    <a:pt x="358" y="4779"/>
                  </a:cubicBezTo>
                  <a:cubicBezTo>
                    <a:pt x="1810" y="4994"/>
                    <a:pt x="3298" y="5041"/>
                    <a:pt x="4775" y="5089"/>
                  </a:cubicBezTo>
                  <a:cubicBezTo>
                    <a:pt x="5000" y="5092"/>
                    <a:pt x="5226" y="5098"/>
                    <a:pt x="5451" y="5098"/>
                  </a:cubicBezTo>
                  <a:cubicBezTo>
                    <a:pt x="5989" y="5098"/>
                    <a:pt x="6522" y="5066"/>
                    <a:pt x="7025" y="4898"/>
                  </a:cubicBezTo>
                  <a:cubicBezTo>
                    <a:pt x="8228" y="4505"/>
                    <a:pt x="8692" y="3601"/>
                    <a:pt x="8775" y="2398"/>
                  </a:cubicBezTo>
                  <a:cubicBezTo>
                    <a:pt x="8859" y="1398"/>
                    <a:pt x="8359" y="374"/>
                    <a:pt x="7335" y="112"/>
                  </a:cubicBezTo>
                  <a:cubicBezTo>
                    <a:pt x="7001" y="32"/>
                    <a:pt x="6647" y="1"/>
                    <a:pt x="6284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1"/>
            <p:cNvSpPr/>
            <p:nvPr/>
          </p:nvSpPr>
          <p:spPr>
            <a:xfrm>
              <a:off x="1661391" y="2384713"/>
              <a:ext cx="199861" cy="86785"/>
            </a:xfrm>
            <a:custGeom>
              <a:avLst/>
              <a:gdLst/>
              <a:ahLst/>
              <a:cxnLst/>
              <a:rect l="l" t="t" r="r" b="b"/>
              <a:pathLst>
                <a:path w="3132" h="1360" extrusionOk="0">
                  <a:moveTo>
                    <a:pt x="1808" y="0"/>
                  </a:moveTo>
                  <a:cubicBezTo>
                    <a:pt x="1669" y="0"/>
                    <a:pt x="1523" y="12"/>
                    <a:pt x="1370" y="38"/>
                  </a:cubicBezTo>
                  <a:cubicBezTo>
                    <a:pt x="1084" y="85"/>
                    <a:pt x="834" y="205"/>
                    <a:pt x="643" y="335"/>
                  </a:cubicBezTo>
                  <a:cubicBezTo>
                    <a:pt x="429" y="466"/>
                    <a:pt x="286" y="645"/>
                    <a:pt x="191" y="800"/>
                  </a:cubicBezTo>
                  <a:cubicBezTo>
                    <a:pt x="0" y="1121"/>
                    <a:pt x="12" y="1359"/>
                    <a:pt x="24" y="1359"/>
                  </a:cubicBezTo>
                  <a:cubicBezTo>
                    <a:pt x="60" y="1359"/>
                    <a:pt x="84" y="1133"/>
                    <a:pt x="298" y="871"/>
                  </a:cubicBezTo>
                  <a:cubicBezTo>
                    <a:pt x="405" y="740"/>
                    <a:pt x="536" y="586"/>
                    <a:pt x="727" y="466"/>
                  </a:cubicBezTo>
                  <a:cubicBezTo>
                    <a:pt x="917" y="347"/>
                    <a:pt x="1143" y="264"/>
                    <a:pt x="1393" y="216"/>
                  </a:cubicBezTo>
                  <a:cubicBezTo>
                    <a:pt x="1569" y="184"/>
                    <a:pt x="1743" y="168"/>
                    <a:pt x="1908" y="168"/>
                  </a:cubicBezTo>
                  <a:cubicBezTo>
                    <a:pt x="2223" y="168"/>
                    <a:pt x="2503" y="226"/>
                    <a:pt x="2691" y="335"/>
                  </a:cubicBezTo>
                  <a:cubicBezTo>
                    <a:pt x="2992" y="497"/>
                    <a:pt x="3090" y="693"/>
                    <a:pt x="3107" y="693"/>
                  </a:cubicBezTo>
                  <a:cubicBezTo>
                    <a:pt x="3107" y="693"/>
                    <a:pt x="3108" y="693"/>
                    <a:pt x="3108" y="693"/>
                  </a:cubicBezTo>
                  <a:cubicBezTo>
                    <a:pt x="3132" y="693"/>
                    <a:pt x="3108" y="633"/>
                    <a:pt x="3072" y="538"/>
                  </a:cubicBezTo>
                  <a:cubicBezTo>
                    <a:pt x="3025" y="455"/>
                    <a:pt x="2917" y="335"/>
                    <a:pt x="2775" y="228"/>
                  </a:cubicBezTo>
                  <a:cubicBezTo>
                    <a:pt x="2620" y="121"/>
                    <a:pt x="2394" y="50"/>
                    <a:pt x="2155" y="26"/>
                  </a:cubicBezTo>
                  <a:cubicBezTo>
                    <a:pt x="2045" y="9"/>
                    <a:pt x="1929" y="0"/>
                    <a:pt x="180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1"/>
            <p:cNvSpPr/>
            <p:nvPr/>
          </p:nvSpPr>
          <p:spPr>
            <a:xfrm>
              <a:off x="2108910" y="2376290"/>
              <a:ext cx="186205" cy="83020"/>
            </a:xfrm>
            <a:custGeom>
              <a:avLst/>
              <a:gdLst/>
              <a:ahLst/>
              <a:cxnLst/>
              <a:rect l="l" t="t" r="r" b="b"/>
              <a:pathLst>
                <a:path w="2918" h="1301" extrusionOk="0">
                  <a:moveTo>
                    <a:pt x="1028" y="1"/>
                  </a:moveTo>
                  <a:cubicBezTo>
                    <a:pt x="998" y="1"/>
                    <a:pt x="969" y="2"/>
                    <a:pt x="941" y="3"/>
                  </a:cubicBezTo>
                  <a:cubicBezTo>
                    <a:pt x="703" y="27"/>
                    <a:pt x="488" y="75"/>
                    <a:pt x="345" y="182"/>
                  </a:cubicBezTo>
                  <a:cubicBezTo>
                    <a:pt x="191" y="277"/>
                    <a:pt x="84" y="396"/>
                    <a:pt x="48" y="479"/>
                  </a:cubicBezTo>
                  <a:cubicBezTo>
                    <a:pt x="0" y="575"/>
                    <a:pt x="0" y="634"/>
                    <a:pt x="0" y="634"/>
                  </a:cubicBezTo>
                  <a:cubicBezTo>
                    <a:pt x="1" y="635"/>
                    <a:pt x="2" y="635"/>
                    <a:pt x="2" y="635"/>
                  </a:cubicBezTo>
                  <a:cubicBezTo>
                    <a:pt x="29" y="635"/>
                    <a:pt x="116" y="439"/>
                    <a:pt x="405" y="289"/>
                  </a:cubicBezTo>
                  <a:cubicBezTo>
                    <a:pt x="548" y="217"/>
                    <a:pt x="726" y="170"/>
                    <a:pt x="941" y="170"/>
                  </a:cubicBezTo>
                  <a:cubicBezTo>
                    <a:pt x="1143" y="170"/>
                    <a:pt x="1381" y="206"/>
                    <a:pt x="1631" y="265"/>
                  </a:cubicBezTo>
                  <a:cubicBezTo>
                    <a:pt x="1893" y="325"/>
                    <a:pt x="2108" y="360"/>
                    <a:pt x="2310" y="456"/>
                  </a:cubicBezTo>
                  <a:cubicBezTo>
                    <a:pt x="2500" y="539"/>
                    <a:pt x="2643" y="658"/>
                    <a:pt x="2727" y="813"/>
                  </a:cubicBezTo>
                  <a:cubicBezTo>
                    <a:pt x="2870" y="1063"/>
                    <a:pt x="2834" y="1301"/>
                    <a:pt x="2870" y="1301"/>
                  </a:cubicBezTo>
                  <a:cubicBezTo>
                    <a:pt x="2881" y="1301"/>
                    <a:pt x="2905" y="1253"/>
                    <a:pt x="2917" y="1146"/>
                  </a:cubicBezTo>
                  <a:cubicBezTo>
                    <a:pt x="2917" y="1051"/>
                    <a:pt x="2905" y="896"/>
                    <a:pt x="2822" y="729"/>
                  </a:cubicBezTo>
                  <a:cubicBezTo>
                    <a:pt x="2751" y="575"/>
                    <a:pt x="2572" y="408"/>
                    <a:pt x="2370" y="301"/>
                  </a:cubicBezTo>
                  <a:cubicBezTo>
                    <a:pt x="2155" y="194"/>
                    <a:pt x="1905" y="122"/>
                    <a:pt x="1667" y="75"/>
                  </a:cubicBezTo>
                  <a:cubicBezTo>
                    <a:pt x="1450" y="33"/>
                    <a:pt x="1224" y="1"/>
                    <a:pt x="102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1"/>
            <p:cNvSpPr/>
            <p:nvPr/>
          </p:nvSpPr>
          <p:spPr>
            <a:xfrm>
              <a:off x="1776126" y="2925272"/>
              <a:ext cx="362455" cy="301514"/>
            </a:xfrm>
            <a:custGeom>
              <a:avLst/>
              <a:gdLst/>
              <a:ahLst/>
              <a:cxnLst/>
              <a:rect l="l" t="t" r="r" b="b"/>
              <a:pathLst>
                <a:path w="5680" h="4725" extrusionOk="0">
                  <a:moveTo>
                    <a:pt x="2052" y="1"/>
                  </a:moveTo>
                  <a:cubicBezTo>
                    <a:pt x="2019" y="1"/>
                    <a:pt x="1986" y="3"/>
                    <a:pt x="1953" y="8"/>
                  </a:cubicBezTo>
                  <a:cubicBezTo>
                    <a:pt x="1822" y="20"/>
                    <a:pt x="1691" y="127"/>
                    <a:pt x="1703" y="246"/>
                  </a:cubicBezTo>
                  <a:cubicBezTo>
                    <a:pt x="1715" y="318"/>
                    <a:pt x="1762" y="366"/>
                    <a:pt x="1810" y="425"/>
                  </a:cubicBezTo>
                  <a:cubicBezTo>
                    <a:pt x="2120" y="723"/>
                    <a:pt x="2489" y="949"/>
                    <a:pt x="2893" y="1068"/>
                  </a:cubicBezTo>
                  <a:cubicBezTo>
                    <a:pt x="2659" y="1177"/>
                    <a:pt x="2395" y="1221"/>
                    <a:pt x="2127" y="1221"/>
                  </a:cubicBezTo>
                  <a:cubicBezTo>
                    <a:pt x="2013" y="1221"/>
                    <a:pt x="1899" y="1213"/>
                    <a:pt x="1786" y="1199"/>
                  </a:cubicBezTo>
                  <a:cubicBezTo>
                    <a:pt x="1462" y="1168"/>
                    <a:pt x="1138" y="1099"/>
                    <a:pt x="814" y="1099"/>
                  </a:cubicBezTo>
                  <a:cubicBezTo>
                    <a:pt x="769" y="1099"/>
                    <a:pt x="724" y="1101"/>
                    <a:pt x="679" y="1104"/>
                  </a:cubicBezTo>
                  <a:cubicBezTo>
                    <a:pt x="572" y="1104"/>
                    <a:pt x="441" y="1151"/>
                    <a:pt x="405" y="1258"/>
                  </a:cubicBezTo>
                  <a:cubicBezTo>
                    <a:pt x="393" y="1366"/>
                    <a:pt x="476" y="1437"/>
                    <a:pt x="560" y="1497"/>
                  </a:cubicBezTo>
                  <a:cubicBezTo>
                    <a:pt x="1033" y="1806"/>
                    <a:pt x="1617" y="1865"/>
                    <a:pt x="2196" y="1865"/>
                  </a:cubicBezTo>
                  <a:cubicBezTo>
                    <a:pt x="2375" y="1865"/>
                    <a:pt x="2553" y="1859"/>
                    <a:pt x="2727" y="1854"/>
                  </a:cubicBezTo>
                  <a:lnTo>
                    <a:pt x="2727" y="1854"/>
                  </a:lnTo>
                  <a:cubicBezTo>
                    <a:pt x="2363" y="1929"/>
                    <a:pt x="2009" y="1975"/>
                    <a:pt x="1639" y="1975"/>
                  </a:cubicBezTo>
                  <a:cubicBezTo>
                    <a:pt x="1597" y="1975"/>
                    <a:pt x="1555" y="1974"/>
                    <a:pt x="1512" y="1973"/>
                  </a:cubicBezTo>
                  <a:cubicBezTo>
                    <a:pt x="1269" y="1959"/>
                    <a:pt x="1026" y="1925"/>
                    <a:pt x="787" y="1925"/>
                  </a:cubicBezTo>
                  <a:cubicBezTo>
                    <a:pt x="617" y="1925"/>
                    <a:pt x="450" y="1942"/>
                    <a:pt x="286" y="1997"/>
                  </a:cubicBezTo>
                  <a:cubicBezTo>
                    <a:pt x="167" y="2032"/>
                    <a:pt x="36" y="2116"/>
                    <a:pt x="24" y="2235"/>
                  </a:cubicBezTo>
                  <a:cubicBezTo>
                    <a:pt x="0" y="2401"/>
                    <a:pt x="179" y="2509"/>
                    <a:pt x="334" y="2568"/>
                  </a:cubicBezTo>
                  <a:cubicBezTo>
                    <a:pt x="804" y="2736"/>
                    <a:pt x="1307" y="2818"/>
                    <a:pt x="1807" y="2818"/>
                  </a:cubicBezTo>
                  <a:cubicBezTo>
                    <a:pt x="2052" y="2818"/>
                    <a:pt x="2297" y="2798"/>
                    <a:pt x="2536" y="2759"/>
                  </a:cubicBezTo>
                  <a:lnTo>
                    <a:pt x="2536" y="2759"/>
                  </a:lnTo>
                  <a:cubicBezTo>
                    <a:pt x="1941" y="3021"/>
                    <a:pt x="1238" y="2854"/>
                    <a:pt x="619" y="3021"/>
                  </a:cubicBezTo>
                  <a:cubicBezTo>
                    <a:pt x="465" y="3068"/>
                    <a:pt x="298" y="3187"/>
                    <a:pt x="357" y="3318"/>
                  </a:cubicBezTo>
                  <a:cubicBezTo>
                    <a:pt x="381" y="3366"/>
                    <a:pt x="405" y="3402"/>
                    <a:pt x="441" y="3425"/>
                  </a:cubicBezTo>
                  <a:cubicBezTo>
                    <a:pt x="691" y="3640"/>
                    <a:pt x="1036" y="3664"/>
                    <a:pt x="1358" y="3664"/>
                  </a:cubicBezTo>
                  <a:cubicBezTo>
                    <a:pt x="1750" y="3664"/>
                    <a:pt x="2120" y="3640"/>
                    <a:pt x="2501" y="3592"/>
                  </a:cubicBezTo>
                  <a:lnTo>
                    <a:pt x="2501" y="3592"/>
                  </a:lnTo>
                  <a:cubicBezTo>
                    <a:pt x="2048" y="3854"/>
                    <a:pt x="1429" y="3854"/>
                    <a:pt x="1096" y="4283"/>
                  </a:cubicBezTo>
                  <a:cubicBezTo>
                    <a:pt x="1048" y="4318"/>
                    <a:pt x="1012" y="4390"/>
                    <a:pt x="1036" y="4461"/>
                  </a:cubicBezTo>
                  <a:cubicBezTo>
                    <a:pt x="1054" y="4534"/>
                    <a:pt x="1149" y="4565"/>
                    <a:pt x="1235" y="4565"/>
                  </a:cubicBezTo>
                  <a:cubicBezTo>
                    <a:pt x="1262" y="4565"/>
                    <a:pt x="1287" y="4562"/>
                    <a:pt x="1310" y="4557"/>
                  </a:cubicBezTo>
                  <a:cubicBezTo>
                    <a:pt x="1774" y="4521"/>
                    <a:pt x="2239" y="4414"/>
                    <a:pt x="2703" y="4414"/>
                  </a:cubicBezTo>
                  <a:cubicBezTo>
                    <a:pt x="3486" y="4423"/>
                    <a:pt x="4284" y="4724"/>
                    <a:pt x="5068" y="4724"/>
                  </a:cubicBezTo>
                  <a:cubicBezTo>
                    <a:pt x="5273" y="4724"/>
                    <a:pt x="5477" y="4704"/>
                    <a:pt x="5680" y="4652"/>
                  </a:cubicBezTo>
                  <a:lnTo>
                    <a:pt x="4310" y="485"/>
                  </a:lnTo>
                  <a:cubicBezTo>
                    <a:pt x="4174" y="507"/>
                    <a:pt x="4036" y="518"/>
                    <a:pt x="3897" y="518"/>
                  </a:cubicBezTo>
                  <a:cubicBezTo>
                    <a:pt x="3526" y="518"/>
                    <a:pt x="3155" y="438"/>
                    <a:pt x="2834" y="282"/>
                  </a:cubicBezTo>
                  <a:cubicBezTo>
                    <a:pt x="2579" y="165"/>
                    <a:pt x="2324" y="1"/>
                    <a:pt x="2052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886200" y="1333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KHỞI ĐỘNG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66675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H</a:t>
            </a:r>
            <a:r>
              <a:rPr lang="en-US" sz="2400" dirty="0" smtClean="0"/>
              <a:t>oàn </a:t>
            </a:r>
            <a:r>
              <a:rPr lang="en-US" sz="2400" dirty="0"/>
              <a:t>thành bài cá nhân trong 3 </a:t>
            </a:r>
            <a:r>
              <a:rPr lang="en-US" sz="2400" dirty="0" smtClean="0"/>
              <a:t>phút trong phiếu bài tập.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62792" y="1802929"/>
            <a:ext cx="5923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? Quan sát hình và hoàn thành các bài tập sau: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ADMINI~1\AppData\Local\Temp\Rar$DIa0.099\Khởi động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77" y="2428105"/>
            <a:ext cx="249524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I~1\AppData\Local\Temp\Rar$DIa0.945\Khởi động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66950"/>
            <a:ext cx="2133601" cy="27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685800" y="4281554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276600" y="20955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</a:rPr>
              <a:t>Vận dụng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1390" y="895350"/>
            <a:ext cx="7741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10.18 (Tr101) </a:t>
            </a:r>
            <a:r>
              <a:rPr lang="en-US" sz="2200" dirty="0"/>
              <a:t>Một cái bánh ngọt có dạng hình lăng trụ đứng tam giác, kích thước như hình 10.41</a:t>
            </a:r>
          </a:p>
        </p:txBody>
      </p:sp>
      <p:pic>
        <p:nvPicPr>
          <p:cNvPr id="17410" name="Picture 2" descr="C:\Users\ADMINI~1\AppData\Local\Temp\Rar$DIa0.298\Bài 10.18 (Hình 10.4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47" y="1967846"/>
            <a:ext cx="3476953" cy="31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120246"/>
            <a:ext cx="4419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a) Tính thể tích cái bánh.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b) Nếu phải làm một chiếc hộp vừa khít cái bánh này thì diện tích vật liệu cần dùng là bao nhiêu (coi mép dán không đáng kể ).</a:t>
            </a:r>
          </a:p>
        </p:txBody>
      </p:sp>
    </p:spTree>
    <p:extLst>
      <p:ext uri="{BB962C8B-B14F-4D97-AF65-F5344CB8AC3E}">
        <p14:creationId xmlns:p14="http://schemas.microsoft.com/office/powerpoint/2010/main" val="1417561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oogle Shape;2066;p63"/>
          <p:cNvGrpSpPr/>
          <p:nvPr/>
        </p:nvGrpSpPr>
        <p:grpSpPr>
          <a:xfrm rot="3722607">
            <a:off x="213191" y="488086"/>
            <a:ext cx="252399" cy="805489"/>
            <a:chOff x="8478897" y="4127025"/>
            <a:chExt cx="252400" cy="805492"/>
          </a:xfrm>
        </p:grpSpPr>
        <p:sp>
          <p:nvSpPr>
            <p:cNvPr id="2067" name="Google Shape;2067;p6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8" name="Google Shape;2068;p6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9" name="Google Shape;2069;p6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0" name="Google Shape;2070;p6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71" name="Google Shape;2071;p63"/>
          <p:cNvGrpSpPr/>
          <p:nvPr/>
        </p:nvGrpSpPr>
        <p:grpSpPr>
          <a:xfrm>
            <a:off x="0" y="255250"/>
            <a:ext cx="896687" cy="498325"/>
            <a:chOff x="7435621" y="294700"/>
            <a:chExt cx="1245349" cy="569505"/>
          </a:xfrm>
        </p:grpSpPr>
        <p:grpSp>
          <p:nvGrpSpPr>
            <p:cNvPr id="2072" name="Google Shape;2072;p63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2073" name="Google Shape;2073;p63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4" name="Google Shape;2074;p63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5" name="Google Shape;2075;p63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6" name="Google Shape;2076;p63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7" name="Google Shape;2077;p63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078" name="Google Shape;2078;p63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2079" name="Google Shape;2079;p63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0" name="Google Shape;2080;p63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1" name="Google Shape;2081;p63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2" name="Google Shape;2082;p63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3" name="Google Shape;2083;p63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4" name="Google Shape;2084;p63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5" name="Google Shape;2085;p63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6" name="Google Shape;2086;p63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7" name="Google Shape;2087;p63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8" name="Google Shape;2088;p63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9" name="Google Shape;2089;p63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0" name="Google Shape;2090;p63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095" name="Google Shape;2095;p63"/>
          <p:cNvSpPr/>
          <p:nvPr/>
        </p:nvSpPr>
        <p:spPr>
          <a:xfrm rot="-8100000" flipH="1">
            <a:off x="8695898" y="500220"/>
            <a:ext cx="331182" cy="252370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57150"/>
                <a:ext cx="6248400" cy="2341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</a:rPr>
                  <a:t>Giải:</a:t>
                </a:r>
                <a:endParaRPr lang="en-US" sz="1800" b="1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a) Thể tích của cái bánh là thể tích của hình lăng trụ đáy là tam giác vuông có hai cạnh góc vuông bằng 6cm và 8 cm.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Thể tích hình lăng trụ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. 6. 8. 3= 72 (cm</a:t>
                </a:r>
                <a:r>
                  <a:rPr lang="en-US" sz="1800" baseline="30000" dirty="0"/>
                  <a:t>3</a:t>
                </a:r>
                <a:r>
                  <a:rPr lang="en-US" sz="1800" dirty="0" smtClean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150"/>
                <a:ext cx="6248400" cy="2341025"/>
              </a:xfrm>
              <a:prstGeom prst="rect">
                <a:avLst/>
              </a:prstGeom>
              <a:blipFill rotWithShape="1">
                <a:blip r:embed="rId3"/>
                <a:stretch>
                  <a:fillRect l="-780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71164" y="2266950"/>
                <a:ext cx="7399603" cy="280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Diện tích vật liệu cần dùng là diện tích xung quanh hình lăng trụ và diện tích hai mặt đáy.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Áp dụng định lí Pytago, tính được cạnh còn lại của tam giác ở đáy là: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10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Diện tích vật liệu cần dùng là: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3. (6 + 8 + 10) +2.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. 6. 8 = 120 (cm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).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" y="2266950"/>
                <a:ext cx="7399603" cy="2807435"/>
              </a:xfrm>
              <a:prstGeom prst="rect">
                <a:avLst/>
              </a:prstGeom>
              <a:blipFill rotWithShape="1">
                <a:blip r:embed="rId4"/>
                <a:stretch>
                  <a:fillRect l="-742" r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76200" y="3630458"/>
            <a:ext cx="2265190" cy="1532092"/>
          </a:xfrm>
          <a:prstGeom prst="rect">
            <a:avLst/>
          </a:prstGeom>
        </p:spPr>
      </p:pic>
      <p:pic>
        <p:nvPicPr>
          <p:cNvPr id="51" name="Picture 2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477285" y="3597550"/>
            <a:ext cx="1590521" cy="15269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54"/>
          <p:cNvGrpSpPr/>
          <p:nvPr/>
        </p:nvGrpSpPr>
        <p:grpSpPr>
          <a:xfrm>
            <a:off x="-76200" y="133350"/>
            <a:ext cx="882815" cy="783716"/>
            <a:chOff x="786685" y="213847"/>
            <a:chExt cx="1216200" cy="1216200"/>
          </a:xfrm>
        </p:grpSpPr>
        <p:sp>
          <p:nvSpPr>
            <p:cNvPr id="1293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1295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3" name="Google Shape;1303;p54"/>
          <p:cNvGrpSpPr/>
          <p:nvPr/>
        </p:nvGrpSpPr>
        <p:grpSpPr>
          <a:xfrm rot="3523190">
            <a:off x="-27499" y="697892"/>
            <a:ext cx="252388" cy="805455"/>
            <a:chOff x="8478897" y="4127025"/>
            <a:chExt cx="252400" cy="805492"/>
          </a:xfrm>
        </p:grpSpPr>
        <p:sp>
          <p:nvSpPr>
            <p:cNvPr id="1304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838200" y="13335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10.19 (Tr101). </a:t>
            </a:r>
            <a:r>
              <a:rPr lang="en-US" sz="2200" dirty="0"/>
              <a:t>Người ta đào một đoạn mương có dạng hình lăng trụ đứng tứ giác như hình 10.42. Biết mương có chiều dài </a:t>
            </a:r>
            <a:r>
              <a:rPr lang="en-US" sz="2200" dirty="0" smtClean="0"/>
              <a:t>20m, </a:t>
            </a:r>
            <a:r>
              <a:rPr lang="en-US" sz="2200" dirty="0"/>
              <a:t>sâu 1,5 m, bề mặt có chiều rộng 1,8 m và đáy mương rộng 1,2 m. Tính thể tích đất phải đào lên</a:t>
            </a:r>
            <a:r>
              <a:rPr lang="fr-FR" sz="2200" dirty="0"/>
              <a:t>.</a:t>
            </a:r>
            <a:endParaRPr lang="en-US" sz="2200" dirty="0"/>
          </a:p>
        </p:txBody>
      </p:sp>
      <p:pic>
        <p:nvPicPr>
          <p:cNvPr id="18434" name="Picture 2" descr="C:\Users\ADMINI~1\AppData\Local\Temp\Rar$DIa0.534\Bài 10.19 (Hình 10.4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2190750"/>
            <a:ext cx="4404360" cy="28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67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45"/>
          <p:cNvGrpSpPr/>
          <p:nvPr/>
        </p:nvGrpSpPr>
        <p:grpSpPr>
          <a:xfrm rot="4828418" flipH="1">
            <a:off x="8838121" y="507679"/>
            <a:ext cx="668952" cy="642081"/>
            <a:chOff x="5873914" y="1884678"/>
            <a:chExt cx="668958" cy="642087"/>
          </a:xfrm>
        </p:grpSpPr>
        <p:sp>
          <p:nvSpPr>
            <p:cNvPr id="513" name="Google Shape;513;p45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45"/>
          <p:cNvGrpSpPr/>
          <p:nvPr/>
        </p:nvGrpSpPr>
        <p:grpSpPr>
          <a:xfrm>
            <a:off x="8507491" y="281284"/>
            <a:ext cx="256078" cy="258739"/>
            <a:chOff x="6968391" y="4377697"/>
            <a:chExt cx="256078" cy="258739"/>
          </a:xfrm>
        </p:grpSpPr>
        <p:sp>
          <p:nvSpPr>
            <p:cNvPr id="518" name="Google Shape;518;p45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45"/>
          <p:cNvGrpSpPr/>
          <p:nvPr/>
        </p:nvGrpSpPr>
        <p:grpSpPr>
          <a:xfrm rot="-6049132">
            <a:off x="7519129" y="307520"/>
            <a:ext cx="305234" cy="304477"/>
            <a:chOff x="1548327" y="2761296"/>
            <a:chExt cx="305242" cy="304485"/>
          </a:xfrm>
        </p:grpSpPr>
        <p:sp>
          <p:nvSpPr>
            <p:cNvPr id="522" name="Google Shape;522;p45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45"/>
          <p:cNvSpPr/>
          <p:nvPr/>
        </p:nvSpPr>
        <p:spPr>
          <a:xfrm>
            <a:off x="8753000" y="1293932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0297" y="3486150"/>
            <a:ext cx="1854703" cy="1625394"/>
          </a:xfrm>
          <a:prstGeom prst="rect">
            <a:avLst/>
          </a:prstGeom>
        </p:spPr>
      </p:pic>
      <p:grpSp>
        <p:nvGrpSpPr>
          <p:cNvPr id="24" name="Google Shape;1292;p54"/>
          <p:cNvGrpSpPr/>
          <p:nvPr/>
        </p:nvGrpSpPr>
        <p:grpSpPr>
          <a:xfrm>
            <a:off x="155400" y="24333"/>
            <a:ext cx="1050848" cy="981937"/>
            <a:chOff x="786685" y="213847"/>
            <a:chExt cx="1216200" cy="1216200"/>
          </a:xfrm>
        </p:grpSpPr>
        <p:sp>
          <p:nvSpPr>
            <p:cNvPr id="25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27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1303;p54"/>
          <p:cNvGrpSpPr/>
          <p:nvPr/>
        </p:nvGrpSpPr>
        <p:grpSpPr>
          <a:xfrm rot="3523190">
            <a:off x="131116" y="733379"/>
            <a:ext cx="252388" cy="805455"/>
            <a:chOff x="8478897" y="4127025"/>
            <a:chExt cx="252400" cy="805492"/>
          </a:xfrm>
        </p:grpSpPr>
        <p:sp>
          <p:nvSpPr>
            <p:cNvPr id="36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514350"/>
                <a:ext cx="7522800" cy="385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FR" sz="2200" b="1" dirty="0">
                    <a:solidFill>
                      <a:srgbClr val="FF0000"/>
                    </a:solidFill>
                  </a:rPr>
                  <a:t>Giải:</a:t>
                </a:r>
                <a:endParaRPr lang="en-US" sz="2200" b="1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Thể tích đất phải đào lên chính là thể tích của hình lăng trụ đứng tứ giác ABCD. A'B'C'D'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Diện tích mặt đáy ABCD là 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.1,5. (1,8 + 1,2) = 2,25  (m</a:t>
                </a:r>
                <a:r>
                  <a:rPr lang="en-US" sz="2200" baseline="30000" dirty="0"/>
                  <a:t>2</a:t>
                </a:r>
                <a:r>
                  <a:rPr lang="en-US" sz="22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Thể tích của hình lăng trụ đứng tứ giác ABCD. A'B'C'D' </a:t>
                </a:r>
                <a:r>
                  <a:rPr lang="en-US" sz="2200" dirty="0" smtClean="0"/>
                  <a:t>là:</a:t>
                </a:r>
                <a:endParaRPr lang="en-US" sz="22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/>
                  <a:t>2,25. 20 = 45 (m</a:t>
                </a:r>
                <a:r>
                  <a:rPr lang="en-US" sz="2200" baseline="30000" dirty="0"/>
                  <a:t>3</a:t>
                </a:r>
                <a:r>
                  <a:rPr lang="en-US" sz="2200" dirty="0"/>
                  <a:t>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4350"/>
                <a:ext cx="7522800" cy="3856440"/>
              </a:xfrm>
              <a:prstGeom prst="rect">
                <a:avLst/>
              </a:prstGeom>
              <a:blipFill rotWithShape="1">
                <a:blip r:embed="rId18"/>
                <a:stretch>
                  <a:fillRect l="-1053" r="-1053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54"/>
          <p:cNvGrpSpPr/>
          <p:nvPr/>
        </p:nvGrpSpPr>
        <p:grpSpPr>
          <a:xfrm>
            <a:off x="-70565" y="224997"/>
            <a:ext cx="1216200" cy="1216200"/>
            <a:chOff x="786685" y="213847"/>
            <a:chExt cx="1216200" cy="1216200"/>
          </a:xfrm>
        </p:grpSpPr>
        <p:sp>
          <p:nvSpPr>
            <p:cNvPr id="1293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1295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3" name="Google Shape;1303;p54"/>
          <p:cNvGrpSpPr/>
          <p:nvPr/>
        </p:nvGrpSpPr>
        <p:grpSpPr>
          <a:xfrm rot="3523190">
            <a:off x="-16843" y="1290730"/>
            <a:ext cx="252388" cy="805455"/>
            <a:chOff x="8478897" y="4127025"/>
            <a:chExt cx="252400" cy="805492"/>
          </a:xfrm>
        </p:grpSpPr>
        <p:sp>
          <p:nvSpPr>
            <p:cNvPr id="1304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54"/>
          <p:cNvGrpSpPr/>
          <p:nvPr/>
        </p:nvGrpSpPr>
        <p:grpSpPr>
          <a:xfrm>
            <a:off x="8253700" y="3720416"/>
            <a:ext cx="643685" cy="1048733"/>
            <a:chOff x="8253700" y="3720416"/>
            <a:chExt cx="643685" cy="1048733"/>
          </a:xfrm>
        </p:grpSpPr>
        <p:sp>
          <p:nvSpPr>
            <p:cNvPr id="1309" name="Google Shape;1309;p54"/>
            <p:cNvSpPr/>
            <p:nvPr/>
          </p:nvSpPr>
          <p:spPr>
            <a:xfrm>
              <a:off x="8720341" y="3893397"/>
              <a:ext cx="46163" cy="45345"/>
            </a:xfrm>
            <a:custGeom>
              <a:avLst/>
              <a:gdLst/>
              <a:ahLst/>
              <a:cxnLst/>
              <a:rect l="l" t="t" r="r" b="b"/>
              <a:pathLst>
                <a:path w="1298" h="1275" extrusionOk="0">
                  <a:moveTo>
                    <a:pt x="619" y="0"/>
                  </a:moveTo>
                  <a:cubicBezTo>
                    <a:pt x="453" y="0"/>
                    <a:pt x="310" y="60"/>
                    <a:pt x="191" y="203"/>
                  </a:cubicBezTo>
                  <a:cubicBezTo>
                    <a:pt x="72" y="334"/>
                    <a:pt x="0" y="500"/>
                    <a:pt x="12" y="655"/>
                  </a:cubicBezTo>
                  <a:cubicBezTo>
                    <a:pt x="24" y="1000"/>
                    <a:pt x="310" y="1274"/>
                    <a:pt x="667" y="1274"/>
                  </a:cubicBezTo>
                  <a:cubicBezTo>
                    <a:pt x="834" y="1274"/>
                    <a:pt x="976" y="1215"/>
                    <a:pt x="1096" y="1072"/>
                  </a:cubicBezTo>
                  <a:cubicBezTo>
                    <a:pt x="1215" y="941"/>
                    <a:pt x="1298" y="774"/>
                    <a:pt x="1274" y="619"/>
                  </a:cubicBezTo>
                  <a:cubicBezTo>
                    <a:pt x="1262" y="274"/>
                    <a:pt x="976" y="0"/>
                    <a:pt x="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4"/>
            <p:cNvSpPr/>
            <p:nvPr/>
          </p:nvSpPr>
          <p:spPr>
            <a:xfrm>
              <a:off x="8253700" y="4437578"/>
              <a:ext cx="60176" cy="60567"/>
            </a:xfrm>
            <a:custGeom>
              <a:avLst/>
              <a:gdLst/>
              <a:ahLst/>
              <a:cxnLst/>
              <a:rect l="l" t="t" r="r" b="b"/>
              <a:pathLst>
                <a:path w="1692" h="1703" extrusionOk="0">
                  <a:moveTo>
                    <a:pt x="822" y="0"/>
                  </a:moveTo>
                  <a:cubicBezTo>
                    <a:pt x="620" y="0"/>
                    <a:pt x="405" y="95"/>
                    <a:pt x="262" y="262"/>
                  </a:cubicBezTo>
                  <a:cubicBezTo>
                    <a:pt x="96" y="417"/>
                    <a:pt x="0" y="655"/>
                    <a:pt x="0" y="881"/>
                  </a:cubicBezTo>
                  <a:cubicBezTo>
                    <a:pt x="24" y="1345"/>
                    <a:pt x="405" y="1703"/>
                    <a:pt x="870" y="1703"/>
                  </a:cubicBezTo>
                  <a:cubicBezTo>
                    <a:pt x="1072" y="1703"/>
                    <a:pt x="1286" y="1607"/>
                    <a:pt x="1441" y="1453"/>
                  </a:cubicBezTo>
                  <a:cubicBezTo>
                    <a:pt x="1596" y="1286"/>
                    <a:pt x="1691" y="1048"/>
                    <a:pt x="1691" y="822"/>
                  </a:cubicBezTo>
                  <a:cubicBezTo>
                    <a:pt x="1691" y="357"/>
                    <a:pt x="1298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4"/>
            <p:cNvSpPr/>
            <p:nvPr/>
          </p:nvSpPr>
          <p:spPr>
            <a:xfrm>
              <a:off x="8505177" y="3720416"/>
              <a:ext cx="184653" cy="152467"/>
            </a:xfrm>
            <a:custGeom>
              <a:avLst/>
              <a:gdLst/>
              <a:ahLst/>
              <a:cxnLst/>
              <a:rect l="l" t="t" r="r" b="b"/>
              <a:pathLst>
                <a:path w="5192" h="4287" extrusionOk="0">
                  <a:moveTo>
                    <a:pt x="1382" y="0"/>
                  </a:moveTo>
                  <a:cubicBezTo>
                    <a:pt x="1370" y="24"/>
                    <a:pt x="1358" y="24"/>
                    <a:pt x="1346" y="24"/>
                  </a:cubicBezTo>
                  <a:cubicBezTo>
                    <a:pt x="1049" y="24"/>
                    <a:pt x="775" y="107"/>
                    <a:pt x="537" y="226"/>
                  </a:cubicBezTo>
                  <a:cubicBezTo>
                    <a:pt x="370" y="310"/>
                    <a:pt x="168" y="476"/>
                    <a:pt x="60" y="726"/>
                  </a:cubicBezTo>
                  <a:cubicBezTo>
                    <a:pt x="13" y="834"/>
                    <a:pt x="1" y="941"/>
                    <a:pt x="13" y="1072"/>
                  </a:cubicBezTo>
                  <a:cubicBezTo>
                    <a:pt x="13" y="1131"/>
                    <a:pt x="37" y="1191"/>
                    <a:pt x="49" y="1238"/>
                  </a:cubicBezTo>
                  <a:cubicBezTo>
                    <a:pt x="60" y="1286"/>
                    <a:pt x="96" y="1346"/>
                    <a:pt x="120" y="1405"/>
                  </a:cubicBezTo>
                  <a:cubicBezTo>
                    <a:pt x="299" y="1727"/>
                    <a:pt x="632" y="1917"/>
                    <a:pt x="870" y="2036"/>
                  </a:cubicBezTo>
                  <a:cubicBezTo>
                    <a:pt x="1025" y="2131"/>
                    <a:pt x="1192" y="2191"/>
                    <a:pt x="1346" y="2250"/>
                  </a:cubicBezTo>
                  <a:cubicBezTo>
                    <a:pt x="1501" y="2310"/>
                    <a:pt x="1668" y="2370"/>
                    <a:pt x="1823" y="2429"/>
                  </a:cubicBezTo>
                  <a:cubicBezTo>
                    <a:pt x="1965" y="2489"/>
                    <a:pt x="2132" y="2536"/>
                    <a:pt x="2275" y="2572"/>
                  </a:cubicBezTo>
                  <a:lnTo>
                    <a:pt x="2323" y="2596"/>
                  </a:lnTo>
                  <a:cubicBezTo>
                    <a:pt x="2489" y="2655"/>
                    <a:pt x="2656" y="2691"/>
                    <a:pt x="2799" y="2751"/>
                  </a:cubicBezTo>
                  <a:cubicBezTo>
                    <a:pt x="3227" y="2905"/>
                    <a:pt x="3561" y="3048"/>
                    <a:pt x="3870" y="3215"/>
                  </a:cubicBezTo>
                  <a:cubicBezTo>
                    <a:pt x="4120" y="3370"/>
                    <a:pt x="4347" y="3524"/>
                    <a:pt x="4537" y="3703"/>
                  </a:cubicBezTo>
                  <a:cubicBezTo>
                    <a:pt x="4668" y="3810"/>
                    <a:pt x="4799" y="3917"/>
                    <a:pt x="4918" y="4036"/>
                  </a:cubicBezTo>
                  <a:cubicBezTo>
                    <a:pt x="5002" y="4108"/>
                    <a:pt x="5073" y="4203"/>
                    <a:pt x="5156" y="4286"/>
                  </a:cubicBezTo>
                  <a:cubicBezTo>
                    <a:pt x="5168" y="4286"/>
                    <a:pt x="5168" y="4275"/>
                    <a:pt x="5180" y="4275"/>
                  </a:cubicBezTo>
                  <a:cubicBezTo>
                    <a:pt x="5192" y="4263"/>
                    <a:pt x="5192" y="4239"/>
                    <a:pt x="5192" y="4227"/>
                  </a:cubicBezTo>
                  <a:cubicBezTo>
                    <a:pt x="5156" y="3929"/>
                    <a:pt x="5061" y="3632"/>
                    <a:pt x="4942" y="3310"/>
                  </a:cubicBezTo>
                  <a:cubicBezTo>
                    <a:pt x="4823" y="2989"/>
                    <a:pt x="4680" y="2667"/>
                    <a:pt x="4501" y="2358"/>
                  </a:cubicBezTo>
                  <a:cubicBezTo>
                    <a:pt x="4109" y="1679"/>
                    <a:pt x="3668" y="1131"/>
                    <a:pt x="3156" y="715"/>
                  </a:cubicBezTo>
                  <a:cubicBezTo>
                    <a:pt x="2894" y="488"/>
                    <a:pt x="2608" y="334"/>
                    <a:pt x="2311" y="191"/>
                  </a:cubicBezTo>
                  <a:cubicBezTo>
                    <a:pt x="2013" y="60"/>
                    <a:pt x="1703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4"/>
            <p:cNvSpPr/>
            <p:nvPr/>
          </p:nvSpPr>
          <p:spPr>
            <a:xfrm>
              <a:off x="8866444" y="4267801"/>
              <a:ext cx="30942" cy="30942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29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79"/>
                    <a:pt x="203" y="869"/>
                    <a:pt x="429" y="869"/>
                  </a:cubicBezTo>
                  <a:cubicBezTo>
                    <a:pt x="667" y="869"/>
                    <a:pt x="870" y="679"/>
                    <a:pt x="870" y="441"/>
                  </a:cubicBezTo>
                  <a:cubicBezTo>
                    <a:pt x="870" y="203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8689827" y="4005603"/>
              <a:ext cx="176616" cy="129172"/>
            </a:xfrm>
            <a:custGeom>
              <a:avLst/>
              <a:gdLst/>
              <a:ahLst/>
              <a:cxnLst/>
              <a:rect l="l" t="t" r="r" b="b"/>
              <a:pathLst>
                <a:path w="4966" h="3632" extrusionOk="0">
                  <a:moveTo>
                    <a:pt x="1418" y="0"/>
                  </a:moveTo>
                  <a:cubicBezTo>
                    <a:pt x="1168" y="24"/>
                    <a:pt x="918" y="60"/>
                    <a:pt x="656" y="143"/>
                  </a:cubicBezTo>
                  <a:cubicBezTo>
                    <a:pt x="441" y="203"/>
                    <a:pt x="215" y="298"/>
                    <a:pt x="1" y="441"/>
                  </a:cubicBezTo>
                  <a:cubicBezTo>
                    <a:pt x="37" y="453"/>
                    <a:pt x="60" y="453"/>
                    <a:pt x="96" y="465"/>
                  </a:cubicBezTo>
                  <a:cubicBezTo>
                    <a:pt x="239" y="512"/>
                    <a:pt x="394" y="560"/>
                    <a:pt x="525" y="631"/>
                  </a:cubicBezTo>
                  <a:cubicBezTo>
                    <a:pt x="799" y="762"/>
                    <a:pt x="1061" y="929"/>
                    <a:pt x="1334" y="1155"/>
                  </a:cubicBezTo>
                  <a:cubicBezTo>
                    <a:pt x="1584" y="1358"/>
                    <a:pt x="1823" y="1596"/>
                    <a:pt x="2049" y="1870"/>
                  </a:cubicBezTo>
                  <a:cubicBezTo>
                    <a:pt x="2108" y="1941"/>
                    <a:pt x="2168" y="2001"/>
                    <a:pt x="2204" y="2072"/>
                  </a:cubicBezTo>
                  <a:cubicBezTo>
                    <a:pt x="2299" y="2179"/>
                    <a:pt x="2382" y="2286"/>
                    <a:pt x="2489" y="2382"/>
                  </a:cubicBezTo>
                  <a:lnTo>
                    <a:pt x="2561" y="2465"/>
                  </a:lnTo>
                  <a:cubicBezTo>
                    <a:pt x="2680" y="2584"/>
                    <a:pt x="2787" y="2715"/>
                    <a:pt x="2906" y="2834"/>
                  </a:cubicBezTo>
                  <a:cubicBezTo>
                    <a:pt x="3037" y="2977"/>
                    <a:pt x="3156" y="3096"/>
                    <a:pt x="3263" y="3203"/>
                  </a:cubicBezTo>
                  <a:cubicBezTo>
                    <a:pt x="3394" y="3322"/>
                    <a:pt x="3549" y="3429"/>
                    <a:pt x="3692" y="3513"/>
                  </a:cubicBezTo>
                  <a:cubicBezTo>
                    <a:pt x="3847" y="3596"/>
                    <a:pt x="3989" y="3632"/>
                    <a:pt x="4144" y="3632"/>
                  </a:cubicBezTo>
                  <a:lnTo>
                    <a:pt x="4168" y="3632"/>
                  </a:lnTo>
                  <a:cubicBezTo>
                    <a:pt x="4335" y="3632"/>
                    <a:pt x="4501" y="3560"/>
                    <a:pt x="4632" y="3453"/>
                  </a:cubicBezTo>
                  <a:cubicBezTo>
                    <a:pt x="4740" y="3370"/>
                    <a:pt x="4823" y="3251"/>
                    <a:pt x="4882" y="3120"/>
                  </a:cubicBezTo>
                  <a:cubicBezTo>
                    <a:pt x="4930" y="3001"/>
                    <a:pt x="4966" y="2858"/>
                    <a:pt x="4966" y="2679"/>
                  </a:cubicBezTo>
                  <a:cubicBezTo>
                    <a:pt x="4966" y="2548"/>
                    <a:pt x="4930" y="2405"/>
                    <a:pt x="4882" y="2239"/>
                  </a:cubicBezTo>
                  <a:cubicBezTo>
                    <a:pt x="4811" y="1965"/>
                    <a:pt x="4680" y="1691"/>
                    <a:pt x="4501" y="1417"/>
                  </a:cubicBezTo>
                  <a:cubicBezTo>
                    <a:pt x="4347" y="1191"/>
                    <a:pt x="4156" y="989"/>
                    <a:pt x="3894" y="798"/>
                  </a:cubicBezTo>
                  <a:cubicBezTo>
                    <a:pt x="3620" y="596"/>
                    <a:pt x="3323" y="441"/>
                    <a:pt x="3001" y="298"/>
                  </a:cubicBezTo>
                  <a:cubicBezTo>
                    <a:pt x="2537" y="96"/>
                    <a:pt x="2061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8316365" y="4570945"/>
              <a:ext cx="209229" cy="198204"/>
            </a:xfrm>
            <a:custGeom>
              <a:avLst/>
              <a:gdLst/>
              <a:ahLst/>
              <a:cxnLst/>
              <a:rect l="l" t="t" r="r" b="b"/>
              <a:pathLst>
                <a:path w="5883" h="5573" extrusionOk="0">
                  <a:moveTo>
                    <a:pt x="1" y="1"/>
                  </a:moveTo>
                  <a:cubicBezTo>
                    <a:pt x="48" y="739"/>
                    <a:pt x="179" y="1417"/>
                    <a:pt x="393" y="2025"/>
                  </a:cubicBezTo>
                  <a:cubicBezTo>
                    <a:pt x="489" y="2358"/>
                    <a:pt x="644" y="2679"/>
                    <a:pt x="822" y="3013"/>
                  </a:cubicBezTo>
                  <a:cubicBezTo>
                    <a:pt x="989" y="3310"/>
                    <a:pt x="1179" y="3608"/>
                    <a:pt x="1417" y="3906"/>
                  </a:cubicBezTo>
                  <a:cubicBezTo>
                    <a:pt x="1620" y="4168"/>
                    <a:pt x="1894" y="4430"/>
                    <a:pt x="2203" y="4680"/>
                  </a:cubicBezTo>
                  <a:cubicBezTo>
                    <a:pt x="2501" y="4918"/>
                    <a:pt x="2799" y="5108"/>
                    <a:pt x="3108" y="5263"/>
                  </a:cubicBezTo>
                  <a:cubicBezTo>
                    <a:pt x="3441" y="5418"/>
                    <a:pt x="3811" y="5525"/>
                    <a:pt x="4156" y="5561"/>
                  </a:cubicBezTo>
                  <a:cubicBezTo>
                    <a:pt x="4239" y="5573"/>
                    <a:pt x="4323" y="5573"/>
                    <a:pt x="4394" y="5573"/>
                  </a:cubicBezTo>
                  <a:cubicBezTo>
                    <a:pt x="4477" y="5573"/>
                    <a:pt x="4584" y="5573"/>
                    <a:pt x="4692" y="5561"/>
                  </a:cubicBezTo>
                  <a:cubicBezTo>
                    <a:pt x="4763" y="5537"/>
                    <a:pt x="4858" y="5525"/>
                    <a:pt x="4954" y="5501"/>
                  </a:cubicBezTo>
                  <a:cubicBezTo>
                    <a:pt x="5049" y="5465"/>
                    <a:pt x="5120" y="5442"/>
                    <a:pt x="5192" y="5394"/>
                  </a:cubicBezTo>
                  <a:cubicBezTo>
                    <a:pt x="5513" y="5227"/>
                    <a:pt x="5847" y="4882"/>
                    <a:pt x="5870" y="4453"/>
                  </a:cubicBezTo>
                  <a:cubicBezTo>
                    <a:pt x="5882" y="4275"/>
                    <a:pt x="5835" y="4084"/>
                    <a:pt x="5727" y="3918"/>
                  </a:cubicBezTo>
                  <a:cubicBezTo>
                    <a:pt x="5644" y="3751"/>
                    <a:pt x="5513" y="3608"/>
                    <a:pt x="5346" y="3453"/>
                  </a:cubicBezTo>
                  <a:cubicBezTo>
                    <a:pt x="5275" y="3394"/>
                    <a:pt x="5180" y="3334"/>
                    <a:pt x="5108" y="3299"/>
                  </a:cubicBezTo>
                  <a:cubicBezTo>
                    <a:pt x="5013" y="3239"/>
                    <a:pt x="4930" y="3191"/>
                    <a:pt x="4811" y="3120"/>
                  </a:cubicBezTo>
                  <a:cubicBezTo>
                    <a:pt x="4656" y="3025"/>
                    <a:pt x="4477" y="2929"/>
                    <a:pt x="4275" y="2846"/>
                  </a:cubicBezTo>
                  <a:cubicBezTo>
                    <a:pt x="4025" y="2739"/>
                    <a:pt x="3751" y="2644"/>
                    <a:pt x="3608" y="2584"/>
                  </a:cubicBezTo>
                  <a:lnTo>
                    <a:pt x="3561" y="2560"/>
                  </a:lnTo>
                  <a:cubicBezTo>
                    <a:pt x="3430" y="2525"/>
                    <a:pt x="3311" y="2465"/>
                    <a:pt x="3168" y="2417"/>
                  </a:cubicBezTo>
                  <a:cubicBezTo>
                    <a:pt x="2977" y="2346"/>
                    <a:pt x="2810" y="2263"/>
                    <a:pt x="2668" y="2191"/>
                  </a:cubicBezTo>
                  <a:cubicBezTo>
                    <a:pt x="2632" y="2179"/>
                    <a:pt x="2596" y="2167"/>
                    <a:pt x="2560" y="2144"/>
                  </a:cubicBezTo>
                  <a:cubicBezTo>
                    <a:pt x="2382" y="2072"/>
                    <a:pt x="2215" y="1989"/>
                    <a:pt x="2060" y="1894"/>
                  </a:cubicBezTo>
                  <a:cubicBezTo>
                    <a:pt x="1715" y="1703"/>
                    <a:pt x="1406" y="1477"/>
                    <a:pt x="1120" y="1239"/>
                  </a:cubicBezTo>
                  <a:cubicBezTo>
                    <a:pt x="822" y="989"/>
                    <a:pt x="548" y="715"/>
                    <a:pt x="334" y="441"/>
                  </a:cubicBezTo>
                  <a:cubicBezTo>
                    <a:pt x="191" y="286"/>
                    <a:pt x="96" y="15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8798228" y="4669174"/>
              <a:ext cx="36027" cy="36027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489" y="1"/>
                  </a:moveTo>
                  <a:cubicBezTo>
                    <a:pt x="358" y="1"/>
                    <a:pt x="239" y="60"/>
                    <a:pt x="144" y="144"/>
                  </a:cubicBezTo>
                  <a:cubicBezTo>
                    <a:pt x="37" y="251"/>
                    <a:pt x="1" y="382"/>
                    <a:pt x="1" y="513"/>
                  </a:cubicBezTo>
                  <a:cubicBezTo>
                    <a:pt x="13" y="798"/>
                    <a:pt x="239" y="1013"/>
                    <a:pt x="513" y="1013"/>
                  </a:cubicBezTo>
                  <a:cubicBezTo>
                    <a:pt x="644" y="1013"/>
                    <a:pt x="763" y="953"/>
                    <a:pt x="858" y="858"/>
                  </a:cubicBezTo>
                  <a:cubicBezTo>
                    <a:pt x="965" y="751"/>
                    <a:pt x="1013" y="620"/>
                    <a:pt x="1013" y="489"/>
                  </a:cubicBezTo>
                  <a:cubicBezTo>
                    <a:pt x="989" y="203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3"/>
          <p:cNvSpPr txBox="1"/>
          <p:nvPr/>
        </p:nvSpPr>
        <p:spPr>
          <a:xfrm>
            <a:off x="2204833" y="819150"/>
            <a:ext cx="4746531" cy="73866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4133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200" b="1" dirty="0">
              <a:solidFill>
                <a:srgbClr val="4133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09017" y="1924871"/>
            <a:ext cx="1053734" cy="1899291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62000" y="2459943"/>
            <a:ext cx="2423418" cy="16358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7723" y="2808499"/>
            <a:ext cx="2135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Ôn lại kiến thức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đã học trong bài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3407" y="1924871"/>
            <a:ext cx="1053734" cy="1899291"/>
          </a:xfrm>
          <a:prstGeom prst="rect">
            <a:avLst/>
          </a:prstGeom>
        </p:spPr>
      </p:pic>
      <p:pic>
        <p:nvPicPr>
          <p:cNvPr id="3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66390" y="2459943"/>
            <a:ext cx="2423418" cy="16358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490217" y="2874516"/>
            <a:ext cx="2057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751834" y="1924871"/>
            <a:ext cx="1053734" cy="1899291"/>
          </a:xfrm>
          <a:prstGeom prst="rect">
            <a:avLst/>
          </a:prstGeom>
        </p:spPr>
      </p:pic>
      <p:pic>
        <p:nvPicPr>
          <p:cNvPr id="3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004817" y="2459943"/>
            <a:ext cx="2423418" cy="16358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09617" y="2874516"/>
            <a:ext cx="175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Đọc và xem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trước bài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mới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725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6" name="Google Shape;2536;p67"/>
          <p:cNvGrpSpPr/>
          <p:nvPr/>
        </p:nvGrpSpPr>
        <p:grpSpPr>
          <a:xfrm>
            <a:off x="271438" y="3281350"/>
            <a:ext cx="1240030" cy="1295398"/>
            <a:chOff x="271438" y="3281350"/>
            <a:chExt cx="1240030" cy="1295398"/>
          </a:xfrm>
        </p:grpSpPr>
        <p:sp>
          <p:nvSpPr>
            <p:cNvPr id="2537" name="Google Shape;2537;p67"/>
            <p:cNvSpPr/>
            <p:nvPr/>
          </p:nvSpPr>
          <p:spPr>
            <a:xfrm>
              <a:off x="777276" y="4440567"/>
              <a:ext cx="225791" cy="136181"/>
            </a:xfrm>
            <a:custGeom>
              <a:avLst/>
              <a:gdLst/>
              <a:ahLst/>
              <a:cxnLst/>
              <a:rect l="l" t="t" r="r" b="b"/>
              <a:pathLst>
                <a:path w="3263" h="1968" extrusionOk="0">
                  <a:moveTo>
                    <a:pt x="3263" y="1"/>
                  </a:moveTo>
                  <a:lnTo>
                    <a:pt x="1" y="668"/>
                  </a:lnTo>
                  <a:cubicBezTo>
                    <a:pt x="144" y="1025"/>
                    <a:pt x="358" y="1370"/>
                    <a:pt x="656" y="1608"/>
                  </a:cubicBezTo>
                  <a:cubicBezTo>
                    <a:pt x="932" y="1829"/>
                    <a:pt x="1279" y="1968"/>
                    <a:pt x="1642" y="1968"/>
                  </a:cubicBezTo>
                  <a:cubicBezTo>
                    <a:pt x="1670" y="1968"/>
                    <a:pt x="1699" y="1967"/>
                    <a:pt x="1727" y="1965"/>
                  </a:cubicBezTo>
                  <a:cubicBezTo>
                    <a:pt x="2168" y="1930"/>
                    <a:pt x="2584" y="1644"/>
                    <a:pt x="2858" y="1275"/>
                  </a:cubicBezTo>
                  <a:cubicBezTo>
                    <a:pt x="3120" y="906"/>
                    <a:pt x="3239" y="441"/>
                    <a:pt x="3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7"/>
            <p:cNvSpPr/>
            <p:nvPr/>
          </p:nvSpPr>
          <p:spPr>
            <a:xfrm>
              <a:off x="477371" y="3561466"/>
              <a:ext cx="828086" cy="828778"/>
            </a:xfrm>
            <a:custGeom>
              <a:avLst/>
              <a:gdLst/>
              <a:ahLst/>
              <a:cxnLst/>
              <a:rect l="l" t="t" r="r" b="b"/>
              <a:pathLst>
                <a:path w="11967" h="11977" extrusionOk="0">
                  <a:moveTo>
                    <a:pt x="7275" y="0"/>
                  </a:moveTo>
                  <a:cubicBezTo>
                    <a:pt x="7019" y="0"/>
                    <a:pt x="6764" y="10"/>
                    <a:pt x="6514" y="25"/>
                  </a:cubicBezTo>
                  <a:cubicBezTo>
                    <a:pt x="6390" y="31"/>
                    <a:pt x="6267" y="33"/>
                    <a:pt x="6143" y="33"/>
                  </a:cubicBezTo>
                  <a:cubicBezTo>
                    <a:pt x="5708" y="33"/>
                    <a:pt x="5268" y="5"/>
                    <a:pt x="4833" y="5"/>
                  </a:cubicBezTo>
                  <a:cubicBezTo>
                    <a:pt x="4646" y="5"/>
                    <a:pt x="4460" y="10"/>
                    <a:pt x="4275" y="25"/>
                  </a:cubicBezTo>
                  <a:cubicBezTo>
                    <a:pt x="2918" y="144"/>
                    <a:pt x="1394" y="537"/>
                    <a:pt x="620" y="1763"/>
                  </a:cubicBezTo>
                  <a:cubicBezTo>
                    <a:pt x="203" y="2430"/>
                    <a:pt x="108" y="3239"/>
                    <a:pt x="60" y="4013"/>
                  </a:cubicBezTo>
                  <a:cubicBezTo>
                    <a:pt x="1" y="5204"/>
                    <a:pt x="13" y="6573"/>
                    <a:pt x="322" y="7716"/>
                  </a:cubicBezTo>
                  <a:cubicBezTo>
                    <a:pt x="548" y="8550"/>
                    <a:pt x="989" y="9252"/>
                    <a:pt x="1811" y="9502"/>
                  </a:cubicBezTo>
                  <a:cubicBezTo>
                    <a:pt x="2584" y="9728"/>
                    <a:pt x="3335" y="9573"/>
                    <a:pt x="4097" y="9681"/>
                  </a:cubicBezTo>
                  <a:cubicBezTo>
                    <a:pt x="4156" y="9692"/>
                    <a:pt x="4228" y="9716"/>
                    <a:pt x="4275" y="9740"/>
                  </a:cubicBezTo>
                  <a:cubicBezTo>
                    <a:pt x="4323" y="9776"/>
                    <a:pt x="4335" y="9812"/>
                    <a:pt x="4347" y="9871"/>
                  </a:cubicBezTo>
                  <a:lnTo>
                    <a:pt x="4358" y="9966"/>
                  </a:lnTo>
                  <a:lnTo>
                    <a:pt x="4358" y="10014"/>
                  </a:lnTo>
                  <a:cubicBezTo>
                    <a:pt x="4406" y="10574"/>
                    <a:pt x="4394" y="11169"/>
                    <a:pt x="4489" y="11717"/>
                  </a:cubicBezTo>
                  <a:cubicBezTo>
                    <a:pt x="4537" y="11740"/>
                    <a:pt x="4585" y="11740"/>
                    <a:pt x="4632" y="11752"/>
                  </a:cubicBezTo>
                  <a:lnTo>
                    <a:pt x="4644" y="11883"/>
                  </a:lnTo>
                  <a:cubicBezTo>
                    <a:pt x="4914" y="11947"/>
                    <a:pt x="5210" y="11973"/>
                    <a:pt x="5509" y="11973"/>
                  </a:cubicBezTo>
                  <a:cubicBezTo>
                    <a:pt x="5658" y="11973"/>
                    <a:pt x="5807" y="11967"/>
                    <a:pt x="5954" y="11955"/>
                  </a:cubicBezTo>
                  <a:cubicBezTo>
                    <a:pt x="6124" y="11968"/>
                    <a:pt x="6291" y="11976"/>
                    <a:pt x="6454" y="11976"/>
                  </a:cubicBezTo>
                  <a:cubicBezTo>
                    <a:pt x="6736" y="11976"/>
                    <a:pt x="7007" y="11951"/>
                    <a:pt x="7264" y="11883"/>
                  </a:cubicBezTo>
                  <a:lnTo>
                    <a:pt x="7276" y="11752"/>
                  </a:lnTo>
                  <a:cubicBezTo>
                    <a:pt x="7323" y="11740"/>
                    <a:pt x="7371" y="11740"/>
                    <a:pt x="7418" y="11717"/>
                  </a:cubicBezTo>
                  <a:cubicBezTo>
                    <a:pt x="7514" y="11169"/>
                    <a:pt x="7514" y="10574"/>
                    <a:pt x="7549" y="10014"/>
                  </a:cubicBezTo>
                  <a:lnTo>
                    <a:pt x="7549" y="9966"/>
                  </a:lnTo>
                  <a:lnTo>
                    <a:pt x="7561" y="9871"/>
                  </a:lnTo>
                  <a:cubicBezTo>
                    <a:pt x="7573" y="9835"/>
                    <a:pt x="7597" y="9764"/>
                    <a:pt x="7633" y="9740"/>
                  </a:cubicBezTo>
                  <a:cubicBezTo>
                    <a:pt x="7680" y="9692"/>
                    <a:pt x="7752" y="9681"/>
                    <a:pt x="7811" y="9681"/>
                  </a:cubicBezTo>
                  <a:cubicBezTo>
                    <a:pt x="8585" y="9573"/>
                    <a:pt x="9323" y="9728"/>
                    <a:pt x="10097" y="9502"/>
                  </a:cubicBezTo>
                  <a:cubicBezTo>
                    <a:pt x="10931" y="9252"/>
                    <a:pt x="11359" y="8550"/>
                    <a:pt x="11586" y="7716"/>
                  </a:cubicBezTo>
                  <a:cubicBezTo>
                    <a:pt x="11955" y="6561"/>
                    <a:pt x="11967" y="5192"/>
                    <a:pt x="11907" y="4013"/>
                  </a:cubicBezTo>
                  <a:cubicBezTo>
                    <a:pt x="11859" y="3239"/>
                    <a:pt x="11764" y="2418"/>
                    <a:pt x="11336" y="1763"/>
                  </a:cubicBezTo>
                  <a:cubicBezTo>
                    <a:pt x="10456" y="341"/>
                    <a:pt x="8839" y="0"/>
                    <a:pt x="7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7"/>
            <p:cNvSpPr/>
            <p:nvPr/>
          </p:nvSpPr>
          <p:spPr>
            <a:xfrm>
              <a:off x="803641" y="3835839"/>
              <a:ext cx="181367" cy="103865"/>
            </a:xfrm>
            <a:custGeom>
              <a:avLst/>
              <a:gdLst/>
              <a:ahLst/>
              <a:cxnLst/>
              <a:rect l="l" t="t" r="r" b="b"/>
              <a:pathLst>
                <a:path w="2621" h="1501" extrusionOk="0">
                  <a:moveTo>
                    <a:pt x="1" y="1"/>
                  </a:moveTo>
                  <a:lnTo>
                    <a:pt x="1" y="72"/>
                  </a:lnTo>
                  <a:cubicBezTo>
                    <a:pt x="1" y="858"/>
                    <a:pt x="584" y="1501"/>
                    <a:pt x="1310" y="1501"/>
                  </a:cubicBezTo>
                  <a:cubicBezTo>
                    <a:pt x="2049" y="1501"/>
                    <a:pt x="2620" y="870"/>
                    <a:pt x="2620" y="72"/>
                  </a:cubicBezTo>
                  <a:lnTo>
                    <a:pt x="2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7"/>
            <p:cNvSpPr/>
            <p:nvPr/>
          </p:nvSpPr>
          <p:spPr>
            <a:xfrm>
              <a:off x="823431" y="3877013"/>
              <a:ext cx="140125" cy="61863"/>
            </a:xfrm>
            <a:custGeom>
              <a:avLst/>
              <a:gdLst/>
              <a:ahLst/>
              <a:cxnLst/>
              <a:rect l="l" t="t" r="r" b="b"/>
              <a:pathLst>
                <a:path w="2025" h="894" extrusionOk="0">
                  <a:moveTo>
                    <a:pt x="1012" y="1"/>
                  </a:moveTo>
                  <a:cubicBezTo>
                    <a:pt x="631" y="1"/>
                    <a:pt x="286" y="132"/>
                    <a:pt x="0" y="370"/>
                  </a:cubicBezTo>
                  <a:cubicBezTo>
                    <a:pt x="239" y="691"/>
                    <a:pt x="596" y="894"/>
                    <a:pt x="1012" y="894"/>
                  </a:cubicBezTo>
                  <a:cubicBezTo>
                    <a:pt x="1429" y="894"/>
                    <a:pt x="1774" y="703"/>
                    <a:pt x="2024" y="370"/>
                  </a:cubicBezTo>
                  <a:cubicBezTo>
                    <a:pt x="1763" y="144"/>
                    <a:pt x="1405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7"/>
            <p:cNvSpPr/>
            <p:nvPr/>
          </p:nvSpPr>
          <p:spPr>
            <a:xfrm>
              <a:off x="658671" y="3789684"/>
              <a:ext cx="56050" cy="104696"/>
            </a:xfrm>
            <a:custGeom>
              <a:avLst/>
              <a:gdLst/>
              <a:ahLst/>
              <a:cxnLst/>
              <a:rect l="l" t="t" r="r" b="b"/>
              <a:pathLst>
                <a:path w="810" h="1513" extrusionOk="0">
                  <a:moveTo>
                    <a:pt x="405" y="1"/>
                  </a:moveTo>
                  <a:cubicBezTo>
                    <a:pt x="179" y="1"/>
                    <a:pt x="0" y="334"/>
                    <a:pt x="0" y="763"/>
                  </a:cubicBezTo>
                  <a:cubicBezTo>
                    <a:pt x="0" y="1180"/>
                    <a:pt x="179" y="1513"/>
                    <a:pt x="405" y="1513"/>
                  </a:cubicBezTo>
                  <a:cubicBezTo>
                    <a:pt x="631" y="1513"/>
                    <a:pt x="810" y="1168"/>
                    <a:pt x="810" y="763"/>
                  </a:cubicBezTo>
                  <a:cubicBezTo>
                    <a:pt x="810" y="346"/>
                    <a:pt x="631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7"/>
            <p:cNvSpPr/>
            <p:nvPr/>
          </p:nvSpPr>
          <p:spPr>
            <a:xfrm>
              <a:off x="1073860" y="3789684"/>
              <a:ext cx="55289" cy="104696"/>
            </a:xfrm>
            <a:custGeom>
              <a:avLst/>
              <a:gdLst/>
              <a:ahLst/>
              <a:cxnLst/>
              <a:rect l="l" t="t" r="r" b="b"/>
              <a:pathLst>
                <a:path w="799" h="1513" extrusionOk="0">
                  <a:moveTo>
                    <a:pt x="406" y="1"/>
                  </a:moveTo>
                  <a:cubicBezTo>
                    <a:pt x="180" y="1"/>
                    <a:pt x="1" y="334"/>
                    <a:pt x="1" y="763"/>
                  </a:cubicBezTo>
                  <a:cubicBezTo>
                    <a:pt x="1" y="1180"/>
                    <a:pt x="180" y="1513"/>
                    <a:pt x="406" y="1513"/>
                  </a:cubicBezTo>
                  <a:cubicBezTo>
                    <a:pt x="620" y="1513"/>
                    <a:pt x="799" y="1168"/>
                    <a:pt x="799" y="763"/>
                  </a:cubicBezTo>
                  <a:cubicBezTo>
                    <a:pt x="799" y="346"/>
                    <a:pt x="620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7"/>
            <p:cNvSpPr/>
            <p:nvPr/>
          </p:nvSpPr>
          <p:spPr>
            <a:xfrm>
              <a:off x="641371" y="3939568"/>
              <a:ext cx="450545" cy="481338"/>
            </a:xfrm>
            <a:custGeom>
              <a:avLst/>
              <a:gdLst/>
              <a:ahLst/>
              <a:cxnLst/>
              <a:rect l="l" t="t" r="r" b="b"/>
              <a:pathLst>
                <a:path w="6511" h="6956" extrusionOk="0">
                  <a:moveTo>
                    <a:pt x="5358" y="383"/>
                  </a:moveTo>
                  <a:cubicBezTo>
                    <a:pt x="5989" y="419"/>
                    <a:pt x="6156" y="645"/>
                    <a:pt x="5846" y="1061"/>
                  </a:cubicBezTo>
                  <a:cubicBezTo>
                    <a:pt x="5691" y="1288"/>
                    <a:pt x="5501" y="1478"/>
                    <a:pt x="5275" y="1621"/>
                  </a:cubicBezTo>
                  <a:cubicBezTo>
                    <a:pt x="5062" y="1793"/>
                    <a:pt x="4816" y="1913"/>
                    <a:pt x="4586" y="2026"/>
                  </a:cubicBezTo>
                  <a:lnTo>
                    <a:pt x="4586" y="2026"/>
                  </a:lnTo>
                  <a:cubicBezTo>
                    <a:pt x="4653" y="1402"/>
                    <a:pt x="4824" y="773"/>
                    <a:pt x="5358" y="383"/>
                  </a:cubicBezTo>
                  <a:close/>
                  <a:moveTo>
                    <a:pt x="1217" y="1087"/>
                  </a:moveTo>
                  <a:cubicBezTo>
                    <a:pt x="1282" y="1087"/>
                    <a:pt x="1357" y="1106"/>
                    <a:pt x="1441" y="1145"/>
                  </a:cubicBezTo>
                  <a:cubicBezTo>
                    <a:pt x="1691" y="1240"/>
                    <a:pt x="1917" y="1371"/>
                    <a:pt x="2108" y="1550"/>
                  </a:cubicBezTo>
                  <a:cubicBezTo>
                    <a:pt x="2435" y="1819"/>
                    <a:pt x="2683" y="2173"/>
                    <a:pt x="2869" y="2575"/>
                  </a:cubicBezTo>
                  <a:lnTo>
                    <a:pt x="2869" y="2575"/>
                  </a:lnTo>
                  <a:cubicBezTo>
                    <a:pt x="2752" y="2587"/>
                    <a:pt x="2633" y="2593"/>
                    <a:pt x="2514" y="2593"/>
                  </a:cubicBezTo>
                  <a:cubicBezTo>
                    <a:pt x="2316" y="2593"/>
                    <a:pt x="2117" y="2576"/>
                    <a:pt x="1917" y="2538"/>
                  </a:cubicBezTo>
                  <a:cubicBezTo>
                    <a:pt x="1512" y="2466"/>
                    <a:pt x="1155" y="2252"/>
                    <a:pt x="857" y="1978"/>
                  </a:cubicBezTo>
                  <a:cubicBezTo>
                    <a:pt x="838" y="1388"/>
                    <a:pt x="956" y="1087"/>
                    <a:pt x="1217" y="1087"/>
                  </a:cubicBezTo>
                  <a:close/>
                  <a:moveTo>
                    <a:pt x="5660" y="0"/>
                  </a:moveTo>
                  <a:cubicBezTo>
                    <a:pt x="5573" y="0"/>
                    <a:pt x="5479" y="12"/>
                    <a:pt x="5382" y="38"/>
                  </a:cubicBezTo>
                  <a:cubicBezTo>
                    <a:pt x="4548" y="264"/>
                    <a:pt x="4358" y="1431"/>
                    <a:pt x="4286" y="2133"/>
                  </a:cubicBezTo>
                  <a:cubicBezTo>
                    <a:pt x="4285" y="2146"/>
                    <a:pt x="4284" y="2159"/>
                    <a:pt x="4282" y="2172"/>
                  </a:cubicBezTo>
                  <a:lnTo>
                    <a:pt x="4282" y="2172"/>
                  </a:lnTo>
                  <a:cubicBezTo>
                    <a:pt x="3922" y="2335"/>
                    <a:pt x="3548" y="2462"/>
                    <a:pt x="3167" y="2532"/>
                  </a:cubicBezTo>
                  <a:lnTo>
                    <a:pt x="3167" y="2532"/>
                  </a:lnTo>
                  <a:cubicBezTo>
                    <a:pt x="2759" y="1526"/>
                    <a:pt x="2058" y="763"/>
                    <a:pt x="906" y="763"/>
                  </a:cubicBezTo>
                  <a:cubicBezTo>
                    <a:pt x="886" y="763"/>
                    <a:pt x="866" y="763"/>
                    <a:pt x="845" y="764"/>
                  </a:cubicBezTo>
                  <a:cubicBezTo>
                    <a:pt x="0" y="776"/>
                    <a:pt x="310" y="1823"/>
                    <a:pt x="655" y="2193"/>
                  </a:cubicBezTo>
                  <a:cubicBezTo>
                    <a:pt x="1109" y="2707"/>
                    <a:pt x="1785" y="2885"/>
                    <a:pt x="2459" y="2885"/>
                  </a:cubicBezTo>
                  <a:cubicBezTo>
                    <a:pt x="2636" y="2885"/>
                    <a:pt x="2812" y="2873"/>
                    <a:pt x="2985" y="2851"/>
                  </a:cubicBezTo>
                  <a:lnTo>
                    <a:pt x="2985" y="2851"/>
                  </a:lnTo>
                  <a:cubicBezTo>
                    <a:pt x="3408" y="3974"/>
                    <a:pt x="3415" y="5380"/>
                    <a:pt x="3334" y="6384"/>
                  </a:cubicBezTo>
                  <a:cubicBezTo>
                    <a:pt x="3334" y="6477"/>
                    <a:pt x="3406" y="6525"/>
                    <a:pt x="3481" y="6525"/>
                  </a:cubicBezTo>
                  <a:cubicBezTo>
                    <a:pt x="3558" y="6525"/>
                    <a:pt x="3637" y="6474"/>
                    <a:pt x="3643" y="6372"/>
                  </a:cubicBezTo>
                  <a:cubicBezTo>
                    <a:pt x="3722" y="5437"/>
                    <a:pt x="3675" y="3995"/>
                    <a:pt x="3269" y="2807"/>
                  </a:cubicBezTo>
                  <a:lnTo>
                    <a:pt x="3269" y="2807"/>
                  </a:lnTo>
                  <a:cubicBezTo>
                    <a:pt x="3373" y="2787"/>
                    <a:pt x="3474" y="2765"/>
                    <a:pt x="3572" y="2740"/>
                  </a:cubicBezTo>
                  <a:cubicBezTo>
                    <a:pt x="3791" y="2687"/>
                    <a:pt x="4020" y="2617"/>
                    <a:pt x="4249" y="2531"/>
                  </a:cubicBezTo>
                  <a:lnTo>
                    <a:pt x="4249" y="2531"/>
                  </a:lnTo>
                  <a:cubicBezTo>
                    <a:pt x="4135" y="3953"/>
                    <a:pt x="4220" y="5408"/>
                    <a:pt x="4405" y="6812"/>
                  </a:cubicBezTo>
                  <a:cubicBezTo>
                    <a:pt x="4417" y="6907"/>
                    <a:pt x="4498" y="6955"/>
                    <a:pt x="4572" y="6955"/>
                  </a:cubicBezTo>
                  <a:cubicBezTo>
                    <a:pt x="4647" y="6955"/>
                    <a:pt x="4715" y="6907"/>
                    <a:pt x="4703" y="6812"/>
                  </a:cubicBezTo>
                  <a:cubicBezTo>
                    <a:pt x="4528" y="5351"/>
                    <a:pt x="4479" y="3889"/>
                    <a:pt x="4556" y="2405"/>
                  </a:cubicBezTo>
                  <a:lnTo>
                    <a:pt x="4556" y="2405"/>
                  </a:lnTo>
                  <a:cubicBezTo>
                    <a:pt x="5240" y="2100"/>
                    <a:pt x="5882" y="1641"/>
                    <a:pt x="6203" y="1014"/>
                  </a:cubicBezTo>
                  <a:cubicBezTo>
                    <a:pt x="6510" y="441"/>
                    <a:pt x="6193" y="0"/>
                    <a:pt x="5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7"/>
            <p:cNvSpPr/>
            <p:nvPr/>
          </p:nvSpPr>
          <p:spPr>
            <a:xfrm>
              <a:off x="715482" y="4350747"/>
              <a:ext cx="358443" cy="82483"/>
            </a:xfrm>
            <a:custGeom>
              <a:avLst/>
              <a:gdLst/>
              <a:ahLst/>
              <a:cxnLst/>
              <a:rect l="l" t="t" r="r" b="b"/>
              <a:pathLst>
                <a:path w="5180" h="1192" extrusionOk="0">
                  <a:moveTo>
                    <a:pt x="775" y="1"/>
                  </a:moveTo>
                  <a:cubicBezTo>
                    <a:pt x="1" y="1"/>
                    <a:pt x="1" y="1192"/>
                    <a:pt x="775" y="1192"/>
                  </a:cubicBezTo>
                  <a:lnTo>
                    <a:pt x="4406" y="1192"/>
                  </a:lnTo>
                  <a:cubicBezTo>
                    <a:pt x="5180" y="1192"/>
                    <a:pt x="5180" y="1"/>
                    <a:pt x="4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7"/>
            <p:cNvSpPr/>
            <p:nvPr/>
          </p:nvSpPr>
          <p:spPr>
            <a:xfrm>
              <a:off x="715482" y="4425759"/>
              <a:ext cx="358443" cy="82483"/>
            </a:xfrm>
            <a:custGeom>
              <a:avLst/>
              <a:gdLst/>
              <a:ahLst/>
              <a:cxnLst/>
              <a:rect l="l" t="t" r="r" b="b"/>
              <a:pathLst>
                <a:path w="5180" h="1192" extrusionOk="0">
                  <a:moveTo>
                    <a:pt x="775" y="0"/>
                  </a:moveTo>
                  <a:cubicBezTo>
                    <a:pt x="1" y="0"/>
                    <a:pt x="1" y="1191"/>
                    <a:pt x="775" y="1191"/>
                  </a:cubicBezTo>
                  <a:lnTo>
                    <a:pt x="4406" y="1191"/>
                  </a:lnTo>
                  <a:cubicBezTo>
                    <a:pt x="5180" y="1191"/>
                    <a:pt x="5180" y="0"/>
                    <a:pt x="4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7"/>
            <p:cNvSpPr/>
            <p:nvPr/>
          </p:nvSpPr>
          <p:spPr>
            <a:xfrm>
              <a:off x="271438" y="3750725"/>
              <a:ext cx="112100" cy="79162"/>
            </a:xfrm>
            <a:custGeom>
              <a:avLst/>
              <a:gdLst/>
              <a:ahLst/>
              <a:cxnLst/>
              <a:rect l="l" t="t" r="r" b="b"/>
              <a:pathLst>
                <a:path w="1620" h="1144" extrusionOk="0">
                  <a:moveTo>
                    <a:pt x="273" y="1"/>
                  </a:moveTo>
                  <a:cubicBezTo>
                    <a:pt x="207" y="1"/>
                    <a:pt x="154" y="17"/>
                    <a:pt x="119" y="52"/>
                  </a:cubicBezTo>
                  <a:cubicBezTo>
                    <a:pt x="0" y="183"/>
                    <a:pt x="191" y="576"/>
                    <a:pt x="596" y="862"/>
                  </a:cubicBezTo>
                  <a:cubicBezTo>
                    <a:pt x="860" y="1051"/>
                    <a:pt x="1130" y="1144"/>
                    <a:pt x="1315" y="1144"/>
                  </a:cubicBezTo>
                  <a:cubicBezTo>
                    <a:pt x="1422" y="1144"/>
                    <a:pt x="1501" y="1113"/>
                    <a:pt x="1536" y="1052"/>
                  </a:cubicBezTo>
                  <a:cubicBezTo>
                    <a:pt x="1619" y="885"/>
                    <a:pt x="1369" y="576"/>
                    <a:pt x="1000" y="314"/>
                  </a:cubicBezTo>
                  <a:cubicBezTo>
                    <a:pt x="730" y="122"/>
                    <a:pt x="454" y="1"/>
                    <a:pt x="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7"/>
            <p:cNvSpPr/>
            <p:nvPr/>
          </p:nvSpPr>
          <p:spPr>
            <a:xfrm>
              <a:off x="367000" y="3518978"/>
              <a:ext cx="102205" cy="91825"/>
            </a:xfrm>
            <a:custGeom>
              <a:avLst/>
              <a:gdLst/>
              <a:ahLst/>
              <a:cxnLst/>
              <a:rect l="l" t="t" r="r" b="b"/>
              <a:pathLst>
                <a:path w="1477" h="1327" extrusionOk="0">
                  <a:moveTo>
                    <a:pt x="281" y="0"/>
                  </a:moveTo>
                  <a:cubicBezTo>
                    <a:pt x="230" y="0"/>
                    <a:pt x="187" y="14"/>
                    <a:pt x="155" y="43"/>
                  </a:cubicBezTo>
                  <a:cubicBezTo>
                    <a:pt x="0" y="162"/>
                    <a:pt x="155" y="555"/>
                    <a:pt x="500" y="912"/>
                  </a:cubicBezTo>
                  <a:cubicBezTo>
                    <a:pt x="747" y="1169"/>
                    <a:pt x="1043" y="1326"/>
                    <a:pt x="1221" y="1326"/>
                  </a:cubicBezTo>
                  <a:cubicBezTo>
                    <a:pt x="1275" y="1326"/>
                    <a:pt x="1318" y="1312"/>
                    <a:pt x="1346" y="1282"/>
                  </a:cubicBezTo>
                  <a:cubicBezTo>
                    <a:pt x="1477" y="1139"/>
                    <a:pt x="1298" y="770"/>
                    <a:pt x="989" y="424"/>
                  </a:cubicBezTo>
                  <a:cubicBezTo>
                    <a:pt x="730" y="166"/>
                    <a:pt x="457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7"/>
            <p:cNvSpPr/>
            <p:nvPr/>
          </p:nvSpPr>
          <p:spPr>
            <a:xfrm>
              <a:off x="614176" y="3338162"/>
              <a:ext cx="63454" cy="148636"/>
            </a:xfrm>
            <a:custGeom>
              <a:avLst/>
              <a:gdLst/>
              <a:ahLst/>
              <a:cxnLst/>
              <a:rect l="l" t="t" r="r" b="b"/>
              <a:pathLst>
                <a:path w="917" h="2148" extrusionOk="0">
                  <a:moveTo>
                    <a:pt x="276" y="0"/>
                  </a:moveTo>
                  <a:cubicBezTo>
                    <a:pt x="271" y="0"/>
                    <a:pt x="267" y="1"/>
                    <a:pt x="262" y="1"/>
                  </a:cubicBezTo>
                  <a:cubicBezTo>
                    <a:pt x="60" y="37"/>
                    <a:pt x="0" y="561"/>
                    <a:pt x="119" y="1132"/>
                  </a:cubicBezTo>
                  <a:cubicBezTo>
                    <a:pt x="221" y="1699"/>
                    <a:pt x="442" y="2148"/>
                    <a:pt x="628" y="2148"/>
                  </a:cubicBezTo>
                  <a:cubicBezTo>
                    <a:pt x="637" y="2148"/>
                    <a:pt x="646" y="2147"/>
                    <a:pt x="655" y="2144"/>
                  </a:cubicBezTo>
                  <a:cubicBezTo>
                    <a:pt x="857" y="2121"/>
                    <a:pt x="917" y="1597"/>
                    <a:pt x="798" y="1013"/>
                  </a:cubicBezTo>
                  <a:cubicBezTo>
                    <a:pt x="682" y="433"/>
                    <a:pt x="453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7"/>
            <p:cNvSpPr/>
            <p:nvPr/>
          </p:nvSpPr>
          <p:spPr>
            <a:xfrm>
              <a:off x="1399299" y="3751348"/>
              <a:ext cx="112169" cy="78608"/>
            </a:xfrm>
            <a:custGeom>
              <a:avLst/>
              <a:gdLst/>
              <a:ahLst/>
              <a:cxnLst/>
              <a:rect l="l" t="t" r="r" b="b"/>
              <a:pathLst>
                <a:path w="1621" h="1136" extrusionOk="0">
                  <a:moveTo>
                    <a:pt x="1317" y="1"/>
                  </a:moveTo>
                  <a:cubicBezTo>
                    <a:pt x="1137" y="1"/>
                    <a:pt x="869" y="123"/>
                    <a:pt x="608" y="317"/>
                  </a:cubicBezTo>
                  <a:cubicBezTo>
                    <a:pt x="251" y="567"/>
                    <a:pt x="1" y="876"/>
                    <a:pt x="84" y="1043"/>
                  </a:cubicBezTo>
                  <a:cubicBezTo>
                    <a:pt x="119" y="1104"/>
                    <a:pt x="200" y="1135"/>
                    <a:pt x="307" y="1135"/>
                  </a:cubicBezTo>
                  <a:cubicBezTo>
                    <a:pt x="492" y="1135"/>
                    <a:pt x="757" y="1045"/>
                    <a:pt x="1013" y="864"/>
                  </a:cubicBezTo>
                  <a:cubicBezTo>
                    <a:pt x="1418" y="579"/>
                    <a:pt x="1620" y="198"/>
                    <a:pt x="1489" y="67"/>
                  </a:cubicBezTo>
                  <a:cubicBezTo>
                    <a:pt x="1451" y="21"/>
                    <a:pt x="1391" y="1"/>
                    <a:pt x="1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7"/>
            <p:cNvSpPr/>
            <p:nvPr/>
          </p:nvSpPr>
          <p:spPr>
            <a:xfrm>
              <a:off x="1313631" y="3518563"/>
              <a:ext cx="102205" cy="92309"/>
            </a:xfrm>
            <a:custGeom>
              <a:avLst/>
              <a:gdLst/>
              <a:ahLst/>
              <a:cxnLst/>
              <a:rect l="l" t="t" r="r" b="b"/>
              <a:pathLst>
                <a:path w="1477" h="1334" extrusionOk="0">
                  <a:moveTo>
                    <a:pt x="1223" y="0"/>
                  </a:moveTo>
                  <a:cubicBezTo>
                    <a:pt x="1042" y="0"/>
                    <a:pt x="766" y="165"/>
                    <a:pt x="513" y="418"/>
                  </a:cubicBezTo>
                  <a:cubicBezTo>
                    <a:pt x="179" y="764"/>
                    <a:pt x="1" y="1133"/>
                    <a:pt x="132" y="1288"/>
                  </a:cubicBezTo>
                  <a:cubicBezTo>
                    <a:pt x="166" y="1319"/>
                    <a:pt x="213" y="1334"/>
                    <a:pt x="270" y="1334"/>
                  </a:cubicBezTo>
                  <a:cubicBezTo>
                    <a:pt x="453" y="1334"/>
                    <a:pt x="737" y="1179"/>
                    <a:pt x="1001" y="907"/>
                  </a:cubicBezTo>
                  <a:cubicBezTo>
                    <a:pt x="1346" y="573"/>
                    <a:pt x="1477" y="168"/>
                    <a:pt x="1346" y="37"/>
                  </a:cubicBezTo>
                  <a:cubicBezTo>
                    <a:pt x="1313" y="12"/>
                    <a:pt x="1271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7"/>
            <p:cNvSpPr/>
            <p:nvPr/>
          </p:nvSpPr>
          <p:spPr>
            <a:xfrm>
              <a:off x="1106867" y="3338162"/>
              <a:ext cx="62693" cy="148567"/>
            </a:xfrm>
            <a:custGeom>
              <a:avLst/>
              <a:gdLst/>
              <a:ahLst/>
              <a:cxnLst/>
              <a:rect l="l" t="t" r="r" b="b"/>
              <a:pathLst>
                <a:path w="906" h="2147" extrusionOk="0">
                  <a:moveTo>
                    <a:pt x="639" y="0"/>
                  </a:moveTo>
                  <a:cubicBezTo>
                    <a:pt x="441" y="0"/>
                    <a:pt x="224" y="433"/>
                    <a:pt x="119" y="1013"/>
                  </a:cubicBezTo>
                  <a:cubicBezTo>
                    <a:pt x="0" y="1609"/>
                    <a:pt x="60" y="2121"/>
                    <a:pt x="250" y="2144"/>
                  </a:cubicBezTo>
                  <a:cubicBezTo>
                    <a:pt x="257" y="2146"/>
                    <a:pt x="264" y="2146"/>
                    <a:pt x="272" y="2146"/>
                  </a:cubicBezTo>
                  <a:cubicBezTo>
                    <a:pt x="458" y="2146"/>
                    <a:pt x="683" y="1706"/>
                    <a:pt x="786" y="1132"/>
                  </a:cubicBezTo>
                  <a:cubicBezTo>
                    <a:pt x="905" y="537"/>
                    <a:pt x="834" y="37"/>
                    <a:pt x="655" y="1"/>
                  </a:cubicBezTo>
                  <a:cubicBezTo>
                    <a:pt x="650" y="1"/>
                    <a:pt x="645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7"/>
            <p:cNvSpPr/>
            <p:nvPr/>
          </p:nvSpPr>
          <p:spPr>
            <a:xfrm>
              <a:off x="863774" y="3281350"/>
              <a:ext cx="50376" cy="137703"/>
            </a:xfrm>
            <a:custGeom>
              <a:avLst/>
              <a:gdLst/>
              <a:ahLst/>
              <a:cxnLst/>
              <a:rect l="l" t="t" r="r" b="b"/>
              <a:pathLst>
                <a:path w="728" h="1990" extrusionOk="0">
                  <a:moveTo>
                    <a:pt x="363" y="0"/>
                  </a:moveTo>
                  <a:cubicBezTo>
                    <a:pt x="175" y="0"/>
                    <a:pt x="1" y="449"/>
                    <a:pt x="13" y="1013"/>
                  </a:cubicBezTo>
                  <a:cubicBezTo>
                    <a:pt x="48" y="1558"/>
                    <a:pt x="252" y="1990"/>
                    <a:pt x="427" y="1990"/>
                  </a:cubicBezTo>
                  <a:cubicBezTo>
                    <a:pt x="432" y="1990"/>
                    <a:pt x="437" y="1990"/>
                    <a:pt x="441" y="1989"/>
                  </a:cubicBezTo>
                  <a:cubicBezTo>
                    <a:pt x="644" y="1953"/>
                    <a:pt x="727" y="1513"/>
                    <a:pt x="715" y="989"/>
                  </a:cubicBezTo>
                  <a:cubicBezTo>
                    <a:pt x="703" y="465"/>
                    <a:pt x="560" y="25"/>
                    <a:pt x="370" y="1"/>
                  </a:cubicBezTo>
                  <a:cubicBezTo>
                    <a:pt x="367" y="1"/>
                    <a:pt x="365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3" name="Google Shape;2553;p67"/>
          <p:cNvGrpSpPr/>
          <p:nvPr/>
        </p:nvGrpSpPr>
        <p:grpSpPr>
          <a:xfrm rot="2906756" flipH="1">
            <a:off x="201289" y="4591640"/>
            <a:ext cx="252390" cy="805459"/>
            <a:chOff x="8478897" y="4127025"/>
            <a:chExt cx="252400" cy="805492"/>
          </a:xfrm>
        </p:grpSpPr>
        <p:sp>
          <p:nvSpPr>
            <p:cNvPr id="2554" name="Google Shape;2554;p67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7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7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7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67"/>
          <p:cNvGrpSpPr/>
          <p:nvPr/>
        </p:nvGrpSpPr>
        <p:grpSpPr>
          <a:xfrm>
            <a:off x="7809227" y="7"/>
            <a:ext cx="1877514" cy="974395"/>
            <a:chOff x="7809227" y="7"/>
            <a:chExt cx="1877514" cy="974395"/>
          </a:xfrm>
        </p:grpSpPr>
        <p:grpSp>
          <p:nvGrpSpPr>
            <p:cNvPr id="2559" name="Google Shape;2559;p67"/>
            <p:cNvGrpSpPr/>
            <p:nvPr/>
          </p:nvGrpSpPr>
          <p:grpSpPr>
            <a:xfrm rot="4773591">
              <a:off x="8761837" y="-145944"/>
              <a:ext cx="634608" cy="1118726"/>
              <a:chOff x="7795702" y="745324"/>
              <a:chExt cx="634637" cy="1118776"/>
            </a:xfrm>
          </p:grpSpPr>
          <p:sp>
            <p:nvSpPr>
              <p:cNvPr id="2560" name="Google Shape;2560;p67"/>
              <p:cNvSpPr/>
              <p:nvPr/>
            </p:nvSpPr>
            <p:spPr>
              <a:xfrm>
                <a:off x="7795702" y="745324"/>
                <a:ext cx="99815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4046" extrusionOk="0">
                    <a:moveTo>
                      <a:pt x="953" y="1"/>
                    </a:moveTo>
                    <a:cubicBezTo>
                      <a:pt x="465" y="24"/>
                      <a:pt x="0" y="453"/>
                      <a:pt x="48" y="953"/>
                    </a:cubicBezTo>
                    <a:cubicBezTo>
                      <a:pt x="107" y="1775"/>
                      <a:pt x="215" y="2584"/>
                      <a:pt x="393" y="3370"/>
                    </a:cubicBezTo>
                    <a:cubicBezTo>
                      <a:pt x="482" y="3786"/>
                      <a:pt x="909" y="4046"/>
                      <a:pt x="1311" y="4046"/>
                    </a:cubicBezTo>
                    <a:cubicBezTo>
                      <a:pt x="1392" y="4046"/>
                      <a:pt x="1472" y="4035"/>
                      <a:pt x="1548" y="4013"/>
                    </a:cubicBezTo>
                    <a:cubicBezTo>
                      <a:pt x="1786" y="3930"/>
                      <a:pt x="2001" y="3775"/>
                      <a:pt x="2120" y="3549"/>
                    </a:cubicBezTo>
                    <a:cubicBezTo>
                      <a:pt x="2239" y="3322"/>
                      <a:pt x="2251" y="3084"/>
                      <a:pt x="2191" y="2846"/>
                    </a:cubicBezTo>
                    <a:cubicBezTo>
                      <a:pt x="2132" y="2560"/>
                      <a:pt x="2072" y="2287"/>
                      <a:pt x="2024" y="2013"/>
                    </a:cubicBezTo>
                    <a:cubicBezTo>
                      <a:pt x="1989" y="1644"/>
                      <a:pt x="1941" y="1287"/>
                      <a:pt x="1905" y="917"/>
                    </a:cubicBezTo>
                    <a:cubicBezTo>
                      <a:pt x="1882" y="405"/>
                      <a:pt x="1489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7"/>
              <p:cNvSpPr/>
              <p:nvPr/>
            </p:nvSpPr>
            <p:spPr>
              <a:xfrm>
                <a:off x="7851131" y="990320"/>
                <a:ext cx="131520" cy="20441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4610" extrusionOk="0">
                    <a:moveTo>
                      <a:pt x="1013" y="0"/>
                    </a:moveTo>
                    <a:cubicBezTo>
                      <a:pt x="929" y="0"/>
                      <a:pt x="834" y="12"/>
                      <a:pt x="762" y="48"/>
                    </a:cubicBezTo>
                    <a:cubicBezTo>
                      <a:pt x="262" y="191"/>
                      <a:pt x="0" y="714"/>
                      <a:pt x="120" y="1203"/>
                    </a:cubicBezTo>
                    <a:cubicBezTo>
                      <a:pt x="381" y="2238"/>
                      <a:pt x="751" y="3215"/>
                      <a:pt x="1191" y="4167"/>
                    </a:cubicBezTo>
                    <a:cubicBezTo>
                      <a:pt x="1298" y="4382"/>
                      <a:pt x="1548" y="4536"/>
                      <a:pt x="1775" y="4584"/>
                    </a:cubicBezTo>
                    <a:cubicBezTo>
                      <a:pt x="1843" y="4601"/>
                      <a:pt x="1912" y="4609"/>
                      <a:pt x="1982" y="4609"/>
                    </a:cubicBezTo>
                    <a:cubicBezTo>
                      <a:pt x="2154" y="4609"/>
                      <a:pt x="2328" y="4558"/>
                      <a:pt x="2489" y="4465"/>
                    </a:cubicBezTo>
                    <a:cubicBezTo>
                      <a:pt x="2703" y="4334"/>
                      <a:pt x="2846" y="4120"/>
                      <a:pt x="2906" y="3882"/>
                    </a:cubicBezTo>
                    <a:cubicBezTo>
                      <a:pt x="2965" y="3620"/>
                      <a:pt x="2906" y="3405"/>
                      <a:pt x="2787" y="3167"/>
                    </a:cubicBezTo>
                    <a:cubicBezTo>
                      <a:pt x="2763" y="3108"/>
                      <a:pt x="2727" y="3036"/>
                      <a:pt x="2703" y="2977"/>
                    </a:cubicBezTo>
                    <a:cubicBezTo>
                      <a:pt x="2370" y="2238"/>
                      <a:pt x="2120" y="1465"/>
                      <a:pt x="1929" y="667"/>
                    </a:cubicBezTo>
                    <a:cubicBezTo>
                      <a:pt x="1822" y="262"/>
                      <a:pt x="1417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7"/>
              <p:cNvSpPr/>
              <p:nvPr/>
            </p:nvSpPr>
            <p:spPr>
              <a:xfrm>
                <a:off x="7967265" y="1254206"/>
                <a:ext cx="144202" cy="190451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295" extrusionOk="0">
                    <a:moveTo>
                      <a:pt x="882" y="0"/>
                    </a:moveTo>
                    <a:cubicBezTo>
                      <a:pt x="739" y="0"/>
                      <a:pt x="582" y="48"/>
                      <a:pt x="453" y="133"/>
                    </a:cubicBezTo>
                    <a:cubicBezTo>
                      <a:pt x="239" y="276"/>
                      <a:pt x="96" y="478"/>
                      <a:pt x="37" y="717"/>
                    </a:cubicBezTo>
                    <a:cubicBezTo>
                      <a:pt x="25" y="788"/>
                      <a:pt x="25" y="883"/>
                      <a:pt x="1" y="955"/>
                    </a:cubicBezTo>
                    <a:cubicBezTo>
                      <a:pt x="1" y="1121"/>
                      <a:pt x="48" y="1288"/>
                      <a:pt x="144" y="1431"/>
                    </a:cubicBezTo>
                    <a:cubicBezTo>
                      <a:pt x="513" y="2264"/>
                      <a:pt x="918" y="3074"/>
                      <a:pt x="1394" y="3848"/>
                    </a:cubicBezTo>
                    <a:cubicBezTo>
                      <a:pt x="1567" y="4131"/>
                      <a:pt x="1879" y="4294"/>
                      <a:pt x="2195" y="4294"/>
                    </a:cubicBezTo>
                    <a:cubicBezTo>
                      <a:pt x="2358" y="4294"/>
                      <a:pt x="2522" y="4251"/>
                      <a:pt x="2668" y="4158"/>
                    </a:cubicBezTo>
                    <a:cubicBezTo>
                      <a:pt x="3096" y="3896"/>
                      <a:pt x="3251" y="3300"/>
                      <a:pt x="2977" y="2860"/>
                    </a:cubicBezTo>
                    <a:cubicBezTo>
                      <a:pt x="2489" y="2086"/>
                      <a:pt x="2108" y="1288"/>
                      <a:pt x="1727" y="455"/>
                    </a:cubicBezTo>
                    <a:cubicBezTo>
                      <a:pt x="1644" y="240"/>
                      <a:pt x="1358" y="74"/>
                      <a:pt x="1156" y="38"/>
                    </a:cubicBezTo>
                    <a:cubicBezTo>
                      <a:pt x="1072" y="26"/>
                      <a:pt x="1001" y="2"/>
                      <a:pt x="930" y="2"/>
                    </a:cubicBezTo>
                    <a:cubicBezTo>
                      <a:pt x="914" y="1"/>
                      <a:pt x="89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7"/>
              <p:cNvSpPr/>
              <p:nvPr/>
            </p:nvSpPr>
            <p:spPr>
              <a:xfrm>
                <a:off x="8096082" y="1489225"/>
                <a:ext cx="152095" cy="1716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871" extrusionOk="0">
                    <a:moveTo>
                      <a:pt x="1073" y="1"/>
                    </a:moveTo>
                    <a:cubicBezTo>
                      <a:pt x="894" y="12"/>
                      <a:pt x="727" y="60"/>
                      <a:pt x="584" y="155"/>
                    </a:cubicBezTo>
                    <a:cubicBezTo>
                      <a:pt x="156" y="417"/>
                      <a:pt x="1" y="1001"/>
                      <a:pt x="275" y="1429"/>
                    </a:cubicBezTo>
                    <a:cubicBezTo>
                      <a:pt x="751" y="2203"/>
                      <a:pt x="1239" y="2953"/>
                      <a:pt x="1846" y="3620"/>
                    </a:cubicBezTo>
                    <a:cubicBezTo>
                      <a:pt x="2001" y="3799"/>
                      <a:pt x="2275" y="3870"/>
                      <a:pt x="2501" y="3870"/>
                    </a:cubicBezTo>
                    <a:cubicBezTo>
                      <a:pt x="2751" y="3870"/>
                      <a:pt x="2989" y="3751"/>
                      <a:pt x="3168" y="3572"/>
                    </a:cubicBezTo>
                    <a:cubicBezTo>
                      <a:pt x="3335" y="3394"/>
                      <a:pt x="3430" y="3156"/>
                      <a:pt x="3430" y="2918"/>
                    </a:cubicBezTo>
                    <a:cubicBezTo>
                      <a:pt x="3430" y="2656"/>
                      <a:pt x="3299" y="2441"/>
                      <a:pt x="3132" y="2251"/>
                    </a:cubicBezTo>
                    <a:cubicBezTo>
                      <a:pt x="3073" y="2191"/>
                      <a:pt x="3001" y="2120"/>
                      <a:pt x="2954" y="2048"/>
                    </a:cubicBezTo>
                    <a:cubicBezTo>
                      <a:pt x="2549" y="1536"/>
                      <a:pt x="2204" y="989"/>
                      <a:pt x="1882" y="453"/>
                    </a:cubicBezTo>
                    <a:cubicBezTo>
                      <a:pt x="1704" y="167"/>
                      <a:pt x="1382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7"/>
              <p:cNvSpPr/>
              <p:nvPr/>
            </p:nvSpPr>
            <p:spPr>
              <a:xfrm>
                <a:off x="8269286" y="1708325"/>
                <a:ext cx="161052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513" extrusionOk="0">
                    <a:moveTo>
                      <a:pt x="917" y="1"/>
                    </a:moveTo>
                    <a:cubicBezTo>
                      <a:pt x="667" y="1"/>
                      <a:pt x="429" y="120"/>
                      <a:pt x="250" y="298"/>
                    </a:cubicBezTo>
                    <a:cubicBezTo>
                      <a:pt x="84" y="477"/>
                      <a:pt x="0" y="715"/>
                      <a:pt x="0" y="953"/>
                    </a:cubicBezTo>
                    <a:cubicBezTo>
                      <a:pt x="12" y="1025"/>
                      <a:pt x="24" y="1120"/>
                      <a:pt x="24" y="1191"/>
                    </a:cubicBezTo>
                    <a:cubicBezTo>
                      <a:pt x="72" y="1358"/>
                      <a:pt x="155" y="1501"/>
                      <a:pt x="274" y="1620"/>
                    </a:cubicBezTo>
                    <a:cubicBezTo>
                      <a:pt x="786" y="2215"/>
                      <a:pt x="1346" y="2751"/>
                      <a:pt x="1965" y="3263"/>
                    </a:cubicBezTo>
                    <a:cubicBezTo>
                      <a:pt x="2155" y="3430"/>
                      <a:pt x="2358" y="3513"/>
                      <a:pt x="2620" y="3513"/>
                    </a:cubicBezTo>
                    <a:cubicBezTo>
                      <a:pt x="2870" y="3513"/>
                      <a:pt x="3108" y="3394"/>
                      <a:pt x="3286" y="3215"/>
                    </a:cubicBezTo>
                    <a:cubicBezTo>
                      <a:pt x="3608" y="2858"/>
                      <a:pt x="3632" y="2215"/>
                      <a:pt x="3239" y="1894"/>
                    </a:cubicBezTo>
                    <a:cubicBezTo>
                      <a:pt x="2632" y="1394"/>
                      <a:pt x="2060" y="870"/>
                      <a:pt x="1560" y="251"/>
                    </a:cubicBezTo>
                    <a:cubicBezTo>
                      <a:pt x="1405" y="96"/>
                      <a:pt x="1131" y="1"/>
                      <a:pt x="9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5" name="Google Shape;2565;p67"/>
            <p:cNvGrpSpPr/>
            <p:nvPr/>
          </p:nvGrpSpPr>
          <p:grpSpPr>
            <a:xfrm rot="4773591">
              <a:off x="7826188" y="304985"/>
              <a:ext cx="659971" cy="583968"/>
              <a:chOff x="8222283" y="2519761"/>
              <a:chExt cx="660001" cy="583995"/>
            </a:xfrm>
          </p:grpSpPr>
          <p:sp>
            <p:nvSpPr>
              <p:cNvPr id="2566" name="Google Shape;2566;p67"/>
              <p:cNvSpPr/>
              <p:nvPr/>
            </p:nvSpPr>
            <p:spPr>
              <a:xfrm>
                <a:off x="8564922" y="2706180"/>
                <a:ext cx="151031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434" extrusionOk="0">
                    <a:moveTo>
                      <a:pt x="2346" y="0"/>
                    </a:moveTo>
                    <a:cubicBezTo>
                      <a:pt x="2084" y="0"/>
                      <a:pt x="1799" y="119"/>
                      <a:pt x="1608" y="358"/>
                    </a:cubicBezTo>
                    <a:cubicBezTo>
                      <a:pt x="1156" y="893"/>
                      <a:pt x="691" y="1417"/>
                      <a:pt x="215" y="1929"/>
                    </a:cubicBezTo>
                    <a:cubicBezTo>
                      <a:pt x="48" y="2084"/>
                      <a:pt x="1" y="2382"/>
                      <a:pt x="25" y="2608"/>
                    </a:cubicBezTo>
                    <a:cubicBezTo>
                      <a:pt x="48" y="2858"/>
                      <a:pt x="191" y="3084"/>
                      <a:pt x="382" y="3239"/>
                    </a:cubicBezTo>
                    <a:cubicBezTo>
                      <a:pt x="548" y="3364"/>
                      <a:pt x="760" y="3434"/>
                      <a:pt x="969" y="3434"/>
                    </a:cubicBezTo>
                    <a:cubicBezTo>
                      <a:pt x="1000" y="3434"/>
                      <a:pt x="1030" y="3432"/>
                      <a:pt x="1060" y="3429"/>
                    </a:cubicBezTo>
                    <a:cubicBezTo>
                      <a:pt x="1334" y="3394"/>
                      <a:pt x="1513" y="3263"/>
                      <a:pt x="1691" y="3072"/>
                    </a:cubicBezTo>
                    <a:cubicBezTo>
                      <a:pt x="2168" y="2560"/>
                      <a:pt x="2632" y="2048"/>
                      <a:pt x="3073" y="1512"/>
                    </a:cubicBezTo>
                    <a:cubicBezTo>
                      <a:pt x="3406" y="1120"/>
                      <a:pt x="3299" y="500"/>
                      <a:pt x="2906" y="203"/>
                    </a:cubicBezTo>
                    <a:cubicBezTo>
                      <a:pt x="2751" y="60"/>
                      <a:pt x="2537" y="0"/>
                      <a:pt x="2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7"/>
              <p:cNvSpPr/>
              <p:nvPr/>
            </p:nvSpPr>
            <p:spPr>
              <a:xfrm>
                <a:off x="8723316" y="2519761"/>
                <a:ext cx="158968" cy="16765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781" extrusionOk="0">
                    <a:moveTo>
                      <a:pt x="2505" y="1"/>
                    </a:moveTo>
                    <a:cubicBezTo>
                      <a:pt x="2241" y="1"/>
                      <a:pt x="1970" y="141"/>
                      <a:pt x="1798" y="347"/>
                    </a:cubicBezTo>
                    <a:cubicBezTo>
                      <a:pt x="1286" y="1002"/>
                      <a:pt x="786" y="1680"/>
                      <a:pt x="215" y="2276"/>
                    </a:cubicBezTo>
                    <a:cubicBezTo>
                      <a:pt x="48" y="2454"/>
                      <a:pt x="1" y="2728"/>
                      <a:pt x="24" y="2954"/>
                    </a:cubicBezTo>
                    <a:cubicBezTo>
                      <a:pt x="48" y="3204"/>
                      <a:pt x="191" y="3430"/>
                      <a:pt x="382" y="3585"/>
                    </a:cubicBezTo>
                    <a:cubicBezTo>
                      <a:pt x="548" y="3710"/>
                      <a:pt x="760" y="3780"/>
                      <a:pt x="969" y="3780"/>
                    </a:cubicBezTo>
                    <a:cubicBezTo>
                      <a:pt x="1000" y="3780"/>
                      <a:pt x="1030" y="3779"/>
                      <a:pt x="1060" y="3776"/>
                    </a:cubicBezTo>
                    <a:cubicBezTo>
                      <a:pt x="1334" y="3740"/>
                      <a:pt x="1513" y="3609"/>
                      <a:pt x="1691" y="3419"/>
                    </a:cubicBezTo>
                    <a:cubicBezTo>
                      <a:pt x="2251" y="2811"/>
                      <a:pt x="2763" y="2156"/>
                      <a:pt x="3275" y="1502"/>
                    </a:cubicBezTo>
                    <a:cubicBezTo>
                      <a:pt x="3584" y="1097"/>
                      <a:pt x="3513" y="502"/>
                      <a:pt x="3108" y="192"/>
                    </a:cubicBezTo>
                    <a:cubicBezTo>
                      <a:pt x="2941" y="61"/>
                      <a:pt x="2727" y="1"/>
                      <a:pt x="2537" y="1"/>
                    </a:cubicBezTo>
                    <a:cubicBezTo>
                      <a:pt x="2526" y="1"/>
                      <a:pt x="2515" y="1"/>
                      <a:pt x="2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67"/>
              <p:cNvSpPr/>
              <p:nvPr/>
            </p:nvSpPr>
            <p:spPr>
              <a:xfrm>
                <a:off x="8222815" y="2764270"/>
                <a:ext cx="345827" cy="338954"/>
              </a:xfrm>
              <a:custGeom>
                <a:avLst/>
                <a:gdLst/>
                <a:ahLst/>
                <a:cxnLst/>
                <a:rect l="l" t="t" r="r" b="b"/>
                <a:pathLst>
                  <a:path w="7799" h="7644" extrusionOk="0">
                    <a:moveTo>
                      <a:pt x="2870" y="0"/>
                    </a:moveTo>
                    <a:cubicBezTo>
                      <a:pt x="2834" y="0"/>
                      <a:pt x="2787" y="0"/>
                      <a:pt x="2751" y="24"/>
                    </a:cubicBezTo>
                    <a:cubicBezTo>
                      <a:pt x="2275" y="71"/>
                      <a:pt x="2072" y="583"/>
                      <a:pt x="2001" y="786"/>
                    </a:cubicBezTo>
                    <a:cubicBezTo>
                      <a:pt x="1846" y="1226"/>
                      <a:pt x="1834" y="1703"/>
                      <a:pt x="1822" y="2072"/>
                    </a:cubicBezTo>
                    <a:cubicBezTo>
                      <a:pt x="1822" y="2274"/>
                      <a:pt x="1822" y="2488"/>
                      <a:pt x="1834" y="2703"/>
                    </a:cubicBezTo>
                    <a:cubicBezTo>
                      <a:pt x="1822" y="2703"/>
                      <a:pt x="1822" y="2715"/>
                      <a:pt x="1798" y="2715"/>
                    </a:cubicBezTo>
                    <a:cubicBezTo>
                      <a:pt x="1679" y="2786"/>
                      <a:pt x="1560" y="2846"/>
                      <a:pt x="1465" y="2905"/>
                    </a:cubicBezTo>
                    <a:lnTo>
                      <a:pt x="1298" y="3000"/>
                    </a:lnTo>
                    <a:cubicBezTo>
                      <a:pt x="1048" y="3131"/>
                      <a:pt x="846" y="3250"/>
                      <a:pt x="667" y="3369"/>
                    </a:cubicBezTo>
                    <a:cubicBezTo>
                      <a:pt x="465" y="3512"/>
                      <a:pt x="298" y="3667"/>
                      <a:pt x="179" y="3834"/>
                    </a:cubicBezTo>
                    <a:cubicBezTo>
                      <a:pt x="120" y="3917"/>
                      <a:pt x="72" y="4012"/>
                      <a:pt x="48" y="4096"/>
                    </a:cubicBezTo>
                    <a:cubicBezTo>
                      <a:pt x="12" y="4215"/>
                      <a:pt x="0" y="4322"/>
                      <a:pt x="12" y="4441"/>
                    </a:cubicBezTo>
                    <a:cubicBezTo>
                      <a:pt x="48" y="4679"/>
                      <a:pt x="191" y="4846"/>
                      <a:pt x="310" y="4941"/>
                    </a:cubicBezTo>
                    <a:cubicBezTo>
                      <a:pt x="393" y="5001"/>
                      <a:pt x="477" y="5048"/>
                      <a:pt x="572" y="5096"/>
                    </a:cubicBezTo>
                    <a:cubicBezTo>
                      <a:pt x="643" y="5144"/>
                      <a:pt x="727" y="5167"/>
                      <a:pt x="846" y="5203"/>
                    </a:cubicBezTo>
                    <a:cubicBezTo>
                      <a:pt x="1286" y="5322"/>
                      <a:pt x="1727" y="5346"/>
                      <a:pt x="2120" y="5346"/>
                    </a:cubicBezTo>
                    <a:lnTo>
                      <a:pt x="2322" y="5346"/>
                    </a:lnTo>
                    <a:cubicBezTo>
                      <a:pt x="2334" y="5584"/>
                      <a:pt x="2370" y="5834"/>
                      <a:pt x="2394" y="6072"/>
                    </a:cubicBezTo>
                    <a:cubicBezTo>
                      <a:pt x="2453" y="6465"/>
                      <a:pt x="2548" y="6929"/>
                      <a:pt x="2798" y="7287"/>
                    </a:cubicBezTo>
                    <a:cubicBezTo>
                      <a:pt x="2906" y="7441"/>
                      <a:pt x="3048" y="7560"/>
                      <a:pt x="3203" y="7608"/>
                    </a:cubicBezTo>
                    <a:cubicBezTo>
                      <a:pt x="3275" y="7644"/>
                      <a:pt x="3346" y="7644"/>
                      <a:pt x="3418" y="7644"/>
                    </a:cubicBezTo>
                    <a:cubicBezTo>
                      <a:pt x="3549" y="7644"/>
                      <a:pt x="3644" y="7608"/>
                      <a:pt x="3763" y="7560"/>
                    </a:cubicBezTo>
                    <a:cubicBezTo>
                      <a:pt x="3965" y="7477"/>
                      <a:pt x="4108" y="7310"/>
                      <a:pt x="4215" y="7191"/>
                    </a:cubicBezTo>
                    <a:cubicBezTo>
                      <a:pt x="4346" y="7025"/>
                      <a:pt x="4453" y="6834"/>
                      <a:pt x="4537" y="6644"/>
                    </a:cubicBezTo>
                    <a:cubicBezTo>
                      <a:pt x="4739" y="6251"/>
                      <a:pt x="4870" y="5822"/>
                      <a:pt x="4965" y="5501"/>
                    </a:cubicBezTo>
                    <a:lnTo>
                      <a:pt x="5025" y="5525"/>
                    </a:lnTo>
                    <a:cubicBezTo>
                      <a:pt x="5311" y="5632"/>
                      <a:pt x="5596" y="5751"/>
                      <a:pt x="5894" y="5834"/>
                    </a:cubicBezTo>
                    <a:cubicBezTo>
                      <a:pt x="6144" y="5917"/>
                      <a:pt x="6442" y="5989"/>
                      <a:pt x="6739" y="5989"/>
                    </a:cubicBezTo>
                    <a:cubicBezTo>
                      <a:pt x="6930" y="5989"/>
                      <a:pt x="7097" y="5953"/>
                      <a:pt x="7251" y="5894"/>
                    </a:cubicBezTo>
                    <a:cubicBezTo>
                      <a:pt x="7442" y="5822"/>
                      <a:pt x="7585" y="5655"/>
                      <a:pt x="7692" y="5465"/>
                    </a:cubicBezTo>
                    <a:cubicBezTo>
                      <a:pt x="7799" y="5227"/>
                      <a:pt x="7751" y="4977"/>
                      <a:pt x="7704" y="4846"/>
                    </a:cubicBezTo>
                    <a:cubicBezTo>
                      <a:pt x="7632" y="4572"/>
                      <a:pt x="7501" y="4346"/>
                      <a:pt x="7382" y="4167"/>
                    </a:cubicBezTo>
                    <a:cubicBezTo>
                      <a:pt x="7228" y="3953"/>
                      <a:pt x="7073" y="3739"/>
                      <a:pt x="6930" y="3596"/>
                    </a:cubicBezTo>
                    <a:cubicBezTo>
                      <a:pt x="6811" y="3453"/>
                      <a:pt x="6692" y="3322"/>
                      <a:pt x="6561" y="3191"/>
                    </a:cubicBezTo>
                    <a:lnTo>
                      <a:pt x="6620" y="3084"/>
                    </a:lnTo>
                    <a:cubicBezTo>
                      <a:pt x="6751" y="2858"/>
                      <a:pt x="6894" y="2619"/>
                      <a:pt x="6989" y="2369"/>
                    </a:cubicBezTo>
                    <a:cubicBezTo>
                      <a:pt x="7085" y="2179"/>
                      <a:pt x="7132" y="2000"/>
                      <a:pt x="7156" y="1822"/>
                    </a:cubicBezTo>
                    <a:cubicBezTo>
                      <a:pt x="7192" y="1631"/>
                      <a:pt x="7156" y="1417"/>
                      <a:pt x="7085" y="1274"/>
                    </a:cubicBezTo>
                    <a:cubicBezTo>
                      <a:pt x="6989" y="1107"/>
                      <a:pt x="6847" y="976"/>
                      <a:pt x="6632" y="881"/>
                    </a:cubicBezTo>
                    <a:cubicBezTo>
                      <a:pt x="6537" y="833"/>
                      <a:pt x="6418" y="822"/>
                      <a:pt x="6275" y="822"/>
                    </a:cubicBezTo>
                    <a:cubicBezTo>
                      <a:pt x="6180" y="822"/>
                      <a:pt x="6073" y="833"/>
                      <a:pt x="5954" y="857"/>
                    </a:cubicBezTo>
                    <a:cubicBezTo>
                      <a:pt x="5585" y="929"/>
                      <a:pt x="5239" y="1095"/>
                      <a:pt x="4906" y="1250"/>
                    </a:cubicBezTo>
                    <a:lnTo>
                      <a:pt x="4763" y="1334"/>
                    </a:lnTo>
                    <a:lnTo>
                      <a:pt x="4584" y="1107"/>
                    </a:lnTo>
                    <a:cubicBezTo>
                      <a:pt x="4418" y="917"/>
                      <a:pt x="4239" y="714"/>
                      <a:pt x="4049" y="560"/>
                    </a:cubicBezTo>
                    <a:cubicBezTo>
                      <a:pt x="3858" y="381"/>
                      <a:pt x="3656" y="238"/>
                      <a:pt x="3441" y="119"/>
                    </a:cubicBezTo>
                    <a:cubicBezTo>
                      <a:pt x="3215" y="48"/>
                      <a:pt x="3037" y="0"/>
                      <a:pt x="2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67"/>
              <p:cNvSpPr/>
              <p:nvPr/>
            </p:nvSpPr>
            <p:spPr>
              <a:xfrm>
                <a:off x="8222283" y="2762141"/>
                <a:ext cx="341615" cy="34161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704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263" y="155"/>
                      <a:pt x="2048" y="620"/>
                      <a:pt x="1989" y="822"/>
                    </a:cubicBezTo>
                    <a:cubicBezTo>
                      <a:pt x="1846" y="1251"/>
                      <a:pt x="1810" y="1727"/>
                      <a:pt x="1810" y="2108"/>
                    </a:cubicBezTo>
                    <a:cubicBezTo>
                      <a:pt x="1810" y="2310"/>
                      <a:pt x="1810" y="2525"/>
                      <a:pt x="1834" y="2727"/>
                    </a:cubicBezTo>
                    <a:cubicBezTo>
                      <a:pt x="1679" y="2822"/>
                      <a:pt x="1560" y="2882"/>
                      <a:pt x="1453" y="2941"/>
                    </a:cubicBezTo>
                    <a:lnTo>
                      <a:pt x="1298" y="3025"/>
                    </a:lnTo>
                    <a:cubicBezTo>
                      <a:pt x="1060" y="3156"/>
                      <a:pt x="846" y="3275"/>
                      <a:pt x="667" y="3394"/>
                    </a:cubicBezTo>
                    <a:cubicBezTo>
                      <a:pt x="441" y="3548"/>
                      <a:pt x="298" y="3715"/>
                      <a:pt x="179" y="3858"/>
                    </a:cubicBezTo>
                    <a:cubicBezTo>
                      <a:pt x="120" y="3953"/>
                      <a:pt x="72" y="4037"/>
                      <a:pt x="48" y="4132"/>
                    </a:cubicBezTo>
                    <a:cubicBezTo>
                      <a:pt x="12" y="4251"/>
                      <a:pt x="1" y="4358"/>
                      <a:pt x="12" y="4489"/>
                    </a:cubicBezTo>
                    <a:cubicBezTo>
                      <a:pt x="48" y="4727"/>
                      <a:pt x="191" y="4882"/>
                      <a:pt x="310" y="4989"/>
                    </a:cubicBezTo>
                    <a:cubicBezTo>
                      <a:pt x="382" y="5049"/>
                      <a:pt x="477" y="5108"/>
                      <a:pt x="560" y="5144"/>
                    </a:cubicBezTo>
                    <a:cubicBezTo>
                      <a:pt x="644" y="5180"/>
                      <a:pt x="727" y="5215"/>
                      <a:pt x="846" y="5239"/>
                    </a:cubicBezTo>
                    <a:cubicBezTo>
                      <a:pt x="1275" y="5382"/>
                      <a:pt x="1727" y="5394"/>
                      <a:pt x="2108" y="5394"/>
                    </a:cubicBezTo>
                    <a:lnTo>
                      <a:pt x="2322" y="5394"/>
                    </a:lnTo>
                    <a:cubicBezTo>
                      <a:pt x="2334" y="5573"/>
                      <a:pt x="2346" y="5858"/>
                      <a:pt x="2394" y="6120"/>
                    </a:cubicBezTo>
                    <a:cubicBezTo>
                      <a:pt x="2453" y="6513"/>
                      <a:pt x="2549" y="6966"/>
                      <a:pt x="2799" y="7347"/>
                    </a:cubicBezTo>
                    <a:cubicBezTo>
                      <a:pt x="2906" y="7501"/>
                      <a:pt x="3049" y="7620"/>
                      <a:pt x="3215" y="7668"/>
                    </a:cubicBezTo>
                    <a:cubicBezTo>
                      <a:pt x="3287" y="7704"/>
                      <a:pt x="3358" y="7704"/>
                      <a:pt x="3441" y="7704"/>
                    </a:cubicBezTo>
                    <a:cubicBezTo>
                      <a:pt x="3561" y="7704"/>
                      <a:pt x="3656" y="7668"/>
                      <a:pt x="3775" y="7620"/>
                    </a:cubicBezTo>
                    <a:cubicBezTo>
                      <a:pt x="3977" y="7537"/>
                      <a:pt x="4120" y="7370"/>
                      <a:pt x="4227" y="7251"/>
                    </a:cubicBezTo>
                    <a:cubicBezTo>
                      <a:pt x="4358" y="7073"/>
                      <a:pt x="4465" y="6882"/>
                      <a:pt x="4549" y="6704"/>
                    </a:cubicBezTo>
                    <a:cubicBezTo>
                      <a:pt x="4751" y="6311"/>
                      <a:pt x="4882" y="5882"/>
                      <a:pt x="4989" y="5561"/>
                    </a:cubicBezTo>
                    <a:lnTo>
                      <a:pt x="5025" y="5584"/>
                    </a:lnTo>
                    <a:cubicBezTo>
                      <a:pt x="5299" y="5692"/>
                      <a:pt x="5597" y="5811"/>
                      <a:pt x="5894" y="5894"/>
                    </a:cubicBezTo>
                    <a:cubicBezTo>
                      <a:pt x="6144" y="5977"/>
                      <a:pt x="6442" y="6049"/>
                      <a:pt x="6740" y="6049"/>
                    </a:cubicBezTo>
                    <a:cubicBezTo>
                      <a:pt x="6930" y="6049"/>
                      <a:pt x="7097" y="6013"/>
                      <a:pt x="7251" y="5954"/>
                    </a:cubicBezTo>
                    <a:cubicBezTo>
                      <a:pt x="7442" y="5882"/>
                      <a:pt x="7597" y="5715"/>
                      <a:pt x="7692" y="5513"/>
                    </a:cubicBezTo>
                    <a:cubicBezTo>
                      <a:pt x="7692" y="5501"/>
                      <a:pt x="7704" y="5477"/>
                      <a:pt x="7704" y="5465"/>
                    </a:cubicBezTo>
                    <a:lnTo>
                      <a:pt x="7704" y="5465"/>
                    </a:lnTo>
                    <a:cubicBezTo>
                      <a:pt x="7585" y="5513"/>
                      <a:pt x="7454" y="5561"/>
                      <a:pt x="7323" y="5573"/>
                    </a:cubicBezTo>
                    <a:cubicBezTo>
                      <a:pt x="7213" y="5581"/>
                      <a:pt x="7110" y="5589"/>
                      <a:pt x="7004" y="5589"/>
                    </a:cubicBezTo>
                    <a:cubicBezTo>
                      <a:pt x="6960" y="5589"/>
                      <a:pt x="6916" y="5588"/>
                      <a:pt x="6870" y="5584"/>
                    </a:cubicBezTo>
                    <a:cubicBezTo>
                      <a:pt x="6728" y="5573"/>
                      <a:pt x="6573" y="5561"/>
                      <a:pt x="6430" y="5525"/>
                    </a:cubicBezTo>
                    <a:cubicBezTo>
                      <a:pt x="5847" y="5394"/>
                      <a:pt x="5311" y="5120"/>
                      <a:pt x="4811" y="4846"/>
                    </a:cubicBezTo>
                    <a:cubicBezTo>
                      <a:pt x="4787" y="4882"/>
                      <a:pt x="4775" y="4941"/>
                      <a:pt x="4763" y="4989"/>
                    </a:cubicBezTo>
                    <a:lnTo>
                      <a:pt x="4668" y="5299"/>
                    </a:lnTo>
                    <a:cubicBezTo>
                      <a:pt x="4608" y="5513"/>
                      <a:pt x="4549" y="5715"/>
                      <a:pt x="4465" y="5930"/>
                    </a:cubicBezTo>
                    <a:cubicBezTo>
                      <a:pt x="4418" y="6037"/>
                      <a:pt x="4370" y="6132"/>
                      <a:pt x="4334" y="6227"/>
                    </a:cubicBezTo>
                    <a:cubicBezTo>
                      <a:pt x="4287" y="6311"/>
                      <a:pt x="4239" y="6394"/>
                      <a:pt x="4180" y="6465"/>
                    </a:cubicBezTo>
                    <a:cubicBezTo>
                      <a:pt x="4132" y="6537"/>
                      <a:pt x="4073" y="6596"/>
                      <a:pt x="4001" y="6644"/>
                    </a:cubicBezTo>
                    <a:cubicBezTo>
                      <a:pt x="3977" y="6656"/>
                      <a:pt x="3942" y="6692"/>
                      <a:pt x="3918" y="6704"/>
                    </a:cubicBezTo>
                    <a:cubicBezTo>
                      <a:pt x="3882" y="6716"/>
                      <a:pt x="3858" y="6727"/>
                      <a:pt x="3811" y="6727"/>
                    </a:cubicBezTo>
                    <a:cubicBezTo>
                      <a:pt x="3778" y="6738"/>
                      <a:pt x="3742" y="6744"/>
                      <a:pt x="3704" y="6744"/>
                    </a:cubicBezTo>
                    <a:cubicBezTo>
                      <a:pt x="3658" y="6744"/>
                      <a:pt x="3612" y="6735"/>
                      <a:pt x="3572" y="6716"/>
                    </a:cubicBezTo>
                    <a:cubicBezTo>
                      <a:pt x="3501" y="6692"/>
                      <a:pt x="3418" y="6656"/>
                      <a:pt x="3358" y="6608"/>
                    </a:cubicBezTo>
                    <a:cubicBezTo>
                      <a:pt x="3227" y="6489"/>
                      <a:pt x="3144" y="6335"/>
                      <a:pt x="3096" y="6156"/>
                    </a:cubicBezTo>
                    <a:cubicBezTo>
                      <a:pt x="3037" y="5942"/>
                      <a:pt x="3025" y="5715"/>
                      <a:pt x="3025" y="5501"/>
                    </a:cubicBezTo>
                    <a:cubicBezTo>
                      <a:pt x="3025" y="5275"/>
                      <a:pt x="3037" y="5049"/>
                      <a:pt x="3049" y="4822"/>
                    </a:cubicBezTo>
                    <a:lnTo>
                      <a:pt x="3096" y="4430"/>
                    </a:lnTo>
                    <a:lnTo>
                      <a:pt x="3096" y="4430"/>
                    </a:lnTo>
                    <a:cubicBezTo>
                      <a:pt x="2965" y="4465"/>
                      <a:pt x="2822" y="4501"/>
                      <a:pt x="2691" y="4525"/>
                    </a:cubicBezTo>
                    <a:cubicBezTo>
                      <a:pt x="2608" y="4549"/>
                      <a:pt x="2513" y="4560"/>
                      <a:pt x="2406" y="4572"/>
                    </a:cubicBezTo>
                    <a:cubicBezTo>
                      <a:pt x="2364" y="4578"/>
                      <a:pt x="2316" y="4581"/>
                      <a:pt x="2269" y="4581"/>
                    </a:cubicBezTo>
                    <a:cubicBezTo>
                      <a:pt x="2221" y="4581"/>
                      <a:pt x="2173" y="4578"/>
                      <a:pt x="2132" y="4572"/>
                    </a:cubicBezTo>
                    <a:cubicBezTo>
                      <a:pt x="2037" y="4560"/>
                      <a:pt x="1965" y="4560"/>
                      <a:pt x="1894" y="4525"/>
                    </a:cubicBezTo>
                    <a:cubicBezTo>
                      <a:pt x="1810" y="4501"/>
                      <a:pt x="1751" y="4465"/>
                      <a:pt x="1691" y="4406"/>
                    </a:cubicBezTo>
                    <a:cubicBezTo>
                      <a:pt x="1667" y="4382"/>
                      <a:pt x="1632" y="4346"/>
                      <a:pt x="1620" y="4322"/>
                    </a:cubicBezTo>
                    <a:cubicBezTo>
                      <a:pt x="1596" y="4287"/>
                      <a:pt x="1572" y="4251"/>
                      <a:pt x="1560" y="4215"/>
                    </a:cubicBezTo>
                    <a:cubicBezTo>
                      <a:pt x="1536" y="4144"/>
                      <a:pt x="1513" y="4072"/>
                      <a:pt x="1501" y="3989"/>
                    </a:cubicBezTo>
                    <a:cubicBezTo>
                      <a:pt x="1501" y="3929"/>
                      <a:pt x="1501" y="3858"/>
                      <a:pt x="1536" y="3798"/>
                    </a:cubicBezTo>
                    <a:cubicBezTo>
                      <a:pt x="1548" y="3775"/>
                      <a:pt x="1548" y="3739"/>
                      <a:pt x="1560" y="3715"/>
                    </a:cubicBezTo>
                    <a:cubicBezTo>
                      <a:pt x="1572" y="3679"/>
                      <a:pt x="1596" y="3656"/>
                      <a:pt x="1620" y="3632"/>
                    </a:cubicBezTo>
                    <a:cubicBezTo>
                      <a:pt x="1667" y="3572"/>
                      <a:pt x="1715" y="3537"/>
                      <a:pt x="1751" y="3501"/>
                    </a:cubicBezTo>
                    <a:cubicBezTo>
                      <a:pt x="1810" y="3453"/>
                      <a:pt x="1870" y="3417"/>
                      <a:pt x="1929" y="3382"/>
                    </a:cubicBezTo>
                    <a:cubicBezTo>
                      <a:pt x="2072" y="3310"/>
                      <a:pt x="2203" y="3239"/>
                      <a:pt x="2334" y="3179"/>
                    </a:cubicBezTo>
                    <a:cubicBezTo>
                      <a:pt x="2453" y="3120"/>
                      <a:pt x="2560" y="3060"/>
                      <a:pt x="2668" y="2977"/>
                    </a:cubicBezTo>
                    <a:cubicBezTo>
                      <a:pt x="2691" y="2965"/>
                      <a:pt x="2703" y="2941"/>
                      <a:pt x="2739" y="2906"/>
                    </a:cubicBezTo>
                    <a:cubicBezTo>
                      <a:pt x="2751" y="2894"/>
                      <a:pt x="2751" y="2882"/>
                      <a:pt x="2763" y="2858"/>
                    </a:cubicBezTo>
                    <a:cubicBezTo>
                      <a:pt x="2787" y="2834"/>
                      <a:pt x="2787" y="2798"/>
                      <a:pt x="2787" y="2775"/>
                    </a:cubicBezTo>
                    <a:cubicBezTo>
                      <a:pt x="2799" y="2667"/>
                      <a:pt x="2787" y="2584"/>
                      <a:pt x="2763" y="2477"/>
                    </a:cubicBezTo>
                    <a:cubicBezTo>
                      <a:pt x="2739" y="2227"/>
                      <a:pt x="2668" y="1965"/>
                      <a:pt x="2596" y="1727"/>
                    </a:cubicBezTo>
                    <a:cubicBezTo>
                      <a:pt x="2572" y="1608"/>
                      <a:pt x="2537" y="1489"/>
                      <a:pt x="2525" y="1370"/>
                    </a:cubicBezTo>
                    <a:cubicBezTo>
                      <a:pt x="2513" y="1286"/>
                      <a:pt x="2501" y="1179"/>
                      <a:pt x="2477" y="1096"/>
                    </a:cubicBezTo>
                    <a:lnTo>
                      <a:pt x="2477" y="941"/>
                    </a:lnTo>
                    <a:cubicBezTo>
                      <a:pt x="2477" y="870"/>
                      <a:pt x="2501" y="798"/>
                      <a:pt x="2501" y="715"/>
                    </a:cubicBezTo>
                    <a:cubicBezTo>
                      <a:pt x="2513" y="572"/>
                      <a:pt x="2525" y="441"/>
                      <a:pt x="2572" y="286"/>
                    </a:cubicBezTo>
                    <a:cubicBezTo>
                      <a:pt x="2596" y="179"/>
                      <a:pt x="2632" y="96"/>
                      <a:pt x="2679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67"/>
              <p:cNvSpPr/>
              <p:nvPr/>
            </p:nvSpPr>
            <p:spPr>
              <a:xfrm>
                <a:off x="8346355" y="288727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71" name="Google Shape;2571;p67"/>
          <p:cNvGrpSpPr/>
          <p:nvPr/>
        </p:nvGrpSpPr>
        <p:grpSpPr>
          <a:xfrm>
            <a:off x="7434488" y="970804"/>
            <a:ext cx="753956" cy="370171"/>
            <a:chOff x="5702350" y="2486504"/>
            <a:chExt cx="753956" cy="370171"/>
          </a:xfrm>
        </p:grpSpPr>
        <p:sp>
          <p:nvSpPr>
            <p:cNvPr id="2572" name="Google Shape;2572;p67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7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7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7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6" name="Google Shape;2576;p67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67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67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5"/>
          <p:cNvSpPr txBox="1"/>
          <p:nvPr/>
        </p:nvSpPr>
        <p:spPr>
          <a:xfrm>
            <a:off x="1313631" y="1657350"/>
            <a:ext cx="6324600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CẢM ƠN CÁC EM CHÚ Ý LẮNG NGHE, HẸN GẶP LẠI!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8259002" y="157824"/>
            <a:ext cx="1091754" cy="911371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748792" y="4345231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488" y="361950"/>
            <a:ext cx="8060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Bài 1.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Tìm số thích hợp điền vào ô trống trong bảng sau: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7138"/>
              </p:ext>
            </p:extLst>
          </p:nvPr>
        </p:nvGraphicFramePr>
        <p:xfrm>
          <a:off x="782537" y="1124514"/>
          <a:ext cx="7583105" cy="36570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27421"/>
                <a:gridCol w="2527421"/>
                <a:gridCol w="2528263"/>
              </a:tblGrid>
              <a:tr h="1044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Hình lăng trụ đứng tam giác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Hình lăng trụ đứng tứ giác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đỉnh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cạnh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 đáy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 bên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368212" y="2190750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68212" y="32530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8212" y="43198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68212" y="272415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68212" y="378648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9012" y="2190750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73252" y="3253085"/>
            <a:ext cx="52770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59012" y="43198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59012" y="272415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59012" y="378648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79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150189"/>
            <a:ext cx="845169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Bài 2. </a:t>
            </a:r>
            <a:r>
              <a:rPr lang="en-US" sz="2000" dirty="0"/>
              <a:t>Chọn chữ Đ (đúng), S (Sai) thích hợp cho ô trống trong bảng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4781"/>
              </p:ext>
            </p:extLst>
          </p:nvPr>
        </p:nvGraphicFramePr>
        <p:xfrm>
          <a:off x="152400" y="815658"/>
          <a:ext cx="8834170" cy="419449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562600"/>
                <a:gridCol w="1676400"/>
                <a:gridCol w="1595170"/>
              </a:tblGrid>
              <a:tr h="493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Hình lăng trụ đứng tam giác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Hình lăng trụ đứng tứ giác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493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song song với nhau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2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là tam giác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2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là tứ giác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493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bên là hình chữ nhật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739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Thể tích bằng diện tích đáy nhân với độ dài cạnh bên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  <a:tr h="739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Diện tích xung quanh bằng chu vi đáy nhân với độ dài cạnh bên.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6573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00800" y="2171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0800" y="255264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00800" y="3009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00800" y="3638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00800" y="4400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11386" y="16573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011386" y="217164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11386" y="2552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011386" y="3009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011386" y="3638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011386" y="4400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9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57341" y="1465627"/>
            <a:ext cx="2109659" cy="2782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1427" y="89090"/>
            <a:ext cx="7188872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</a:rPr>
              <a:t>Bài 3. </a:t>
            </a:r>
            <a:r>
              <a:rPr lang="en-US" sz="2100" dirty="0"/>
              <a:t>Em hãy nêu công thức tính diện tích xung quanh và công thức tính thể tích của hình lăng trụ đứng?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0" y="1200150"/>
                <a:ext cx="5029199" cy="3869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smtClean="0"/>
                  <a:t>Công thức tích diện tích xung quanh của hình lăng trụ đứng tam giác, tứ giác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xq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 =  C.h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Công thức tính thể tích của hình lăng trụ đứng tam giác, tứ giác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V = 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đ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. h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Công thức tính diện tích toàn phần của hình lăng trụ đứng tam giác,  tứ giác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𝒕𝒑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𝒙𝒒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 + 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2đáy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200150"/>
                <a:ext cx="5029199" cy="3869329"/>
              </a:xfrm>
              <a:prstGeom prst="rect">
                <a:avLst/>
              </a:prstGeom>
              <a:blipFill rotWithShape="1">
                <a:blip r:embed="rId18"/>
                <a:stretch>
                  <a:fillRect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18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oogle Shape;3201;p72"/>
          <p:cNvGrpSpPr/>
          <p:nvPr/>
        </p:nvGrpSpPr>
        <p:grpSpPr>
          <a:xfrm>
            <a:off x="66575" y="236175"/>
            <a:ext cx="2153177" cy="2106447"/>
            <a:chOff x="66575" y="236175"/>
            <a:chExt cx="2153177" cy="2106447"/>
          </a:xfrm>
        </p:grpSpPr>
        <p:sp>
          <p:nvSpPr>
            <p:cNvPr id="3202" name="Google Shape;3202;p72"/>
            <p:cNvSpPr/>
            <p:nvPr/>
          </p:nvSpPr>
          <p:spPr>
            <a:xfrm>
              <a:off x="1056965" y="1688604"/>
              <a:ext cx="118944" cy="123252"/>
            </a:xfrm>
            <a:custGeom>
              <a:avLst/>
              <a:gdLst/>
              <a:ahLst/>
              <a:cxnLst/>
              <a:rect l="l" t="t" r="r" b="b"/>
              <a:pathLst>
                <a:path w="3037" h="3147" extrusionOk="0">
                  <a:moveTo>
                    <a:pt x="988" y="0"/>
                  </a:moveTo>
                  <a:cubicBezTo>
                    <a:pt x="937" y="0"/>
                    <a:pt x="890" y="11"/>
                    <a:pt x="845" y="33"/>
                  </a:cubicBezTo>
                  <a:cubicBezTo>
                    <a:pt x="798" y="57"/>
                    <a:pt x="774" y="69"/>
                    <a:pt x="750" y="93"/>
                  </a:cubicBezTo>
                  <a:cubicBezTo>
                    <a:pt x="750" y="93"/>
                    <a:pt x="750" y="117"/>
                    <a:pt x="738" y="129"/>
                  </a:cubicBezTo>
                  <a:cubicBezTo>
                    <a:pt x="714" y="141"/>
                    <a:pt x="714" y="176"/>
                    <a:pt x="703" y="188"/>
                  </a:cubicBezTo>
                  <a:cubicBezTo>
                    <a:pt x="691" y="200"/>
                    <a:pt x="679" y="236"/>
                    <a:pt x="679" y="248"/>
                  </a:cubicBezTo>
                  <a:cubicBezTo>
                    <a:pt x="655" y="295"/>
                    <a:pt x="643" y="331"/>
                    <a:pt x="643" y="379"/>
                  </a:cubicBezTo>
                  <a:lnTo>
                    <a:pt x="643" y="534"/>
                  </a:lnTo>
                  <a:cubicBezTo>
                    <a:pt x="643" y="629"/>
                    <a:pt x="655" y="724"/>
                    <a:pt x="679" y="807"/>
                  </a:cubicBezTo>
                  <a:lnTo>
                    <a:pt x="691" y="891"/>
                  </a:lnTo>
                  <a:cubicBezTo>
                    <a:pt x="703" y="962"/>
                    <a:pt x="714" y="1046"/>
                    <a:pt x="738" y="1129"/>
                  </a:cubicBezTo>
                  <a:cubicBezTo>
                    <a:pt x="655" y="1165"/>
                    <a:pt x="595" y="1200"/>
                    <a:pt x="524" y="1248"/>
                  </a:cubicBezTo>
                  <a:lnTo>
                    <a:pt x="500" y="1260"/>
                  </a:lnTo>
                  <a:cubicBezTo>
                    <a:pt x="417" y="1307"/>
                    <a:pt x="333" y="1343"/>
                    <a:pt x="262" y="1403"/>
                  </a:cubicBezTo>
                  <a:cubicBezTo>
                    <a:pt x="202" y="1450"/>
                    <a:pt x="155" y="1486"/>
                    <a:pt x="119" y="1522"/>
                  </a:cubicBezTo>
                  <a:cubicBezTo>
                    <a:pt x="107" y="1557"/>
                    <a:pt x="83" y="1581"/>
                    <a:pt x="60" y="1617"/>
                  </a:cubicBezTo>
                  <a:cubicBezTo>
                    <a:pt x="36" y="1665"/>
                    <a:pt x="24" y="1688"/>
                    <a:pt x="24" y="1736"/>
                  </a:cubicBezTo>
                  <a:cubicBezTo>
                    <a:pt x="0" y="1784"/>
                    <a:pt x="0" y="1808"/>
                    <a:pt x="24" y="1855"/>
                  </a:cubicBezTo>
                  <a:cubicBezTo>
                    <a:pt x="24" y="1903"/>
                    <a:pt x="36" y="1938"/>
                    <a:pt x="60" y="1974"/>
                  </a:cubicBezTo>
                  <a:lnTo>
                    <a:pt x="155" y="2058"/>
                  </a:lnTo>
                  <a:cubicBezTo>
                    <a:pt x="226" y="2105"/>
                    <a:pt x="298" y="2141"/>
                    <a:pt x="405" y="2165"/>
                  </a:cubicBezTo>
                  <a:cubicBezTo>
                    <a:pt x="512" y="2200"/>
                    <a:pt x="595" y="2212"/>
                    <a:pt x="691" y="2212"/>
                  </a:cubicBezTo>
                  <a:lnTo>
                    <a:pt x="762" y="2212"/>
                  </a:lnTo>
                  <a:cubicBezTo>
                    <a:pt x="810" y="2212"/>
                    <a:pt x="869" y="2212"/>
                    <a:pt x="917" y="2224"/>
                  </a:cubicBezTo>
                  <a:lnTo>
                    <a:pt x="929" y="2296"/>
                  </a:lnTo>
                  <a:lnTo>
                    <a:pt x="976" y="2439"/>
                  </a:lnTo>
                  <a:cubicBezTo>
                    <a:pt x="988" y="2498"/>
                    <a:pt x="1000" y="2534"/>
                    <a:pt x="1012" y="2581"/>
                  </a:cubicBezTo>
                  <a:cubicBezTo>
                    <a:pt x="1048" y="2677"/>
                    <a:pt x="1072" y="2760"/>
                    <a:pt x="1107" y="2831"/>
                  </a:cubicBezTo>
                  <a:cubicBezTo>
                    <a:pt x="1119" y="2891"/>
                    <a:pt x="1131" y="2939"/>
                    <a:pt x="1167" y="2974"/>
                  </a:cubicBezTo>
                  <a:cubicBezTo>
                    <a:pt x="1191" y="3010"/>
                    <a:pt x="1226" y="3046"/>
                    <a:pt x="1250" y="3070"/>
                  </a:cubicBezTo>
                  <a:cubicBezTo>
                    <a:pt x="1286" y="3105"/>
                    <a:pt x="1310" y="3117"/>
                    <a:pt x="1357" y="3129"/>
                  </a:cubicBezTo>
                  <a:cubicBezTo>
                    <a:pt x="1375" y="3141"/>
                    <a:pt x="1393" y="3147"/>
                    <a:pt x="1412" y="3147"/>
                  </a:cubicBezTo>
                  <a:cubicBezTo>
                    <a:pt x="1432" y="3147"/>
                    <a:pt x="1453" y="3141"/>
                    <a:pt x="1476" y="3129"/>
                  </a:cubicBezTo>
                  <a:cubicBezTo>
                    <a:pt x="1524" y="3117"/>
                    <a:pt x="1572" y="3105"/>
                    <a:pt x="1596" y="3070"/>
                  </a:cubicBezTo>
                  <a:cubicBezTo>
                    <a:pt x="1631" y="3058"/>
                    <a:pt x="1655" y="3046"/>
                    <a:pt x="1667" y="3010"/>
                  </a:cubicBezTo>
                  <a:cubicBezTo>
                    <a:pt x="1667" y="2998"/>
                    <a:pt x="1691" y="2998"/>
                    <a:pt x="1691" y="2986"/>
                  </a:cubicBezTo>
                  <a:cubicBezTo>
                    <a:pt x="1726" y="2915"/>
                    <a:pt x="1774" y="2831"/>
                    <a:pt x="1822" y="2736"/>
                  </a:cubicBezTo>
                  <a:cubicBezTo>
                    <a:pt x="1846" y="2653"/>
                    <a:pt x="1881" y="2570"/>
                    <a:pt x="1905" y="2450"/>
                  </a:cubicBezTo>
                  <a:cubicBezTo>
                    <a:pt x="1929" y="2403"/>
                    <a:pt x="1929" y="2379"/>
                    <a:pt x="1941" y="2331"/>
                  </a:cubicBezTo>
                  <a:cubicBezTo>
                    <a:pt x="1941" y="2296"/>
                    <a:pt x="1953" y="2272"/>
                    <a:pt x="1953" y="2236"/>
                  </a:cubicBezTo>
                  <a:cubicBezTo>
                    <a:pt x="2119" y="2296"/>
                    <a:pt x="2286" y="2355"/>
                    <a:pt x="2441" y="2391"/>
                  </a:cubicBezTo>
                  <a:cubicBezTo>
                    <a:pt x="2488" y="2391"/>
                    <a:pt x="2536" y="2403"/>
                    <a:pt x="2584" y="2403"/>
                  </a:cubicBezTo>
                  <a:lnTo>
                    <a:pt x="2715" y="2403"/>
                  </a:lnTo>
                  <a:cubicBezTo>
                    <a:pt x="2762" y="2403"/>
                    <a:pt x="2798" y="2403"/>
                    <a:pt x="2834" y="2391"/>
                  </a:cubicBezTo>
                  <a:lnTo>
                    <a:pt x="2917" y="2343"/>
                  </a:lnTo>
                  <a:cubicBezTo>
                    <a:pt x="2941" y="2343"/>
                    <a:pt x="2953" y="2331"/>
                    <a:pt x="2965" y="2319"/>
                  </a:cubicBezTo>
                  <a:cubicBezTo>
                    <a:pt x="2977" y="2296"/>
                    <a:pt x="2977" y="2284"/>
                    <a:pt x="3000" y="2272"/>
                  </a:cubicBezTo>
                  <a:cubicBezTo>
                    <a:pt x="3012" y="2236"/>
                    <a:pt x="3024" y="2212"/>
                    <a:pt x="3024" y="2177"/>
                  </a:cubicBezTo>
                  <a:cubicBezTo>
                    <a:pt x="3036" y="2117"/>
                    <a:pt x="3036" y="2058"/>
                    <a:pt x="3012" y="1986"/>
                  </a:cubicBezTo>
                  <a:cubicBezTo>
                    <a:pt x="2977" y="1915"/>
                    <a:pt x="2953" y="1855"/>
                    <a:pt x="2905" y="1784"/>
                  </a:cubicBezTo>
                  <a:cubicBezTo>
                    <a:pt x="2881" y="1724"/>
                    <a:pt x="2834" y="1665"/>
                    <a:pt x="2774" y="1581"/>
                  </a:cubicBezTo>
                  <a:cubicBezTo>
                    <a:pt x="2727" y="1522"/>
                    <a:pt x="2679" y="1462"/>
                    <a:pt x="2619" y="1403"/>
                  </a:cubicBezTo>
                  <a:cubicBezTo>
                    <a:pt x="2596" y="1391"/>
                    <a:pt x="2584" y="1367"/>
                    <a:pt x="2560" y="1343"/>
                  </a:cubicBezTo>
                  <a:lnTo>
                    <a:pt x="2548" y="1331"/>
                  </a:lnTo>
                  <a:lnTo>
                    <a:pt x="2548" y="1319"/>
                  </a:lnTo>
                  <a:cubicBezTo>
                    <a:pt x="2560" y="1272"/>
                    <a:pt x="2596" y="1248"/>
                    <a:pt x="2608" y="1200"/>
                  </a:cubicBezTo>
                  <a:lnTo>
                    <a:pt x="2619" y="1188"/>
                  </a:lnTo>
                  <a:cubicBezTo>
                    <a:pt x="2703" y="1046"/>
                    <a:pt x="2774" y="903"/>
                    <a:pt x="2822" y="736"/>
                  </a:cubicBezTo>
                  <a:cubicBezTo>
                    <a:pt x="2822" y="688"/>
                    <a:pt x="2834" y="653"/>
                    <a:pt x="2834" y="617"/>
                  </a:cubicBezTo>
                  <a:lnTo>
                    <a:pt x="2834" y="498"/>
                  </a:lnTo>
                  <a:cubicBezTo>
                    <a:pt x="2834" y="450"/>
                    <a:pt x="2822" y="426"/>
                    <a:pt x="2798" y="391"/>
                  </a:cubicBezTo>
                  <a:cubicBezTo>
                    <a:pt x="2786" y="367"/>
                    <a:pt x="2774" y="331"/>
                    <a:pt x="2739" y="307"/>
                  </a:cubicBezTo>
                  <a:cubicBezTo>
                    <a:pt x="2691" y="248"/>
                    <a:pt x="2608" y="212"/>
                    <a:pt x="2536" y="212"/>
                  </a:cubicBezTo>
                  <a:cubicBezTo>
                    <a:pt x="2488" y="212"/>
                    <a:pt x="2465" y="212"/>
                    <a:pt x="2417" y="236"/>
                  </a:cubicBezTo>
                  <a:cubicBezTo>
                    <a:pt x="2393" y="236"/>
                    <a:pt x="2346" y="248"/>
                    <a:pt x="2298" y="260"/>
                  </a:cubicBezTo>
                  <a:lnTo>
                    <a:pt x="2060" y="379"/>
                  </a:lnTo>
                  <a:cubicBezTo>
                    <a:pt x="2024" y="391"/>
                    <a:pt x="1988" y="426"/>
                    <a:pt x="1953" y="438"/>
                  </a:cubicBezTo>
                  <a:cubicBezTo>
                    <a:pt x="1929" y="450"/>
                    <a:pt x="1881" y="486"/>
                    <a:pt x="1846" y="498"/>
                  </a:cubicBezTo>
                  <a:lnTo>
                    <a:pt x="1822" y="474"/>
                  </a:lnTo>
                  <a:cubicBezTo>
                    <a:pt x="1798" y="438"/>
                    <a:pt x="1750" y="414"/>
                    <a:pt x="1715" y="379"/>
                  </a:cubicBezTo>
                  <a:cubicBezTo>
                    <a:pt x="1643" y="307"/>
                    <a:pt x="1572" y="260"/>
                    <a:pt x="1512" y="212"/>
                  </a:cubicBezTo>
                  <a:cubicBezTo>
                    <a:pt x="1417" y="153"/>
                    <a:pt x="1357" y="117"/>
                    <a:pt x="1286" y="81"/>
                  </a:cubicBezTo>
                  <a:cubicBezTo>
                    <a:pt x="1167" y="29"/>
                    <a:pt x="1072" y="0"/>
                    <a:pt x="9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2"/>
            <p:cNvSpPr/>
            <p:nvPr/>
          </p:nvSpPr>
          <p:spPr>
            <a:xfrm>
              <a:off x="1106170" y="236175"/>
              <a:ext cx="184232" cy="191282"/>
            </a:xfrm>
            <a:custGeom>
              <a:avLst/>
              <a:gdLst/>
              <a:ahLst/>
              <a:cxnLst/>
              <a:rect l="l" t="t" r="r" b="b"/>
              <a:pathLst>
                <a:path w="4704" h="4884" extrusionOk="0">
                  <a:moveTo>
                    <a:pt x="1906" y="1"/>
                  </a:moveTo>
                  <a:cubicBezTo>
                    <a:pt x="1870" y="1"/>
                    <a:pt x="1834" y="5"/>
                    <a:pt x="1798" y="14"/>
                  </a:cubicBezTo>
                  <a:cubicBezTo>
                    <a:pt x="1739" y="38"/>
                    <a:pt x="1691" y="61"/>
                    <a:pt x="1655" y="97"/>
                  </a:cubicBezTo>
                  <a:cubicBezTo>
                    <a:pt x="1632" y="97"/>
                    <a:pt x="1620" y="109"/>
                    <a:pt x="1608" y="169"/>
                  </a:cubicBezTo>
                  <a:cubicBezTo>
                    <a:pt x="1572" y="192"/>
                    <a:pt x="1548" y="216"/>
                    <a:pt x="1536" y="240"/>
                  </a:cubicBezTo>
                  <a:cubicBezTo>
                    <a:pt x="1501" y="276"/>
                    <a:pt x="1489" y="300"/>
                    <a:pt x="1477" y="335"/>
                  </a:cubicBezTo>
                  <a:cubicBezTo>
                    <a:pt x="1441" y="395"/>
                    <a:pt x="1417" y="454"/>
                    <a:pt x="1393" y="526"/>
                  </a:cubicBezTo>
                  <a:lnTo>
                    <a:pt x="1358" y="752"/>
                  </a:lnTo>
                  <a:cubicBezTo>
                    <a:pt x="1322" y="895"/>
                    <a:pt x="1310" y="1050"/>
                    <a:pt x="1310" y="1181"/>
                  </a:cubicBezTo>
                  <a:lnTo>
                    <a:pt x="1310" y="1288"/>
                  </a:lnTo>
                  <a:cubicBezTo>
                    <a:pt x="1310" y="1407"/>
                    <a:pt x="1298" y="1538"/>
                    <a:pt x="1298" y="1657"/>
                  </a:cubicBezTo>
                  <a:cubicBezTo>
                    <a:pt x="1191" y="1705"/>
                    <a:pt x="1072" y="1740"/>
                    <a:pt x="953" y="1776"/>
                  </a:cubicBezTo>
                  <a:lnTo>
                    <a:pt x="905" y="1788"/>
                  </a:lnTo>
                  <a:cubicBezTo>
                    <a:pt x="774" y="1836"/>
                    <a:pt x="620" y="1883"/>
                    <a:pt x="489" y="1943"/>
                  </a:cubicBezTo>
                  <a:cubicBezTo>
                    <a:pt x="393" y="1978"/>
                    <a:pt x="322" y="2026"/>
                    <a:pt x="262" y="2074"/>
                  </a:cubicBezTo>
                  <a:cubicBezTo>
                    <a:pt x="215" y="2097"/>
                    <a:pt x="179" y="2145"/>
                    <a:pt x="143" y="2181"/>
                  </a:cubicBezTo>
                  <a:cubicBezTo>
                    <a:pt x="96" y="2240"/>
                    <a:pt x="72" y="2276"/>
                    <a:pt x="36" y="2336"/>
                  </a:cubicBezTo>
                  <a:cubicBezTo>
                    <a:pt x="12" y="2395"/>
                    <a:pt x="0" y="2455"/>
                    <a:pt x="0" y="2514"/>
                  </a:cubicBezTo>
                  <a:cubicBezTo>
                    <a:pt x="0" y="2574"/>
                    <a:pt x="0" y="2657"/>
                    <a:pt x="24" y="2717"/>
                  </a:cubicBezTo>
                  <a:cubicBezTo>
                    <a:pt x="60" y="2776"/>
                    <a:pt x="84" y="2836"/>
                    <a:pt x="131" y="2871"/>
                  </a:cubicBezTo>
                  <a:cubicBezTo>
                    <a:pt x="203" y="2967"/>
                    <a:pt x="322" y="3038"/>
                    <a:pt x="477" y="3109"/>
                  </a:cubicBezTo>
                  <a:cubicBezTo>
                    <a:pt x="608" y="3169"/>
                    <a:pt x="762" y="3229"/>
                    <a:pt x="893" y="3264"/>
                  </a:cubicBezTo>
                  <a:cubicBezTo>
                    <a:pt x="917" y="3276"/>
                    <a:pt x="965" y="3276"/>
                    <a:pt x="989" y="3288"/>
                  </a:cubicBezTo>
                  <a:cubicBezTo>
                    <a:pt x="1072" y="3312"/>
                    <a:pt x="1143" y="3336"/>
                    <a:pt x="1215" y="3371"/>
                  </a:cubicBezTo>
                  <a:lnTo>
                    <a:pt x="1215" y="3490"/>
                  </a:lnTo>
                  <a:cubicBezTo>
                    <a:pt x="1215" y="3562"/>
                    <a:pt x="1227" y="3633"/>
                    <a:pt x="1227" y="3705"/>
                  </a:cubicBezTo>
                  <a:cubicBezTo>
                    <a:pt x="1227" y="3788"/>
                    <a:pt x="1251" y="3860"/>
                    <a:pt x="1251" y="3931"/>
                  </a:cubicBezTo>
                  <a:cubicBezTo>
                    <a:pt x="1251" y="4086"/>
                    <a:pt x="1263" y="4205"/>
                    <a:pt x="1298" y="4336"/>
                  </a:cubicBezTo>
                  <a:cubicBezTo>
                    <a:pt x="1310" y="4407"/>
                    <a:pt x="1322" y="4479"/>
                    <a:pt x="1358" y="4538"/>
                  </a:cubicBezTo>
                  <a:cubicBezTo>
                    <a:pt x="1370" y="4622"/>
                    <a:pt x="1417" y="4681"/>
                    <a:pt x="1441" y="4717"/>
                  </a:cubicBezTo>
                  <a:cubicBezTo>
                    <a:pt x="1489" y="4764"/>
                    <a:pt x="1536" y="4812"/>
                    <a:pt x="1596" y="4836"/>
                  </a:cubicBezTo>
                  <a:cubicBezTo>
                    <a:pt x="1655" y="4872"/>
                    <a:pt x="1715" y="4883"/>
                    <a:pt x="1786" y="4883"/>
                  </a:cubicBezTo>
                  <a:cubicBezTo>
                    <a:pt x="1858" y="4883"/>
                    <a:pt x="1917" y="4872"/>
                    <a:pt x="1977" y="4836"/>
                  </a:cubicBezTo>
                  <a:cubicBezTo>
                    <a:pt x="2025" y="4824"/>
                    <a:pt x="2072" y="4800"/>
                    <a:pt x="2108" y="4764"/>
                  </a:cubicBezTo>
                  <a:cubicBezTo>
                    <a:pt x="2132" y="4753"/>
                    <a:pt x="2144" y="4753"/>
                    <a:pt x="2155" y="4741"/>
                  </a:cubicBezTo>
                  <a:cubicBezTo>
                    <a:pt x="2251" y="4645"/>
                    <a:pt x="2346" y="4538"/>
                    <a:pt x="2441" y="4395"/>
                  </a:cubicBezTo>
                  <a:cubicBezTo>
                    <a:pt x="2513" y="4288"/>
                    <a:pt x="2584" y="4157"/>
                    <a:pt x="2667" y="3991"/>
                  </a:cubicBezTo>
                  <a:cubicBezTo>
                    <a:pt x="2679" y="3943"/>
                    <a:pt x="2703" y="3883"/>
                    <a:pt x="2739" y="3824"/>
                  </a:cubicBezTo>
                  <a:cubicBezTo>
                    <a:pt x="2751" y="3788"/>
                    <a:pt x="2775" y="3752"/>
                    <a:pt x="2798" y="3705"/>
                  </a:cubicBezTo>
                  <a:cubicBezTo>
                    <a:pt x="3037" y="3860"/>
                    <a:pt x="3251" y="3991"/>
                    <a:pt x="3489" y="4098"/>
                  </a:cubicBezTo>
                  <a:cubicBezTo>
                    <a:pt x="3572" y="4122"/>
                    <a:pt x="3632" y="4157"/>
                    <a:pt x="3691" y="4169"/>
                  </a:cubicBezTo>
                  <a:cubicBezTo>
                    <a:pt x="3751" y="4181"/>
                    <a:pt x="3810" y="4205"/>
                    <a:pt x="3882" y="4217"/>
                  </a:cubicBezTo>
                  <a:lnTo>
                    <a:pt x="4060" y="4217"/>
                  </a:lnTo>
                  <a:cubicBezTo>
                    <a:pt x="4120" y="4205"/>
                    <a:pt x="4180" y="4181"/>
                    <a:pt x="4227" y="4169"/>
                  </a:cubicBezTo>
                  <a:cubicBezTo>
                    <a:pt x="4251" y="4157"/>
                    <a:pt x="4287" y="4145"/>
                    <a:pt x="4299" y="4122"/>
                  </a:cubicBezTo>
                  <a:cubicBezTo>
                    <a:pt x="4334" y="4110"/>
                    <a:pt x="4346" y="4098"/>
                    <a:pt x="4358" y="4086"/>
                  </a:cubicBezTo>
                  <a:cubicBezTo>
                    <a:pt x="4382" y="4050"/>
                    <a:pt x="4418" y="4002"/>
                    <a:pt x="4430" y="3967"/>
                  </a:cubicBezTo>
                  <a:cubicBezTo>
                    <a:pt x="4465" y="3871"/>
                    <a:pt x="4477" y="3788"/>
                    <a:pt x="4465" y="3669"/>
                  </a:cubicBezTo>
                  <a:cubicBezTo>
                    <a:pt x="4441" y="3562"/>
                    <a:pt x="4418" y="3443"/>
                    <a:pt x="4370" y="3324"/>
                  </a:cubicBezTo>
                  <a:cubicBezTo>
                    <a:pt x="4322" y="3217"/>
                    <a:pt x="4287" y="3098"/>
                    <a:pt x="4227" y="2979"/>
                  </a:cubicBezTo>
                  <a:cubicBezTo>
                    <a:pt x="4180" y="2871"/>
                    <a:pt x="4120" y="2788"/>
                    <a:pt x="4060" y="2669"/>
                  </a:cubicBezTo>
                  <a:cubicBezTo>
                    <a:pt x="4049" y="2621"/>
                    <a:pt x="4013" y="2574"/>
                    <a:pt x="4001" y="2550"/>
                  </a:cubicBezTo>
                  <a:lnTo>
                    <a:pt x="3989" y="2514"/>
                  </a:lnTo>
                  <a:lnTo>
                    <a:pt x="4001" y="2502"/>
                  </a:lnTo>
                  <a:cubicBezTo>
                    <a:pt x="4049" y="2443"/>
                    <a:pt x="4084" y="2395"/>
                    <a:pt x="4132" y="2336"/>
                  </a:cubicBezTo>
                  <a:lnTo>
                    <a:pt x="4168" y="2312"/>
                  </a:lnTo>
                  <a:cubicBezTo>
                    <a:pt x="4322" y="2121"/>
                    <a:pt x="4489" y="1907"/>
                    <a:pt x="4596" y="1681"/>
                  </a:cubicBezTo>
                  <a:cubicBezTo>
                    <a:pt x="4620" y="1621"/>
                    <a:pt x="4656" y="1562"/>
                    <a:pt x="4668" y="1526"/>
                  </a:cubicBezTo>
                  <a:cubicBezTo>
                    <a:pt x="4680" y="1466"/>
                    <a:pt x="4703" y="1407"/>
                    <a:pt x="4703" y="1359"/>
                  </a:cubicBezTo>
                  <a:cubicBezTo>
                    <a:pt x="4703" y="1300"/>
                    <a:pt x="4703" y="1240"/>
                    <a:pt x="4680" y="1193"/>
                  </a:cubicBezTo>
                  <a:cubicBezTo>
                    <a:pt x="4680" y="1133"/>
                    <a:pt x="4656" y="1074"/>
                    <a:pt x="4620" y="1026"/>
                  </a:cubicBezTo>
                  <a:cubicBezTo>
                    <a:pt x="4561" y="931"/>
                    <a:pt x="4465" y="847"/>
                    <a:pt x="4346" y="823"/>
                  </a:cubicBezTo>
                  <a:cubicBezTo>
                    <a:pt x="4263" y="788"/>
                    <a:pt x="4203" y="788"/>
                    <a:pt x="4144" y="788"/>
                  </a:cubicBezTo>
                  <a:cubicBezTo>
                    <a:pt x="4072" y="788"/>
                    <a:pt x="4001" y="788"/>
                    <a:pt x="3941" y="812"/>
                  </a:cubicBezTo>
                  <a:cubicBezTo>
                    <a:pt x="3787" y="835"/>
                    <a:pt x="3644" y="883"/>
                    <a:pt x="3537" y="907"/>
                  </a:cubicBezTo>
                  <a:cubicBezTo>
                    <a:pt x="3477" y="931"/>
                    <a:pt x="3418" y="954"/>
                    <a:pt x="3358" y="966"/>
                  </a:cubicBezTo>
                  <a:cubicBezTo>
                    <a:pt x="3298" y="990"/>
                    <a:pt x="3239" y="1014"/>
                    <a:pt x="3179" y="1026"/>
                  </a:cubicBezTo>
                  <a:lnTo>
                    <a:pt x="3156" y="990"/>
                  </a:lnTo>
                  <a:cubicBezTo>
                    <a:pt x="3108" y="919"/>
                    <a:pt x="3060" y="883"/>
                    <a:pt x="3013" y="823"/>
                  </a:cubicBezTo>
                  <a:cubicBezTo>
                    <a:pt x="2917" y="704"/>
                    <a:pt x="2822" y="609"/>
                    <a:pt x="2751" y="526"/>
                  </a:cubicBezTo>
                  <a:cubicBezTo>
                    <a:pt x="2644" y="407"/>
                    <a:pt x="2548" y="312"/>
                    <a:pt x="2453" y="240"/>
                  </a:cubicBezTo>
                  <a:cubicBezTo>
                    <a:pt x="2249" y="85"/>
                    <a:pt x="2069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2"/>
            <p:cNvSpPr/>
            <p:nvPr/>
          </p:nvSpPr>
          <p:spPr>
            <a:xfrm>
              <a:off x="203825" y="2185178"/>
              <a:ext cx="153180" cy="157444"/>
            </a:xfrm>
            <a:custGeom>
              <a:avLst/>
              <a:gdLst/>
              <a:ahLst/>
              <a:cxnLst/>
              <a:rect l="l" t="t" r="r" b="b"/>
              <a:pathLst>
                <a:path w="4645" h="4775" extrusionOk="0">
                  <a:moveTo>
                    <a:pt x="2918" y="0"/>
                  </a:moveTo>
                  <a:cubicBezTo>
                    <a:pt x="2835" y="12"/>
                    <a:pt x="2799" y="12"/>
                    <a:pt x="2763" y="12"/>
                  </a:cubicBezTo>
                  <a:cubicBezTo>
                    <a:pt x="2596" y="12"/>
                    <a:pt x="2430" y="84"/>
                    <a:pt x="2239" y="238"/>
                  </a:cubicBezTo>
                  <a:cubicBezTo>
                    <a:pt x="2144" y="310"/>
                    <a:pt x="2061" y="381"/>
                    <a:pt x="1930" y="500"/>
                  </a:cubicBezTo>
                  <a:cubicBezTo>
                    <a:pt x="1846" y="572"/>
                    <a:pt x="1763" y="679"/>
                    <a:pt x="1656" y="798"/>
                  </a:cubicBezTo>
                  <a:cubicBezTo>
                    <a:pt x="1632" y="846"/>
                    <a:pt x="1596" y="869"/>
                    <a:pt x="1561" y="917"/>
                  </a:cubicBezTo>
                  <a:lnTo>
                    <a:pt x="1537" y="965"/>
                  </a:lnTo>
                  <a:lnTo>
                    <a:pt x="1501" y="1012"/>
                  </a:lnTo>
                  <a:lnTo>
                    <a:pt x="1334" y="953"/>
                  </a:lnTo>
                  <a:lnTo>
                    <a:pt x="1156" y="893"/>
                  </a:lnTo>
                  <a:cubicBezTo>
                    <a:pt x="1001" y="846"/>
                    <a:pt x="870" y="798"/>
                    <a:pt x="751" y="786"/>
                  </a:cubicBezTo>
                  <a:cubicBezTo>
                    <a:pt x="680" y="774"/>
                    <a:pt x="620" y="774"/>
                    <a:pt x="561" y="774"/>
                  </a:cubicBezTo>
                  <a:lnTo>
                    <a:pt x="537" y="774"/>
                  </a:lnTo>
                  <a:cubicBezTo>
                    <a:pt x="477" y="774"/>
                    <a:pt x="441" y="774"/>
                    <a:pt x="370" y="786"/>
                  </a:cubicBezTo>
                  <a:cubicBezTo>
                    <a:pt x="251" y="810"/>
                    <a:pt x="156" y="893"/>
                    <a:pt x="96" y="977"/>
                  </a:cubicBezTo>
                  <a:cubicBezTo>
                    <a:pt x="60" y="1024"/>
                    <a:pt x="37" y="1084"/>
                    <a:pt x="13" y="1131"/>
                  </a:cubicBezTo>
                  <a:cubicBezTo>
                    <a:pt x="1" y="1167"/>
                    <a:pt x="1" y="1227"/>
                    <a:pt x="1" y="1286"/>
                  </a:cubicBezTo>
                  <a:cubicBezTo>
                    <a:pt x="1" y="1334"/>
                    <a:pt x="13" y="1393"/>
                    <a:pt x="37" y="1453"/>
                  </a:cubicBezTo>
                  <a:cubicBezTo>
                    <a:pt x="49" y="1501"/>
                    <a:pt x="60" y="1560"/>
                    <a:pt x="96" y="1620"/>
                  </a:cubicBezTo>
                  <a:cubicBezTo>
                    <a:pt x="191" y="1846"/>
                    <a:pt x="358" y="2048"/>
                    <a:pt x="489" y="2227"/>
                  </a:cubicBezTo>
                  <a:lnTo>
                    <a:pt x="525" y="2263"/>
                  </a:lnTo>
                  <a:cubicBezTo>
                    <a:pt x="572" y="2322"/>
                    <a:pt x="608" y="2358"/>
                    <a:pt x="644" y="2417"/>
                  </a:cubicBezTo>
                  <a:lnTo>
                    <a:pt x="656" y="2441"/>
                  </a:lnTo>
                  <a:lnTo>
                    <a:pt x="644" y="2465"/>
                  </a:lnTo>
                  <a:lnTo>
                    <a:pt x="632" y="2501"/>
                  </a:lnTo>
                  <a:lnTo>
                    <a:pt x="584" y="2572"/>
                  </a:lnTo>
                  <a:cubicBezTo>
                    <a:pt x="525" y="2691"/>
                    <a:pt x="465" y="2774"/>
                    <a:pt x="418" y="2882"/>
                  </a:cubicBezTo>
                  <a:cubicBezTo>
                    <a:pt x="358" y="3001"/>
                    <a:pt x="310" y="3108"/>
                    <a:pt x="275" y="3215"/>
                  </a:cubicBezTo>
                  <a:cubicBezTo>
                    <a:pt x="227" y="3334"/>
                    <a:pt x="191" y="3453"/>
                    <a:pt x="180" y="3536"/>
                  </a:cubicBezTo>
                  <a:cubicBezTo>
                    <a:pt x="168" y="3656"/>
                    <a:pt x="180" y="3751"/>
                    <a:pt x="215" y="3834"/>
                  </a:cubicBezTo>
                  <a:cubicBezTo>
                    <a:pt x="227" y="3882"/>
                    <a:pt x="251" y="3929"/>
                    <a:pt x="287" y="3953"/>
                  </a:cubicBezTo>
                  <a:cubicBezTo>
                    <a:pt x="299" y="3965"/>
                    <a:pt x="310" y="3989"/>
                    <a:pt x="346" y="4001"/>
                  </a:cubicBezTo>
                  <a:cubicBezTo>
                    <a:pt x="358" y="4013"/>
                    <a:pt x="394" y="4025"/>
                    <a:pt x="418" y="4048"/>
                  </a:cubicBezTo>
                  <a:cubicBezTo>
                    <a:pt x="465" y="4060"/>
                    <a:pt x="513" y="4084"/>
                    <a:pt x="584" y="4084"/>
                  </a:cubicBezTo>
                  <a:lnTo>
                    <a:pt x="763" y="4084"/>
                  </a:lnTo>
                  <a:cubicBezTo>
                    <a:pt x="834" y="4072"/>
                    <a:pt x="894" y="4060"/>
                    <a:pt x="953" y="4048"/>
                  </a:cubicBezTo>
                  <a:cubicBezTo>
                    <a:pt x="1013" y="4025"/>
                    <a:pt x="1084" y="4001"/>
                    <a:pt x="1144" y="3965"/>
                  </a:cubicBezTo>
                  <a:cubicBezTo>
                    <a:pt x="1382" y="3882"/>
                    <a:pt x="1608" y="3751"/>
                    <a:pt x="1846" y="3596"/>
                  </a:cubicBezTo>
                  <a:cubicBezTo>
                    <a:pt x="1858" y="3644"/>
                    <a:pt x="1882" y="3667"/>
                    <a:pt x="1894" y="3715"/>
                  </a:cubicBezTo>
                  <a:cubicBezTo>
                    <a:pt x="1918" y="3775"/>
                    <a:pt x="1942" y="3834"/>
                    <a:pt x="1965" y="3882"/>
                  </a:cubicBezTo>
                  <a:cubicBezTo>
                    <a:pt x="2037" y="4048"/>
                    <a:pt x="2120" y="4179"/>
                    <a:pt x="2192" y="4287"/>
                  </a:cubicBezTo>
                  <a:cubicBezTo>
                    <a:pt x="2275" y="4429"/>
                    <a:pt x="2370" y="4537"/>
                    <a:pt x="2477" y="4620"/>
                  </a:cubicBezTo>
                  <a:cubicBezTo>
                    <a:pt x="2489" y="4644"/>
                    <a:pt x="2501" y="4644"/>
                    <a:pt x="2513" y="4656"/>
                  </a:cubicBezTo>
                  <a:cubicBezTo>
                    <a:pt x="2561" y="4679"/>
                    <a:pt x="2608" y="4715"/>
                    <a:pt x="2632" y="4727"/>
                  </a:cubicBezTo>
                  <a:cubicBezTo>
                    <a:pt x="2692" y="4763"/>
                    <a:pt x="2751" y="4775"/>
                    <a:pt x="2835" y="4775"/>
                  </a:cubicBezTo>
                  <a:lnTo>
                    <a:pt x="2847" y="4775"/>
                  </a:lnTo>
                  <a:cubicBezTo>
                    <a:pt x="2906" y="4775"/>
                    <a:pt x="2966" y="4763"/>
                    <a:pt x="3013" y="4727"/>
                  </a:cubicBezTo>
                  <a:cubicBezTo>
                    <a:pt x="3073" y="4703"/>
                    <a:pt x="3108" y="4656"/>
                    <a:pt x="3156" y="4608"/>
                  </a:cubicBezTo>
                  <a:cubicBezTo>
                    <a:pt x="3192" y="4560"/>
                    <a:pt x="3228" y="4501"/>
                    <a:pt x="3251" y="4429"/>
                  </a:cubicBezTo>
                  <a:cubicBezTo>
                    <a:pt x="3275" y="4370"/>
                    <a:pt x="3287" y="4310"/>
                    <a:pt x="3311" y="4227"/>
                  </a:cubicBezTo>
                  <a:cubicBezTo>
                    <a:pt x="3335" y="4108"/>
                    <a:pt x="3347" y="3989"/>
                    <a:pt x="3370" y="3822"/>
                  </a:cubicBezTo>
                  <a:cubicBezTo>
                    <a:pt x="3370" y="3751"/>
                    <a:pt x="3382" y="3667"/>
                    <a:pt x="3382" y="3596"/>
                  </a:cubicBezTo>
                  <a:cubicBezTo>
                    <a:pt x="3382" y="3525"/>
                    <a:pt x="3394" y="3453"/>
                    <a:pt x="3394" y="3370"/>
                  </a:cubicBezTo>
                  <a:lnTo>
                    <a:pt x="3406" y="3275"/>
                  </a:lnTo>
                  <a:cubicBezTo>
                    <a:pt x="3489" y="3239"/>
                    <a:pt x="3549" y="3227"/>
                    <a:pt x="3620" y="3215"/>
                  </a:cubicBezTo>
                  <a:lnTo>
                    <a:pt x="3644" y="3191"/>
                  </a:lnTo>
                  <a:lnTo>
                    <a:pt x="3739" y="3167"/>
                  </a:lnTo>
                  <a:cubicBezTo>
                    <a:pt x="3859" y="3132"/>
                    <a:pt x="4001" y="3096"/>
                    <a:pt x="4156" y="3036"/>
                  </a:cubicBezTo>
                  <a:cubicBezTo>
                    <a:pt x="4299" y="2977"/>
                    <a:pt x="4418" y="2894"/>
                    <a:pt x="4501" y="2810"/>
                  </a:cubicBezTo>
                  <a:cubicBezTo>
                    <a:pt x="4537" y="2763"/>
                    <a:pt x="4573" y="2703"/>
                    <a:pt x="4597" y="2644"/>
                  </a:cubicBezTo>
                  <a:cubicBezTo>
                    <a:pt x="4632" y="2584"/>
                    <a:pt x="4644" y="2524"/>
                    <a:pt x="4644" y="2453"/>
                  </a:cubicBezTo>
                  <a:cubicBezTo>
                    <a:pt x="4644" y="2393"/>
                    <a:pt x="4632" y="2334"/>
                    <a:pt x="4621" y="2274"/>
                  </a:cubicBezTo>
                  <a:cubicBezTo>
                    <a:pt x="4597" y="2215"/>
                    <a:pt x="4561" y="2167"/>
                    <a:pt x="4513" y="2108"/>
                  </a:cubicBezTo>
                  <a:cubicBezTo>
                    <a:pt x="4478" y="2084"/>
                    <a:pt x="4442" y="2036"/>
                    <a:pt x="4394" y="2001"/>
                  </a:cubicBezTo>
                  <a:cubicBezTo>
                    <a:pt x="4335" y="1965"/>
                    <a:pt x="4263" y="1917"/>
                    <a:pt x="4168" y="1870"/>
                  </a:cubicBezTo>
                  <a:cubicBezTo>
                    <a:pt x="4037" y="1810"/>
                    <a:pt x="3906" y="1751"/>
                    <a:pt x="3763" y="1703"/>
                  </a:cubicBezTo>
                  <a:lnTo>
                    <a:pt x="3728" y="1691"/>
                  </a:lnTo>
                  <a:lnTo>
                    <a:pt x="3704" y="1691"/>
                  </a:lnTo>
                  <a:cubicBezTo>
                    <a:pt x="3609" y="1667"/>
                    <a:pt x="3489" y="1620"/>
                    <a:pt x="3382" y="1572"/>
                  </a:cubicBezTo>
                  <a:lnTo>
                    <a:pt x="3382" y="1203"/>
                  </a:lnTo>
                  <a:lnTo>
                    <a:pt x="3382" y="1096"/>
                  </a:lnTo>
                  <a:cubicBezTo>
                    <a:pt x="3382" y="965"/>
                    <a:pt x="3370" y="810"/>
                    <a:pt x="3347" y="667"/>
                  </a:cubicBezTo>
                  <a:lnTo>
                    <a:pt x="3311" y="441"/>
                  </a:lnTo>
                  <a:cubicBezTo>
                    <a:pt x="3287" y="369"/>
                    <a:pt x="3263" y="310"/>
                    <a:pt x="3228" y="250"/>
                  </a:cubicBezTo>
                  <a:cubicBezTo>
                    <a:pt x="3216" y="215"/>
                    <a:pt x="3204" y="191"/>
                    <a:pt x="3168" y="155"/>
                  </a:cubicBezTo>
                  <a:cubicBezTo>
                    <a:pt x="3156" y="131"/>
                    <a:pt x="3132" y="119"/>
                    <a:pt x="3097" y="84"/>
                  </a:cubicBezTo>
                  <a:cubicBezTo>
                    <a:pt x="3085" y="72"/>
                    <a:pt x="3085" y="72"/>
                    <a:pt x="3073" y="72"/>
                  </a:cubicBezTo>
                  <a:cubicBezTo>
                    <a:pt x="3025" y="36"/>
                    <a:pt x="2977" y="12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2"/>
            <p:cNvSpPr/>
            <p:nvPr/>
          </p:nvSpPr>
          <p:spPr>
            <a:xfrm>
              <a:off x="1851797" y="793056"/>
              <a:ext cx="365605" cy="356754"/>
            </a:xfrm>
            <a:custGeom>
              <a:avLst/>
              <a:gdLst/>
              <a:ahLst/>
              <a:cxnLst/>
              <a:rect l="l" t="t" r="r" b="b"/>
              <a:pathLst>
                <a:path w="9335" h="9109" extrusionOk="0">
                  <a:moveTo>
                    <a:pt x="6108" y="0"/>
                  </a:moveTo>
                  <a:cubicBezTo>
                    <a:pt x="5989" y="24"/>
                    <a:pt x="5870" y="60"/>
                    <a:pt x="5727" y="143"/>
                  </a:cubicBezTo>
                  <a:cubicBezTo>
                    <a:pt x="5608" y="203"/>
                    <a:pt x="5489" y="274"/>
                    <a:pt x="5382" y="346"/>
                  </a:cubicBezTo>
                  <a:cubicBezTo>
                    <a:pt x="5120" y="298"/>
                    <a:pt x="4870" y="274"/>
                    <a:pt x="4620" y="274"/>
                  </a:cubicBezTo>
                  <a:cubicBezTo>
                    <a:pt x="3787" y="274"/>
                    <a:pt x="2965" y="524"/>
                    <a:pt x="2275" y="1012"/>
                  </a:cubicBezTo>
                  <a:cubicBezTo>
                    <a:pt x="2108" y="1131"/>
                    <a:pt x="1941" y="1274"/>
                    <a:pt x="1786" y="1417"/>
                  </a:cubicBezTo>
                  <a:lnTo>
                    <a:pt x="1727" y="1393"/>
                  </a:lnTo>
                  <a:cubicBezTo>
                    <a:pt x="1632" y="1358"/>
                    <a:pt x="1524" y="1334"/>
                    <a:pt x="1429" y="1298"/>
                  </a:cubicBezTo>
                  <a:cubicBezTo>
                    <a:pt x="1263" y="1250"/>
                    <a:pt x="1132" y="1239"/>
                    <a:pt x="1012" y="1239"/>
                  </a:cubicBezTo>
                  <a:lnTo>
                    <a:pt x="1001" y="1239"/>
                  </a:lnTo>
                  <a:cubicBezTo>
                    <a:pt x="882" y="1239"/>
                    <a:pt x="751" y="1274"/>
                    <a:pt x="655" y="1346"/>
                  </a:cubicBezTo>
                  <a:cubicBezTo>
                    <a:pt x="536" y="1417"/>
                    <a:pt x="453" y="1524"/>
                    <a:pt x="393" y="1631"/>
                  </a:cubicBezTo>
                  <a:cubicBezTo>
                    <a:pt x="298" y="1762"/>
                    <a:pt x="227" y="1905"/>
                    <a:pt x="155" y="2060"/>
                  </a:cubicBezTo>
                  <a:cubicBezTo>
                    <a:pt x="60" y="2251"/>
                    <a:pt x="12" y="2405"/>
                    <a:pt x="0" y="2548"/>
                  </a:cubicBezTo>
                  <a:lnTo>
                    <a:pt x="0" y="2727"/>
                  </a:lnTo>
                  <a:cubicBezTo>
                    <a:pt x="12" y="2786"/>
                    <a:pt x="36" y="2846"/>
                    <a:pt x="60" y="2894"/>
                  </a:cubicBezTo>
                  <a:cubicBezTo>
                    <a:pt x="108" y="2977"/>
                    <a:pt x="179" y="3072"/>
                    <a:pt x="250" y="3132"/>
                  </a:cubicBezTo>
                  <a:lnTo>
                    <a:pt x="298" y="3179"/>
                  </a:lnTo>
                  <a:lnTo>
                    <a:pt x="310" y="3191"/>
                  </a:lnTo>
                  <a:lnTo>
                    <a:pt x="334" y="3203"/>
                  </a:lnTo>
                  <a:cubicBezTo>
                    <a:pt x="393" y="3263"/>
                    <a:pt x="453" y="3322"/>
                    <a:pt x="489" y="3382"/>
                  </a:cubicBezTo>
                  <a:cubicBezTo>
                    <a:pt x="548" y="3453"/>
                    <a:pt x="596" y="3536"/>
                    <a:pt x="631" y="3608"/>
                  </a:cubicBezTo>
                  <a:cubicBezTo>
                    <a:pt x="465" y="4465"/>
                    <a:pt x="584" y="5346"/>
                    <a:pt x="965" y="6132"/>
                  </a:cubicBezTo>
                  <a:cubicBezTo>
                    <a:pt x="846" y="6334"/>
                    <a:pt x="703" y="6632"/>
                    <a:pt x="727" y="6965"/>
                  </a:cubicBezTo>
                  <a:cubicBezTo>
                    <a:pt x="762" y="7311"/>
                    <a:pt x="989" y="7573"/>
                    <a:pt x="1227" y="7811"/>
                  </a:cubicBezTo>
                  <a:cubicBezTo>
                    <a:pt x="1358" y="7966"/>
                    <a:pt x="1524" y="8097"/>
                    <a:pt x="1715" y="8204"/>
                  </a:cubicBezTo>
                  <a:cubicBezTo>
                    <a:pt x="1834" y="8275"/>
                    <a:pt x="1977" y="8311"/>
                    <a:pt x="2120" y="8311"/>
                  </a:cubicBezTo>
                  <a:lnTo>
                    <a:pt x="2191" y="8311"/>
                  </a:lnTo>
                  <a:cubicBezTo>
                    <a:pt x="2370" y="8287"/>
                    <a:pt x="2548" y="8204"/>
                    <a:pt x="2656" y="8144"/>
                  </a:cubicBezTo>
                  <a:cubicBezTo>
                    <a:pt x="2727" y="8097"/>
                    <a:pt x="2798" y="8073"/>
                    <a:pt x="2870" y="8025"/>
                  </a:cubicBezTo>
                  <a:cubicBezTo>
                    <a:pt x="3394" y="8275"/>
                    <a:pt x="3989" y="8406"/>
                    <a:pt x="4572" y="8430"/>
                  </a:cubicBezTo>
                  <a:lnTo>
                    <a:pt x="4584" y="8442"/>
                  </a:lnTo>
                  <a:lnTo>
                    <a:pt x="4680" y="8549"/>
                  </a:lnTo>
                  <a:lnTo>
                    <a:pt x="4727" y="8585"/>
                  </a:lnTo>
                  <a:lnTo>
                    <a:pt x="4811" y="8680"/>
                  </a:lnTo>
                  <a:cubicBezTo>
                    <a:pt x="4906" y="8763"/>
                    <a:pt x="5025" y="8882"/>
                    <a:pt x="5156" y="8978"/>
                  </a:cubicBezTo>
                  <a:cubicBezTo>
                    <a:pt x="5287" y="9049"/>
                    <a:pt x="5442" y="9109"/>
                    <a:pt x="5596" y="9109"/>
                  </a:cubicBezTo>
                  <a:lnTo>
                    <a:pt x="5656" y="9109"/>
                  </a:lnTo>
                  <a:cubicBezTo>
                    <a:pt x="5823" y="9109"/>
                    <a:pt x="5989" y="9061"/>
                    <a:pt x="6156" y="9025"/>
                  </a:cubicBezTo>
                  <a:cubicBezTo>
                    <a:pt x="6335" y="8978"/>
                    <a:pt x="6489" y="8918"/>
                    <a:pt x="6644" y="8859"/>
                  </a:cubicBezTo>
                  <a:cubicBezTo>
                    <a:pt x="6811" y="8799"/>
                    <a:pt x="6954" y="8704"/>
                    <a:pt x="7085" y="8609"/>
                  </a:cubicBezTo>
                  <a:cubicBezTo>
                    <a:pt x="7228" y="8501"/>
                    <a:pt x="7323" y="8382"/>
                    <a:pt x="7406" y="8228"/>
                  </a:cubicBezTo>
                  <a:cubicBezTo>
                    <a:pt x="7489" y="8073"/>
                    <a:pt x="7525" y="7870"/>
                    <a:pt x="7525" y="7632"/>
                  </a:cubicBezTo>
                  <a:cubicBezTo>
                    <a:pt x="7525" y="7537"/>
                    <a:pt x="7501" y="7394"/>
                    <a:pt x="7478" y="7251"/>
                  </a:cubicBezTo>
                  <a:cubicBezTo>
                    <a:pt x="8001" y="6739"/>
                    <a:pt x="8371" y="6084"/>
                    <a:pt x="8561" y="5370"/>
                  </a:cubicBezTo>
                  <a:lnTo>
                    <a:pt x="8632" y="5346"/>
                  </a:lnTo>
                  <a:lnTo>
                    <a:pt x="8728" y="5311"/>
                  </a:lnTo>
                  <a:lnTo>
                    <a:pt x="8740" y="5311"/>
                  </a:lnTo>
                  <a:cubicBezTo>
                    <a:pt x="8787" y="5299"/>
                    <a:pt x="8847" y="5275"/>
                    <a:pt x="8894" y="5251"/>
                  </a:cubicBezTo>
                  <a:cubicBezTo>
                    <a:pt x="8966" y="5227"/>
                    <a:pt x="9025" y="5180"/>
                    <a:pt x="9097" y="5132"/>
                  </a:cubicBezTo>
                  <a:cubicBezTo>
                    <a:pt x="9144" y="5096"/>
                    <a:pt x="9192" y="5037"/>
                    <a:pt x="9228" y="4953"/>
                  </a:cubicBezTo>
                  <a:cubicBezTo>
                    <a:pt x="9311" y="4775"/>
                    <a:pt x="9323" y="4596"/>
                    <a:pt x="9335" y="4453"/>
                  </a:cubicBezTo>
                  <a:cubicBezTo>
                    <a:pt x="9335" y="4322"/>
                    <a:pt x="9335" y="4156"/>
                    <a:pt x="9311" y="3965"/>
                  </a:cubicBezTo>
                  <a:cubicBezTo>
                    <a:pt x="9287" y="3810"/>
                    <a:pt x="9264" y="3644"/>
                    <a:pt x="9228" y="3489"/>
                  </a:cubicBezTo>
                  <a:cubicBezTo>
                    <a:pt x="9204" y="3346"/>
                    <a:pt x="9144" y="3251"/>
                    <a:pt x="9085" y="3167"/>
                  </a:cubicBezTo>
                  <a:cubicBezTo>
                    <a:pt x="8978" y="3048"/>
                    <a:pt x="8811" y="3036"/>
                    <a:pt x="8668" y="3025"/>
                  </a:cubicBezTo>
                  <a:lnTo>
                    <a:pt x="8537" y="3025"/>
                  </a:lnTo>
                  <a:cubicBezTo>
                    <a:pt x="8513" y="3025"/>
                    <a:pt x="8502" y="3025"/>
                    <a:pt x="8478" y="3013"/>
                  </a:cubicBezTo>
                  <a:lnTo>
                    <a:pt x="8454" y="3013"/>
                  </a:lnTo>
                  <a:cubicBezTo>
                    <a:pt x="8335" y="2667"/>
                    <a:pt x="8180" y="2358"/>
                    <a:pt x="7966" y="2036"/>
                  </a:cubicBezTo>
                  <a:cubicBezTo>
                    <a:pt x="7859" y="1893"/>
                    <a:pt x="7763" y="1762"/>
                    <a:pt x="7644" y="1620"/>
                  </a:cubicBezTo>
                  <a:cubicBezTo>
                    <a:pt x="7704" y="1346"/>
                    <a:pt x="7680" y="1120"/>
                    <a:pt x="7597" y="929"/>
                  </a:cubicBezTo>
                  <a:cubicBezTo>
                    <a:pt x="7478" y="655"/>
                    <a:pt x="7239" y="477"/>
                    <a:pt x="7001" y="334"/>
                  </a:cubicBezTo>
                  <a:cubicBezTo>
                    <a:pt x="6739" y="155"/>
                    <a:pt x="6477" y="0"/>
                    <a:pt x="6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2"/>
            <p:cNvSpPr/>
            <p:nvPr/>
          </p:nvSpPr>
          <p:spPr>
            <a:xfrm>
              <a:off x="1886771" y="817651"/>
              <a:ext cx="332981" cy="332628"/>
            </a:xfrm>
            <a:custGeom>
              <a:avLst/>
              <a:gdLst/>
              <a:ahLst/>
              <a:cxnLst/>
              <a:rect l="l" t="t" r="r" b="b"/>
              <a:pathLst>
                <a:path w="8502" h="8493" extrusionOk="0">
                  <a:moveTo>
                    <a:pt x="6519" y="0"/>
                  </a:moveTo>
                  <a:cubicBezTo>
                    <a:pt x="6481" y="0"/>
                    <a:pt x="6489" y="23"/>
                    <a:pt x="6489" y="63"/>
                  </a:cubicBezTo>
                  <a:cubicBezTo>
                    <a:pt x="6489" y="111"/>
                    <a:pt x="6489" y="170"/>
                    <a:pt x="6477" y="206"/>
                  </a:cubicBezTo>
                  <a:cubicBezTo>
                    <a:pt x="6466" y="265"/>
                    <a:pt x="6442" y="313"/>
                    <a:pt x="6430" y="361"/>
                  </a:cubicBezTo>
                  <a:cubicBezTo>
                    <a:pt x="6382" y="468"/>
                    <a:pt x="6346" y="551"/>
                    <a:pt x="6287" y="646"/>
                  </a:cubicBezTo>
                  <a:cubicBezTo>
                    <a:pt x="6227" y="718"/>
                    <a:pt x="6180" y="801"/>
                    <a:pt x="6120" y="884"/>
                  </a:cubicBezTo>
                  <a:cubicBezTo>
                    <a:pt x="6251" y="968"/>
                    <a:pt x="6370" y="1075"/>
                    <a:pt x="6489" y="1194"/>
                  </a:cubicBezTo>
                  <a:cubicBezTo>
                    <a:pt x="6549" y="1265"/>
                    <a:pt x="6620" y="1337"/>
                    <a:pt x="6680" y="1420"/>
                  </a:cubicBezTo>
                  <a:cubicBezTo>
                    <a:pt x="6739" y="1492"/>
                    <a:pt x="6799" y="1563"/>
                    <a:pt x="6847" y="1635"/>
                  </a:cubicBezTo>
                  <a:cubicBezTo>
                    <a:pt x="6894" y="1730"/>
                    <a:pt x="6954" y="1813"/>
                    <a:pt x="6977" y="1908"/>
                  </a:cubicBezTo>
                  <a:cubicBezTo>
                    <a:pt x="7013" y="1992"/>
                    <a:pt x="7037" y="2075"/>
                    <a:pt x="7061" y="2158"/>
                  </a:cubicBezTo>
                  <a:cubicBezTo>
                    <a:pt x="7073" y="2254"/>
                    <a:pt x="7073" y="2325"/>
                    <a:pt x="7073" y="2408"/>
                  </a:cubicBezTo>
                  <a:cubicBezTo>
                    <a:pt x="7073" y="2456"/>
                    <a:pt x="7061" y="2480"/>
                    <a:pt x="7061" y="2527"/>
                  </a:cubicBezTo>
                  <a:cubicBezTo>
                    <a:pt x="7061" y="2551"/>
                    <a:pt x="7037" y="2575"/>
                    <a:pt x="7037" y="2587"/>
                  </a:cubicBezTo>
                  <a:cubicBezTo>
                    <a:pt x="7132" y="2587"/>
                    <a:pt x="7216" y="2611"/>
                    <a:pt x="7311" y="2635"/>
                  </a:cubicBezTo>
                  <a:cubicBezTo>
                    <a:pt x="7382" y="2670"/>
                    <a:pt x="7454" y="2706"/>
                    <a:pt x="7537" y="2754"/>
                  </a:cubicBezTo>
                  <a:cubicBezTo>
                    <a:pt x="7597" y="2813"/>
                    <a:pt x="7656" y="2873"/>
                    <a:pt x="7680" y="2944"/>
                  </a:cubicBezTo>
                  <a:cubicBezTo>
                    <a:pt x="7728" y="3028"/>
                    <a:pt x="7751" y="3111"/>
                    <a:pt x="7775" y="3206"/>
                  </a:cubicBezTo>
                  <a:cubicBezTo>
                    <a:pt x="7799" y="3301"/>
                    <a:pt x="7811" y="3420"/>
                    <a:pt x="7811" y="3528"/>
                  </a:cubicBezTo>
                  <a:cubicBezTo>
                    <a:pt x="7811" y="3587"/>
                    <a:pt x="7835" y="3647"/>
                    <a:pt x="7811" y="3706"/>
                  </a:cubicBezTo>
                  <a:cubicBezTo>
                    <a:pt x="7811" y="3742"/>
                    <a:pt x="7811" y="3778"/>
                    <a:pt x="7799" y="3813"/>
                  </a:cubicBezTo>
                  <a:cubicBezTo>
                    <a:pt x="7799" y="3837"/>
                    <a:pt x="7787" y="3873"/>
                    <a:pt x="7775" y="3885"/>
                  </a:cubicBezTo>
                  <a:cubicBezTo>
                    <a:pt x="7751" y="3897"/>
                    <a:pt x="7739" y="3932"/>
                    <a:pt x="7728" y="3944"/>
                  </a:cubicBezTo>
                  <a:cubicBezTo>
                    <a:pt x="7692" y="3956"/>
                    <a:pt x="7668" y="3992"/>
                    <a:pt x="7656" y="4004"/>
                  </a:cubicBezTo>
                  <a:cubicBezTo>
                    <a:pt x="7620" y="4016"/>
                    <a:pt x="7597" y="4051"/>
                    <a:pt x="7561" y="4075"/>
                  </a:cubicBezTo>
                  <a:cubicBezTo>
                    <a:pt x="7513" y="4111"/>
                    <a:pt x="7478" y="4159"/>
                    <a:pt x="7430" y="4171"/>
                  </a:cubicBezTo>
                  <a:cubicBezTo>
                    <a:pt x="7418" y="4182"/>
                    <a:pt x="7382" y="4182"/>
                    <a:pt x="7370" y="4194"/>
                  </a:cubicBezTo>
                  <a:cubicBezTo>
                    <a:pt x="7370" y="4206"/>
                    <a:pt x="7370" y="4230"/>
                    <a:pt x="7358" y="4242"/>
                  </a:cubicBezTo>
                  <a:cubicBezTo>
                    <a:pt x="7358" y="4266"/>
                    <a:pt x="7335" y="4302"/>
                    <a:pt x="7335" y="4337"/>
                  </a:cubicBezTo>
                  <a:cubicBezTo>
                    <a:pt x="7323" y="4432"/>
                    <a:pt x="7311" y="4552"/>
                    <a:pt x="7275" y="4659"/>
                  </a:cubicBezTo>
                  <a:cubicBezTo>
                    <a:pt x="7251" y="4778"/>
                    <a:pt x="7216" y="4885"/>
                    <a:pt x="7192" y="5004"/>
                  </a:cubicBezTo>
                  <a:cubicBezTo>
                    <a:pt x="7156" y="5099"/>
                    <a:pt x="7120" y="5206"/>
                    <a:pt x="7061" y="5314"/>
                  </a:cubicBezTo>
                  <a:cubicBezTo>
                    <a:pt x="7013" y="5421"/>
                    <a:pt x="6954" y="5504"/>
                    <a:pt x="6882" y="5599"/>
                  </a:cubicBezTo>
                  <a:cubicBezTo>
                    <a:pt x="6799" y="5683"/>
                    <a:pt x="6727" y="5754"/>
                    <a:pt x="6644" y="5837"/>
                  </a:cubicBezTo>
                  <a:cubicBezTo>
                    <a:pt x="6596" y="5861"/>
                    <a:pt x="6561" y="5897"/>
                    <a:pt x="6525" y="5921"/>
                  </a:cubicBezTo>
                  <a:cubicBezTo>
                    <a:pt x="6489" y="5933"/>
                    <a:pt x="6466" y="5956"/>
                    <a:pt x="6442" y="5980"/>
                  </a:cubicBezTo>
                  <a:cubicBezTo>
                    <a:pt x="6430" y="5992"/>
                    <a:pt x="6418" y="6016"/>
                    <a:pt x="6406" y="6016"/>
                  </a:cubicBezTo>
                  <a:cubicBezTo>
                    <a:pt x="6323" y="6040"/>
                    <a:pt x="6251" y="6052"/>
                    <a:pt x="6192" y="6087"/>
                  </a:cubicBezTo>
                  <a:cubicBezTo>
                    <a:pt x="6180" y="6087"/>
                    <a:pt x="6180" y="6099"/>
                    <a:pt x="6168" y="6099"/>
                  </a:cubicBezTo>
                  <a:lnTo>
                    <a:pt x="6144" y="6111"/>
                  </a:lnTo>
                  <a:cubicBezTo>
                    <a:pt x="6144" y="6135"/>
                    <a:pt x="6132" y="6147"/>
                    <a:pt x="6132" y="6159"/>
                  </a:cubicBezTo>
                  <a:lnTo>
                    <a:pt x="6132" y="6314"/>
                  </a:lnTo>
                  <a:cubicBezTo>
                    <a:pt x="6144" y="6445"/>
                    <a:pt x="6192" y="6576"/>
                    <a:pt x="6204" y="6730"/>
                  </a:cubicBezTo>
                  <a:cubicBezTo>
                    <a:pt x="6227" y="6790"/>
                    <a:pt x="6227" y="6849"/>
                    <a:pt x="6227" y="6921"/>
                  </a:cubicBezTo>
                  <a:lnTo>
                    <a:pt x="6227" y="6992"/>
                  </a:lnTo>
                  <a:cubicBezTo>
                    <a:pt x="6227" y="7028"/>
                    <a:pt x="6227" y="7040"/>
                    <a:pt x="6204" y="7076"/>
                  </a:cubicBezTo>
                  <a:cubicBezTo>
                    <a:pt x="6168" y="7219"/>
                    <a:pt x="6085" y="7350"/>
                    <a:pt x="6001" y="7457"/>
                  </a:cubicBezTo>
                  <a:cubicBezTo>
                    <a:pt x="5942" y="7516"/>
                    <a:pt x="5894" y="7576"/>
                    <a:pt x="5823" y="7635"/>
                  </a:cubicBezTo>
                  <a:cubicBezTo>
                    <a:pt x="5763" y="7683"/>
                    <a:pt x="5704" y="7719"/>
                    <a:pt x="5644" y="7754"/>
                  </a:cubicBezTo>
                  <a:cubicBezTo>
                    <a:pt x="5584" y="7802"/>
                    <a:pt x="5513" y="7826"/>
                    <a:pt x="5430" y="7861"/>
                  </a:cubicBezTo>
                  <a:cubicBezTo>
                    <a:pt x="5358" y="7885"/>
                    <a:pt x="5287" y="7909"/>
                    <a:pt x="5215" y="7921"/>
                  </a:cubicBezTo>
                  <a:cubicBezTo>
                    <a:pt x="5168" y="7921"/>
                    <a:pt x="5132" y="7933"/>
                    <a:pt x="5096" y="7933"/>
                  </a:cubicBezTo>
                  <a:lnTo>
                    <a:pt x="5001" y="7933"/>
                  </a:lnTo>
                  <a:cubicBezTo>
                    <a:pt x="4953" y="7933"/>
                    <a:pt x="4894" y="7921"/>
                    <a:pt x="4858" y="7909"/>
                  </a:cubicBezTo>
                  <a:cubicBezTo>
                    <a:pt x="4811" y="7885"/>
                    <a:pt x="4763" y="7861"/>
                    <a:pt x="4715" y="7814"/>
                  </a:cubicBezTo>
                  <a:cubicBezTo>
                    <a:pt x="4691" y="7790"/>
                    <a:pt x="4644" y="7754"/>
                    <a:pt x="4620" y="7707"/>
                  </a:cubicBezTo>
                  <a:cubicBezTo>
                    <a:pt x="4584" y="7671"/>
                    <a:pt x="4537" y="7623"/>
                    <a:pt x="4513" y="7588"/>
                  </a:cubicBezTo>
                  <a:lnTo>
                    <a:pt x="4406" y="7492"/>
                  </a:lnTo>
                  <a:cubicBezTo>
                    <a:pt x="4394" y="7469"/>
                    <a:pt x="4358" y="7457"/>
                    <a:pt x="4346" y="7445"/>
                  </a:cubicBezTo>
                  <a:cubicBezTo>
                    <a:pt x="4322" y="7433"/>
                    <a:pt x="4310" y="7409"/>
                    <a:pt x="4275" y="7409"/>
                  </a:cubicBezTo>
                  <a:cubicBezTo>
                    <a:pt x="4263" y="7409"/>
                    <a:pt x="4251" y="7397"/>
                    <a:pt x="4251" y="7397"/>
                  </a:cubicBezTo>
                  <a:lnTo>
                    <a:pt x="4084" y="7397"/>
                  </a:lnTo>
                  <a:cubicBezTo>
                    <a:pt x="3929" y="7409"/>
                    <a:pt x="3787" y="7457"/>
                    <a:pt x="3656" y="7492"/>
                  </a:cubicBezTo>
                  <a:cubicBezTo>
                    <a:pt x="3596" y="7504"/>
                    <a:pt x="3513" y="7504"/>
                    <a:pt x="3453" y="7504"/>
                  </a:cubicBezTo>
                  <a:cubicBezTo>
                    <a:pt x="3382" y="7504"/>
                    <a:pt x="3310" y="7492"/>
                    <a:pt x="3239" y="7469"/>
                  </a:cubicBezTo>
                  <a:cubicBezTo>
                    <a:pt x="3084" y="7445"/>
                    <a:pt x="2941" y="7385"/>
                    <a:pt x="2798" y="7326"/>
                  </a:cubicBezTo>
                  <a:cubicBezTo>
                    <a:pt x="2656" y="7266"/>
                    <a:pt x="2525" y="7195"/>
                    <a:pt x="2382" y="7135"/>
                  </a:cubicBezTo>
                  <a:lnTo>
                    <a:pt x="2405" y="7135"/>
                  </a:lnTo>
                  <a:cubicBezTo>
                    <a:pt x="2251" y="7076"/>
                    <a:pt x="2108" y="7016"/>
                    <a:pt x="1941" y="6992"/>
                  </a:cubicBezTo>
                  <a:lnTo>
                    <a:pt x="1870" y="6992"/>
                  </a:lnTo>
                  <a:cubicBezTo>
                    <a:pt x="1846" y="6992"/>
                    <a:pt x="1834" y="6992"/>
                    <a:pt x="1834" y="7016"/>
                  </a:cubicBezTo>
                  <a:cubicBezTo>
                    <a:pt x="1822" y="7016"/>
                    <a:pt x="1810" y="7028"/>
                    <a:pt x="1786" y="7040"/>
                  </a:cubicBezTo>
                  <a:lnTo>
                    <a:pt x="1691" y="7147"/>
                  </a:lnTo>
                  <a:cubicBezTo>
                    <a:pt x="1632" y="7207"/>
                    <a:pt x="1548" y="7242"/>
                    <a:pt x="1477" y="7278"/>
                  </a:cubicBezTo>
                  <a:cubicBezTo>
                    <a:pt x="1417" y="7302"/>
                    <a:pt x="1358" y="7338"/>
                    <a:pt x="1286" y="7338"/>
                  </a:cubicBezTo>
                  <a:cubicBezTo>
                    <a:pt x="1227" y="7350"/>
                    <a:pt x="1167" y="7350"/>
                    <a:pt x="1108" y="7350"/>
                  </a:cubicBezTo>
                  <a:cubicBezTo>
                    <a:pt x="977" y="7350"/>
                    <a:pt x="834" y="7326"/>
                    <a:pt x="715" y="7278"/>
                  </a:cubicBezTo>
                  <a:lnTo>
                    <a:pt x="536" y="7183"/>
                  </a:lnTo>
                  <a:cubicBezTo>
                    <a:pt x="477" y="7159"/>
                    <a:pt x="417" y="7111"/>
                    <a:pt x="381" y="7064"/>
                  </a:cubicBezTo>
                  <a:cubicBezTo>
                    <a:pt x="262" y="6980"/>
                    <a:pt x="155" y="6873"/>
                    <a:pt x="48" y="6754"/>
                  </a:cubicBezTo>
                  <a:cubicBezTo>
                    <a:pt x="36" y="6742"/>
                    <a:pt x="24" y="6707"/>
                    <a:pt x="0" y="6695"/>
                  </a:cubicBezTo>
                  <a:lnTo>
                    <a:pt x="0" y="6695"/>
                  </a:lnTo>
                  <a:cubicBezTo>
                    <a:pt x="96" y="6885"/>
                    <a:pt x="239" y="7052"/>
                    <a:pt x="393" y="7207"/>
                  </a:cubicBezTo>
                  <a:cubicBezTo>
                    <a:pt x="524" y="7350"/>
                    <a:pt x="691" y="7480"/>
                    <a:pt x="881" y="7588"/>
                  </a:cubicBezTo>
                  <a:cubicBezTo>
                    <a:pt x="1001" y="7659"/>
                    <a:pt x="1155" y="7695"/>
                    <a:pt x="1286" y="7695"/>
                  </a:cubicBezTo>
                  <a:lnTo>
                    <a:pt x="1358" y="7695"/>
                  </a:lnTo>
                  <a:cubicBezTo>
                    <a:pt x="1536" y="7683"/>
                    <a:pt x="1715" y="7588"/>
                    <a:pt x="1822" y="7528"/>
                  </a:cubicBezTo>
                  <a:cubicBezTo>
                    <a:pt x="1894" y="7480"/>
                    <a:pt x="1965" y="7457"/>
                    <a:pt x="2048" y="7409"/>
                  </a:cubicBezTo>
                  <a:cubicBezTo>
                    <a:pt x="2560" y="7659"/>
                    <a:pt x="3144" y="7802"/>
                    <a:pt x="3739" y="7814"/>
                  </a:cubicBezTo>
                  <a:lnTo>
                    <a:pt x="3751" y="7826"/>
                  </a:lnTo>
                  <a:lnTo>
                    <a:pt x="3846" y="7933"/>
                  </a:lnTo>
                  <a:lnTo>
                    <a:pt x="3894" y="7981"/>
                  </a:lnTo>
                  <a:lnTo>
                    <a:pt x="3977" y="8064"/>
                  </a:lnTo>
                  <a:cubicBezTo>
                    <a:pt x="4072" y="8171"/>
                    <a:pt x="4191" y="8278"/>
                    <a:pt x="4322" y="8362"/>
                  </a:cubicBezTo>
                  <a:cubicBezTo>
                    <a:pt x="4453" y="8433"/>
                    <a:pt x="4608" y="8493"/>
                    <a:pt x="4763" y="8493"/>
                  </a:cubicBezTo>
                  <a:lnTo>
                    <a:pt x="4822" y="8493"/>
                  </a:lnTo>
                  <a:cubicBezTo>
                    <a:pt x="4989" y="8493"/>
                    <a:pt x="5156" y="8457"/>
                    <a:pt x="5323" y="8409"/>
                  </a:cubicBezTo>
                  <a:cubicBezTo>
                    <a:pt x="5501" y="8362"/>
                    <a:pt x="5656" y="8302"/>
                    <a:pt x="5811" y="8242"/>
                  </a:cubicBezTo>
                  <a:cubicBezTo>
                    <a:pt x="5977" y="8183"/>
                    <a:pt x="6120" y="8100"/>
                    <a:pt x="6251" y="7992"/>
                  </a:cubicBezTo>
                  <a:cubicBezTo>
                    <a:pt x="6394" y="7885"/>
                    <a:pt x="6489" y="7766"/>
                    <a:pt x="6573" y="7623"/>
                  </a:cubicBezTo>
                  <a:cubicBezTo>
                    <a:pt x="6656" y="7457"/>
                    <a:pt x="6704" y="7266"/>
                    <a:pt x="6692" y="7028"/>
                  </a:cubicBezTo>
                  <a:cubicBezTo>
                    <a:pt x="6692" y="6921"/>
                    <a:pt x="6668" y="6790"/>
                    <a:pt x="6644" y="6635"/>
                  </a:cubicBezTo>
                  <a:cubicBezTo>
                    <a:pt x="7168" y="6135"/>
                    <a:pt x="7537" y="5480"/>
                    <a:pt x="7728" y="4766"/>
                  </a:cubicBezTo>
                  <a:lnTo>
                    <a:pt x="7799" y="4730"/>
                  </a:lnTo>
                  <a:lnTo>
                    <a:pt x="7894" y="4706"/>
                  </a:lnTo>
                  <a:lnTo>
                    <a:pt x="7906" y="4706"/>
                  </a:lnTo>
                  <a:cubicBezTo>
                    <a:pt x="7954" y="4683"/>
                    <a:pt x="8013" y="4659"/>
                    <a:pt x="8061" y="4647"/>
                  </a:cubicBezTo>
                  <a:cubicBezTo>
                    <a:pt x="8132" y="4611"/>
                    <a:pt x="8192" y="4563"/>
                    <a:pt x="8263" y="4528"/>
                  </a:cubicBezTo>
                  <a:cubicBezTo>
                    <a:pt x="8323" y="4480"/>
                    <a:pt x="8371" y="4421"/>
                    <a:pt x="8394" y="4349"/>
                  </a:cubicBezTo>
                  <a:cubicBezTo>
                    <a:pt x="8478" y="4171"/>
                    <a:pt x="8490" y="3992"/>
                    <a:pt x="8501" y="3837"/>
                  </a:cubicBezTo>
                  <a:cubicBezTo>
                    <a:pt x="8501" y="3706"/>
                    <a:pt x="8501" y="3540"/>
                    <a:pt x="8478" y="3349"/>
                  </a:cubicBezTo>
                  <a:cubicBezTo>
                    <a:pt x="8454" y="3194"/>
                    <a:pt x="8430" y="3016"/>
                    <a:pt x="8394" y="2873"/>
                  </a:cubicBezTo>
                  <a:cubicBezTo>
                    <a:pt x="8371" y="2742"/>
                    <a:pt x="8311" y="2635"/>
                    <a:pt x="8251" y="2563"/>
                  </a:cubicBezTo>
                  <a:cubicBezTo>
                    <a:pt x="8144" y="2420"/>
                    <a:pt x="7978" y="2420"/>
                    <a:pt x="7835" y="2408"/>
                  </a:cubicBezTo>
                  <a:lnTo>
                    <a:pt x="7704" y="2408"/>
                  </a:lnTo>
                  <a:cubicBezTo>
                    <a:pt x="7680" y="2408"/>
                    <a:pt x="7668" y="2408"/>
                    <a:pt x="7656" y="2397"/>
                  </a:cubicBezTo>
                  <a:lnTo>
                    <a:pt x="7644" y="2397"/>
                  </a:lnTo>
                  <a:cubicBezTo>
                    <a:pt x="7525" y="2063"/>
                    <a:pt x="7358" y="1742"/>
                    <a:pt x="7144" y="1432"/>
                  </a:cubicBezTo>
                  <a:cubicBezTo>
                    <a:pt x="7049" y="1289"/>
                    <a:pt x="6942" y="1146"/>
                    <a:pt x="6823" y="1015"/>
                  </a:cubicBezTo>
                  <a:cubicBezTo>
                    <a:pt x="6882" y="730"/>
                    <a:pt x="6870" y="503"/>
                    <a:pt x="6775" y="313"/>
                  </a:cubicBezTo>
                  <a:cubicBezTo>
                    <a:pt x="6716" y="194"/>
                    <a:pt x="6644" y="87"/>
                    <a:pt x="6549" y="3"/>
                  </a:cubicBezTo>
                  <a:cubicBezTo>
                    <a:pt x="6537" y="1"/>
                    <a:pt x="6527" y="0"/>
                    <a:pt x="651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2"/>
            <p:cNvSpPr/>
            <p:nvPr/>
          </p:nvSpPr>
          <p:spPr>
            <a:xfrm>
              <a:off x="2125987" y="1057455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2"/>
            <p:cNvSpPr/>
            <p:nvPr/>
          </p:nvSpPr>
          <p:spPr>
            <a:xfrm>
              <a:off x="2125987" y="1058825"/>
              <a:ext cx="39" cy="97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cubicBezTo>
                    <a:pt x="0" y="1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2"/>
            <p:cNvSpPr/>
            <p:nvPr/>
          </p:nvSpPr>
          <p:spPr>
            <a:xfrm>
              <a:off x="2070022" y="843930"/>
              <a:ext cx="82090" cy="83382"/>
            </a:xfrm>
            <a:custGeom>
              <a:avLst/>
              <a:gdLst/>
              <a:ahLst/>
              <a:cxnLst/>
              <a:rect l="l" t="t" r="r" b="b"/>
              <a:pathLst>
                <a:path w="2096" h="2129" extrusionOk="0">
                  <a:moveTo>
                    <a:pt x="517" y="1"/>
                  </a:moveTo>
                  <a:cubicBezTo>
                    <a:pt x="424" y="1"/>
                    <a:pt x="341" y="23"/>
                    <a:pt x="274" y="71"/>
                  </a:cubicBezTo>
                  <a:cubicBezTo>
                    <a:pt x="1" y="297"/>
                    <a:pt x="108" y="916"/>
                    <a:pt x="536" y="1464"/>
                  </a:cubicBezTo>
                  <a:cubicBezTo>
                    <a:pt x="856" y="1884"/>
                    <a:pt x="1267" y="2129"/>
                    <a:pt x="1570" y="2129"/>
                  </a:cubicBezTo>
                  <a:cubicBezTo>
                    <a:pt x="1662" y="2129"/>
                    <a:pt x="1744" y="2106"/>
                    <a:pt x="1810" y="2059"/>
                  </a:cubicBezTo>
                  <a:cubicBezTo>
                    <a:pt x="2096" y="1845"/>
                    <a:pt x="1977" y="1225"/>
                    <a:pt x="1560" y="666"/>
                  </a:cubicBezTo>
                  <a:cubicBezTo>
                    <a:pt x="1241" y="246"/>
                    <a:pt x="823" y="1"/>
                    <a:pt x="51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2"/>
            <p:cNvSpPr/>
            <p:nvPr/>
          </p:nvSpPr>
          <p:spPr>
            <a:xfrm>
              <a:off x="2111536" y="947990"/>
              <a:ext cx="47115" cy="44335"/>
            </a:xfrm>
            <a:custGeom>
              <a:avLst/>
              <a:gdLst/>
              <a:ahLst/>
              <a:cxnLst/>
              <a:rect l="l" t="t" r="r" b="b"/>
              <a:pathLst>
                <a:path w="1203" h="1132" extrusionOk="0">
                  <a:moveTo>
                    <a:pt x="570" y="0"/>
                  </a:moveTo>
                  <a:cubicBezTo>
                    <a:pt x="497" y="0"/>
                    <a:pt x="425" y="18"/>
                    <a:pt x="357" y="57"/>
                  </a:cubicBezTo>
                  <a:cubicBezTo>
                    <a:pt x="95" y="176"/>
                    <a:pt x="0" y="509"/>
                    <a:pt x="143" y="795"/>
                  </a:cubicBezTo>
                  <a:cubicBezTo>
                    <a:pt x="239" y="1005"/>
                    <a:pt x="445" y="1132"/>
                    <a:pt x="647" y="1132"/>
                  </a:cubicBezTo>
                  <a:cubicBezTo>
                    <a:pt x="719" y="1132"/>
                    <a:pt x="791" y="1115"/>
                    <a:pt x="857" y="1081"/>
                  </a:cubicBezTo>
                  <a:cubicBezTo>
                    <a:pt x="1096" y="962"/>
                    <a:pt x="1203" y="616"/>
                    <a:pt x="1072" y="331"/>
                  </a:cubicBezTo>
                  <a:cubicBezTo>
                    <a:pt x="967" y="131"/>
                    <a:pt x="768" y="0"/>
                    <a:pt x="57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2"/>
            <p:cNvSpPr/>
            <p:nvPr/>
          </p:nvSpPr>
          <p:spPr>
            <a:xfrm>
              <a:off x="1890962" y="891946"/>
              <a:ext cx="41554" cy="61998"/>
            </a:xfrm>
            <a:custGeom>
              <a:avLst/>
              <a:gdLst/>
              <a:ahLst/>
              <a:cxnLst/>
              <a:rect l="l" t="t" r="r" b="b"/>
              <a:pathLst>
                <a:path w="1061" h="1583" extrusionOk="0">
                  <a:moveTo>
                    <a:pt x="821" y="0"/>
                  </a:moveTo>
                  <a:cubicBezTo>
                    <a:pt x="641" y="0"/>
                    <a:pt x="385" y="261"/>
                    <a:pt x="215" y="654"/>
                  </a:cubicBezTo>
                  <a:cubicBezTo>
                    <a:pt x="12" y="1083"/>
                    <a:pt x="1" y="1500"/>
                    <a:pt x="179" y="1571"/>
                  </a:cubicBezTo>
                  <a:cubicBezTo>
                    <a:pt x="198" y="1579"/>
                    <a:pt x="218" y="1582"/>
                    <a:pt x="240" y="1582"/>
                  </a:cubicBezTo>
                  <a:cubicBezTo>
                    <a:pt x="420" y="1582"/>
                    <a:pt x="676" y="1322"/>
                    <a:pt x="846" y="928"/>
                  </a:cubicBezTo>
                  <a:cubicBezTo>
                    <a:pt x="1048" y="500"/>
                    <a:pt x="1060" y="83"/>
                    <a:pt x="882" y="11"/>
                  </a:cubicBezTo>
                  <a:cubicBezTo>
                    <a:pt x="863" y="4"/>
                    <a:pt x="842" y="0"/>
                    <a:pt x="821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2"/>
            <p:cNvSpPr/>
            <p:nvPr/>
          </p:nvSpPr>
          <p:spPr>
            <a:xfrm>
              <a:off x="1988403" y="979557"/>
              <a:ext cx="35953" cy="40614"/>
            </a:xfrm>
            <a:custGeom>
              <a:avLst/>
              <a:gdLst/>
              <a:ahLst/>
              <a:cxnLst/>
              <a:rect l="l" t="t" r="r" b="b"/>
              <a:pathLst>
                <a:path w="918" h="1037" extrusionOk="0">
                  <a:moveTo>
                    <a:pt x="644" y="1"/>
                  </a:moveTo>
                  <a:cubicBezTo>
                    <a:pt x="608" y="1"/>
                    <a:pt x="596" y="1"/>
                    <a:pt x="561" y="25"/>
                  </a:cubicBezTo>
                  <a:cubicBezTo>
                    <a:pt x="489" y="48"/>
                    <a:pt x="465" y="156"/>
                    <a:pt x="501" y="227"/>
                  </a:cubicBezTo>
                  <a:cubicBezTo>
                    <a:pt x="525" y="263"/>
                    <a:pt x="537" y="287"/>
                    <a:pt x="549" y="334"/>
                  </a:cubicBezTo>
                  <a:cubicBezTo>
                    <a:pt x="561" y="394"/>
                    <a:pt x="584" y="429"/>
                    <a:pt x="584" y="501"/>
                  </a:cubicBezTo>
                  <a:lnTo>
                    <a:pt x="584" y="620"/>
                  </a:lnTo>
                  <a:cubicBezTo>
                    <a:pt x="584" y="632"/>
                    <a:pt x="561" y="656"/>
                    <a:pt x="561" y="679"/>
                  </a:cubicBezTo>
                  <a:cubicBezTo>
                    <a:pt x="561" y="691"/>
                    <a:pt x="549" y="703"/>
                    <a:pt x="537" y="703"/>
                  </a:cubicBezTo>
                  <a:lnTo>
                    <a:pt x="525" y="715"/>
                  </a:lnTo>
                  <a:cubicBezTo>
                    <a:pt x="525" y="715"/>
                    <a:pt x="501" y="715"/>
                    <a:pt x="501" y="727"/>
                  </a:cubicBezTo>
                  <a:lnTo>
                    <a:pt x="453" y="727"/>
                  </a:lnTo>
                  <a:cubicBezTo>
                    <a:pt x="442" y="715"/>
                    <a:pt x="430" y="715"/>
                    <a:pt x="430" y="703"/>
                  </a:cubicBezTo>
                  <a:cubicBezTo>
                    <a:pt x="418" y="691"/>
                    <a:pt x="406" y="679"/>
                    <a:pt x="382" y="644"/>
                  </a:cubicBezTo>
                  <a:cubicBezTo>
                    <a:pt x="358" y="596"/>
                    <a:pt x="334" y="560"/>
                    <a:pt x="311" y="513"/>
                  </a:cubicBezTo>
                  <a:lnTo>
                    <a:pt x="311" y="501"/>
                  </a:lnTo>
                  <a:lnTo>
                    <a:pt x="311" y="477"/>
                  </a:lnTo>
                  <a:cubicBezTo>
                    <a:pt x="299" y="453"/>
                    <a:pt x="275" y="406"/>
                    <a:pt x="251" y="394"/>
                  </a:cubicBezTo>
                  <a:cubicBezTo>
                    <a:pt x="227" y="382"/>
                    <a:pt x="191" y="358"/>
                    <a:pt x="156" y="358"/>
                  </a:cubicBezTo>
                  <a:lnTo>
                    <a:pt x="132" y="358"/>
                  </a:lnTo>
                  <a:cubicBezTo>
                    <a:pt x="84" y="382"/>
                    <a:pt x="61" y="406"/>
                    <a:pt x="25" y="441"/>
                  </a:cubicBezTo>
                  <a:cubicBezTo>
                    <a:pt x="13" y="465"/>
                    <a:pt x="1" y="513"/>
                    <a:pt x="13" y="537"/>
                  </a:cubicBezTo>
                  <a:cubicBezTo>
                    <a:pt x="61" y="691"/>
                    <a:pt x="132" y="870"/>
                    <a:pt x="299" y="977"/>
                  </a:cubicBezTo>
                  <a:cubicBezTo>
                    <a:pt x="358" y="1013"/>
                    <a:pt x="430" y="1037"/>
                    <a:pt x="501" y="1037"/>
                  </a:cubicBezTo>
                  <a:cubicBezTo>
                    <a:pt x="561" y="1037"/>
                    <a:pt x="632" y="1013"/>
                    <a:pt x="680" y="989"/>
                  </a:cubicBezTo>
                  <a:cubicBezTo>
                    <a:pt x="739" y="953"/>
                    <a:pt x="787" y="918"/>
                    <a:pt x="834" y="858"/>
                  </a:cubicBezTo>
                  <a:cubicBezTo>
                    <a:pt x="870" y="775"/>
                    <a:pt x="894" y="703"/>
                    <a:pt x="906" y="632"/>
                  </a:cubicBezTo>
                  <a:cubicBezTo>
                    <a:pt x="918" y="537"/>
                    <a:pt x="906" y="453"/>
                    <a:pt x="906" y="382"/>
                  </a:cubicBezTo>
                  <a:cubicBezTo>
                    <a:pt x="894" y="287"/>
                    <a:pt x="858" y="203"/>
                    <a:pt x="799" y="84"/>
                  </a:cubicBezTo>
                  <a:cubicBezTo>
                    <a:pt x="739" y="37"/>
                    <a:pt x="703" y="1"/>
                    <a:pt x="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2"/>
            <p:cNvSpPr/>
            <p:nvPr/>
          </p:nvSpPr>
          <p:spPr>
            <a:xfrm>
              <a:off x="1909604" y="972585"/>
              <a:ext cx="51815" cy="55967"/>
            </a:xfrm>
            <a:custGeom>
              <a:avLst/>
              <a:gdLst/>
              <a:ahLst/>
              <a:cxnLst/>
              <a:rect l="l" t="t" r="r" b="b"/>
              <a:pathLst>
                <a:path w="1323" h="1429" extrusionOk="0">
                  <a:moveTo>
                    <a:pt x="1025" y="0"/>
                  </a:moveTo>
                  <a:cubicBezTo>
                    <a:pt x="1025" y="36"/>
                    <a:pt x="1013" y="36"/>
                    <a:pt x="1001" y="36"/>
                  </a:cubicBezTo>
                  <a:cubicBezTo>
                    <a:pt x="965" y="36"/>
                    <a:pt x="953" y="36"/>
                    <a:pt x="930" y="48"/>
                  </a:cubicBezTo>
                  <a:cubicBezTo>
                    <a:pt x="894" y="60"/>
                    <a:pt x="870" y="95"/>
                    <a:pt x="846" y="143"/>
                  </a:cubicBezTo>
                  <a:cubicBezTo>
                    <a:pt x="834" y="179"/>
                    <a:pt x="846" y="226"/>
                    <a:pt x="870" y="262"/>
                  </a:cubicBezTo>
                  <a:cubicBezTo>
                    <a:pt x="882" y="298"/>
                    <a:pt x="894" y="334"/>
                    <a:pt x="906" y="381"/>
                  </a:cubicBezTo>
                  <a:lnTo>
                    <a:pt x="906" y="393"/>
                  </a:lnTo>
                  <a:cubicBezTo>
                    <a:pt x="965" y="572"/>
                    <a:pt x="1001" y="703"/>
                    <a:pt x="1013" y="834"/>
                  </a:cubicBezTo>
                  <a:lnTo>
                    <a:pt x="1013" y="988"/>
                  </a:lnTo>
                  <a:cubicBezTo>
                    <a:pt x="1013" y="1000"/>
                    <a:pt x="1001" y="1036"/>
                    <a:pt x="1001" y="1048"/>
                  </a:cubicBezTo>
                  <a:cubicBezTo>
                    <a:pt x="1001" y="1060"/>
                    <a:pt x="977" y="1072"/>
                    <a:pt x="965" y="1072"/>
                  </a:cubicBezTo>
                  <a:lnTo>
                    <a:pt x="941" y="1108"/>
                  </a:lnTo>
                  <a:cubicBezTo>
                    <a:pt x="930" y="1119"/>
                    <a:pt x="906" y="1119"/>
                    <a:pt x="894" y="1119"/>
                  </a:cubicBezTo>
                  <a:cubicBezTo>
                    <a:pt x="870" y="1119"/>
                    <a:pt x="846" y="1131"/>
                    <a:pt x="822" y="1131"/>
                  </a:cubicBezTo>
                  <a:lnTo>
                    <a:pt x="763" y="1131"/>
                  </a:lnTo>
                  <a:cubicBezTo>
                    <a:pt x="751" y="1131"/>
                    <a:pt x="727" y="1119"/>
                    <a:pt x="703" y="1119"/>
                  </a:cubicBezTo>
                  <a:cubicBezTo>
                    <a:pt x="668" y="1108"/>
                    <a:pt x="644" y="1096"/>
                    <a:pt x="632" y="1060"/>
                  </a:cubicBezTo>
                  <a:cubicBezTo>
                    <a:pt x="584" y="1012"/>
                    <a:pt x="549" y="988"/>
                    <a:pt x="513" y="929"/>
                  </a:cubicBezTo>
                  <a:cubicBezTo>
                    <a:pt x="453" y="822"/>
                    <a:pt x="394" y="715"/>
                    <a:pt x="346" y="584"/>
                  </a:cubicBezTo>
                  <a:cubicBezTo>
                    <a:pt x="334" y="536"/>
                    <a:pt x="310" y="512"/>
                    <a:pt x="310" y="465"/>
                  </a:cubicBezTo>
                  <a:cubicBezTo>
                    <a:pt x="298" y="393"/>
                    <a:pt x="239" y="346"/>
                    <a:pt x="168" y="346"/>
                  </a:cubicBezTo>
                  <a:lnTo>
                    <a:pt x="132" y="346"/>
                  </a:lnTo>
                  <a:cubicBezTo>
                    <a:pt x="96" y="357"/>
                    <a:pt x="60" y="369"/>
                    <a:pt x="37" y="417"/>
                  </a:cubicBezTo>
                  <a:cubicBezTo>
                    <a:pt x="13" y="453"/>
                    <a:pt x="1" y="488"/>
                    <a:pt x="13" y="524"/>
                  </a:cubicBezTo>
                  <a:cubicBezTo>
                    <a:pt x="96" y="810"/>
                    <a:pt x="215" y="1024"/>
                    <a:pt x="358" y="1203"/>
                  </a:cubicBezTo>
                  <a:cubicBezTo>
                    <a:pt x="453" y="1310"/>
                    <a:pt x="572" y="1381"/>
                    <a:pt x="668" y="1417"/>
                  </a:cubicBezTo>
                  <a:cubicBezTo>
                    <a:pt x="715" y="1429"/>
                    <a:pt x="763" y="1429"/>
                    <a:pt x="810" y="1429"/>
                  </a:cubicBezTo>
                  <a:cubicBezTo>
                    <a:pt x="894" y="1429"/>
                    <a:pt x="1001" y="1405"/>
                    <a:pt x="1072" y="1358"/>
                  </a:cubicBezTo>
                  <a:cubicBezTo>
                    <a:pt x="1180" y="1298"/>
                    <a:pt x="1251" y="1203"/>
                    <a:pt x="1287" y="1084"/>
                  </a:cubicBezTo>
                  <a:cubicBezTo>
                    <a:pt x="1322" y="965"/>
                    <a:pt x="1311" y="834"/>
                    <a:pt x="1299" y="715"/>
                  </a:cubicBezTo>
                  <a:cubicBezTo>
                    <a:pt x="1263" y="512"/>
                    <a:pt x="1203" y="298"/>
                    <a:pt x="1120" y="72"/>
                  </a:cubicBezTo>
                  <a:cubicBezTo>
                    <a:pt x="1108" y="48"/>
                    <a:pt x="1060" y="12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2"/>
            <p:cNvSpPr/>
            <p:nvPr/>
          </p:nvSpPr>
          <p:spPr>
            <a:xfrm>
              <a:off x="2030387" y="927820"/>
              <a:ext cx="53656" cy="59257"/>
            </a:xfrm>
            <a:custGeom>
              <a:avLst/>
              <a:gdLst/>
              <a:ahLst/>
              <a:cxnLst/>
              <a:rect l="l" t="t" r="r" b="b"/>
              <a:pathLst>
                <a:path w="1370" h="1513" extrusionOk="0">
                  <a:moveTo>
                    <a:pt x="965" y="0"/>
                  </a:moveTo>
                  <a:cubicBezTo>
                    <a:pt x="941" y="0"/>
                    <a:pt x="917" y="0"/>
                    <a:pt x="894" y="12"/>
                  </a:cubicBezTo>
                  <a:cubicBezTo>
                    <a:pt x="858" y="36"/>
                    <a:pt x="834" y="60"/>
                    <a:pt x="822" y="107"/>
                  </a:cubicBezTo>
                  <a:cubicBezTo>
                    <a:pt x="798" y="155"/>
                    <a:pt x="822" y="179"/>
                    <a:pt x="834" y="226"/>
                  </a:cubicBezTo>
                  <a:lnTo>
                    <a:pt x="858" y="298"/>
                  </a:lnTo>
                  <a:lnTo>
                    <a:pt x="894" y="369"/>
                  </a:lnTo>
                  <a:lnTo>
                    <a:pt x="905" y="393"/>
                  </a:lnTo>
                  <a:cubicBezTo>
                    <a:pt x="953" y="536"/>
                    <a:pt x="1013" y="703"/>
                    <a:pt x="1024" y="881"/>
                  </a:cubicBezTo>
                  <a:cubicBezTo>
                    <a:pt x="1024" y="941"/>
                    <a:pt x="1024" y="988"/>
                    <a:pt x="1013" y="1048"/>
                  </a:cubicBezTo>
                  <a:cubicBezTo>
                    <a:pt x="1013" y="1060"/>
                    <a:pt x="989" y="1084"/>
                    <a:pt x="989" y="1108"/>
                  </a:cubicBezTo>
                  <a:cubicBezTo>
                    <a:pt x="989" y="1119"/>
                    <a:pt x="977" y="1131"/>
                    <a:pt x="965" y="1131"/>
                  </a:cubicBezTo>
                  <a:lnTo>
                    <a:pt x="941" y="1155"/>
                  </a:lnTo>
                  <a:cubicBezTo>
                    <a:pt x="917" y="1179"/>
                    <a:pt x="905" y="1179"/>
                    <a:pt x="894" y="1191"/>
                  </a:cubicBezTo>
                  <a:cubicBezTo>
                    <a:pt x="858" y="1191"/>
                    <a:pt x="846" y="1203"/>
                    <a:pt x="822" y="1203"/>
                  </a:cubicBezTo>
                  <a:lnTo>
                    <a:pt x="763" y="1203"/>
                  </a:lnTo>
                  <a:cubicBezTo>
                    <a:pt x="739" y="1203"/>
                    <a:pt x="727" y="1191"/>
                    <a:pt x="703" y="1191"/>
                  </a:cubicBezTo>
                  <a:cubicBezTo>
                    <a:pt x="667" y="1179"/>
                    <a:pt x="655" y="1155"/>
                    <a:pt x="643" y="1143"/>
                  </a:cubicBezTo>
                  <a:cubicBezTo>
                    <a:pt x="608" y="1119"/>
                    <a:pt x="560" y="1072"/>
                    <a:pt x="536" y="1024"/>
                  </a:cubicBezTo>
                  <a:cubicBezTo>
                    <a:pt x="429" y="857"/>
                    <a:pt x="358" y="703"/>
                    <a:pt x="310" y="536"/>
                  </a:cubicBezTo>
                  <a:lnTo>
                    <a:pt x="298" y="488"/>
                  </a:lnTo>
                  <a:lnTo>
                    <a:pt x="298" y="476"/>
                  </a:lnTo>
                  <a:cubicBezTo>
                    <a:pt x="286" y="441"/>
                    <a:pt x="262" y="405"/>
                    <a:pt x="239" y="381"/>
                  </a:cubicBezTo>
                  <a:cubicBezTo>
                    <a:pt x="203" y="369"/>
                    <a:pt x="179" y="357"/>
                    <a:pt x="143" y="357"/>
                  </a:cubicBezTo>
                  <a:lnTo>
                    <a:pt x="120" y="357"/>
                  </a:lnTo>
                  <a:cubicBezTo>
                    <a:pt x="72" y="369"/>
                    <a:pt x="48" y="381"/>
                    <a:pt x="24" y="417"/>
                  </a:cubicBezTo>
                  <a:cubicBezTo>
                    <a:pt x="12" y="441"/>
                    <a:pt x="1" y="488"/>
                    <a:pt x="12" y="536"/>
                  </a:cubicBezTo>
                  <a:cubicBezTo>
                    <a:pt x="108" y="786"/>
                    <a:pt x="191" y="1036"/>
                    <a:pt x="358" y="1250"/>
                  </a:cubicBezTo>
                  <a:cubicBezTo>
                    <a:pt x="441" y="1369"/>
                    <a:pt x="548" y="1441"/>
                    <a:pt x="667" y="1489"/>
                  </a:cubicBezTo>
                  <a:cubicBezTo>
                    <a:pt x="715" y="1500"/>
                    <a:pt x="774" y="1512"/>
                    <a:pt x="834" y="1512"/>
                  </a:cubicBezTo>
                  <a:cubicBezTo>
                    <a:pt x="917" y="1512"/>
                    <a:pt x="1013" y="1489"/>
                    <a:pt x="1096" y="1453"/>
                  </a:cubicBezTo>
                  <a:cubicBezTo>
                    <a:pt x="1203" y="1393"/>
                    <a:pt x="1298" y="1298"/>
                    <a:pt x="1322" y="1179"/>
                  </a:cubicBezTo>
                  <a:cubicBezTo>
                    <a:pt x="1370" y="1036"/>
                    <a:pt x="1358" y="893"/>
                    <a:pt x="1334" y="774"/>
                  </a:cubicBezTo>
                  <a:cubicBezTo>
                    <a:pt x="1310" y="560"/>
                    <a:pt x="1239" y="357"/>
                    <a:pt x="1155" y="167"/>
                  </a:cubicBezTo>
                  <a:lnTo>
                    <a:pt x="1132" y="84"/>
                  </a:lnTo>
                  <a:cubicBezTo>
                    <a:pt x="1120" y="60"/>
                    <a:pt x="1072" y="24"/>
                    <a:pt x="1036" y="12"/>
                  </a:cubicBezTo>
                  <a:cubicBezTo>
                    <a:pt x="989" y="0"/>
                    <a:pt x="977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2"/>
            <p:cNvSpPr/>
            <p:nvPr/>
          </p:nvSpPr>
          <p:spPr>
            <a:xfrm>
              <a:off x="1889552" y="913839"/>
              <a:ext cx="46685" cy="42925"/>
            </a:xfrm>
            <a:custGeom>
              <a:avLst/>
              <a:gdLst/>
              <a:ahLst/>
              <a:cxnLst/>
              <a:rect l="l" t="t" r="r" b="b"/>
              <a:pathLst>
                <a:path w="1192" h="1096" extrusionOk="0">
                  <a:moveTo>
                    <a:pt x="882" y="0"/>
                  </a:moveTo>
                  <a:cubicBezTo>
                    <a:pt x="703" y="0"/>
                    <a:pt x="501" y="107"/>
                    <a:pt x="322" y="250"/>
                  </a:cubicBezTo>
                  <a:cubicBezTo>
                    <a:pt x="144" y="417"/>
                    <a:pt x="25" y="643"/>
                    <a:pt x="1" y="798"/>
                  </a:cubicBezTo>
                  <a:cubicBezTo>
                    <a:pt x="1" y="893"/>
                    <a:pt x="25" y="964"/>
                    <a:pt x="84" y="1012"/>
                  </a:cubicBezTo>
                  <a:cubicBezTo>
                    <a:pt x="144" y="1072"/>
                    <a:pt x="215" y="1095"/>
                    <a:pt x="299" y="1095"/>
                  </a:cubicBezTo>
                  <a:cubicBezTo>
                    <a:pt x="477" y="1095"/>
                    <a:pt x="691" y="1000"/>
                    <a:pt x="870" y="845"/>
                  </a:cubicBezTo>
                  <a:cubicBezTo>
                    <a:pt x="1001" y="726"/>
                    <a:pt x="1108" y="583"/>
                    <a:pt x="1156" y="429"/>
                  </a:cubicBezTo>
                  <a:cubicBezTo>
                    <a:pt x="1191" y="286"/>
                    <a:pt x="1180" y="167"/>
                    <a:pt x="1108" y="83"/>
                  </a:cubicBezTo>
                  <a:cubicBezTo>
                    <a:pt x="1049" y="36"/>
                    <a:pt x="977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2"/>
            <p:cNvSpPr/>
            <p:nvPr/>
          </p:nvSpPr>
          <p:spPr>
            <a:xfrm>
              <a:off x="2014996" y="871854"/>
              <a:ext cx="55536" cy="32233"/>
            </a:xfrm>
            <a:custGeom>
              <a:avLst/>
              <a:gdLst/>
              <a:ahLst/>
              <a:cxnLst/>
              <a:rect l="l" t="t" r="r" b="b"/>
              <a:pathLst>
                <a:path w="1418" h="823" extrusionOk="0">
                  <a:moveTo>
                    <a:pt x="691" y="0"/>
                  </a:moveTo>
                  <a:cubicBezTo>
                    <a:pt x="322" y="0"/>
                    <a:pt x="36" y="167"/>
                    <a:pt x="24" y="393"/>
                  </a:cubicBezTo>
                  <a:cubicBezTo>
                    <a:pt x="1" y="608"/>
                    <a:pt x="322" y="810"/>
                    <a:pt x="703" y="822"/>
                  </a:cubicBezTo>
                  <a:lnTo>
                    <a:pt x="739" y="822"/>
                  </a:lnTo>
                  <a:cubicBezTo>
                    <a:pt x="1108" y="822"/>
                    <a:pt x="1394" y="655"/>
                    <a:pt x="1406" y="453"/>
                  </a:cubicBezTo>
                  <a:cubicBezTo>
                    <a:pt x="1417" y="227"/>
                    <a:pt x="1108" y="36"/>
                    <a:pt x="715" y="12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2"/>
            <p:cNvSpPr/>
            <p:nvPr/>
          </p:nvSpPr>
          <p:spPr>
            <a:xfrm>
              <a:off x="385756" y="891339"/>
              <a:ext cx="650531" cy="649630"/>
            </a:xfrm>
            <a:custGeom>
              <a:avLst/>
              <a:gdLst/>
              <a:ahLst/>
              <a:cxnLst/>
              <a:rect l="l" t="t" r="r" b="b"/>
              <a:pathLst>
                <a:path w="16610" h="16587" extrusionOk="0">
                  <a:moveTo>
                    <a:pt x="8297" y="1"/>
                  </a:moveTo>
                  <a:cubicBezTo>
                    <a:pt x="8290" y="1"/>
                    <a:pt x="8282" y="1"/>
                    <a:pt x="8275" y="1"/>
                  </a:cubicBezTo>
                  <a:cubicBezTo>
                    <a:pt x="3703" y="13"/>
                    <a:pt x="0" y="3751"/>
                    <a:pt x="12" y="8323"/>
                  </a:cubicBezTo>
                  <a:cubicBezTo>
                    <a:pt x="36" y="12892"/>
                    <a:pt x="3739" y="16586"/>
                    <a:pt x="8291" y="16586"/>
                  </a:cubicBezTo>
                  <a:cubicBezTo>
                    <a:pt x="8305" y="16586"/>
                    <a:pt x="8320" y="16586"/>
                    <a:pt x="8334" y="16586"/>
                  </a:cubicBezTo>
                  <a:cubicBezTo>
                    <a:pt x="12906" y="16562"/>
                    <a:pt x="16609" y="12836"/>
                    <a:pt x="16597" y="8264"/>
                  </a:cubicBezTo>
                  <a:cubicBezTo>
                    <a:pt x="16574" y="3699"/>
                    <a:pt x="12859" y="1"/>
                    <a:pt x="8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2"/>
            <p:cNvSpPr/>
            <p:nvPr/>
          </p:nvSpPr>
          <p:spPr>
            <a:xfrm>
              <a:off x="389477" y="891339"/>
              <a:ext cx="631888" cy="524654"/>
            </a:xfrm>
            <a:custGeom>
              <a:avLst/>
              <a:gdLst/>
              <a:ahLst/>
              <a:cxnLst/>
              <a:rect l="l" t="t" r="r" b="b"/>
              <a:pathLst>
                <a:path w="16134" h="13396" extrusionOk="0">
                  <a:moveTo>
                    <a:pt x="8073" y="1"/>
                  </a:moveTo>
                  <a:cubicBezTo>
                    <a:pt x="8096" y="1"/>
                    <a:pt x="8119" y="1"/>
                    <a:pt x="8142" y="1"/>
                  </a:cubicBezTo>
                  <a:lnTo>
                    <a:pt x="8142" y="1"/>
                  </a:lnTo>
                  <a:cubicBezTo>
                    <a:pt x="8155" y="1"/>
                    <a:pt x="8167" y="1"/>
                    <a:pt x="8180" y="1"/>
                  </a:cubicBezTo>
                  <a:close/>
                  <a:moveTo>
                    <a:pt x="8142" y="1"/>
                  </a:moveTo>
                  <a:lnTo>
                    <a:pt x="8142" y="1"/>
                  </a:lnTo>
                  <a:cubicBezTo>
                    <a:pt x="5942" y="23"/>
                    <a:pt x="3885" y="891"/>
                    <a:pt x="2334" y="2453"/>
                  </a:cubicBezTo>
                  <a:cubicBezTo>
                    <a:pt x="1036" y="3763"/>
                    <a:pt x="215" y="5430"/>
                    <a:pt x="0" y="7216"/>
                  </a:cubicBezTo>
                  <a:cubicBezTo>
                    <a:pt x="12" y="7216"/>
                    <a:pt x="12" y="7204"/>
                    <a:pt x="24" y="7204"/>
                  </a:cubicBezTo>
                  <a:cubicBezTo>
                    <a:pt x="203" y="7097"/>
                    <a:pt x="346" y="6966"/>
                    <a:pt x="488" y="6835"/>
                  </a:cubicBezTo>
                  <a:cubicBezTo>
                    <a:pt x="667" y="6656"/>
                    <a:pt x="810" y="6478"/>
                    <a:pt x="977" y="6287"/>
                  </a:cubicBezTo>
                  <a:cubicBezTo>
                    <a:pt x="1143" y="6073"/>
                    <a:pt x="1310" y="5847"/>
                    <a:pt x="1453" y="5644"/>
                  </a:cubicBezTo>
                  <a:cubicBezTo>
                    <a:pt x="1608" y="5430"/>
                    <a:pt x="1751" y="5216"/>
                    <a:pt x="1905" y="5001"/>
                  </a:cubicBezTo>
                  <a:cubicBezTo>
                    <a:pt x="2024" y="4823"/>
                    <a:pt x="2132" y="4644"/>
                    <a:pt x="2274" y="4466"/>
                  </a:cubicBezTo>
                  <a:cubicBezTo>
                    <a:pt x="2334" y="4370"/>
                    <a:pt x="2393" y="4287"/>
                    <a:pt x="2465" y="4216"/>
                  </a:cubicBezTo>
                  <a:cubicBezTo>
                    <a:pt x="2501" y="4180"/>
                    <a:pt x="2513" y="4156"/>
                    <a:pt x="2536" y="4120"/>
                  </a:cubicBezTo>
                  <a:cubicBezTo>
                    <a:pt x="2572" y="4096"/>
                    <a:pt x="2596" y="4061"/>
                    <a:pt x="2620" y="4037"/>
                  </a:cubicBezTo>
                  <a:cubicBezTo>
                    <a:pt x="2798" y="3858"/>
                    <a:pt x="2989" y="3692"/>
                    <a:pt x="3179" y="3525"/>
                  </a:cubicBezTo>
                  <a:cubicBezTo>
                    <a:pt x="3429" y="3323"/>
                    <a:pt x="3703" y="3108"/>
                    <a:pt x="3989" y="2953"/>
                  </a:cubicBezTo>
                  <a:cubicBezTo>
                    <a:pt x="4120" y="2858"/>
                    <a:pt x="4263" y="2787"/>
                    <a:pt x="4418" y="2703"/>
                  </a:cubicBezTo>
                  <a:cubicBezTo>
                    <a:pt x="4548" y="2632"/>
                    <a:pt x="4703" y="2572"/>
                    <a:pt x="4846" y="2525"/>
                  </a:cubicBezTo>
                  <a:cubicBezTo>
                    <a:pt x="4977" y="2489"/>
                    <a:pt x="5120" y="2453"/>
                    <a:pt x="5251" y="2453"/>
                  </a:cubicBezTo>
                  <a:lnTo>
                    <a:pt x="5310" y="2453"/>
                  </a:lnTo>
                  <a:cubicBezTo>
                    <a:pt x="5418" y="2453"/>
                    <a:pt x="5501" y="2477"/>
                    <a:pt x="5608" y="2501"/>
                  </a:cubicBezTo>
                  <a:cubicBezTo>
                    <a:pt x="5715" y="2549"/>
                    <a:pt x="5811" y="2608"/>
                    <a:pt x="5906" y="2692"/>
                  </a:cubicBezTo>
                  <a:cubicBezTo>
                    <a:pt x="5953" y="2739"/>
                    <a:pt x="5989" y="2799"/>
                    <a:pt x="6025" y="2858"/>
                  </a:cubicBezTo>
                  <a:cubicBezTo>
                    <a:pt x="6049" y="2906"/>
                    <a:pt x="6072" y="2953"/>
                    <a:pt x="6084" y="3013"/>
                  </a:cubicBezTo>
                  <a:cubicBezTo>
                    <a:pt x="6108" y="3132"/>
                    <a:pt x="6096" y="3263"/>
                    <a:pt x="6072" y="3382"/>
                  </a:cubicBezTo>
                  <a:cubicBezTo>
                    <a:pt x="6037" y="3525"/>
                    <a:pt x="5977" y="3668"/>
                    <a:pt x="5918" y="3799"/>
                  </a:cubicBezTo>
                  <a:cubicBezTo>
                    <a:pt x="5858" y="3942"/>
                    <a:pt x="5787" y="4096"/>
                    <a:pt x="5727" y="4239"/>
                  </a:cubicBezTo>
                  <a:cubicBezTo>
                    <a:pt x="5668" y="4382"/>
                    <a:pt x="5608" y="4525"/>
                    <a:pt x="5561" y="4680"/>
                  </a:cubicBezTo>
                  <a:cubicBezTo>
                    <a:pt x="5537" y="4763"/>
                    <a:pt x="5513" y="4858"/>
                    <a:pt x="5513" y="4954"/>
                  </a:cubicBezTo>
                  <a:cubicBezTo>
                    <a:pt x="5513" y="5001"/>
                    <a:pt x="5537" y="5061"/>
                    <a:pt x="5537" y="5108"/>
                  </a:cubicBezTo>
                  <a:cubicBezTo>
                    <a:pt x="5549" y="5156"/>
                    <a:pt x="5561" y="5180"/>
                    <a:pt x="5572" y="5228"/>
                  </a:cubicBezTo>
                  <a:cubicBezTo>
                    <a:pt x="5608" y="5275"/>
                    <a:pt x="5620" y="5299"/>
                    <a:pt x="5656" y="5335"/>
                  </a:cubicBezTo>
                  <a:cubicBezTo>
                    <a:pt x="5680" y="5359"/>
                    <a:pt x="5727" y="5382"/>
                    <a:pt x="5775" y="5418"/>
                  </a:cubicBezTo>
                  <a:cubicBezTo>
                    <a:pt x="5787" y="5430"/>
                    <a:pt x="5811" y="5430"/>
                    <a:pt x="5846" y="5454"/>
                  </a:cubicBezTo>
                  <a:cubicBezTo>
                    <a:pt x="5870" y="5454"/>
                    <a:pt x="5894" y="5466"/>
                    <a:pt x="5918" y="5466"/>
                  </a:cubicBezTo>
                  <a:cubicBezTo>
                    <a:pt x="5965" y="5466"/>
                    <a:pt x="6013" y="5454"/>
                    <a:pt x="6037" y="5454"/>
                  </a:cubicBezTo>
                  <a:lnTo>
                    <a:pt x="6025" y="5454"/>
                  </a:lnTo>
                  <a:cubicBezTo>
                    <a:pt x="6096" y="5430"/>
                    <a:pt x="6168" y="5394"/>
                    <a:pt x="6227" y="5359"/>
                  </a:cubicBezTo>
                  <a:lnTo>
                    <a:pt x="6215" y="5359"/>
                  </a:lnTo>
                  <a:cubicBezTo>
                    <a:pt x="6334" y="5287"/>
                    <a:pt x="6442" y="5204"/>
                    <a:pt x="6549" y="5120"/>
                  </a:cubicBezTo>
                  <a:cubicBezTo>
                    <a:pt x="6668" y="5013"/>
                    <a:pt x="6763" y="4930"/>
                    <a:pt x="6870" y="4823"/>
                  </a:cubicBezTo>
                  <a:cubicBezTo>
                    <a:pt x="7108" y="4597"/>
                    <a:pt x="7335" y="4358"/>
                    <a:pt x="7573" y="4132"/>
                  </a:cubicBezTo>
                  <a:cubicBezTo>
                    <a:pt x="7656" y="4049"/>
                    <a:pt x="7763" y="3954"/>
                    <a:pt x="7870" y="3882"/>
                  </a:cubicBezTo>
                  <a:cubicBezTo>
                    <a:pt x="7954" y="3811"/>
                    <a:pt x="8049" y="3751"/>
                    <a:pt x="8132" y="3692"/>
                  </a:cubicBezTo>
                  <a:cubicBezTo>
                    <a:pt x="8250" y="3619"/>
                    <a:pt x="8381" y="3568"/>
                    <a:pt x="8510" y="3568"/>
                  </a:cubicBezTo>
                  <a:cubicBezTo>
                    <a:pt x="8551" y="3568"/>
                    <a:pt x="8592" y="3573"/>
                    <a:pt x="8632" y="3584"/>
                  </a:cubicBezTo>
                  <a:cubicBezTo>
                    <a:pt x="8704" y="3596"/>
                    <a:pt x="8775" y="3644"/>
                    <a:pt x="8835" y="3704"/>
                  </a:cubicBezTo>
                  <a:cubicBezTo>
                    <a:pt x="8870" y="3739"/>
                    <a:pt x="8906" y="3775"/>
                    <a:pt x="8930" y="3823"/>
                  </a:cubicBezTo>
                  <a:cubicBezTo>
                    <a:pt x="8954" y="3870"/>
                    <a:pt x="8990" y="3918"/>
                    <a:pt x="9001" y="3954"/>
                  </a:cubicBezTo>
                  <a:cubicBezTo>
                    <a:pt x="9025" y="4049"/>
                    <a:pt x="9049" y="4132"/>
                    <a:pt x="9025" y="4227"/>
                  </a:cubicBezTo>
                  <a:cubicBezTo>
                    <a:pt x="9025" y="4346"/>
                    <a:pt x="9001" y="4454"/>
                    <a:pt x="8966" y="4573"/>
                  </a:cubicBezTo>
                  <a:cubicBezTo>
                    <a:pt x="8930" y="4704"/>
                    <a:pt x="8882" y="4835"/>
                    <a:pt x="8823" y="4966"/>
                  </a:cubicBezTo>
                  <a:cubicBezTo>
                    <a:pt x="8751" y="5120"/>
                    <a:pt x="8668" y="5263"/>
                    <a:pt x="8597" y="5406"/>
                  </a:cubicBezTo>
                  <a:cubicBezTo>
                    <a:pt x="8430" y="5716"/>
                    <a:pt x="8239" y="6013"/>
                    <a:pt x="8049" y="6311"/>
                  </a:cubicBezTo>
                  <a:cubicBezTo>
                    <a:pt x="7870" y="6597"/>
                    <a:pt x="7680" y="6894"/>
                    <a:pt x="7477" y="7168"/>
                  </a:cubicBezTo>
                  <a:cubicBezTo>
                    <a:pt x="7406" y="7287"/>
                    <a:pt x="7323" y="7418"/>
                    <a:pt x="7239" y="7525"/>
                  </a:cubicBezTo>
                  <a:cubicBezTo>
                    <a:pt x="7180" y="7621"/>
                    <a:pt x="7120" y="7728"/>
                    <a:pt x="7061" y="7811"/>
                  </a:cubicBezTo>
                  <a:lnTo>
                    <a:pt x="7061" y="7799"/>
                  </a:lnTo>
                  <a:cubicBezTo>
                    <a:pt x="7025" y="7883"/>
                    <a:pt x="6977" y="7966"/>
                    <a:pt x="6930" y="8049"/>
                  </a:cubicBezTo>
                  <a:cubicBezTo>
                    <a:pt x="6858" y="8180"/>
                    <a:pt x="6799" y="8323"/>
                    <a:pt x="6727" y="8454"/>
                  </a:cubicBezTo>
                  <a:cubicBezTo>
                    <a:pt x="6561" y="8752"/>
                    <a:pt x="6406" y="9049"/>
                    <a:pt x="6251" y="9335"/>
                  </a:cubicBezTo>
                  <a:cubicBezTo>
                    <a:pt x="5930" y="9930"/>
                    <a:pt x="5656" y="10550"/>
                    <a:pt x="5477" y="11204"/>
                  </a:cubicBezTo>
                  <a:cubicBezTo>
                    <a:pt x="5430" y="11371"/>
                    <a:pt x="5394" y="11550"/>
                    <a:pt x="5370" y="11716"/>
                  </a:cubicBezTo>
                  <a:cubicBezTo>
                    <a:pt x="5358" y="11867"/>
                    <a:pt x="5335" y="12030"/>
                    <a:pt x="5334" y="12181"/>
                  </a:cubicBezTo>
                  <a:lnTo>
                    <a:pt x="5334" y="12181"/>
                  </a:lnTo>
                  <a:cubicBezTo>
                    <a:pt x="5334" y="12177"/>
                    <a:pt x="5334" y="12173"/>
                    <a:pt x="5334" y="12169"/>
                  </a:cubicBezTo>
                  <a:lnTo>
                    <a:pt x="5334" y="12193"/>
                  </a:lnTo>
                  <a:cubicBezTo>
                    <a:pt x="5334" y="12189"/>
                    <a:pt x="5334" y="12185"/>
                    <a:pt x="5334" y="12181"/>
                  </a:cubicBezTo>
                  <a:lnTo>
                    <a:pt x="5334" y="12181"/>
                  </a:lnTo>
                  <a:cubicBezTo>
                    <a:pt x="5336" y="12391"/>
                    <a:pt x="5371" y="12590"/>
                    <a:pt x="5430" y="12800"/>
                  </a:cubicBezTo>
                  <a:lnTo>
                    <a:pt x="5430" y="12788"/>
                  </a:lnTo>
                  <a:cubicBezTo>
                    <a:pt x="5441" y="12848"/>
                    <a:pt x="5453" y="12907"/>
                    <a:pt x="5489" y="12967"/>
                  </a:cubicBezTo>
                  <a:cubicBezTo>
                    <a:pt x="5501" y="13002"/>
                    <a:pt x="5537" y="13050"/>
                    <a:pt x="5549" y="13086"/>
                  </a:cubicBezTo>
                  <a:cubicBezTo>
                    <a:pt x="5561" y="13109"/>
                    <a:pt x="5596" y="13145"/>
                    <a:pt x="5608" y="13169"/>
                  </a:cubicBezTo>
                  <a:cubicBezTo>
                    <a:pt x="5620" y="13205"/>
                    <a:pt x="5656" y="13217"/>
                    <a:pt x="5668" y="13240"/>
                  </a:cubicBezTo>
                  <a:cubicBezTo>
                    <a:pt x="5691" y="13276"/>
                    <a:pt x="5739" y="13300"/>
                    <a:pt x="5787" y="13336"/>
                  </a:cubicBezTo>
                  <a:cubicBezTo>
                    <a:pt x="5799" y="13348"/>
                    <a:pt x="5834" y="13348"/>
                    <a:pt x="5846" y="13359"/>
                  </a:cubicBezTo>
                  <a:cubicBezTo>
                    <a:pt x="5858" y="13359"/>
                    <a:pt x="5894" y="13383"/>
                    <a:pt x="5906" y="13383"/>
                  </a:cubicBezTo>
                  <a:cubicBezTo>
                    <a:pt x="5930" y="13383"/>
                    <a:pt x="5953" y="13395"/>
                    <a:pt x="5977" y="13395"/>
                  </a:cubicBezTo>
                  <a:lnTo>
                    <a:pt x="6049" y="13395"/>
                  </a:lnTo>
                  <a:cubicBezTo>
                    <a:pt x="6084" y="13395"/>
                    <a:pt x="6132" y="13395"/>
                    <a:pt x="6156" y="13383"/>
                  </a:cubicBezTo>
                  <a:cubicBezTo>
                    <a:pt x="6192" y="13383"/>
                    <a:pt x="6215" y="13359"/>
                    <a:pt x="6251" y="13359"/>
                  </a:cubicBezTo>
                  <a:lnTo>
                    <a:pt x="6227" y="13359"/>
                  </a:lnTo>
                  <a:cubicBezTo>
                    <a:pt x="6287" y="13348"/>
                    <a:pt x="6346" y="13324"/>
                    <a:pt x="6406" y="13300"/>
                  </a:cubicBezTo>
                  <a:cubicBezTo>
                    <a:pt x="6465" y="13276"/>
                    <a:pt x="6513" y="13240"/>
                    <a:pt x="6573" y="13217"/>
                  </a:cubicBezTo>
                  <a:cubicBezTo>
                    <a:pt x="6668" y="13157"/>
                    <a:pt x="6763" y="13098"/>
                    <a:pt x="6846" y="13026"/>
                  </a:cubicBezTo>
                  <a:cubicBezTo>
                    <a:pt x="6918" y="12967"/>
                    <a:pt x="6989" y="12907"/>
                    <a:pt x="7049" y="12824"/>
                  </a:cubicBezTo>
                  <a:cubicBezTo>
                    <a:pt x="7168" y="12705"/>
                    <a:pt x="7275" y="12586"/>
                    <a:pt x="7358" y="12455"/>
                  </a:cubicBezTo>
                  <a:cubicBezTo>
                    <a:pt x="7466" y="12324"/>
                    <a:pt x="7561" y="12169"/>
                    <a:pt x="7632" y="12026"/>
                  </a:cubicBezTo>
                  <a:cubicBezTo>
                    <a:pt x="7823" y="11669"/>
                    <a:pt x="8001" y="11300"/>
                    <a:pt x="8156" y="10919"/>
                  </a:cubicBezTo>
                  <a:cubicBezTo>
                    <a:pt x="8228" y="10740"/>
                    <a:pt x="8299" y="10550"/>
                    <a:pt x="8394" y="10371"/>
                  </a:cubicBezTo>
                  <a:cubicBezTo>
                    <a:pt x="8466" y="10204"/>
                    <a:pt x="8537" y="10026"/>
                    <a:pt x="8609" y="9871"/>
                  </a:cubicBezTo>
                  <a:cubicBezTo>
                    <a:pt x="8656" y="9776"/>
                    <a:pt x="8692" y="9704"/>
                    <a:pt x="8728" y="9609"/>
                  </a:cubicBezTo>
                  <a:cubicBezTo>
                    <a:pt x="8763" y="9573"/>
                    <a:pt x="8775" y="9526"/>
                    <a:pt x="8811" y="9478"/>
                  </a:cubicBezTo>
                  <a:cubicBezTo>
                    <a:pt x="8870" y="9359"/>
                    <a:pt x="8930" y="9252"/>
                    <a:pt x="8990" y="9133"/>
                  </a:cubicBezTo>
                  <a:cubicBezTo>
                    <a:pt x="9132" y="8859"/>
                    <a:pt x="9299" y="8573"/>
                    <a:pt x="9478" y="8323"/>
                  </a:cubicBezTo>
                  <a:cubicBezTo>
                    <a:pt x="9585" y="8168"/>
                    <a:pt x="9680" y="8025"/>
                    <a:pt x="9823" y="7883"/>
                  </a:cubicBezTo>
                  <a:cubicBezTo>
                    <a:pt x="9918" y="7764"/>
                    <a:pt x="10037" y="7644"/>
                    <a:pt x="10192" y="7573"/>
                  </a:cubicBezTo>
                  <a:cubicBezTo>
                    <a:pt x="10252" y="7525"/>
                    <a:pt x="10323" y="7502"/>
                    <a:pt x="10383" y="7466"/>
                  </a:cubicBezTo>
                  <a:cubicBezTo>
                    <a:pt x="10442" y="7442"/>
                    <a:pt x="10502" y="7430"/>
                    <a:pt x="10573" y="7406"/>
                  </a:cubicBezTo>
                  <a:cubicBezTo>
                    <a:pt x="10615" y="7400"/>
                    <a:pt x="10650" y="7397"/>
                    <a:pt x="10685" y="7397"/>
                  </a:cubicBezTo>
                  <a:cubicBezTo>
                    <a:pt x="10719" y="7397"/>
                    <a:pt x="10752" y="7400"/>
                    <a:pt x="10787" y="7406"/>
                  </a:cubicBezTo>
                  <a:cubicBezTo>
                    <a:pt x="10811" y="7406"/>
                    <a:pt x="10847" y="7430"/>
                    <a:pt x="10895" y="7430"/>
                  </a:cubicBezTo>
                  <a:cubicBezTo>
                    <a:pt x="10930" y="7442"/>
                    <a:pt x="10966" y="7454"/>
                    <a:pt x="11014" y="7466"/>
                  </a:cubicBezTo>
                  <a:cubicBezTo>
                    <a:pt x="11037" y="7490"/>
                    <a:pt x="11085" y="7502"/>
                    <a:pt x="11109" y="7525"/>
                  </a:cubicBezTo>
                  <a:cubicBezTo>
                    <a:pt x="11145" y="7549"/>
                    <a:pt x="11156" y="7573"/>
                    <a:pt x="11168" y="7585"/>
                  </a:cubicBezTo>
                  <a:cubicBezTo>
                    <a:pt x="11216" y="7633"/>
                    <a:pt x="11252" y="7692"/>
                    <a:pt x="11264" y="7752"/>
                  </a:cubicBezTo>
                  <a:cubicBezTo>
                    <a:pt x="11276" y="7787"/>
                    <a:pt x="11276" y="7823"/>
                    <a:pt x="11287" y="7859"/>
                  </a:cubicBezTo>
                  <a:lnTo>
                    <a:pt x="11287" y="7966"/>
                  </a:lnTo>
                  <a:cubicBezTo>
                    <a:pt x="11287" y="8037"/>
                    <a:pt x="11287" y="8109"/>
                    <a:pt x="11276" y="8204"/>
                  </a:cubicBezTo>
                  <a:cubicBezTo>
                    <a:pt x="11252" y="8383"/>
                    <a:pt x="11204" y="8537"/>
                    <a:pt x="11168" y="8716"/>
                  </a:cubicBezTo>
                  <a:cubicBezTo>
                    <a:pt x="11145" y="8883"/>
                    <a:pt x="11097" y="9049"/>
                    <a:pt x="11097" y="9216"/>
                  </a:cubicBezTo>
                  <a:cubicBezTo>
                    <a:pt x="11097" y="9299"/>
                    <a:pt x="11109" y="9371"/>
                    <a:pt x="11109" y="9466"/>
                  </a:cubicBezTo>
                  <a:cubicBezTo>
                    <a:pt x="11133" y="9538"/>
                    <a:pt x="11145" y="9633"/>
                    <a:pt x="11156" y="9704"/>
                  </a:cubicBezTo>
                  <a:lnTo>
                    <a:pt x="11156" y="9692"/>
                  </a:lnTo>
                  <a:cubicBezTo>
                    <a:pt x="11168" y="9752"/>
                    <a:pt x="11192" y="9788"/>
                    <a:pt x="11216" y="9847"/>
                  </a:cubicBezTo>
                  <a:cubicBezTo>
                    <a:pt x="11228" y="9895"/>
                    <a:pt x="11252" y="9930"/>
                    <a:pt x="11276" y="9966"/>
                  </a:cubicBezTo>
                  <a:cubicBezTo>
                    <a:pt x="11287" y="10002"/>
                    <a:pt x="11323" y="10050"/>
                    <a:pt x="11347" y="10073"/>
                  </a:cubicBezTo>
                  <a:cubicBezTo>
                    <a:pt x="11371" y="10109"/>
                    <a:pt x="11395" y="10121"/>
                    <a:pt x="11406" y="10145"/>
                  </a:cubicBezTo>
                  <a:cubicBezTo>
                    <a:pt x="11442" y="10181"/>
                    <a:pt x="11454" y="10192"/>
                    <a:pt x="11490" y="10204"/>
                  </a:cubicBezTo>
                  <a:cubicBezTo>
                    <a:pt x="11514" y="10228"/>
                    <a:pt x="11549" y="10240"/>
                    <a:pt x="11561" y="10252"/>
                  </a:cubicBezTo>
                  <a:cubicBezTo>
                    <a:pt x="11621" y="10288"/>
                    <a:pt x="11668" y="10300"/>
                    <a:pt x="11728" y="10323"/>
                  </a:cubicBezTo>
                  <a:cubicBezTo>
                    <a:pt x="11764" y="10347"/>
                    <a:pt x="11811" y="10347"/>
                    <a:pt x="11859" y="10359"/>
                  </a:cubicBezTo>
                  <a:lnTo>
                    <a:pt x="11978" y="10359"/>
                  </a:lnTo>
                  <a:cubicBezTo>
                    <a:pt x="12049" y="10359"/>
                    <a:pt x="12109" y="10359"/>
                    <a:pt x="12180" y="10347"/>
                  </a:cubicBezTo>
                  <a:cubicBezTo>
                    <a:pt x="12264" y="10323"/>
                    <a:pt x="12323" y="10311"/>
                    <a:pt x="12395" y="10300"/>
                  </a:cubicBezTo>
                  <a:lnTo>
                    <a:pt x="12383" y="10300"/>
                  </a:lnTo>
                  <a:cubicBezTo>
                    <a:pt x="12633" y="10228"/>
                    <a:pt x="12859" y="10121"/>
                    <a:pt x="13073" y="9990"/>
                  </a:cubicBezTo>
                  <a:lnTo>
                    <a:pt x="13061" y="9990"/>
                  </a:lnTo>
                  <a:cubicBezTo>
                    <a:pt x="13240" y="9883"/>
                    <a:pt x="13419" y="9764"/>
                    <a:pt x="13585" y="9633"/>
                  </a:cubicBezTo>
                  <a:cubicBezTo>
                    <a:pt x="13752" y="9490"/>
                    <a:pt x="13895" y="9359"/>
                    <a:pt x="14050" y="9216"/>
                  </a:cubicBezTo>
                  <a:cubicBezTo>
                    <a:pt x="14621" y="8621"/>
                    <a:pt x="15086" y="7930"/>
                    <a:pt x="15502" y="7216"/>
                  </a:cubicBezTo>
                  <a:lnTo>
                    <a:pt x="15502" y="7228"/>
                  </a:lnTo>
                  <a:cubicBezTo>
                    <a:pt x="15728" y="6847"/>
                    <a:pt x="15919" y="6454"/>
                    <a:pt x="16133" y="6061"/>
                  </a:cubicBezTo>
                  <a:cubicBezTo>
                    <a:pt x="15859" y="5085"/>
                    <a:pt x="15431" y="4192"/>
                    <a:pt x="14859" y="3406"/>
                  </a:cubicBezTo>
                  <a:cubicBezTo>
                    <a:pt x="14728" y="3644"/>
                    <a:pt x="14597" y="3870"/>
                    <a:pt x="14443" y="4096"/>
                  </a:cubicBezTo>
                  <a:cubicBezTo>
                    <a:pt x="14300" y="4335"/>
                    <a:pt x="14133" y="4561"/>
                    <a:pt x="13943" y="4763"/>
                  </a:cubicBezTo>
                  <a:cubicBezTo>
                    <a:pt x="13847" y="4858"/>
                    <a:pt x="13764" y="4954"/>
                    <a:pt x="13669" y="5037"/>
                  </a:cubicBezTo>
                  <a:cubicBezTo>
                    <a:pt x="13585" y="5108"/>
                    <a:pt x="13490" y="5192"/>
                    <a:pt x="13395" y="5251"/>
                  </a:cubicBezTo>
                  <a:cubicBezTo>
                    <a:pt x="13300" y="5311"/>
                    <a:pt x="13216" y="5370"/>
                    <a:pt x="13109" y="5406"/>
                  </a:cubicBezTo>
                  <a:cubicBezTo>
                    <a:pt x="13014" y="5430"/>
                    <a:pt x="12930" y="5466"/>
                    <a:pt x="12823" y="5478"/>
                  </a:cubicBezTo>
                  <a:cubicBezTo>
                    <a:pt x="12740" y="5478"/>
                    <a:pt x="12633" y="5478"/>
                    <a:pt x="12538" y="5454"/>
                  </a:cubicBezTo>
                  <a:cubicBezTo>
                    <a:pt x="12502" y="5430"/>
                    <a:pt x="12442" y="5418"/>
                    <a:pt x="12395" y="5394"/>
                  </a:cubicBezTo>
                  <a:lnTo>
                    <a:pt x="12264" y="5299"/>
                  </a:lnTo>
                  <a:cubicBezTo>
                    <a:pt x="12168" y="5228"/>
                    <a:pt x="12097" y="5132"/>
                    <a:pt x="12038" y="5049"/>
                  </a:cubicBezTo>
                  <a:cubicBezTo>
                    <a:pt x="11990" y="4942"/>
                    <a:pt x="11966" y="4835"/>
                    <a:pt x="11966" y="4739"/>
                  </a:cubicBezTo>
                  <a:cubicBezTo>
                    <a:pt x="11966" y="4608"/>
                    <a:pt x="11978" y="4489"/>
                    <a:pt x="11990" y="4394"/>
                  </a:cubicBezTo>
                  <a:cubicBezTo>
                    <a:pt x="12026" y="4275"/>
                    <a:pt x="12049" y="4156"/>
                    <a:pt x="12097" y="4037"/>
                  </a:cubicBezTo>
                  <a:cubicBezTo>
                    <a:pt x="12168" y="3799"/>
                    <a:pt x="12276" y="3561"/>
                    <a:pt x="12335" y="3311"/>
                  </a:cubicBezTo>
                  <a:cubicBezTo>
                    <a:pt x="12359" y="3203"/>
                    <a:pt x="12383" y="3084"/>
                    <a:pt x="12383" y="2977"/>
                  </a:cubicBezTo>
                  <a:cubicBezTo>
                    <a:pt x="12383" y="2918"/>
                    <a:pt x="12359" y="2858"/>
                    <a:pt x="12347" y="2811"/>
                  </a:cubicBezTo>
                  <a:lnTo>
                    <a:pt x="12347" y="2834"/>
                  </a:lnTo>
                  <a:cubicBezTo>
                    <a:pt x="12335" y="2799"/>
                    <a:pt x="12323" y="2751"/>
                    <a:pt x="12299" y="2727"/>
                  </a:cubicBezTo>
                  <a:cubicBezTo>
                    <a:pt x="12288" y="2692"/>
                    <a:pt x="12264" y="2668"/>
                    <a:pt x="12228" y="2632"/>
                  </a:cubicBezTo>
                  <a:cubicBezTo>
                    <a:pt x="12204" y="2608"/>
                    <a:pt x="12168" y="2572"/>
                    <a:pt x="12145" y="2561"/>
                  </a:cubicBezTo>
                  <a:cubicBezTo>
                    <a:pt x="12109" y="2549"/>
                    <a:pt x="12085" y="2537"/>
                    <a:pt x="12049" y="2537"/>
                  </a:cubicBezTo>
                  <a:lnTo>
                    <a:pt x="12038" y="2537"/>
                  </a:lnTo>
                  <a:cubicBezTo>
                    <a:pt x="12002" y="2537"/>
                    <a:pt x="11978" y="2513"/>
                    <a:pt x="11942" y="2513"/>
                  </a:cubicBezTo>
                  <a:cubicBezTo>
                    <a:pt x="11907" y="2513"/>
                    <a:pt x="11859" y="2537"/>
                    <a:pt x="11811" y="2537"/>
                  </a:cubicBezTo>
                  <a:cubicBezTo>
                    <a:pt x="11764" y="2549"/>
                    <a:pt x="11740" y="2561"/>
                    <a:pt x="11692" y="2572"/>
                  </a:cubicBezTo>
                  <a:cubicBezTo>
                    <a:pt x="11645" y="2596"/>
                    <a:pt x="11609" y="2608"/>
                    <a:pt x="11549" y="2620"/>
                  </a:cubicBezTo>
                  <a:cubicBezTo>
                    <a:pt x="11526" y="2620"/>
                    <a:pt x="11502" y="2632"/>
                    <a:pt x="11490" y="2632"/>
                  </a:cubicBezTo>
                  <a:lnTo>
                    <a:pt x="11430" y="2632"/>
                  </a:lnTo>
                  <a:cubicBezTo>
                    <a:pt x="11383" y="2632"/>
                    <a:pt x="11335" y="2620"/>
                    <a:pt x="11311" y="2596"/>
                  </a:cubicBezTo>
                  <a:cubicBezTo>
                    <a:pt x="11264" y="2561"/>
                    <a:pt x="11228" y="2513"/>
                    <a:pt x="11216" y="2477"/>
                  </a:cubicBezTo>
                  <a:cubicBezTo>
                    <a:pt x="11168" y="2394"/>
                    <a:pt x="11145" y="2322"/>
                    <a:pt x="11133" y="2251"/>
                  </a:cubicBezTo>
                  <a:cubicBezTo>
                    <a:pt x="11109" y="2215"/>
                    <a:pt x="11109" y="2191"/>
                    <a:pt x="11109" y="2156"/>
                  </a:cubicBezTo>
                  <a:lnTo>
                    <a:pt x="11109" y="2084"/>
                  </a:lnTo>
                  <a:cubicBezTo>
                    <a:pt x="11109" y="1953"/>
                    <a:pt x="11145" y="1834"/>
                    <a:pt x="11192" y="1715"/>
                  </a:cubicBezTo>
                  <a:cubicBezTo>
                    <a:pt x="11252" y="1560"/>
                    <a:pt x="11323" y="1429"/>
                    <a:pt x="11395" y="1310"/>
                  </a:cubicBezTo>
                  <a:cubicBezTo>
                    <a:pt x="11490" y="1179"/>
                    <a:pt x="11573" y="1025"/>
                    <a:pt x="11680" y="906"/>
                  </a:cubicBezTo>
                  <a:cubicBezTo>
                    <a:pt x="11692" y="894"/>
                    <a:pt x="11704" y="870"/>
                    <a:pt x="11728" y="846"/>
                  </a:cubicBezTo>
                  <a:cubicBezTo>
                    <a:pt x="10640" y="320"/>
                    <a:pt x="9426" y="12"/>
                    <a:pt x="8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2"/>
            <p:cNvSpPr/>
            <p:nvPr/>
          </p:nvSpPr>
          <p:spPr>
            <a:xfrm>
              <a:off x="865559" y="991600"/>
              <a:ext cx="509" cy="3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2"/>
            <p:cNvSpPr/>
            <p:nvPr/>
          </p:nvSpPr>
          <p:spPr>
            <a:xfrm>
              <a:off x="866029" y="99160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2"/>
            <p:cNvSpPr/>
            <p:nvPr/>
          </p:nvSpPr>
          <p:spPr>
            <a:xfrm>
              <a:off x="868810" y="99301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2"/>
            <p:cNvSpPr/>
            <p:nvPr/>
          </p:nvSpPr>
          <p:spPr>
            <a:xfrm>
              <a:off x="607231" y="1072748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2"/>
            <p:cNvSpPr/>
            <p:nvPr/>
          </p:nvSpPr>
          <p:spPr>
            <a:xfrm>
              <a:off x="616082" y="1102592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2"/>
            <p:cNvSpPr/>
            <p:nvPr/>
          </p:nvSpPr>
          <p:spPr>
            <a:xfrm>
              <a:off x="833405" y="128302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2"/>
            <p:cNvSpPr/>
            <p:nvPr/>
          </p:nvSpPr>
          <p:spPr>
            <a:xfrm>
              <a:off x="833405" y="1283022"/>
              <a:ext cx="0" cy="509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2"/>
            <p:cNvSpPr/>
            <p:nvPr/>
          </p:nvSpPr>
          <p:spPr>
            <a:xfrm>
              <a:off x="833405" y="128349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2"/>
            <p:cNvSpPr/>
            <p:nvPr/>
          </p:nvSpPr>
          <p:spPr>
            <a:xfrm>
              <a:off x="852047" y="1297513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2"/>
            <p:cNvSpPr/>
            <p:nvPr/>
          </p:nvSpPr>
          <p:spPr>
            <a:xfrm>
              <a:off x="399268" y="1257839"/>
              <a:ext cx="142247" cy="222966"/>
            </a:xfrm>
            <a:custGeom>
              <a:avLst/>
              <a:gdLst/>
              <a:ahLst/>
              <a:cxnLst/>
              <a:rect l="l" t="t" r="r" b="b"/>
              <a:pathLst>
                <a:path w="3632" h="5693" extrusionOk="0">
                  <a:moveTo>
                    <a:pt x="1810" y="1"/>
                  </a:moveTo>
                  <a:cubicBezTo>
                    <a:pt x="1691" y="37"/>
                    <a:pt x="1608" y="49"/>
                    <a:pt x="1501" y="84"/>
                  </a:cubicBezTo>
                  <a:cubicBezTo>
                    <a:pt x="1370" y="120"/>
                    <a:pt x="1239" y="180"/>
                    <a:pt x="1096" y="263"/>
                  </a:cubicBezTo>
                  <a:cubicBezTo>
                    <a:pt x="798" y="442"/>
                    <a:pt x="536" y="656"/>
                    <a:pt x="298" y="894"/>
                  </a:cubicBezTo>
                  <a:cubicBezTo>
                    <a:pt x="191" y="1001"/>
                    <a:pt x="84" y="1108"/>
                    <a:pt x="0" y="1227"/>
                  </a:cubicBezTo>
                  <a:cubicBezTo>
                    <a:pt x="524" y="3037"/>
                    <a:pt x="1655" y="4609"/>
                    <a:pt x="3155" y="5692"/>
                  </a:cubicBezTo>
                  <a:lnTo>
                    <a:pt x="3155" y="5668"/>
                  </a:lnTo>
                  <a:cubicBezTo>
                    <a:pt x="3215" y="5299"/>
                    <a:pt x="3322" y="4942"/>
                    <a:pt x="3406" y="4573"/>
                  </a:cubicBezTo>
                  <a:lnTo>
                    <a:pt x="3406" y="4585"/>
                  </a:lnTo>
                  <a:cubicBezTo>
                    <a:pt x="3441" y="4490"/>
                    <a:pt x="3465" y="4371"/>
                    <a:pt x="3477" y="4263"/>
                  </a:cubicBezTo>
                  <a:cubicBezTo>
                    <a:pt x="3501" y="4216"/>
                    <a:pt x="3501" y="4156"/>
                    <a:pt x="3513" y="4109"/>
                  </a:cubicBezTo>
                  <a:cubicBezTo>
                    <a:pt x="3525" y="4073"/>
                    <a:pt x="3525" y="4013"/>
                    <a:pt x="3536" y="3966"/>
                  </a:cubicBezTo>
                  <a:cubicBezTo>
                    <a:pt x="3584" y="3692"/>
                    <a:pt x="3632" y="3418"/>
                    <a:pt x="3632" y="3132"/>
                  </a:cubicBezTo>
                  <a:cubicBezTo>
                    <a:pt x="3632" y="3073"/>
                    <a:pt x="3632" y="3013"/>
                    <a:pt x="3608" y="2954"/>
                  </a:cubicBezTo>
                  <a:cubicBezTo>
                    <a:pt x="3608" y="2906"/>
                    <a:pt x="3596" y="2847"/>
                    <a:pt x="3584" y="2799"/>
                  </a:cubicBezTo>
                  <a:cubicBezTo>
                    <a:pt x="3572" y="2775"/>
                    <a:pt x="3572" y="2739"/>
                    <a:pt x="3560" y="2716"/>
                  </a:cubicBezTo>
                  <a:cubicBezTo>
                    <a:pt x="3536" y="2680"/>
                    <a:pt x="3536" y="2668"/>
                    <a:pt x="3525" y="2644"/>
                  </a:cubicBezTo>
                  <a:cubicBezTo>
                    <a:pt x="3513" y="2608"/>
                    <a:pt x="3501" y="2585"/>
                    <a:pt x="3465" y="2549"/>
                  </a:cubicBezTo>
                  <a:cubicBezTo>
                    <a:pt x="3453" y="2537"/>
                    <a:pt x="3441" y="2525"/>
                    <a:pt x="3417" y="2489"/>
                  </a:cubicBezTo>
                  <a:cubicBezTo>
                    <a:pt x="3406" y="2477"/>
                    <a:pt x="3394" y="2466"/>
                    <a:pt x="3358" y="2442"/>
                  </a:cubicBezTo>
                  <a:cubicBezTo>
                    <a:pt x="3346" y="2442"/>
                    <a:pt x="3346" y="2430"/>
                    <a:pt x="3334" y="2430"/>
                  </a:cubicBezTo>
                  <a:cubicBezTo>
                    <a:pt x="3298" y="2418"/>
                    <a:pt x="3286" y="2394"/>
                    <a:pt x="3263" y="2382"/>
                  </a:cubicBezTo>
                  <a:cubicBezTo>
                    <a:pt x="3227" y="2370"/>
                    <a:pt x="3215" y="2370"/>
                    <a:pt x="3179" y="2358"/>
                  </a:cubicBezTo>
                  <a:cubicBezTo>
                    <a:pt x="3144" y="2335"/>
                    <a:pt x="3084" y="2335"/>
                    <a:pt x="3036" y="2323"/>
                  </a:cubicBezTo>
                  <a:cubicBezTo>
                    <a:pt x="2989" y="2323"/>
                    <a:pt x="2941" y="2311"/>
                    <a:pt x="2905" y="2311"/>
                  </a:cubicBezTo>
                  <a:cubicBezTo>
                    <a:pt x="2858" y="2299"/>
                    <a:pt x="2810" y="2299"/>
                    <a:pt x="2763" y="2263"/>
                  </a:cubicBezTo>
                  <a:cubicBezTo>
                    <a:pt x="2715" y="2251"/>
                    <a:pt x="2691" y="2216"/>
                    <a:pt x="2667" y="2192"/>
                  </a:cubicBezTo>
                  <a:lnTo>
                    <a:pt x="2560" y="2085"/>
                  </a:lnTo>
                  <a:cubicBezTo>
                    <a:pt x="2524" y="2061"/>
                    <a:pt x="2513" y="2025"/>
                    <a:pt x="2501" y="1977"/>
                  </a:cubicBezTo>
                  <a:cubicBezTo>
                    <a:pt x="2465" y="1906"/>
                    <a:pt x="2441" y="1835"/>
                    <a:pt x="2429" y="1739"/>
                  </a:cubicBezTo>
                  <a:cubicBezTo>
                    <a:pt x="2370" y="1373"/>
                    <a:pt x="2499" y="1006"/>
                    <a:pt x="2501" y="639"/>
                  </a:cubicBezTo>
                  <a:lnTo>
                    <a:pt x="2501" y="639"/>
                  </a:lnTo>
                  <a:cubicBezTo>
                    <a:pt x="2501" y="641"/>
                    <a:pt x="2501" y="642"/>
                    <a:pt x="2501" y="644"/>
                  </a:cubicBezTo>
                  <a:lnTo>
                    <a:pt x="2501" y="632"/>
                  </a:lnTo>
                  <a:cubicBezTo>
                    <a:pt x="2501" y="634"/>
                    <a:pt x="2501" y="637"/>
                    <a:pt x="2501" y="639"/>
                  </a:cubicBezTo>
                  <a:lnTo>
                    <a:pt x="2501" y="639"/>
                  </a:lnTo>
                  <a:cubicBezTo>
                    <a:pt x="2500" y="570"/>
                    <a:pt x="2488" y="512"/>
                    <a:pt x="2465" y="453"/>
                  </a:cubicBezTo>
                  <a:cubicBezTo>
                    <a:pt x="2465" y="418"/>
                    <a:pt x="2453" y="406"/>
                    <a:pt x="2441" y="370"/>
                  </a:cubicBezTo>
                  <a:cubicBezTo>
                    <a:pt x="2429" y="358"/>
                    <a:pt x="2429" y="346"/>
                    <a:pt x="2405" y="311"/>
                  </a:cubicBezTo>
                  <a:cubicBezTo>
                    <a:pt x="2393" y="299"/>
                    <a:pt x="2393" y="287"/>
                    <a:pt x="2382" y="275"/>
                  </a:cubicBezTo>
                  <a:lnTo>
                    <a:pt x="2334" y="227"/>
                  </a:lnTo>
                  <a:lnTo>
                    <a:pt x="2274" y="168"/>
                  </a:lnTo>
                  <a:cubicBezTo>
                    <a:pt x="2263" y="156"/>
                    <a:pt x="2227" y="144"/>
                    <a:pt x="2215" y="120"/>
                  </a:cubicBezTo>
                  <a:cubicBezTo>
                    <a:pt x="2191" y="108"/>
                    <a:pt x="2143" y="72"/>
                    <a:pt x="2108" y="61"/>
                  </a:cubicBezTo>
                  <a:cubicBezTo>
                    <a:pt x="2084" y="49"/>
                    <a:pt x="2048" y="49"/>
                    <a:pt x="2024" y="37"/>
                  </a:cubicBezTo>
                  <a:lnTo>
                    <a:pt x="2036" y="37"/>
                  </a:lnTo>
                  <a:cubicBezTo>
                    <a:pt x="1965" y="13"/>
                    <a:pt x="1893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2"/>
            <p:cNvSpPr/>
            <p:nvPr/>
          </p:nvSpPr>
          <p:spPr>
            <a:xfrm>
              <a:off x="442153" y="126810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2"/>
            <p:cNvSpPr/>
            <p:nvPr/>
          </p:nvSpPr>
          <p:spPr>
            <a:xfrm>
              <a:off x="614711" y="1333388"/>
              <a:ext cx="307798" cy="208475"/>
            </a:xfrm>
            <a:custGeom>
              <a:avLst/>
              <a:gdLst/>
              <a:ahLst/>
              <a:cxnLst/>
              <a:rect l="l" t="t" r="r" b="b"/>
              <a:pathLst>
                <a:path w="7859" h="5323" extrusionOk="0">
                  <a:moveTo>
                    <a:pt x="6763" y="1"/>
                  </a:moveTo>
                  <a:cubicBezTo>
                    <a:pt x="6429" y="1"/>
                    <a:pt x="6108" y="60"/>
                    <a:pt x="5775" y="144"/>
                  </a:cubicBezTo>
                  <a:cubicBezTo>
                    <a:pt x="5536" y="203"/>
                    <a:pt x="5322" y="298"/>
                    <a:pt x="5084" y="394"/>
                  </a:cubicBezTo>
                  <a:cubicBezTo>
                    <a:pt x="4858" y="501"/>
                    <a:pt x="4643" y="608"/>
                    <a:pt x="4441" y="727"/>
                  </a:cubicBezTo>
                  <a:cubicBezTo>
                    <a:pt x="3560" y="1251"/>
                    <a:pt x="2786" y="1930"/>
                    <a:pt x="2072" y="2644"/>
                  </a:cubicBezTo>
                  <a:lnTo>
                    <a:pt x="1881" y="2834"/>
                  </a:lnTo>
                  <a:lnTo>
                    <a:pt x="1810" y="2918"/>
                  </a:lnTo>
                  <a:cubicBezTo>
                    <a:pt x="1738" y="2977"/>
                    <a:pt x="1703" y="3037"/>
                    <a:pt x="1643" y="3108"/>
                  </a:cubicBezTo>
                  <a:cubicBezTo>
                    <a:pt x="1464" y="3335"/>
                    <a:pt x="1274" y="3549"/>
                    <a:pt x="1095" y="3775"/>
                  </a:cubicBezTo>
                  <a:cubicBezTo>
                    <a:pt x="869" y="4049"/>
                    <a:pt x="643" y="4299"/>
                    <a:pt x="417" y="4549"/>
                  </a:cubicBezTo>
                  <a:lnTo>
                    <a:pt x="60" y="4906"/>
                  </a:lnTo>
                  <a:cubicBezTo>
                    <a:pt x="48" y="4918"/>
                    <a:pt x="36" y="4930"/>
                    <a:pt x="0" y="4954"/>
                  </a:cubicBezTo>
                  <a:cubicBezTo>
                    <a:pt x="774" y="5192"/>
                    <a:pt x="1595" y="5323"/>
                    <a:pt x="2429" y="5323"/>
                  </a:cubicBezTo>
                  <a:lnTo>
                    <a:pt x="2465" y="5323"/>
                  </a:lnTo>
                  <a:cubicBezTo>
                    <a:pt x="3870" y="5323"/>
                    <a:pt x="5239" y="4954"/>
                    <a:pt x="6453" y="4287"/>
                  </a:cubicBezTo>
                  <a:cubicBezTo>
                    <a:pt x="6608" y="4013"/>
                    <a:pt x="6775" y="3739"/>
                    <a:pt x="6929" y="3477"/>
                  </a:cubicBezTo>
                  <a:cubicBezTo>
                    <a:pt x="7120" y="3156"/>
                    <a:pt x="7299" y="2811"/>
                    <a:pt x="7441" y="2453"/>
                  </a:cubicBezTo>
                  <a:cubicBezTo>
                    <a:pt x="7572" y="2156"/>
                    <a:pt x="7691" y="1858"/>
                    <a:pt x="7775" y="1549"/>
                  </a:cubicBezTo>
                  <a:cubicBezTo>
                    <a:pt x="7822" y="1337"/>
                    <a:pt x="7857" y="1136"/>
                    <a:pt x="7858" y="924"/>
                  </a:cubicBezTo>
                  <a:lnTo>
                    <a:pt x="7858" y="924"/>
                  </a:lnTo>
                  <a:cubicBezTo>
                    <a:pt x="7858" y="926"/>
                    <a:pt x="7858" y="928"/>
                    <a:pt x="7858" y="929"/>
                  </a:cubicBezTo>
                  <a:lnTo>
                    <a:pt x="7858" y="918"/>
                  </a:lnTo>
                  <a:cubicBezTo>
                    <a:pt x="7858" y="920"/>
                    <a:pt x="7858" y="922"/>
                    <a:pt x="7858" y="924"/>
                  </a:cubicBezTo>
                  <a:lnTo>
                    <a:pt x="7858" y="924"/>
                  </a:lnTo>
                  <a:cubicBezTo>
                    <a:pt x="7858" y="830"/>
                    <a:pt x="7846" y="725"/>
                    <a:pt x="7822" y="620"/>
                  </a:cubicBezTo>
                  <a:cubicBezTo>
                    <a:pt x="7799" y="560"/>
                    <a:pt x="7775" y="489"/>
                    <a:pt x="7739" y="429"/>
                  </a:cubicBezTo>
                  <a:cubicBezTo>
                    <a:pt x="7715" y="370"/>
                    <a:pt x="7668" y="322"/>
                    <a:pt x="7620" y="275"/>
                  </a:cubicBezTo>
                  <a:cubicBezTo>
                    <a:pt x="7572" y="239"/>
                    <a:pt x="7525" y="191"/>
                    <a:pt x="7465" y="156"/>
                  </a:cubicBezTo>
                  <a:lnTo>
                    <a:pt x="7477" y="156"/>
                  </a:lnTo>
                  <a:cubicBezTo>
                    <a:pt x="7382" y="120"/>
                    <a:pt x="7310" y="84"/>
                    <a:pt x="7203" y="60"/>
                  </a:cubicBezTo>
                  <a:cubicBezTo>
                    <a:pt x="7060" y="25"/>
                    <a:pt x="6894" y="13"/>
                    <a:pt x="6739" y="13"/>
                  </a:cubicBezTo>
                  <a:cubicBezTo>
                    <a:pt x="6775" y="1"/>
                    <a:pt x="6763" y="1"/>
                    <a:pt x="6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2"/>
            <p:cNvSpPr/>
            <p:nvPr/>
          </p:nvSpPr>
          <p:spPr>
            <a:xfrm>
              <a:off x="898653" y="1334797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2"/>
            <p:cNvSpPr/>
            <p:nvPr/>
          </p:nvSpPr>
          <p:spPr>
            <a:xfrm>
              <a:off x="534032" y="135579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2"/>
            <p:cNvSpPr/>
            <p:nvPr/>
          </p:nvSpPr>
          <p:spPr>
            <a:xfrm>
              <a:off x="534032" y="135579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2"/>
            <p:cNvSpPr/>
            <p:nvPr/>
          </p:nvSpPr>
          <p:spPr>
            <a:xfrm>
              <a:off x="540103" y="1366991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2"/>
            <p:cNvSpPr/>
            <p:nvPr/>
          </p:nvSpPr>
          <p:spPr>
            <a:xfrm>
              <a:off x="921055" y="1393074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2"/>
            <p:cNvSpPr/>
            <p:nvPr/>
          </p:nvSpPr>
          <p:spPr>
            <a:xfrm>
              <a:off x="921055" y="1393074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2"/>
            <p:cNvSpPr/>
            <p:nvPr/>
          </p:nvSpPr>
          <p:spPr>
            <a:xfrm>
              <a:off x="607231" y="1072748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2"/>
            <p:cNvSpPr/>
            <p:nvPr/>
          </p:nvSpPr>
          <p:spPr>
            <a:xfrm>
              <a:off x="833405" y="128302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2"/>
            <p:cNvSpPr/>
            <p:nvPr/>
          </p:nvSpPr>
          <p:spPr>
            <a:xfrm>
              <a:off x="606761" y="1329197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2"/>
            <p:cNvSpPr/>
            <p:nvPr/>
          </p:nvSpPr>
          <p:spPr>
            <a:xfrm>
              <a:off x="852047" y="1297513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2"/>
            <p:cNvSpPr/>
            <p:nvPr/>
          </p:nvSpPr>
          <p:spPr>
            <a:xfrm>
              <a:off x="386187" y="1111913"/>
              <a:ext cx="85850" cy="193553"/>
            </a:xfrm>
            <a:custGeom>
              <a:avLst/>
              <a:gdLst/>
              <a:ahLst/>
              <a:cxnLst/>
              <a:rect l="l" t="t" r="r" b="b"/>
              <a:pathLst>
                <a:path w="2192" h="4942" extrusionOk="0">
                  <a:moveTo>
                    <a:pt x="1537" y="0"/>
                  </a:moveTo>
                  <a:cubicBezTo>
                    <a:pt x="1370" y="238"/>
                    <a:pt x="1215" y="441"/>
                    <a:pt x="1061" y="631"/>
                  </a:cubicBezTo>
                  <a:cubicBezTo>
                    <a:pt x="882" y="858"/>
                    <a:pt x="739" y="1036"/>
                    <a:pt x="572" y="1191"/>
                  </a:cubicBezTo>
                  <a:cubicBezTo>
                    <a:pt x="453" y="1310"/>
                    <a:pt x="287" y="1453"/>
                    <a:pt x="108" y="1560"/>
                  </a:cubicBezTo>
                  <a:lnTo>
                    <a:pt x="84" y="1572"/>
                  </a:lnTo>
                  <a:cubicBezTo>
                    <a:pt x="37" y="1929"/>
                    <a:pt x="1" y="2298"/>
                    <a:pt x="1" y="2679"/>
                  </a:cubicBezTo>
                  <a:cubicBezTo>
                    <a:pt x="1" y="3429"/>
                    <a:pt x="120" y="4191"/>
                    <a:pt x="334" y="4941"/>
                  </a:cubicBezTo>
                  <a:lnTo>
                    <a:pt x="358" y="4894"/>
                  </a:lnTo>
                  <a:cubicBezTo>
                    <a:pt x="453" y="4799"/>
                    <a:pt x="513" y="4727"/>
                    <a:pt x="584" y="4656"/>
                  </a:cubicBezTo>
                  <a:lnTo>
                    <a:pt x="596" y="4632"/>
                  </a:lnTo>
                  <a:lnTo>
                    <a:pt x="620" y="4620"/>
                  </a:lnTo>
                  <a:lnTo>
                    <a:pt x="632" y="4608"/>
                  </a:lnTo>
                  <a:cubicBezTo>
                    <a:pt x="918" y="4322"/>
                    <a:pt x="1168" y="4120"/>
                    <a:pt x="1430" y="3965"/>
                  </a:cubicBezTo>
                  <a:cubicBezTo>
                    <a:pt x="1584" y="3882"/>
                    <a:pt x="1715" y="3822"/>
                    <a:pt x="1846" y="3787"/>
                  </a:cubicBezTo>
                  <a:cubicBezTo>
                    <a:pt x="1954" y="3763"/>
                    <a:pt x="2049" y="3739"/>
                    <a:pt x="2132" y="3739"/>
                  </a:cubicBezTo>
                  <a:lnTo>
                    <a:pt x="2192" y="3739"/>
                  </a:lnTo>
                  <a:cubicBezTo>
                    <a:pt x="2108" y="3548"/>
                    <a:pt x="2025" y="3346"/>
                    <a:pt x="1954" y="3132"/>
                  </a:cubicBezTo>
                  <a:cubicBezTo>
                    <a:pt x="1787" y="2667"/>
                    <a:pt x="1668" y="2215"/>
                    <a:pt x="1608" y="1739"/>
                  </a:cubicBezTo>
                  <a:cubicBezTo>
                    <a:pt x="1584" y="1560"/>
                    <a:pt x="1573" y="1393"/>
                    <a:pt x="1549" y="1215"/>
                  </a:cubicBezTo>
                  <a:cubicBezTo>
                    <a:pt x="1537" y="1096"/>
                    <a:pt x="1537" y="977"/>
                    <a:pt x="1537" y="858"/>
                  </a:cubicBezTo>
                  <a:lnTo>
                    <a:pt x="1537" y="822"/>
                  </a:lnTo>
                  <a:lnTo>
                    <a:pt x="1537" y="310"/>
                  </a:lnTo>
                  <a:cubicBezTo>
                    <a:pt x="1537" y="250"/>
                    <a:pt x="1537" y="167"/>
                    <a:pt x="1549" y="107"/>
                  </a:cubicBezTo>
                  <a:cubicBezTo>
                    <a:pt x="1537" y="72"/>
                    <a:pt x="1537" y="24"/>
                    <a:pt x="153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2"/>
            <p:cNvSpPr/>
            <p:nvPr/>
          </p:nvSpPr>
          <p:spPr>
            <a:xfrm>
              <a:off x="868379" y="1186521"/>
              <a:ext cx="167430" cy="313398"/>
            </a:xfrm>
            <a:custGeom>
              <a:avLst/>
              <a:gdLst/>
              <a:ahLst/>
              <a:cxnLst/>
              <a:rect l="l" t="t" r="r" b="b"/>
              <a:pathLst>
                <a:path w="4275" h="8002" extrusionOk="0">
                  <a:moveTo>
                    <a:pt x="4227" y="0"/>
                  </a:moveTo>
                  <a:cubicBezTo>
                    <a:pt x="4227" y="72"/>
                    <a:pt x="4215" y="155"/>
                    <a:pt x="4191" y="238"/>
                  </a:cubicBezTo>
                  <a:cubicBezTo>
                    <a:pt x="4108" y="691"/>
                    <a:pt x="3953" y="1155"/>
                    <a:pt x="3774" y="1608"/>
                  </a:cubicBezTo>
                  <a:cubicBezTo>
                    <a:pt x="3596" y="2036"/>
                    <a:pt x="3381" y="2453"/>
                    <a:pt x="3131" y="2858"/>
                  </a:cubicBezTo>
                  <a:cubicBezTo>
                    <a:pt x="2869" y="3239"/>
                    <a:pt x="2584" y="3596"/>
                    <a:pt x="2274" y="3917"/>
                  </a:cubicBezTo>
                  <a:cubicBezTo>
                    <a:pt x="2012" y="4203"/>
                    <a:pt x="1726" y="4477"/>
                    <a:pt x="1417" y="4715"/>
                  </a:cubicBezTo>
                  <a:cubicBezTo>
                    <a:pt x="1417" y="4882"/>
                    <a:pt x="1381" y="5072"/>
                    <a:pt x="1322" y="5275"/>
                  </a:cubicBezTo>
                  <a:cubicBezTo>
                    <a:pt x="1250" y="5549"/>
                    <a:pt x="1143" y="5846"/>
                    <a:pt x="1000" y="6192"/>
                  </a:cubicBezTo>
                  <a:cubicBezTo>
                    <a:pt x="845" y="6501"/>
                    <a:pt x="691" y="6823"/>
                    <a:pt x="476" y="7216"/>
                  </a:cubicBezTo>
                  <a:cubicBezTo>
                    <a:pt x="345" y="7454"/>
                    <a:pt x="191" y="7704"/>
                    <a:pt x="0" y="8001"/>
                  </a:cubicBezTo>
                  <a:cubicBezTo>
                    <a:pt x="2631" y="6525"/>
                    <a:pt x="4274" y="3751"/>
                    <a:pt x="4262" y="727"/>
                  </a:cubicBezTo>
                  <a:cubicBezTo>
                    <a:pt x="4262" y="488"/>
                    <a:pt x="4239" y="238"/>
                    <a:pt x="422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2"/>
            <p:cNvSpPr/>
            <p:nvPr/>
          </p:nvSpPr>
          <p:spPr>
            <a:xfrm>
              <a:off x="421161" y="1301899"/>
              <a:ext cx="279834" cy="226452"/>
            </a:xfrm>
            <a:custGeom>
              <a:avLst/>
              <a:gdLst/>
              <a:ahLst/>
              <a:cxnLst/>
              <a:rect l="l" t="t" r="r" b="b"/>
              <a:pathLst>
                <a:path w="7145" h="5782" extrusionOk="0">
                  <a:moveTo>
                    <a:pt x="1881" y="0"/>
                  </a:moveTo>
                  <a:cubicBezTo>
                    <a:pt x="1879" y="0"/>
                    <a:pt x="1874" y="11"/>
                    <a:pt x="1858" y="43"/>
                  </a:cubicBezTo>
                  <a:cubicBezTo>
                    <a:pt x="1864" y="51"/>
                    <a:pt x="1870" y="59"/>
                    <a:pt x="1876" y="67"/>
                  </a:cubicBezTo>
                  <a:lnTo>
                    <a:pt x="1876" y="67"/>
                  </a:lnTo>
                  <a:cubicBezTo>
                    <a:pt x="1878" y="47"/>
                    <a:pt x="1880" y="27"/>
                    <a:pt x="1882" y="7"/>
                  </a:cubicBezTo>
                  <a:cubicBezTo>
                    <a:pt x="1882" y="3"/>
                    <a:pt x="1882" y="0"/>
                    <a:pt x="1881" y="0"/>
                  </a:cubicBezTo>
                  <a:close/>
                  <a:moveTo>
                    <a:pt x="1" y="1662"/>
                  </a:moveTo>
                  <a:cubicBezTo>
                    <a:pt x="60" y="1781"/>
                    <a:pt x="120" y="1888"/>
                    <a:pt x="180" y="1995"/>
                  </a:cubicBezTo>
                  <a:cubicBezTo>
                    <a:pt x="542" y="2620"/>
                    <a:pt x="985" y="3195"/>
                    <a:pt x="1497" y="3709"/>
                  </a:cubicBezTo>
                  <a:lnTo>
                    <a:pt x="1497" y="3709"/>
                  </a:lnTo>
                  <a:cubicBezTo>
                    <a:pt x="918" y="3127"/>
                    <a:pt x="425" y="2455"/>
                    <a:pt x="37" y="1710"/>
                  </a:cubicBezTo>
                  <a:cubicBezTo>
                    <a:pt x="13" y="1698"/>
                    <a:pt x="13" y="1674"/>
                    <a:pt x="1" y="1662"/>
                  </a:cubicBezTo>
                  <a:close/>
                  <a:moveTo>
                    <a:pt x="1497" y="3709"/>
                  </a:moveTo>
                  <a:cubicBezTo>
                    <a:pt x="1620" y="3833"/>
                    <a:pt x="1748" y="3953"/>
                    <a:pt x="1879" y="4069"/>
                  </a:cubicBezTo>
                  <a:lnTo>
                    <a:pt x="1879" y="4069"/>
                  </a:lnTo>
                  <a:cubicBezTo>
                    <a:pt x="1747" y="3953"/>
                    <a:pt x="1620" y="3833"/>
                    <a:pt x="1497" y="3709"/>
                  </a:cubicBezTo>
                  <a:close/>
                  <a:moveTo>
                    <a:pt x="1876" y="67"/>
                  </a:moveTo>
                  <a:lnTo>
                    <a:pt x="1876" y="67"/>
                  </a:lnTo>
                  <a:cubicBezTo>
                    <a:pt x="1861" y="190"/>
                    <a:pt x="1834" y="314"/>
                    <a:pt x="1834" y="448"/>
                  </a:cubicBezTo>
                  <a:cubicBezTo>
                    <a:pt x="1834" y="519"/>
                    <a:pt x="1834" y="579"/>
                    <a:pt x="1846" y="650"/>
                  </a:cubicBezTo>
                  <a:cubicBezTo>
                    <a:pt x="1858" y="745"/>
                    <a:pt x="1894" y="817"/>
                    <a:pt x="1918" y="888"/>
                  </a:cubicBezTo>
                  <a:cubicBezTo>
                    <a:pt x="1942" y="924"/>
                    <a:pt x="1954" y="948"/>
                    <a:pt x="1989" y="995"/>
                  </a:cubicBezTo>
                  <a:cubicBezTo>
                    <a:pt x="2013" y="1043"/>
                    <a:pt x="2061" y="1067"/>
                    <a:pt x="2085" y="1102"/>
                  </a:cubicBezTo>
                  <a:cubicBezTo>
                    <a:pt x="2120" y="1126"/>
                    <a:pt x="2144" y="1138"/>
                    <a:pt x="2192" y="1174"/>
                  </a:cubicBezTo>
                  <a:lnTo>
                    <a:pt x="2323" y="1222"/>
                  </a:lnTo>
                  <a:cubicBezTo>
                    <a:pt x="2370" y="1233"/>
                    <a:pt x="2418" y="1233"/>
                    <a:pt x="2442" y="1233"/>
                  </a:cubicBezTo>
                  <a:lnTo>
                    <a:pt x="2454" y="1233"/>
                  </a:lnTo>
                  <a:cubicBezTo>
                    <a:pt x="2501" y="1233"/>
                    <a:pt x="2561" y="1245"/>
                    <a:pt x="2608" y="1257"/>
                  </a:cubicBezTo>
                  <a:cubicBezTo>
                    <a:pt x="2632" y="1257"/>
                    <a:pt x="2656" y="1281"/>
                    <a:pt x="2680" y="1293"/>
                  </a:cubicBezTo>
                  <a:cubicBezTo>
                    <a:pt x="2716" y="1305"/>
                    <a:pt x="2739" y="1317"/>
                    <a:pt x="2751" y="1341"/>
                  </a:cubicBezTo>
                  <a:lnTo>
                    <a:pt x="2787" y="1352"/>
                  </a:lnTo>
                  <a:cubicBezTo>
                    <a:pt x="2799" y="1364"/>
                    <a:pt x="2799" y="1364"/>
                    <a:pt x="2835" y="1376"/>
                  </a:cubicBezTo>
                  <a:lnTo>
                    <a:pt x="2847" y="1400"/>
                  </a:lnTo>
                  <a:cubicBezTo>
                    <a:pt x="2858" y="1412"/>
                    <a:pt x="2870" y="1424"/>
                    <a:pt x="2894" y="1460"/>
                  </a:cubicBezTo>
                  <a:cubicBezTo>
                    <a:pt x="2906" y="1483"/>
                    <a:pt x="2942" y="1519"/>
                    <a:pt x="2954" y="1543"/>
                  </a:cubicBezTo>
                  <a:cubicBezTo>
                    <a:pt x="2966" y="1579"/>
                    <a:pt x="2977" y="1591"/>
                    <a:pt x="2977" y="1614"/>
                  </a:cubicBezTo>
                  <a:cubicBezTo>
                    <a:pt x="2989" y="1638"/>
                    <a:pt x="2989" y="1662"/>
                    <a:pt x="3013" y="1698"/>
                  </a:cubicBezTo>
                  <a:cubicBezTo>
                    <a:pt x="3025" y="1757"/>
                    <a:pt x="3037" y="1817"/>
                    <a:pt x="3037" y="1853"/>
                  </a:cubicBezTo>
                  <a:cubicBezTo>
                    <a:pt x="3037" y="1912"/>
                    <a:pt x="3049" y="1972"/>
                    <a:pt x="3049" y="2031"/>
                  </a:cubicBezTo>
                  <a:cubicBezTo>
                    <a:pt x="3049" y="2293"/>
                    <a:pt x="3013" y="2543"/>
                    <a:pt x="2966" y="2805"/>
                  </a:cubicBezTo>
                  <a:lnTo>
                    <a:pt x="2954" y="2865"/>
                  </a:lnTo>
                  <a:lnTo>
                    <a:pt x="2930" y="2948"/>
                  </a:lnTo>
                  <a:lnTo>
                    <a:pt x="2918" y="3019"/>
                  </a:lnTo>
                  <a:cubicBezTo>
                    <a:pt x="2906" y="3067"/>
                    <a:pt x="2906" y="3127"/>
                    <a:pt x="2894" y="3162"/>
                  </a:cubicBezTo>
                  <a:cubicBezTo>
                    <a:pt x="2858" y="3269"/>
                    <a:pt x="2847" y="3388"/>
                    <a:pt x="2811" y="3496"/>
                  </a:cubicBezTo>
                  <a:lnTo>
                    <a:pt x="2775" y="3662"/>
                  </a:lnTo>
                  <a:lnTo>
                    <a:pt x="2775" y="3686"/>
                  </a:lnTo>
                  <a:cubicBezTo>
                    <a:pt x="2692" y="3960"/>
                    <a:pt x="2620" y="4281"/>
                    <a:pt x="2561" y="4591"/>
                  </a:cubicBezTo>
                  <a:lnTo>
                    <a:pt x="2561" y="4611"/>
                  </a:lnTo>
                  <a:lnTo>
                    <a:pt x="2561" y="4611"/>
                  </a:lnTo>
                  <a:cubicBezTo>
                    <a:pt x="2324" y="4442"/>
                    <a:pt x="2096" y="4262"/>
                    <a:pt x="1879" y="4069"/>
                  </a:cubicBezTo>
                  <a:lnTo>
                    <a:pt x="1879" y="4069"/>
                  </a:lnTo>
                  <a:cubicBezTo>
                    <a:pt x="2096" y="4262"/>
                    <a:pt x="2323" y="4444"/>
                    <a:pt x="2561" y="4615"/>
                  </a:cubicBezTo>
                  <a:lnTo>
                    <a:pt x="2561" y="4611"/>
                  </a:lnTo>
                  <a:lnTo>
                    <a:pt x="2561" y="4611"/>
                  </a:lnTo>
                  <a:cubicBezTo>
                    <a:pt x="3277" y="5120"/>
                    <a:pt x="4078" y="5516"/>
                    <a:pt x="4942" y="5782"/>
                  </a:cubicBezTo>
                  <a:lnTo>
                    <a:pt x="5002" y="5746"/>
                  </a:lnTo>
                  <a:cubicBezTo>
                    <a:pt x="5121" y="5639"/>
                    <a:pt x="5228" y="5532"/>
                    <a:pt x="5359" y="5389"/>
                  </a:cubicBezTo>
                  <a:cubicBezTo>
                    <a:pt x="5597" y="5127"/>
                    <a:pt x="5835" y="4865"/>
                    <a:pt x="6025" y="4615"/>
                  </a:cubicBezTo>
                  <a:cubicBezTo>
                    <a:pt x="6073" y="4555"/>
                    <a:pt x="6133" y="4496"/>
                    <a:pt x="6180" y="4436"/>
                  </a:cubicBezTo>
                  <a:lnTo>
                    <a:pt x="6228" y="4377"/>
                  </a:lnTo>
                  <a:lnTo>
                    <a:pt x="6276" y="4317"/>
                  </a:lnTo>
                  <a:cubicBezTo>
                    <a:pt x="6371" y="4174"/>
                    <a:pt x="6478" y="4055"/>
                    <a:pt x="6585" y="3924"/>
                  </a:cubicBezTo>
                  <a:cubicBezTo>
                    <a:pt x="6645" y="3865"/>
                    <a:pt x="6680" y="3793"/>
                    <a:pt x="6752" y="3734"/>
                  </a:cubicBezTo>
                  <a:cubicBezTo>
                    <a:pt x="6764" y="3698"/>
                    <a:pt x="6787" y="3686"/>
                    <a:pt x="6823" y="3662"/>
                  </a:cubicBezTo>
                  <a:lnTo>
                    <a:pt x="7014" y="3460"/>
                  </a:lnTo>
                  <a:lnTo>
                    <a:pt x="7145" y="3329"/>
                  </a:lnTo>
                  <a:cubicBezTo>
                    <a:pt x="6716" y="3269"/>
                    <a:pt x="6299" y="3186"/>
                    <a:pt x="5883" y="3043"/>
                  </a:cubicBezTo>
                  <a:cubicBezTo>
                    <a:pt x="5764" y="3007"/>
                    <a:pt x="5644" y="2972"/>
                    <a:pt x="5525" y="2924"/>
                  </a:cubicBezTo>
                  <a:cubicBezTo>
                    <a:pt x="5514" y="2924"/>
                    <a:pt x="5514" y="2924"/>
                    <a:pt x="5502" y="2948"/>
                  </a:cubicBezTo>
                  <a:cubicBezTo>
                    <a:pt x="5478" y="2948"/>
                    <a:pt x="5454" y="2960"/>
                    <a:pt x="5406" y="2960"/>
                  </a:cubicBezTo>
                  <a:cubicBezTo>
                    <a:pt x="5383" y="2960"/>
                    <a:pt x="5335" y="2972"/>
                    <a:pt x="5299" y="2972"/>
                  </a:cubicBezTo>
                  <a:lnTo>
                    <a:pt x="5228" y="2972"/>
                  </a:lnTo>
                  <a:cubicBezTo>
                    <a:pt x="5204" y="2972"/>
                    <a:pt x="5180" y="2960"/>
                    <a:pt x="5156" y="2960"/>
                  </a:cubicBezTo>
                  <a:cubicBezTo>
                    <a:pt x="5144" y="2960"/>
                    <a:pt x="5109" y="2948"/>
                    <a:pt x="5097" y="2948"/>
                  </a:cubicBezTo>
                  <a:cubicBezTo>
                    <a:pt x="5085" y="2924"/>
                    <a:pt x="5049" y="2924"/>
                    <a:pt x="5037" y="2912"/>
                  </a:cubicBezTo>
                  <a:cubicBezTo>
                    <a:pt x="4990" y="2888"/>
                    <a:pt x="4966" y="2865"/>
                    <a:pt x="4918" y="2829"/>
                  </a:cubicBezTo>
                  <a:cubicBezTo>
                    <a:pt x="4882" y="2793"/>
                    <a:pt x="4871" y="2781"/>
                    <a:pt x="4859" y="2746"/>
                  </a:cubicBezTo>
                  <a:cubicBezTo>
                    <a:pt x="4847" y="2722"/>
                    <a:pt x="4811" y="2686"/>
                    <a:pt x="4799" y="2662"/>
                  </a:cubicBezTo>
                  <a:cubicBezTo>
                    <a:pt x="4787" y="2650"/>
                    <a:pt x="4787" y="2626"/>
                    <a:pt x="4763" y="2615"/>
                  </a:cubicBezTo>
                  <a:cubicBezTo>
                    <a:pt x="4704" y="2591"/>
                    <a:pt x="4668" y="2555"/>
                    <a:pt x="4621" y="2543"/>
                  </a:cubicBezTo>
                  <a:cubicBezTo>
                    <a:pt x="4204" y="2317"/>
                    <a:pt x="3811" y="2067"/>
                    <a:pt x="3442" y="1769"/>
                  </a:cubicBezTo>
                  <a:cubicBezTo>
                    <a:pt x="3073" y="1472"/>
                    <a:pt x="2739" y="1138"/>
                    <a:pt x="2430" y="781"/>
                  </a:cubicBezTo>
                  <a:cubicBezTo>
                    <a:pt x="2222" y="550"/>
                    <a:pt x="2059" y="319"/>
                    <a:pt x="1876" y="67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2"/>
            <p:cNvSpPr/>
            <p:nvPr/>
          </p:nvSpPr>
          <p:spPr>
            <a:xfrm>
              <a:off x="388537" y="974798"/>
              <a:ext cx="104962" cy="200094"/>
            </a:xfrm>
            <a:custGeom>
              <a:avLst/>
              <a:gdLst/>
              <a:ahLst/>
              <a:cxnLst/>
              <a:rect l="l" t="t" r="r" b="b"/>
              <a:pathLst>
                <a:path w="2680" h="5109" extrusionOk="0">
                  <a:moveTo>
                    <a:pt x="2679" y="1"/>
                  </a:moveTo>
                  <a:cubicBezTo>
                    <a:pt x="2584" y="84"/>
                    <a:pt x="2465" y="203"/>
                    <a:pt x="2346" y="322"/>
                  </a:cubicBezTo>
                  <a:cubicBezTo>
                    <a:pt x="1048" y="1632"/>
                    <a:pt x="227" y="3287"/>
                    <a:pt x="0" y="5109"/>
                  </a:cubicBezTo>
                  <a:lnTo>
                    <a:pt x="36" y="5085"/>
                  </a:lnTo>
                  <a:cubicBezTo>
                    <a:pt x="215" y="4990"/>
                    <a:pt x="381" y="4835"/>
                    <a:pt x="501" y="4716"/>
                  </a:cubicBezTo>
                  <a:cubicBezTo>
                    <a:pt x="643" y="4573"/>
                    <a:pt x="810" y="4370"/>
                    <a:pt x="989" y="4168"/>
                  </a:cubicBezTo>
                  <a:cubicBezTo>
                    <a:pt x="1155" y="3978"/>
                    <a:pt x="1298" y="3751"/>
                    <a:pt x="1465" y="3525"/>
                  </a:cubicBezTo>
                  <a:lnTo>
                    <a:pt x="1465" y="3513"/>
                  </a:lnTo>
                  <a:cubicBezTo>
                    <a:pt x="1477" y="3358"/>
                    <a:pt x="1489" y="3228"/>
                    <a:pt x="1513" y="3085"/>
                  </a:cubicBezTo>
                  <a:lnTo>
                    <a:pt x="1513" y="3049"/>
                  </a:lnTo>
                  <a:cubicBezTo>
                    <a:pt x="1536" y="2847"/>
                    <a:pt x="1584" y="2620"/>
                    <a:pt x="1632" y="2406"/>
                  </a:cubicBezTo>
                  <a:cubicBezTo>
                    <a:pt x="1644" y="2382"/>
                    <a:pt x="1644" y="2346"/>
                    <a:pt x="1655" y="2323"/>
                  </a:cubicBezTo>
                  <a:cubicBezTo>
                    <a:pt x="1715" y="2073"/>
                    <a:pt x="1786" y="1811"/>
                    <a:pt x="1882" y="1573"/>
                  </a:cubicBezTo>
                  <a:cubicBezTo>
                    <a:pt x="1941" y="1418"/>
                    <a:pt x="2013" y="1239"/>
                    <a:pt x="2084" y="1072"/>
                  </a:cubicBezTo>
                  <a:lnTo>
                    <a:pt x="2179" y="894"/>
                  </a:lnTo>
                  <a:cubicBezTo>
                    <a:pt x="2179" y="894"/>
                    <a:pt x="2179" y="882"/>
                    <a:pt x="2191" y="882"/>
                  </a:cubicBezTo>
                  <a:lnTo>
                    <a:pt x="2191" y="858"/>
                  </a:lnTo>
                  <a:cubicBezTo>
                    <a:pt x="2286" y="680"/>
                    <a:pt x="2370" y="525"/>
                    <a:pt x="2465" y="358"/>
                  </a:cubicBezTo>
                  <a:lnTo>
                    <a:pt x="2679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2"/>
            <p:cNvSpPr/>
            <p:nvPr/>
          </p:nvSpPr>
          <p:spPr>
            <a:xfrm>
              <a:off x="608641" y="1401494"/>
              <a:ext cx="29413" cy="14491"/>
            </a:xfrm>
            <a:custGeom>
              <a:avLst/>
              <a:gdLst/>
              <a:ahLst/>
              <a:cxnLst/>
              <a:rect l="l" t="t" r="r" b="b"/>
              <a:pathLst>
                <a:path w="751" h="370" extrusionOk="0">
                  <a:moveTo>
                    <a:pt x="0" y="0"/>
                  </a:moveTo>
                  <a:cubicBezTo>
                    <a:pt x="12" y="24"/>
                    <a:pt x="12" y="48"/>
                    <a:pt x="24" y="60"/>
                  </a:cubicBezTo>
                  <a:cubicBezTo>
                    <a:pt x="36" y="83"/>
                    <a:pt x="72" y="119"/>
                    <a:pt x="84" y="143"/>
                  </a:cubicBezTo>
                  <a:cubicBezTo>
                    <a:pt x="95" y="179"/>
                    <a:pt x="131" y="191"/>
                    <a:pt x="143" y="226"/>
                  </a:cubicBezTo>
                  <a:cubicBezTo>
                    <a:pt x="191" y="250"/>
                    <a:pt x="215" y="286"/>
                    <a:pt x="262" y="310"/>
                  </a:cubicBezTo>
                  <a:cubicBezTo>
                    <a:pt x="274" y="322"/>
                    <a:pt x="310" y="322"/>
                    <a:pt x="322" y="345"/>
                  </a:cubicBezTo>
                  <a:cubicBezTo>
                    <a:pt x="334" y="345"/>
                    <a:pt x="369" y="357"/>
                    <a:pt x="381" y="357"/>
                  </a:cubicBezTo>
                  <a:cubicBezTo>
                    <a:pt x="417" y="357"/>
                    <a:pt x="429" y="369"/>
                    <a:pt x="453" y="369"/>
                  </a:cubicBezTo>
                  <a:lnTo>
                    <a:pt x="536" y="369"/>
                  </a:lnTo>
                  <a:cubicBezTo>
                    <a:pt x="560" y="369"/>
                    <a:pt x="607" y="369"/>
                    <a:pt x="631" y="357"/>
                  </a:cubicBezTo>
                  <a:cubicBezTo>
                    <a:pt x="667" y="357"/>
                    <a:pt x="691" y="345"/>
                    <a:pt x="727" y="345"/>
                  </a:cubicBezTo>
                  <a:cubicBezTo>
                    <a:pt x="738" y="345"/>
                    <a:pt x="738" y="345"/>
                    <a:pt x="750" y="322"/>
                  </a:cubicBezTo>
                  <a:cubicBezTo>
                    <a:pt x="488" y="226"/>
                    <a:pt x="238" y="119"/>
                    <a:pt x="0" y="0"/>
                  </a:cubicBezTo>
                  <a:close/>
                </a:path>
              </a:pathLst>
            </a:custGeom>
            <a:solidFill>
              <a:srgbClr val="FE4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2"/>
            <p:cNvSpPr/>
            <p:nvPr/>
          </p:nvSpPr>
          <p:spPr>
            <a:xfrm>
              <a:off x="616082" y="1371651"/>
              <a:ext cx="308738" cy="170211"/>
            </a:xfrm>
            <a:custGeom>
              <a:avLst/>
              <a:gdLst/>
              <a:ahLst/>
              <a:cxnLst/>
              <a:rect l="l" t="t" r="r" b="b"/>
              <a:pathLst>
                <a:path w="7883" h="4346" extrusionOk="0">
                  <a:moveTo>
                    <a:pt x="7883" y="0"/>
                  </a:moveTo>
                  <a:cubicBezTo>
                    <a:pt x="7823" y="36"/>
                    <a:pt x="7764" y="60"/>
                    <a:pt x="7728" y="107"/>
                  </a:cubicBezTo>
                  <a:cubicBezTo>
                    <a:pt x="7347" y="381"/>
                    <a:pt x="6954" y="631"/>
                    <a:pt x="6537" y="834"/>
                  </a:cubicBezTo>
                  <a:cubicBezTo>
                    <a:pt x="6097" y="1036"/>
                    <a:pt x="5668" y="1203"/>
                    <a:pt x="5204" y="1322"/>
                  </a:cubicBezTo>
                  <a:cubicBezTo>
                    <a:pt x="4751" y="1441"/>
                    <a:pt x="4275" y="1536"/>
                    <a:pt x="3799" y="1560"/>
                  </a:cubicBezTo>
                  <a:cubicBezTo>
                    <a:pt x="3581" y="1575"/>
                    <a:pt x="3365" y="1584"/>
                    <a:pt x="3150" y="1584"/>
                  </a:cubicBezTo>
                  <a:cubicBezTo>
                    <a:pt x="2873" y="1584"/>
                    <a:pt x="2598" y="1570"/>
                    <a:pt x="2322" y="1536"/>
                  </a:cubicBezTo>
                  <a:cubicBezTo>
                    <a:pt x="2275" y="1536"/>
                    <a:pt x="2251" y="1524"/>
                    <a:pt x="2203" y="1524"/>
                  </a:cubicBezTo>
                  <a:lnTo>
                    <a:pt x="2072" y="1655"/>
                  </a:lnTo>
                  <a:lnTo>
                    <a:pt x="1870" y="1846"/>
                  </a:lnTo>
                  <a:lnTo>
                    <a:pt x="1799" y="1917"/>
                  </a:lnTo>
                  <a:cubicBezTo>
                    <a:pt x="1739" y="1977"/>
                    <a:pt x="1691" y="2036"/>
                    <a:pt x="1632" y="2119"/>
                  </a:cubicBezTo>
                  <a:cubicBezTo>
                    <a:pt x="1537" y="2250"/>
                    <a:pt x="1429" y="2369"/>
                    <a:pt x="1322" y="2500"/>
                  </a:cubicBezTo>
                  <a:lnTo>
                    <a:pt x="1275" y="2560"/>
                  </a:lnTo>
                  <a:lnTo>
                    <a:pt x="1227" y="2619"/>
                  </a:lnTo>
                  <a:cubicBezTo>
                    <a:pt x="1191" y="2679"/>
                    <a:pt x="1132" y="2739"/>
                    <a:pt x="1084" y="2798"/>
                  </a:cubicBezTo>
                  <a:cubicBezTo>
                    <a:pt x="870" y="3048"/>
                    <a:pt x="656" y="3322"/>
                    <a:pt x="417" y="3572"/>
                  </a:cubicBezTo>
                  <a:lnTo>
                    <a:pt x="60" y="3929"/>
                  </a:lnTo>
                  <a:lnTo>
                    <a:pt x="1" y="3977"/>
                  </a:lnTo>
                  <a:cubicBezTo>
                    <a:pt x="787" y="4227"/>
                    <a:pt x="1608" y="4346"/>
                    <a:pt x="2442" y="4346"/>
                  </a:cubicBezTo>
                  <a:lnTo>
                    <a:pt x="2465" y="4346"/>
                  </a:lnTo>
                  <a:cubicBezTo>
                    <a:pt x="3870" y="4346"/>
                    <a:pt x="5251" y="3977"/>
                    <a:pt x="6454" y="3298"/>
                  </a:cubicBezTo>
                  <a:lnTo>
                    <a:pt x="6466" y="3286"/>
                  </a:lnTo>
                  <a:cubicBezTo>
                    <a:pt x="6644" y="2989"/>
                    <a:pt x="6811" y="2739"/>
                    <a:pt x="6942" y="2500"/>
                  </a:cubicBezTo>
                  <a:cubicBezTo>
                    <a:pt x="7168" y="2108"/>
                    <a:pt x="7335" y="1786"/>
                    <a:pt x="7466" y="1476"/>
                  </a:cubicBezTo>
                  <a:cubicBezTo>
                    <a:pt x="7621" y="1131"/>
                    <a:pt x="7716" y="834"/>
                    <a:pt x="7799" y="560"/>
                  </a:cubicBezTo>
                  <a:cubicBezTo>
                    <a:pt x="7859" y="357"/>
                    <a:pt x="7871" y="179"/>
                    <a:pt x="7883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2"/>
            <p:cNvSpPr/>
            <p:nvPr/>
          </p:nvSpPr>
          <p:spPr>
            <a:xfrm>
              <a:off x="399268" y="1257839"/>
              <a:ext cx="142717" cy="222966"/>
            </a:xfrm>
            <a:custGeom>
              <a:avLst/>
              <a:gdLst/>
              <a:ahLst/>
              <a:cxnLst/>
              <a:rect l="l" t="t" r="r" b="b"/>
              <a:pathLst>
                <a:path w="3644" h="5693" extrusionOk="0">
                  <a:moveTo>
                    <a:pt x="559" y="2664"/>
                  </a:moveTo>
                  <a:lnTo>
                    <a:pt x="560" y="2668"/>
                  </a:lnTo>
                  <a:lnTo>
                    <a:pt x="561" y="2669"/>
                  </a:lnTo>
                  <a:lnTo>
                    <a:pt x="561" y="2669"/>
                  </a:lnTo>
                  <a:cubicBezTo>
                    <a:pt x="560" y="2667"/>
                    <a:pt x="560" y="2666"/>
                    <a:pt x="559" y="2664"/>
                  </a:cubicBezTo>
                  <a:close/>
                  <a:moveTo>
                    <a:pt x="1810" y="1"/>
                  </a:moveTo>
                  <a:cubicBezTo>
                    <a:pt x="1715" y="37"/>
                    <a:pt x="1620" y="49"/>
                    <a:pt x="1512" y="84"/>
                  </a:cubicBezTo>
                  <a:cubicBezTo>
                    <a:pt x="1381" y="120"/>
                    <a:pt x="1250" y="180"/>
                    <a:pt x="1096" y="263"/>
                  </a:cubicBezTo>
                  <a:cubicBezTo>
                    <a:pt x="846" y="406"/>
                    <a:pt x="584" y="608"/>
                    <a:pt x="298" y="894"/>
                  </a:cubicBezTo>
                  <a:lnTo>
                    <a:pt x="286" y="918"/>
                  </a:lnTo>
                  <a:lnTo>
                    <a:pt x="262" y="930"/>
                  </a:lnTo>
                  <a:lnTo>
                    <a:pt x="250" y="942"/>
                  </a:lnTo>
                  <a:cubicBezTo>
                    <a:pt x="179" y="1013"/>
                    <a:pt x="107" y="1096"/>
                    <a:pt x="24" y="1180"/>
                  </a:cubicBezTo>
                  <a:lnTo>
                    <a:pt x="0" y="1227"/>
                  </a:lnTo>
                  <a:cubicBezTo>
                    <a:pt x="116" y="1671"/>
                    <a:pt x="286" y="2106"/>
                    <a:pt x="492" y="2528"/>
                  </a:cubicBezTo>
                  <a:lnTo>
                    <a:pt x="492" y="2528"/>
                  </a:lnTo>
                  <a:cubicBezTo>
                    <a:pt x="514" y="2574"/>
                    <a:pt x="536" y="2619"/>
                    <a:pt x="559" y="2664"/>
                  </a:cubicBezTo>
                  <a:lnTo>
                    <a:pt x="559" y="2664"/>
                  </a:lnTo>
                  <a:lnTo>
                    <a:pt x="558" y="2659"/>
                  </a:lnTo>
                  <a:lnTo>
                    <a:pt x="558" y="2659"/>
                  </a:lnTo>
                  <a:cubicBezTo>
                    <a:pt x="559" y="2662"/>
                    <a:pt x="561" y="2666"/>
                    <a:pt x="563" y="2670"/>
                  </a:cubicBezTo>
                  <a:lnTo>
                    <a:pt x="563" y="2670"/>
                  </a:lnTo>
                  <a:lnTo>
                    <a:pt x="561" y="2669"/>
                  </a:lnTo>
                  <a:lnTo>
                    <a:pt x="561" y="2669"/>
                  </a:lnTo>
                  <a:cubicBezTo>
                    <a:pt x="1159" y="3861"/>
                    <a:pt x="2053" y="4902"/>
                    <a:pt x="3155" y="5692"/>
                  </a:cubicBezTo>
                  <a:lnTo>
                    <a:pt x="3155" y="5680"/>
                  </a:lnTo>
                  <a:cubicBezTo>
                    <a:pt x="3215" y="5359"/>
                    <a:pt x="3286" y="5037"/>
                    <a:pt x="3358" y="4763"/>
                  </a:cubicBezTo>
                  <a:lnTo>
                    <a:pt x="3358" y="4740"/>
                  </a:lnTo>
                  <a:lnTo>
                    <a:pt x="3406" y="4573"/>
                  </a:lnTo>
                  <a:cubicBezTo>
                    <a:pt x="3441" y="4466"/>
                    <a:pt x="3465" y="4347"/>
                    <a:pt x="3477" y="4252"/>
                  </a:cubicBezTo>
                  <a:cubicBezTo>
                    <a:pt x="3501" y="4204"/>
                    <a:pt x="3501" y="4144"/>
                    <a:pt x="3513" y="4097"/>
                  </a:cubicBezTo>
                  <a:lnTo>
                    <a:pt x="3525" y="4025"/>
                  </a:lnTo>
                  <a:lnTo>
                    <a:pt x="3536" y="3954"/>
                  </a:lnTo>
                  <a:lnTo>
                    <a:pt x="3560" y="3894"/>
                  </a:lnTo>
                  <a:cubicBezTo>
                    <a:pt x="3596" y="3632"/>
                    <a:pt x="3644" y="3382"/>
                    <a:pt x="3644" y="3120"/>
                  </a:cubicBezTo>
                  <a:cubicBezTo>
                    <a:pt x="3644" y="3061"/>
                    <a:pt x="3644" y="3001"/>
                    <a:pt x="3632" y="2942"/>
                  </a:cubicBezTo>
                  <a:cubicBezTo>
                    <a:pt x="3632" y="2894"/>
                    <a:pt x="3620" y="2835"/>
                    <a:pt x="3596" y="2775"/>
                  </a:cubicBezTo>
                  <a:cubicBezTo>
                    <a:pt x="3596" y="2739"/>
                    <a:pt x="3584" y="2728"/>
                    <a:pt x="3572" y="2704"/>
                  </a:cubicBezTo>
                  <a:cubicBezTo>
                    <a:pt x="3560" y="2668"/>
                    <a:pt x="3560" y="2656"/>
                    <a:pt x="3536" y="2620"/>
                  </a:cubicBezTo>
                  <a:cubicBezTo>
                    <a:pt x="3525" y="2597"/>
                    <a:pt x="3513" y="2561"/>
                    <a:pt x="3477" y="2549"/>
                  </a:cubicBezTo>
                  <a:cubicBezTo>
                    <a:pt x="3465" y="2537"/>
                    <a:pt x="3453" y="2525"/>
                    <a:pt x="3441" y="2489"/>
                  </a:cubicBezTo>
                  <a:lnTo>
                    <a:pt x="3417" y="2477"/>
                  </a:lnTo>
                  <a:cubicBezTo>
                    <a:pt x="3406" y="2466"/>
                    <a:pt x="3394" y="2442"/>
                    <a:pt x="3382" y="2442"/>
                  </a:cubicBezTo>
                  <a:lnTo>
                    <a:pt x="3346" y="2430"/>
                  </a:lnTo>
                  <a:cubicBezTo>
                    <a:pt x="3322" y="2418"/>
                    <a:pt x="3298" y="2406"/>
                    <a:pt x="3275" y="2382"/>
                  </a:cubicBezTo>
                  <a:cubicBezTo>
                    <a:pt x="3239" y="2370"/>
                    <a:pt x="3227" y="2370"/>
                    <a:pt x="3203" y="2358"/>
                  </a:cubicBezTo>
                  <a:cubicBezTo>
                    <a:pt x="3155" y="2347"/>
                    <a:pt x="3096" y="2347"/>
                    <a:pt x="3048" y="2323"/>
                  </a:cubicBezTo>
                  <a:lnTo>
                    <a:pt x="3036" y="2323"/>
                  </a:lnTo>
                  <a:cubicBezTo>
                    <a:pt x="2989" y="2323"/>
                    <a:pt x="2941" y="2311"/>
                    <a:pt x="2917" y="2311"/>
                  </a:cubicBezTo>
                  <a:cubicBezTo>
                    <a:pt x="2870" y="2299"/>
                    <a:pt x="2822" y="2299"/>
                    <a:pt x="2786" y="2263"/>
                  </a:cubicBezTo>
                  <a:cubicBezTo>
                    <a:pt x="2739" y="2251"/>
                    <a:pt x="2703" y="2227"/>
                    <a:pt x="2679" y="2192"/>
                  </a:cubicBezTo>
                  <a:lnTo>
                    <a:pt x="2572" y="2085"/>
                  </a:lnTo>
                  <a:cubicBezTo>
                    <a:pt x="2548" y="2049"/>
                    <a:pt x="2524" y="2013"/>
                    <a:pt x="2513" y="1989"/>
                  </a:cubicBezTo>
                  <a:cubicBezTo>
                    <a:pt x="2489" y="1906"/>
                    <a:pt x="2453" y="1835"/>
                    <a:pt x="2441" y="1751"/>
                  </a:cubicBezTo>
                  <a:cubicBezTo>
                    <a:pt x="2429" y="1692"/>
                    <a:pt x="2429" y="1608"/>
                    <a:pt x="2429" y="1537"/>
                  </a:cubicBezTo>
                  <a:cubicBezTo>
                    <a:pt x="2429" y="1394"/>
                    <a:pt x="2441" y="1239"/>
                    <a:pt x="2465" y="1108"/>
                  </a:cubicBezTo>
                  <a:lnTo>
                    <a:pt x="2465" y="1073"/>
                  </a:lnTo>
                  <a:cubicBezTo>
                    <a:pt x="2382" y="942"/>
                    <a:pt x="2310" y="811"/>
                    <a:pt x="2215" y="680"/>
                  </a:cubicBezTo>
                  <a:cubicBezTo>
                    <a:pt x="2096" y="453"/>
                    <a:pt x="1977" y="227"/>
                    <a:pt x="1870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2"/>
            <p:cNvSpPr/>
            <p:nvPr/>
          </p:nvSpPr>
          <p:spPr>
            <a:xfrm>
              <a:off x="328850" y="896469"/>
              <a:ext cx="821212" cy="654290"/>
            </a:xfrm>
            <a:custGeom>
              <a:avLst/>
              <a:gdLst/>
              <a:ahLst/>
              <a:cxnLst/>
              <a:rect l="l" t="t" r="r" b="b"/>
              <a:pathLst>
                <a:path w="20968" h="16706" extrusionOk="0">
                  <a:moveTo>
                    <a:pt x="18729" y="1"/>
                  </a:moveTo>
                  <a:cubicBezTo>
                    <a:pt x="18348" y="1"/>
                    <a:pt x="17919" y="48"/>
                    <a:pt x="17407" y="155"/>
                  </a:cubicBezTo>
                  <a:cubicBezTo>
                    <a:pt x="17038" y="227"/>
                    <a:pt x="16645" y="334"/>
                    <a:pt x="16229" y="465"/>
                  </a:cubicBezTo>
                  <a:cubicBezTo>
                    <a:pt x="15955" y="560"/>
                    <a:pt x="15669" y="656"/>
                    <a:pt x="15371" y="763"/>
                  </a:cubicBezTo>
                  <a:cubicBezTo>
                    <a:pt x="15002" y="894"/>
                    <a:pt x="14621" y="1060"/>
                    <a:pt x="14252" y="1227"/>
                  </a:cubicBezTo>
                  <a:lnTo>
                    <a:pt x="14288" y="1239"/>
                  </a:lnTo>
                  <a:cubicBezTo>
                    <a:pt x="14300" y="1251"/>
                    <a:pt x="14312" y="1251"/>
                    <a:pt x="14324" y="1275"/>
                  </a:cubicBezTo>
                  <a:cubicBezTo>
                    <a:pt x="14348" y="1287"/>
                    <a:pt x="14359" y="1287"/>
                    <a:pt x="14359" y="1298"/>
                  </a:cubicBezTo>
                  <a:cubicBezTo>
                    <a:pt x="14407" y="1334"/>
                    <a:pt x="14431" y="1346"/>
                    <a:pt x="14478" y="1370"/>
                  </a:cubicBezTo>
                  <a:cubicBezTo>
                    <a:pt x="14526" y="1406"/>
                    <a:pt x="14550" y="1429"/>
                    <a:pt x="14598" y="1465"/>
                  </a:cubicBezTo>
                  <a:cubicBezTo>
                    <a:pt x="14609" y="1477"/>
                    <a:pt x="14621" y="1489"/>
                    <a:pt x="14645" y="1489"/>
                  </a:cubicBezTo>
                  <a:cubicBezTo>
                    <a:pt x="14681" y="1525"/>
                    <a:pt x="14740" y="1572"/>
                    <a:pt x="14788" y="1596"/>
                  </a:cubicBezTo>
                  <a:lnTo>
                    <a:pt x="14824" y="1608"/>
                  </a:lnTo>
                  <a:lnTo>
                    <a:pt x="14895" y="1668"/>
                  </a:lnTo>
                  <a:lnTo>
                    <a:pt x="14919" y="1703"/>
                  </a:lnTo>
                  <a:lnTo>
                    <a:pt x="14943" y="1715"/>
                  </a:lnTo>
                  <a:lnTo>
                    <a:pt x="14955" y="1727"/>
                  </a:lnTo>
                  <a:cubicBezTo>
                    <a:pt x="15002" y="1775"/>
                    <a:pt x="15038" y="1810"/>
                    <a:pt x="15086" y="1846"/>
                  </a:cubicBezTo>
                  <a:lnTo>
                    <a:pt x="15098" y="1870"/>
                  </a:lnTo>
                  <a:lnTo>
                    <a:pt x="15121" y="1882"/>
                  </a:lnTo>
                  <a:lnTo>
                    <a:pt x="15133" y="1894"/>
                  </a:lnTo>
                  <a:cubicBezTo>
                    <a:pt x="15157" y="1929"/>
                    <a:pt x="15193" y="1941"/>
                    <a:pt x="15217" y="1965"/>
                  </a:cubicBezTo>
                  <a:lnTo>
                    <a:pt x="15264" y="2013"/>
                  </a:lnTo>
                  <a:lnTo>
                    <a:pt x="15276" y="2025"/>
                  </a:lnTo>
                  <a:lnTo>
                    <a:pt x="15312" y="2060"/>
                  </a:lnTo>
                  <a:lnTo>
                    <a:pt x="15360" y="2084"/>
                  </a:lnTo>
                  <a:lnTo>
                    <a:pt x="15419" y="2072"/>
                  </a:lnTo>
                  <a:lnTo>
                    <a:pt x="15502" y="2025"/>
                  </a:lnTo>
                  <a:cubicBezTo>
                    <a:pt x="16276" y="1691"/>
                    <a:pt x="16931" y="1453"/>
                    <a:pt x="17538" y="1298"/>
                  </a:cubicBezTo>
                  <a:cubicBezTo>
                    <a:pt x="17598" y="1287"/>
                    <a:pt x="17681" y="1275"/>
                    <a:pt x="17753" y="1251"/>
                  </a:cubicBezTo>
                  <a:cubicBezTo>
                    <a:pt x="17884" y="1227"/>
                    <a:pt x="18015" y="1215"/>
                    <a:pt x="18158" y="1191"/>
                  </a:cubicBezTo>
                  <a:cubicBezTo>
                    <a:pt x="18288" y="1179"/>
                    <a:pt x="18396" y="1179"/>
                    <a:pt x="18491" y="1167"/>
                  </a:cubicBezTo>
                  <a:lnTo>
                    <a:pt x="18586" y="1167"/>
                  </a:lnTo>
                  <a:cubicBezTo>
                    <a:pt x="18729" y="1167"/>
                    <a:pt x="18872" y="1191"/>
                    <a:pt x="18967" y="1227"/>
                  </a:cubicBezTo>
                  <a:cubicBezTo>
                    <a:pt x="19027" y="1239"/>
                    <a:pt x="19074" y="1275"/>
                    <a:pt x="19122" y="1287"/>
                  </a:cubicBezTo>
                  <a:lnTo>
                    <a:pt x="19170" y="1310"/>
                  </a:lnTo>
                  <a:cubicBezTo>
                    <a:pt x="19205" y="1346"/>
                    <a:pt x="19253" y="1370"/>
                    <a:pt x="19289" y="1418"/>
                  </a:cubicBezTo>
                  <a:cubicBezTo>
                    <a:pt x="19312" y="1465"/>
                    <a:pt x="19348" y="1489"/>
                    <a:pt x="19360" y="1525"/>
                  </a:cubicBezTo>
                  <a:cubicBezTo>
                    <a:pt x="19384" y="1572"/>
                    <a:pt x="19408" y="1608"/>
                    <a:pt x="19420" y="1668"/>
                  </a:cubicBezTo>
                  <a:cubicBezTo>
                    <a:pt x="19431" y="1727"/>
                    <a:pt x="19431" y="1810"/>
                    <a:pt x="19431" y="1882"/>
                  </a:cubicBezTo>
                  <a:cubicBezTo>
                    <a:pt x="19431" y="2001"/>
                    <a:pt x="19408" y="2132"/>
                    <a:pt x="19360" y="2299"/>
                  </a:cubicBezTo>
                  <a:cubicBezTo>
                    <a:pt x="19265" y="2596"/>
                    <a:pt x="19122" y="2918"/>
                    <a:pt x="18896" y="3311"/>
                  </a:cubicBezTo>
                  <a:cubicBezTo>
                    <a:pt x="18574" y="3858"/>
                    <a:pt x="18134" y="4442"/>
                    <a:pt x="17562" y="5108"/>
                  </a:cubicBezTo>
                  <a:cubicBezTo>
                    <a:pt x="17104" y="5637"/>
                    <a:pt x="16587" y="6178"/>
                    <a:pt x="15978" y="6788"/>
                  </a:cubicBezTo>
                  <a:lnTo>
                    <a:pt x="15978" y="6788"/>
                  </a:lnTo>
                  <a:cubicBezTo>
                    <a:pt x="14728" y="8002"/>
                    <a:pt x="13359" y="9145"/>
                    <a:pt x="11823" y="10300"/>
                  </a:cubicBezTo>
                  <a:cubicBezTo>
                    <a:pt x="10180" y="11538"/>
                    <a:pt x="8597" y="12562"/>
                    <a:pt x="7025" y="13443"/>
                  </a:cubicBezTo>
                  <a:lnTo>
                    <a:pt x="7061" y="13431"/>
                  </a:lnTo>
                  <a:lnTo>
                    <a:pt x="7061" y="13431"/>
                  </a:lnTo>
                  <a:cubicBezTo>
                    <a:pt x="6251" y="13860"/>
                    <a:pt x="5537" y="14217"/>
                    <a:pt x="4846" y="14514"/>
                  </a:cubicBezTo>
                  <a:cubicBezTo>
                    <a:pt x="4168" y="14812"/>
                    <a:pt x="3596" y="15003"/>
                    <a:pt x="3048" y="15145"/>
                  </a:cubicBezTo>
                  <a:cubicBezTo>
                    <a:pt x="2632" y="15241"/>
                    <a:pt x="2322" y="15288"/>
                    <a:pt x="2025" y="15288"/>
                  </a:cubicBezTo>
                  <a:lnTo>
                    <a:pt x="2001" y="15288"/>
                  </a:lnTo>
                  <a:cubicBezTo>
                    <a:pt x="1858" y="15288"/>
                    <a:pt x="1727" y="15276"/>
                    <a:pt x="1608" y="15241"/>
                  </a:cubicBezTo>
                  <a:cubicBezTo>
                    <a:pt x="1524" y="15229"/>
                    <a:pt x="1453" y="15205"/>
                    <a:pt x="1394" y="15157"/>
                  </a:cubicBezTo>
                  <a:cubicBezTo>
                    <a:pt x="1346" y="15122"/>
                    <a:pt x="1310" y="15098"/>
                    <a:pt x="1274" y="15062"/>
                  </a:cubicBezTo>
                  <a:cubicBezTo>
                    <a:pt x="1251" y="15038"/>
                    <a:pt x="1215" y="14991"/>
                    <a:pt x="1191" y="14943"/>
                  </a:cubicBezTo>
                  <a:cubicBezTo>
                    <a:pt x="1167" y="14907"/>
                    <a:pt x="1143" y="14860"/>
                    <a:pt x="1132" y="14800"/>
                  </a:cubicBezTo>
                  <a:cubicBezTo>
                    <a:pt x="1108" y="14729"/>
                    <a:pt x="1108" y="14645"/>
                    <a:pt x="1108" y="14574"/>
                  </a:cubicBezTo>
                  <a:cubicBezTo>
                    <a:pt x="1108" y="14455"/>
                    <a:pt x="1143" y="14324"/>
                    <a:pt x="1191" y="14169"/>
                  </a:cubicBezTo>
                  <a:cubicBezTo>
                    <a:pt x="1263" y="13907"/>
                    <a:pt x="1394" y="13609"/>
                    <a:pt x="1584" y="13276"/>
                  </a:cubicBezTo>
                  <a:lnTo>
                    <a:pt x="1644" y="13181"/>
                  </a:lnTo>
                  <a:lnTo>
                    <a:pt x="1667" y="13157"/>
                  </a:lnTo>
                  <a:lnTo>
                    <a:pt x="1679" y="13133"/>
                  </a:lnTo>
                  <a:lnTo>
                    <a:pt x="1691" y="13121"/>
                  </a:lnTo>
                  <a:lnTo>
                    <a:pt x="1703" y="13086"/>
                  </a:lnTo>
                  <a:lnTo>
                    <a:pt x="1727" y="13074"/>
                  </a:lnTo>
                  <a:cubicBezTo>
                    <a:pt x="1739" y="13062"/>
                    <a:pt x="1739" y="13038"/>
                    <a:pt x="1751" y="13026"/>
                  </a:cubicBezTo>
                  <a:lnTo>
                    <a:pt x="1763" y="13014"/>
                  </a:lnTo>
                  <a:lnTo>
                    <a:pt x="1786" y="12990"/>
                  </a:lnTo>
                  <a:lnTo>
                    <a:pt x="1810" y="12943"/>
                  </a:lnTo>
                  <a:cubicBezTo>
                    <a:pt x="1846" y="12883"/>
                    <a:pt x="1882" y="12812"/>
                    <a:pt x="1929" y="12764"/>
                  </a:cubicBezTo>
                  <a:lnTo>
                    <a:pt x="1941" y="12740"/>
                  </a:lnTo>
                  <a:cubicBezTo>
                    <a:pt x="2036" y="12609"/>
                    <a:pt x="2108" y="12502"/>
                    <a:pt x="2203" y="12383"/>
                  </a:cubicBezTo>
                  <a:cubicBezTo>
                    <a:pt x="2275" y="12288"/>
                    <a:pt x="2358" y="12181"/>
                    <a:pt x="2441" y="12062"/>
                  </a:cubicBezTo>
                  <a:lnTo>
                    <a:pt x="2406" y="12014"/>
                  </a:lnTo>
                  <a:lnTo>
                    <a:pt x="2382" y="11955"/>
                  </a:lnTo>
                  <a:lnTo>
                    <a:pt x="2239" y="11693"/>
                  </a:lnTo>
                  <a:lnTo>
                    <a:pt x="2239" y="11669"/>
                  </a:lnTo>
                  <a:cubicBezTo>
                    <a:pt x="2215" y="11597"/>
                    <a:pt x="2167" y="11526"/>
                    <a:pt x="2144" y="11454"/>
                  </a:cubicBezTo>
                  <a:lnTo>
                    <a:pt x="2096" y="11359"/>
                  </a:lnTo>
                  <a:lnTo>
                    <a:pt x="2084" y="11312"/>
                  </a:lnTo>
                  <a:cubicBezTo>
                    <a:pt x="2084" y="11300"/>
                    <a:pt x="2060" y="11288"/>
                    <a:pt x="2060" y="11264"/>
                  </a:cubicBezTo>
                  <a:cubicBezTo>
                    <a:pt x="2048" y="11252"/>
                    <a:pt x="2048" y="11228"/>
                    <a:pt x="2036" y="11204"/>
                  </a:cubicBezTo>
                  <a:cubicBezTo>
                    <a:pt x="2001" y="11133"/>
                    <a:pt x="1977" y="11062"/>
                    <a:pt x="1941" y="10966"/>
                  </a:cubicBezTo>
                  <a:lnTo>
                    <a:pt x="1941" y="10954"/>
                  </a:lnTo>
                  <a:lnTo>
                    <a:pt x="1941" y="10942"/>
                  </a:lnTo>
                  <a:lnTo>
                    <a:pt x="1941" y="10931"/>
                  </a:lnTo>
                  <a:lnTo>
                    <a:pt x="1941" y="10907"/>
                  </a:lnTo>
                  <a:cubicBezTo>
                    <a:pt x="1929" y="10883"/>
                    <a:pt x="1929" y="10847"/>
                    <a:pt x="1917" y="10835"/>
                  </a:cubicBezTo>
                  <a:cubicBezTo>
                    <a:pt x="1703" y="11109"/>
                    <a:pt x="1501" y="11383"/>
                    <a:pt x="1322" y="11669"/>
                  </a:cubicBezTo>
                  <a:cubicBezTo>
                    <a:pt x="917" y="12264"/>
                    <a:pt x="620" y="12836"/>
                    <a:pt x="381" y="13371"/>
                  </a:cubicBezTo>
                  <a:cubicBezTo>
                    <a:pt x="251" y="13669"/>
                    <a:pt x="155" y="13979"/>
                    <a:pt x="84" y="14264"/>
                  </a:cubicBezTo>
                  <a:cubicBezTo>
                    <a:pt x="12" y="14586"/>
                    <a:pt x="0" y="14883"/>
                    <a:pt x="24" y="15169"/>
                  </a:cubicBezTo>
                  <a:cubicBezTo>
                    <a:pt x="60" y="15479"/>
                    <a:pt x="179" y="15765"/>
                    <a:pt x="358" y="16003"/>
                  </a:cubicBezTo>
                  <a:cubicBezTo>
                    <a:pt x="512" y="16205"/>
                    <a:pt x="751" y="16384"/>
                    <a:pt x="1048" y="16503"/>
                  </a:cubicBezTo>
                  <a:cubicBezTo>
                    <a:pt x="1167" y="16550"/>
                    <a:pt x="1310" y="16598"/>
                    <a:pt x="1465" y="16622"/>
                  </a:cubicBezTo>
                  <a:cubicBezTo>
                    <a:pt x="1608" y="16657"/>
                    <a:pt x="1763" y="16669"/>
                    <a:pt x="1929" y="16681"/>
                  </a:cubicBezTo>
                  <a:cubicBezTo>
                    <a:pt x="2025" y="16681"/>
                    <a:pt x="2120" y="16705"/>
                    <a:pt x="2215" y="16705"/>
                  </a:cubicBezTo>
                  <a:cubicBezTo>
                    <a:pt x="2406" y="16705"/>
                    <a:pt x="2632" y="16681"/>
                    <a:pt x="2870" y="16657"/>
                  </a:cubicBezTo>
                  <a:cubicBezTo>
                    <a:pt x="3418" y="16598"/>
                    <a:pt x="4013" y="16467"/>
                    <a:pt x="4739" y="16241"/>
                  </a:cubicBezTo>
                  <a:cubicBezTo>
                    <a:pt x="5311" y="16062"/>
                    <a:pt x="5906" y="15836"/>
                    <a:pt x="6549" y="15550"/>
                  </a:cubicBezTo>
                  <a:cubicBezTo>
                    <a:pt x="7656" y="15074"/>
                    <a:pt x="8787" y="14467"/>
                    <a:pt x="10026" y="13729"/>
                  </a:cubicBezTo>
                  <a:cubicBezTo>
                    <a:pt x="11133" y="13050"/>
                    <a:pt x="12228" y="12300"/>
                    <a:pt x="13335" y="11466"/>
                  </a:cubicBezTo>
                  <a:cubicBezTo>
                    <a:pt x="14419" y="10633"/>
                    <a:pt x="15443" y="9764"/>
                    <a:pt x="16372" y="8871"/>
                  </a:cubicBezTo>
                  <a:cubicBezTo>
                    <a:pt x="17407" y="7871"/>
                    <a:pt x="18288" y="6918"/>
                    <a:pt x="19015" y="5966"/>
                  </a:cubicBezTo>
                  <a:cubicBezTo>
                    <a:pt x="19431" y="5418"/>
                    <a:pt x="19789" y="4894"/>
                    <a:pt x="20098" y="4358"/>
                  </a:cubicBezTo>
                  <a:cubicBezTo>
                    <a:pt x="20479" y="3727"/>
                    <a:pt x="20729" y="3132"/>
                    <a:pt x="20860" y="2561"/>
                  </a:cubicBezTo>
                  <a:cubicBezTo>
                    <a:pt x="20932" y="2251"/>
                    <a:pt x="20967" y="1941"/>
                    <a:pt x="20955" y="1656"/>
                  </a:cubicBezTo>
                  <a:cubicBezTo>
                    <a:pt x="20932" y="1525"/>
                    <a:pt x="20920" y="1382"/>
                    <a:pt x="20872" y="1239"/>
                  </a:cubicBezTo>
                  <a:cubicBezTo>
                    <a:pt x="20836" y="1108"/>
                    <a:pt x="20777" y="965"/>
                    <a:pt x="20682" y="834"/>
                  </a:cubicBezTo>
                  <a:cubicBezTo>
                    <a:pt x="20622" y="751"/>
                    <a:pt x="20563" y="667"/>
                    <a:pt x="20455" y="572"/>
                  </a:cubicBezTo>
                  <a:cubicBezTo>
                    <a:pt x="20432" y="536"/>
                    <a:pt x="20384" y="489"/>
                    <a:pt x="20336" y="465"/>
                  </a:cubicBezTo>
                  <a:cubicBezTo>
                    <a:pt x="20265" y="417"/>
                    <a:pt x="20193" y="358"/>
                    <a:pt x="20122" y="334"/>
                  </a:cubicBezTo>
                  <a:cubicBezTo>
                    <a:pt x="19943" y="227"/>
                    <a:pt x="19729" y="167"/>
                    <a:pt x="19479" y="108"/>
                  </a:cubicBezTo>
                  <a:cubicBezTo>
                    <a:pt x="19431" y="96"/>
                    <a:pt x="19372" y="96"/>
                    <a:pt x="19312" y="72"/>
                  </a:cubicBezTo>
                  <a:cubicBezTo>
                    <a:pt x="19146" y="48"/>
                    <a:pt x="18991" y="48"/>
                    <a:pt x="18789" y="48"/>
                  </a:cubicBezTo>
                  <a:cubicBezTo>
                    <a:pt x="18777" y="1"/>
                    <a:pt x="18765" y="1"/>
                    <a:pt x="18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2"/>
            <p:cNvSpPr/>
            <p:nvPr/>
          </p:nvSpPr>
          <p:spPr>
            <a:xfrm>
              <a:off x="376396" y="897605"/>
              <a:ext cx="773195" cy="623311"/>
            </a:xfrm>
            <a:custGeom>
              <a:avLst/>
              <a:gdLst/>
              <a:ahLst/>
              <a:cxnLst/>
              <a:rect l="l" t="t" r="r" b="b"/>
              <a:pathLst>
                <a:path w="19742" h="15915" extrusionOk="0">
                  <a:moveTo>
                    <a:pt x="17194" y="1"/>
                  </a:moveTo>
                  <a:cubicBezTo>
                    <a:pt x="16903" y="1"/>
                    <a:pt x="16571" y="47"/>
                    <a:pt x="16193" y="126"/>
                  </a:cubicBezTo>
                  <a:cubicBezTo>
                    <a:pt x="15812" y="198"/>
                    <a:pt x="15420" y="305"/>
                    <a:pt x="15015" y="436"/>
                  </a:cubicBezTo>
                  <a:cubicBezTo>
                    <a:pt x="14741" y="531"/>
                    <a:pt x="14455" y="627"/>
                    <a:pt x="14157" y="734"/>
                  </a:cubicBezTo>
                  <a:cubicBezTo>
                    <a:pt x="13800" y="865"/>
                    <a:pt x="13431" y="1019"/>
                    <a:pt x="13038" y="1198"/>
                  </a:cubicBezTo>
                  <a:lnTo>
                    <a:pt x="13050" y="1222"/>
                  </a:lnTo>
                  <a:cubicBezTo>
                    <a:pt x="13074" y="1246"/>
                    <a:pt x="13086" y="1246"/>
                    <a:pt x="13098" y="1258"/>
                  </a:cubicBezTo>
                  <a:cubicBezTo>
                    <a:pt x="13110" y="1269"/>
                    <a:pt x="13134" y="1269"/>
                    <a:pt x="13134" y="1281"/>
                  </a:cubicBezTo>
                  <a:cubicBezTo>
                    <a:pt x="13169" y="1317"/>
                    <a:pt x="13205" y="1329"/>
                    <a:pt x="13253" y="1365"/>
                  </a:cubicBezTo>
                  <a:cubicBezTo>
                    <a:pt x="13288" y="1389"/>
                    <a:pt x="13324" y="1424"/>
                    <a:pt x="13372" y="1448"/>
                  </a:cubicBezTo>
                  <a:cubicBezTo>
                    <a:pt x="13384" y="1460"/>
                    <a:pt x="13395" y="1484"/>
                    <a:pt x="13407" y="1484"/>
                  </a:cubicBezTo>
                  <a:cubicBezTo>
                    <a:pt x="13455" y="1508"/>
                    <a:pt x="13515" y="1555"/>
                    <a:pt x="13562" y="1579"/>
                  </a:cubicBezTo>
                  <a:lnTo>
                    <a:pt x="13586" y="1603"/>
                  </a:lnTo>
                  <a:lnTo>
                    <a:pt x="13669" y="1662"/>
                  </a:lnTo>
                  <a:lnTo>
                    <a:pt x="13693" y="1686"/>
                  </a:lnTo>
                  <a:lnTo>
                    <a:pt x="13705" y="1698"/>
                  </a:lnTo>
                  <a:lnTo>
                    <a:pt x="13729" y="1722"/>
                  </a:lnTo>
                  <a:cubicBezTo>
                    <a:pt x="13765" y="1758"/>
                    <a:pt x="13812" y="1793"/>
                    <a:pt x="13860" y="1841"/>
                  </a:cubicBezTo>
                  <a:lnTo>
                    <a:pt x="13872" y="1853"/>
                  </a:lnTo>
                  <a:lnTo>
                    <a:pt x="13884" y="1865"/>
                  </a:lnTo>
                  <a:lnTo>
                    <a:pt x="13907" y="1877"/>
                  </a:lnTo>
                  <a:cubicBezTo>
                    <a:pt x="13931" y="1912"/>
                    <a:pt x="13967" y="1924"/>
                    <a:pt x="13991" y="1960"/>
                  </a:cubicBezTo>
                  <a:lnTo>
                    <a:pt x="14038" y="1996"/>
                  </a:lnTo>
                  <a:lnTo>
                    <a:pt x="14050" y="2020"/>
                  </a:lnTo>
                  <a:lnTo>
                    <a:pt x="14086" y="2043"/>
                  </a:lnTo>
                  <a:lnTo>
                    <a:pt x="14122" y="2079"/>
                  </a:lnTo>
                  <a:lnTo>
                    <a:pt x="14181" y="2055"/>
                  </a:lnTo>
                  <a:lnTo>
                    <a:pt x="14277" y="2020"/>
                  </a:lnTo>
                  <a:cubicBezTo>
                    <a:pt x="15050" y="1674"/>
                    <a:pt x="15705" y="1436"/>
                    <a:pt x="16312" y="1281"/>
                  </a:cubicBezTo>
                  <a:cubicBezTo>
                    <a:pt x="16372" y="1269"/>
                    <a:pt x="16443" y="1258"/>
                    <a:pt x="16503" y="1246"/>
                  </a:cubicBezTo>
                  <a:cubicBezTo>
                    <a:pt x="16658" y="1210"/>
                    <a:pt x="16789" y="1186"/>
                    <a:pt x="16920" y="1162"/>
                  </a:cubicBezTo>
                  <a:cubicBezTo>
                    <a:pt x="17063" y="1150"/>
                    <a:pt x="17158" y="1138"/>
                    <a:pt x="17265" y="1138"/>
                  </a:cubicBezTo>
                  <a:lnTo>
                    <a:pt x="17360" y="1138"/>
                  </a:lnTo>
                  <a:cubicBezTo>
                    <a:pt x="17503" y="1138"/>
                    <a:pt x="17634" y="1150"/>
                    <a:pt x="17741" y="1186"/>
                  </a:cubicBezTo>
                  <a:cubicBezTo>
                    <a:pt x="17801" y="1198"/>
                    <a:pt x="17848" y="1210"/>
                    <a:pt x="17896" y="1246"/>
                  </a:cubicBezTo>
                  <a:lnTo>
                    <a:pt x="17932" y="1269"/>
                  </a:lnTo>
                  <a:cubicBezTo>
                    <a:pt x="17979" y="1305"/>
                    <a:pt x="18027" y="1329"/>
                    <a:pt x="18051" y="1377"/>
                  </a:cubicBezTo>
                  <a:cubicBezTo>
                    <a:pt x="18087" y="1424"/>
                    <a:pt x="18110" y="1448"/>
                    <a:pt x="18134" y="1484"/>
                  </a:cubicBezTo>
                  <a:cubicBezTo>
                    <a:pt x="18158" y="1519"/>
                    <a:pt x="18170" y="1567"/>
                    <a:pt x="18194" y="1627"/>
                  </a:cubicBezTo>
                  <a:cubicBezTo>
                    <a:pt x="18206" y="1686"/>
                    <a:pt x="18206" y="1758"/>
                    <a:pt x="18206" y="1841"/>
                  </a:cubicBezTo>
                  <a:cubicBezTo>
                    <a:pt x="18206" y="1960"/>
                    <a:pt x="18170" y="2091"/>
                    <a:pt x="18134" y="2258"/>
                  </a:cubicBezTo>
                  <a:cubicBezTo>
                    <a:pt x="18039" y="2567"/>
                    <a:pt x="17896" y="2877"/>
                    <a:pt x="17670" y="3270"/>
                  </a:cubicBezTo>
                  <a:cubicBezTo>
                    <a:pt x="17325" y="3829"/>
                    <a:pt x="16908" y="4401"/>
                    <a:pt x="16324" y="5068"/>
                  </a:cubicBezTo>
                  <a:cubicBezTo>
                    <a:pt x="15884" y="5591"/>
                    <a:pt x="15348" y="6151"/>
                    <a:pt x="14717" y="6758"/>
                  </a:cubicBezTo>
                  <a:lnTo>
                    <a:pt x="14752" y="6758"/>
                  </a:lnTo>
                  <a:cubicBezTo>
                    <a:pt x="13494" y="7980"/>
                    <a:pt x="12128" y="9119"/>
                    <a:pt x="10597" y="10259"/>
                  </a:cubicBezTo>
                  <a:cubicBezTo>
                    <a:pt x="8943" y="11497"/>
                    <a:pt x="7383" y="12521"/>
                    <a:pt x="5811" y="13402"/>
                  </a:cubicBezTo>
                  <a:lnTo>
                    <a:pt x="5847" y="13402"/>
                  </a:lnTo>
                  <a:cubicBezTo>
                    <a:pt x="5013" y="13842"/>
                    <a:pt x="4287" y="14200"/>
                    <a:pt x="3632" y="14485"/>
                  </a:cubicBezTo>
                  <a:cubicBezTo>
                    <a:pt x="2954" y="14783"/>
                    <a:pt x="2382" y="14974"/>
                    <a:pt x="1834" y="15116"/>
                  </a:cubicBezTo>
                  <a:cubicBezTo>
                    <a:pt x="1418" y="15212"/>
                    <a:pt x="1108" y="15259"/>
                    <a:pt x="811" y="15259"/>
                  </a:cubicBezTo>
                  <a:lnTo>
                    <a:pt x="787" y="15259"/>
                  </a:lnTo>
                  <a:cubicBezTo>
                    <a:pt x="644" y="15259"/>
                    <a:pt x="525" y="15247"/>
                    <a:pt x="394" y="15212"/>
                  </a:cubicBezTo>
                  <a:cubicBezTo>
                    <a:pt x="310" y="15200"/>
                    <a:pt x="239" y="15176"/>
                    <a:pt x="180" y="15128"/>
                  </a:cubicBezTo>
                  <a:cubicBezTo>
                    <a:pt x="132" y="15093"/>
                    <a:pt x="96" y="15069"/>
                    <a:pt x="60" y="15033"/>
                  </a:cubicBezTo>
                  <a:cubicBezTo>
                    <a:pt x="37" y="15009"/>
                    <a:pt x="13" y="14997"/>
                    <a:pt x="1" y="14962"/>
                  </a:cubicBezTo>
                  <a:lnTo>
                    <a:pt x="1" y="15057"/>
                  </a:lnTo>
                  <a:cubicBezTo>
                    <a:pt x="1" y="15116"/>
                    <a:pt x="13" y="15152"/>
                    <a:pt x="13" y="15212"/>
                  </a:cubicBezTo>
                  <a:cubicBezTo>
                    <a:pt x="37" y="15259"/>
                    <a:pt x="37" y="15295"/>
                    <a:pt x="49" y="15331"/>
                  </a:cubicBezTo>
                  <a:cubicBezTo>
                    <a:pt x="60" y="15366"/>
                    <a:pt x="72" y="15414"/>
                    <a:pt x="96" y="15438"/>
                  </a:cubicBezTo>
                  <a:cubicBezTo>
                    <a:pt x="108" y="15450"/>
                    <a:pt x="120" y="15485"/>
                    <a:pt x="120" y="15497"/>
                  </a:cubicBezTo>
                  <a:lnTo>
                    <a:pt x="132" y="15533"/>
                  </a:lnTo>
                  <a:cubicBezTo>
                    <a:pt x="156" y="15557"/>
                    <a:pt x="168" y="15593"/>
                    <a:pt x="191" y="15605"/>
                  </a:cubicBezTo>
                  <a:cubicBezTo>
                    <a:pt x="215" y="15628"/>
                    <a:pt x="239" y="15652"/>
                    <a:pt x="251" y="15664"/>
                  </a:cubicBezTo>
                  <a:cubicBezTo>
                    <a:pt x="287" y="15688"/>
                    <a:pt x="310" y="15724"/>
                    <a:pt x="358" y="15736"/>
                  </a:cubicBezTo>
                  <a:lnTo>
                    <a:pt x="453" y="15783"/>
                  </a:lnTo>
                  <a:lnTo>
                    <a:pt x="430" y="15783"/>
                  </a:lnTo>
                  <a:cubicBezTo>
                    <a:pt x="489" y="15807"/>
                    <a:pt x="549" y="15843"/>
                    <a:pt x="608" y="15855"/>
                  </a:cubicBezTo>
                  <a:cubicBezTo>
                    <a:pt x="656" y="15866"/>
                    <a:pt x="703" y="15890"/>
                    <a:pt x="751" y="15890"/>
                  </a:cubicBezTo>
                  <a:cubicBezTo>
                    <a:pt x="834" y="15902"/>
                    <a:pt x="942" y="15914"/>
                    <a:pt x="1049" y="15914"/>
                  </a:cubicBezTo>
                  <a:lnTo>
                    <a:pt x="1358" y="15914"/>
                  </a:lnTo>
                  <a:cubicBezTo>
                    <a:pt x="1858" y="15890"/>
                    <a:pt x="2358" y="15747"/>
                    <a:pt x="2835" y="15593"/>
                  </a:cubicBezTo>
                  <a:lnTo>
                    <a:pt x="2811" y="15593"/>
                  </a:lnTo>
                  <a:cubicBezTo>
                    <a:pt x="3287" y="15426"/>
                    <a:pt x="3751" y="15247"/>
                    <a:pt x="4216" y="15033"/>
                  </a:cubicBezTo>
                  <a:cubicBezTo>
                    <a:pt x="4680" y="14831"/>
                    <a:pt x="5121" y="14604"/>
                    <a:pt x="5573" y="14366"/>
                  </a:cubicBezTo>
                  <a:cubicBezTo>
                    <a:pt x="6478" y="13890"/>
                    <a:pt x="7359" y="13354"/>
                    <a:pt x="8216" y="12807"/>
                  </a:cubicBezTo>
                  <a:lnTo>
                    <a:pt x="8204" y="12807"/>
                  </a:lnTo>
                  <a:cubicBezTo>
                    <a:pt x="9466" y="11985"/>
                    <a:pt x="10693" y="11128"/>
                    <a:pt x="11860" y="10199"/>
                  </a:cubicBezTo>
                  <a:cubicBezTo>
                    <a:pt x="12907" y="9378"/>
                    <a:pt x="13931" y="8532"/>
                    <a:pt x="14919" y="7639"/>
                  </a:cubicBezTo>
                  <a:cubicBezTo>
                    <a:pt x="15896" y="6746"/>
                    <a:pt x="16836" y="5830"/>
                    <a:pt x="17729" y="4841"/>
                  </a:cubicBezTo>
                  <a:cubicBezTo>
                    <a:pt x="18253" y="4282"/>
                    <a:pt x="18753" y="3686"/>
                    <a:pt x="19230" y="3067"/>
                  </a:cubicBezTo>
                  <a:lnTo>
                    <a:pt x="19634" y="2532"/>
                  </a:lnTo>
                  <a:cubicBezTo>
                    <a:pt x="19706" y="2222"/>
                    <a:pt x="19741" y="1924"/>
                    <a:pt x="19718" y="1627"/>
                  </a:cubicBezTo>
                  <a:cubicBezTo>
                    <a:pt x="19706" y="1496"/>
                    <a:pt x="19694" y="1365"/>
                    <a:pt x="19646" y="1210"/>
                  </a:cubicBezTo>
                  <a:cubicBezTo>
                    <a:pt x="19599" y="1079"/>
                    <a:pt x="19539" y="948"/>
                    <a:pt x="19456" y="805"/>
                  </a:cubicBezTo>
                  <a:cubicBezTo>
                    <a:pt x="19396" y="722"/>
                    <a:pt x="19337" y="650"/>
                    <a:pt x="19230" y="543"/>
                  </a:cubicBezTo>
                  <a:cubicBezTo>
                    <a:pt x="19206" y="507"/>
                    <a:pt x="19158" y="472"/>
                    <a:pt x="19099" y="436"/>
                  </a:cubicBezTo>
                  <a:cubicBezTo>
                    <a:pt x="19027" y="376"/>
                    <a:pt x="18944" y="329"/>
                    <a:pt x="18872" y="305"/>
                  </a:cubicBezTo>
                  <a:cubicBezTo>
                    <a:pt x="18694" y="198"/>
                    <a:pt x="18491" y="138"/>
                    <a:pt x="18229" y="79"/>
                  </a:cubicBezTo>
                  <a:cubicBezTo>
                    <a:pt x="18194" y="67"/>
                    <a:pt x="18134" y="67"/>
                    <a:pt x="18075" y="55"/>
                  </a:cubicBezTo>
                  <a:cubicBezTo>
                    <a:pt x="17908" y="19"/>
                    <a:pt x="17741" y="19"/>
                    <a:pt x="17551" y="19"/>
                  </a:cubicBezTo>
                  <a:lnTo>
                    <a:pt x="17491" y="19"/>
                  </a:lnTo>
                  <a:cubicBezTo>
                    <a:pt x="17397" y="7"/>
                    <a:pt x="17298" y="1"/>
                    <a:pt x="1719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2"/>
            <p:cNvSpPr/>
            <p:nvPr/>
          </p:nvSpPr>
          <p:spPr>
            <a:xfrm>
              <a:off x="972360" y="953845"/>
              <a:ext cx="135707" cy="208358"/>
            </a:xfrm>
            <a:custGeom>
              <a:avLst/>
              <a:gdLst/>
              <a:ahLst/>
              <a:cxnLst/>
              <a:rect l="l" t="t" r="r" b="b"/>
              <a:pathLst>
                <a:path w="3465" h="5320" extrusionOk="0">
                  <a:moveTo>
                    <a:pt x="3346" y="0"/>
                  </a:moveTo>
                  <a:cubicBezTo>
                    <a:pt x="3274" y="0"/>
                    <a:pt x="3227" y="48"/>
                    <a:pt x="3215" y="107"/>
                  </a:cubicBezTo>
                  <a:cubicBezTo>
                    <a:pt x="3191" y="203"/>
                    <a:pt x="3179" y="322"/>
                    <a:pt x="3155" y="429"/>
                  </a:cubicBezTo>
                  <a:cubicBezTo>
                    <a:pt x="3120" y="536"/>
                    <a:pt x="3108" y="655"/>
                    <a:pt x="3072" y="762"/>
                  </a:cubicBezTo>
                  <a:cubicBezTo>
                    <a:pt x="3000" y="1036"/>
                    <a:pt x="2893" y="1322"/>
                    <a:pt x="2798" y="1596"/>
                  </a:cubicBezTo>
                  <a:cubicBezTo>
                    <a:pt x="2679" y="1869"/>
                    <a:pt x="2536" y="2155"/>
                    <a:pt x="2381" y="2429"/>
                  </a:cubicBezTo>
                  <a:cubicBezTo>
                    <a:pt x="2262" y="2631"/>
                    <a:pt x="2143" y="2822"/>
                    <a:pt x="2000" y="3024"/>
                  </a:cubicBezTo>
                  <a:cubicBezTo>
                    <a:pt x="1869" y="3227"/>
                    <a:pt x="1738" y="3417"/>
                    <a:pt x="1584" y="3620"/>
                  </a:cubicBezTo>
                  <a:cubicBezTo>
                    <a:pt x="1441" y="3810"/>
                    <a:pt x="1274" y="3989"/>
                    <a:pt x="1131" y="4167"/>
                  </a:cubicBezTo>
                  <a:cubicBezTo>
                    <a:pt x="965" y="4346"/>
                    <a:pt x="798" y="4512"/>
                    <a:pt x="632" y="4690"/>
                  </a:cubicBezTo>
                  <a:lnTo>
                    <a:pt x="632" y="4690"/>
                  </a:lnTo>
                  <a:cubicBezTo>
                    <a:pt x="426" y="4895"/>
                    <a:pt x="230" y="5079"/>
                    <a:pt x="12" y="5251"/>
                  </a:cubicBezTo>
                  <a:cubicBezTo>
                    <a:pt x="0" y="5263"/>
                    <a:pt x="0" y="5275"/>
                    <a:pt x="12" y="5310"/>
                  </a:cubicBezTo>
                  <a:cubicBezTo>
                    <a:pt x="18" y="5316"/>
                    <a:pt x="24" y="5319"/>
                    <a:pt x="31" y="5319"/>
                  </a:cubicBezTo>
                  <a:cubicBezTo>
                    <a:pt x="39" y="5319"/>
                    <a:pt x="48" y="5316"/>
                    <a:pt x="60" y="5310"/>
                  </a:cubicBezTo>
                  <a:cubicBezTo>
                    <a:pt x="203" y="5191"/>
                    <a:pt x="357" y="5060"/>
                    <a:pt x="500" y="4917"/>
                  </a:cubicBezTo>
                  <a:cubicBezTo>
                    <a:pt x="655" y="4786"/>
                    <a:pt x="798" y="4655"/>
                    <a:pt x="953" y="4501"/>
                  </a:cubicBezTo>
                  <a:lnTo>
                    <a:pt x="1381" y="4072"/>
                  </a:lnTo>
                  <a:cubicBezTo>
                    <a:pt x="1524" y="3929"/>
                    <a:pt x="1667" y="3763"/>
                    <a:pt x="1798" y="3608"/>
                  </a:cubicBezTo>
                  <a:cubicBezTo>
                    <a:pt x="1929" y="3453"/>
                    <a:pt x="2060" y="3298"/>
                    <a:pt x="2203" y="3120"/>
                  </a:cubicBezTo>
                  <a:cubicBezTo>
                    <a:pt x="2322" y="2953"/>
                    <a:pt x="2441" y="2774"/>
                    <a:pt x="2560" y="2596"/>
                  </a:cubicBezTo>
                  <a:cubicBezTo>
                    <a:pt x="2774" y="2262"/>
                    <a:pt x="2977" y="1881"/>
                    <a:pt x="3120" y="1500"/>
                  </a:cubicBezTo>
                  <a:cubicBezTo>
                    <a:pt x="3215" y="1274"/>
                    <a:pt x="3286" y="1048"/>
                    <a:pt x="3346" y="834"/>
                  </a:cubicBezTo>
                  <a:cubicBezTo>
                    <a:pt x="3370" y="715"/>
                    <a:pt x="3405" y="595"/>
                    <a:pt x="3417" y="488"/>
                  </a:cubicBezTo>
                  <a:cubicBezTo>
                    <a:pt x="3429" y="369"/>
                    <a:pt x="3465" y="250"/>
                    <a:pt x="3465" y="131"/>
                  </a:cubicBezTo>
                  <a:cubicBezTo>
                    <a:pt x="3465" y="95"/>
                    <a:pt x="3465" y="72"/>
                    <a:pt x="3429" y="36"/>
                  </a:cubicBezTo>
                  <a:cubicBezTo>
                    <a:pt x="3417" y="12"/>
                    <a:pt x="3393" y="0"/>
                    <a:pt x="3358" y="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2"/>
            <p:cNvSpPr/>
            <p:nvPr/>
          </p:nvSpPr>
          <p:spPr>
            <a:xfrm>
              <a:off x="1106185" y="929132"/>
              <a:ext cx="20522" cy="85066"/>
            </a:xfrm>
            <a:custGeom>
              <a:avLst/>
              <a:gdLst/>
              <a:ahLst/>
              <a:cxnLst/>
              <a:rect l="l" t="t" r="r" b="b"/>
              <a:pathLst>
                <a:path w="524" h="2172" extrusionOk="0">
                  <a:moveTo>
                    <a:pt x="226" y="0"/>
                  </a:moveTo>
                  <a:cubicBezTo>
                    <a:pt x="179" y="0"/>
                    <a:pt x="155" y="24"/>
                    <a:pt x="131" y="36"/>
                  </a:cubicBezTo>
                  <a:cubicBezTo>
                    <a:pt x="84" y="83"/>
                    <a:pt x="72" y="155"/>
                    <a:pt x="119" y="203"/>
                  </a:cubicBezTo>
                  <a:lnTo>
                    <a:pt x="203" y="333"/>
                  </a:lnTo>
                  <a:cubicBezTo>
                    <a:pt x="250" y="417"/>
                    <a:pt x="298" y="512"/>
                    <a:pt x="310" y="595"/>
                  </a:cubicBezTo>
                  <a:cubicBezTo>
                    <a:pt x="345" y="714"/>
                    <a:pt x="357" y="834"/>
                    <a:pt x="357" y="953"/>
                  </a:cubicBezTo>
                  <a:cubicBezTo>
                    <a:pt x="357" y="1131"/>
                    <a:pt x="334" y="1310"/>
                    <a:pt x="286" y="1476"/>
                  </a:cubicBezTo>
                  <a:lnTo>
                    <a:pt x="286" y="1465"/>
                  </a:lnTo>
                  <a:cubicBezTo>
                    <a:pt x="238" y="1643"/>
                    <a:pt x="167" y="1822"/>
                    <a:pt x="72" y="1988"/>
                  </a:cubicBezTo>
                  <a:lnTo>
                    <a:pt x="72" y="2000"/>
                  </a:lnTo>
                  <a:cubicBezTo>
                    <a:pt x="60" y="2024"/>
                    <a:pt x="36" y="2072"/>
                    <a:pt x="12" y="2108"/>
                  </a:cubicBezTo>
                  <a:cubicBezTo>
                    <a:pt x="0" y="2119"/>
                    <a:pt x="0" y="2143"/>
                    <a:pt x="36" y="2155"/>
                  </a:cubicBezTo>
                  <a:cubicBezTo>
                    <a:pt x="41" y="2166"/>
                    <a:pt x="49" y="2172"/>
                    <a:pt x="58" y="2172"/>
                  </a:cubicBezTo>
                  <a:cubicBezTo>
                    <a:pt x="69" y="2172"/>
                    <a:pt x="82" y="2163"/>
                    <a:pt x="95" y="2143"/>
                  </a:cubicBezTo>
                  <a:cubicBezTo>
                    <a:pt x="191" y="2000"/>
                    <a:pt x="274" y="1846"/>
                    <a:pt x="334" y="1703"/>
                  </a:cubicBezTo>
                  <a:cubicBezTo>
                    <a:pt x="405" y="1524"/>
                    <a:pt x="465" y="1346"/>
                    <a:pt x="488" y="1143"/>
                  </a:cubicBezTo>
                  <a:cubicBezTo>
                    <a:pt x="512" y="1060"/>
                    <a:pt x="512" y="965"/>
                    <a:pt x="524" y="869"/>
                  </a:cubicBezTo>
                  <a:cubicBezTo>
                    <a:pt x="524" y="762"/>
                    <a:pt x="524" y="667"/>
                    <a:pt x="512" y="572"/>
                  </a:cubicBezTo>
                  <a:cubicBezTo>
                    <a:pt x="488" y="476"/>
                    <a:pt x="476" y="393"/>
                    <a:pt x="453" y="298"/>
                  </a:cubicBezTo>
                  <a:cubicBezTo>
                    <a:pt x="417" y="214"/>
                    <a:pt x="369" y="119"/>
                    <a:pt x="310" y="48"/>
                  </a:cubicBezTo>
                  <a:cubicBezTo>
                    <a:pt x="298" y="24"/>
                    <a:pt x="250" y="0"/>
                    <a:pt x="226" y="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2"/>
            <p:cNvSpPr/>
            <p:nvPr/>
          </p:nvSpPr>
          <p:spPr>
            <a:xfrm>
              <a:off x="458014" y="1452761"/>
              <a:ext cx="106372" cy="47311"/>
            </a:xfrm>
            <a:custGeom>
              <a:avLst/>
              <a:gdLst/>
              <a:ahLst/>
              <a:cxnLst/>
              <a:rect l="l" t="t" r="r" b="b"/>
              <a:pathLst>
                <a:path w="2716" h="1208" extrusionOk="0">
                  <a:moveTo>
                    <a:pt x="2656" y="1"/>
                  </a:moveTo>
                  <a:cubicBezTo>
                    <a:pt x="2632" y="13"/>
                    <a:pt x="2620" y="13"/>
                    <a:pt x="2620" y="13"/>
                  </a:cubicBezTo>
                  <a:cubicBezTo>
                    <a:pt x="2394" y="144"/>
                    <a:pt x="2156" y="287"/>
                    <a:pt x="1917" y="406"/>
                  </a:cubicBezTo>
                  <a:cubicBezTo>
                    <a:pt x="1667" y="525"/>
                    <a:pt x="1417" y="644"/>
                    <a:pt x="1167" y="739"/>
                  </a:cubicBezTo>
                  <a:lnTo>
                    <a:pt x="1179" y="739"/>
                  </a:lnTo>
                  <a:cubicBezTo>
                    <a:pt x="810" y="894"/>
                    <a:pt x="429" y="1013"/>
                    <a:pt x="48" y="1120"/>
                  </a:cubicBezTo>
                  <a:cubicBezTo>
                    <a:pt x="12" y="1120"/>
                    <a:pt x="1" y="1144"/>
                    <a:pt x="12" y="1180"/>
                  </a:cubicBezTo>
                  <a:cubicBezTo>
                    <a:pt x="12" y="1197"/>
                    <a:pt x="32" y="1208"/>
                    <a:pt x="51" y="1208"/>
                  </a:cubicBezTo>
                  <a:cubicBezTo>
                    <a:pt x="58" y="1208"/>
                    <a:pt x="66" y="1207"/>
                    <a:pt x="72" y="1203"/>
                  </a:cubicBezTo>
                  <a:cubicBezTo>
                    <a:pt x="298" y="1144"/>
                    <a:pt x="524" y="1084"/>
                    <a:pt x="751" y="1013"/>
                  </a:cubicBezTo>
                  <a:cubicBezTo>
                    <a:pt x="965" y="941"/>
                    <a:pt x="1191" y="846"/>
                    <a:pt x="1417" y="763"/>
                  </a:cubicBezTo>
                  <a:cubicBezTo>
                    <a:pt x="1858" y="584"/>
                    <a:pt x="2275" y="358"/>
                    <a:pt x="2679" y="108"/>
                  </a:cubicBezTo>
                  <a:cubicBezTo>
                    <a:pt x="2715" y="84"/>
                    <a:pt x="2715" y="60"/>
                    <a:pt x="2691" y="25"/>
                  </a:cubicBezTo>
                  <a:cubicBezTo>
                    <a:pt x="2679" y="13"/>
                    <a:pt x="2668" y="1"/>
                    <a:pt x="2656" y="1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2"/>
            <p:cNvSpPr/>
            <p:nvPr/>
          </p:nvSpPr>
          <p:spPr>
            <a:xfrm>
              <a:off x="679959" y="1156208"/>
              <a:ext cx="128305" cy="78369"/>
            </a:xfrm>
            <a:custGeom>
              <a:avLst/>
              <a:gdLst/>
              <a:ahLst/>
              <a:cxnLst/>
              <a:rect l="l" t="t" r="r" b="b"/>
              <a:pathLst>
                <a:path w="3276" h="2001" extrusionOk="0">
                  <a:moveTo>
                    <a:pt x="2180" y="0"/>
                  </a:moveTo>
                  <a:cubicBezTo>
                    <a:pt x="2132" y="12"/>
                    <a:pt x="2120" y="12"/>
                    <a:pt x="2108" y="12"/>
                  </a:cubicBezTo>
                  <a:cubicBezTo>
                    <a:pt x="1811" y="12"/>
                    <a:pt x="1513" y="84"/>
                    <a:pt x="1192" y="203"/>
                  </a:cubicBezTo>
                  <a:cubicBezTo>
                    <a:pt x="1049" y="262"/>
                    <a:pt x="894" y="358"/>
                    <a:pt x="751" y="441"/>
                  </a:cubicBezTo>
                  <a:cubicBezTo>
                    <a:pt x="632" y="536"/>
                    <a:pt x="513" y="620"/>
                    <a:pt x="394" y="751"/>
                  </a:cubicBezTo>
                  <a:cubicBezTo>
                    <a:pt x="287" y="870"/>
                    <a:pt x="203" y="1012"/>
                    <a:pt x="108" y="1167"/>
                  </a:cubicBezTo>
                  <a:cubicBezTo>
                    <a:pt x="60" y="1274"/>
                    <a:pt x="1" y="1429"/>
                    <a:pt x="37" y="1572"/>
                  </a:cubicBezTo>
                  <a:cubicBezTo>
                    <a:pt x="49" y="1691"/>
                    <a:pt x="120" y="1798"/>
                    <a:pt x="227" y="1870"/>
                  </a:cubicBezTo>
                  <a:cubicBezTo>
                    <a:pt x="334" y="1941"/>
                    <a:pt x="477" y="1977"/>
                    <a:pt x="584" y="1989"/>
                  </a:cubicBezTo>
                  <a:cubicBezTo>
                    <a:pt x="656" y="2001"/>
                    <a:pt x="739" y="2001"/>
                    <a:pt x="834" y="2001"/>
                  </a:cubicBezTo>
                  <a:lnTo>
                    <a:pt x="1013" y="2001"/>
                  </a:lnTo>
                  <a:cubicBezTo>
                    <a:pt x="1156" y="1989"/>
                    <a:pt x="1299" y="1977"/>
                    <a:pt x="1453" y="1941"/>
                  </a:cubicBezTo>
                  <a:cubicBezTo>
                    <a:pt x="1811" y="1870"/>
                    <a:pt x="2144" y="1739"/>
                    <a:pt x="2442" y="1524"/>
                  </a:cubicBezTo>
                  <a:cubicBezTo>
                    <a:pt x="2585" y="1441"/>
                    <a:pt x="2716" y="1322"/>
                    <a:pt x="2846" y="1167"/>
                  </a:cubicBezTo>
                  <a:cubicBezTo>
                    <a:pt x="2966" y="1048"/>
                    <a:pt x="3049" y="905"/>
                    <a:pt x="3144" y="727"/>
                  </a:cubicBezTo>
                  <a:cubicBezTo>
                    <a:pt x="3168" y="655"/>
                    <a:pt x="3216" y="572"/>
                    <a:pt x="3251" y="489"/>
                  </a:cubicBezTo>
                  <a:cubicBezTo>
                    <a:pt x="3275" y="417"/>
                    <a:pt x="3227" y="322"/>
                    <a:pt x="3156" y="298"/>
                  </a:cubicBezTo>
                  <a:cubicBezTo>
                    <a:pt x="3144" y="298"/>
                    <a:pt x="3132" y="274"/>
                    <a:pt x="3108" y="274"/>
                  </a:cubicBezTo>
                  <a:cubicBezTo>
                    <a:pt x="3085" y="274"/>
                    <a:pt x="3049" y="298"/>
                    <a:pt x="3025" y="310"/>
                  </a:cubicBezTo>
                  <a:cubicBezTo>
                    <a:pt x="2811" y="119"/>
                    <a:pt x="2501" y="12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2"/>
            <p:cNvSpPr/>
            <p:nvPr/>
          </p:nvSpPr>
          <p:spPr>
            <a:xfrm>
              <a:off x="632883" y="1089981"/>
              <a:ext cx="180942" cy="153448"/>
            </a:xfrm>
            <a:custGeom>
              <a:avLst/>
              <a:gdLst/>
              <a:ahLst/>
              <a:cxnLst/>
              <a:rect l="l" t="t" r="r" b="b"/>
              <a:pathLst>
                <a:path w="4620" h="3918" extrusionOk="0">
                  <a:moveTo>
                    <a:pt x="3263" y="1882"/>
                  </a:moveTo>
                  <a:cubicBezTo>
                    <a:pt x="3346" y="1882"/>
                    <a:pt x="3441" y="1882"/>
                    <a:pt x="3513" y="1894"/>
                  </a:cubicBezTo>
                  <a:cubicBezTo>
                    <a:pt x="3667" y="1906"/>
                    <a:pt x="3798" y="1953"/>
                    <a:pt x="3918" y="2001"/>
                  </a:cubicBezTo>
                  <a:cubicBezTo>
                    <a:pt x="4025" y="2049"/>
                    <a:pt x="4120" y="2108"/>
                    <a:pt x="4215" y="2180"/>
                  </a:cubicBezTo>
                  <a:cubicBezTo>
                    <a:pt x="4215" y="2180"/>
                    <a:pt x="4227" y="2180"/>
                    <a:pt x="4227" y="2191"/>
                  </a:cubicBezTo>
                  <a:cubicBezTo>
                    <a:pt x="4203" y="2311"/>
                    <a:pt x="4168" y="2418"/>
                    <a:pt x="4120" y="2501"/>
                  </a:cubicBezTo>
                  <a:cubicBezTo>
                    <a:pt x="4084" y="2608"/>
                    <a:pt x="4025" y="2715"/>
                    <a:pt x="3941" y="2823"/>
                  </a:cubicBezTo>
                  <a:cubicBezTo>
                    <a:pt x="3858" y="2942"/>
                    <a:pt x="3751" y="3037"/>
                    <a:pt x="3632" y="3132"/>
                  </a:cubicBezTo>
                  <a:cubicBezTo>
                    <a:pt x="3489" y="3251"/>
                    <a:pt x="3322" y="3334"/>
                    <a:pt x="3132" y="3430"/>
                  </a:cubicBezTo>
                  <a:cubicBezTo>
                    <a:pt x="2929" y="3501"/>
                    <a:pt x="2727" y="3561"/>
                    <a:pt x="2501" y="3596"/>
                  </a:cubicBezTo>
                  <a:cubicBezTo>
                    <a:pt x="2394" y="3608"/>
                    <a:pt x="2274" y="3608"/>
                    <a:pt x="2179" y="3608"/>
                  </a:cubicBezTo>
                  <a:cubicBezTo>
                    <a:pt x="2072" y="3608"/>
                    <a:pt x="1965" y="3608"/>
                    <a:pt x="1882" y="3596"/>
                  </a:cubicBezTo>
                  <a:cubicBezTo>
                    <a:pt x="1715" y="3561"/>
                    <a:pt x="1548" y="3537"/>
                    <a:pt x="1405" y="3477"/>
                  </a:cubicBezTo>
                  <a:cubicBezTo>
                    <a:pt x="1358" y="3454"/>
                    <a:pt x="1310" y="3442"/>
                    <a:pt x="1286" y="3418"/>
                  </a:cubicBezTo>
                  <a:cubicBezTo>
                    <a:pt x="1286" y="3394"/>
                    <a:pt x="1298" y="3382"/>
                    <a:pt x="1298" y="3370"/>
                  </a:cubicBezTo>
                  <a:lnTo>
                    <a:pt x="1298" y="3299"/>
                  </a:lnTo>
                  <a:cubicBezTo>
                    <a:pt x="1310" y="3192"/>
                    <a:pt x="1346" y="3073"/>
                    <a:pt x="1381" y="2977"/>
                  </a:cubicBezTo>
                  <a:cubicBezTo>
                    <a:pt x="1429" y="2882"/>
                    <a:pt x="1489" y="2775"/>
                    <a:pt x="1560" y="2680"/>
                  </a:cubicBezTo>
                  <a:cubicBezTo>
                    <a:pt x="1655" y="2561"/>
                    <a:pt x="1762" y="2465"/>
                    <a:pt x="1882" y="2370"/>
                  </a:cubicBezTo>
                  <a:cubicBezTo>
                    <a:pt x="2024" y="2251"/>
                    <a:pt x="2191" y="2168"/>
                    <a:pt x="2370" y="2084"/>
                  </a:cubicBezTo>
                  <a:cubicBezTo>
                    <a:pt x="2560" y="2013"/>
                    <a:pt x="2751" y="1953"/>
                    <a:pt x="2953" y="1930"/>
                  </a:cubicBezTo>
                  <a:lnTo>
                    <a:pt x="2977" y="1894"/>
                  </a:lnTo>
                  <a:cubicBezTo>
                    <a:pt x="3072" y="1882"/>
                    <a:pt x="3167" y="1882"/>
                    <a:pt x="3263" y="1882"/>
                  </a:cubicBezTo>
                  <a:close/>
                  <a:moveTo>
                    <a:pt x="3310" y="1"/>
                  </a:moveTo>
                  <a:cubicBezTo>
                    <a:pt x="3215" y="25"/>
                    <a:pt x="3132" y="36"/>
                    <a:pt x="3048" y="60"/>
                  </a:cubicBezTo>
                  <a:cubicBezTo>
                    <a:pt x="2679" y="215"/>
                    <a:pt x="2417" y="525"/>
                    <a:pt x="2143" y="834"/>
                  </a:cubicBezTo>
                  <a:lnTo>
                    <a:pt x="2120" y="870"/>
                  </a:lnTo>
                  <a:lnTo>
                    <a:pt x="2013" y="941"/>
                  </a:lnTo>
                  <a:cubicBezTo>
                    <a:pt x="1977" y="953"/>
                    <a:pt x="1941" y="953"/>
                    <a:pt x="1905" y="965"/>
                  </a:cubicBezTo>
                  <a:lnTo>
                    <a:pt x="1786" y="965"/>
                  </a:lnTo>
                  <a:cubicBezTo>
                    <a:pt x="1715" y="965"/>
                    <a:pt x="1620" y="965"/>
                    <a:pt x="1524" y="953"/>
                  </a:cubicBezTo>
                  <a:lnTo>
                    <a:pt x="1417" y="941"/>
                  </a:lnTo>
                  <a:lnTo>
                    <a:pt x="1060" y="894"/>
                  </a:lnTo>
                  <a:lnTo>
                    <a:pt x="1024" y="894"/>
                  </a:lnTo>
                  <a:cubicBezTo>
                    <a:pt x="965" y="894"/>
                    <a:pt x="905" y="894"/>
                    <a:pt x="834" y="906"/>
                  </a:cubicBezTo>
                  <a:cubicBezTo>
                    <a:pt x="762" y="929"/>
                    <a:pt x="691" y="941"/>
                    <a:pt x="596" y="989"/>
                  </a:cubicBezTo>
                  <a:cubicBezTo>
                    <a:pt x="536" y="1013"/>
                    <a:pt x="465" y="1060"/>
                    <a:pt x="393" y="1132"/>
                  </a:cubicBezTo>
                  <a:cubicBezTo>
                    <a:pt x="298" y="1203"/>
                    <a:pt x="238" y="1310"/>
                    <a:pt x="191" y="1382"/>
                  </a:cubicBezTo>
                  <a:cubicBezTo>
                    <a:pt x="155" y="1465"/>
                    <a:pt x="108" y="1549"/>
                    <a:pt x="72" y="1656"/>
                  </a:cubicBezTo>
                  <a:cubicBezTo>
                    <a:pt x="48" y="1763"/>
                    <a:pt x="36" y="1858"/>
                    <a:pt x="12" y="1953"/>
                  </a:cubicBezTo>
                  <a:cubicBezTo>
                    <a:pt x="0" y="2120"/>
                    <a:pt x="12" y="2299"/>
                    <a:pt x="72" y="2489"/>
                  </a:cubicBezTo>
                  <a:cubicBezTo>
                    <a:pt x="131" y="2656"/>
                    <a:pt x="215" y="2811"/>
                    <a:pt x="334" y="2977"/>
                  </a:cubicBezTo>
                  <a:cubicBezTo>
                    <a:pt x="548" y="3275"/>
                    <a:pt x="834" y="3525"/>
                    <a:pt x="1179" y="3692"/>
                  </a:cubicBezTo>
                  <a:cubicBezTo>
                    <a:pt x="1465" y="3823"/>
                    <a:pt x="1774" y="3906"/>
                    <a:pt x="2132" y="3918"/>
                  </a:cubicBezTo>
                  <a:lnTo>
                    <a:pt x="2203" y="3918"/>
                  </a:lnTo>
                  <a:cubicBezTo>
                    <a:pt x="2501" y="3918"/>
                    <a:pt x="2810" y="3858"/>
                    <a:pt x="3108" y="3763"/>
                  </a:cubicBezTo>
                  <a:cubicBezTo>
                    <a:pt x="3441" y="3644"/>
                    <a:pt x="3727" y="3489"/>
                    <a:pt x="3977" y="3263"/>
                  </a:cubicBezTo>
                  <a:cubicBezTo>
                    <a:pt x="4096" y="3156"/>
                    <a:pt x="4203" y="3037"/>
                    <a:pt x="4287" y="2894"/>
                  </a:cubicBezTo>
                  <a:cubicBezTo>
                    <a:pt x="4358" y="2787"/>
                    <a:pt x="4418" y="2668"/>
                    <a:pt x="4465" y="2513"/>
                  </a:cubicBezTo>
                  <a:cubicBezTo>
                    <a:pt x="4549" y="2275"/>
                    <a:pt x="4596" y="2013"/>
                    <a:pt x="4620" y="1703"/>
                  </a:cubicBezTo>
                  <a:cubicBezTo>
                    <a:pt x="4620" y="1572"/>
                    <a:pt x="4620" y="1418"/>
                    <a:pt x="4584" y="1251"/>
                  </a:cubicBezTo>
                  <a:cubicBezTo>
                    <a:pt x="4572" y="1120"/>
                    <a:pt x="4525" y="977"/>
                    <a:pt x="4477" y="858"/>
                  </a:cubicBezTo>
                  <a:cubicBezTo>
                    <a:pt x="4441" y="715"/>
                    <a:pt x="4358" y="584"/>
                    <a:pt x="4287" y="477"/>
                  </a:cubicBezTo>
                  <a:cubicBezTo>
                    <a:pt x="4203" y="358"/>
                    <a:pt x="4108" y="275"/>
                    <a:pt x="3989" y="179"/>
                  </a:cubicBezTo>
                  <a:cubicBezTo>
                    <a:pt x="3870" y="108"/>
                    <a:pt x="3727" y="48"/>
                    <a:pt x="3560" y="13"/>
                  </a:cubicBezTo>
                  <a:cubicBezTo>
                    <a:pt x="3513" y="1"/>
                    <a:pt x="3453" y="1"/>
                    <a:pt x="3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2"/>
            <p:cNvSpPr/>
            <p:nvPr/>
          </p:nvSpPr>
          <p:spPr>
            <a:xfrm>
              <a:off x="789541" y="1020973"/>
              <a:ext cx="45745" cy="64387"/>
            </a:xfrm>
            <a:custGeom>
              <a:avLst/>
              <a:gdLst/>
              <a:ahLst/>
              <a:cxnLst/>
              <a:rect l="l" t="t" r="r" b="b"/>
              <a:pathLst>
                <a:path w="1168" h="1644" extrusionOk="0">
                  <a:moveTo>
                    <a:pt x="275" y="1"/>
                  </a:moveTo>
                  <a:cubicBezTo>
                    <a:pt x="227" y="1"/>
                    <a:pt x="203" y="13"/>
                    <a:pt x="168" y="24"/>
                  </a:cubicBezTo>
                  <a:cubicBezTo>
                    <a:pt x="60" y="84"/>
                    <a:pt x="1" y="215"/>
                    <a:pt x="25" y="394"/>
                  </a:cubicBezTo>
                  <a:cubicBezTo>
                    <a:pt x="25" y="596"/>
                    <a:pt x="84" y="810"/>
                    <a:pt x="203" y="1025"/>
                  </a:cubicBezTo>
                  <a:cubicBezTo>
                    <a:pt x="394" y="1394"/>
                    <a:pt x="680" y="1644"/>
                    <a:pt x="894" y="1644"/>
                  </a:cubicBezTo>
                  <a:cubicBezTo>
                    <a:pt x="941" y="1644"/>
                    <a:pt x="977" y="1632"/>
                    <a:pt x="1001" y="1620"/>
                  </a:cubicBezTo>
                  <a:cubicBezTo>
                    <a:pt x="1108" y="1560"/>
                    <a:pt x="1168" y="1429"/>
                    <a:pt x="1144" y="1251"/>
                  </a:cubicBezTo>
                  <a:cubicBezTo>
                    <a:pt x="1144" y="1048"/>
                    <a:pt x="1084" y="834"/>
                    <a:pt x="977" y="620"/>
                  </a:cubicBezTo>
                  <a:cubicBezTo>
                    <a:pt x="775" y="263"/>
                    <a:pt x="501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2"/>
            <p:cNvSpPr/>
            <p:nvPr/>
          </p:nvSpPr>
          <p:spPr>
            <a:xfrm>
              <a:off x="536343" y="1142696"/>
              <a:ext cx="46685" cy="64387"/>
            </a:xfrm>
            <a:custGeom>
              <a:avLst/>
              <a:gdLst/>
              <a:ahLst/>
              <a:cxnLst/>
              <a:rect l="l" t="t" r="r" b="b"/>
              <a:pathLst>
                <a:path w="1192" h="1644" extrusionOk="0">
                  <a:moveTo>
                    <a:pt x="263" y="0"/>
                  </a:moveTo>
                  <a:cubicBezTo>
                    <a:pt x="215" y="0"/>
                    <a:pt x="191" y="12"/>
                    <a:pt x="156" y="24"/>
                  </a:cubicBezTo>
                  <a:cubicBezTo>
                    <a:pt x="60" y="83"/>
                    <a:pt x="1" y="226"/>
                    <a:pt x="13" y="405"/>
                  </a:cubicBezTo>
                  <a:cubicBezTo>
                    <a:pt x="13" y="595"/>
                    <a:pt x="72" y="822"/>
                    <a:pt x="191" y="1024"/>
                  </a:cubicBezTo>
                  <a:cubicBezTo>
                    <a:pt x="382" y="1393"/>
                    <a:pt x="668" y="1643"/>
                    <a:pt x="894" y="1643"/>
                  </a:cubicBezTo>
                  <a:cubicBezTo>
                    <a:pt x="929" y="1643"/>
                    <a:pt x="965" y="1631"/>
                    <a:pt x="989" y="1619"/>
                  </a:cubicBezTo>
                  <a:cubicBezTo>
                    <a:pt x="1049" y="1596"/>
                    <a:pt x="1096" y="1524"/>
                    <a:pt x="1132" y="1453"/>
                  </a:cubicBezTo>
                  <a:cubicBezTo>
                    <a:pt x="1191" y="1250"/>
                    <a:pt x="1132" y="917"/>
                    <a:pt x="977" y="619"/>
                  </a:cubicBezTo>
                  <a:cubicBezTo>
                    <a:pt x="775" y="250"/>
                    <a:pt x="489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2"/>
            <p:cNvSpPr/>
            <p:nvPr/>
          </p:nvSpPr>
          <p:spPr>
            <a:xfrm>
              <a:off x="735455" y="951495"/>
              <a:ext cx="78839" cy="45275"/>
            </a:xfrm>
            <a:custGeom>
              <a:avLst/>
              <a:gdLst/>
              <a:ahLst/>
              <a:cxnLst/>
              <a:rect l="l" t="t" r="r" b="b"/>
              <a:pathLst>
                <a:path w="2013" h="1156" extrusionOk="0">
                  <a:moveTo>
                    <a:pt x="1120" y="1"/>
                  </a:moveTo>
                  <a:cubicBezTo>
                    <a:pt x="1060" y="1"/>
                    <a:pt x="989" y="1"/>
                    <a:pt x="929" y="13"/>
                  </a:cubicBezTo>
                  <a:cubicBezTo>
                    <a:pt x="572" y="60"/>
                    <a:pt x="251" y="203"/>
                    <a:pt x="108" y="405"/>
                  </a:cubicBezTo>
                  <a:cubicBezTo>
                    <a:pt x="36" y="489"/>
                    <a:pt x="1" y="596"/>
                    <a:pt x="1" y="703"/>
                  </a:cubicBezTo>
                  <a:cubicBezTo>
                    <a:pt x="36" y="965"/>
                    <a:pt x="394" y="1156"/>
                    <a:pt x="870" y="1156"/>
                  </a:cubicBezTo>
                  <a:cubicBezTo>
                    <a:pt x="929" y="1156"/>
                    <a:pt x="1001" y="1156"/>
                    <a:pt x="1060" y="1144"/>
                  </a:cubicBezTo>
                  <a:cubicBezTo>
                    <a:pt x="1322" y="1120"/>
                    <a:pt x="1560" y="1025"/>
                    <a:pt x="1739" y="905"/>
                  </a:cubicBezTo>
                  <a:cubicBezTo>
                    <a:pt x="1918" y="775"/>
                    <a:pt x="2013" y="620"/>
                    <a:pt x="1977" y="477"/>
                  </a:cubicBezTo>
                  <a:cubicBezTo>
                    <a:pt x="1953" y="191"/>
                    <a:pt x="1584" y="1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2"/>
            <p:cNvSpPr/>
            <p:nvPr/>
          </p:nvSpPr>
          <p:spPr>
            <a:xfrm>
              <a:off x="471526" y="1055007"/>
              <a:ext cx="59257" cy="69988"/>
            </a:xfrm>
            <a:custGeom>
              <a:avLst/>
              <a:gdLst/>
              <a:ahLst/>
              <a:cxnLst/>
              <a:rect l="l" t="t" r="r" b="b"/>
              <a:pathLst>
                <a:path w="1513" h="1787" extrusionOk="0">
                  <a:moveTo>
                    <a:pt x="1096" y="1"/>
                  </a:moveTo>
                  <a:cubicBezTo>
                    <a:pt x="834" y="1"/>
                    <a:pt x="501" y="239"/>
                    <a:pt x="287" y="584"/>
                  </a:cubicBezTo>
                  <a:cubicBezTo>
                    <a:pt x="84" y="882"/>
                    <a:pt x="1" y="1203"/>
                    <a:pt x="48" y="1465"/>
                  </a:cubicBezTo>
                  <a:cubicBezTo>
                    <a:pt x="72" y="1584"/>
                    <a:pt x="132" y="1668"/>
                    <a:pt x="203" y="1727"/>
                  </a:cubicBezTo>
                  <a:cubicBezTo>
                    <a:pt x="263" y="1775"/>
                    <a:pt x="322" y="1787"/>
                    <a:pt x="418" y="1787"/>
                  </a:cubicBezTo>
                  <a:cubicBezTo>
                    <a:pt x="679" y="1787"/>
                    <a:pt x="1013" y="1549"/>
                    <a:pt x="1239" y="1203"/>
                  </a:cubicBezTo>
                  <a:cubicBezTo>
                    <a:pt x="1430" y="906"/>
                    <a:pt x="1513" y="572"/>
                    <a:pt x="1477" y="334"/>
                  </a:cubicBezTo>
                  <a:cubicBezTo>
                    <a:pt x="1441" y="215"/>
                    <a:pt x="1382" y="120"/>
                    <a:pt x="1310" y="60"/>
                  </a:cubicBezTo>
                  <a:cubicBezTo>
                    <a:pt x="1239" y="25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2"/>
            <p:cNvSpPr/>
            <p:nvPr/>
          </p:nvSpPr>
          <p:spPr>
            <a:xfrm>
              <a:off x="644833" y="510171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417" y="0"/>
                    <a:pt x="381" y="155"/>
                    <a:pt x="358" y="358"/>
                  </a:cubicBezTo>
                  <a:cubicBezTo>
                    <a:pt x="155" y="370"/>
                    <a:pt x="0" y="417"/>
                    <a:pt x="0" y="477"/>
                  </a:cubicBezTo>
                  <a:cubicBezTo>
                    <a:pt x="0" y="536"/>
                    <a:pt x="155" y="584"/>
                    <a:pt x="358" y="596"/>
                  </a:cubicBezTo>
                  <a:cubicBezTo>
                    <a:pt x="369" y="810"/>
                    <a:pt x="417" y="953"/>
                    <a:pt x="477" y="953"/>
                  </a:cubicBezTo>
                  <a:cubicBezTo>
                    <a:pt x="536" y="953"/>
                    <a:pt x="584" y="810"/>
                    <a:pt x="596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70"/>
                    <a:pt x="596" y="358"/>
                  </a:cubicBezTo>
                  <a:cubicBezTo>
                    <a:pt x="584" y="155"/>
                    <a:pt x="536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2"/>
            <p:cNvSpPr/>
            <p:nvPr/>
          </p:nvSpPr>
          <p:spPr>
            <a:xfrm>
              <a:off x="352515" y="1777927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0"/>
                  </a:moveTo>
                  <a:cubicBezTo>
                    <a:pt x="619" y="0"/>
                    <a:pt x="548" y="214"/>
                    <a:pt x="536" y="512"/>
                  </a:cubicBezTo>
                  <a:cubicBezTo>
                    <a:pt x="227" y="536"/>
                    <a:pt x="0" y="607"/>
                    <a:pt x="0" y="679"/>
                  </a:cubicBezTo>
                  <a:cubicBezTo>
                    <a:pt x="0" y="750"/>
                    <a:pt x="227" y="834"/>
                    <a:pt x="536" y="846"/>
                  </a:cubicBezTo>
                  <a:cubicBezTo>
                    <a:pt x="548" y="1143"/>
                    <a:pt x="619" y="1369"/>
                    <a:pt x="703" y="1369"/>
                  </a:cubicBezTo>
                  <a:cubicBezTo>
                    <a:pt x="774" y="1369"/>
                    <a:pt x="846" y="1143"/>
                    <a:pt x="858" y="846"/>
                  </a:cubicBezTo>
                  <a:cubicBezTo>
                    <a:pt x="1155" y="834"/>
                    <a:pt x="1393" y="774"/>
                    <a:pt x="1393" y="679"/>
                  </a:cubicBezTo>
                  <a:cubicBezTo>
                    <a:pt x="1393" y="595"/>
                    <a:pt x="1179" y="536"/>
                    <a:pt x="858" y="512"/>
                  </a:cubicBezTo>
                  <a:cubicBezTo>
                    <a:pt x="846" y="214"/>
                    <a:pt x="774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2"/>
            <p:cNvSpPr/>
            <p:nvPr/>
          </p:nvSpPr>
          <p:spPr>
            <a:xfrm>
              <a:off x="1461978" y="1268924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1"/>
                  </a:moveTo>
                  <a:cubicBezTo>
                    <a:pt x="608" y="1"/>
                    <a:pt x="548" y="227"/>
                    <a:pt x="536" y="525"/>
                  </a:cubicBezTo>
                  <a:cubicBezTo>
                    <a:pt x="227" y="536"/>
                    <a:pt x="1" y="608"/>
                    <a:pt x="1" y="679"/>
                  </a:cubicBezTo>
                  <a:cubicBezTo>
                    <a:pt x="1" y="763"/>
                    <a:pt x="227" y="834"/>
                    <a:pt x="536" y="846"/>
                  </a:cubicBezTo>
                  <a:cubicBezTo>
                    <a:pt x="548" y="1144"/>
                    <a:pt x="620" y="1370"/>
                    <a:pt x="703" y="1370"/>
                  </a:cubicBezTo>
                  <a:cubicBezTo>
                    <a:pt x="786" y="1370"/>
                    <a:pt x="846" y="1144"/>
                    <a:pt x="858" y="846"/>
                  </a:cubicBezTo>
                  <a:cubicBezTo>
                    <a:pt x="1179" y="834"/>
                    <a:pt x="1394" y="775"/>
                    <a:pt x="1394" y="679"/>
                  </a:cubicBezTo>
                  <a:cubicBezTo>
                    <a:pt x="1394" y="596"/>
                    <a:pt x="1179" y="536"/>
                    <a:pt x="858" y="525"/>
                  </a:cubicBezTo>
                  <a:cubicBezTo>
                    <a:pt x="846" y="227"/>
                    <a:pt x="774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2"/>
            <p:cNvSpPr/>
            <p:nvPr/>
          </p:nvSpPr>
          <p:spPr>
            <a:xfrm>
              <a:off x="66575" y="1077976"/>
              <a:ext cx="78669" cy="75922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310" y="0"/>
                    <a:pt x="287" y="107"/>
                    <a:pt x="263" y="250"/>
                  </a:cubicBezTo>
                  <a:cubicBezTo>
                    <a:pt x="120" y="274"/>
                    <a:pt x="1" y="298"/>
                    <a:pt x="1" y="345"/>
                  </a:cubicBezTo>
                  <a:cubicBezTo>
                    <a:pt x="1" y="393"/>
                    <a:pt x="120" y="417"/>
                    <a:pt x="263" y="429"/>
                  </a:cubicBezTo>
                  <a:cubicBezTo>
                    <a:pt x="287" y="584"/>
                    <a:pt x="310" y="691"/>
                    <a:pt x="358" y="691"/>
                  </a:cubicBezTo>
                  <a:cubicBezTo>
                    <a:pt x="406" y="691"/>
                    <a:pt x="429" y="584"/>
                    <a:pt x="441" y="429"/>
                  </a:cubicBezTo>
                  <a:cubicBezTo>
                    <a:pt x="608" y="417"/>
                    <a:pt x="715" y="393"/>
                    <a:pt x="715" y="345"/>
                  </a:cubicBezTo>
                  <a:cubicBezTo>
                    <a:pt x="715" y="298"/>
                    <a:pt x="596" y="274"/>
                    <a:pt x="441" y="250"/>
                  </a:cubicBezTo>
                  <a:cubicBezTo>
                    <a:pt x="429" y="107"/>
                    <a:pt x="406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2"/>
            <p:cNvSpPr/>
            <p:nvPr/>
          </p:nvSpPr>
          <p:spPr>
            <a:xfrm>
              <a:off x="1523652" y="718259"/>
              <a:ext cx="78669" cy="74713"/>
            </a:xfrm>
            <a:custGeom>
              <a:avLst/>
              <a:gdLst/>
              <a:ahLst/>
              <a:cxnLst/>
              <a:rect l="l" t="t" r="r" b="b"/>
              <a:pathLst>
                <a:path w="716" h="680" extrusionOk="0">
                  <a:moveTo>
                    <a:pt x="358" y="1"/>
                  </a:moveTo>
                  <a:cubicBezTo>
                    <a:pt x="310" y="1"/>
                    <a:pt x="286" y="108"/>
                    <a:pt x="275" y="251"/>
                  </a:cubicBezTo>
                  <a:cubicBezTo>
                    <a:pt x="120" y="262"/>
                    <a:pt x="1" y="298"/>
                    <a:pt x="1" y="346"/>
                  </a:cubicBezTo>
                  <a:cubicBezTo>
                    <a:pt x="1" y="382"/>
                    <a:pt x="120" y="417"/>
                    <a:pt x="275" y="429"/>
                  </a:cubicBezTo>
                  <a:cubicBezTo>
                    <a:pt x="286" y="584"/>
                    <a:pt x="310" y="679"/>
                    <a:pt x="358" y="679"/>
                  </a:cubicBezTo>
                  <a:cubicBezTo>
                    <a:pt x="406" y="679"/>
                    <a:pt x="429" y="584"/>
                    <a:pt x="453" y="429"/>
                  </a:cubicBezTo>
                  <a:cubicBezTo>
                    <a:pt x="596" y="417"/>
                    <a:pt x="715" y="382"/>
                    <a:pt x="715" y="346"/>
                  </a:cubicBezTo>
                  <a:cubicBezTo>
                    <a:pt x="715" y="298"/>
                    <a:pt x="596" y="262"/>
                    <a:pt x="453" y="251"/>
                  </a:cubicBezTo>
                  <a:cubicBezTo>
                    <a:pt x="429" y="108"/>
                    <a:pt x="406" y="1"/>
                    <a:pt x="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72"/>
          <p:cNvGrpSpPr/>
          <p:nvPr/>
        </p:nvGrpSpPr>
        <p:grpSpPr>
          <a:xfrm>
            <a:off x="6618975" y="2962175"/>
            <a:ext cx="2271171" cy="2368333"/>
            <a:chOff x="6618975" y="2962175"/>
            <a:chExt cx="2271171" cy="2368333"/>
          </a:xfrm>
        </p:grpSpPr>
        <p:sp>
          <p:nvSpPr>
            <p:cNvPr id="3265" name="Google Shape;3265;p72"/>
            <p:cNvSpPr/>
            <p:nvPr/>
          </p:nvSpPr>
          <p:spPr>
            <a:xfrm>
              <a:off x="7197233" y="3592759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417" y="0"/>
                    <a:pt x="381" y="155"/>
                    <a:pt x="358" y="358"/>
                  </a:cubicBezTo>
                  <a:cubicBezTo>
                    <a:pt x="155" y="370"/>
                    <a:pt x="0" y="417"/>
                    <a:pt x="0" y="477"/>
                  </a:cubicBezTo>
                  <a:cubicBezTo>
                    <a:pt x="0" y="536"/>
                    <a:pt x="155" y="584"/>
                    <a:pt x="358" y="596"/>
                  </a:cubicBezTo>
                  <a:cubicBezTo>
                    <a:pt x="369" y="810"/>
                    <a:pt x="417" y="953"/>
                    <a:pt x="477" y="953"/>
                  </a:cubicBezTo>
                  <a:cubicBezTo>
                    <a:pt x="536" y="953"/>
                    <a:pt x="584" y="810"/>
                    <a:pt x="596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70"/>
                    <a:pt x="596" y="358"/>
                  </a:cubicBezTo>
                  <a:cubicBezTo>
                    <a:pt x="584" y="155"/>
                    <a:pt x="536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2"/>
            <p:cNvSpPr/>
            <p:nvPr/>
          </p:nvSpPr>
          <p:spPr>
            <a:xfrm>
              <a:off x="8610081" y="4598748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6" y="0"/>
                  </a:moveTo>
                  <a:cubicBezTo>
                    <a:pt x="417" y="0"/>
                    <a:pt x="381" y="143"/>
                    <a:pt x="357" y="358"/>
                  </a:cubicBezTo>
                  <a:cubicBezTo>
                    <a:pt x="155" y="369"/>
                    <a:pt x="0" y="417"/>
                    <a:pt x="0" y="477"/>
                  </a:cubicBezTo>
                  <a:cubicBezTo>
                    <a:pt x="0" y="536"/>
                    <a:pt x="155" y="584"/>
                    <a:pt x="357" y="596"/>
                  </a:cubicBezTo>
                  <a:cubicBezTo>
                    <a:pt x="369" y="798"/>
                    <a:pt x="417" y="953"/>
                    <a:pt x="476" y="953"/>
                  </a:cubicBezTo>
                  <a:cubicBezTo>
                    <a:pt x="536" y="953"/>
                    <a:pt x="584" y="798"/>
                    <a:pt x="595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69"/>
                    <a:pt x="595" y="358"/>
                  </a:cubicBezTo>
                  <a:cubicBezTo>
                    <a:pt x="584" y="143"/>
                    <a:pt x="536" y="0"/>
                    <a:pt x="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2"/>
            <p:cNvSpPr/>
            <p:nvPr/>
          </p:nvSpPr>
          <p:spPr>
            <a:xfrm>
              <a:off x="6932990" y="4433940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0"/>
                  </a:moveTo>
                  <a:cubicBezTo>
                    <a:pt x="619" y="0"/>
                    <a:pt x="548" y="214"/>
                    <a:pt x="536" y="512"/>
                  </a:cubicBezTo>
                  <a:cubicBezTo>
                    <a:pt x="227" y="536"/>
                    <a:pt x="0" y="607"/>
                    <a:pt x="0" y="679"/>
                  </a:cubicBezTo>
                  <a:cubicBezTo>
                    <a:pt x="0" y="750"/>
                    <a:pt x="227" y="834"/>
                    <a:pt x="536" y="846"/>
                  </a:cubicBezTo>
                  <a:cubicBezTo>
                    <a:pt x="548" y="1143"/>
                    <a:pt x="619" y="1369"/>
                    <a:pt x="703" y="1369"/>
                  </a:cubicBezTo>
                  <a:cubicBezTo>
                    <a:pt x="774" y="1369"/>
                    <a:pt x="846" y="1143"/>
                    <a:pt x="858" y="846"/>
                  </a:cubicBezTo>
                  <a:cubicBezTo>
                    <a:pt x="1155" y="834"/>
                    <a:pt x="1393" y="774"/>
                    <a:pt x="1393" y="679"/>
                  </a:cubicBezTo>
                  <a:cubicBezTo>
                    <a:pt x="1393" y="595"/>
                    <a:pt x="1179" y="536"/>
                    <a:pt x="858" y="512"/>
                  </a:cubicBezTo>
                  <a:cubicBezTo>
                    <a:pt x="846" y="214"/>
                    <a:pt x="774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2"/>
            <p:cNvSpPr/>
            <p:nvPr/>
          </p:nvSpPr>
          <p:spPr>
            <a:xfrm>
              <a:off x="8548553" y="3519474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1"/>
                  </a:moveTo>
                  <a:cubicBezTo>
                    <a:pt x="608" y="1"/>
                    <a:pt x="548" y="227"/>
                    <a:pt x="536" y="525"/>
                  </a:cubicBezTo>
                  <a:cubicBezTo>
                    <a:pt x="227" y="536"/>
                    <a:pt x="1" y="608"/>
                    <a:pt x="1" y="679"/>
                  </a:cubicBezTo>
                  <a:cubicBezTo>
                    <a:pt x="1" y="763"/>
                    <a:pt x="227" y="834"/>
                    <a:pt x="536" y="846"/>
                  </a:cubicBezTo>
                  <a:cubicBezTo>
                    <a:pt x="548" y="1144"/>
                    <a:pt x="620" y="1370"/>
                    <a:pt x="703" y="1370"/>
                  </a:cubicBezTo>
                  <a:cubicBezTo>
                    <a:pt x="786" y="1370"/>
                    <a:pt x="846" y="1144"/>
                    <a:pt x="858" y="846"/>
                  </a:cubicBezTo>
                  <a:cubicBezTo>
                    <a:pt x="1179" y="834"/>
                    <a:pt x="1394" y="775"/>
                    <a:pt x="1394" y="679"/>
                  </a:cubicBezTo>
                  <a:cubicBezTo>
                    <a:pt x="1394" y="596"/>
                    <a:pt x="1179" y="536"/>
                    <a:pt x="858" y="525"/>
                  </a:cubicBezTo>
                  <a:cubicBezTo>
                    <a:pt x="846" y="227"/>
                    <a:pt x="774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2"/>
            <p:cNvSpPr/>
            <p:nvPr/>
          </p:nvSpPr>
          <p:spPr>
            <a:xfrm>
              <a:off x="6618975" y="4057188"/>
              <a:ext cx="78669" cy="75922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310" y="0"/>
                    <a:pt x="287" y="107"/>
                    <a:pt x="263" y="250"/>
                  </a:cubicBezTo>
                  <a:cubicBezTo>
                    <a:pt x="120" y="274"/>
                    <a:pt x="1" y="298"/>
                    <a:pt x="1" y="345"/>
                  </a:cubicBezTo>
                  <a:cubicBezTo>
                    <a:pt x="1" y="393"/>
                    <a:pt x="120" y="417"/>
                    <a:pt x="263" y="429"/>
                  </a:cubicBezTo>
                  <a:cubicBezTo>
                    <a:pt x="287" y="584"/>
                    <a:pt x="310" y="691"/>
                    <a:pt x="358" y="691"/>
                  </a:cubicBezTo>
                  <a:cubicBezTo>
                    <a:pt x="406" y="691"/>
                    <a:pt x="429" y="584"/>
                    <a:pt x="441" y="429"/>
                  </a:cubicBezTo>
                  <a:cubicBezTo>
                    <a:pt x="608" y="417"/>
                    <a:pt x="715" y="393"/>
                    <a:pt x="715" y="345"/>
                  </a:cubicBezTo>
                  <a:cubicBezTo>
                    <a:pt x="715" y="298"/>
                    <a:pt x="596" y="274"/>
                    <a:pt x="441" y="250"/>
                  </a:cubicBezTo>
                  <a:cubicBezTo>
                    <a:pt x="429" y="107"/>
                    <a:pt x="406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2"/>
            <p:cNvSpPr/>
            <p:nvPr/>
          </p:nvSpPr>
          <p:spPr>
            <a:xfrm>
              <a:off x="8811477" y="3800747"/>
              <a:ext cx="78669" cy="74713"/>
            </a:xfrm>
            <a:custGeom>
              <a:avLst/>
              <a:gdLst/>
              <a:ahLst/>
              <a:cxnLst/>
              <a:rect l="l" t="t" r="r" b="b"/>
              <a:pathLst>
                <a:path w="716" h="680" extrusionOk="0">
                  <a:moveTo>
                    <a:pt x="358" y="1"/>
                  </a:moveTo>
                  <a:cubicBezTo>
                    <a:pt x="310" y="1"/>
                    <a:pt x="286" y="108"/>
                    <a:pt x="275" y="251"/>
                  </a:cubicBezTo>
                  <a:cubicBezTo>
                    <a:pt x="120" y="262"/>
                    <a:pt x="1" y="298"/>
                    <a:pt x="1" y="346"/>
                  </a:cubicBezTo>
                  <a:cubicBezTo>
                    <a:pt x="1" y="382"/>
                    <a:pt x="120" y="417"/>
                    <a:pt x="275" y="429"/>
                  </a:cubicBezTo>
                  <a:cubicBezTo>
                    <a:pt x="286" y="584"/>
                    <a:pt x="310" y="679"/>
                    <a:pt x="358" y="679"/>
                  </a:cubicBezTo>
                  <a:cubicBezTo>
                    <a:pt x="406" y="679"/>
                    <a:pt x="429" y="584"/>
                    <a:pt x="453" y="429"/>
                  </a:cubicBezTo>
                  <a:cubicBezTo>
                    <a:pt x="596" y="417"/>
                    <a:pt x="715" y="382"/>
                    <a:pt x="715" y="346"/>
                  </a:cubicBezTo>
                  <a:cubicBezTo>
                    <a:pt x="715" y="298"/>
                    <a:pt x="596" y="262"/>
                    <a:pt x="453" y="251"/>
                  </a:cubicBezTo>
                  <a:cubicBezTo>
                    <a:pt x="429" y="108"/>
                    <a:pt x="406" y="1"/>
                    <a:pt x="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2"/>
            <p:cNvSpPr/>
            <p:nvPr/>
          </p:nvSpPr>
          <p:spPr>
            <a:xfrm>
              <a:off x="7189322" y="3467175"/>
              <a:ext cx="1423398" cy="1422080"/>
            </a:xfrm>
            <a:custGeom>
              <a:avLst/>
              <a:gdLst/>
              <a:ahLst/>
              <a:cxnLst/>
              <a:rect l="l" t="t" r="r" b="b"/>
              <a:pathLst>
                <a:path w="12955" h="12943" extrusionOk="0">
                  <a:moveTo>
                    <a:pt x="6478" y="0"/>
                  </a:moveTo>
                  <a:cubicBezTo>
                    <a:pt x="2894" y="0"/>
                    <a:pt x="1" y="2894"/>
                    <a:pt x="1" y="6477"/>
                  </a:cubicBezTo>
                  <a:cubicBezTo>
                    <a:pt x="1" y="10049"/>
                    <a:pt x="2894" y="12943"/>
                    <a:pt x="6478" y="12943"/>
                  </a:cubicBezTo>
                  <a:cubicBezTo>
                    <a:pt x="10050" y="12943"/>
                    <a:pt x="12955" y="10049"/>
                    <a:pt x="12955" y="6477"/>
                  </a:cubicBezTo>
                  <a:cubicBezTo>
                    <a:pt x="12955" y="2894"/>
                    <a:pt x="10050" y="0"/>
                    <a:pt x="6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2"/>
            <p:cNvSpPr/>
            <p:nvPr/>
          </p:nvSpPr>
          <p:spPr>
            <a:xfrm>
              <a:off x="8004355" y="3595396"/>
              <a:ext cx="605837" cy="926225"/>
            </a:xfrm>
            <a:custGeom>
              <a:avLst/>
              <a:gdLst/>
              <a:ahLst/>
              <a:cxnLst/>
              <a:rect l="l" t="t" r="r" b="b"/>
              <a:pathLst>
                <a:path w="5514" h="8430" extrusionOk="0">
                  <a:moveTo>
                    <a:pt x="2763" y="0"/>
                  </a:moveTo>
                  <a:cubicBezTo>
                    <a:pt x="1858" y="215"/>
                    <a:pt x="965" y="572"/>
                    <a:pt x="382" y="1286"/>
                  </a:cubicBezTo>
                  <a:cubicBezTo>
                    <a:pt x="155" y="1560"/>
                    <a:pt x="1" y="1929"/>
                    <a:pt x="143" y="2239"/>
                  </a:cubicBezTo>
                  <a:cubicBezTo>
                    <a:pt x="298" y="2548"/>
                    <a:pt x="691" y="2643"/>
                    <a:pt x="1036" y="2691"/>
                  </a:cubicBezTo>
                  <a:cubicBezTo>
                    <a:pt x="1310" y="2727"/>
                    <a:pt x="1560" y="2763"/>
                    <a:pt x="1822" y="2810"/>
                  </a:cubicBezTo>
                  <a:cubicBezTo>
                    <a:pt x="1965" y="2822"/>
                    <a:pt x="2108" y="2846"/>
                    <a:pt x="2215" y="2941"/>
                  </a:cubicBezTo>
                  <a:cubicBezTo>
                    <a:pt x="2441" y="3132"/>
                    <a:pt x="2346" y="3489"/>
                    <a:pt x="2239" y="3763"/>
                  </a:cubicBezTo>
                  <a:cubicBezTo>
                    <a:pt x="2144" y="4025"/>
                    <a:pt x="2048" y="4382"/>
                    <a:pt x="2263" y="4572"/>
                  </a:cubicBezTo>
                  <a:cubicBezTo>
                    <a:pt x="2441" y="4751"/>
                    <a:pt x="2739" y="4691"/>
                    <a:pt x="2941" y="4822"/>
                  </a:cubicBezTo>
                  <a:cubicBezTo>
                    <a:pt x="3168" y="4977"/>
                    <a:pt x="3227" y="5275"/>
                    <a:pt x="3275" y="5549"/>
                  </a:cubicBezTo>
                  <a:cubicBezTo>
                    <a:pt x="3465" y="6573"/>
                    <a:pt x="3930" y="7549"/>
                    <a:pt x="4608" y="8347"/>
                  </a:cubicBezTo>
                  <a:cubicBezTo>
                    <a:pt x="4632" y="8370"/>
                    <a:pt x="4656" y="8394"/>
                    <a:pt x="4680" y="8430"/>
                  </a:cubicBezTo>
                  <a:cubicBezTo>
                    <a:pt x="5204" y="7513"/>
                    <a:pt x="5489" y="6442"/>
                    <a:pt x="5489" y="5287"/>
                  </a:cubicBezTo>
                  <a:cubicBezTo>
                    <a:pt x="5513" y="3120"/>
                    <a:pt x="4430" y="1179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2"/>
            <p:cNvSpPr/>
            <p:nvPr/>
          </p:nvSpPr>
          <p:spPr>
            <a:xfrm>
              <a:off x="7496745" y="3467175"/>
              <a:ext cx="679122" cy="224030"/>
            </a:xfrm>
            <a:custGeom>
              <a:avLst/>
              <a:gdLst/>
              <a:ahLst/>
              <a:cxnLst/>
              <a:rect l="l" t="t" r="r" b="b"/>
              <a:pathLst>
                <a:path w="6181" h="2039" extrusionOk="0">
                  <a:moveTo>
                    <a:pt x="3680" y="0"/>
                  </a:moveTo>
                  <a:cubicBezTo>
                    <a:pt x="2311" y="0"/>
                    <a:pt x="1049" y="429"/>
                    <a:pt x="1" y="1143"/>
                  </a:cubicBezTo>
                  <a:cubicBezTo>
                    <a:pt x="96" y="1310"/>
                    <a:pt x="215" y="1453"/>
                    <a:pt x="346" y="1572"/>
                  </a:cubicBezTo>
                  <a:cubicBezTo>
                    <a:pt x="596" y="1822"/>
                    <a:pt x="942" y="2025"/>
                    <a:pt x="1299" y="2036"/>
                  </a:cubicBezTo>
                  <a:cubicBezTo>
                    <a:pt x="1320" y="2038"/>
                    <a:pt x="1341" y="2038"/>
                    <a:pt x="1362" y="2038"/>
                  </a:cubicBezTo>
                  <a:cubicBezTo>
                    <a:pt x="1977" y="2038"/>
                    <a:pt x="2497" y="1541"/>
                    <a:pt x="3085" y="1322"/>
                  </a:cubicBezTo>
                  <a:cubicBezTo>
                    <a:pt x="3573" y="1143"/>
                    <a:pt x="4109" y="1191"/>
                    <a:pt x="4632" y="1155"/>
                  </a:cubicBezTo>
                  <a:cubicBezTo>
                    <a:pt x="5156" y="1132"/>
                    <a:pt x="5704" y="1012"/>
                    <a:pt x="6061" y="631"/>
                  </a:cubicBezTo>
                  <a:cubicBezTo>
                    <a:pt x="6109" y="596"/>
                    <a:pt x="6133" y="536"/>
                    <a:pt x="6180" y="489"/>
                  </a:cubicBezTo>
                  <a:cubicBezTo>
                    <a:pt x="5394" y="179"/>
                    <a:pt x="4561" y="0"/>
                    <a:pt x="3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2"/>
            <p:cNvSpPr/>
            <p:nvPr/>
          </p:nvSpPr>
          <p:spPr>
            <a:xfrm>
              <a:off x="8018748" y="4693238"/>
              <a:ext cx="345439" cy="186893"/>
            </a:xfrm>
            <a:custGeom>
              <a:avLst/>
              <a:gdLst/>
              <a:ahLst/>
              <a:cxnLst/>
              <a:rect l="l" t="t" r="r" b="b"/>
              <a:pathLst>
                <a:path w="3144" h="1701" extrusionOk="0">
                  <a:moveTo>
                    <a:pt x="1669" y="0"/>
                  </a:moveTo>
                  <a:cubicBezTo>
                    <a:pt x="1271" y="0"/>
                    <a:pt x="888" y="84"/>
                    <a:pt x="584" y="331"/>
                  </a:cubicBezTo>
                  <a:cubicBezTo>
                    <a:pt x="179" y="652"/>
                    <a:pt x="12" y="1176"/>
                    <a:pt x="1" y="1700"/>
                  </a:cubicBezTo>
                  <a:cubicBezTo>
                    <a:pt x="1179" y="1510"/>
                    <a:pt x="2263" y="986"/>
                    <a:pt x="3144" y="224"/>
                  </a:cubicBezTo>
                  <a:cubicBezTo>
                    <a:pt x="2918" y="176"/>
                    <a:pt x="2691" y="140"/>
                    <a:pt x="2489" y="93"/>
                  </a:cubicBezTo>
                  <a:cubicBezTo>
                    <a:pt x="2222" y="40"/>
                    <a:pt x="1942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2"/>
            <p:cNvSpPr/>
            <p:nvPr/>
          </p:nvSpPr>
          <p:spPr>
            <a:xfrm>
              <a:off x="7189322" y="3864583"/>
              <a:ext cx="788994" cy="1024671"/>
            </a:xfrm>
            <a:custGeom>
              <a:avLst/>
              <a:gdLst/>
              <a:ahLst/>
              <a:cxnLst/>
              <a:rect l="l" t="t" r="r" b="b"/>
              <a:pathLst>
                <a:path w="7181" h="9326" extrusionOk="0">
                  <a:moveTo>
                    <a:pt x="1006" y="1"/>
                  </a:moveTo>
                  <a:cubicBezTo>
                    <a:pt x="964" y="1"/>
                    <a:pt x="923" y="1"/>
                    <a:pt x="882" y="3"/>
                  </a:cubicBezTo>
                  <a:cubicBezTo>
                    <a:pt x="811" y="3"/>
                    <a:pt x="727" y="3"/>
                    <a:pt x="656" y="15"/>
                  </a:cubicBezTo>
                  <a:cubicBezTo>
                    <a:pt x="239" y="860"/>
                    <a:pt x="1" y="1825"/>
                    <a:pt x="1" y="2837"/>
                  </a:cubicBezTo>
                  <a:cubicBezTo>
                    <a:pt x="1" y="6432"/>
                    <a:pt x="2906" y="9326"/>
                    <a:pt x="6478" y="9326"/>
                  </a:cubicBezTo>
                  <a:cubicBezTo>
                    <a:pt x="6716" y="9326"/>
                    <a:pt x="6954" y="9314"/>
                    <a:pt x="7180" y="9290"/>
                  </a:cubicBezTo>
                  <a:cubicBezTo>
                    <a:pt x="7157" y="9195"/>
                    <a:pt x="7133" y="9087"/>
                    <a:pt x="7085" y="9016"/>
                  </a:cubicBezTo>
                  <a:cubicBezTo>
                    <a:pt x="6883" y="8623"/>
                    <a:pt x="6430" y="8433"/>
                    <a:pt x="6061" y="8194"/>
                  </a:cubicBezTo>
                  <a:cubicBezTo>
                    <a:pt x="5692" y="7980"/>
                    <a:pt x="5299" y="7599"/>
                    <a:pt x="5359" y="7159"/>
                  </a:cubicBezTo>
                  <a:cubicBezTo>
                    <a:pt x="5394" y="6885"/>
                    <a:pt x="5585" y="6670"/>
                    <a:pt x="5704" y="6409"/>
                  </a:cubicBezTo>
                  <a:cubicBezTo>
                    <a:pt x="5823" y="6170"/>
                    <a:pt x="5871" y="5813"/>
                    <a:pt x="5645" y="5647"/>
                  </a:cubicBezTo>
                  <a:cubicBezTo>
                    <a:pt x="5549" y="5575"/>
                    <a:pt x="5418" y="5563"/>
                    <a:pt x="5311" y="5551"/>
                  </a:cubicBezTo>
                  <a:cubicBezTo>
                    <a:pt x="4948" y="5504"/>
                    <a:pt x="4582" y="5480"/>
                    <a:pt x="4214" y="5480"/>
                  </a:cubicBezTo>
                  <a:cubicBezTo>
                    <a:pt x="3847" y="5480"/>
                    <a:pt x="3478" y="5504"/>
                    <a:pt x="3108" y="5551"/>
                  </a:cubicBezTo>
                  <a:cubicBezTo>
                    <a:pt x="2995" y="5565"/>
                    <a:pt x="2877" y="5584"/>
                    <a:pt x="2758" y="5584"/>
                  </a:cubicBezTo>
                  <a:cubicBezTo>
                    <a:pt x="2677" y="5584"/>
                    <a:pt x="2595" y="5575"/>
                    <a:pt x="2513" y="5551"/>
                  </a:cubicBezTo>
                  <a:cubicBezTo>
                    <a:pt x="2204" y="5444"/>
                    <a:pt x="2037" y="5099"/>
                    <a:pt x="2025" y="4777"/>
                  </a:cubicBezTo>
                  <a:cubicBezTo>
                    <a:pt x="2013" y="4444"/>
                    <a:pt x="2132" y="4134"/>
                    <a:pt x="2251" y="3837"/>
                  </a:cubicBezTo>
                  <a:cubicBezTo>
                    <a:pt x="2501" y="3182"/>
                    <a:pt x="2751" y="2527"/>
                    <a:pt x="3013" y="1860"/>
                  </a:cubicBezTo>
                  <a:cubicBezTo>
                    <a:pt x="3097" y="1634"/>
                    <a:pt x="3180" y="1396"/>
                    <a:pt x="3144" y="1158"/>
                  </a:cubicBezTo>
                  <a:cubicBezTo>
                    <a:pt x="3097" y="920"/>
                    <a:pt x="2930" y="741"/>
                    <a:pt x="2751" y="574"/>
                  </a:cubicBezTo>
                  <a:cubicBezTo>
                    <a:pt x="2271" y="172"/>
                    <a:pt x="1633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2"/>
            <p:cNvSpPr/>
            <p:nvPr/>
          </p:nvSpPr>
          <p:spPr>
            <a:xfrm>
              <a:off x="7588378" y="3964786"/>
              <a:ext cx="73395" cy="106357"/>
            </a:xfrm>
            <a:custGeom>
              <a:avLst/>
              <a:gdLst/>
              <a:ahLst/>
              <a:cxnLst/>
              <a:rect l="l" t="t" r="r" b="b"/>
              <a:pathLst>
                <a:path w="668" h="968" extrusionOk="0">
                  <a:moveTo>
                    <a:pt x="242" y="0"/>
                  </a:moveTo>
                  <a:cubicBezTo>
                    <a:pt x="225" y="0"/>
                    <a:pt x="208" y="3"/>
                    <a:pt x="191" y="8"/>
                  </a:cubicBezTo>
                  <a:cubicBezTo>
                    <a:pt x="48" y="43"/>
                    <a:pt x="0" y="293"/>
                    <a:pt x="72" y="555"/>
                  </a:cubicBezTo>
                  <a:cubicBezTo>
                    <a:pt x="146" y="800"/>
                    <a:pt x="296" y="968"/>
                    <a:pt x="429" y="968"/>
                  </a:cubicBezTo>
                  <a:cubicBezTo>
                    <a:pt x="445" y="968"/>
                    <a:pt x="461" y="965"/>
                    <a:pt x="477" y="960"/>
                  </a:cubicBezTo>
                  <a:cubicBezTo>
                    <a:pt x="631" y="936"/>
                    <a:pt x="667" y="674"/>
                    <a:pt x="596" y="413"/>
                  </a:cubicBezTo>
                  <a:cubicBezTo>
                    <a:pt x="532" y="168"/>
                    <a:pt x="383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2"/>
            <p:cNvSpPr/>
            <p:nvPr/>
          </p:nvSpPr>
          <p:spPr>
            <a:xfrm>
              <a:off x="8152133" y="3802834"/>
              <a:ext cx="74713" cy="106137"/>
            </a:xfrm>
            <a:custGeom>
              <a:avLst/>
              <a:gdLst/>
              <a:ahLst/>
              <a:cxnLst/>
              <a:rect l="l" t="t" r="r" b="b"/>
              <a:pathLst>
                <a:path w="680" h="966" extrusionOk="0">
                  <a:moveTo>
                    <a:pt x="241" y="1"/>
                  </a:moveTo>
                  <a:cubicBezTo>
                    <a:pt x="228" y="1"/>
                    <a:pt x="216" y="2"/>
                    <a:pt x="203" y="5"/>
                  </a:cubicBezTo>
                  <a:cubicBezTo>
                    <a:pt x="49" y="41"/>
                    <a:pt x="1" y="291"/>
                    <a:pt x="84" y="565"/>
                  </a:cubicBezTo>
                  <a:cubicBezTo>
                    <a:pt x="148" y="798"/>
                    <a:pt x="297" y="966"/>
                    <a:pt x="429" y="966"/>
                  </a:cubicBezTo>
                  <a:cubicBezTo>
                    <a:pt x="446" y="966"/>
                    <a:pt x="462" y="963"/>
                    <a:pt x="477" y="958"/>
                  </a:cubicBezTo>
                  <a:cubicBezTo>
                    <a:pt x="632" y="934"/>
                    <a:pt x="680" y="684"/>
                    <a:pt x="596" y="410"/>
                  </a:cubicBezTo>
                  <a:cubicBezTo>
                    <a:pt x="531" y="171"/>
                    <a:pt x="376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2"/>
            <p:cNvSpPr/>
            <p:nvPr/>
          </p:nvSpPr>
          <p:spPr>
            <a:xfrm>
              <a:off x="7805486" y="3906664"/>
              <a:ext cx="200298" cy="134374"/>
            </a:xfrm>
            <a:custGeom>
              <a:avLst/>
              <a:gdLst/>
              <a:ahLst/>
              <a:cxnLst/>
              <a:rect l="l" t="t" r="r" b="b"/>
              <a:pathLst>
                <a:path w="1823" h="1223" extrusionOk="0">
                  <a:moveTo>
                    <a:pt x="1656" y="1"/>
                  </a:moveTo>
                  <a:lnTo>
                    <a:pt x="1" y="477"/>
                  </a:lnTo>
                  <a:cubicBezTo>
                    <a:pt x="1" y="489"/>
                    <a:pt x="1" y="513"/>
                    <a:pt x="25" y="525"/>
                  </a:cubicBezTo>
                  <a:cubicBezTo>
                    <a:pt x="145" y="945"/>
                    <a:pt x="509" y="1222"/>
                    <a:pt x="890" y="1222"/>
                  </a:cubicBezTo>
                  <a:cubicBezTo>
                    <a:pt x="963" y="1222"/>
                    <a:pt x="1036" y="1212"/>
                    <a:pt x="1108" y="1192"/>
                  </a:cubicBezTo>
                  <a:cubicBezTo>
                    <a:pt x="1549" y="1061"/>
                    <a:pt x="1822" y="549"/>
                    <a:pt x="1668" y="49"/>
                  </a:cubicBezTo>
                  <a:cubicBezTo>
                    <a:pt x="1668" y="37"/>
                    <a:pt x="1656" y="13"/>
                    <a:pt x="1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2"/>
            <p:cNvSpPr/>
            <p:nvPr/>
          </p:nvSpPr>
          <p:spPr>
            <a:xfrm>
              <a:off x="7848666" y="3970939"/>
              <a:ext cx="140087" cy="69769"/>
            </a:xfrm>
            <a:custGeom>
              <a:avLst/>
              <a:gdLst/>
              <a:ahLst/>
              <a:cxnLst/>
              <a:rect l="l" t="t" r="r" b="b"/>
              <a:pathLst>
                <a:path w="1275" h="635" extrusionOk="0">
                  <a:moveTo>
                    <a:pt x="837" y="1"/>
                  </a:moveTo>
                  <a:cubicBezTo>
                    <a:pt x="744" y="1"/>
                    <a:pt x="650" y="15"/>
                    <a:pt x="560" y="47"/>
                  </a:cubicBezTo>
                  <a:cubicBezTo>
                    <a:pt x="322" y="118"/>
                    <a:pt x="120" y="261"/>
                    <a:pt x="1" y="464"/>
                  </a:cubicBezTo>
                  <a:cubicBezTo>
                    <a:pt x="149" y="568"/>
                    <a:pt x="335" y="635"/>
                    <a:pt x="523" y="635"/>
                  </a:cubicBezTo>
                  <a:cubicBezTo>
                    <a:pt x="591" y="635"/>
                    <a:pt x="660" y="626"/>
                    <a:pt x="727" y="607"/>
                  </a:cubicBezTo>
                  <a:cubicBezTo>
                    <a:pt x="977" y="535"/>
                    <a:pt x="1179" y="345"/>
                    <a:pt x="1275" y="107"/>
                  </a:cubicBezTo>
                  <a:cubicBezTo>
                    <a:pt x="1142" y="40"/>
                    <a:pt x="990" y="1"/>
                    <a:pt x="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2"/>
            <p:cNvSpPr/>
            <p:nvPr/>
          </p:nvSpPr>
          <p:spPr>
            <a:xfrm>
              <a:off x="7490262" y="3761413"/>
              <a:ext cx="145251" cy="91304"/>
            </a:xfrm>
            <a:custGeom>
              <a:avLst/>
              <a:gdLst/>
              <a:ahLst/>
              <a:cxnLst/>
              <a:rect l="l" t="t" r="r" b="b"/>
              <a:pathLst>
                <a:path w="1322" h="831" extrusionOk="0">
                  <a:moveTo>
                    <a:pt x="952" y="1"/>
                  </a:moveTo>
                  <a:cubicBezTo>
                    <a:pt x="825" y="1"/>
                    <a:pt x="674" y="37"/>
                    <a:pt x="524" y="109"/>
                  </a:cubicBezTo>
                  <a:cubicBezTo>
                    <a:pt x="191" y="251"/>
                    <a:pt x="0" y="501"/>
                    <a:pt x="72" y="680"/>
                  </a:cubicBezTo>
                  <a:cubicBezTo>
                    <a:pt x="118" y="779"/>
                    <a:pt x="237" y="830"/>
                    <a:pt x="391" y="830"/>
                  </a:cubicBezTo>
                  <a:cubicBezTo>
                    <a:pt x="515" y="830"/>
                    <a:pt x="661" y="797"/>
                    <a:pt x="810" y="728"/>
                  </a:cubicBezTo>
                  <a:cubicBezTo>
                    <a:pt x="1131" y="585"/>
                    <a:pt x="1322" y="323"/>
                    <a:pt x="1251" y="144"/>
                  </a:cubicBezTo>
                  <a:cubicBezTo>
                    <a:pt x="1212" y="49"/>
                    <a:pt x="1099" y="1"/>
                    <a:pt x="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2"/>
            <p:cNvSpPr/>
            <p:nvPr/>
          </p:nvSpPr>
          <p:spPr>
            <a:xfrm>
              <a:off x="8056654" y="3604625"/>
              <a:ext cx="146680" cy="78009"/>
            </a:xfrm>
            <a:custGeom>
              <a:avLst/>
              <a:gdLst/>
              <a:ahLst/>
              <a:cxnLst/>
              <a:rect l="l" t="t" r="r" b="b"/>
              <a:pathLst>
                <a:path w="1335" h="710" extrusionOk="0">
                  <a:moveTo>
                    <a:pt x="786" y="0"/>
                  </a:moveTo>
                  <a:cubicBezTo>
                    <a:pt x="733" y="0"/>
                    <a:pt x="677" y="4"/>
                    <a:pt x="620" y="12"/>
                  </a:cubicBezTo>
                  <a:cubicBezTo>
                    <a:pt x="263" y="59"/>
                    <a:pt x="1" y="250"/>
                    <a:pt x="25" y="440"/>
                  </a:cubicBezTo>
                  <a:cubicBezTo>
                    <a:pt x="45" y="615"/>
                    <a:pt x="269" y="709"/>
                    <a:pt x="567" y="709"/>
                  </a:cubicBezTo>
                  <a:cubicBezTo>
                    <a:pt x="615" y="709"/>
                    <a:pt x="664" y="707"/>
                    <a:pt x="715" y="702"/>
                  </a:cubicBezTo>
                  <a:cubicBezTo>
                    <a:pt x="1072" y="654"/>
                    <a:pt x="1334" y="452"/>
                    <a:pt x="1310" y="262"/>
                  </a:cubicBezTo>
                  <a:cubicBezTo>
                    <a:pt x="1280" y="101"/>
                    <a:pt x="1066" y="0"/>
                    <a:pt x="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2"/>
            <p:cNvSpPr/>
            <p:nvPr/>
          </p:nvSpPr>
          <p:spPr>
            <a:xfrm>
              <a:off x="8215158" y="2962175"/>
              <a:ext cx="184232" cy="191282"/>
            </a:xfrm>
            <a:custGeom>
              <a:avLst/>
              <a:gdLst/>
              <a:ahLst/>
              <a:cxnLst/>
              <a:rect l="l" t="t" r="r" b="b"/>
              <a:pathLst>
                <a:path w="4704" h="4884" extrusionOk="0">
                  <a:moveTo>
                    <a:pt x="1906" y="1"/>
                  </a:moveTo>
                  <a:cubicBezTo>
                    <a:pt x="1870" y="1"/>
                    <a:pt x="1834" y="5"/>
                    <a:pt x="1798" y="14"/>
                  </a:cubicBezTo>
                  <a:cubicBezTo>
                    <a:pt x="1739" y="38"/>
                    <a:pt x="1691" y="61"/>
                    <a:pt x="1655" y="97"/>
                  </a:cubicBezTo>
                  <a:cubicBezTo>
                    <a:pt x="1632" y="97"/>
                    <a:pt x="1620" y="109"/>
                    <a:pt x="1608" y="169"/>
                  </a:cubicBezTo>
                  <a:cubicBezTo>
                    <a:pt x="1572" y="192"/>
                    <a:pt x="1548" y="216"/>
                    <a:pt x="1536" y="240"/>
                  </a:cubicBezTo>
                  <a:cubicBezTo>
                    <a:pt x="1501" y="276"/>
                    <a:pt x="1489" y="300"/>
                    <a:pt x="1477" y="335"/>
                  </a:cubicBezTo>
                  <a:cubicBezTo>
                    <a:pt x="1441" y="395"/>
                    <a:pt x="1417" y="454"/>
                    <a:pt x="1393" y="526"/>
                  </a:cubicBezTo>
                  <a:lnTo>
                    <a:pt x="1358" y="752"/>
                  </a:lnTo>
                  <a:cubicBezTo>
                    <a:pt x="1322" y="895"/>
                    <a:pt x="1310" y="1050"/>
                    <a:pt x="1310" y="1181"/>
                  </a:cubicBezTo>
                  <a:lnTo>
                    <a:pt x="1310" y="1288"/>
                  </a:lnTo>
                  <a:cubicBezTo>
                    <a:pt x="1310" y="1407"/>
                    <a:pt x="1298" y="1538"/>
                    <a:pt x="1298" y="1657"/>
                  </a:cubicBezTo>
                  <a:cubicBezTo>
                    <a:pt x="1191" y="1705"/>
                    <a:pt x="1072" y="1740"/>
                    <a:pt x="953" y="1776"/>
                  </a:cubicBezTo>
                  <a:lnTo>
                    <a:pt x="905" y="1788"/>
                  </a:lnTo>
                  <a:cubicBezTo>
                    <a:pt x="774" y="1836"/>
                    <a:pt x="620" y="1883"/>
                    <a:pt x="489" y="1943"/>
                  </a:cubicBezTo>
                  <a:cubicBezTo>
                    <a:pt x="393" y="1978"/>
                    <a:pt x="322" y="2026"/>
                    <a:pt x="262" y="2074"/>
                  </a:cubicBezTo>
                  <a:cubicBezTo>
                    <a:pt x="215" y="2097"/>
                    <a:pt x="179" y="2145"/>
                    <a:pt x="143" y="2181"/>
                  </a:cubicBezTo>
                  <a:cubicBezTo>
                    <a:pt x="96" y="2240"/>
                    <a:pt x="72" y="2276"/>
                    <a:pt x="36" y="2336"/>
                  </a:cubicBezTo>
                  <a:cubicBezTo>
                    <a:pt x="12" y="2395"/>
                    <a:pt x="0" y="2455"/>
                    <a:pt x="0" y="2514"/>
                  </a:cubicBezTo>
                  <a:cubicBezTo>
                    <a:pt x="0" y="2574"/>
                    <a:pt x="0" y="2657"/>
                    <a:pt x="24" y="2717"/>
                  </a:cubicBezTo>
                  <a:cubicBezTo>
                    <a:pt x="60" y="2776"/>
                    <a:pt x="84" y="2836"/>
                    <a:pt x="131" y="2871"/>
                  </a:cubicBezTo>
                  <a:cubicBezTo>
                    <a:pt x="203" y="2967"/>
                    <a:pt x="322" y="3038"/>
                    <a:pt x="477" y="3109"/>
                  </a:cubicBezTo>
                  <a:cubicBezTo>
                    <a:pt x="608" y="3169"/>
                    <a:pt x="762" y="3229"/>
                    <a:pt x="893" y="3264"/>
                  </a:cubicBezTo>
                  <a:cubicBezTo>
                    <a:pt x="917" y="3276"/>
                    <a:pt x="965" y="3276"/>
                    <a:pt x="989" y="3288"/>
                  </a:cubicBezTo>
                  <a:cubicBezTo>
                    <a:pt x="1072" y="3312"/>
                    <a:pt x="1143" y="3336"/>
                    <a:pt x="1215" y="3371"/>
                  </a:cubicBezTo>
                  <a:lnTo>
                    <a:pt x="1215" y="3490"/>
                  </a:lnTo>
                  <a:cubicBezTo>
                    <a:pt x="1215" y="3562"/>
                    <a:pt x="1227" y="3633"/>
                    <a:pt x="1227" y="3705"/>
                  </a:cubicBezTo>
                  <a:cubicBezTo>
                    <a:pt x="1227" y="3788"/>
                    <a:pt x="1251" y="3860"/>
                    <a:pt x="1251" y="3931"/>
                  </a:cubicBezTo>
                  <a:cubicBezTo>
                    <a:pt x="1251" y="4086"/>
                    <a:pt x="1263" y="4205"/>
                    <a:pt x="1298" y="4336"/>
                  </a:cubicBezTo>
                  <a:cubicBezTo>
                    <a:pt x="1310" y="4407"/>
                    <a:pt x="1322" y="4479"/>
                    <a:pt x="1358" y="4538"/>
                  </a:cubicBezTo>
                  <a:cubicBezTo>
                    <a:pt x="1370" y="4622"/>
                    <a:pt x="1417" y="4681"/>
                    <a:pt x="1441" y="4717"/>
                  </a:cubicBezTo>
                  <a:cubicBezTo>
                    <a:pt x="1489" y="4764"/>
                    <a:pt x="1536" y="4812"/>
                    <a:pt x="1596" y="4836"/>
                  </a:cubicBezTo>
                  <a:cubicBezTo>
                    <a:pt x="1655" y="4872"/>
                    <a:pt x="1715" y="4883"/>
                    <a:pt x="1786" y="4883"/>
                  </a:cubicBezTo>
                  <a:cubicBezTo>
                    <a:pt x="1858" y="4883"/>
                    <a:pt x="1917" y="4872"/>
                    <a:pt x="1977" y="4836"/>
                  </a:cubicBezTo>
                  <a:cubicBezTo>
                    <a:pt x="2025" y="4824"/>
                    <a:pt x="2072" y="4800"/>
                    <a:pt x="2108" y="4764"/>
                  </a:cubicBezTo>
                  <a:cubicBezTo>
                    <a:pt x="2132" y="4753"/>
                    <a:pt x="2144" y="4753"/>
                    <a:pt x="2155" y="4741"/>
                  </a:cubicBezTo>
                  <a:cubicBezTo>
                    <a:pt x="2251" y="4645"/>
                    <a:pt x="2346" y="4538"/>
                    <a:pt x="2441" y="4395"/>
                  </a:cubicBezTo>
                  <a:cubicBezTo>
                    <a:pt x="2513" y="4288"/>
                    <a:pt x="2584" y="4157"/>
                    <a:pt x="2667" y="3991"/>
                  </a:cubicBezTo>
                  <a:cubicBezTo>
                    <a:pt x="2679" y="3943"/>
                    <a:pt x="2703" y="3883"/>
                    <a:pt x="2739" y="3824"/>
                  </a:cubicBezTo>
                  <a:cubicBezTo>
                    <a:pt x="2751" y="3788"/>
                    <a:pt x="2775" y="3752"/>
                    <a:pt x="2798" y="3705"/>
                  </a:cubicBezTo>
                  <a:cubicBezTo>
                    <a:pt x="3037" y="3860"/>
                    <a:pt x="3251" y="3991"/>
                    <a:pt x="3489" y="4098"/>
                  </a:cubicBezTo>
                  <a:cubicBezTo>
                    <a:pt x="3572" y="4122"/>
                    <a:pt x="3632" y="4157"/>
                    <a:pt x="3691" y="4169"/>
                  </a:cubicBezTo>
                  <a:cubicBezTo>
                    <a:pt x="3751" y="4181"/>
                    <a:pt x="3810" y="4205"/>
                    <a:pt x="3882" y="4217"/>
                  </a:cubicBezTo>
                  <a:lnTo>
                    <a:pt x="4060" y="4217"/>
                  </a:lnTo>
                  <a:cubicBezTo>
                    <a:pt x="4120" y="4205"/>
                    <a:pt x="4180" y="4181"/>
                    <a:pt x="4227" y="4169"/>
                  </a:cubicBezTo>
                  <a:cubicBezTo>
                    <a:pt x="4251" y="4157"/>
                    <a:pt x="4287" y="4145"/>
                    <a:pt x="4299" y="4122"/>
                  </a:cubicBezTo>
                  <a:cubicBezTo>
                    <a:pt x="4334" y="4110"/>
                    <a:pt x="4346" y="4098"/>
                    <a:pt x="4358" y="4086"/>
                  </a:cubicBezTo>
                  <a:cubicBezTo>
                    <a:pt x="4382" y="4050"/>
                    <a:pt x="4418" y="4002"/>
                    <a:pt x="4430" y="3967"/>
                  </a:cubicBezTo>
                  <a:cubicBezTo>
                    <a:pt x="4465" y="3871"/>
                    <a:pt x="4477" y="3788"/>
                    <a:pt x="4465" y="3669"/>
                  </a:cubicBezTo>
                  <a:cubicBezTo>
                    <a:pt x="4441" y="3562"/>
                    <a:pt x="4418" y="3443"/>
                    <a:pt x="4370" y="3324"/>
                  </a:cubicBezTo>
                  <a:cubicBezTo>
                    <a:pt x="4322" y="3217"/>
                    <a:pt x="4287" y="3098"/>
                    <a:pt x="4227" y="2979"/>
                  </a:cubicBezTo>
                  <a:cubicBezTo>
                    <a:pt x="4180" y="2871"/>
                    <a:pt x="4120" y="2788"/>
                    <a:pt x="4060" y="2669"/>
                  </a:cubicBezTo>
                  <a:cubicBezTo>
                    <a:pt x="4049" y="2621"/>
                    <a:pt x="4013" y="2574"/>
                    <a:pt x="4001" y="2550"/>
                  </a:cubicBezTo>
                  <a:lnTo>
                    <a:pt x="3989" y="2514"/>
                  </a:lnTo>
                  <a:lnTo>
                    <a:pt x="4001" y="2502"/>
                  </a:lnTo>
                  <a:cubicBezTo>
                    <a:pt x="4049" y="2443"/>
                    <a:pt x="4084" y="2395"/>
                    <a:pt x="4132" y="2336"/>
                  </a:cubicBezTo>
                  <a:lnTo>
                    <a:pt x="4168" y="2312"/>
                  </a:lnTo>
                  <a:cubicBezTo>
                    <a:pt x="4322" y="2121"/>
                    <a:pt x="4489" y="1907"/>
                    <a:pt x="4596" y="1681"/>
                  </a:cubicBezTo>
                  <a:cubicBezTo>
                    <a:pt x="4620" y="1621"/>
                    <a:pt x="4656" y="1562"/>
                    <a:pt x="4668" y="1526"/>
                  </a:cubicBezTo>
                  <a:cubicBezTo>
                    <a:pt x="4680" y="1466"/>
                    <a:pt x="4703" y="1407"/>
                    <a:pt x="4703" y="1359"/>
                  </a:cubicBezTo>
                  <a:cubicBezTo>
                    <a:pt x="4703" y="1300"/>
                    <a:pt x="4703" y="1240"/>
                    <a:pt x="4680" y="1193"/>
                  </a:cubicBezTo>
                  <a:cubicBezTo>
                    <a:pt x="4680" y="1133"/>
                    <a:pt x="4656" y="1074"/>
                    <a:pt x="4620" y="1026"/>
                  </a:cubicBezTo>
                  <a:cubicBezTo>
                    <a:pt x="4561" y="931"/>
                    <a:pt x="4465" y="847"/>
                    <a:pt x="4346" y="823"/>
                  </a:cubicBezTo>
                  <a:cubicBezTo>
                    <a:pt x="4263" y="788"/>
                    <a:pt x="4203" y="788"/>
                    <a:pt x="4144" y="788"/>
                  </a:cubicBezTo>
                  <a:cubicBezTo>
                    <a:pt x="4072" y="788"/>
                    <a:pt x="4001" y="788"/>
                    <a:pt x="3941" y="812"/>
                  </a:cubicBezTo>
                  <a:cubicBezTo>
                    <a:pt x="3787" y="835"/>
                    <a:pt x="3644" y="883"/>
                    <a:pt x="3537" y="907"/>
                  </a:cubicBezTo>
                  <a:cubicBezTo>
                    <a:pt x="3477" y="931"/>
                    <a:pt x="3418" y="954"/>
                    <a:pt x="3358" y="966"/>
                  </a:cubicBezTo>
                  <a:cubicBezTo>
                    <a:pt x="3298" y="990"/>
                    <a:pt x="3239" y="1014"/>
                    <a:pt x="3179" y="1026"/>
                  </a:cubicBezTo>
                  <a:lnTo>
                    <a:pt x="3156" y="990"/>
                  </a:lnTo>
                  <a:cubicBezTo>
                    <a:pt x="3108" y="919"/>
                    <a:pt x="3060" y="883"/>
                    <a:pt x="3013" y="823"/>
                  </a:cubicBezTo>
                  <a:cubicBezTo>
                    <a:pt x="2917" y="704"/>
                    <a:pt x="2822" y="609"/>
                    <a:pt x="2751" y="526"/>
                  </a:cubicBezTo>
                  <a:cubicBezTo>
                    <a:pt x="2644" y="407"/>
                    <a:pt x="2548" y="312"/>
                    <a:pt x="2453" y="240"/>
                  </a:cubicBezTo>
                  <a:cubicBezTo>
                    <a:pt x="2249" y="85"/>
                    <a:pt x="2069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2"/>
            <p:cNvSpPr/>
            <p:nvPr/>
          </p:nvSpPr>
          <p:spPr>
            <a:xfrm>
              <a:off x="7534113" y="5143495"/>
              <a:ext cx="181921" cy="187013"/>
            </a:xfrm>
            <a:custGeom>
              <a:avLst/>
              <a:gdLst/>
              <a:ahLst/>
              <a:cxnLst/>
              <a:rect l="l" t="t" r="r" b="b"/>
              <a:pathLst>
                <a:path w="4645" h="4775" extrusionOk="0">
                  <a:moveTo>
                    <a:pt x="2918" y="0"/>
                  </a:moveTo>
                  <a:cubicBezTo>
                    <a:pt x="2835" y="12"/>
                    <a:pt x="2799" y="12"/>
                    <a:pt x="2763" y="12"/>
                  </a:cubicBezTo>
                  <a:cubicBezTo>
                    <a:pt x="2596" y="12"/>
                    <a:pt x="2430" y="84"/>
                    <a:pt x="2239" y="238"/>
                  </a:cubicBezTo>
                  <a:cubicBezTo>
                    <a:pt x="2144" y="310"/>
                    <a:pt x="2061" y="381"/>
                    <a:pt x="1930" y="500"/>
                  </a:cubicBezTo>
                  <a:cubicBezTo>
                    <a:pt x="1846" y="572"/>
                    <a:pt x="1763" y="679"/>
                    <a:pt x="1656" y="798"/>
                  </a:cubicBezTo>
                  <a:cubicBezTo>
                    <a:pt x="1632" y="846"/>
                    <a:pt x="1596" y="869"/>
                    <a:pt x="1561" y="917"/>
                  </a:cubicBezTo>
                  <a:lnTo>
                    <a:pt x="1537" y="965"/>
                  </a:lnTo>
                  <a:lnTo>
                    <a:pt x="1501" y="1012"/>
                  </a:lnTo>
                  <a:lnTo>
                    <a:pt x="1334" y="953"/>
                  </a:lnTo>
                  <a:lnTo>
                    <a:pt x="1156" y="893"/>
                  </a:lnTo>
                  <a:cubicBezTo>
                    <a:pt x="1001" y="846"/>
                    <a:pt x="870" y="798"/>
                    <a:pt x="751" y="786"/>
                  </a:cubicBezTo>
                  <a:cubicBezTo>
                    <a:pt x="680" y="774"/>
                    <a:pt x="620" y="774"/>
                    <a:pt x="561" y="774"/>
                  </a:cubicBezTo>
                  <a:lnTo>
                    <a:pt x="537" y="774"/>
                  </a:lnTo>
                  <a:cubicBezTo>
                    <a:pt x="477" y="774"/>
                    <a:pt x="441" y="774"/>
                    <a:pt x="370" y="786"/>
                  </a:cubicBezTo>
                  <a:cubicBezTo>
                    <a:pt x="251" y="810"/>
                    <a:pt x="156" y="893"/>
                    <a:pt x="96" y="977"/>
                  </a:cubicBezTo>
                  <a:cubicBezTo>
                    <a:pt x="60" y="1024"/>
                    <a:pt x="37" y="1084"/>
                    <a:pt x="13" y="1131"/>
                  </a:cubicBezTo>
                  <a:cubicBezTo>
                    <a:pt x="1" y="1167"/>
                    <a:pt x="1" y="1227"/>
                    <a:pt x="1" y="1286"/>
                  </a:cubicBezTo>
                  <a:cubicBezTo>
                    <a:pt x="1" y="1334"/>
                    <a:pt x="13" y="1393"/>
                    <a:pt x="37" y="1453"/>
                  </a:cubicBezTo>
                  <a:cubicBezTo>
                    <a:pt x="49" y="1501"/>
                    <a:pt x="60" y="1560"/>
                    <a:pt x="96" y="1620"/>
                  </a:cubicBezTo>
                  <a:cubicBezTo>
                    <a:pt x="191" y="1846"/>
                    <a:pt x="358" y="2048"/>
                    <a:pt x="489" y="2227"/>
                  </a:cubicBezTo>
                  <a:lnTo>
                    <a:pt x="525" y="2263"/>
                  </a:lnTo>
                  <a:cubicBezTo>
                    <a:pt x="572" y="2322"/>
                    <a:pt x="608" y="2358"/>
                    <a:pt x="644" y="2417"/>
                  </a:cubicBezTo>
                  <a:lnTo>
                    <a:pt x="656" y="2441"/>
                  </a:lnTo>
                  <a:lnTo>
                    <a:pt x="644" y="2465"/>
                  </a:lnTo>
                  <a:lnTo>
                    <a:pt x="632" y="2501"/>
                  </a:lnTo>
                  <a:lnTo>
                    <a:pt x="584" y="2572"/>
                  </a:lnTo>
                  <a:cubicBezTo>
                    <a:pt x="525" y="2691"/>
                    <a:pt x="465" y="2774"/>
                    <a:pt x="418" y="2882"/>
                  </a:cubicBezTo>
                  <a:cubicBezTo>
                    <a:pt x="358" y="3001"/>
                    <a:pt x="310" y="3108"/>
                    <a:pt x="275" y="3215"/>
                  </a:cubicBezTo>
                  <a:cubicBezTo>
                    <a:pt x="227" y="3334"/>
                    <a:pt x="191" y="3453"/>
                    <a:pt x="180" y="3536"/>
                  </a:cubicBezTo>
                  <a:cubicBezTo>
                    <a:pt x="168" y="3656"/>
                    <a:pt x="180" y="3751"/>
                    <a:pt x="215" y="3834"/>
                  </a:cubicBezTo>
                  <a:cubicBezTo>
                    <a:pt x="227" y="3882"/>
                    <a:pt x="251" y="3929"/>
                    <a:pt x="287" y="3953"/>
                  </a:cubicBezTo>
                  <a:cubicBezTo>
                    <a:pt x="299" y="3965"/>
                    <a:pt x="310" y="3989"/>
                    <a:pt x="346" y="4001"/>
                  </a:cubicBezTo>
                  <a:cubicBezTo>
                    <a:pt x="358" y="4013"/>
                    <a:pt x="394" y="4025"/>
                    <a:pt x="418" y="4048"/>
                  </a:cubicBezTo>
                  <a:cubicBezTo>
                    <a:pt x="465" y="4060"/>
                    <a:pt x="513" y="4084"/>
                    <a:pt x="584" y="4084"/>
                  </a:cubicBezTo>
                  <a:lnTo>
                    <a:pt x="763" y="4084"/>
                  </a:lnTo>
                  <a:cubicBezTo>
                    <a:pt x="834" y="4072"/>
                    <a:pt x="894" y="4060"/>
                    <a:pt x="953" y="4048"/>
                  </a:cubicBezTo>
                  <a:cubicBezTo>
                    <a:pt x="1013" y="4025"/>
                    <a:pt x="1084" y="4001"/>
                    <a:pt x="1144" y="3965"/>
                  </a:cubicBezTo>
                  <a:cubicBezTo>
                    <a:pt x="1382" y="3882"/>
                    <a:pt x="1608" y="3751"/>
                    <a:pt x="1846" y="3596"/>
                  </a:cubicBezTo>
                  <a:cubicBezTo>
                    <a:pt x="1858" y="3644"/>
                    <a:pt x="1882" y="3667"/>
                    <a:pt x="1894" y="3715"/>
                  </a:cubicBezTo>
                  <a:cubicBezTo>
                    <a:pt x="1918" y="3775"/>
                    <a:pt x="1942" y="3834"/>
                    <a:pt x="1965" y="3882"/>
                  </a:cubicBezTo>
                  <a:cubicBezTo>
                    <a:pt x="2037" y="4048"/>
                    <a:pt x="2120" y="4179"/>
                    <a:pt x="2192" y="4287"/>
                  </a:cubicBezTo>
                  <a:cubicBezTo>
                    <a:pt x="2275" y="4429"/>
                    <a:pt x="2370" y="4537"/>
                    <a:pt x="2477" y="4620"/>
                  </a:cubicBezTo>
                  <a:cubicBezTo>
                    <a:pt x="2489" y="4644"/>
                    <a:pt x="2501" y="4644"/>
                    <a:pt x="2513" y="4656"/>
                  </a:cubicBezTo>
                  <a:cubicBezTo>
                    <a:pt x="2561" y="4679"/>
                    <a:pt x="2608" y="4715"/>
                    <a:pt x="2632" y="4727"/>
                  </a:cubicBezTo>
                  <a:cubicBezTo>
                    <a:pt x="2692" y="4763"/>
                    <a:pt x="2751" y="4775"/>
                    <a:pt x="2835" y="4775"/>
                  </a:cubicBezTo>
                  <a:lnTo>
                    <a:pt x="2847" y="4775"/>
                  </a:lnTo>
                  <a:cubicBezTo>
                    <a:pt x="2906" y="4775"/>
                    <a:pt x="2966" y="4763"/>
                    <a:pt x="3013" y="4727"/>
                  </a:cubicBezTo>
                  <a:cubicBezTo>
                    <a:pt x="3073" y="4703"/>
                    <a:pt x="3108" y="4656"/>
                    <a:pt x="3156" y="4608"/>
                  </a:cubicBezTo>
                  <a:cubicBezTo>
                    <a:pt x="3192" y="4560"/>
                    <a:pt x="3228" y="4501"/>
                    <a:pt x="3251" y="4429"/>
                  </a:cubicBezTo>
                  <a:cubicBezTo>
                    <a:pt x="3275" y="4370"/>
                    <a:pt x="3287" y="4310"/>
                    <a:pt x="3311" y="4227"/>
                  </a:cubicBezTo>
                  <a:cubicBezTo>
                    <a:pt x="3335" y="4108"/>
                    <a:pt x="3347" y="3989"/>
                    <a:pt x="3370" y="3822"/>
                  </a:cubicBezTo>
                  <a:cubicBezTo>
                    <a:pt x="3370" y="3751"/>
                    <a:pt x="3382" y="3667"/>
                    <a:pt x="3382" y="3596"/>
                  </a:cubicBezTo>
                  <a:cubicBezTo>
                    <a:pt x="3382" y="3525"/>
                    <a:pt x="3394" y="3453"/>
                    <a:pt x="3394" y="3370"/>
                  </a:cubicBezTo>
                  <a:lnTo>
                    <a:pt x="3406" y="3275"/>
                  </a:lnTo>
                  <a:cubicBezTo>
                    <a:pt x="3489" y="3239"/>
                    <a:pt x="3549" y="3227"/>
                    <a:pt x="3620" y="3215"/>
                  </a:cubicBezTo>
                  <a:lnTo>
                    <a:pt x="3644" y="3191"/>
                  </a:lnTo>
                  <a:lnTo>
                    <a:pt x="3739" y="3167"/>
                  </a:lnTo>
                  <a:cubicBezTo>
                    <a:pt x="3859" y="3132"/>
                    <a:pt x="4001" y="3096"/>
                    <a:pt x="4156" y="3036"/>
                  </a:cubicBezTo>
                  <a:cubicBezTo>
                    <a:pt x="4299" y="2977"/>
                    <a:pt x="4418" y="2894"/>
                    <a:pt x="4501" y="2810"/>
                  </a:cubicBezTo>
                  <a:cubicBezTo>
                    <a:pt x="4537" y="2763"/>
                    <a:pt x="4573" y="2703"/>
                    <a:pt x="4597" y="2644"/>
                  </a:cubicBezTo>
                  <a:cubicBezTo>
                    <a:pt x="4632" y="2584"/>
                    <a:pt x="4644" y="2524"/>
                    <a:pt x="4644" y="2453"/>
                  </a:cubicBezTo>
                  <a:cubicBezTo>
                    <a:pt x="4644" y="2393"/>
                    <a:pt x="4632" y="2334"/>
                    <a:pt x="4621" y="2274"/>
                  </a:cubicBezTo>
                  <a:cubicBezTo>
                    <a:pt x="4597" y="2215"/>
                    <a:pt x="4561" y="2167"/>
                    <a:pt x="4513" y="2108"/>
                  </a:cubicBezTo>
                  <a:cubicBezTo>
                    <a:pt x="4478" y="2084"/>
                    <a:pt x="4442" y="2036"/>
                    <a:pt x="4394" y="2001"/>
                  </a:cubicBezTo>
                  <a:cubicBezTo>
                    <a:pt x="4335" y="1965"/>
                    <a:pt x="4263" y="1917"/>
                    <a:pt x="4168" y="1870"/>
                  </a:cubicBezTo>
                  <a:cubicBezTo>
                    <a:pt x="4037" y="1810"/>
                    <a:pt x="3906" y="1751"/>
                    <a:pt x="3763" y="1703"/>
                  </a:cubicBezTo>
                  <a:lnTo>
                    <a:pt x="3728" y="1691"/>
                  </a:lnTo>
                  <a:lnTo>
                    <a:pt x="3704" y="1691"/>
                  </a:lnTo>
                  <a:cubicBezTo>
                    <a:pt x="3609" y="1667"/>
                    <a:pt x="3489" y="1620"/>
                    <a:pt x="3382" y="1572"/>
                  </a:cubicBezTo>
                  <a:lnTo>
                    <a:pt x="3382" y="1203"/>
                  </a:lnTo>
                  <a:lnTo>
                    <a:pt x="3382" y="1096"/>
                  </a:lnTo>
                  <a:cubicBezTo>
                    <a:pt x="3382" y="965"/>
                    <a:pt x="3370" y="810"/>
                    <a:pt x="3347" y="667"/>
                  </a:cubicBezTo>
                  <a:lnTo>
                    <a:pt x="3311" y="441"/>
                  </a:lnTo>
                  <a:cubicBezTo>
                    <a:pt x="3287" y="369"/>
                    <a:pt x="3263" y="310"/>
                    <a:pt x="3228" y="250"/>
                  </a:cubicBezTo>
                  <a:cubicBezTo>
                    <a:pt x="3216" y="215"/>
                    <a:pt x="3204" y="191"/>
                    <a:pt x="3168" y="155"/>
                  </a:cubicBezTo>
                  <a:cubicBezTo>
                    <a:pt x="3156" y="131"/>
                    <a:pt x="3132" y="119"/>
                    <a:pt x="3097" y="84"/>
                  </a:cubicBezTo>
                  <a:cubicBezTo>
                    <a:pt x="3085" y="72"/>
                    <a:pt x="3085" y="72"/>
                    <a:pt x="3073" y="72"/>
                  </a:cubicBezTo>
                  <a:cubicBezTo>
                    <a:pt x="3025" y="36"/>
                    <a:pt x="2977" y="12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72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72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p72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487208" y="1362492"/>
            <a:ext cx="6169588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/>
              <a:t>BÀI </a:t>
            </a:r>
            <a:r>
              <a:rPr lang="en-US" sz="4800" b="1" dirty="0" smtClean="0"/>
              <a:t>LUYỆN TẬP TRANG 100</a:t>
            </a:r>
            <a:endParaRPr lang="en-US" sz="4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Google Shape;1487;p57"/>
          <p:cNvGrpSpPr/>
          <p:nvPr/>
        </p:nvGrpSpPr>
        <p:grpSpPr>
          <a:xfrm>
            <a:off x="6858000" y="1544104"/>
            <a:ext cx="1811775" cy="2932646"/>
            <a:chOff x="6444075" y="1493375"/>
            <a:chExt cx="1811775" cy="2932646"/>
          </a:xfrm>
        </p:grpSpPr>
        <p:sp>
          <p:nvSpPr>
            <p:cNvPr id="1488" name="Google Shape;1488;p57"/>
            <p:cNvSpPr/>
            <p:nvPr/>
          </p:nvSpPr>
          <p:spPr>
            <a:xfrm flipH="1">
              <a:off x="6650828" y="4065159"/>
              <a:ext cx="441070" cy="360859"/>
            </a:xfrm>
            <a:custGeom>
              <a:avLst/>
              <a:gdLst/>
              <a:ahLst/>
              <a:cxnLst/>
              <a:rect l="l" t="t" r="r" b="b"/>
              <a:pathLst>
                <a:path w="7264" h="5943" extrusionOk="0">
                  <a:moveTo>
                    <a:pt x="703" y="1"/>
                  </a:moveTo>
                  <a:cubicBezTo>
                    <a:pt x="489" y="691"/>
                    <a:pt x="369" y="1382"/>
                    <a:pt x="274" y="2084"/>
                  </a:cubicBezTo>
                  <a:cubicBezTo>
                    <a:pt x="131" y="2894"/>
                    <a:pt x="0" y="3727"/>
                    <a:pt x="36" y="4537"/>
                  </a:cubicBezTo>
                  <a:cubicBezTo>
                    <a:pt x="36" y="4716"/>
                    <a:pt x="48" y="4918"/>
                    <a:pt x="131" y="5073"/>
                  </a:cubicBezTo>
                  <a:cubicBezTo>
                    <a:pt x="286" y="5335"/>
                    <a:pt x="429" y="5299"/>
                    <a:pt x="667" y="5311"/>
                  </a:cubicBezTo>
                  <a:cubicBezTo>
                    <a:pt x="989" y="5335"/>
                    <a:pt x="1298" y="5430"/>
                    <a:pt x="1608" y="5478"/>
                  </a:cubicBezTo>
                  <a:cubicBezTo>
                    <a:pt x="2501" y="5632"/>
                    <a:pt x="3382" y="5752"/>
                    <a:pt x="4275" y="5835"/>
                  </a:cubicBezTo>
                  <a:cubicBezTo>
                    <a:pt x="4765" y="5896"/>
                    <a:pt x="5250" y="5943"/>
                    <a:pt x="5734" y="5943"/>
                  </a:cubicBezTo>
                  <a:cubicBezTo>
                    <a:pt x="6002" y="5943"/>
                    <a:pt x="6269" y="5928"/>
                    <a:pt x="6537" y="5894"/>
                  </a:cubicBezTo>
                  <a:cubicBezTo>
                    <a:pt x="6739" y="5871"/>
                    <a:pt x="6989" y="5811"/>
                    <a:pt x="7120" y="5632"/>
                  </a:cubicBezTo>
                  <a:cubicBezTo>
                    <a:pt x="7263" y="5418"/>
                    <a:pt x="7192" y="5132"/>
                    <a:pt x="7073" y="4918"/>
                  </a:cubicBezTo>
                  <a:cubicBezTo>
                    <a:pt x="6823" y="4454"/>
                    <a:pt x="6346" y="4120"/>
                    <a:pt x="5823" y="4049"/>
                  </a:cubicBezTo>
                  <a:cubicBezTo>
                    <a:pt x="5870" y="3227"/>
                    <a:pt x="5894" y="2430"/>
                    <a:pt x="5930" y="1608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 flipH="1">
              <a:off x="7772883" y="3336930"/>
              <a:ext cx="482967" cy="407310"/>
            </a:xfrm>
            <a:custGeom>
              <a:avLst/>
              <a:gdLst/>
              <a:ahLst/>
              <a:cxnLst/>
              <a:rect l="l" t="t" r="r" b="b"/>
              <a:pathLst>
                <a:path w="7954" h="6708" extrusionOk="0">
                  <a:moveTo>
                    <a:pt x="3648" y="0"/>
                  </a:moveTo>
                  <a:cubicBezTo>
                    <a:pt x="3627" y="0"/>
                    <a:pt x="3605" y="1"/>
                    <a:pt x="3584" y="4"/>
                  </a:cubicBezTo>
                  <a:cubicBezTo>
                    <a:pt x="3286" y="16"/>
                    <a:pt x="3239" y="159"/>
                    <a:pt x="3144" y="373"/>
                  </a:cubicBezTo>
                  <a:cubicBezTo>
                    <a:pt x="2989" y="647"/>
                    <a:pt x="2774" y="897"/>
                    <a:pt x="2596" y="1147"/>
                  </a:cubicBezTo>
                  <a:cubicBezTo>
                    <a:pt x="2084" y="1885"/>
                    <a:pt x="1596" y="2647"/>
                    <a:pt x="1131" y="3409"/>
                  </a:cubicBezTo>
                  <a:cubicBezTo>
                    <a:pt x="727" y="4052"/>
                    <a:pt x="358" y="4719"/>
                    <a:pt x="119" y="5433"/>
                  </a:cubicBezTo>
                  <a:cubicBezTo>
                    <a:pt x="48" y="5648"/>
                    <a:pt x="0" y="5886"/>
                    <a:pt x="107" y="6076"/>
                  </a:cubicBezTo>
                  <a:cubicBezTo>
                    <a:pt x="216" y="6282"/>
                    <a:pt x="471" y="6340"/>
                    <a:pt x="704" y="6340"/>
                  </a:cubicBezTo>
                  <a:cubicBezTo>
                    <a:pt x="728" y="6340"/>
                    <a:pt x="751" y="6339"/>
                    <a:pt x="774" y="6338"/>
                  </a:cubicBezTo>
                  <a:cubicBezTo>
                    <a:pt x="1298" y="6315"/>
                    <a:pt x="1798" y="6017"/>
                    <a:pt x="2084" y="5576"/>
                  </a:cubicBezTo>
                  <a:cubicBezTo>
                    <a:pt x="2810" y="5957"/>
                    <a:pt x="3525" y="6338"/>
                    <a:pt x="4263" y="6707"/>
                  </a:cubicBezTo>
                  <a:lnTo>
                    <a:pt x="7954" y="2683"/>
                  </a:lnTo>
                  <a:cubicBezTo>
                    <a:pt x="7430" y="2207"/>
                    <a:pt x="6835" y="1802"/>
                    <a:pt x="6251" y="1397"/>
                  </a:cubicBezTo>
                  <a:cubicBezTo>
                    <a:pt x="5561" y="933"/>
                    <a:pt x="4882" y="457"/>
                    <a:pt x="4120" y="135"/>
                  </a:cubicBezTo>
                  <a:cubicBezTo>
                    <a:pt x="3963" y="72"/>
                    <a:pt x="3805" y="0"/>
                    <a:pt x="364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 flipH="1">
              <a:off x="6651556" y="4234268"/>
              <a:ext cx="438156" cy="191754"/>
            </a:xfrm>
            <a:custGeom>
              <a:avLst/>
              <a:gdLst/>
              <a:ahLst/>
              <a:cxnLst/>
              <a:rect l="l" t="t" r="r" b="b"/>
              <a:pathLst>
                <a:path w="7216" h="3158" extrusionOk="0">
                  <a:moveTo>
                    <a:pt x="219" y="1"/>
                  </a:moveTo>
                  <a:cubicBezTo>
                    <a:pt x="194" y="1"/>
                    <a:pt x="168" y="1"/>
                    <a:pt x="143" y="2"/>
                  </a:cubicBezTo>
                  <a:cubicBezTo>
                    <a:pt x="60" y="597"/>
                    <a:pt x="0" y="1181"/>
                    <a:pt x="12" y="1776"/>
                  </a:cubicBezTo>
                  <a:cubicBezTo>
                    <a:pt x="12" y="1955"/>
                    <a:pt x="24" y="2145"/>
                    <a:pt x="119" y="2312"/>
                  </a:cubicBezTo>
                  <a:cubicBezTo>
                    <a:pt x="262" y="2562"/>
                    <a:pt x="417" y="2526"/>
                    <a:pt x="655" y="2550"/>
                  </a:cubicBezTo>
                  <a:cubicBezTo>
                    <a:pt x="965" y="2562"/>
                    <a:pt x="1274" y="2669"/>
                    <a:pt x="1584" y="2705"/>
                  </a:cubicBezTo>
                  <a:cubicBezTo>
                    <a:pt x="2465" y="2847"/>
                    <a:pt x="3358" y="2967"/>
                    <a:pt x="4227" y="3050"/>
                  </a:cubicBezTo>
                  <a:cubicBezTo>
                    <a:pt x="4709" y="3111"/>
                    <a:pt x="5197" y="3158"/>
                    <a:pt x="5683" y="3158"/>
                  </a:cubicBezTo>
                  <a:cubicBezTo>
                    <a:pt x="5953" y="3158"/>
                    <a:pt x="6222" y="3143"/>
                    <a:pt x="6489" y="3109"/>
                  </a:cubicBezTo>
                  <a:cubicBezTo>
                    <a:pt x="6691" y="3086"/>
                    <a:pt x="6941" y="3026"/>
                    <a:pt x="7061" y="2847"/>
                  </a:cubicBezTo>
                  <a:cubicBezTo>
                    <a:pt x="7215" y="2633"/>
                    <a:pt x="7144" y="2359"/>
                    <a:pt x="7025" y="2133"/>
                  </a:cubicBezTo>
                  <a:cubicBezTo>
                    <a:pt x="6763" y="1669"/>
                    <a:pt x="6287" y="1347"/>
                    <a:pt x="5775" y="1264"/>
                  </a:cubicBezTo>
                  <a:lnTo>
                    <a:pt x="5775" y="1240"/>
                  </a:lnTo>
                  <a:cubicBezTo>
                    <a:pt x="5203" y="1252"/>
                    <a:pt x="4644" y="1359"/>
                    <a:pt x="4084" y="1514"/>
                  </a:cubicBezTo>
                  <a:cubicBezTo>
                    <a:pt x="4016" y="1548"/>
                    <a:pt x="3935" y="1576"/>
                    <a:pt x="3851" y="1576"/>
                  </a:cubicBezTo>
                  <a:cubicBezTo>
                    <a:pt x="3818" y="1576"/>
                    <a:pt x="3784" y="1572"/>
                    <a:pt x="3751" y="1562"/>
                  </a:cubicBezTo>
                  <a:cubicBezTo>
                    <a:pt x="3667" y="1538"/>
                    <a:pt x="3608" y="1478"/>
                    <a:pt x="3548" y="1431"/>
                  </a:cubicBezTo>
                  <a:cubicBezTo>
                    <a:pt x="2941" y="907"/>
                    <a:pt x="2227" y="502"/>
                    <a:pt x="1465" y="240"/>
                  </a:cubicBezTo>
                  <a:cubicBezTo>
                    <a:pt x="1071" y="94"/>
                    <a:pt x="646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 flipH="1">
              <a:off x="7911689" y="3338509"/>
              <a:ext cx="341307" cy="384358"/>
            </a:xfrm>
            <a:custGeom>
              <a:avLst/>
              <a:gdLst/>
              <a:ahLst/>
              <a:cxnLst/>
              <a:rect l="l" t="t" r="r" b="b"/>
              <a:pathLst>
                <a:path w="5621" h="6330" extrusionOk="0">
                  <a:moveTo>
                    <a:pt x="3577" y="1"/>
                  </a:moveTo>
                  <a:cubicBezTo>
                    <a:pt x="3564" y="1"/>
                    <a:pt x="3550" y="1"/>
                    <a:pt x="3537" y="2"/>
                  </a:cubicBezTo>
                  <a:cubicBezTo>
                    <a:pt x="3239" y="14"/>
                    <a:pt x="3192" y="169"/>
                    <a:pt x="3097" y="371"/>
                  </a:cubicBezTo>
                  <a:cubicBezTo>
                    <a:pt x="2942" y="645"/>
                    <a:pt x="2727" y="895"/>
                    <a:pt x="2549" y="1145"/>
                  </a:cubicBezTo>
                  <a:cubicBezTo>
                    <a:pt x="2037" y="1895"/>
                    <a:pt x="1561" y="2633"/>
                    <a:pt x="1132" y="3395"/>
                  </a:cubicBezTo>
                  <a:cubicBezTo>
                    <a:pt x="727" y="4038"/>
                    <a:pt x="358" y="4705"/>
                    <a:pt x="120" y="5419"/>
                  </a:cubicBezTo>
                  <a:cubicBezTo>
                    <a:pt x="49" y="5634"/>
                    <a:pt x="1" y="5872"/>
                    <a:pt x="108" y="6062"/>
                  </a:cubicBezTo>
                  <a:cubicBezTo>
                    <a:pt x="211" y="6258"/>
                    <a:pt x="448" y="6329"/>
                    <a:pt x="672" y="6329"/>
                  </a:cubicBezTo>
                  <a:cubicBezTo>
                    <a:pt x="707" y="6329"/>
                    <a:pt x="741" y="6327"/>
                    <a:pt x="775" y="6324"/>
                  </a:cubicBezTo>
                  <a:cubicBezTo>
                    <a:pt x="1299" y="6300"/>
                    <a:pt x="1799" y="6003"/>
                    <a:pt x="2085" y="5574"/>
                  </a:cubicBezTo>
                  <a:cubicBezTo>
                    <a:pt x="2096" y="5574"/>
                    <a:pt x="2096" y="5586"/>
                    <a:pt x="2108" y="5586"/>
                  </a:cubicBezTo>
                  <a:cubicBezTo>
                    <a:pt x="2335" y="5050"/>
                    <a:pt x="2501" y="4503"/>
                    <a:pt x="2573" y="3931"/>
                  </a:cubicBezTo>
                  <a:cubicBezTo>
                    <a:pt x="2608" y="3812"/>
                    <a:pt x="2620" y="3693"/>
                    <a:pt x="2692" y="3610"/>
                  </a:cubicBezTo>
                  <a:cubicBezTo>
                    <a:pt x="2739" y="3550"/>
                    <a:pt x="2811" y="3514"/>
                    <a:pt x="2882" y="3491"/>
                  </a:cubicBezTo>
                  <a:cubicBezTo>
                    <a:pt x="3620" y="3145"/>
                    <a:pt x="4287" y="2681"/>
                    <a:pt x="4847" y="2098"/>
                  </a:cubicBezTo>
                  <a:cubicBezTo>
                    <a:pt x="5168" y="1788"/>
                    <a:pt x="5442" y="1419"/>
                    <a:pt x="5621" y="1002"/>
                  </a:cubicBezTo>
                  <a:cubicBezTo>
                    <a:pt x="5121" y="669"/>
                    <a:pt x="4609" y="371"/>
                    <a:pt x="4073" y="133"/>
                  </a:cubicBezTo>
                  <a:cubicBezTo>
                    <a:pt x="3908" y="67"/>
                    <a:pt x="3742" y="1"/>
                    <a:pt x="3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 flipH="1">
              <a:off x="6687017" y="3058706"/>
              <a:ext cx="438884" cy="1146819"/>
            </a:xfrm>
            <a:custGeom>
              <a:avLst/>
              <a:gdLst/>
              <a:ahLst/>
              <a:cxnLst/>
              <a:rect l="l" t="t" r="r" b="b"/>
              <a:pathLst>
                <a:path w="7228" h="18887" extrusionOk="0">
                  <a:moveTo>
                    <a:pt x="3795" y="0"/>
                  </a:moveTo>
                  <a:cubicBezTo>
                    <a:pt x="2067" y="0"/>
                    <a:pt x="1" y="3360"/>
                    <a:pt x="1" y="3360"/>
                  </a:cubicBezTo>
                  <a:cubicBezTo>
                    <a:pt x="1" y="3360"/>
                    <a:pt x="834" y="13635"/>
                    <a:pt x="191" y="18374"/>
                  </a:cubicBezTo>
                  <a:cubicBezTo>
                    <a:pt x="191" y="18374"/>
                    <a:pt x="2075" y="18887"/>
                    <a:pt x="4160" y="18887"/>
                  </a:cubicBezTo>
                  <a:cubicBezTo>
                    <a:pt x="5202" y="18887"/>
                    <a:pt x="6295" y="18759"/>
                    <a:pt x="7228" y="18374"/>
                  </a:cubicBezTo>
                  <a:cubicBezTo>
                    <a:pt x="7228" y="18374"/>
                    <a:pt x="7002" y="6086"/>
                    <a:pt x="5418" y="1622"/>
                  </a:cubicBezTo>
                  <a:cubicBezTo>
                    <a:pt x="4996" y="436"/>
                    <a:pt x="4417" y="0"/>
                    <a:pt x="3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 flipH="1">
              <a:off x="7078122" y="3173044"/>
              <a:ext cx="927619" cy="736109"/>
            </a:xfrm>
            <a:custGeom>
              <a:avLst/>
              <a:gdLst/>
              <a:ahLst/>
              <a:cxnLst/>
              <a:rect l="l" t="t" r="r" b="b"/>
              <a:pathLst>
                <a:path w="15277" h="12123" extrusionOk="0">
                  <a:moveTo>
                    <a:pt x="8907" y="1"/>
                  </a:moveTo>
                  <a:cubicBezTo>
                    <a:pt x="8907" y="1"/>
                    <a:pt x="7580" y="4705"/>
                    <a:pt x="5926" y="4705"/>
                  </a:cubicBezTo>
                  <a:cubicBezTo>
                    <a:pt x="5856" y="4705"/>
                    <a:pt x="5786" y="4697"/>
                    <a:pt x="5716" y="4680"/>
                  </a:cubicBezTo>
                  <a:cubicBezTo>
                    <a:pt x="4632" y="4406"/>
                    <a:pt x="3680" y="4025"/>
                    <a:pt x="3120" y="3751"/>
                  </a:cubicBezTo>
                  <a:cubicBezTo>
                    <a:pt x="1751" y="5561"/>
                    <a:pt x="656" y="7585"/>
                    <a:pt x="1" y="9752"/>
                  </a:cubicBezTo>
                  <a:cubicBezTo>
                    <a:pt x="921" y="10368"/>
                    <a:pt x="3783" y="12123"/>
                    <a:pt x="6633" y="12123"/>
                  </a:cubicBezTo>
                  <a:cubicBezTo>
                    <a:pt x="7583" y="12123"/>
                    <a:pt x="8532" y="11928"/>
                    <a:pt x="9407" y="11431"/>
                  </a:cubicBezTo>
                  <a:cubicBezTo>
                    <a:pt x="13455" y="9145"/>
                    <a:pt x="15277" y="1465"/>
                    <a:pt x="15277" y="1465"/>
                  </a:cubicBezTo>
                  <a:lnTo>
                    <a:pt x="8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 flipH="1">
              <a:off x="6688474" y="3183184"/>
              <a:ext cx="415750" cy="1008559"/>
            </a:xfrm>
            <a:custGeom>
              <a:avLst/>
              <a:gdLst/>
              <a:ahLst/>
              <a:cxnLst/>
              <a:rect l="l" t="t" r="r" b="b"/>
              <a:pathLst>
                <a:path w="6847" h="16610" extrusionOk="0">
                  <a:moveTo>
                    <a:pt x="739" y="0"/>
                  </a:moveTo>
                  <a:cubicBezTo>
                    <a:pt x="739" y="0"/>
                    <a:pt x="739" y="72"/>
                    <a:pt x="751" y="191"/>
                  </a:cubicBezTo>
                  <a:cubicBezTo>
                    <a:pt x="775" y="357"/>
                    <a:pt x="787" y="548"/>
                    <a:pt x="811" y="750"/>
                  </a:cubicBezTo>
                  <a:cubicBezTo>
                    <a:pt x="846" y="988"/>
                    <a:pt x="870" y="1286"/>
                    <a:pt x="906" y="1619"/>
                  </a:cubicBezTo>
                  <a:cubicBezTo>
                    <a:pt x="930" y="1965"/>
                    <a:pt x="977" y="2358"/>
                    <a:pt x="1025" y="2786"/>
                  </a:cubicBezTo>
                  <a:cubicBezTo>
                    <a:pt x="1108" y="3644"/>
                    <a:pt x="1192" y="4679"/>
                    <a:pt x="1263" y="5822"/>
                  </a:cubicBezTo>
                  <a:cubicBezTo>
                    <a:pt x="1323" y="6965"/>
                    <a:pt x="1382" y="8216"/>
                    <a:pt x="1394" y="9537"/>
                  </a:cubicBezTo>
                  <a:cubicBezTo>
                    <a:pt x="1406" y="10871"/>
                    <a:pt x="1394" y="12121"/>
                    <a:pt x="1370" y="13264"/>
                  </a:cubicBezTo>
                  <a:cubicBezTo>
                    <a:pt x="1346" y="13966"/>
                    <a:pt x="1323" y="14621"/>
                    <a:pt x="1287" y="15216"/>
                  </a:cubicBezTo>
                  <a:cubicBezTo>
                    <a:pt x="1215" y="15193"/>
                    <a:pt x="1132" y="15181"/>
                    <a:pt x="1049" y="15169"/>
                  </a:cubicBezTo>
                  <a:cubicBezTo>
                    <a:pt x="680" y="15097"/>
                    <a:pt x="334" y="15014"/>
                    <a:pt x="13" y="14919"/>
                  </a:cubicBezTo>
                  <a:cubicBezTo>
                    <a:pt x="13" y="14954"/>
                    <a:pt x="13" y="15014"/>
                    <a:pt x="1" y="15062"/>
                  </a:cubicBezTo>
                  <a:cubicBezTo>
                    <a:pt x="311" y="15169"/>
                    <a:pt x="656" y="15240"/>
                    <a:pt x="1013" y="15335"/>
                  </a:cubicBezTo>
                  <a:cubicBezTo>
                    <a:pt x="1096" y="15347"/>
                    <a:pt x="1192" y="15359"/>
                    <a:pt x="1263" y="15371"/>
                  </a:cubicBezTo>
                  <a:cubicBezTo>
                    <a:pt x="1251" y="15705"/>
                    <a:pt x="1227" y="16014"/>
                    <a:pt x="1204" y="16300"/>
                  </a:cubicBezTo>
                  <a:cubicBezTo>
                    <a:pt x="1204" y="16407"/>
                    <a:pt x="1192" y="16502"/>
                    <a:pt x="1192" y="16598"/>
                  </a:cubicBezTo>
                  <a:cubicBezTo>
                    <a:pt x="1227" y="16598"/>
                    <a:pt x="1263" y="16609"/>
                    <a:pt x="1311" y="16609"/>
                  </a:cubicBezTo>
                  <a:cubicBezTo>
                    <a:pt x="1323" y="16502"/>
                    <a:pt x="1323" y="16407"/>
                    <a:pt x="1334" y="16300"/>
                  </a:cubicBezTo>
                  <a:cubicBezTo>
                    <a:pt x="1370" y="16014"/>
                    <a:pt x="1382" y="15705"/>
                    <a:pt x="1406" y="15395"/>
                  </a:cubicBezTo>
                  <a:cubicBezTo>
                    <a:pt x="2061" y="15490"/>
                    <a:pt x="2775" y="15574"/>
                    <a:pt x="3537" y="15585"/>
                  </a:cubicBezTo>
                  <a:cubicBezTo>
                    <a:pt x="4430" y="15585"/>
                    <a:pt x="5299" y="15478"/>
                    <a:pt x="6049" y="15335"/>
                  </a:cubicBezTo>
                  <a:cubicBezTo>
                    <a:pt x="6299" y="15276"/>
                    <a:pt x="6573" y="15216"/>
                    <a:pt x="6847" y="15133"/>
                  </a:cubicBezTo>
                  <a:lnTo>
                    <a:pt x="6847" y="14990"/>
                  </a:lnTo>
                  <a:cubicBezTo>
                    <a:pt x="6573" y="15062"/>
                    <a:pt x="6287" y="15121"/>
                    <a:pt x="5990" y="15181"/>
                  </a:cubicBezTo>
                  <a:cubicBezTo>
                    <a:pt x="5240" y="15312"/>
                    <a:pt x="4406" y="15419"/>
                    <a:pt x="3513" y="15419"/>
                  </a:cubicBezTo>
                  <a:cubicBezTo>
                    <a:pt x="2763" y="15419"/>
                    <a:pt x="2049" y="15347"/>
                    <a:pt x="1394" y="15240"/>
                  </a:cubicBezTo>
                  <a:cubicBezTo>
                    <a:pt x="1442" y="14633"/>
                    <a:pt x="1465" y="13978"/>
                    <a:pt x="1501" y="13276"/>
                  </a:cubicBezTo>
                  <a:cubicBezTo>
                    <a:pt x="1549" y="12133"/>
                    <a:pt x="1561" y="10871"/>
                    <a:pt x="1549" y="9537"/>
                  </a:cubicBezTo>
                  <a:cubicBezTo>
                    <a:pt x="1525" y="8216"/>
                    <a:pt x="1465" y="6953"/>
                    <a:pt x="1394" y="5822"/>
                  </a:cubicBezTo>
                  <a:cubicBezTo>
                    <a:pt x="1323" y="4679"/>
                    <a:pt x="1215" y="3644"/>
                    <a:pt x="1132" y="2786"/>
                  </a:cubicBezTo>
                  <a:cubicBezTo>
                    <a:pt x="1084" y="2358"/>
                    <a:pt x="1025" y="1965"/>
                    <a:pt x="989" y="1619"/>
                  </a:cubicBezTo>
                  <a:cubicBezTo>
                    <a:pt x="953" y="1286"/>
                    <a:pt x="906" y="988"/>
                    <a:pt x="870" y="750"/>
                  </a:cubicBezTo>
                  <a:cubicBezTo>
                    <a:pt x="846" y="548"/>
                    <a:pt x="811" y="357"/>
                    <a:pt x="787" y="191"/>
                  </a:cubicBezTo>
                  <a:cubicBezTo>
                    <a:pt x="775" y="72"/>
                    <a:pt x="751" y="0"/>
                    <a:pt x="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 flipH="1">
              <a:off x="7363688" y="3193993"/>
              <a:ext cx="567550" cy="619648"/>
            </a:xfrm>
            <a:custGeom>
              <a:avLst/>
              <a:gdLst/>
              <a:ahLst/>
              <a:cxnLst/>
              <a:rect l="l" t="t" r="r" b="b"/>
              <a:pathLst>
                <a:path w="9347" h="10205" extrusionOk="0">
                  <a:moveTo>
                    <a:pt x="9347" y="1"/>
                  </a:moveTo>
                  <a:lnTo>
                    <a:pt x="9239" y="13"/>
                  </a:lnTo>
                  <a:cubicBezTo>
                    <a:pt x="8704" y="1227"/>
                    <a:pt x="7918" y="2787"/>
                    <a:pt x="6834" y="4347"/>
                  </a:cubicBezTo>
                  <a:cubicBezTo>
                    <a:pt x="6537" y="4763"/>
                    <a:pt x="6203" y="5132"/>
                    <a:pt x="5834" y="5430"/>
                  </a:cubicBezTo>
                  <a:cubicBezTo>
                    <a:pt x="5465" y="5728"/>
                    <a:pt x="5048" y="5930"/>
                    <a:pt x="4632" y="6013"/>
                  </a:cubicBezTo>
                  <a:cubicBezTo>
                    <a:pt x="4429" y="6057"/>
                    <a:pt x="4232" y="6073"/>
                    <a:pt x="4040" y="6073"/>
                  </a:cubicBezTo>
                  <a:cubicBezTo>
                    <a:pt x="3816" y="6073"/>
                    <a:pt x="3599" y="6051"/>
                    <a:pt x="3394" y="6025"/>
                  </a:cubicBezTo>
                  <a:cubicBezTo>
                    <a:pt x="3001" y="5990"/>
                    <a:pt x="2643" y="5906"/>
                    <a:pt x="2322" y="5811"/>
                  </a:cubicBezTo>
                  <a:cubicBezTo>
                    <a:pt x="2167" y="5763"/>
                    <a:pt x="2036" y="5716"/>
                    <a:pt x="1905" y="5668"/>
                  </a:cubicBezTo>
                  <a:cubicBezTo>
                    <a:pt x="1977" y="5525"/>
                    <a:pt x="2036" y="5371"/>
                    <a:pt x="2108" y="5228"/>
                  </a:cubicBezTo>
                  <a:cubicBezTo>
                    <a:pt x="2370" y="4704"/>
                    <a:pt x="2620" y="4228"/>
                    <a:pt x="2858" y="3811"/>
                  </a:cubicBezTo>
                  <a:cubicBezTo>
                    <a:pt x="2810" y="3799"/>
                    <a:pt x="2762" y="3787"/>
                    <a:pt x="2739" y="3763"/>
                  </a:cubicBezTo>
                  <a:cubicBezTo>
                    <a:pt x="2501" y="4180"/>
                    <a:pt x="2251" y="4644"/>
                    <a:pt x="1977" y="5168"/>
                  </a:cubicBezTo>
                  <a:lnTo>
                    <a:pt x="1750" y="5609"/>
                  </a:lnTo>
                  <a:cubicBezTo>
                    <a:pt x="1381" y="5466"/>
                    <a:pt x="1084" y="5311"/>
                    <a:pt x="857" y="5192"/>
                  </a:cubicBezTo>
                  <a:cubicBezTo>
                    <a:pt x="798" y="5168"/>
                    <a:pt x="762" y="5132"/>
                    <a:pt x="715" y="5109"/>
                  </a:cubicBezTo>
                  <a:cubicBezTo>
                    <a:pt x="703" y="5121"/>
                    <a:pt x="703" y="5132"/>
                    <a:pt x="679" y="5156"/>
                  </a:cubicBezTo>
                  <a:cubicBezTo>
                    <a:pt x="727" y="5180"/>
                    <a:pt x="774" y="5216"/>
                    <a:pt x="834" y="5240"/>
                  </a:cubicBezTo>
                  <a:cubicBezTo>
                    <a:pt x="1060" y="5371"/>
                    <a:pt x="1334" y="5537"/>
                    <a:pt x="1715" y="5692"/>
                  </a:cubicBezTo>
                  <a:cubicBezTo>
                    <a:pt x="1453" y="6228"/>
                    <a:pt x="1203" y="6787"/>
                    <a:pt x="953" y="7383"/>
                  </a:cubicBezTo>
                  <a:cubicBezTo>
                    <a:pt x="619" y="8204"/>
                    <a:pt x="357" y="8990"/>
                    <a:pt x="119" y="9716"/>
                  </a:cubicBezTo>
                  <a:cubicBezTo>
                    <a:pt x="72" y="9859"/>
                    <a:pt x="48" y="9990"/>
                    <a:pt x="0" y="10121"/>
                  </a:cubicBezTo>
                  <a:cubicBezTo>
                    <a:pt x="48" y="10157"/>
                    <a:pt x="84" y="10169"/>
                    <a:pt x="131" y="10204"/>
                  </a:cubicBezTo>
                  <a:cubicBezTo>
                    <a:pt x="179" y="10050"/>
                    <a:pt x="226" y="9919"/>
                    <a:pt x="262" y="9764"/>
                  </a:cubicBezTo>
                  <a:cubicBezTo>
                    <a:pt x="500" y="9050"/>
                    <a:pt x="774" y="8264"/>
                    <a:pt x="1096" y="7466"/>
                  </a:cubicBezTo>
                  <a:cubicBezTo>
                    <a:pt x="1334" y="6871"/>
                    <a:pt x="1596" y="6287"/>
                    <a:pt x="1846" y="5752"/>
                  </a:cubicBezTo>
                  <a:cubicBezTo>
                    <a:pt x="1977" y="5811"/>
                    <a:pt x="2131" y="5859"/>
                    <a:pt x="2274" y="5894"/>
                  </a:cubicBezTo>
                  <a:cubicBezTo>
                    <a:pt x="2608" y="6002"/>
                    <a:pt x="2965" y="6085"/>
                    <a:pt x="3358" y="6133"/>
                  </a:cubicBezTo>
                  <a:cubicBezTo>
                    <a:pt x="3583" y="6166"/>
                    <a:pt x="3815" y="6191"/>
                    <a:pt x="4055" y="6191"/>
                  </a:cubicBezTo>
                  <a:cubicBezTo>
                    <a:pt x="4246" y="6191"/>
                    <a:pt x="4443" y="6175"/>
                    <a:pt x="4644" y="6133"/>
                  </a:cubicBezTo>
                  <a:cubicBezTo>
                    <a:pt x="5084" y="6049"/>
                    <a:pt x="5537" y="5835"/>
                    <a:pt x="5918" y="5525"/>
                  </a:cubicBezTo>
                  <a:cubicBezTo>
                    <a:pt x="6311" y="5216"/>
                    <a:pt x="6656" y="4835"/>
                    <a:pt x="6953" y="4406"/>
                  </a:cubicBezTo>
                  <a:cubicBezTo>
                    <a:pt x="8061" y="2811"/>
                    <a:pt x="8835" y="1227"/>
                    <a:pt x="9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 flipH="1">
              <a:off x="6742640" y="3103457"/>
              <a:ext cx="770051" cy="298196"/>
            </a:xfrm>
            <a:custGeom>
              <a:avLst/>
              <a:gdLst/>
              <a:ahLst/>
              <a:cxnLst/>
              <a:rect l="l" t="t" r="r" b="b"/>
              <a:pathLst>
                <a:path w="12682" h="4911" extrusionOk="0">
                  <a:moveTo>
                    <a:pt x="5416" y="0"/>
                  </a:moveTo>
                  <a:cubicBezTo>
                    <a:pt x="4506" y="0"/>
                    <a:pt x="3595" y="203"/>
                    <a:pt x="2775" y="599"/>
                  </a:cubicBezTo>
                  <a:lnTo>
                    <a:pt x="1" y="3385"/>
                  </a:lnTo>
                  <a:cubicBezTo>
                    <a:pt x="457" y="4317"/>
                    <a:pt x="1484" y="4911"/>
                    <a:pt x="2509" y="4911"/>
                  </a:cubicBezTo>
                  <a:cubicBezTo>
                    <a:pt x="2714" y="4911"/>
                    <a:pt x="2920" y="4887"/>
                    <a:pt x="3120" y="4837"/>
                  </a:cubicBezTo>
                  <a:cubicBezTo>
                    <a:pt x="3632" y="4718"/>
                    <a:pt x="4085" y="4456"/>
                    <a:pt x="4597" y="4326"/>
                  </a:cubicBezTo>
                  <a:cubicBezTo>
                    <a:pt x="4889" y="4252"/>
                    <a:pt x="5189" y="4227"/>
                    <a:pt x="5492" y="4227"/>
                  </a:cubicBezTo>
                  <a:cubicBezTo>
                    <a:pt x="5880" y="4227"/>
                    <a:pt x="6274" y="4268"/>
                    <a:pt x="6668" y="4302"/>
                  </a:cubicBezTo>
                  <a:cubicBezTo>
                    <a:pt x="7046" y="4329"/>
                    <a:pt x="7424" y="4342"/>
                    <a:pt x="7802" y="4342"/>
                  </a:cubicBezTo>
                  <a:cubicBezTo>
                    <a:pt x="8914" y="4342"/>
                    <a:pt x="10025" y="4226"/>
                    <a:pt x="11109" y="4004"/>
                  </a:cubicBezTo>
                  <a:cubicBezTo>
                    <a:pt x="11562" y="3921"/>
                    <a:pt x="12026" y="3790"/>
                    <a:pt x="12336" y="3444"/>
                  </a:cubicBezTo>
                  <a:cubicBezTo>
                    <a:pt x="12633" y="3099"/>
                    <a:pt x="12681" y="2492"/>
                    <a:pt x="12300" y="2242"/>
                  </a:cubicBezTo>
                  <a:cubicBezTo>
                    <a:pt x="12122" y="2123"/>
                    <a:pt x="11907" y="2099"/>
                    <a:pt x="11693" y="2075"/>
                  </a:cubicBezTo>
                  <a:cubicBezTo>
                    <a:pt x="10097" y="1861"/>
                    <a:pt x="8776" y="777"/>
                    <a:pt x="7252" y="289"/>
                  </a:cubicBezTo>
                  <a:cubicBezTo>
                    <a:pt x="6661" y="96"/>
                    <a:pt x="6039" y="0"/>
                    <a:pt x="541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 flipH="1">
              <a:off x="6799781" y="2300299"/>
              <a:ext cx="1103282" cy="1061689"/>
            </a:xfrm>
            <a:custGeom>
              <a:avLst/>
              <a:gdLst/>
              <a:ahLst/>
              <a:cxnLst/>
              <a:rect l="l" t="t" r="r" b="b"/>
              <a:pathLst>
                <a:path w="18170" h="17485" extrusionOk="0">
                  <a:moveTo>
                    <a:pt x="11321" y="0"/>
                  </a:moveTo>
                  <a:cubicBezTo>
                    <a:pt x="10988" y="0"/>
                    <a:pt x="10656" y="9"/>
                    <a:pt x="10323" y="27"/>
                  </a:cubicBezTo>
                  <a:cubicBezTo>
                    <a:pt x="9680" y="74"/>
                    <a:pt x="9061" y="181"/>
                    <a:pt x="8418" y="288"/>
                  </a:cubicBezTo>
                  <a:cubicBezTo>
                    <a:pt x="8289" y="305"/>
                    <a:pt x="8157" y="312"/>
                    <a:pt x="8025" y="312"/>
                  </a:cubicBezTo>
                  <a:cubicBezTo>
                    <a:pt x="7649" y="312"/>
                    <a:pt x="7263" y="261"/>
                    <a:pt x="6885" y="261"/>
                  </a:cubicBezTo>
                  <a:cubicBezTo>
                    <a:pt x="6832" y="261"/>
                    <a:pt x="6780" y="262"/>
                    <a:pt x="6728" y="265"/>
                  </a:cubicBezTo>
                  <a:cubicBezTo>
                    <a:pt x="5442" y="324"/>
                    <a:pt x="4680" y="705"/>
                    <a:pt x="3751" y="1551"/>
                  </a:cubicBezTo>
                  <a:cubicBezTo>
                    <a:pt x="2584" y="2610"/>
                    <a:pt x="1870" y="4063"/>
                    <a:pt x="1334" y="5539"/>
                  </a:cubicBezTo>
                  <a:cubicBezTo>
                    <a:pt x="810" y="6980"/>
                    <a:pt x="441" y="8468"/>
                    <a:pt x="203" y="9992"/>
                  </a:cubicBezTo>
                  <a:cubicBezTo>
                    <a:pt x="72" y="10837"/>
                    <a:pt x="1" y="11695"/>
                    <a:pt x="132" y="12552"/>
                  </a:cubicBezTo>
                  <a:cubicBezTo>
                    <a:pt x="429" y="14457"/>
                    <a:pt x="1810" y="16124"/>
                    <a:pt x="3572" y="16910"/>
                  </a:cubicBezTo>
                  <a:cubicBezTo>
                    <a:pt x="4441" y="17299"/>
                    <a:pt x="5391" y="17484"/>
                    <a:pt x="6347" y="17484"/>
                  </a:cubicBezTo>
                  <a:cubicBezTo>
                    <a:pt x="7319" y="17484"/>
                    <a:pt x="8298" y="17293"/>
                    <a:pt x="9204" y="16933"/>
                  </a:cubicBezTo>
                  <a:lnTo>
                    <a:pt x="17705" y="4765"/>
                  </a:lnTo>
                  <a:cubicBezTo>
                    <a:pt x="18170" y="3265"/>
                    <a:pt x="17419" y="1491"/>
                    <a:pt x="16026" y="765"/>
                  </a:cubicBezTo>
                  <a:cubicBezTo>
                    <a:pt x="15503" y="491"/>
                    <a:pt x="14943" y="360"/>
                    <a:pt x="14371" y="265"/>
                  </a:cubicBezTo>
                  <a:cubicBezTo>
                    <a:pt x="13365" y="85"/>
                    <a:pt x="12344" y="0"/>
                    <a:pt x="11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 flipH="1">
              <a:off x="7310921" y="2335881"/>
              <a:ext cx="493107" cy="410710"/>
            </a:xfrm>
            <a:custGeom>
              <a:avLst/>
              <a:gdLst/>
              <a:ahLst/>
              <a:cxnLst/>
              <a:rect l="l" t="t" r="r" b="b"/>
              <a:pathLst>
                <a:path w="8121" h="6764" extrusionOk="0">
                  <a:moveTo>
                    <a:pt x="7799" y="0"/>
                  </a:moveTo>
                  <a:cubicBezTo>
                    <a:pt x="7680" y="0"/>
                    <a:pt x="7561" y="0"/>
                    <a:pt x="7442" y="12"/>
                  </a:cubicBezTo>
                  <a:cubicBezTo>
                    <a:pt x="6883" y="36"/>
                    <a:pt x="6192" y="143"/>
                    <a:pt x="5466" y="369"/>
                  </a:cubicBezTo>
                  <a:cubicBezTo>
                    <a:pt x="4728" y="595"/>
                    <a:pt x="3977" y="965"/>
                    <a:pt x="3263" y="1465"/>
                  </a:cubicBezTo>
                  <a:cubicBezTo>
                    <a:pt x="2549" y="1988"/>
                    <a:pt x="1965" y="2596"/>
                    <a:pt x="1525" y="3215"/>
                  </a:cubicBezTo>
                  <a:cubicBezTo>
                    <a:pt x="1263" y="3572"/>
                    <a:pt x="1060" y="3905"/>
                    <a:pt x="882" y="4251"/>
                  </a:cubicBezTo>
                  <a:cubicBezTo>
                    <a:pt x="596" y="4179"/>
                    <a:pt x="334" y="4120"/>
                    <a:pt x="60" y="4072"/>
                  </a:cubicBezTo>
                  <a:cubicBezTo>
                    <a:pt x="48" y="4120"/>
                    <a:pt x="13" y="4179"/>
                    <a:pt x="1" y="4227"/>
                  </a:cubicBezTo>
                  <a:cubicBezTo>
                    <a:pt x="251" y="4286"/>
                    <a:pt x="525" y="4346"/>
                    <a:pt x="787" y="4417"/>
                  </a:cubicBezTo>
                  <a:cubicBezTo>
                    <a:pt x="691" y="4608"/>
                    <a:pt x="608" y="4798"/>
                    <a:pt x="537" y="4977"/>
                  </a:cubicBezTo>
                  <a:cubicBezTo>
                    <a:pt x="334" y="5513"/>
                    <a:pt x="215" y="5965"/>
                    <a:pt x="167" y="6275"/>
                  </a:cubicBezTo>
                  <a:cubicBezTo>
                    <a:pt x="132" y="6441"/>
                    <a:pt x="120" y="6560"/>
                    <a:pt x="108" y="6632"/>
                  </a:cubicBezTo>
                  <a:cubicBezTo>
                    <a:pt x="96" y="6727"/>
                    <a:pt x="96" y="6763"/>
                    <a:pt x="108" y="6763"/>
                  </a:cubicBezTo>
                  <a:cubicBezTo>
                    <a:pt x="109" y="6763"/>
                    <a:pt x="109" y="6763"/>
                    <a:pt x="110" y="6763"/>
                  </a:cubicBezTo>
                  <a:cubicBezTo>
                    <a:pt x="158" y="6763"/>
                    <a:pt x="234" y="6055"/>
                    <a:pt x="656" y="5025"/>
                  </a:cubicBezTo>
                  <a:cubicBezTo>
                    <a:pt x="727" y="4846"/>
                    <a:pt x="822" y="4644"/>
                    <a:pt x="929" y="4441"/>
                  </a:cubicBezTo>
                  <a:cubicBezTo>
                    <a:pt x="1072" y="4489"/>
                    <a:pt x="1227" y="4525"/>
                    <a:pt x="1370" y="4584"/>
                  </a:cubicBezTo>
                  <a:cubicBezTo>
                    <a:pt x="2346" y="4882"/>
                    <a:pt x="3215" y="5215"/>
                    <a:pt x="3835" y="5501"/>
                  </a:cubicBezTo>
                  <a:cubicBezTo>
                    <a:pt x="4419" y="5770"/>
                    <a:pt x="4780" y="5955"/>
                    <a:pt x="4829" y="5955"/>
                  </a:cubicBezTo>
                  <a:cubicBezTo>
                    <a:pt x="4832" y="5955"/>
                    <a:pt x="4834" y="5955"/>
                    <a:pt x="4835" y="5953"/>
                  </a:cubicBezTo>
                  <a:cubicBezTo>
                    <a:pt x="4835" y="5929"/>
                    <a:pt x="4763" y="5870"/>
                    <a:pt x="4597" y="5787"/>
                  </a:cubicBezTo>
                  <a:cubicBezTo>
                    <a:pt x="4430" y="5679"/>
                    <a:pt x="4204" y="5548"/>
                    <a:pt x="3906" y="5394"/>
                  </a:cubicBezTo>
                  <a:cubicBezTo>
                    <a:pt x="3287" y="5084"/>
                    <a:pt x="2430" y="4715"/>
                    <a:pt x="1429" y="4417"/>
                  </a:cubicBezTo>
                  <a:cubicBezTo>
                    <a:pt x="1299" y="4370"/>
                    <a:pt x="1144" y="4346"/>
                    <a:pt x="1013" y="4298"/>
                  </a:cubicBezTo>
                  <a:cubicBezTo>
                    <a:pt x="1191" y="3989"/>
                    <a:pt x="1394" y="3655"/>
                    <a:pt x="1632" y="3310"/>
                  </a:cubicBezTo>
                  <a:cubicBezTo>
                    <a:pt x="2084" y="2715"/>
                    <a:pt x="2668" y="2119"/>
                    <a:pt x="3346" y="1619"/>
                  </a:cubicBezTo>
                  <a:cubicBezTo>
                    <a:pt x="4049" y="1131"/>
                    <a:pt x="4787" y="750"/>
                    <a:pt x="5501" y="536"/>
                  </a:cubicBezTo>
                  <a:cubicBezTo>
                    <a:pt x="6216" y="298"/>
                    <a:pt x="6871" y="191"/>
                    <a:pt x="7442" y="143"/>
                  </a:cubicBezTo>
                  <a:cubicBezTo>
                    <a:pt x="7692" y="131"/>
                    <a:pt x="7918" y="119"/>
                    <a:pt x="8121" y="119"/>
                  </a:cubicBezTo>
                  <a:cubicBezTo>
                    <a:pt x="8026" y="72"/>
                    <a:pt x="7906" y="24"/>
                    <a:pt x="7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 flipH="1">
              <a:off x="6462168" y="2628679"/>
              <a:ext cx="373792" cy="433784"/>
            </a:xfrm>
            <a:custGeom>
              <a:avLst/>
              <a:gdLst/>
              <a:ahLst/>
              <a:cxnLst/>
              <a:rect l="l" t="t" r="r" b="b"/>
              <a:pathLst>
                <a:path w="6156" h="7144" extrusionOk="0">
                  <a:moveTo>
                    <a:pt x="3405" y="0"/>
                  </a:moveTo>
                  <a:lnTo>
                    <a:pt x="238" y="1643"/>
                  </a:lnTo>
                  <a:cubicBezTo>
                    <a:pt x="143" y="1691"/>
                    <a:pt x="60" y="1738"/>
                    <a:pt x="24" y="1822"/>
                  </a:cubicBezTo>
                  <a:cubicBezTo>
                    <a:pt x="0" y="1881"/>
                    <a:pt x="24" y="1965"/>
                    <a:pt x="48" y="2036"/>
                  </a:cubicBezTo>
                  <a:cubicBezTo>
                    <a:pt x="369" y="3274"/>
                    <a:pt x="1119" y="4405"/>
                    <a:pt x="2131" y="5203"/>
                  </a:cubicBezTo>
                  <a:lnTo>
                    <a:pt x="5953" y="7144"/>
                  </a:lnTo>
                  <a:cubicBezTo>
                    <a:pt x="5965" y="7084"/>
                    <a:pt x="5965" y="7037"/>
                    <a:pt x="5977" y="6977"/>
                  </a:cubicBezTo>
                  <a:cubicBezTo>
                    <a:pt x="6156" y="5727"/>
                    <a:pt x="5679" y="4441"/>
                    <a:pt x="5215" y="3298"/>
                  </a:cubicBezTo>
                  <a:cubicBezTo>
                    <a:pt x="4739" y="2143"/>
                    <a:pt x="4144" y="1024"/>
                    <a:pt x="3405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 flipH="1">
              <a:off x="6549674" y="2400063"/>
              <a:ext cx="1247857" cy="934906"/>
            </a:xfrm>
            <a:custGeom>
              <a:avLst/>
              <a:gdLst/>
              <a:ahLst/>
              <a:cxnLst/>
              <a:rect l="l" t="t" r="r" b="b"/>
              <a:pathLst>
                <a:path w="20551" h="15397" extrusionOk="0">
                  <a:moveTo>
                    <a:pt x="13364" y="1"/>
                  </a:moveTo>
                  <a:cubicBezTo>
                    <a:pt x="13160" y="1"/>
                    <a:pt x="12959" y="10"/>
                    <a:pt x="12764" y="27"/>
                  </a:cubicBezTo>
                  <a:cubicBezTo>
                    <a:pt x="11931" y="98"/>
                    <a:pt x="11121" y="253"/>
                    <a:pt x="10300" y="348"/>
                  </a:cubicBezTo>
                  <a:cubicBezTo>
                    <a:pt x="10108" y="377"/>
                    <a:pt x="9914" y="388"/>
                    <a:pt x="9719" y="388"/>
                  </a:cubicBezTo>
                  <a:cubicBezTo>
                    <a:pt x="9058" y="388"/>
                    <a:pt x="8383" y="262"/>
                    <a:pt x="7720" y="262"/>
                  </a:cubicBezTo>
                  <a:cubicBezTo>
                    <a:pt x="7595" y="262"/>
                    <a:pt x="7471" y="266"/>
                    <a:pt x="7347" y="277"/>
                  </a:cubicBezTo>
                  <a:cubicBezTo>
                    <a:pt x="6061" y="396"/>
                    <a:pt x="4882" y="622"/>
                    <a:pt x="3823" y="1491"/>
                  </a:cubicBezTo>
                  <a:cubicBezTo>
                    <a:pt x="2263" y="2765"/>
                    <a:pt x="1025" y="4670"/>
                    <a:pt x="1" y="6396"/>
                  </a:cubicBezTo>
                  <a:cubicBezTo>
                    <a:pt x="346" y="6742"/>
                    <a:pt x="727" y="7063"/>
                    <a:pt x="1120" y="7349"/>
                  </a:cubicBezTo>
                  <a:cubicBezTo>
                    <a:pt x="1858" y="7825"/>
                    <a:pt x="2632" y="8242"/>
                    <a:pt x="3406" y="8611"/>
                  </a:cubicBezTo>
                  <a:cubicBezTo>
                    <a:pt x="3537" y="8671"/>
                    <a:pt x="3644" y="8742"/>
                    <a:pt x="3739" y="8837"/>
                  </a:cubicBezTo>
                  <a:cubicBezTo>
                    <a:pt x="4013" y="8956"/>
                    <a:pt x="4311" y="9075"/>
                    <a:pt x="4597" y="9182"/>
                  </a:cubicBezTo>
                  <a:cubicBezTo>
                    <a:pt x="4609" y="9182"/>
                    <a:pt x="4609" y="9194"/>
                    <a:pt x="4632" y="9194"/>
                  </a:cubicBezTo>
                  <a:cubicBezTo>
                    <a:pt x="4822" y="9029"/>
                    <a:pt x="5000" y="8863"/>
                    <a:pt x="5189" y="8720"/>
                  </a:cubicBezTo>
                  <a:lnTo>
                    <a:pt x="5189" y="8720"/>
                  </a:lnTo>
                  <a:cubicBezTo>
                    <a:pt x="5108" y="8785"/>
                    <a:pt x="5061" y="9091"/>
                    <a:pt x="5025" y="9421"/>
                  </a:cubicBezTo>
                  <a:cubicBezTo>
                    <a:pt x="5418" y="9718"/>
                    <a:pt x="5644" y="10206"/>
                    <a:pt x="5490" y="10742"/>
                  </a:cubicBezTo>
                  <a:cubicBezTo>
                    <a:pt x="5406" y="11064"/>
                    <a:pt x="5144" y="11361"/>
                    <a:pt x="4847" y="11528"/>
                  </a:cubicBezTo>
                  <a:cubicBezTo>
                    <a:pt x="4811" y="11588"/>
                    <a:pt x="4763" y="11659"/>
                    <a:pt x="4716" y="11719"/>
                  </a:cubicBezTo>
                  <a:cubicBezTo>
                    <a:pt x="4644" y="12230"/>
                    <a:pt x="4251" y="13647"/>
                    <a:pt x="4537" y="14135"/>
                  </a:cubicBezTo>
                  <a:cubicBezTo>
                    <a:pt x="4597" y="14243"/>
                    <a:pt x="4728" y="14302"/>
                    <a:pt x="4871" y="14326"/>
                  </a:cubicBezTo>
                  <a:cubicBezTo>
                    <a:pt x="7140" y="15039"/>
                    <a:pt x="9513" y="15397"/>
                    <a:pt x="11888" y="15397"/>
                  </a:cubicBezTo>
                  <a:cubicBezTo>
                    <a:pt x="13636" y="15397"/>
                    <a:pt x="15387" y="15203"/>
                    <a:pt x="17098" y="14814"/>
                  </a:cubicBezTo>
                  <a:cubicBezTo>
                    <a:pt x="17253" y="14790"/>
                    <a:pt x="17348" y="14659"/>
                    <a:pt x="17348" y="14493"/>
                  </a:cubicBezTo>
                  <a:cubicBezTo>
                    <a:pt x="17324" y="13671"/>
                    <a:pt x="17277" y="12850"/>
                    <a:pt x="17122" y="12052"/>
                  </a:cubicBezTo>
                  <a:cubicBezTo>
                    <a:pt x="17098" y="11933"/>
                    <a:pt x="17158" y="11826"/>
                    <a:pt x="17229" y="11766"/>
                  </a:cubicBezTo>
                  <a:cubicBezTo>
                    <a:pt x="17170" y="10706"/>
                    <a:pt x="17158" y="9659"/>
                    <a:pt x="17158" y="8599"/>
                  </a:cubicBezTo>
                  <a:cubicBezTo>
                    <a:pt x="17158" y="8415"/>
                    <a:pt x="17304" y="8322"/>
                    <a:pt x="17449" y="8322"/>
                  </a:cubicBezTo>
                  <a:cubicBezTo>
                    <a:pt x="17595" y="8322"/>
                    <a:pt x="17741" y="8415"/>
                    <a:pt x="17741" y="8599"/>
                  </a:cubicBezTo>
                  <a:lnTo>
                    <a:pt x="17741" y="9968"/>
                  </a:lnTo>
                  <a:cubicBezTo>
                    <a:pt x="18003" y="9790"/>
                    <a:pt x="18432" y="9694"/>
                    <a:pt x="18658" y="9552"/>
                  </a:cubicBezTo>
                  <a:cubicBezTo>
                    <a:pt x="18111" y="8707"/>
                    <a:pt x="17635" y="7815"/>
                    <a:pt x="17219" y="6888"/>
                  </a:cubicBezTo>
                  <a:lnTo>
                    <a:pt x="17219" y="6888"/>
                  </a:lnTo>
                  <a:cubicBezTo>
                    <a:pt x="17225" y="6901"/>
                    <a:pt x="17240" y="6907"/>
                    <a:pt x="17262" y="6907"/>
                  </a:cubicBezTo>
                  <a:cubicBezTo>
                    <a:pt x="17572" y="6907"/>
                    <a:pt x="19313" y="5674"/>
                    <a:pt x="19468" y="5563"/>
                  </a:cubicBezTo>
                  <a:cubicBezTo>
                    <a:pt x="19884" y="5230"/>
                    <a:pt x="20313" y="4908"/>
                    <a:pt x="20551" y="4444"/>
                  </a:cubicBezTo>
                  <a:cubicBezTo>
                    <a:pt x="19991" y="3884"/>
                    <a:pt x="19360" y="3384"/>
                    <a:pt x="18825" y="2789"/>
                  </a:cubicBezTo>
                  <a:cubicBezTo>
                    <a:pt x="18229" y="2158"/>
                    <a:pt x="17575" y="1563"/>
                    <a:pt x="16872" y="1027"/>
                  </a:cubicBezTo>
                  <a:cubicBezTo>
                    <a:pt x="15934" y="313"/>
                    <a:pt x="14585" y="1"/>
                    <a:pt x="13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 flipH="1">
              <a:off x="6575654" y="2639487"/>
              <a:ext cx="234318" cy="165098"/>
            </a:xfrm>
            <a:custGeom>
              <a:avLst/>
              <a:gdLst/>
              <a:ahLst/>
              <a:cxnLst/>
              <a:rect l="l" t="t" r="r" b="b"/>
              <a:pathLst>
                <a:path w="3859" h="2719" extrusionOk="0">
                  <a:moveTo>
                    <a:pt x="3739" y="1"/>
                  </a:moveTo>
                  <a:cubicBezTo>
                    <a:pt x="3692" y="36"/>
                    <a:pt x="3644" y="96"/>
                    <a:pt x="3608" y="144"/>
                  </a:cubicBezTo>
                  <a:cubicBezTo>
                    <a:pt x="3346" y="429"/>
                    <a:pt x="3037" y="727"/>
                    <a:pt x="2715" y="1013"/>
                  </a:cubicBezTo>
                  <a:cubicBezTo>
                    <a:pt x="2370" y="1287"/>
                    <a:pt x="2037" y="1549"/>
                    <a:pt x="1715" y="1751"/>
                  </a:cubicBezTo>
                  <a:cubicBezTo>
                    <a:pt x="1406" y="1965"/>
                    <a:pt x="1108" y="2144"/>
                    <a:pt x="846" y="2275"/>
                  </a:cubicBezTo>
                  <a:cubicBezTo>
                    <a:pt x="346" y="2537"/>
                    <a:pt x="1" y="2692"/>
                    <a:pt x="13" y="2715"/>
                  </a:cubicBezTo>
                  <a:cubicBezTo>
                    <a:pt x="13" y="2718"/>
                    <a:pt x="16" y="2719"/>
                    <a:pt x="23" y="2719"/>
                  </a:cubicBezTo>
                  <a:cubicBezTo>
                    <a:pt x="85" y="2719"/>
                    <a:pt x="423" y="2619"/>
                    <a:pt x="906" y="2394"/>
                  </a:cubicBezTo>
                  <a:cubicBezTo>
                    <a:pt x="1180" y="2275"/>
                    <a:pt x="1477" y="2096"/>
                    <a:pt x="1822" y="1882"/>
                  </a:cubicBezTo>
                  <a:cubicBezTo>
                    <a:pt x="2144" y="1680"/>
                    <a:pt x="2489" y="1429"/>
                    <a:pt x="2835" y="1144"/>
                  </a:cubicBezTo>
                  <a:cubicBezTo>
                    <a:pt x="3168" y="846"/>
                    <a:pt x="3466" y="548"/>
                    <a:pt x="3727" y="251"/>
                  </a:cubicBezTo>
                  <a:cubicBezTo>
                    <a:pt x="3763" y="203"/>
                    <a:pt x="3811" y="144"/>
                    <a:pt x="3858" y="96"/>
                  </a:cubicBezTo>
                  <a:cubicBezTo>
                    <a:pt x="3811" y="60"/>
                    <a:pt x="3787" y="25"/>
                    <a:pt x="3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 flipH="1">
              <a:off x="6966088" y="2400914"/>
              <a:ext cx="383933" cy="114154"/>
            </a:xfrm>
            <a:custGeom>
              <a:avLst/>
              <a:gdLst/>
              <a:ahLst/>
              <a:cxnLst/>
              <a:rect l="l" t="t" r="r" b="b"/>
              <a:pathLst>
                <a:path w="6323" h="1880" extrusionOk="0">
                  <a:moveTo>
                    <a:pt x="6192" y="1"/>
                  </a:moveTo>
                  <a:cubicBezTo>
                    <a:pt x="6168" y="25"/>
                    <a:pt x="6156" y="36"/>
                    <a:pt x="6144" y="72"/>
                  </a:cubicBezTo>
                  <a:cubicBezTo>
                    <a:pt x="6037" y="251"/>
                    <a:pt x="5918" y="441"/>
                    <a:pt x="5752" y="620"/>
                  </a:cubicBezTo>
                  <a:cubicBezTo>
                    <a:pt x="5597" y="798"/>
                    <a:pt x="5394" y="977"/>
                    <a:pt x="5180" y="1144"/>
                  </a:cubicBezTo>
                  <a:cubicBezTo>
                    <a:pt x="4728" y="1453"/>
                    <a:pt x="4144" y="1679"/>
                    <a:pt x="3513" y="1703"/>
                  </a:cubicBezTo>
                  <a:cubicBezTo>
                    <a:pt x="3426" y="1710"/>
                    <a:pt x="3339" y="1713"/>
                    <a:pt x="3253" y="1713"/>
                  </a:cubicBezTo>
                  <a:cubicBezTo>
                    <a:pt x="2716" y="1713"/>
                    <a:pt x="2204" y="1590"/>
                    <a:pt x="1763" y="1406"/>
                  </a:cubicBezTo>
                  <a:cubicBezTo>
                    <a:pt x="1263" y="1203"/>
                    <a:pt x="834" y="917"/>
                    <a:pt x="513" y="656"/>
                  </a:cubicBezTo>
                  <a:cubicBezTo>
                    <a:pt x="358" y="513"/>
                    <a:pt x="239" y="370"/>
                    <a:pt x="120" y="251"/>
                  </a:cubicBezTo>
                  <a:lnTo>
                    <a:pt x="1" y="251"/>
                  </a:lnTo>
                  <a:cubicBezTo>
                    <a:pt x="96" y="394"/>
                    <a:pt x="251" y="560"/>
                    <a:pt x="429" y="739"/>
                  </a:cubicBezTo>
                  <a:cubicBezTo>
                    <a:pt x="739" y="1037"/>
                    <a:pt x="1168" y="1334"/>
                    <a:pt x="1692" y="1560"/>
                  </a:cubicBezTo>
                  <a:cubicBezTo>
                    <a:pt x="2143" y="1755"/>
                    <a:pt x="2683" y="1880"/>
                    <a:pt x="3244" y="1880"/>
                  </a:cubicBezTo>
                  <a:cubicBezTo>
                    <a:pt x="3333" y="1880"/>
                    <a:pt x="3423" y="1877"/>
                    <a:pt x="3513" y="1870"/>
                  </a:cubicBezTo>
                  <a:cubicBezTo>
                    <a:pt x="4180" y="1822"/>
                    <a:pt x="4787" y="1584"/>
                    <a:pt x="5252" y="1263"/>
                  </a:cubicBezTo>
                  <a:cubicBezTo>
                    <a:pt x="5513" y="1108"/>
                    <a:pt x="5716" y="917"/>
                    <a:pt x="5871" y="727"/>
                  </a:cubicBezTo>
                  <a:cubicBezTo>
                    <a:pt x="6037" y="536"/>
                    <a:pt x="6156" y="322"/>
                    <a:pt x="6264" y="132"/>
                  </a:cubicBezTo>
                  <a:cubicBezTo>
                    <a:pt x="6287" y="84"/>
                    <a:pt x="6311" y="36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 flipH="1">
              <a:off x="6988493" y="2323555"/>
              <a:ext cx="308700" cy="141963"/>
            </a:xfrm>
            <a:custGeom>
              <a:avLst/>
              <a:gdLst/>
              <a:ahLst/>
              <a:cxnLst/>
              <a:rect l="l" t="t" r="r" b="b"/>
              <a:pathLst>
                <a:path w="5084" h="2338" extrusionOk="0">
                  <a:moveTo>
                    <a:pt x="5084" y="1"/>
                  </a:moveTo>
                  <a:lnTo>
                    <a:pt x="0" y="417"/>
                  </a:lnTo>
                  <a:cubicBezTo>
                    <a:pt x="167" y="810"/>
                    <a:pt x="333" y="1215"/>
                    <a:pt x="595" y="1537"/>
                  </a:cubicBezTo>
                  <a:cubicBezTo>
                    <a:pt x="1034" y="2066"/>
                    <a:pt x="1720" y="2337"/>
                    <a:pt x="2401" y="2337"/>
                  </a:cubicBezTo>
                  <a:cubicBezTo>
                    <a:pt x="2700" y="2337"/>
                    <a:pt x="2998" y="2285"/>
                    <a:pt x="3274" y="2180"/>
                  </a:cubicBezTo>
                  <a:cubicBezTo>
                    <a:pt x="4191" y="1822"/>
                    <a:pt x="4858" y="953"/>
                    <a:pt x="5084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 flipH="1">
              <a:off x="7409225" y="2129551"/>
              <a:ext cx="192361" cy="205355"/>
            </a:xfrm>
            <a:custGeom>
              <a:avLst/>
              <a:gdLst/>
              <a:ahLst/>
              <a:cxnLst/>
              <a:rect l="l" t="t" r="r" b="b"/>
              <a:pathLst>
                <a:path w="3168" h="3382" extrusionOk="0">
                  <a:moveTo>
                    <a:pt x="2220" y="1"/>
                  </a:moveTo>
                  <a:cubicBezTo>
                    <a:pt x="1885" y="1"/>
                    <a:pt x="1571" y="177"/>
                    <a:pt x="1286" y="374"/>
                  </a:cubicBezTo>
                  <a:cubicBezTo>
                    <a:pt x="251" y="1076"/>
                    <a:pt x="0" y="2303"/>
                    <a:pt x="1132" y="3077"/>
                  </a:cubicBezTo>
                  <a:cubicBezTo>
                    <a:pt x="1427" y="3278"/>
                    <a:pt x="1790" y="3382"/>
                    <a:pt x="2151" y="3382"/>
                  </a:cubicBezTo>
                  <a:cubicBezTo>
                    <a:pt x="2517" y="3382"/>
                    <a:pt x="2880" y="3275"/>
                    <a:pt x="3168" y="3053"/>
                  </a:cubicBezTo>
                  <a:lnTo>
                    <a:pt x="2310" y="5"/>
                  </a:lnTo>
                  <a:cubicBezTo>
                    <a:pt x="2280" y="2"/>
                    <a:pt x="2250" y="1"/>
                    <a:pt x="2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 flipH="1">
              <a:off x="6728913" y="2383426"/>
              <a:ext cx="319630" cy="593720"/>
            </a:xfrm>
            <a:custGeom>
              <a:avLst/>
              <a:gdLst/>
              <a:ahLst/>
              <a:cxnLst/>
              <a:rect l="l" t="t" r="r" b="b"/>
              <a:pathLst>
                <a:path w="5264" h="9778" extrusionOk="0">
                  <a:moveTo>
                    <a:pt x="1570" y="0"/>
                  </a:moveTo>
                  <a:cubicBezTo>
                    <a:pt x="1406" y="0"/>
                    <a:pt x="1243" y="10"/>
                    <a:pt x="1084" y="27"/>
                  </a:cubicBezTo>
                  <a:cubicBezTo>
                    <a:pt x="1" y="146"/>
                    <a:pt x="513" y="1003"/>
                    <a:pt x="787" y="1741"/>
                  </a:cubicBezTo>
                  <a:cubicBezTo>
                    <a:pt x="1120" y="2610"/>
                    <a:pt x="1406" y="3503"/>
                    <a:pt x="1620" y="4396"/>
                  </a:cubicBezTo>
                  <a:cubicBezTo>
                    <a:pt x="1727" y="4837"/>
                    <a:pt x="2632" y="9754"/>
                    <a:pt x="2334" y="9778"/>
                  </a:cubicBezTo>
                  <a:cubicBezTo>
                    <a:pt x="3132" y="9707"/>
                    <a:pt x="3930" y="9635"/>
                    <a:pt x="4716" y="9576"/>
                  </a:cubicBezTo>
                  <a:cubicBezTo>
                    <a:pt x="5263" y="7111"/>
                    <a:pt x="5132" y="4515"/>
                    <a:pt x="4335" y="2134"/>
                  </a:cubicBezTo>
                  <a:cubicBezTo>
                    <a:pt x="4180" y="1658"/>
                    <a:pt x="3989" y="1158"/>
                    <a:pt x="3644" y="789"/>
                  </a:cubicBezTo>
                  <a:cubicBezTo>
                    <a:pt x="3115" y="201"/>
                    <a:pt x="2329" y="0"/>
                    <a:pt x="1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 flipH="1">
              <a:off x="6694248" y="1493375"/>
              <a:ext cx="996962" cy="547573"/>
            </a:xfrm>
            <a:custGeom>
              <a:avLst/>
              <a:gdLst/>
              <a:ahLst/>
              <a:cxnLst/>
              <a:rect l="l" t="t" r="r" b="b"/>
              <a:pathLst>
                <a:path w="16419" h="9018" extrusionOk="0">
                  <a:moveTo>
                    <a:pt x="10473" y="0"/>
                  </a:moveTo>
                  <a:cubicBezTo>
                    <a:pt x="9324" y="0"/>
                    <a:pt x="8158" y="149"/>
                    <a:pt x="7023" y="149"/>
                  </a:cubicBezTo>
                  <a:cubicBezTo>
                    <a:pt x="6952" y="149"/>
                    <a:pt x="6881" y="148"/>
                    <a:pt x="6810" y="147"/>
                  </a:cubicBezTo>
                  <a:cubicBezTo>
                    <a:pt x="6373" y="143"/>
                    <a:pt x="5950" y="113"/>
                    <a:pt x="5541" y="113"/>
                  </a:cubicBezTo>
                  <a:cubicBezTo>
                    <a:pt x="4783" y="113"/>
                    <a:pt x="4075" y="218"/>
                    <a:pt x="3417" y="790"/>
                  </a:cubicBezTo>
                  <a:cubicBezTo>
                    <a:pt x="3072" y="1088"/>
                    <a:pt x="2798" y="1493"/>
                    <a:pt x="2786" y="1933"/>
                  </a:cubicBezTo>
                  <a:cubicBezTo>
                    <a:pt x="1488" y="2302"/>
                    <a:pt x="572" y="3493"/>
                    <a:pt x="286" y="4791"/>
                  </a:cubicBezTo>
                  <a:cubicBezTo>
                    <a:pt x="0" y="6029"/>
                    <a:pt x="298" y="7327"/>
                    <a:pt x="655" y="8541"/>
                  </a:cubicBezTo>
                  <a:lnTo>
                    <a:pt x="14681" y="9017"/>
                  </a:lnTo>
                  <a:cubicBezTo>
                    <a:pt x="15466" y="8636"/>
                    <a:pt x="16085" y="7898"/>
                    <a:pt x="16252" y="7041"/>
                  </a:cubicBezTo>
                  <a:cubicBezTo>
                    <a:pt x="16419" y="6196"/>
                    <a:pt x="16050" y="5219"/>
                    <a:pt x="15300" y="4779"/>
                  </a:cubicBezTo>
                  <a:cubicBezTo>
                    <a:pt x="15740" y="3957"/>
                    <a:pt x="15645" y="2898"/>
                    <a:pt x="15169" y="2088"/>
                  </a:cubicBezTo>
                  <a:cubicBezTo>
                    <a:pt x="14692" y="1266"/>
                    <a:pt x="13895" y="683"/>
                    <a:pt x="13002" y="373"/>
                  </a:cubicBezTo>
                  <a:cubicBezTo>
                    <a:pt x="12181" y="83"/>
                    <a:pt x="11331" y="0"/>
                    <a:pt x="1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 flipH="1">
              <a:off x="6744823" y="1550028"/>
              <a:ext cx="492378" cy="458254"/>
            </a:xfrm>
            <a:custGeom>
              <a:avLst/>
              <a:gdLst/>
              <a:ahLst/>
              <a:cxnLst/>
              <a:rect l="l" t="t" r="r" b="b"/>
              <a:pathLst>
                <a:path w="8109" h="7547" extrusionOk="0">
                  <a:moveTo>
                    <a:pt x="3405" y="0"/>
                  </a:moveTo>
                  <a:lnTo>
                    <a:pt x="0" y="1846"/>
                  </a:lnTo>
                  <a:cubicBezTo>
                    <a:pt x="691" y="1881"/>
                    <a:pt x="1489" y="1929"/>
                    <a:pt x="1977" y="2429"/>
                  </a:cubicBezTo>
                  <a:cubicBezTo>
                    <a:pt x="2417" y="2881"/>
                    <a:pt x="2501" y="3548"/>
                    <a:pt x="2620" y="4155"/>
                  </a:cubicBezTo>
                  <a:cubicBezTo>
                    <a:pt x="2834" y="5346"/>
                    <a:pt x="3358" y="6584"/>
                    <a:pt x="4417" y="7191"/>
                  </a:cubicBezTo>
                  <a:cubicBezTo>
                    <a:pt x="4831" y="7429"/>
                    <a:pt x="5311" y="7546"/>
                    <a:pt x="5792" y="7546"/>
                  </a:cubicBezTo>
                  <a:cubicBezTo>
                    <a:pt x="6156" y="7546"/>
                    <a:pt x="6520" y="7479"/>
                    <a:pt x="6858" y="7346"/>
                  </a:cubicBezTo>
                  <a:cubicBezTo>
                    <a:pt x="7180" y="7203"/>
                    <a:pt x="7501" y="7013"/>
                    <a:pt x="7704" y="6727"/>
                  </a:cubicBezTo>
                  <a:cubicBezTo>
                    <a:pt x="8049" y="6287"/>
                    <a:pt x="8108" y="5644"/>
                    <a:pt x="7930" y="5108"/>
                  </a:cubicBezTo>
                  <a:cubicBezTo>
                    <a:pt x="7751" y="4572"/>
                    <a:pt x="7334" y="4132"/>
                    <a:pt x="6858" y="3834"/>
                  </a:cubicBezTo>
                  <a:cubicBezTo>
                    <a:pt x="6727" y="3739"/>
                    <a:pt x="6561" y="3655"/>
                    <a:pt x="6489" y="3501"/>
                  </a:cubicBezTo>
                  <a:cubicBezTo>
                    <a:pt x="6394" y="3358"/>
                    <a:pt x="6406" y="3155"/>
                    <a:pt x="6442" y="3000"/>
                  </a:cubicBezTo>
                  <a:cubicBezTo>
                    <a:pt x="6513" y="2500"/>
                    <a:pt x="6656" y="1988"/>
                    <a:pt x="6489" y="1512"/>
                  </a:cubicBezTo>
                  <a:cubicBezTo>
                    <a:pt x="6322" y="1000"/>
                    <a:pt x="5846" y="643"/>
                    <a:pt x="5358" y="417"/>
                  </a:cubicBezTo>
                  <a:cubicBezTo>
                    <a:pt x="4751" y="143"/>
                    <a:pt x="4072" y="0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 flipH="1">
              <a:off x="6739780" y="1927046"/>
              <a:ext cx="142449" cy="272936"/>
            </a:xfrm>
            <a:custGeom>
              <a:avLst/>
              <a:gdLst/>
              <a:ahLst/>
              <a:cxnLst/>
              <a:rect l="l" t="t" r="r" b="b"/>
              <a:pathLst>
                <a:path w="2346" h="4495" extrusionOk="0">
                  <a:moveTo>
                    <a:pt x="112" y="1"/>
                  </a:moveTo>
                  <a:cubicBezTo>
                    <a:pt x="75" y="1"/>
                    <a:pt x="37" y="3"/>
                    <a:pt x="0" y="6"/>
                  </a:cubicBezTo>
                  <a:lnTo>
                    <a:pt x="548" y="4495"/>
                  </a:lnTo>
                  <a:cubicBezTo>
                    <a:pt x="1072" y="4459"/>
                    <a:pt x="1536" y="4161"/>
                    <a:pt x="1834" y="3757"/>
                  </a:cubicBezTo>
                  <a:cubicBezTo>
                    <a:pt x="2131" y="3352"/>
                    <a:pt x="2262" y="2864"/>
                    <a:pt x="2310" y="2387"/>
                  </a:cubicBezTo>
                  <a:cubicBezTo>
                    <a:pt x="2346" y="1875"/>
                    <a:pt x="2298" y="1340"/>
                    <a:pt x="2024" y="899"/>
                  </a:cubicBezTo>
                  <a:cubicBezTo>
                    <a:pt x="1822" y="566"/>
                    <a:pt x="1500" y="328"/>
                    <a:pt x="1131" y="220"/>
                  </a:cubicBezTo>
                  <a:cubicBezTo>
                    <a:pt x="810" y="135"/>
                    <a:pt x="450" y="1"/>
                    <a:pt x="112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 flipH="1">
              <a:off x="7486584" y="2701119"/>
              <a:ext cx="342036" cy="552977"/>
            </a:xfrm>
            <a:custGeom>
              <a:avLst/>
              <a:gdLst/>
              <a:ahLst/>
              <a:cxnLst/>
              <a:rect l="l" t="t" r="r" b="b"/>
              <a:pathLst>
                <a:path w="5633" h="9107" extrusionOk="0">
                  <a:moveTo>
                    <a:pt x="2023" y="1"/>
                  </a:moveTo>
                  <a:cubicBezTo>
                    <a:pt x="1983" y="1"/>
                    <a:pt x="1942" y="4"/>
                    <a:pt x="1894" y="10"/>
                  </a:cubicBezTo>
                  <a:cubicBezTo>
                    <a:pt x="1751" y="34"/>
                    <a:pt x="1632" y="141"/>
                    <a:pt x="1525" y="248"/>
                  </a:cubicBezTo>
                  <a:cubicBezTo>
                    <a:pt x="1061" y="724"/>
                    <a:pt x="858" y="1367"/>
                    <a:pt x="703" y="1998"/>
                  </a:cubicBezTo>
                  <a:cubicBezTo>
                    <a:pt x="180" y="4248"/>
                    <a:pt x="1" y="7332"/>
                    <a:pt x="1763" y="9106"/>
                  </a:cubicBezTo>
                  <a:lnTo>
                    <a:pt x="5335" y="2641"/>
                  </a:lnTo>
                  <a:cubicBezTo>
                    <a:pt x="5371" y="2260"/>
                    <a:pt x="5537" y="1879"/>
                    <a:pt x="5585" y="1498"/>
                  </a:cubicBezTo>
                  <a:cubicBezTo>
                    <a:pt x="5633" y="1105"/>
                    <a:pt x="5525" y="665"/>
                    <a:pt x="5204" y="450"/>
                  </a:cubicBezTo>
                  <a:cubicBezTo>
                    <a:pt x="5049" y="367"/>
                    <a:pt x="4871" y="331"/>
                    <a:pt x="4704" y="307"/>
                  </a:cubicBezTo>
                  <a:cubicBezTo>
                    <a:pt x="3859" y="176"/>
                    <a:pt x="3013" y="69"/>
                    <a:pt x="2144" y="10"/>
                  </a:cubicBezTo>
                  <a:cubicBezTo>
                    <a:pt x="2102" y="4"/>
                    <a:pt x="2064" y="1"/>
                    <a:pt x="202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 flipH="1">
              <a:off x="6773723" y="1988495"/>
              <a:ext cx="68735" cy="160179"/>
            </a:xfrm>
            <a:custGeom>
              <a:avLst/>
              <a:gdLst/>
              <a:ahLst/>
              <a:cxnLst/>
              <a:rect l="l" t="t" r="r" b="b"/>
              <a:pathLst>
                <a:path w="1132" h="2638" extrusionOk="0">
                  <a:moveTo>
                    <a:pt x="1099" y="1"/>
                  </a:moveTo>
                  <a:cubicBezTo>
                    <a:pt x="1047" y="1"/>
                    <a:pt x="908" y="61"/>
                    <a:pt x="726" y="232"/>
                  </a:cubicBezTo>
                  <a:cubicBezTo>
                    <a:pt x="524" y="411"/>
                    <a:pt x="286" y="732"/>
                    <a:pt x="155" y="1149"/>
                  </a:cubicBezTo>
                  <a:cubicBezTo>
                    <a:pt x="12" y="1554"/>
                    <a:pt x="0" y="1935"/>
                    <a:pt x="12" y="2209"/>
                  </a:cubicBezTo>
                  <a:cubicBezTo>
                    <a:pt x="36" y="2471"/>
                    <a:pt x="48" y="2637"/>
                    <a:pt x="71" y="2637"/>
                  </a:cubicBezTo>
                  <a:cubicBezTo>
                    <a:pt x="107" y="2637"/>
                    <a:pt x="119" y="2471"/>
                    <a:pt x="155" y="2209"/>
                  </a:cubicBezTo>
                  <a:cubicBezTo>
                    <a:pt x="179" y="1935"/>
                    <a:pt x="202" y="1566"/>
                    <a:pt x="333" y="1197"/>
                  </a:cubicBezTo>
                  <a:cubicBezTo>
                    <a:pt x="452" y="804"/>
                    <a:pt x="643" y="506"/>
                    <a:pt x="822" y="316"/>
                  </a:cubicBezTo>
                  <a:cubicBezTo>
                    <a:pt x="1000" y="125"/>
                    <a:pt x="1131" y="30"/>
                    <a:pt x="1119" y="6"/>
                  </a:cubicBezTo>
                  <a:cubicBezTo>
                    <a:pt x="1116" y="3"/>
                    <a:pt x="1109" y="1"/>
                    <a:pt x="1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 flipH="1">
              <a:off x="6812773" y="1674324"/>
              <a:ext cx="885662" cy="722264"/>
            </a:xfrm>
            <a:custGeom>
              <a:avLst/>
              <a:gdLst/>
              <a:ahLst/>
              <a:cxnLst/>
              <a:rect l="l" t="t" r="r" b="b"/>
              <a:pathLst>
                <a:path w="14586" h="11895" extrusionOk="0">
                  <a:moveTo>
                    <a:pt x="8672" y="0"/>
                  </a:moveTo>
                  <a:cubicBezTo>
                    <a:pt x="8639" y="0"/>
                    <a:pt x="8606" y="0"/>
                    <a:pt x="8573" y="1"/>
                  </a:cubicBezTo>
                  <a:cubicBezTo>
                    <a:pt x="7322" y="13"/>
                    <a:pt x="6060" y="322"/>
                    <a:pt x="4977" y="930"/>
                  </a:cubicBezTo>
                  <a:cubicBezTo>
                    <a:pt x="3548" y="1739"/>
                    <a:pt x="2608" y="2156"/>
                    <a:pt x="2465" y="3990"/>
                  </a:cubicBezTo>
                  <a:cubicBezTo>
                    <a:pt x="2429" y="4323"/>
                    <a:pt x="2417" y="4680"/>
                    <a:pt x="2417" y="5037"/>
                  </a:cubicBezTo>
                  <a:cubicBezTo>
                    <a:pt x="2285" y="5008"/>
                    <a:pt x="2154" y="4995"/>
                    <a:pt x="2027" y="4995"/>
                  </a:cubicBezTo>
                  <a:cubicBezTo>
                    <a:pt x="1628" y="4995"/>
                    <a:pt x="1259" y="5127"/>
                    <a:pt x="953" y="5335"/>
                  </a:cubicBezTo>
                  <a:cubicBezTo>
                    <a:pt x="381" y="5752"/>
                    <a:pt x="0" y="6502"/>
                    <a:pt x="48" y="7228"/>
                  </a:cubicBezTo>
                  <a:cubicBezTo>
                    <a:pt x="108" y="8492"/>
                    <a:pt x="1275" y="9426"/>
                    <a:pt x="2481" y="9426"/>
                  </a:cubicBezTo>
                  <a:cubicBezTo>
                    <a:pt x="2706" y="9426"/>
                    <a:pt x="2934" y="9393"/>
                    <a:pt x="3155" y="9324"/>
                  </a:cubicBezTo>
                  <a:cubicBezTo>
                    <a:pt x="3417" y="9883"/>
                    <a:pt x="3596" y="10383"/>
                    <a:pt x="4048" y="10788"/>
                  </a:cubicBezTo>
                  <a:cubicBezTo>
                    <a:pt x="4870" y="11502"/>
                    <a:pt x="6072" y="11729"/>
                    <a:pt x="7132" y="11824"/>
                  </a:cubicBezTo>
                  <a:cubicBezTo>
                    <a:pt x="7570" y="11869"/>
                    <a:pt x="8013" y="11894"/>
                    <a:pt x="8457" y="11894"/>
                  </a:cubicBezTo>
                  <a:cubicBezTo>
                    <a:pt x="9412" y="11894"/>
                    <a:pt x="10369" y="11779"/>
                    <a:pt x="11287" y="11502"/>
                  </a:cubicBezTo>
                  <a:cubicBezTo>
                    <a:pt x="12192" y="11217"/>
                    <a:pt x="13073" y="10693"/>
                    <a:pt x="13561" y="9883"/>
                  </a:cubicBezTo>
                  <a:cubicBezTo>
                    <a:pt x="14585" y="8181"/>
                    <a:pt x="14311" y="5787"/>
                    <a:pt x="13990" y="3930"/>
                  </a:cubicBezTo>
                  <a:cubicBezTo>
                    <a:pt x="13567" y="1310"/>
                    <a:pt x="11139" y="0"/>
                    <a:pt x="8672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 flipH="1">
              <a:off x="7211883" y="1992321"/>
              <a:ext cx="179306" cy="170866"/>
            </a:xfrm>
            <a:custGeom>
              <a:avLst/>
              <a:gdLst/>
              <a:ahLst/>
              <a:cxnLst/>
              <a:rect l="l" t="t" r="r" b="b"/>
              <a:pathLst>
                <a:path w="2953" h="2814" extrusionOk="0">
                  <a:moveTo>
                    <a:pt x="1506" y="0"/>
                  </a:moveTo>
                  <a:cubicBezTo>
                    <a:pt x="1477" y="0"/>
                    <a:pt x="1447" y="1"/>
                    <a:pt x="1417" y="3"/>
                  </a:cubicBezTo>
                  <a:cubicBezTo>
                    <a:pt x="619" y="38"/>
                    <a:pt x="0" y="693"/>
                    <a:pt x="36" y="1467"/>
                  </a:cubicBezTo>
                  <a:cubicBezTo>
                    <a:pt x="59" y="2226"/>
                    <a:pt x="712" y="2813"/>
                    <a:pt x="1490" y="2813"/>
                  </a:cubicBezTo>
                  <a:cubicBezTo>
                    <a:pt x="1505" y="2813"/>
                    <a:pt x="1521" y="2813"/>
                    <a:pt x="1536" y="2813"/>
                  </a:cubicBezTo>
                  <a:cubicBezTo>
                    <a:pt x="2346" y="2765"/>
                    <a:pt x="2953" y="2110"/>
                    <a:pt x="2917" y="1336"/>
                  </a:cubicBezTo>
                  <a:cubicBezTo>
                    <a:pt x="2883" y="591"/>
                    <a:pt x="2274" y="0"/>
                    <a:pt x="1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 flipH="1">
              <a:off x="6885814" y="1974226"/>
              <a:ext cx="178638" cy="170866"/>
            </a:xfrm>
            <a:custGeom>
              <a:avLst/>
              <a:gdLst/>
              <a:ahLst/>
              <a:cxnLst/>
              <a:rect l="l" t="t" r="r" b="b"/>
              <a:pathLst>
                <a:path w="2942" h="2814" extrusionOk="0">
                  <a:moveTo>
                    <a:pt x="1437" y="0"/>
                  </a:moveTo>
                  <a:cubicBezTo>
                    <a:pt x="689" y="0"/>
                    <a:pt x="59" y="580"/>
                    <a:pt x="25" y="1337"/>
                  </a:cubicBezTo>
                  <a:cubicBezTo>
                    <a:pt x="1" y="2110"/>
                    <a:pt x="608" y="2765"/>
                    <a:pt x="1406" y="2813"/>
                  </a:cubicBezTo>
                  <a:cubicBezTo>
                    <a:pt x="1421" y="2813"/>
                    <a:pt x="1437" y="2814"/>
                    <a:pt x="1453" y="2814"/>
                  </a:cubicBezTo>
                  <a:cubicBezTo>
                    <a:pt x="2241" y="2814"/>
                    <a:pt x="2883" y="2226"/>
                    <a:pt x="2918" y="1467"/>
                  </a:cubicBezTo>
                  <a:cubicBezTo>
                    <a:pt x="2942" y="694"/>
                    <a:pt x="2334" y="39"/>
                    <a:pt x="1525" y="3"/>
                  </a:cubicBezTo>
                  <a:cubicBezTo>
                    <a:pt x="1495" y="1"/>
                    <a:pt x="1466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 flipH="1">
              <a:off x="7211491" y="2028571"/>
              <a:ext cx="107778" cy="134556"/>
            </a:xfrm>
            <a:custGeom>
              <a:avLst/>
              <a:gdLst/>
              <a:ahLst/>
              <a:cxnLst/>
              <a:rect l="l" t="t" r="r" b="b"/>
              <a:pathLst>
                <a:path w="1775" h="2216" extrusionOk="0">
                  <a:moveTo>
                    <a:pt x="1405" y="1"/>
                  </a:moveTo>
                  <a:cubicBezTo>
                    <a:pt x="619" y="25"/>
                    <a:pt x="0" y="692"/>
                    <a:pt x="24" y="1465"/>
                  </a:cubicBezTo>
                  <a:cubicBezTo>
                    <a:pt x="36" y="1751"/>
                    <a:pt x="131" y="2001"/>
                    <a:pt x="274" y="2216"/>
                  </a:cubicBezTo>
                  <a:lnTo>
                    <a:pt x="369" y="2216"/>
                  </a:lnTo>
                  <a:cubicBezTo>
                    <a:pt x="1167" y="2180"/>
                    <a:pt x="1774" y="1513"/>
                    <a:pt x="1750" y="739"/>
                  </a:cubicBezTo>
                  <a:cubicBezTo>
                    <a:pt x="1738" y="465"/>
                    <a:pt x="1643" y="203"/>
                    <a:pt x="1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 flipH="1">
              <a:off x="6887271" y="2029118"/>
              <a:ext cx="125812" cy="116036"/>
            </a:xfrm>
            <a:custGeom>
              <a:avLst/>
              <a:gdLst/>
              <a:ahLst/>
              <a:cxnLst/>
              <a:rect l="l" t="t" r="r" b="b"/>
              <a:pathLst>
                <a:path w="2072" h="1911" extrusionOk="0">
                  <a:moveTo>
                    <a:pt x="1516" y="1"/>
                  </a:moveTo>
                  <a:cubicBezTo>
                    <a:pt x="1483" y="1"/>
                    <a:pt x="1450" y="2"/>
                    <a:pt x="1417" y="4"/>
                  </a:cubicBezTo>
                  <a:cubicBezTo>
                    <a:pt x="619" y="16"/>
                    <a:pt x="0" y="683"/>
                    <a:pt x="24" y="1456"/>
                  </a:cubicBezTo>
                  <a:cubicBezTo>
                    <a:pt x="24" y="1576"/>
                    <a:pt x="60" y="1695"/>
                    <a:pt x="84" y="1802"/>
                  </a:cubicBezTo>
                  <a:cubicBezTo>
                    <a:pt x="238" y="1861"/>
                    <a:pt x="381" y="1897"/>
                    <a:pt x="560" y="1909"/>
                  </a:cubicBezTo>
                  <a:cubicBezTo>
                    <a:pt x="583" y="1910"/>
                    <a:pt x="606" y="1910"/>
                    <a:pt x="629" y="1910"/>
                  </a:cubicBezTo>
                  <a:cubicBezTo>
                    <a:pt x="1407" y="1910"/>
                    <a:pt x="2037" y="1327"/>
                    <a:pt x="2072" y="563"/>
                  </a:cubicBezTo>
                  <a:cubicBezTo>
                    <a:pt x="2072" y="409"/>
                    <a:pt x="2048" y="242"/>
                    <a:pt x="2012" y="87"/>
                  </a:cubicBezTo>
                  <a:cubicBezTo>
                    <a:pt x="1863" y="27"/>
                    <a:pt x="1688" y="1"/>
                    <a:pt x="1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 flipH="1">
              <a:off x="6912530" y="1856305"/>
              <a:ext cx="118647" cy="63817"/>
            </a:xfrm>
            <a:custGeom>
              <a:avLst/>
              <a:gdLst/>
              <a:ahLst/>
              <a:cxnLst/>
              <a:rect l="l" t="t" r="r" b="b"/>
              <a:pathLst>
                <a:path w="1954" h="1051" extrusionOk="0">
                  <a:moveTo>
                    <a:pt x="728" y="1"/>
                  </a:moveTo>
                  <a:cubicBezTo>
                    <a:pt x="388" y="1"/>
                    <a:pt x="114" y="114"/>
                    <a:pt x="60" y="302"/>
                  </a:cubicBezTo>
                  <a:cubicBezTo>
                    <a:pt x="1" y="576"/>
                    <a:pt x="358" y="885"/>
                    <a:pt x="858" y="1004"/>
                  </a:cubicBezTo>
                  <a:cubicBezTo>
                    <a:pt x="992" y="1036"/>
                    <a:pt x="1123" y="1050"/>
                    <a:pt x="1244" y="1050"/>
                  </a:cubicBezTo>
                  <a:cubicBezTo>
                    <a:pt x="1585" y="1050"/>
                    <a:pt x="1850" y="933"/>
                    <a:pt x="1894" y="731"/>
                  </a:cubicBezTo>
                  <a:cubicBezTo>
                    <a:pt x="1953" y="469"/>
                    <a:pt x="1596" y="159"/>
                    <a:pt x="1084" y="40"/>
                  </a:cubicBezTo>
                  <a:cubicBezTo>
                    <a:pt x="962" y="13"/>
                    <a:pt x="841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 flipH="1">
              <a:off x="7283411" y="1871304"/>
              <a:ext cx="120104" cy="66671"/>
            </a:xfrm>
            <a:custGeom>
              <a:avLst/>
              <a:gdLst/>
              <a:ahLst/>
              <a:cxnLst/>
              <a:rect l="l" t="t" r="r" b="b"/>
              <a:pathLst>
                <a:path w="1978" h="1098" extrusionOk="0">
                  <a:moveTo>
                    <a:pt x="1357" y="0"/>
                  </a:moveTo>
                  <a:cubicBezTo>
                    <a:pt x="1198" y="0"/>
                    <a:pt x="1018" y="30"/>
                    <a:pt x="834" y="91"/>
                  </a:cubicBezTo>
                  <a:cubicBezTo>
                    <a:pt x="346" y="245"/>
                    <a:pt x="1" y="591"/>
                    <a:pt x="84" y="841"/>
                  </a:cubicBezTo>
                  <a:cubicBezTo>
                    <a:pt x="145" y="1008"/>
                    <a:pt x="360" y="1097"/>
                    <a:pt x="634" y="1097"/>
                  </a:cubicBezTo>
                  <a:cubicBezTo>
                    <a:pt x="791" y="1097"/>
                    <a:pt x="966" y="1068"/>
                    <a:pt x="1144" y="1007"/>
                  </a:cubicBezTo>
                  <a:cubicBezTo>
                    <a:pt x="1632" y="841"/>
                    <a:pt x="1977" y="507"/>
                    <a:pt x="1894" y="245"/>
                  </a:cubicBezTo>
                  <a:cubicBezTo>
                    <a:pt x="1841" y="87"/>
                    <a:pt x="1631" y="0"/>
                    <a:pt x="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 flipH="1">
              <a:off x="6882171" y="1967668"/>
              <a:ext cx="186593" cy="123869"/>
            </a:xfrm>
            <a:custGeom>
              <a:avLst/>
              <a:gdLst/>
              <a:ahLst/>
              <a:cxnLst/>
              <a:rect l="l" t="t" r="r" b="b"/>
              <a:pathLst>
                <a:path w="3073" h="2040" extrusionOk="0">
                  <a:moveTo>
                    <a:pt x="1555" y="1"/>
                  </a:moveTo>
                  <a:cubicBezTo>
                    <a:pt x="1521" y="1"/>
                    <a:pt x="1487" y="2"/>
                    <a:pt x="1453" y="4"/>
                  </a:cubicBezTo>
                  <a:cubicBezTo>
                    <a:pt x="1239" y="16"/>
                    <a:pt x="1048" y="63"/>
                    <a:pt x="870" y="135"/>
                  </a:cubicBezTo>
                  <a:cubicBezTo>
                    <a:pt x="691" y="206"/>
                    <a:pt x="548" y="325"/>
                    <a:pt x="429" y="468"/>
                  </a:cubicBezTo>
                  <a:cubicBezTo>
                    <a:pt x="298" y="587"/>
                    <a:pt x="215" y="730"/>
                    <a:pt x="155" y="873"/>
                  </a:cubicBezTo>
                  <a:cubicBezTo>
                    <a:pt x="96" y="1004"/>
                    <a:pt x="48" y="1135"/>
                    <a:pt x="36" y="1266"/>
                  </a:cubicBezTo>
                  <a:cubicBezTo>
                    <a:pt x="0" y="1528"/>
                    <a:pt x="36" y="1730"/>
                    <a:pt x="60" y="1861"/>
                  </a:cubicBezTo>
                  <a:cubicBezTo>
                    <a:pt x="131" y="1968"/>
                    <a:pt x="155" y="2040"/>
                    <a:pt x="167" y="2040"/>
                  </a:cubicBezTo>
                  <a:cubicBezTo>
                    <a:pt x="215" y="2028"/>
                    <a:pt x="108" y="1742"/>
                    <a:pt x="203" y="1278"/>
                  </a:cubicBezTo>
                  <a:cubicBezTo>
                    <a:pt x="227" y="1159"/>
                    <a:pt x="274" y="1040"/>
                    <a:pt x="322" y="921"/>
                  </a:cubicBezTo>
                  <a:cubicBezTo>
                    <a:pt x="381" y="802"/>
                    <a:pt x="465" y="683"/>
                    <a:pt x="572" y="587"/>
                  </a:cubicBezTo>
                  <a:cubicBezTo>
                    <a:pt x="679" y="480"/>
                    <a:pt x="810" y="385"/>
                    <a:pt x="953" y="313"/>
                  </a:cubicBezTo>
                  <a:cubicBezTo>
                    <a:pt x="1108" y="254"/>
                    <a:pt x="1286" y="206"/>
                    <a:pt x="1465" y="206"/>
                  </a:cubicBezTo>
                  <a:cubicBezTo>
                    <a:pt x="1483" y="206"/>
                    <a:pt x="1501" y="205"/>
                    <a:pt x="1519" y="205"/>
                  </a:cubicBezTo>
                  <a:cubicBezTo>
                    <a:pt x="1857" y="205"/>
                    <a:pt x="2179" y="311"/>
                    <a:pt x="2405" y="492"/>
                  </a:cubicBezTo>
                  <a:cubicBezTo>
                    <a:pt x="2644" y="683"/>
                    <a:pt x="2775" y="944"/>
                    <a:pt x="2846" y="1147"/>
                  </a:cubicBezTo>
                  <a:cubicBezTo>
                    <a:pt x="2929" y="1373"/>
                    <a:pt x="2941" y="1564"/>
                    <a:pt x="2953" y="1683"/>
                  </a:cubicBezTo>
                  <a:cubicBezTo>
                    <a:pt x="2965" y="1814"/>
                    <a:pt x="2965" y="1897"/>
                    <a:pt x="2977" y="1897"/>
                  </a:cubicBezTo>
                  <a:cubicBezTo>
                    <a:pt x="3001" y="1897"/>
                    <a:pt x="3025" y="1814"/>
                    <a:pt x="3036" y="1683"/>
                  </a:cubicBezTo>
                  <a:cubicBezTo>
                    <a:pt x="3060" y="1552"/>
                    <a:pt x="3072" y="1337"/>
                    <a:pt x="3013" y="1099"/>
                  </a:cubicBezTo>
                  <a:cubicBezTo>
                    <a:pt x="2953" y="861"/>
                    <a:pt x="2810" y="587"/>
                    <a:pt x="2536" y="349"/>
                  </a:cubicBezTo>
                  <a:cubicBezTo>
                    <a:pt x="2405" y="230"/>
                    <a:pt x="2239" y="135"/>
                    <a:pt x="2048" y="75"/>
                  </a:cubicBezTo>
                  <a:cubicBezTo>
                    <a:pt x="1899" y="26"/>
                    <a:pt x="1726" y="1"/>
                    <a:pt x="1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 flipH="1">
              <a:off x="7208240" y="1985034"/>
              <a:ext cx="191632" cy="124597"/>
            </a:xfrm>
            <a:custGeom>
              <a:avLst/>
              <a:gdLst/>
              <a:ahLst/>
              <a:cxnLst/>
              <a:rect l="l" t="t" r="r" b="b"/>
              <a:pathLst>
                <a:path w="3156" h="2052" extrusionOk="0">
                  <a:moveTo>
                    <a:pt x="1602" y="1"/>
                  </a:moveTo>
                  <a:cubicBezTo>
                    <a:pt x="1569" y="1"/>
                    <a:pt x="1535" y="2"/>
                    <a:pt x="1501" y="4"/>
                  </a:cubicBezTo>
                  <a:cubicBezTo>
                    <a:pt x="1286" y="16"/>
                    <a:pt x="1096" y="39"/>
                    <a:pt x="917" y="123"/>
                  </a:cubicBezTo>
                  <a:cubicBezTo>
                    <a:pt x="739" y="194"/>
                    <a:pt x="596" y="301"/>
                    <a:pt x="453" y="432"/>
                  </a:cubicBezTo>
                  <a:cubicBezTo>
                    <a:pt x="203" y="682"/>
                    <a:pt x="84" y="980"/>
                    <a:pt x="36" y="1230"/>
                  </a:cubicBezTo>
                  <a:cubicBezTo>
                    <a:pt x="0" y="1492"/>
                    <a:pt x="24" y="1706"/>
                    <a:pt x="72" y="1849"/>
                  </a:cubicBezTo>
                  <a:cubicBezTo>
                    <a:pt x="131" y="1980"/>
                    <a:pt x="179" y="2051"/>
                    <a:pt x="179" y="2051"/>
                  </a:cubicBezTo>
                  <a:cubicBezTo>
                    <a:pt x="191" y="2051"/>
                    <a:pt x="179" y="1968"/>
                    <a:pt x="167" y="1825"/>
                  </a:cubicBezTo>
                  <a:cubicBezTo>
                    <a:pt x="143" y="1694"/>
                    <a:pt x="143" y="1504"/>
                    <a:pt x="203" y="1266"/>
                  </a:cubicBezTo>
                  <a:cubicBezTo>
                    <a:pt x="262" y="1039"/>
                    <a:pt x="381" y="778"/>
                    <a:pt x="608" y="563"/>
                  </a:cubicBezTo>
                  <a:cubicBezTo>
                    <a:pt x="727" y="456"/>
                    <a:pt x="858" y="373"/>
                    <a:pt x="1012" y="313"/>
                  </a:cubicBezTo>
                  <a:cubicBezTo>
                    <a:pt x="1155" y="254"/>
                    <a:pt x="1334" y="218"/>
                    <a:pt x="1512" y="206"/>
                  </a:cubicBezTo>
                  <a:cubicBezTo>
                    <a:pt x="1535" y="205"/>
                    <a:pt x="1557" y="205"/>
                    <a:pt x="1579" y="205"/>
                  </a:cubicBezTo>
                  <a:cubicBezTo>
                    <a:pt x="1912" y="205"/>
                    <a:pt x="2230" y="290"/>
                    <a:pt x="2453" y="480"/>
                  </a:cubicBezTo>
                  <a:cubicBezTo>
                    <a:pt x="2691" y="658"/>
                    <a:pt x="2858" y="908"/>
                    <a:pt x="2929" y="1135"/>
                  </a:cubicBezTo>
                  <a:cubicBezTo>
                    <a:pt x="3001" y="1349"/>
                    <a:pt x="3036" y="1551"/>
                    <a:pt x="3036" y="1682"/>
                  </a:cubicBezTo>
                  <a:cubicBezTo>
                    <a:pt x="3036" y="1813"/>
                    <a:pt x="3048" y="1885"/>
                    <a:pt x="3060" y="1909"/>
                  </a:cubicBezTo>
                  <a:cubicBezTo>
                    <a:pt x="3072" y="1909"/>
                    <a:pt x="3108" y="1825"/>
                    <a:pt x="3120" y="1694"/>
                  </a:cubicBezTo>
                  <a:cubicBezTo>
                    <a:pt x="3132" y="1563"/>
                    <a:pt x="3155" y="1337"/>
                    <a:pt x="3072" y="1087"/>
                  </a:cubicBezTo>
                  <a:cubicBezTo>
                    <a:pt x="3001" y="837"/>
                    <a:pt x="2858" y="551"/>
                    <a:pt x="2572" y="325"/>
                  </a:cubicBezTo>
                  <a:cubicBezTo>
                    <a:pt x="2321" y="118"/>
                    <a:pt x="1971" y="1"/>
                    <a:pt x="1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 flipH="1">
              <a:off x="6994260" y="1955281"/>
              <a:ext cx="72318" cy="52462"/>
            </a:xfrm>
            <a:custGeom>
              <a:avLst/>
              <a:gdLst/>
              <a:ahLst/>
              <a:cxnLst/>
              <a:rect l="l" t="t" r="r" b="b"/>
              <a:pathLst>
                <a:path w="1191" h="864" extrusionOk="0">
                  <a:moveTo>
                    <a:pt x="1142" y="1"/>
                  </a:moveTo>
                  <a:cubicBezTo>
                    <a:pt x="1104" y="1"/>
                    <a:pt x="1043" y="10"/>
                    <a:pt x="965" y="29"/>
                  </a:cubicBezTo>
                  <a:cubicBezTo>
                    <a:pt x="834" y="53"/>
                    <a:pt x="655" y="136"/>
                    <a:pt x="476" y="267"/>
                  </a:cubicBezTo>
                  <a:cubicBezTo>
                    <a:pt x="155" y="529"/>
                    <a:pt x="0" y="851"/>
                    <a:pt x="12" y="863"/>
                  </a:cubicBezTo>
                  <a:cubicBezTo>
                    <a:pt x="13" y="863"/>
                    <a:pt x="14" y="863"/>
                    <a:pt x="14" y="863"/>
                  </a:cubicBezTo>
                  <a:cubicBezTo>
                    <a:pt x="55" y="863"/>
                    <a:pt x="233" y="584"/>
                    <a:pt x="536" y="339"/>
                  </a:cubicBezTo>
                  <a:cubicBezTo>
                    <a:pt x="845" y="89"/>
                    <a:pt x="1191" y="29"/>
                    <a:pt x="1191" y="17"/>
                  </a:cubicBezTo>
                  <a:cubicBezTo>
                    <a:pt x="1191" y="7"/>
                    <a:pt x="1174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 flipH="1">
              <a:off x="7208239" y="1972951"/>
              <a:ext cx="68006" cy="52098"/>
            </a:xfrm>
            <a:custGeom>
              <a:avLst/>
              <a:gdLst/>
              <a:ahLst/>
              <a:cxnLst/>
              <a:rect l="l" t="t" r="r" b="b"/>
              <a:pathLst>
                <a:path w="1120" h="858" extrusionOk="0">
                  <a:moveTo>
                    <a:pt x="0" y="0"/>
                  </a:moveTo>
                  <a:cubicBezTo>
                    <a:pt x="0" y="36"/>
                    <a:pt x="310" y="95"/>
                    <a:pt x="631" y="334"/>
                  </a:cubicBezTo>
                  <a:cubicBezTo>
                    <a:pt x="935" y="567"/>
                    <a:pt x="1067" y="858"/>
                    <a:pt x="1094" y="858"/>
                  </a:cubicBezTo>
                  <a:cubicBezTo>
                    <a:pt x="1095" y="858"/>
                    <a:pt x="1095" y="858"/>
                    <a:pt x="1096" y="857"/>
                  </a:cubicBezTo>
                  <a:cubicBezTo>
                    <a:pt x="1119" y="857"/>
                    <a:pt x="1084" y="762"/>
                    <a:pt x="1024" y="643"/>
                  </a:cubicBezTo>
                  <a:cubicBezTo>
                    <a:pt x="965" y="524"/>
                    <a:pt x="846" y="381"/>
                    <a:pt x="679" y="262"/>
                  </a:cubicBezTo>
                  <a:cubicBezTo>
                    <a:pt x="524" y="143"/>
                    <a:pt x="346" y="48"/>
                    <a:pt x="227" y="24"/>
                  </a:cubicBezTo>
                  <a:cubicBezTo>
                    <a:pt x="7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 flipH="1">
              <a:off x="7327559" y="2444572"/>
              <a:ext cx="495961" cy="534761"/>
            </a:xfrm>
            <a:custGeom>
              <a:avLst/>
              <a:gdLst/>
              <a:ahLst/>
              <a:cxnLst/>
              <a:rect l="l" t="t" r="r" b="b"/>
              <a:pathLst>
                <a:path w="8168" h="8807" extrusionOk="0">
                  <a:moveTo>
                    <a:pt x="6136" y="0"/>
                  </a:moveTo>
                  <a:cubicBezTo>
                    <a:pt x="4822" y="0"/>
                    <a:pt x="3416" y="1399"/>
                    <a:pt x="2632" y="2211"/>
                  </a:cubicBezTo>
                  <a:cubicBezTo>
                    <a:pt x="2393" y="2461"/>
                    <a:pt x="488" y="4699"/>
                    <a:pt x="0" y="5628"/>
                  </a:cubicBezTo>
                  <a:cubicBezTo>
                    <a:pt x="1429" y="7176"/>
                    <a:pt x="3417" y="8247"/>
                    <a:pt x="5501" y="8807"/>
                  </a:cubicBezTo>
                  <a:lnTo>
                    <a:pt x="6275" y="7318"/>
                  </a:lnTo>
                  <a:cubicBezTo>
                    <a:pt x="6811" y="6283"/>
                    <a:pt x="7346" y="5259"/>
                    <a:pt x="7632" y="4139"/>
                  </a:cubicBezTo>
                  <a:cubicBezTo>
                    <a:pt x="7870" y="3163"/>
                    <a:pt x="8168" y="1258"/>
                    <a:pt x="7346" y="496"/>
                  </a:cubicBezTo>
                  <a:cubicBezTo>
                    <a:pt x="6968" y="144"/>
                    <a:pt x="6557" y="0"/>
                    <a:pt x="6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 flipH="1">
              <a:off x="7442501" y="2703123"/>
              <a:ext cx="330438" cy="191632"/>
            </a:xfrm>
            <a:custGeom>
              <a:avLst/>
              <a:gdLst/>
              <a:ahLst/>
              <a:cxnLst/>
              <a:rect l="l" t="t" r="r" b="b"/>
              <a:pathLst>
                <a:path w="5442" h="3156" extrusionOk="0">
                  <a:moveTo>
                    <a:pt x="72" y="1"/>
                  </a:moveTo>
                  <a:cubicBezTo>
                    <a:pt x="36" y="36"/>
                    <a:pt x="13" y="84"/>
                    <a:pt x="1" y="108"/>
                  </a:cubicBezTo>
                  <a:cubicBezTo>
                    <a:pt x="84" y="215"/>
                    <a:pt x="191" y="298"/>
                    <a:pt x="298" y="405"/>
                  </a:cubicBezTo>
                  <a:cubicBezTo>
                    <a:pt x="513" y="632"/>
                    <a:pt x="787" y="834"/>
                    <a:pt x="1048" y="1060"/>
                  </a:cubicBezTo>
                  <a:cubicBezTo>
                    <a:pt x="1620" y="1489"/>
                    <a:pt x="2263" y="1929"/>
                    <a:pt x="2989" y="2298"/>
                  </a:cubicBezTo>
                  <a:cubicBezTo>
                    <a:pt x="3715" y="2656"/>
                    <a:pt x="4466" y="2918"/>
                    <a:pt x="5132" y="3096"/>
                  </a:cubicBezTo>
                  <a:cubicBezTo>
                    <a:pt x="5204" y="3120"/>
                    <a:pt x="5275" y="3132"/>
                    <a:pt x="5370" y="3156"/>
                  </a:cubicBezTo>
                  <a:lnTo>
                    <a:pt x="5430" y="3037"/>
                  </a:lnTo>
                  <a:cubicBezTo>
                    <a:pt x="5430" y="3025"/>
                    <a:pt x="5442" y="3025"/>
                    <a:pt x="5442" y="3013"/>
                  </a:cubicBezTo>
                  <a:cubicBezTo>
                    <a:pt x="5370" y="3013"/>
                    <a:pt x="5275" y="2977"/>
                    <a:pt x="5192" y="2965"/>
                  </a:cubicBezTo>
                  <a:cubicBezTo>
                    <a:pt x="4525" y="2775"/>
                    <a:pt x="3787" y="2501"/>
                    <a:pt x="3073" y="2144"/>
                  </a:cubicBezTo>
                  <a:cubicBezTo>
                    <a:pt x="2358" y="1786"/>
                    <a:pt x="1703" y="1358"/>
                    <a:pt x="1156" y="941"/>
                  </a:cubicBezTo>
                  <a:cubicBezTo>
                    <a:pt x="894" y="715"/>
                    <a:pt x="620" y="524"/>
                    <a:pt x="394" y="298"/>
                  </a:cubicBezTo>
                  <a:cubicBezTo>
                    <a:pt x="298" y="203"/>
                    <a:pt x="179" y="108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 flipH="1">
              <a:off x="7138838" y="2397513"/>
              <a:ext cx="383204" cy="956219"/>
            </a:xfrm>
            <a:custGeom>
              <a:avLst/>
              <a:gdLst/>
              <a:ahLst/>
              <a:cxnLst/>
              <a:rect l="l" t="t" r="r" b="b"/>
              <a:pathLst>
                <a:path w="6311" h="15748" extrusionOk="0">
                  <a:moveTo>
                    <a:pt x="2882" y="1"/>
                  </a:moveTo>
                  <a:cubicBezTo>
                    <a:pt x="2287" y="1"/>
                    <a:pt x="1192" y="115"/>
                    <a:pt x="1060" y="604"/>
                  </a:cubicBezTo>
                  <a:cubicBezTo>
                    <a:pt x="976" y="854"/>
                    <a:pt x="1548" y="1735"/>
                    <a:pt x="1667" y="1986"/>
                  </a:cubicBezTo>
                  <a:cubicBezTo>
                    <a:pt x="2465" y="3831"/>
                    <a:pt x="2536" y="6200"/>
                    <a:pt x="2548" y="8189"/>
                  </a:cubicBezTo>
                  <a:cubicBezTo>
                    <a:pt x="2560" y="10260"/>
                    <a:pt x="2465" y="13880"/>
                    <a:pt x="0" y="14582"/>
                  </a:cubicBezTo>
                  <a:cubicBezTo>
                    <a:pt x="155" y="14975"/>
                    <a:pt x="488" y="15273"/>
                    <a:pt x="881" y="15451"/>
                  </a:cubicBezTo>
                  <a:cubicBezTo>
                    <a:pt x="1262" y="15630"/>
                    <a:pt x="1703" y="15690"/>
                    <a:pt x="2119" y="15737"/>
                  </a:cubicBezTo>
                  <a:cubicBezTo>
                    <a:pt x="2197" y="15744"/>
                    <a:pt x="2273" y="15748"/>
                    <a:pt x="2348" y="15748"/>
                  </a:cubicBezTo>
                  <a:cubicBezTo>
                    <a:pt x="3279" y="15748"/>
                    <a:pt x="4033" y="15218"/>
                    <a:pt x="4584" y="14535"/>
                  </a:cubicBezTo>
                  <a:cubicBezTo>
                    <a:pt x="5132" y="13844"/>
                    <a:pt x="5179" y="13130"/>
                    <a:pt x="5418" y="12320"/>
                  </a:cubicBezTo>
                  <a:cubicBezTo>
                    <a:pt x="6168" y="9772"/>
                    <a:pt x="6310" y="7165"/>
                    <a:pt x="5894" y="4557"/>
                  </a:cubicBezTo>
                  <a:cubicBezTo>
                    <a:pt x="5620" y="2855"/>
                    <a:pt x="5382" y="140"/>
                    <a:pt x="3132" y="9"/>
                  </a:cubicBezTo>
                  <a:cubicBezTo>
                    <a:pt x="3067" y="4"/>
                    <a:pt x="2982" y="1"/>
                    <a:pt x="2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 flipH="1">
              <a:off x="7241514" y="2422591"/>
              <a:ext cx="113546" cy="808365"/>
            </a:xfrm>
            <a:custGeom>
              <a:avLst/>
              <a:gdLst/>
              <a:ahLst/>
              <a:cxnLst/>
              <a:rect l="l" t="t" r="r" b="b"/>
              <a:pathLst>
                <a:path w="1870" h="13313" extrusionOk="0">
                  <a:moveTo>
                    <a:pt x="24" y="1"/>
                  </a:moveTo>
                  <a:cubicBezTo>
                    <a:pt x="1" y="1"/>
                    <a:pt x="84" y="179"/>
                    <a:pt x="215" y="501"/>
                  </a:cubicBezTo>
                  <a:cubicBezTo>
                    <a:pt x="262" y="596"/>
                    <a:pt x="286" y="680"/>
                    <a:pt x="334" y="775"/>
                  </a:cubicBezTo>
                  <a:cubicBezTo>
                    <a:pt x="382" y="870"/>
                    <a:pt x="405" y="977"/>
                    <a:pt x="453" y="1084"/>
                  </a:cubicBezTo>
                  <a:cubicBezTo>
                    <a:pt x="536" y="1311"/>
                    <a:pt x="643" y="1573"/>
                    <a:pt x="739" y="1858"/>
                  </a:cubicBezTo>
                  <a:cubicBezTo>
                    <a:pt x="774" y="2001"/>
                    <a:pt x="834" y="2156"/>
                    <a:pt x="882" y="2323"/>
                  </a:cubicBezTo>
                  <a:cubicBezTo>
                    <a:pt x="929" y="2477"/>
                    <a:pt x="977" y="2644"/>
                    <a:pt x="1013" y="2823"/>
                  </a:cubicBezTo>
                  <a:cubicBezTo>
                    <a:pt x="1120" y="3168"/>
                    <a:pt x="1191" y="3549"/>
                    <a:pt x="1286" y="3942"/>
                  </a:cubicBezTo>
                  <a:cubicBezTo>
                    <a:pt x="1429" y="4740"/>
                    <a:pt x="1572" y="5621"/>
                    <a:pt x="1632" y="6561"/>
                  </a:cubicBezTo>
                  <a:cubicBezTo>
                    <a:pt x="1691" y="7502"/>
                    <a:pt x="1667" y="8395"/>
                    <a:pt x="1644" y="9204"/>
                  </a:cubicBezTo>
                  <a:cubicBezTo>
                    <a:pt x="1608" y="9609"/>
                    <a:pt x="1596" y="10002"/>
                    <a:pt x="1548" y="10359"/>
                  </a:cubicBezTo>
                  <a:cubicBezTo>
                    <a:pt x="1525" y="10716"/>
                    <a:pt x="1477" y="11050"/>
                    <a:pt x="1453" y="11348"/>
                  </a:cubicBezTo>
                  <a:cubicBezTo>
                    <a:pt x="1417" y="11669"/>
                    <a:pt x="1370" y="11931"/>
                    <a:pt x="1334" y="12169"/>
                  </a:cubicBezTo>
                  <a:cubicBezTo>
                    <a:pt x="1298" y="12407"/>
                    <a:pt x="1251" y="12621"/>
                    <a:pt x="1227" y="12800"/>
                  </a:cubicBezTo>
                  <a:cubicBezTo>
                    <a:pt x="1191" y="13122"/>
                    <a:pt x="1167" y="13312"/>
                    <a:pt x="1179" y="13312"/>
                  </a:cubicBezTo>
                  <a:cubicBezTo>
                    <a:pt x="1191" y="13312"/>
                    <a:pt x="1239" y="13133"/>
                    <a:pt x="1310" y="12800"/>
                  </a:cubicBezTo>
                  <a:cubicBezTo>
                    <a:pt x="1358" y="12633"/>
                    <a:pt x="1405" y="12419"/>
                    <a:pt x="1429" y="12181"/>
                  </a:cubicBezTo>
                  <a:cubicBezTo>
                    <a:pt x="1477" y="11943"/>
                    <a:pt x="1536" y="11669"/>
                    <a:pt x="1572" y="11371"/>
                  </a:cubicBezTo>
                  <a:cubicBezTo>
                    <a:pt x="1608" y="11050"/>
                    <a:pt x="1655" y="10728"/>
                    <a:pt x="1703" y="10371"/>
                  </a:cubicBezTo>
                  <a:cubicBezTo>
                    <a:pt x="1751" y="10014"/>
                    <a:pt x="1775" y="9621"/>
                    <a:pt x="1810" y="9204"/>
                  </a:cubicBezTo>
                  <a:cubicBezTo>
                    <a:pt x="1846" y="8395"/>
                    <a:pt x="1870" y="7478"/>
                    <a:pt x="1810" y="6549"/>
                  </a:cubicBezTo>
                  <a:cubicBezTo>
                    <a:pt x="1751" y="5609"/>
                    <a:pt x="1608" y="4704"/>
                    <a:pt x="1453" y="3906"/>
                  </a:cubicBezTo>
                  <a:cubicBezTo>
                    <a:pt x="1358" y="3513"/>
                    <a:pt x="1274" y="3132"/>
                    <a:pt x="1167" y="2775"/>
                  </a:cubicBezTo>
                  <a:cubicBezTo>
                    <a:pt x="1108" y="2596"/>
                    <a:pt x="1060" y="2442"/>
                    <a:pt x="1013" y="2275"/>
                  </a:cubicBezTo>
                  <a:cubicBezTo>
                    <a:pt x="953" y="2108"/>
                    <a:pt x="917" y="1965"/>
                    <a:pt x="858" y="1811"/>
                  </a:cubicBezTo>
                  <a:cubicBezTo>
                    <a:pt x="751" y="1513"/>
                    <a:pt x="643" y="1263"/>
                    <a:pt x="536" y="1037"/>
                  </a:cubicBezTo>
                  <a:cubicBezTo>
                    <a:pt x="501" y="918"/>
                    <a:pt x="453" y="811"/>
                    <a:pt x="405" y="727"/>
                  </a:cubicBezTo>
                  <a:cubicBezTo>
                    <a:pt x="358" y="632"/>
                    <a:pt x="322" y="549"/>
                    <a:pt x="274" y="477"/>
                  </a:cubicBezTo>
                  <a:cubicBezTo>
                    <a:pt x="108" y="156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7"/>
            <p:cNvSpPr/>
            <p:nvPr/>
          </p:nvSpPr>
          <p:spPr>
            <a:xfrm flipH="1">
              <a:off x="6904581" y="1616153"/>
              <a:ext cx="636285" cy="399173"/>
            </a:xfrm>
            <a:custGeom>
              <a:avLst/>
              <a:gdLst/>
              <a:ahLst/>
              <a:cxnLst/>
              <a:rect l="l" t="t" r="r" b="b"/>
              <a:pathLst>
                <a:path w="10479" h="6574" extrusionOk="0">
                  <a:moveTo>
                    <a:pt x="5226" y="0"/>
                  </a:moveTo>
                  <a:cubicBezTo>
                    <a:pt x="3992" y="0"/>
                    <a:pt x="2748" y="558"/>
                    <a:pt x="1989" y="1542"/>
                  </a:cubicBezTo>
                  <a:lnTo>
                    <a:pt x="1" y="6019"/>
                  </a:lnTo>
                  <a:cubicBezTo>
                    <a:pt x="167" y="6329"/>
                    <a:pt x="524" y="6519"/>
                    <a:pt x="882" y="6567"/>
                  </a:cubicBezTo>
                  <a:cubicBezTo>
                    <a:pt x="928" y="6571"/>
                    <a:pt x="975" y="6574"/>
                    <a:pt x="1022" y="6574"/>
                  </a:cubicBezTo>
                  <a:cubicBezTo>
                    <a:pt x="1332" y="6574"/>
                    <a:pt x="1638" y="6475"/>
                    <a:pt x="1918" y="6341"/>
                  </a:cubicBezTo>
                  <a:cubicBezTo>
                    <a:pt x="2882" y="5864"/>
                    <a:pt x="3572" y="4840"/>
                    <a:pt x="3644" y="3757"/>
                  </a:cubicBezTo>
                  <a:cubicBezTo>
                    <a:pt x="4013" y="4316"/>
                    <a:pt x="4715" y="4662"/>
                    <a:pt x="5406" y="4662"/>
                  </a:cubicBezTo>
                  <a:cubicBezTo>
                    <a:pt x="6085" y="4662"/>
                    <a:pt x="6751" y="4328"/>
                    <a:pt x="7204" y="3816"/>
                  </a:cubicBezTo>
                  <a:cubicBezTo>
                    <a:pt x="7263" y="3733"/>
                    <a:pt x="7335" y="3662"/>
                    <a:pt x="7430" y="3626"/>
                  </a:cubicBezTo>
                  <a:cubicBezTo>
                    <a:pt x="7473" y="3605"/>
                    <a:pt x="7520" y="3600"/>
                    <a:pt x="7572" y="3600"/>
                  </a:cubicBezTo>
                  <a:cubicBezTo>
                    <a:pt x="7606" y="3600"/>
                    <a:pt x="7642" y="3602"/>
                    <a:pt x="7680" y="3602"/>
                  </a:cubicBezTo>
                  <a:cubicBezTo>
                    <a:pt x="7988" y="3634"/>
                    <a:pt x="8298" y="3665"/>
                    <a:pt x="8604" y="3665"/>
                  </a:cubicBezTo>
                  <a:cubicBezTo>
                    <a:pt x="8878" y="3665"/>
                    <a:pt x="9148" y="3640"/>
                    <a:pt x="9407" y="3566"/>
                  </a:cubicBezTo>
                  <a:cubicBezTo>
                    <a:pt x="9954" y="3400"/>
                    <a:pt x="10478" y="2912"/>
                    <a:pt x="10478" y="2328"/>
                  </a:cubicBezTo>
                  <a:cubicBezTo>
                    <a:pt x="10478" y="1983"/>
                    <a:pt x="10311" y="1661"/>
                    <a:pt x="10133" y="1364"/>
                  </a:cubicBezTo>
                  <a:cubicBezTo>
                    <a:pt x="9942" y="1018"/>
                    <a:pt x="9728" y="673"/>
                    <a:pt x="9430" y="435"/>
                  </a:cubicBezTo>
                  <a:cubicBezTo>
                    <a:pt x="9347" y="376"/>
                    <a:pt x="9252" y="316"/>
                    <a:pt x="9145" y="316"/>
                  </a:cubicBezTo>
                  <a:cubicBezTo>
                    <a:pt x="8942" y="316"/>
                    <a:pt x="8811" y="507"/>
                    <a:pt x="8633" y="614"/>
                  </a:cubicBezTo>
                  <a:cubicBezTo>
                    <a:pt x="8470" y="720"/>
                    <a:pt x="8278" y="763"/>
                    <a:pt x="8081" y="763"/>
                  </a:cubicBezTo>
                  <a:cubicBezTo>
                    <a:pt x="7947" y="763"/>
                    <a:pt x="7811" y="743"/>
                    <a:pt x="7680" y="709"/>
                  </a:cubicBezTo>
                  <a:cubicBezTo>
                    <a:pt x="7359" y="614"/>
                    <a:pt x="7085" y="435"/>
                    <a:pt x="6763" y="316"/>
                  </a:cubicBezTo>
                  <a:cubicBezTo>
                    <a:pt x="6279" y="102"/>
                    <a:pt x="5753" y="0"/>
                    <a:pt x="522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7"/>
            <p:cNvSpPr/>
            <p:nvPr/>
          </p:nvSpPr>
          <p:spPr>
            <a:xfrm flipH="1">
              <a:off x="6802693" y="1548146"/>
              <a:ext cx="795978" cy="441859"/>
            </a:xfrm>
            <a:custGeom>
              <a:avLst/>
              <a:gdLst/>
              <a:ahLst/>
              <a:cxnLst/>
              <a:rect l="l" t="t" r="r" b="b"/>
              <a:pathLst>
                <a:path w="13109" h="7277" extrusionOk="0">
                  <a:moveTo>
                    <a:pt x="11124" y="0"/>
                  </a:moveTo>
                  <a:cubicBezTo>
                    <a:pt x="10927" y="0"/>
                    <a:pt x="10729" y="14"/>
                    <a:pt x="10537" y="31"/>
                  </a:cubicBezTo>
                  <a:cubicBezTo>
                    <a:pt x="9689" y="94"/>
                    <a:pt x="8869" y="123"/>
                    <a:pt x="8040" y="123"/>
                  </a:cubicBezTo>
                  <a:cubicBezTo>
                    <a:pt x="7774" y="123"/>
                    <a:pt x="7508" y="120"/>
                    <a:pt x="7239" y="114"/>
                  </a:cubicBezTo>
                  <a:cubicBezTo>
                    <a:pt x="7098" y="110"/>
                    <a:pt x="6955" y="108"/>
                    <a:pt x="6811" y="108"/>
                  </a:cubicBezTo>
                  <a:cubicBezTo>
                    <a:pt x="5780" y="108"/>
                    <a:pt x="4697" y="222"/>
                    <a:pt x="3715" y="484"/>
                  </a:cubicBezTo>
                  <a:cubicBezTo>
                    <a:pt x="2369" y="829"/>
                    <a:pt x="1917" y="2389"/>
                    <a:pt x="1119" y="3365"/>
                  </a:cubicBezTo>
                  <a:cubicBezTo>
                    <a:pt x="845" y="3710"/>
                    <a:pt x="536" y="4246"/>
                    <a:pt x="322" y="4829"/>
                  </a:cubicBezTo>
                  <a:cubicBezTo>
                    <a:pt x="83" y="5484"/>
                    <a:pt x="0" y="6187"/>
                    <a:pt x="298" y="6663"/>
                  </a:cubicBezTo>
                  <a:cubicBezTo>
                    <a:pt x="526" y="7054"/>
                    <a:pt x="982" y="7276"/>
                    <a:pt x="1430" y="7276"/>
                  </a:cubicBezTo>
                  <a:cubicBezTo>
                    <a:pt x="1474" y="7276"/>
                    <a:pt x="1517" y="7274"/>
                    <a:pt x="1560" y="7270"/>
                  </a:cubicBezTo>
                  <a:cubicBezTo>
                    <a:pt x="2369" y="7199"/>
                    <a:pt x="3048" y="6603"/>
                    <a:pt x="3417" y="5913"/>
                  </a:cubicBezTo>
                  <a:cubicBezTo>
                    <a:pt x="3858" y="5115"/>
                    <a:pt x="3941" y="4174"/>
                    <a:pt x="4001" y="3246"/>
                  </a:cubicBezTo>
                  <a:cubicBezTo>
                    <a:pt x="4465" y="3901"/>
                    <a:pt x="5227" y="4294"/>
                    <a:pt x="5977" y="4520"/>
                  </a:cubicBezTo>
                  <a:cubicBezTo>
                    <a:pt x="6248" y="4587"/>
                    <a:pt x="6525" y="4649"/>
                    <a:pt x="6800" y="4649"/>
                  </a:cubicBezTo>
                  <a:cubicBezTo>
                    <a:pt x="6911" y="4649"/>
                    <a:pt x="7022" y="4639"/>
                    <a:pt x="7132" y="4615"/>
                  </a:cubicBezTo>
                  <a:cubicBezTo>
                    <a:pt x="7727" y="4508"/>
                    <a:pt x="8215" y="3984"/>
                    <a:pt x="8299" y="3389"/>
                  </a:cubicBezTo>
                  <a:cubicBezTo>
                    <a:pt x="8763" y="3889"/>
                    <a:pt x="9430" y="4210"/>
                    <a:pt x="10120" y="4282"/>
                  </a:cubicBezTo>
                  <a:cubicBezTo>
                    <a:pt x="10150" y="4283"/>
                    <a:pt x="10180" y="4284"/>
                    <a:pt x="10210" y="4284"/>
                  </a:cubicBezTo>
                  <a:cubicBezTo>
                    <a:pt x="10766" y="4284"/>
                    <a:pt x="11335" y="3978"/>
                    <a:pt x="11775" y="3651"/>
                  </a:cubicBezTo>
                  <a:cubicBezTo>
                    <a:pt x="12287" y="3270"/>
                    <a:pt x="12752" y="2758"/>
                    <a:pt x="12930" y="2138"/>
                  </a:cubicBezTo>
                  <a:cubicBezTo>
                    <a:pt x="13109" y="1507"/>
                    <a:pt x="12954" y="769"/>
                    <a:pt x="12442" y="364"/>
                  </a:cubicBezTo>
                  <a:cubicBezTo>
                    <a:pt x="12072" y="78"/>
                    <a:pt x="11600" y="0"/>
                    <a:pt x="1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 flipH="1">
              <a:off x="6843855" y="2394416"/>
              <a:ext cx="96970" cy="581333"/>
            </a:xfrm>
            <a:custGeom>
              <a:avLst/>
              <a:gdLst/>
              <a:ahLst/>
              <a:cxnLst/>
              <a:rect l="l" t="t" r="r" b="b"/>
              <a:pathLst>
                <a:path w="1597" h="9574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2"/>
                    <a:pt x="203" y="524"/>
                    <a:pt x="477" y="1358"/>
                  </a:cubicBezTo>
                  <a:cubicBezTo>
                    <a:pt x="608" y="1775"/>
                    <a:pt x="739" y="2275"/>
                    <a:pt x="894" y="2846"/>
                  </a:cubicBezTo>
                  <a:cubicBezTo>
                    <a:pt x="1025" y="3406"/>
                    <a:pt x="1144" y="4037"/>
                    <a:pt x="1251" y="4704"/>
                  </a:cubicBezTo>
                  <a:cubicBezTo>
                    <a:pt x="1334" y="5370"/>
                    <a:pt x="1394" y="6013"/>
                    <a:pt x="1430" y="6597"/>
                  </a:cubicBezTo>
                  <a:cubicBezTo>
                    <a:pt x="1453" y="7180"/>
                    <a:pt x="1453" y="7692"/>
                    <a:pt x="1453" y="8144"/>
                  </a:cubicBezTo>
                  <a:cubicBezTo>
                    <a:pt x="1418" y="9014"/>
                    <a:pt x="1370" y="9573"/>
                    <a:pt x="1394" y="9573"/>
                  </a:cubicBezTo>
                  <a:cubicBezTo>
                    <a:pt x="1418" y="9573"/>
                    <a:pt x="1430" y="9430"/>
                    <a:pt x="1477" y="9192"/>
                  </a:cubicBezTo>
                  <a:cubicBezTo>
                    <a:pt x="1489" y="9073"/>
                    <a:pt x="1501" y="8930"/>
                    <a:pt x="1513" y="8752"/>
                  </a:cubicBezTo>
                  <a:cubicBezTo>
                    <a:pt x="1537" y="8573"/>
                    <a:pt x="1549" y="8383"/>
                    <a:pt x="1561" y="8156"/>
                  </a:cubicBezTo>
                  <a:cubicBezTo>
                    <a:pt x="1596" y="7704"/>
                    <a:pt x="1596" y="7192"/>
                    <a:pt x="1572" y="6597"/>
                  </a:cubicBezTo>
                  <a:cubicBezTo>
                    <a:pt x="1549" y="6013"/>
                    <a:pt x="1501" y="5358"/>
                    <a:pt x="1418" y="4692"/>
                  </a:cubicBezTo>
                  <a:cubicBezTo>
                    <a:pt x="1310" y="4013"/>
                    <a:pt x="1191" y="3382"/>
                    <a:pt x="1037" y="2810"/>
                  </a:cubicBezTo>
                  <a:cubicBezTo>
                    <a:pt x="894" y="2251"/>
                    <a:pt x="739" y="1739"/>
                    <a:pt x="596" y="1322"/>
                  </a:cubicBezTo>
                  <a:cubicBezTo>
                    <a:pt x="525" y="1120"/>
                    <a:pt x="441" y="917"/>
                    <a:pt x="382" y="763"/>
                  </a:cubicBezTo>
                  <a:cubicBezTo>
                    <a:pt x="322" y="596"/>
                    <a:pt x="263" y="465"/>
                    <a:pt x="203" y="346"/>
                  </a:cubicBezTo>
                  <a:cubicBezTo>
                    <a:pt x="108" y="120"/>
                    <a:pt x="48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 flipH="1">
              <a:off x="6694245" y="2574455"/>
              <a:ext cx="634038" cy="168498"/>
            </a:xfrm>
            <a:custGeom>
              <a:avLst/>
              <a:gdLst/>
              <a:ahLst/>
              <a:cxnLst/>
              <a:rect l="l" t="t" r="r" b="b"/>
              <a:pathLst>
                <a:path w="10442" h="2775" extrusionOk="0">
                  <a:moveTo>
                    <a:pt x="857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1917"/>
                  </a:lnTo>
                  <a:cubicBezTo>
                    <a:pt x="0" y="2393"/>
                    <a:pt x="381" y="2774"/>
                    <a:pt x="857" y="2774"/>
                  </a:cubicBezTo>
                  <a:lnTo>
                    <a:pt x="9585" y="2774"/>
                  </a:lnTo>
                  <a:cubicBezTo>
                    <a:pt x="10061" y="2774"/>
                    <a:pt x="10442" y="2393"/>
                    <a:pt x="10442" y="1917"/>
                  </a:cubicBezTo>
                  <a:lnTo>
                    <a:pt x="10442" y="857"/>
                  </a:lnTo>
                  <a:cubicBezTo>
                    <a:pt x="10442" y="381"/>
                    <a:pt x="10061" y="0"/>
                    <a:pt x="9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 flipH="1">
              <a:off x="7205324" y="2574455"/>
              <a:ext cx="42747" cy="169227"/>
            </a:xfrm>
            <a:custGeom>
              <a:avLst/>
              <a:gdLst/>
              <a:ahLst/>
              <a:cxnLst/>
              <a:rect l="l" t="t" r="r" b="b"/>
              <a:pathLst>
                <a:path w="70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703" y="278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 flipH="1">
              <a:off x="6582885" y="2744352"/>
              <a:ext cx="882808" cy="234986"/>
            </a:xfrm>
            <a:custGeom>
              <a:avLst/>
              <a:gdLst/>
              <a:ahLst/>
              <a:cxnLst/>
              <a:rect l="l" t="t" r="r" b="b"/>
              <a:pathLst>
                <a:path w="14539" h="3870" extrusionOk="0">
                  <a:moveTo>
                    <a:pt x="1203" y="0"/>
                  </a:moveTo>
                  <a:cubicBezTo>
                    <a:pt x="537" y="0"/>
                    <a:pt x="1" y="536"/>
                    <a:pt x="1" y="1203"/>
                  </a:cubicBezTo>
                  <a:lnTo>
                    <a:pt x="1" y="2655"/>
                  </a:lnTo>
                  <a:cubicBezTo>
                    <a:pt x="1" y="3334"/>
                    <a:pt x="537" y="3870"/>
                    <a:pt x="1203" y="3870"/>
                  </a:cubicBezTo>
                  <a:lnTo>
                    <a:pt x="13336" y="3870"/>
                  </a:lnTo>
                  <a:cubicBezTo>
                    <a:pt x="14003" y="3870"/>
                    <a:pt x="14538" y="3310"/>
                    <a:pt x="14538" y="2655"/>
                  </a:cubicBezTo>
                  <a:lnTo>
                    <a:pt x="14538" y="1274"/>
                  </a:lnTo>
                  <a:cubicBezTo>
                    <a:pt x="14538" y="572"/>
                    <a:pt x="13967" y="0"/>
                    <a:pt x="13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 flipH="1">
              <a:off x="6644328" y="2802159"/>
              <a:ext cx="119376" cy="119376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25"/>
                    <a:pt x="441" y="1965"/>
                    <a:pt x="977" y="1965"/>
                  </a:cubicBezTo>
                  <a:cubicBezTo>
                    <a:pt x="1525" y="1965"/>
                    <a:pt x="1965" y="1525"/>
                    <a:pt x="1965" y="977"/>
                  </a:cubicBezTo>
                  <a:cubicBezTo>
                    <a:pt x="1965" y="441"/>
                    <a:pt x="1525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 flipH="1">
              <a:off x="6781010" y="2742895"/>
              <a:ext cx="145364" cy="236444"/>
            </a:xfrm>
            <a:custGeom>
              <a:avLst/>
              <a:gdLst/>
              <a:ahLst/>
              <a:cxnLst/>
              <a:rect l="l" t="t" r="r" b="b"/>
              <a:pathLst>
                <a:path w="2394" h="3894" extrusionOk="0">
                  <a:moveTo>
                    <a:pt x="1334" y="0"/>
                  </a:moveTo>
                  <a:lnTo>
                    <a:pt x="1" y="3894"/>
                  </a:lnTo>
                  <a:lnTo>
                    <a:pt x="1072" y="3894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 flipH="1">
              <a:off x="7054982" y="2742895"/>
              <a:ext cx="220535" cy="236444"/>
            </a:xfrm>
            <a:custGeom>
              <a:avLst/>
              <a:gdLst/>
              <a:ahLst/>
              <a:cxnLst/>
              <a:rect l="l" t="t" r="r" b="b"/>
              <a:pathLst>
                <a:path w="3632" h="3894" extrusionOk="0">
                  <a:moveTo>
                    <a:pt x="1346" y="0"/>
                  </a:moveTo>
                  <a:lnTo>
                    <a:pt x="0" y="3894"/>
                  </a:lnTo>
                  <a:lnTo>
                    <a:pt x="2298" y="3894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 flipH="1">
              <a:off x="6773725" y="2621453"/>
              <a:ext cx="381807" cy="73775"/>
            </a:xfrm>
            <a:custGeom>
              <a:avLst/>
              <a:gdLst/>
              <a:ahLst/>
              <a:cxnLst/>
              <a:rect l="l" t="t" r="r" b="b"/>
              <a:pathLst>
                <a:path w="6288" h="1215" extrusionOk="0"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lnTo>
                    <a:pt x="1" y="929"/>
                  </a:lnTo>
                  <a:cubicBezTo>
                    <a:pt x="1" y="1095"/>
                    <a:pt x="144" y="1215"/>
                    <a:pt x="286" y="1215"/>
                  </a:cubicBezTo>
                  <a:lnTo>
                    <a:pt x="6001" y="1215"/>
                  </a:lnTo>
                  <a:cubicBezTo>
                    <a:pt x="6156" y="1215"/>
                    <a:pt x="6275" y="1095"/>
                    <a:pt x="6287" y="929"/>
                  </a:cubicBezTo>
                  <a:lnTo>
                    <a:pt x="6287" y="274"/>
                  </a:lnTo>
                  <a:cubicBezTo>
                    <a:pt x="6287" y="119"/>
                    <a:pt x="6156" y="0"/>
                    <a:pt x="6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 flipH="1">
              <a:off x="6444075" y="2780482"/>
              <a:ext cx="539376" cy="431476"/>
            </a:xfrm>
            <a:custGeom>
              <a:avLst/>
              <a:gdLst/>
              <a:ahLst/>
              <a:cxnLst/>
              <a:rect l="l" t="t" r="r" b="b"/>
              <a:pathLst>
                <a:path w="8883" h="7106" extrusionOk="0">
                  <a:moveTo>
                    <a:pt x="2358" y="0"/>
                  </a:moveTo>
                  <a:cubicBezTo>
                    <a:pt x="1429" y="917"/>
                    <a:pt x="596" y="1917"/>
                    <a:pt x="0" y="3120"/>
                  </a:cubicBezTo>
                  <a:cubicBezTo>
                    <a:pt x="655" y="4049"/>
                    <a:pt x="1405" y="4894"/>
                    <a:pt x="2215" y="5668"/>
                  </a:cubicBezTo>
                  <a:cubicBezTo>
                    <a:pt x="2703" y="6132"/>
                    <a:pt x="3251" y="6573"/>
                    <a:pt x="3870" y="6823"/>
                  </a:cubicBezTo>
                  <a:cubicBezTo>
                    <a:pt x="4308" y="7008"/>
                    <a:pt x="4784" y="7105"/>
                    <a:pt x="5259" y="7105"/>
                  </a:cubicBezTo>
                  <a:cubicBezTo>
                    <a:pt x="5945" y="7105"/>
                    <a:pt x="6629" y="6902"/>
                    <a:pt x="7192" y="6466"/>
                  </a:cubicBezTo>
                  <a:cubicBezTo>
                    <a:pt x="8156" y="5775"/>
                    <a:pt x="8882" y="4203"/>
                    <a:pt x="8144" y="3096"/>
                  </a:cubicBezTo>
                  <a:cubicBezTo>
                    <a:pt x="7656" y="2358"/>
                    <a:pt x="6799" y="2239"/>
                    <a:pt x="6084" y="1846"/>
                  </a:cubicBezTo>
                  <a:cubicBezTo>
                    <a:pt x="4858" y="1167"/>
                    <a:pt x="3644" y="512"/>
                    <a:pt x="235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 flipH="1">
              <a:off x="6482387" y="2807199"/>
              <a:ext cx="299350" cy="205416"/>
            </a:xfrm>
            <a:custGeom>
              <a:avLst/>
              <a:gdLst/>
              <a:ahLst/>
              <a:cxnLst/>
              <a:rect l="l" t="t" r="r" b="b"/>
              <a:pathLst>
                <a:path w="4930" h="33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298" y="168"/>
                    <a:pt x="786" y="406"/>
                  </a:cubicBezTo>
                  <a:cubicBezTo>
                    <a:pt x="1274" y="644"/>
                    <a:pt x="1965" y="965"/>
                    <a:pt x="2655" y="1418"/>
                  </a:cubicBezTo>
                  <a:cubicBezTo>
                    <a:pt x="3012" y="1644"/>
                    <a:pt x="3334" y="1858"/>
                    <a:pt x="3608" y="2085"/>
                  </a:cubicBezTo>
                  <a:cubicBezTo>
                    <a:pt x="3894" y="2311"/>
                    <a:pt x="4132" y="2537"/>
                    <a:pt x="4322" y="2728"/>
                  </a:cubicBezTo>
                  <a:cubicBezTo>
                    <a:pt x="4695" y="3123"/>
                    <a:pt x="4897" y="3383"/>
                    <a:pt x="4928" y="3383"/>
                  </a:cubicBezTo>
                  <a:cubicBezTo>
                    <a:pt x="4928" y="3383"/>
                    <a:pt x="4929" y="3383"/>
                    <a:pt x="4929" y="3382"/>
                  </a:cubicBezTo>
                  <a:cubicBezTo>
                    <a:pt x="4929" y="3382"/>
                    <a:pt x="4882" y="3311"/>
                    <a:pt x="4810" y="3168"/>
                  </a:cubicBezTo>
                  <a:cubicBezTo>
                    <a:pt x="4763" y="3120"/>
                    <a:pt x="4703" y="3037"/>
                    <a:pt x="4644" y="2954"/>
                  </a:cubicBezTo>
                  <a:cubicBezTo>
                    <a:pt x="4560" y="2858"/>
                    <a:pt x="4489" y="2775"/>
                    <a:pt x="4405" y="2668"/>
                  </a:cubicBezTo>
                  <a:cubicBezTo>
                    <a:pt x="4227" y="2466"/>
                    <a:pt x="3989" y="2239"/>
                    <a:pt x="3703" y="2001"/>
                  </a:cubicBezTo>
                  <a:cubicBezTo>
                    <a:pt x="3417" y="1763"/>
                    <a:pt x="3096" y="1525"/>
                    <a:pt x="2739" y="1299"/>
                  </a:cubicBezTo>
                  <a:cubicBezTo>
                    <a:pt x="2024" y="846"/>
                    <a:pt x="1322" y="525"/>
                    <a:pt x="834" y="311"/>
                  </a:cubicBezTo>
                  <a:cubicBezTo>
                    <a:pt x="572" y="215"/>
                    <a:pt x="369" y="120"/>
                    <a:pt x="214" y="72"/>
                  </a:cubicBezTo>
                  <a:cubicBezTo>
                    <a:pt x="7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 flipH="1">
              <a:off x="7205329" y="2822440"/>
              <a:ext cx="584976" cy="481935"/>
            </a:xfrm>
            <a:custGeom>
              <a:avLst/>
              <a:gdLst/>
              <a:ahLst/>
              <a:cxnLst/>
              <a:rect l="l" t="t" r="r" b="b"/>
              <a:pathLst>
                <a:path w="9634" h="7937" extrusionOk="0">
                  <a:moveTo>
                    <a:pt x="7157" y="0"/>
                  </a:moveTo>
                  <a:cubicBezTo>
                    <a:pt x="7133" y="24"/>
                    <a:pt x="7085" y="24"/>
                    <a:pt x="7049" y="36"/>
                  </a:cubicBezTo>
                  <a:lnTo>
                    <a:pt x="7038" y="36"/>
                  </a:lnTo>
                  <a:cubicBezTo>
                    <a:pt x="6085" y="345"/>
                    <a:pt x="5133" y="702"/>
                    <a:pt x="4216" y="1107"/>
                  </a:cubicBezTo>
                  <a:cubicBezTo>
                    <a:pt x="3406" y="1464"/>
                    <a:pt x="2585" y="1691"/>
                    <a:pt x="1775" y="2012"/>
                  </a:cubicBezTo>
                  <a:cubicBezTo>
                    <a:pt x="1073" y="2298"/>
                    <a:pt x="180" y="2881"/>
                    <a:pt x="84" y="3715"/>
                  </a:cubicBezTo>
                  <a:cubicBezTo>
                    <a:pt x="1" y="4596"/>
                    <a:pt x="37" y="5441"/>
                    <a:pt x="430" y="6239"/>
                  </a:cubicBezTo>
                  <a:cubicBezTo>
                    <a:pt x="949" y="7279"/>
                    <a:pt x="2216" y="7937"/>
                    <a:pt x="3381" y="7937"/>
                  </a:cubicBezTo>
                  <a:cubicBezTo>
                    <a:pt x="3657" y="7937"/>
                    <a:pt x="3927" y="7900"/>
                    <a:pt x="4180" y="7822"/>
                  </a:cubicBezTo>
                  <a:cubicBezTo>
                    <a:pt x="6478" y="7120"/>
                    <a:pt x="8371" y="5203"/>
                    <a:pt x="9633" y="3179"/>
                  </a:cubicBezTo>
                  <a:cubicBezTo>
                    <a:pt x="8931" y="2048"/>
                    <a:pt x="8121" y="941"/>
                    <a:pt x="7157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 flipH="1">
              <a:off x="7045571" y="2677741"/>
              <a:ext cx="386847" cy="417996"/>
            </a:xfrm>
            <a:custGeom>
              <a:avLst/>
              <a:gdLst/>
              <a:ahLst/>
              <a:cxnLst/>
              <a:rect l="l" t="t" r="r" b="b"/>
              <a:pathLst>
                <a:path w="6371" h="6884" extrusionOk="0">
                  <a:moveTo>
                    <a:pt x="4007" y="1"/>
                  </a:moveTo>
                  <a:cubicBezTo>
                    <a:pt x="4001" y="1"/>
                    <a:pt x="3995" y="1"/>
                    <a:pt x="3989" y="2"/>
                  </a:cubicBezTo>
                  <a:cubicBezTo>
                    <a:pt x="3846" y="26"/>
                    <a:pt x="3763" y="157"/>
                    <a:pt x="3703" y="276"/>
                  </a:cubicBezTo>
                  <a:cubicBezTo>
                    <a:pt x="3549" y="573"/>
                    <a:pt x="3453" y="942"/>
                    <a:pt x="3227" y="1192"/>
                  </a:cubicBezTo>
                  <a:cubicBezTo>
                    <a:pt x="3108" y="1335"/>
                    <a:pt x="2989" y="1454"/>
                    <a:pt x="2858" y="1550"/>
                  </a:cubicBezTo>
                  <a:cubicBezTo>
                    <a:pt x="2799" y="1597"/>
                    <a:pt x="2501" y="1764"/>
                    <a:pt x="2477" y="1823"/>
                  </a:cubicBezTo>
                  <a:cubicBezTo>
                    <a:pt x="2525" y="1585"/>
                    <a:pt x="2620" y="1347"/>
                    <a:pt x="2656" y="1109"/>
                  </a:cubicBezTo>
                  <a:cubicBezTo>
                    <a:pt x="2703" y="859"/>
                    <a:pt x="2715" y="597"/>
                    <a:pt x="2644" y="383"/>
                  </a:cubicBezTo>
                  <a:cubicBezTo>
                    <a:pt x="2620" y="276"/>
                    <a:pt x="2548" y="168"/>
                    <a:pt x="2418" y="168"/>
                  </a:cubicBezTo>
                  <a:cubicBezTo>
                    <a:pt x="2346" y="180"/>
                    <a:pt x="2287" y="228"/>
                    <a:pt x="2251" y="288"/>
                  </a:cubicBezTo>
                  <a:cubicBezTo>
                    <a:pt x="2084" y="478"/>
                    <a:pt x="2025" y="752"/>
                    <a:pt x="1929" y="990"/>
                  </a:cubicBezTo>
                  <a:cubicBezTo>
                    <a:pt x="1846" y="1228"/>
                    <a:pt x="1739" y="1478"/>
                    <a:pt x="1572" y="1692"/>
                  </a:cubicBezTo>
                  <a:cubicBezTo>
                    <a:pt x="1382" y="1954"/>
                    <a:pt x="1144" y="2181"/>
                    <a:pt x="953" y="2431"/>
                  </a:cubicBezTo>
                  <a:cubicBezTo>
                    <a:pt x="739" y="2704"/>
                    <a:pt x="310" y="2859"/>
                    <a:pt x="1" y="3014"/>
                  </a:cubicBezTo>
                  <a:lnTo>
                    <a:pt x="2287" y="6884"/>
                  </a:lnTo>
                  <a:cubicBezTo>
                    <a:pt x="2513" y="6765"/>
                    <a:pt x="2763" y="6693"/>
                    <a:pt x="2977" y="6538"/>
                  </a:cubicBezTo>
                  <a:cubicBezTo>
                    <a:pt x="3239" y="6348"/>
                    <a:pt x="3430" y="6062"/>
                    <a:pt x="3691" y="5836"/>
                  </a:cubicBezTo>
                  <a:cubicBezTo>
                    <a:pt x="4263" y="5336"/>
                    <a:pt x="4918" y="4919"/>
                    <a:pt x="5513" y="4431"/>
                  </a:cubicBezTo>
                  <a:cubicBezTo>
                    <a:pt x="5680" y="4288"/>
                    <a:pt x="5835" y="4157"/>
                    <a:pt x="5954" y="3990"/>
                  </a:cubicBezTo>
                  <a:cubicBezTo>
                    <a:pt x="5989" y="3919"/>
                    <a:pt x="6049" y="3836"/>
                    <a:pt x="6049" y="3740"/>
                  </a:cubicBezTo>
                  <a:cubicBezTo>
                    <a:pt x="6064" y="3549"/>
                    <a:pt x="5960" y="3494"/>
                    <a:pt x="5828" y="3494"/>
                  </a:cubicBezTo>
                  <a:cubicBezTo>
                    <a:pt x="5747" y="3494"/>
                    <a:pt x="5655" y="3515"/>
                    <a:pt x="5573" y="3538"/>
                  </a:cubicBezTo>
                  <a:cubicBezTo>
                    <a:pt x="5204" y="3657"/>
                    <a:pt x="4834" y="3752"/>
                    <a:pt x="4442" y="3800"/>
                  </a:cubicBezTo>
                  <a:cubicBezTo>
                    <a:pt x="4858" y="3574"/>
                    <a:pt x="5251" y="3193"/>
                    <a:pt x="5561" y="2835"/>
                  </a:cubicBezTo>
                  <a:cubicBezTo>
                    <a:pt x="5787" y="2585"/>
                    <a:pt x="6370" y="1966"/>
                    <a:pt x="6049" y="1633"/>
                  </a:cubicBezTo>
                  <a:cubicBezTo>
                    <a:pt x="5997" y="1574"/>
                    <a:pt x="5932" y="1551"/>
                    <a:pt x="5864" y="1551"/>
                  </a:cubicBezTo>
                  <a:cubicBezTo>
                    <a:pt x="5822" y="1551"/>
                    <a:pt x="5780" y="1560"/>
                    <a:pt x="5739" y="1573"/>
                  </a:cubicBezTo>
                  <a:cubicBezTo>
                    <a:pt x="5632" y="1597"/>
                    <a:pt x="5561" y="1669"/>
                    <a:pt x="5477" y="1752"/>
                  </a:cubicBezTo>
                  <a:cubicBezTo>
                    <a:pt x="5192" y="2002"/>
                    <a:pt x="4894" y="2252"/>
                    <a:pt x="4608" y="2502"/>
                  </a:cubicBezTo>
                  <a:cubicBezTo>
                    <a:pt x="4477" y="2621"/>
                    <a:pt x="4323" y="2764"/>
                    <a:pt x="4144" y="2788"/>
                  </a:cubicBezTo>
                  <a:cubicBezTo>
                    <a:pt x="4465" y="2478"/>
                    <a:pt x="4775" y="2181"/>
                    <a:pt x="5025" y="1823"/>
                  </a:cubicBezTo>
                  <a:cubicBezTo>
                    <a:pt x="5144" y="1645"/>
                    <a:pt x="5251" y="1466"/>
                    <a:pt x="5311" y="1252"/>
                  </a:cubicBezTo>
                  <a:cubicBezTo>
                    <a:pt x="5370" y="1061"/>
                    <a:pt x="5477" y="823"/>
                    <a:pt x="5394" y="633"/>
                  </a:cubicBezTo>
                  <a:cubicBezTo>
                    <a:pt x="5345" y="487"/>
                    <a:pt x="5244" y="418"/>
                    <a:pt x="5137" y="418"/>
                  </a:cubicBezTo>
                  <a:cubicBezTo>
                    <a:pt x="5035" y="418"/>
                    <a:pt x="4928" y="481"/>
                    <a:pt x="4858" y="597"/>
                  </a:cubicBezTo>
                  <a:cubicBezTo>
                    <a:pt x="4620" y="1014"/>
                    <a:pt x="4346" y="1419"/>
                    <a:pt x="4013" y="1788"/>
                  </a:cubicBezTo>
                  <a:cubicBezTo>
                    <a:pt x="3822" y="2014"/>
                    <a:pt x="3584" y="2240"/>
                    <a:pt x="3287" y="2300"/>
                  </a:cubicBezTo>
                  <a:cubicBezTo>
                    <a:pt x="3775" y="1823"/>
                    <a:pt x="4108" y="1216"/>
                    <a:pt x="4239" y="538"/>
                  </a:cubicBezTo>
                  <a:cubicBezTo>
                    <a:pt x="4251" y="419"/>
                    <a:pt x="4263" y="299"/>
                    <a:pt x="4239" y="204"/>
                  </a:cubicBezTo>
                  <a:cubicBezTo>
                    <a:pt x="4205" y="103"/>
                    <a:pt x="4118" y="1"/>
                    <a:pt x="400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 flipH="1">
              <a:off x="7371641" y="2827055"/>
              <a:ext cx="414293" cy="211670"/>
            </a:xfrm>
            <a:custGeom>
              <a:avLst/>
              <a:gdLst/>
              <a:ahLst/>
              <a:cxnLst/>
              <a:rect l="l" t="t" r="r" b="b"/>
              <a:pathLst>
                <a:path w="6823" h="3486" extrusionOk="0">
                  <a:moveTo>
                    <a:pt x="6786" y="0"/>
                  </a:moveTo>
                  <a:cubicBezTo>
                    <a:pt x="6754" y="0"/>
                    <a:pt x="6661" y="34"/>
                    <a:pt x="6501" y="91"/>
                  </a:cubicBezTo>
                  <a:cubicBezTo>
                    <a:pt x="6323" y="150"/>
                    <a:pt x="6061" y="257"/>
                    <a:pt x="5727" y="376"/>
                  </a:cubicBezTo>
                  <a:cubicBezTo>
                    <a:pt x="5072" y="626"/>
                    <a:pt x="4179" y="1007"/>
                    <a:pt x="3191" y="1353"/>
                  </a:cubicBezTo>
                  <a:cubicBezTo>
                    <a:pt x="2679" y="1543"/>
                    <a:pt x="2203" y="1746"/>
                    <a:pt x="1798" y="1972"/>
                  </a:cubicBezTo>
                  <a:cubicBezTo>
                    <a:pt x="1382" y="2198"/>
                    <a:pt x="1048" y="2436"/>
                    <a:pt x="774" y="2651"/>
                  </a:cubicBezTo>
                  <a:cubicBezTo>
                    <a:pt x="512" y="2877"/>
                    <a:pt x="310" y="3091"/>
                    <a:pt x="179" y="3234"/>
                  </a:cubicBezTo>
                  <a:cubicBezTo>
                    <a:pt x="60" y="3389"/>
                    <a:pt x="0" y="3484"/>
                    <a:pt x="0" y="3484"/>
                  </a:cubicBezTo>
                  <a:cubicBezTo>
                    <a:pt x="1" y="3485"/>
                    <a:pt x="1" y="3485"/>
                    <a:pt x="2" y="3485"/>
                  </a:cubicBezTo>
                  <a:cubicBezTo>
                    <a:pt x="29" y="3485"/>
                    <a:pt x="292" y="3137"/>
                    <a:pt x="822" y="2734"/>
                  </a:cubicBezTo>
                  <a:cubicBezTo>
                    <a:pt x="1084" y="2520"/>
                    <a:pt x="1441" y="2293"/>
                    <a:pt x="1846" y="2079"/>
                  </a:cubicBezTo>
                  <a:cubicBezTo>
                    <a:pt x="2251" y="1865"/>
                    <a:pt x="2727" y="1674"/>
                    <a:pt x="3215" y="1496"/>
                  </a:cubicBezTo>
                  <a:cubicBezTo>
                    <a:pt x="4227" y="1127"/>
                    <a:pt x="5108" y="734"/>
                    <a:pt x="5751" y="472"/>
                  </a:cubicBezTo>
                  <a:cubicBezTo>
                    <a:pt x="6001" y="365"/>
                    <a:pt x="6251" y="257"/>
                    <a:pt x="6501" y="138"/>
                  </a:cubicBezTo>
                  <a:cubicBezTo>
                    <a:pt x="6716" y="43"/>
                    <a:pt x="6823" y="7"/>
                    <a:pt x="6799" y="7"/>
                  </a:cubicBezTo>
                  <a:cubicBezTo>
                    <a:pt x="6799" y="2"/>
                    <a:pt x="6795" y="0"/>
                    <a:pt x="6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 flipH="1">
              <a:off x="6762189" y="2659646"/>
              <a:ext cx="388304" cy="382597"/>
            </a:xfrm>
            <a:custGeom>
              <a:avLst/>
              <a:gdLst/>
              <a:ahLst/>
              <a:cxnLst/>
              <a:rect l="l" t="t" r="r" b="b"/>
              <a:pathLst>
                <a:path w="6395" h="6301" extrusionOk="0">
                  <a:moveTo>
                    <a:pt x="4077" y="1"/>
                  </a:moveTo>
                  <a:cubicBezTo>
                    <a:pt x="4068" y="1"/>
                    <a:pt x="4059" y="1"/>
                    <a:pt x="4049" y="2"/>
                  </a:cubicBezTo>
                  <a:cubicBezTo>
                    <a:pt x="3525" y="97"/>
                    <a:pt x="3716" y="1133"/>
                    <a:pt x="3787" y="1478"/>
                  </a:cubicBezTo>
                  <a:cubicBezTo>
                    <a:pt x="3811" y="1538"/>
                    <a:pt x="3882" y="1729"/>
                    <a:pt x="3811" y="1776"/>
                  </a:cubicBezTo>
                  <a:cubicBezTo>
                    <a:pt x="3804" y="1780"/>
                    <a:pt x="3796" y="1782"/>
                    <a:pt x="3787" y="1782"/>
                  </a:cubicBezTo>
                  <a:cubicBezTo>
                    <a:pt x="3714" y="1782"/>
                    <a:pt x="3568" y="1666"/>
                    <a:pt x="3525" y="1645"/>
                  </a:cubicBezTo>
                  <a:cubicBezTo>
                    <a:pt x="3359" y="1526"/>
                    <a:pt x="3228" y="1359"/>
                    <a:pt x="3120" y="1181"/>
                  </a:cubicBezTo>
                  <a:cubicBezTo>
                    <a:pt x="2942" y="895"/>
                    <a:pt x="2811" y="574"/>
                    <a:pt x="2597" y="324"/>
                  </a:cubicBezTo>
                  <a:cubicBezTo>
                    <a:pt x="2561" y="264"/>
                    <a:pt x="2501" y="205"/>
                    <a:pt x="2430" y="205"/>
                  </a:cubicBezTo>
                  <a:cubicBezTo>
                    <a:pt x="2419" y="202"/>
                    <a:pt x="2408" y="200"/>
                    <a:pt x="2397" y="200"/>
                  </a:cubicBezTo>
                  <a:cubicBezTo>
                    <a:pt x="2316" y="200"/>
                    <a:pt x="2247" y="274"/>
                    <a:pt x="2216" y="347"/>
                  </a:cubicBezTo>
                  <a:cubicBezTo>
                    <a:pt x="2192" y="443"/>
                    <a:pt x="2192" y="526"/>
                    <a:pt x="2204" y="621"/>
                  </a:cubicBezTo>
                  <a:cubicBezTo>
                    <a:pt x="2275" y="1193"/>
                    <a:pt x="2525" y="1752"/>
                    <a:pt x="2918" y="2181"/>
                  </a:cubicBezTo>
                  <a:cubicBezTo>
                    <a:pt x="2430" y="1943"/>
                    <a:pt x="2013" y="1538"/>
                    <a:pt x="1751" y="1050"/>
                  </a:cubicBezTo>
                  <a:cubicBezTo>
                    <a:pt x="1675" y="898"/>
                    <a:pt x="1560" y="637"/>
                    <a:pt x="1360" y="637"/>
                  </a:cubicBezTo>
                  <a:cubicBezTo>
                    <a:pt x="1340" y="637"/>
                    <a:pt x="1320" y="640"/>
                    <a:pt x="1299" y="645"/>
                  </a:cubicBezTo>
                  <a:cubicBezTo>
                    <a:pt x="1096" y="693"/>
                    <a:pt x="1061" y="955"/>
                    <a:pt x="1096" y="1109"/>
                  </a:cubicBezTo>
                  <a:cubicBezTo>
                    <a:pt x="1180" y="1359"/>
                    <a:pt x="1299" y="1598"/>
                    <a:pt x="1430" y="1836"/>
                  </a:cubicBezTo>
                  <a:cubicBezTo>
                    <a:pt x="1632" y="2205"/>
                    <a:pt x="1858" y="2562"/>
                    <a:pt x="2096" y="2919"/>
                  </a:cubicBezTo>
                  <a:cubicBezTo>
                    <a:pt x="1501" y="2788"/>
                    <a:pt x="1049" y="2443"/>
                    <a:pt x="656" y="2014"/>
                  </a:cubicBezTo>
                  <a:cubicBezTo>
                    <a:pt x="598" y="1946"/>
                    <a:pt x="484" y="1871"/>
                    <a:pt x="380" y="1871"/>
                  </a:cubicBezTo>
                  <a:cubicBezTo>
                    <a:pt x="356" y="1871"/>
                    <a:pt x="333" y="1874"/>
                    <a:pt x="311" y="1883"/>
                  </a:cubicBezTo>
                  <a:cubicBezTo>
                    <a:pt x="1" y="2002"/>
                    <a:pt x="382" y="2705"/>
                    <a:pt x="501" y="2860"/>
                  </a:cubicBezTo>
                  <a:cubicBezTo>
                    <a:pt x="656" y="3074"/>
                    <a:pt x="858" y="3264"/>
                    <a:pt x="1073" y="3419"/>
                  </a:cubicBezTo>
                  <a:cubicBezTo>
                    <a:pt x="1221" y="3504"/>
                    <a:pt x="1530" y="3702"/>
                    <a:pt x="1739" y="3702"/>
                  </a:cubicBezTo>
                  <a:cubicBezTo>
                    <a:pt x="1759" y="3702"/>
                    <a:pt x="1779" y="3701"/>
                    <a:pt x="1797" y="3697"/>
                  </a:cubicBezTo>
                  <a:lnTo>
                    <a:pt x="1797" y="3697"/>
                  </a:lnTo>
                  <a:cubicBezTo>
                    <a:pt x="1730" y="3713"/>
                    <a:pt x="1663" y="3720"/>
                    <a:pt x="1596" y="3720"/>
                  </a:cubicBezTo>
                  <a:cubicBezTo>
                    <a:pt x="1489" y="3720"/>
                    <a:pt x="1382" y="3703"/>
                    <a:pt x="1275" y="3681"/>
                  </a:cubicBezTo>
                  <a:cubicBezTo>
                    <a:pt x="1179" y="3668"/>
                    <a:pt x="1084" y="3656"/>
                    <a:pt x="989" y="3656"/>
                  </a:cubicBezTo>
                  <a:cubicBezTo>
                    <a:pt x="905" y="3656"/>
                    <a:pt x="822" y="3665"/>
                    <a:pt x="739" y="3693"/>
                  </a:cubicBezTo>
                  <a:cubicBezTo>
                    <a:pt x="584" y="3753"/>
                    <a:pt x="442" y="3931"/>
                    <a:pt x="489" y="4110"/>
                  </a:cubicBezTo>
                  <a:cubicBezTo>
                    <a:pt x="525" y="4253"/>
                    <a:pt x="656" y="4336"/>
                    <a:pt x="787" y="4396"/>
                  </a:cubicBezTo>
                  <a:cubicBezTo>
                    <a:pt x="1084" y="4515"/>
                    <a:pt x="1394" y="4550"/>
                    <a:pt x="1715" y="4634"/>
                  </a:cubicBezTo>
                  <a:cubicBezTo>
                    <a:pt x="2347" y="4824"/>
                    <a:pt x="2989" y="5300"/>
                    <a:pt x="3418" y="5824"/>
                  </a:cubicBezTo>
                  <a:cubicBezTo>
                    <a:pt x="3573" y="6003"/>
                    <a:pt x="3716" y="6217"/>
                    <a:pt x="3930" y="6301"/>
                  </a:cubicBezTo>
                  <a:lnTo>
                    <a:pt x="6395" y="2621"/>
                  </a:lnTo>
                  <a:cubicBezTo>
                    <a:pt x="6026" y="2443"/>
                    <a:pt x="5621" y="2264"/>
                    <a:pt x="5275" y="2050"/>
                  </a:cubicBezTo>
                  <a:cubicBezTo>
                    <a:pt x="4966" y="1836"/>
                    <a:pt x="4728" y="1467"/>
                    <a:pt x="4561" y="1157"/>
                  </a:cubicBezTo>
                  <a:cubicBezTo>
                    <a:pt x="4442" y="919"/>
                    <a:pt x="4406" y="657"/>
                    <a:pt x="4323" y="395"/>
                  </a:cubicBezTo>
                  <a:cubicBezTo>
                    <a:pt x="4289" y="236"/>
                    <a:pt x="4266" y="1"/>
                    <a:pt x="407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 flipH="1">
              <a:off x="7500305" y="2026810"/>
              <a:ext cx="99095" cy="193454"/>
            </a:xfrm>
            <a:custGeom>
              <a:avLst/>
              <a:gdLst/>
              <a:ahLst/>
              <a:cxnLst/>
              <a:rect l="l" t="t" r="r" b="b"/>
              <a:pathLst>
                <a:path w="1632" h="3186" extrusionOk="0">
                  <a:moveTo>
                    <a:pt x="42" y="0"/>
                  </a:moveTo>
                  <a:cubicBezTo>
                    <a:pt x="15" y="0"/>
                    <a:pt x="0" y="3"/>
                    <a:pt x="0" y="6"/>
                  </a:cubicBezTo>
                  <a:cubicBezTo>
                    <a:pt x="0" y="42"/>
                    <a:pt x="203" y="90"/>
                    <a:pt x="488" y="268"/>
                  </a:cubicBezTo>
                  <a:cubicBezTo>
                    <a:pt x="774" y="447"/>
                    <a:pt x="1107" y="804"/>
                    <a:pt x="1286" y="1292"/>
                  </a:cubicBezTo>
                  <a:cubicBezTo>
                    <a:pt x="1465" y="1780"/>
                    <a:pt x="1453" y="2280"/>
                    <a:pt x="1405" y="2614"/>
                  </a:cubicBezTo>
                  <a:cubicBezTo>
                    <a:pt x="1369" y="2959"/>
                    <a:pt x="1310" y="3173"/>
                    <a:pt x="1334" y="3185"/>
                  </a:cubicBezTo>
                  <a:cubicBezTo>
                    <a:pt x="1334" y="3185"/>
                    <a:pt x="1334" y="3186"/>
                    <a:pt x="1335" y="3186"/>
                  </a:cubicBezTo>
                  <a:cubicBezTo>
                    <a:pt x="1351" y="3186"/>
                    <a:pt x="1455" y="2973"/>
                    <a:pt x="1524" y="2626"/>
                  </a:cubicBezTo>
                  <a:cubicBezTo>
                    <a:pt x="1608" y="2292"/>
                    <a:pt x="1631" y="1768"/>
                    <a:pt x="1453" y="1233"/>
                  </a:cubicBezTo>
                  <a:cubicBezTo>
                    <a:pt x="1262" y="697"/>
                    <a:pt x="869" y="328"/>
                    <a:pt x="548" y="161"/>
                  </a:cubicBezTo>
                  <a:cubicBezTo>
                    <a:pt x="316" y="27"/>
                    <a:pt x="124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 flipH="1">
              <a:off x="7517671" y="2094090"/>
              <a:ext cx="59323" cy="90108"/>
            </a:xfrm>
            <a:custGeom>
              <a:avLst/>
              <a:gdLst/>
              <a:ahLst/>
              <a:cxnLst/>
              <a:rect l="l" t="t" r="r" b="b"/>
              <a:pathLst>
                <a:path w="977" h="1484" extrusionOk="0">
                  <a:moveTo>
                    <a:pt x="762" y="1"/>
                  </a:moveTo>
                  <a:cubicBezTo>
                    <a:pt x="736" y="1"/>
                    <a:pt x="708" y="2"/>
                    <a:pt x="679" y="5"/>
                  </a:cubicBezTo>
                  <a:cubicBezTo>
                    <a:pt x="584" y="17"/>
                    <a:pt x="477" y="65"/>
                    <a:pt x="369" y="136"/>
                  </a:cubicBezTo>
                  <a:cubicBezTo>
                    <a:pt x="262" y="232"/>
                    <a:pt x="179" y="327"/>
                    <a:pt x="119" y="482"/>
                  </a:cubicBezTo>
                  <a:cubicBezTo>
                    <a:pt x="0" y="767"/>
                    <a:pt x="12" y="1041"/>
                    <a:pt x="84" y="1220"/>
                  </a:cubicBezTo>
                  <a:cubicBezTo>
                    <a:pt x="139" y="1408"/>
                    <a:pt x="225" y="1483"/>
                    <a:pt x="247" y="1483"/>
                  </a:cubicBezTo>
                  <a:cubicBezTo>
                    <a:pt x="248" y="1483"/>
                    <a:pt x="249" y="1483"/>
                    <a:pt x="250" y="1482"/>
                  </a:cubicBezTo>
                  <a:cubicBezTo>
                    <a:pt x="286" y="1458"/>
                    <a:pt x="227" y="1363"/>
                    <a:pt x="191" y="1196"/>
                  </a:cubicBezTo>
                  <a:cubicBezTo>
                    <a:pt x="167" y="1029"/>
                    <a:pt x="167" y="791"/>
                    <a:pt x="262" y="553"/>
                  </a:cubicBezTo>
                  <a:cubicBezTo>
                    <a:pt x="310" y="434"/>
                    <a:pt x="381" y="351"/>
                    <a:pt x="477" y="279"/>
                  </a:cubicBezTo>
                  <a:cubicBezTo>
                    <a:pt x="548" y="196"/>
                    <a:pt x="643" y="160"/>
                    <a:pt x="715" y="125"/>
                  </a:cubicBezTo>
                  <a:cubicBezTo>
                    <a:pt x="777" y="99"/>
                    <a:pt x="833" y="93"/>
                    <a:pt x="876" y="93"/>
                  </a:cubicBezTo>
                  <a:cubicBezTo>
                    <a:pt x="909" y="93"/>
                    <a:pt x="935" y="96"/>
                    <a:pt x="953" y="96"/>
                  </a:cubicBezTo>
                  <a:cubicBezTo>
                    <a:pt x="966" y="96"/>
                    <a:pt x="974" y="94"/>
                    <a:pt x="977" y="89"/>
                  </a:cubicBezTo>
                  <a:cubicBezTo>
                    <a:pt x="977" y="77"/>
                    <a:pt x="965" y="65"/>
                    <a:pt x="917" y="29"/>
                  </a:cubicBezTo>
                  <a:cubicBezTo>
                    <a:pt x="891" y="12"/>
                    <a:pt x="833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 flipH="1">
              <a:off x="7078843" y="2065186"/>
              <a:ext cx="72318" cy="69403"/>
            </a:xfrm>
            <a:custGeom>
              <a:avLst/>
              <a:gdLst/>
              <a:ahLst/>
              <a:cxnLst/>
              <a:rect l="l" t="t" r="r" b="b"/>
              <a:pathLst>
                <a:path w="1191" h="1143" extrusionOk="0">
                  <a:moveTo>
                    <a:pt x="477" y="1"/>
                  </a:moveTo>
                  <a:cubicBezTo>
                    <a:pt x="444" y="1"/>
                    <a:pt x="412" y="2"/>
                    <a:pt x="381" y="5"/>
                  </a:cubicBezTo>
                  <a:cubicBezTo>
                    <a:pt x="131" y="41"/>
                    <a:pt x="0" y="112"/>
                    <a:pt x="0" y="124"/>
                  </a:cubicBezTo>
                  <a:cubicBezTo>
                    <a:pt x="0" y="125"/>
                    <a:pt x="1" y="126"/>
                    <a:pt x="4" y="126"/>
                  </a:cubicBezTo>
                  <a:cubicBezTo>
                    <a:pt x="27" y="126"/>
                    <a:pt x="164" y="76"/>
                    <a:pt x="381" y="65"/>
                  </a:cubicBezTo>
                  <a:cubicBezTo>
                    <a:pt x="500" y="65"/>
                    <a:pt x="655" y="77"/>
                    <a:pt x="798" y="124"/>
                  </a:cubicBezTo>
                  <a:cubicBezTo>
                    <a:pt x="953" y="172"/>
                    <a:pt x="1095" y="291"/>
                    <a:pt x="1095" y="458"/>
                  </a:cubicBezTo>
                  <a:cubicBezTo>
                    <a:pt x="1095" y="612"/>
                    <a:pt x="976" y="767"/>
                    <a:pt x="845" y="839"/>
                  </a:cubicBezTo>
                  <a:cubicBezTo>
                    <a:pt x="714" y="934"/>
                    <a:pt x="572" y="970"/>
                    <a:pt x="453" y="1017"/>
                  </a:cubicBezTo>
                  <a:cubicBezTo>
                    <a:pt x="238" y="1089"/>
                    <a:pt x="83" y="1124"/>
                    <a:pt x="83" y="1136"/>
                  </a:cubicBezTo>
                  <a:cubicBezTo>
                    <a:pt x="83" y="1140"/>
                    <a:pt x="99" y="1143"/>
                    <a:pt x="128" y="1143"/>
                  </a:cubicBezTo>
                  <a:cubicBezTo>
                    <a:pt x="193" y="1143"/>
                    <a:pt x="324" y="1130"/>
                    <a:pt x="488" y="1089"/>
                  </a:cubicBezTo>
                  <a:cubicBezTo>
                    <a:pt x="607" y="1065"/>
                    <a:pt x="750" y="1017"/>
                    <a:pt x="893" y="922"/>
                  </a:cubicBezTo>
                  <a:cubicBezTo>
                    <a:pt x="1036" y="839"/>
                    <a:pt x="1191" y="672"/>
                    <a:pt x="1191" y="470"/>
                  </a:cubicBezTo>
                  <a:cubicBezTo>
                    <a:pt x="1191" y="362"/>
                    <a:pt x="1143" y="255"/>
                    <a:pt x="1060" y="184"/>
                  </a:cubicBezTo>
                  <a:cubicBezTo>
                    <a:pt x="988" y="112"/>
                    <a:pt x="905" y="77"/>
                    <a:pt x="822" y="53"/>
                  </a:cubicBezTo>
                  <a:cubicBezTo>
                    <a:pt x="703" y="16"/>
                    <a:pt x="585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 flipH="1">
              <a:off x="7153286" y="2110181"/>
              <a:ext cx="18884" cy="14998"/>
            </a:xfrm>
            <a:custGeom>
              <a:avLst/>
              <a:gdLst/>
              <a:ahLst/>
              <a:cxnLst/>
              <a:rect l="l" t="t" r="r" b="b"/>
              <a:pathLst>
                <a:path w="311" h="247" extrusionOk="0">
                  <a:moveTo>
                    <a:pt x="21" y="0"/>
                  </a:moveTo>
                  <a:cubicBezTo>
                    <a:pt x="17" y="0"/>
                    <a:pt x="14" y="1"/>
                    <a:pt x="13" y="2"/>
                  </a:cubicBezTo>
                  <a:cubicBezTo>
                    <a:pt x="1" y="26"/>
                    <a:pt x="60" y="98"/>
                    <a:pt x="132" y="157"/>
                  </a:cubicBezTo>
                  <a:cubicBezTo>
                    <a:pt x="190" y="206"/>
                    <a:pt x="257" y="247"/>
                    <a:pt x="286" y="247"/>
                  </a:cubicBezTo>
                  <a:cubicBezTo>
                    <a:pt x="292" y="247"/>
                    <a:pt x="296" y="245"/>
                    <a:pt x="298" y="241"/>
                  </a:cubicBezTo>
                  <a:cubicBezTo>
                    <a:pt x="310" y="229"/>
                    <a:pt x="287" y="157"/>
                    <a:pt x="191" y="86"/>
                  </a:cubicBezTo>
                  <a:cubicBezTo>
                    <a:pt x="129" y="34"/>
                    <a:pt x="49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 flipH="1">
              <a:off x="7094752" y="2146370"/>
              <a:ext cx="109235" cy="43233"/>
            </a:xfrm>
            <a:custGeom>
              <a:avLst/>
              <a:gdLst/>
              <a:ahLst/>
              <a:cxnLst/>
              <a:rect l="l" t="t" r="r" b="b"/>
              <a:pathLst>
                <a:path w="1799" h="712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1" y="2"/>
                    <a:pt x="13" y="145"/>
                    <a:pt x="132" y="287"/>
                  </a:cubicBezTo>
                  <a:cubicBezTo>
                    <a:pt x="251" y="442"/>
                    <a:pt x="489" y="597"/>
                    <a:pt x="775" y="680"/>
                  </a:cubicBezTo>
                  <a:cubicBezTo>
                    <a:pt x="866" y="702"/>
                    <a:pt x="956" y="712"/>
                    <a:pt x="1042" y="712"/>
                  </a:cubicBezTo>
                  <a:cubicBezTo>
                    <a:pt x="1237" y="712"/>
                    <a:pt x="1409" y="663"/>
                    <a:pt x="1525" y="597"/>
                  </a:cubicBezTo>
                  <a:cubicBezTo>
                    <a:pt x="1715" y="514"/>
                    <a:pt x="1799" y="418"/>
                    <a:pt x="1787" y="418"/>
                  </a:cubicBezTo>
                  <a:cubicBezTo>
                    <a:pt x="1786" y="418"/>
                    <a:pt x="1785" y="417"/>
                    <a:pt x="1783" y="417"/>
                  </a:cubicBezTo>
                  <a:cubicBezTo>
                    <a:pt x="1760" y="417"/>
                    <a:pt x="1666" y="482"/>
                    <a:pt x="1501" y="537"/>
                  </a:cubicBezTo>
                  <a:cubicBezTo>
                    <a:pt x="1380" y="578"/>
                    <a:pt x="1227" y="612"/>
                    <a:pt x="1060" y="612"/>
                  </a:cubicBezTo>
                  <a:cubicBezTo>
                    <a:pt x="979" y="612"/>
                    <a:pt x="896" y="604"/>
                    <a:pt x="811" y="585"/>
                  </a:cubicBezTo>
                  <a:cubicBezTo>
                    <a:pt x="537" y="526"/>
                    <a:pt x="310" y="383"/>
                    <a:pt x="191" y="240"/>
                  </a:cubicBezTo>
                  <a:cubicBezTo>
                    <a:pt x="67" y="115"/>
                    <a:pt x="3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57">
            <a:hlinkClick r:id="" action="ppaction://hlinkshowjump?jump=nextslide"/>
          </p:cNvPr>
          <p:cNvSpPr/>
          <p:nvPr/>
        </p:nvSpPr>
        <p:spPr>
          <a:xfrm>
            <a:off x="4925246" y="4613444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57">
            <a:hlinkClick r:id="rId3" action="ppaction://hlinksldjump"/>
          </p:cNvPr>
          <p:cNvSpPr/>
          <p:nvPr/>
        </p:nvSpPr>
        <p:spPr>
          <a:xfrm>
            <a:off x="4492721" y="4589603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57">
            <a:hlinkClick r:id="" action="ppaction://hlinkshowjump?jump=previousslide"/>
          </p:cNvPr>
          <p:cNvSpPr/>
          <p:nvPr/>
        </p:nvSpPr>
        <p:spPr>
          <a:xfrm flipH="1">
            <a:off x="4010846" y="4603919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7"/>
          <p:cNvGrpSpPr/>
          <p:nvPr/>
        </p:nvGrpSpPr>
        <p:grpSpPr>
          <a:xfrm>
            <a:off x="7353394" y="64412"/>
            <a:ext cx="1337318" cy="1007465"/>
            <a:chOff x="7353394" y="64412"/>
            <a:chExt cx="1337318" cy="1007465"/>
          </a:xfrm>
        </p:grpSpPr>
        <p:grpSp>
          <p:nvGrpSpPr>
            <p:cNvPr id="1556" name="Google Shape;1556;p57"/>
            <p:cNvGrpSpPr/>
            <p:nvPr/>
          </p:nvGrpSpPr>
          <p:grpSpPr>
            <a:xfrm>
              <a:off x="7735406" y="434164"/>
              <a:ext cx="171865" cy="155230"/>
              <a:chOff x="4026406" y="64389"/>
              <a:chExt cx="171865" cy="155230"/>
            </a:xfrm>
          </p:grpSpPr>
          <p:sp>
            <p:nvSpPr>
              <p:cNvPr id="1557" name="Google Shape;1557;p57"/>
              <p:cNvSpPr/>
              <p:nvPr/>
            </p:nvSpPr>
            <p:spPr>
              <a:xfrm>
                <a:off x="4032271" y="64389"/>
                <a:ext cx="166000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526" extrusionOk="0">
                    <a:moveTo>
                      <a:pt x="691" y="0"/>
                    </a:moveTo>
                    <a:cubicBezTo>
                      <a:pt x="537" y="0"/>
                      <a:pt x="382" y="60"/>
                      <a:pt x="263" y="167"/>
                    </a:cubicBezTo>
                    <a:cubicBezTo>
                      <a:pt x="13" y="417"/>
                      <a:pt x="1" y="810"/>
                      <a:pt x="239" y="1060"/>
                    </a:cubicBezTo>
                    <a:lnTo>
                      <a:pt x="3501" y="4334"/>
                    </a:lnTo>
                    <a:cubicBezTo>
                      <a:pt x="3639" y="4469"/>
                      <a:pt x="3793" y="4525"/>
                      <a:pt x="3941" y="4525"/>
                    </a:cubicBezTo>
                    <a:cubicBezTo>
                      <a:pt x="4421" y="4525"/>
                      <a:pt x="4839" y="3929"/>
                      <a:pt x="4430" y="3465"/>
                    </a:cubicBezTo>
                    <a:lnTo>
                      <a:pt x="4370" y="3405"/>
                    </a:lnTo>
                    <a:lnTo>
                      <a:pt x="1168" y="191"/>
                    </a:lnTo>
                    <a:cubicBezTo>
                      <a:pt x="1037" y="72"/>
                      <a:pt x="870" y="0"/>
                      <a:pt x="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7"/>
              <p:cNvSpPr/>
              <p:nvPr/>
            </p:nvSpPr>
            <p:spPr>
              <a:xfrm>
                <a:off x="4026406" y="64389"/>
                <a:ext cx="165588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526" extrusionOk="0">
                    <a:moveTo>
                      <a:pt x="4149" y="0"/>
                    </a:moveTo>
                    <a:cubicBezTo>
                      <a:pt x="3970" y="0"/>
                      <a:pt x="3803" y="72"/>
                      <a:pt x="3672" y="191"/>
                    </a:cubicBezTo>
                    <a:lnTo>
                      <a:pt x="469" y="3405"/>
                    </a:lnTo>
                    <a:lnTo>
                      <a:pt x="410" y="3465"/>
                    </a:lnTo>
                    <a:cubicBezTo>
                      <a:pt x="0" y="3929"/>
                      <a:pt x="419" y="4525"/>
                      <a:pt x="899" y="4525"/>
                    </a:cubicBezTo>
                    <a:cubicBezTo>
                      <a:pt x="1047" y="4525"/>
                      <a:pt x="1201" y="4469"/>
                      <a:pt x="1339" y="4334"/>
                    </a:cubicBezTo>
                    <a:lnTo>
                      <a:pt x="4601" y="1060"/>
                    </a:lnTo>
                    <a:cubicBezTo>
                      <a:pt x="4827" y="810"/>
                      <a:pt x="4815" y="417"/>
                      <a:pt x="4577" y="167"/>
                    </a:cubicBezTo>
                    <a:cubicBezTo>
                      <a:pt x="4458" y="60"/>
                      <a:pt x="4303" y="0"/>
                      <a:pt x="41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9" name="Google Shape;1559;p57"/>
            <p:cNvSpPr/>
            <p:nvPr/>
          </p:nvSpPr>
          <p:spPr>
            <a:xfrm>
              <a:off x="7353394" y="563250"/>
              <a:ext cx="197691" cy="249960"/>
            </a:xfrm>
            <a:custGeom>
              <a:avLst/>
              <a:gdLst/>
              <a:ahLst/>
              <a:cxnLst/>
              <a:rect l="l" t="t" r="r" b="b"/>
              <a:pathLst>
                <a:path w="5764" h="7288" extrusionOk="0">
                  <a:moveTo>
                    <a:pt x="3584" y="1"/>
                  </a:moveTo>
                  <a:cubicBezTo>
                    <a:pt x="3513" y="1"/>
                    <a:pt x="3441" y="13"/>
                    <a:pt x="3370" y="37"/>
                  </a:cubicBezTo>
                  <a:lnTo>
                    <a:pt x="3370" y="25"/>
                  </a:lnTo>
                  <a:cubicBezTo>
                    <a:pt x="2882" y="168"/>
                    <a:pt x="2382" y="287"/>
                    <a:pt x="1906" y="430"/>
                  </a:cubicBezTo>
                  <a:cubicBezTo>
                    <a:pt x="1584" y="537"/>
                    <a:pt x="1286" y="644"/>
                    <a:pt x="989" y="787"/>
                  </a:cubicBezTo>
                  <a:cubicBezTo>
                    <a:pt x="739" y="894"/>
                    <a:pt x="524" y="1037"/>
                    <a:pt x="346" y="1227"/>
                  </a:cubicBezTo>
                  <a:cubicBezTo>
                    <a:pt x="227" y="1358"/>
                    <a:pt x="143" y="1489"/>
                    <a:pt x="84" y="1656"/>
                  </a:cubicBezTo>
                  <a:cubicBezTo>
                    <a:pt x="36" y="1787"/>
                    <a:pt x="12" y="1930"/>
                    <a:pt x="12" y="2073"/>
                  </a:cubicBezTo>
                  <a:cubicBezTo>
                    <a:pt x="1" y="2227"/>
                    <a:pt x="24" y="2382"/>
                    <a:pt x="60" y="2537"/>
                  </a:cubicBezTo>
                  <a:cubicBezTo>
                    <a:pt x="84" y="2668"/>
                    <a:pt x="108" y="2799"/>
                    <a:pt x="155" y="2918"/>
                  </a:cubicBezTo>
                  <a:cubicBezTo>
                    <a:pt x="262" y="3228"/>
                    <a:pt x="405" y="3525"/>
                    <a:pt x="560" y="3811"/>
                  </a:cubicBezTo>
                  <a:cubicBezTo>
                    <a:pt x="679" y="4037"/>
                    <a:pt x="822" y="4251"/>
                    <a:pt x="965" y="4454"/>
                  </a:cubicBezTo>
                  <a:cubicBezTo>
                    <a:pt x="1084" y="4632"/>
                    <a:pt x="1251" y="4752"/>
                    <a:pt x="1453" y="4799"/>
                  </a:cubicBezTo>
                  <a:cubicBezTo>
                    <a:pt x="1526" y="4817"/>
                    <a:pt x="1599" y="4826"/>
                    <a:pt x="1671" y="4826"/>
                  </a:cubicBezTo>
                  <a:cubicBezTo>
                    <a:pt x="1881" y="4826"/>
                    <a:pt x="2082" y="4751"/>
                    <a:pt x="2251" y="4609"/>
                  </a:cubicBezTo>
                  <a:cubicBezTo>
                    <a:pt x="2322" y="4537"/>
                    <a:pt x="2406" y="4478"/>
                    <a:pt x="2501" y="4406"/>
                  </a:cubicBezTo>
                  <a:cubicBezTo>
                    <a:pt x="2632" y="4311"/>
                    <a:pt x="2787" y="4228"/>
                    <a:pt x="2941" y="4156"/>
                  </a:cubicBezTo>
                  <a:cubicBezTo>
                    <a:pt x="3025" y="4132"/>
                    <a:pt x="3108" y="4109"/>
                    <a:pt x="3203" y="4085"/>
                  </a:cubicBezTo>
                  <a:lnTo>
                    <a:pt x="3370" y="4085"/>
                  </a:lnTo>
                  <a:cubicBezTo>
                    <a:pt x="3406" y="4097"/>
                    <a:pt x="3453" y="4109"/>
                    <a:pt x="3501" y="4121"/>
                  </a:cubicBezTo>
                  <a:cubicBezTo>
                    <a:pt x="3537" y="4144"/>
                    <a:pt x="3584" y="4168"/>
                    <a:pt x="3620" y="4192"/>
                  </a:cubicBezTo>
                  <a:cubicBezTo>
                    <a:pt x="3680" y="4228"/>
                    <a:pt x="3727" y="4275"/>
                    <a:pt x="3775" y="4323"/>
                  </a:cubicBezTo>
                  <a:cubicBezTo>
                    <a:pt x="3822" y="4394"/>
                    <a:pt x="3870" y="4466"/>
                    <a:pt x="3906" y="4537"/>
                  </a:cubicBezTo>
                  <a:cubicBezTo>
                    <a:pt x="3942" y="4644"/>
                    <a:pt x="3977" y="4740"/>
                    <a:pt x="4001" y="4835"/>
                  </a:cubicBezTo>
                  <a:cubicBezTo>
                    <a:pt x="4001" y="4942"/>
                    <a:pt x="4001" y="5037"/>
                    <a:pt x="4001" y="5133"/>
                  </a:cubicBezTo>
                  <a:cubicBezTo>
                    <a:pt x="3977" y="5216"/>
                    <a:pt x="3965" y="5287"/>
                    <a:pt x="3942" y="5359"/>
                  </a:cubicBezTo>
                  <a:cubicBezTo>
                    <a:pt x="3906" y="5406"/>
                    <a:pt x="3870" y="5454"/>
                    <a:pt x="3846" y="5502"/>
                  </a:cubicBezTo>
                  <a:cubicBezTo>
                    <a:pt x="3799" y="5537"/>
                    <a:pt x="3763" y="5573"/>
                    <a:pt x="3727" y="5609"/>
                  </a:cubicBezTo>
                  <a:cubicBezTo>
                    <a:pt x="3668" y="5645"/>
                    <a:pt x="3608" y="5680"/>
                    <a:pt x="3549" y="5704"/>
                  </a:cubicBezTo>
                  <a:cubicBezTo>
                    <a:pt x="3453" y="5740"/>
                    <a:pt x="3346" y="5764"/>
                    <a:pt x="3239" y="5775"/>
                  </a:cubicBezTo>
                  <a:cubicBezTo>
                    <a:pt x="3174" y="5781"/>
                    <a:pt x="3108" y="5784"/>
                    <a:pt x="3044" y="5784"/>
                  </a:cubicBezTo>
                  <a:cubicBezTo>
                    <a:pt x="2980" y="5784"/>
                    <a:pt x="2918" y="5781"/>
                    <a:pt x="2858" y="5775"/>
                  </a:cubicBezTo>
                  <a:cubicBezTo>
                    <a:pt x="2739" y="5764"/>
                    <a:pt x="2632" y="5728"/>
                    <a:pt x="2537" y="5692"/>
                  </a:cubicBezTo>
                  <a:lnTo>
                    <a:pt x="2370" y="5633"/>
                  </a:lnTo>
                  <a:cubicBezTo>
                    <a:pt x="2298" y="5615"/>
                    <a:pt x="2227" y="5606"/>
                    <a:pt x="2156" y="5606"/>
                  </a:cubicBezTo>
                  <a:cubicBezTo>
                    <a:pt x="2084" y="5606"/>
                    <a:pt x="2013" y="5615"/>
                    <a:pt x="1941" y="5633"/>
                  </a:cubicBezTo>
                  <a:cubicBezTo>
                    <a:pt x="1739" y="5680"/>
                    <a:pt x="1560" y="5811"/>
                    <a:pt x="1453" y="5978"/>
                  </a:cubicBezTo>
                  <a:cubicBezTo>
                    <a:pt x="1346" y="6145"/>
                    <a:pt x="1310" y="6359"/>
                    <a:pt x="1370" y="6561"/>
                  </a:cubicBezTo>
                  <a:cubicBezTo>
                    <a:pt x="1429" y="6752"/>
                    <a:pt x="1560" y="6907"/>
                    <a:pt x="1739" y="7002"/>
                  </a:cubicBezTo>
                  <a:cubicBezTo>
                    <a:pt x="1917" y="7073"/>
                    <a:pt x="2096" y="7145"/>
                    <a:pt x="2275" y="7192"/>
                  </a:cubicBezTo>
                  <a:cubicBezTo>
                    <a:pt x="2489" y="7252"/>
                    <a:pt x="2727" y="7276"/>
                    <a:pt x="2953" y="7288"/>
                  </a:cubicBezTo>
                  <a:cubicBezTo>
                    <a:pt x="3096" y="7288"/>
                    <a:pt x="3239" y="7288"/>
                    <a:pt x="3382" y="7264"/>
                  </a:cubicBezTo>
                  <a:cubicBezTo>
                    <a:pt x="3537" y="7252"/>
                    <a:pt x="3691" y="7216"/>
                    <a:pt x="3858" y="7192"/>
                  </a:cubicBezTo>
                  <a:cubicBezTo>
                    <a:pt x="4287" y="7085"/>
                    <a:pt x="4692" y="6859"/>
                    <a:pt x="5013" y="6537"/>
                  </a:cubicBezTo>
                  <a:cubicBezTo>
                    <a:pt x="5573" y="5942"/>
                    <a:pt x="5763" y="5085"/>
                    <a:pt x="5537" y="4311"/>
                  </a:cubicBezTo>
                  <a:cubicBezTo>
                    <a:pt x="5418" y="3918"/>
                    <a:pt x="5215" y="3573"/>
                    <a:pt x="4942" y="3275"/>
                  </a:cubicBezTo>
                  <a:cubicBezTo>
                    <a:pt x="4799" y="3144"/>
                    <a:pt x="4656" y="3025"/>
                    <a:pt x="4489" y="2918"/>
                  </a:cubicBezTo>
                  <a:cubicBezTo>
                    <a:pt x="4311" y="2811"/>
                    <a:pt x="4108" y="2716"/>
                    <a:pt x="3906" y="2668"/>
                  </a:cubicBezTo>
                  <a:cubicBezTo>
                    <a:pt x="3703" y="2608"/>
                    <a:pt x="3489" y="2585"/>
                    <a:pt x="3287" y="2585"/>
                  </a:cubicBezTo>
                  <a:cubicBezTo>
                    <a:pt x="3037" y="2585"/>
                    <a:pt x="2799" y="2620"/>
                    <a:pt x="2560" y="2692"/>
                  </a:cubicBezTo>
                  <a:cubicBezTo>
                    <a:pt x="2334" y="2763"/>
                    <a:pt x="2120" y="2858"/>
                    <a:pt x="1917" y="2966"/>
                  </a:cubicBezTo>
                  <a:cubicBezTo>
                    <a:pt x="1894" y="2918"/>
                    <a:pt x="1870" y="2870"/>
                    <a:pt x="1846" y="2823"/>
                  </a:cubicBezTo>
                  <a:cubicBezTo>
                    <a:pt x="1763" y="2620"/>
                    <a:pt x="1691" y="2418"/>
                    <a:pt x="1644" y="2216"/>
                  </a:cubicBezTo>
                  <a:lnTo>
                    <a:pt x="1644" y="2192"/>
                  </a:lnTo>
                  <a:cubicBezTo>
                    <a:pt x="1751" y="2120"/>
                    <a:pt x="1870" y="2073"/>
                    <a:pt x="1989" y="2025"/>
                  </a:cubicBezTo>
                  <a:cubicBezTo>
                    <a:pt x="2584" y="1811"/>
                    <a:pt x="3203" y="1668"/>
                    <a:pt x="3799" y="1489"/>
                  </a:cubicBezTo>
                  <a:cubicBezTo>
                    <a:pt x="4001" y="1430"/>
                    <a:pt x="4180" y="1311"/>
                    <a:pt x="4287" y="1144"/>
                  </a:cubicBezTo>
                  <a:cubicBezTo>
                    <a:pt x="4394" y="965"/>
                    <a:pt x="4430" y="763"/>
                    <a:pt x="4370" y="561"/>
                  </a:cubicBezTo>
                  <a:cubicBezTo>
                    <a:pt x="4251" y="227"/>
                    <a:pt x="3942" y="13"/>
                    <a:pt x="3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7640398" y="64412"/>
              <a:ext cx="206231" cy="271430"/>
            </a:xfrm>
            <a:custGeom>
              <a:avLst/>
              <a:gdLst/>
              <a:ahLst/>
              <a:cxnLst/>
              <a:rect l="l" t="t" r="r" b="b"/>
              <a:pathLst>
                <a:path w="6013" h="7914" extrusionOk="0">
                  <a:moveTo>
                    <a:pt x="2905" y="1917"/>
                  </a:moveTo>
                  <a:cubicBezTo>
                    <a:pt x="2977" y="1929"/>
                    <a:pt x="3048" y="1953"/>
                    <a:pt x="3120" y="1977"/>
                  </a:cubicBezTo>
                  <a:cubicBezTo>
                    <a:pt x="3203" y="2012"/>
                    <a:pt x="3274" y="2060"/>
                    <a:pt x="3334" y="2108"/>
                  </a:cubicBezTo>
                  <a:cubicBezTo>
                    <a:pt x="3417" y="2167"/>
                    <a:pt x="3489" y="2250"/>
                    <a:pt x="3560" y="2322"/>
                  </a:cubicBezTo>
                  <a:cubicBezTo>
                    <a:pt x="3596" y="2381"/>
                    <a:pt x="3632" y="2453"/>
                    <a:pt x="3679" y="2512"/>
                  </a:cubicBezTo>
                  <a:cubicBezTo>
                    <a:pt x="3560" y="2643"/>
                    <a:pt x="3429" y="2762"/>
                    <a:pt x="3298" y="2870"/>
                  </a:cubicBezTo>
                  <a:cubicBezTo>
                    <a:pt x="3167" y="2965"/>
                    <a:pt x="3024" y="3048"/>
                    <a:pt x="2881" y="3120"/>
                  </a:cubicBezTo>
                  <a:cubicBezTo>
                    <a:pt x="2774" y="3155"/>
                    <a:pt x="2667" y="3179"/>
                    <a:pt x="2560" y="3215"/>
                  </a:cubicBezTo>
                  <a:lnTo>
                    <a:pt x="2322" y="3215"/>
                  </a:lnTo>
                  <a:cubicBezTo>
                    <a:pt x="2262" y="3203"/>
                    <a:pt x="2215" y="3191"/>
                    <a:pt x="2155" y="3167"/>
                  </a:cubicBezTo>
                  <a:lnTo>
                    <a:pt x="2072" y="3120"/>
                  </a:lnTo>
                  <a:lnTo>
                    <a:pt x="2012" y="3060"/>
                  </a:lnTo>
                  <a:cubicBezTo>
                    <a:pt x="2000" y="3036"/>
                    <a:pt x="1977" y="3012"/>
                    <a:pt x="1965" y="2977"/>
                  </a:cubicBezTo>
                  <a:cubicBezTo>
                    <a:pt x="1953" y="2929"/>
                    <a:pt x="1929" y="2905"/>
                    <a:pt x="1929" y="2846"/>
                  </a:cubicBezTo>
                  <a:lnTo>
                    <a:pt x="1929" y="2679"/>
                  </a:lnTo>
                  <a:cubicBezTo>
                    <a:pt x="1941" y="2608"/>
                    <a:pt x="1965" y="2536"/>
                    <a:pt x="1989" y="2477"/>
                  </a:cubicBezTo>
                  <a:cubicBezTo>
                    <a:pt x="2012" y="2405"/>
                    <a:pt x="2060" y="2346"/>
                    <a:pt x="2096" y="2274"/>
                  </a:cubicBezTo>
                  <a:cubicBezTo>
                    <a:pt x="2155" y="2215"/>
                    <a:pt x="2215" y="2155"/>
                    <a:pt x="2286" y="2096"/>
                  </a:cubicBezTo>
                  <a:cubicBezTo>
                    <a:pt x="2346" y="2048"/>
                    <a:pt x="2429" y="1989"/>
                    <a:pt x="2500" y="1977"/>
                  </a:cubicBezTo>
                  <a:cubicBezTo>
                    <a:pt x="2560" y="1953"/>
                    <a:pt x="2631" y="1929"/>
                    <a:pt x="2703" y="1917"/>
                  </a:cubicBezTo>
                  <a:close/>
                  <a:moveTo>
                    <a:pt x="2810" y="0"/>
                  </a:moveTo>
                  <a:cubicBezTo>
                    <a:pt x="2655" y="12"/>
                    <a:pt x="2489" y="24"/>
                    <a:pt x="2334" y="48"/>
                  </a:cubicBezTo>
                  <a:cubicBezTo>
                    <a:pt x="1929" y="107"/>
                    <a:pt x="1536" y="274"/>
                    <a:pt x="1203" y="524"/>
                  </a:cubicBezTo>
                  <a:cubicBezTo>
                    <a:pt x="857" y="774"/>
                    <a:pt x="560" y="1096"/>
                    <a:pt x="345" y="1477"/>
                  </a:cubicBezTo>
                  <a:cubicBezTo>
                    <a:pt x="262" y="1631"/>
                    <a:pt x="179" y="1810"/>
                    <a:pt x="131" y="1989"/>
                  </a:cubicBezTo>
                  <a:cubicBezTo>
                    <a:pt x="72" y="2167"/>
                    <a:pt x="36" y="2346"/>
                    <a:pt x="24" y="2536"/>
                  </a:cubicBezTo>
                  <a:lnTo>
                    <a:pt x="12" y="2620"/>
                  </a:lnTo>
                  <a:cubicBezTo>
                    <a:pt x="0" y="2739"/>
                    <a:pt x="0" y="2870"/>
                    <a:pt x="24" y="2989"/>
                  </a:cubicBezTo>
                  <a:cubicBezTo>
                    <a:pt x="36" y="3191"/>
                    <a:pt x="84" y="3393"/>
                    <a:pt x="155" y="3584"/>
                  </a:cubicBezTo>
                  <a:cubicBezTo>
                    <a:pt x="274" y="3941"/>
                    <a:pt x="488" y="4263"/>
                    <a:pt x="774" y="4525"/>
                  </a:cubicBezTo>
                  <a:cubicBezTo>
                    <a:pt x="1226" y="4907"/>
                    <a:pt x="1791" y="5120"/>
                    <a:pt x="2381" y="5120"/>
                  </a:cubicBezTo>
                  <a:cubicBezTo>
                    <a:pt x="2397" y="5120"/>
                    <a:pt x="2413" y="5120"/>
                    <a:pt x="2429" y="5120"/>
                  </a:cubicBezTo>
                  <a:cubicBezTo>
                    <a:pt x="2715" y="5120"/>
                    <a:pt x="3001" y="5072"/>
                    <a:pt x="3286" y="4989"/>
                  </a:cubicBezTo>
                  <a:cubicBezTo>
                    <a:pt x="3501" y="4917"/>
                    <a:pt x="3727" y="4834"/>
                    <a:pt x="3929" y="4715"/>
                  </a:cubicBezTo>
                  <a:cubicBezTo>
                    <a:pt x="3989" y="4691"/>
                    <a:pt x="4048" y="4656"/>
                    <a:pt x="4108" y="4620"/>
                  </a:cubicBezTo>
                  <a:lnTo>
                    <a:pt x="4108" y="4620"/>
                  </a:lnTo>
                  <a:cubicBezTo>
                    <a:pt x="4096" y="5025"/>
                    <a:pt x="4084" y="5453"/>
                    <a:pt x="4072" y="5918"/>
                  </a:cubicBezTo>
                  <a:lnTo>
                    <a:pt x="4072" y="5989"/>
                  </a:lnTo>
                  <a:lnTo>
                    <a:pt x="4072" y="6060"/>
                  </a:lnTo>
                  <a:cubicBezTo>
                    <a:pt x="4060" y="6394"/>
                    <a:pt x="4048" y="6668"/>
                    <a:pt x="4048" y="6953"/>
                  </a:cubicBezTo>
                  <a:cubicBezTo>
                    <a:pt x="4036" y="7203"/>
                    <a:pt x="4144" y="7442"/>
                    <a:pt x="4322" y="7620"/>
                  </a:cubicBezTo>
                  <a:cubicBezTo>
                    <a:pt x="4517" y="7823"/>
                    <a:pt x="4760" y="7913"/>
                    <a:pt x="4999" y="7913"/>
                  </a:cubicBezTo>
                  <a:cubicBezTo>
                    <a:pt x="5489" y="7913"/>
                    <a:pt x="5961" y="7530"/>
                    <a:pt x="5953" y="6953"/>
                  </a:cubicBezTo>
                  <a:cubicBezTo>
                    <a:pt x="5965" y="6632"/>
                    <a:pt x="5977" y="6299"/>
                    <a:pt x="5989" y="5953"/>
                  </a:cubicBezTo>
                  <a:lnTo>
                    <a:pt x="5989" y="5930"/>
                  </a:lnTo>
                  <a:cubicBezTo>
                    <a:pt x="6001" y="5513"/>
                    <a:pt x="6013" y="5060"/>
                    <a:pt x="6013" y="4620"/>
                  </a:cubicBezTo>
                  <a:cubicBezTo>
                    <a:pt x="6001" y="4144"/>
                    <a:pt x="5965" y="3679"/>
                    <a:pt x="5894" y="3227"/>
                  </a:cubicBezTo>
                  <a:cubicBezTo>
                    <a:pt x="5822" y="2774"/>
                    <a:pt x="5703" y="2346"/>
                    <a:pt x="5513" y="1929"/>
                  </a:cubicBezTo>
                  <a:cubicBezTo>
                    <a:pt x="5346" y="1536"/>
                    <a:pt x="5108" y="1167"/>
                    <a:pt x="4810" y="846"/>
                  </a:cubicBezTo>
                  <a:cubicBezTo>
                    <a:pt x="4667" y="715"/>
                    <a:pt x="4525" y="596"/>
                    <a:pt x="4370" y="488"/>
                  </a:cubicBezTo>
                  <a:lnTo>
                    <a:pt x="4310" y="453"/>
                  </a:lnTo>
                  <a:cubicBezTo>
                    <a:pt x="4132" y="334"/>
                    <a:pt x="3941" y="238"/>
                    <a:pt x="3727" y="167"/>
                  </a:cubicBezTo>
                  <a:lnTo>
                    <a:pt x="3667" y="143"/>
                  </a:lnTo>
                  <a:cubicBezTo>
                    <a:pt x="3477" y="72"/>
                    <a:pt x="3286" y="24"/>
                    <a:pt x="3096" y="12"/>
                  </a:cubicBezTo>
                  <a:lnTo>
                    <a:pt x="3060" y="12"/>
                  </a:lnTo>
                  <a:cubicBezTo>
                    <a:pt x="2977" y="0"/>
                    <a:pt x="2893" y="0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7916000" y="219613"/>
              <a:ext cx="774300" cy="852259"/>
            </a:xfrm>
            <a:custGeom>
              <a:avLst/>
              <a:gdLst/>
              <a:ahLst/>
              <a:cxnLst/>
              <a:rect l="l" t="t" r="r" b="b"/>
              <a:pathLst>
                <a:path w="22576" h="24849" extrusionOk="0">
                  <a:moveTo>
                    <a:pt x="8442" y="0"/>
                  </a:moveTo>
                  <a:cubicBezTo>
                    <a:pt x="8192" y="0"/>
                    <a:pt x="7942" y="60"/>
                    <a:pt x="7716" y="179"/>
                  </a:cubicBezTo>
                  <a:cubicBezTo>
                    <a:pt x="7454" y="298"/>
                    <a:pt x="7216" y="476"/>
                    <a:pt x="7026" y="691"/>
                  </a:cubicBezTo>
                  <a:cubicBezTo>
                    <a:pt x="6621" y="1131"/>
                    <a:pt x="6395" y="1703"/>
                    <a:pt x="6371" y="2298"/>
                  </a:cubicBezTo>
                  <a:cubicBezTo>
                    <a:pt x="6359" y="2477"/>
                    <a:pt x="6383" y="2667"/>
                    <a:pt x="6442" y="2846"/>
                  </a:cubicBezTo>
                  <a:cubicBezTo>
                    <a:pt x="6490" y="3012"/>
                    <a:pt x="6573" y="3179"/>
                    <a:pt x="6680" y="3322"/>
                  </a:cubicBezTo>
                  <a:lnTo>
                    <a:pt x="5597" y="5513"/>
                  </a:lnTo>
                  <a:lnTo>
                    <a:pt x="4478" y="7763"/>
                  </a:lnTo>
                  <a:lnTo>
                    <a:pt x="4478" y="7787"/>
                  </a:lnTo>
                  <a:lnTo>
                    <a:pt x="3597" y="9549"/>
                  </a:lnTo>
                  <a:lnTo>
                    <a:pt x="2144" y="12490"/>
                  </a:lnTo>
                  <a:lnTo>
                    <a:pt x="1096" y="14621"/>
                  </a:lnTo>
                  <a:lnTo>
                    <a:pt x="537" y="15752"/>
                  </a:lnTo>
                  <a:cubicBezTo>
                    <a:pt x="489" y="15859"/>
                    <a:pt x="441" y="15966"/>
                    <a:pt x="394" y="16062"/>
                  </a:cubicBezTo>
                  <a:cubicBezTo>
                    <a:pt x="334" y="16169"/>
                    <a:pt x="287" y="16288"/>
                    <a:pt x="239" y="16407"/>
                  </a:cubicBezTo>
                  <a:cubicBezTo>
                    <a:pt x="239" y="16419"/>
                    <a:pt x="227" y="16431"/>
                    <a:pt x="227" y="16443"/>
                  </a:cubicBezTo>
                  <a:cubicBezTo>
                    <a:pt x="215" y="16467"/>
                    <a:pt x="215" y="16478"/>
                    <a:pt x="203" y="16490"/>
                  </a:cubicBezTo>
                  <a:cubicBezTo>
                    <a:pt x="144" y="16693"/>
                    <a:pt x="84" y="16883"/>
                    <a:pt x="49" y="17086"/>
                  </a:cubicBezTo>
                  <a:cubicBezTo>
                    <a:pt x="25" y="17181"/>
                    <a:pt x="13" y="17264"/>
                    <a:pt x="1" y="17359"/>
                  </a:cubicBezTo>
                  <a:lnTo>
                    <a:pt x="1" y="17407"/>
                  </a:lnTo>
                  <a:lnTo>
                    <a:pt x="1" y="17467"/>
                  </a:lnTo>
                  <a:lnTo>
                    <a:pt x="1" y="17574"/>
                  </a:lnTo>
                  <a:cubicBezTo>
                    <a:pt x="1" y="17669"/>
                    <a:pt x="1" y="17764"/>
                    <a:pt x="13" y="17871"/>
                  </a:cubicBezTo>
                  <a:cubicBezTo>
                    <a:pt x="37" y="18205"/>
                    <a:pt x="108" y="18526"/>
                    <a:pt x="239" y="18824"/>
                  </a:cubicBezTo>
                  <a:cubicBezTo>
                    <a:pt x="346" y="19098"/>
                    <a:pt x="513" y="19360"/>
                    <a:pt x="727" y="19562"/>
                  </a:cubicBezTo>
                  <a:cubicBezTo>
                    <a:pt x="775" y="19622"/>
                    <a:pt x="834" y="19669"/>
                    <a:pt x="906" y="19717"/>
                  </a:cubicBezTo>
                  <a:cubicBezTo>
                    <a:pt x="953" y="19753"/>
                    <a:pt x="1001" y="19776"/>
                    <a:pt x="1049" y="19812"/>
                  </a:cubicBezTo>
                  <a:lnTo>
                    <a:pt x="1156" y="19872"/>
                  </a:lnTo>
                  <a:lnTo>
                    <a:pt x="1323" y="19943"/>
                  </a:lnTo>
                  <a:lnTo>
                    <a:pt x="1525" y="20050"/>
                  </a:lnTo>
                  <a:lnTo>
                    <a:pt x="1692" y="20122"/>
                  </a:lnTo>
                  <a:lnTo>
                    <a:pt x="1715" y="20134"/>
                  </a:lnTo>
                  <a:lnTo>
                    <a:pt x="3573" y="20967"/>
                  </a:lnTo>
                  <a:lnTo>
                    <a:pt x="6037" y="22062"/>
                  </a:lnTo>
                  <a:lnTo>
                    <a:pt x="8347" y="23098"/>
                  </a:lnTo>
                  <a:lnTo>
                    <a:pt x="10657" y="24134"/>
                  </a:lnTo>
                  <a:lnTo>
                    <a:pt x="11050" y="24313"/>
                  </a:lnTo>
                  <a:lnTo>
                    <a:pt x="11633" y="24563"/>
                  </a:lnTo>
                  <a:cubicBezTo>
                    <a:pt x="11800" y="24646"/>
                    <a:pt x="11979" y="24718"/>
                    <a:pt x="12157" y="24765"/>
                  </a:cubicBezTo>
                  <a:cubicBezTo>
                    <a:pt x="12348" y="24813"/>
                    <a:pt x="12526" y="24837"/>
                    <a:pt x="12717" y="24848"/>
                  </a:cubicBezTo>
                  <a:lnTo>
                    <a:pt x="12907" y="24848"/>
                  </a:lnTo>
                  <a:cubicBezTo>
                    <a:pt x="13205" y="24848"/>
                    <a:pt x="13503" y="24801"/>
                    <a:pt x="13788" y="24706"/>
                  </a:cubicBezTo>
                  <a:cubicBezTo>
                    <a:pt x="13967" y="24646"/>
                    <a:pt x="14134" y="24563"/>
                    <a:pt x="14288" y="24456"/>
                  </a:cubicBezTo>
                  <a:cubicBezTo>
                    <a:pt x="14455" y="24360"/>
                    <a:pt x="14598" y="24241"/>
                    <a:pt x="14729" y="24098"/>
                  </a:cubicBezTo>
                  <a:cubicBezTo>
                    <a:pt x="15027" y="23801"/>
                    <a:pt x="15265" y="23467"/>
                    <a:pt x="15455" y="23098"/>
                  </a:cubicBezTo>
                  <a:cubicBezTo>
                    <a:pt x="15610" y="22813"/>
                    <a:pt x="15753" y="22503"/>
                    <a:pt x="15884" y="22241"/>
                  </a:cubicBezTo>
                  <a:lnTo>
                    <a:pt x="15955" y="22062"/>
                  </a:lnTo>
                  <a:lnTo>
                    <a:pt x="16313" y="21289"/>
                  </a:lnTo>
                  <a:lnTo>
                    <a:pt x="16360" y="21217"/>
                  </a:lnTo>
                  <a:lnTo>
                    <a:pt x="16432" y="21074"/>
                  </a:lnTo>
                  <a:lnTo>
                    <a:pt x="16991" y="19931"/>
                  </a:lnTo>
                  <a:lnTo>
                    <a:pt x="17551" y="18800"/>
                  </a:lnTo>
                  <a:lnTo>
                    <a:pt x="18741" y="16383"/>
                  </a:lnTo>
                  <a:lnTo>
                    <a:pt x="19932" y="13966"/>
                  </a:lnTo>
                  <a:lnTo>
                    <a:pt x="21027" y="11716"/>
                  </a:lnTo>
                  <a:lnTo>
                    <a:pt x="22123" y="9478"/>
                  </a:lnTo>
                  <a:cubicBezTo>
                    <a:pt x="22170" y="9382"/>
                    <a:pt x="22206" y="9287"/>
                    <a:pt x="22254" y="9192"/>
                  </a:cubicBezTo>
                  <a:lnTo>
                    <a:pt x="22266" y="9168"/>
                  </a:lnTo>
                  <a:lnTo>
                    <a:pt x="22278" y="9144"/>
                  </a:lnTo>
                  <a:cubicBezTo>
                    <a:pt x="22337" y="8989"/>
                    <a:pt x="22373" y="8882"/>
                    <a:pt x="22409" y="8775"/>
                  </a:cubicBezTo>
                  <a:cubicBezTo>
                    <a:pt x="22480" y="8585"/>
                    <a:pt x="22516" y="8370"/>
                    <a:pt x="22539" y="8168"/>
                  </a:cubicBezTo>
                  <a:cubicBezTo>
                    <a:pt x="22575" y="7930"/>
                    <a:pt x="22575" y="7680"/>
                    <a:pt x="22575" y="7430"/>
                  </a:cubicBezTo>
                  <a:lnTo>
                    <a:pt x="22575" y="7358"/>
                  </a:lnTo>
                  <a:lnTo>
                    <a:pt x="22575" y="7275"/>
                  </a:lnTo>
                  <a:cubicBezTo>
                    <a:pt x="22563" y="7156"/>
                    <a:pt x="22539" y="7049"/>
                    <a:pt x="22528" y="6930"/>
                  </a:cubicBezTo>
                  <a:cubicBezTo>
                    <a:pt x="22480" y="6727"/>
                    <a:pt x="22409" y="6525"/>
                    <a:pt x="22325" y="6334"/>
                  </a:cubicBezTo>
                  <a:cubicBezTo>
                    <a:pt x="22289" y="6263"/>
                    <a:pt x="22242" y="6203"/>
                    <a:pt x="22206" y="6132"/>
                  </a:cubicBezTo>
                  <a:cubicBezTo>
                    <a:pt x="22170" y="6084"/>
                    <a:pt x="22123" y="6025"/>
                    <a:pt x="22075" y="5977"/>
                  </a:cubicBezTo>
                  <a:cubicBezTo>
                    <a:pt x="22016" y="5906"/>
                    <a:pt x="21944" y="5834"/>
                    <a:pt x="21873" y="5775"/>
                  </a:cubicBezTo>
                  <a:cubicBezTo>
                    <a:pt x="21801" y="5715"/>
                    <a:pt x="21718" y="5656"/>
                    <a:pt x="21635" y="5608"/>
                  </a:cubicBezTo>
                  <a:lnTo>
                    <a:pt x="21456" y="5489"/>
                  </a:lnTo>
                  <a:lnTo>
                    <a:pt x="21301" y="5418"/>
                  </a:lnTo>
                  <a:lnTo>
                    <a:pt x="19765" y="4763"/>
                  </a:lnTo>
                  <a:lnTo>
                    <a:pt x="18003" y="4013"/>
                  </a:lnTo>
                  <a:lnTo>
                    <a:pt x="13276" y="2000"/>
                  </a:lnTo>
                  <a:lnTo>
                    <a:pt x="11121" y="1084"/>
                  </a:lnTo>
                  <a:lnTo>
                    <a:pt x="8954" y="167"/>
                  </a:lnTo>
                  <a:lnTo>
                    <a:pt x="8728" y="72"/>
                  </a:lnTo>
                  <a:cubicBezTo>
                    <a:pt x="8681" y="48"/>
                    <a:pt x="8633" y="36"/>
                    <a:pt x="8585" y="24"/>
                  </a:cubicBezTo>
                  <a:lnTo>
                    <a:pt x="8550" y="12"/>
                  </a:lnTo>
                  <a:lnTo>
                    <a:pt x="8538" y="12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8574701" y="409489"/>
              <a:ext cx="84578" cy="147582"/>
            </a:xfrm>
            <a:custGeom>
              <a:avLst/>
              <a:gdLst/>
              <a:ahLst/>
              <a:cxnLst/>
              <a:rect l="l" t="t" r="r" b="b"/>
              <a:pathLst>
                <a:path w="2466" h="4303" extrusionOk="0">
                  <a:moveTo>
                    <a:pt x="2191" y="1"/>
                  </a:moveTo>
                  <a:cubicBezTo>
                    <a:pt x="1906" y="1"/>
                    <a:pt x="1632" y="84"/>
                    <a:pt x="1382" y="215"/>
                  </a:cubicBezTo>
                  <a:lnTo>
                    <a:pt x="1394" y="203"/>
                  </a:lnTo>
                  <a:lnTo>
                    <a:pt x="1394" y="203"/>
                  </a:lnTo>
                  <a:cubicBezTo>
                    <a:pt x="1096" y="370"/>
                    <a:pt x="834" y="596"/>
                    <a:pt x="620" y="870"/>
                  </a:cubicBezTo>
                  <a:cubicBezTo>
                    <a:pt x="406" y="1132"/>
                    <a:pt x="239" y="1417"/>
                    <a:pt x="132" y="1739"/>
                  </a:cubicBezTo>
                  <a:cubicBezTo>
                    <a:pt x="25" y="2048"/>
                    <a:pt x="1" y="2370"/>
                    <a:pt x="60" y="2691"/>
                  </a:cubicBezTo>
                  <a:cubicBezTo>
                    <a:pt x="156" y="3049"/>
                    <a:pt x="334" y="3394"/>
                    <a:pt x="584" y="3668"/>
                  </a:cubicBezTo>
                  <a:cubicBezTo>
                    <a:pt x="715" y="3811"/>
                    <a:pt x="858" y="3942"/>
                    <a:pt x="1013" y="4049"/>
                  </a:cubicBezTo>
                  <a:cubicBezTo>
                    <a:pt x="1156" y="4156"/>
                    <a:pt x="1310" y="4239"/>
                    <a:pt x="1489" y="4287"/>
                  </a:cubicBezTo>
                  <a:cubicBezTo>
                    <a:pt x="1507" y="4298"/>
                    <a:pt x="1525" y="4303"/>
                    <a:pt x="1541" y="4303"/>
                  </a:cubicBezTo>
                  <a:cubicBezTo>
                    <a:pt x="1665" y="4303"/>
                    <a:pt x="1731" y="4023"/>
                    <a:pt x="1584" y="4013"/>
                  </a:cubicBezTo>
                  <a:cubicBezTo>
                    <a:pt x="1501" y="3989"/>
                    <a:pt x="1429" y="3965"/>
                    <a:pt x="1370" y="3930"/>
                  </a:cubicBezTo>
                  <a:cubicBezTo>
                    <a:pt x="1239" y="3858"/>
                    <a:pt x="1108" y="3775"/>
                    <a:pt x="1001" y="3680"/>
                  </a:cubicBezTo>
                  <a:cubicBezTo>
                    <a:pt x="846" y="3537"/>
                    <a:pt x="715" y="3394"/>
                    <a:pt x="608" y="3227"/>
                  </a:cubicBezTo>
                  <a:cubicBezTo>
                    <a:pt x="513" y="3084"/>
                    <a:pt x="441" y="2941"/>
                    <a:pt x="394" y="2787"/>
                  </a:cubicBezTo>
                  <a:cubicBezTo>
                    <a:pt x="358" y="2668"/>
                    <a:pt x="334" y="2560"/>
                    <a:pt x="322" y="2441"/>
                  </a:cubicBezTo>
                  <a:cubicBezTo>
                    <a:pt x="322" y="2310"/>
                    <a:pt x="322" y="2191"/>
                    <a:pt x="346" y="2072"/>
                  </a:cubicBezTo>
                  <a:cubicBezTo>
                    <a:pt x="394" y="1882"/>
                    <a:pt x="453" y="1691"/>
                    <a:pt x="548" y="1525"/>
                  </a:cubicBezTo>
                  <a:cubicBezTo>
                    <a:pt x="644" y="1310"/>
                    <a:pt x="775" y="1120"/>
                    <a:pt x="929" y="953"/>
                  </a:cubicBezTo>
                  <a:cubicBezTo>
                    <a:pt x="1060" y="810"/>
                    <a:pt x="1215" y="667"/>
                    <a:pt x="1370" y="560"/>
                  </a:cubicBezTo>
                  <a:cubicBezTo>
                    <a:pt x="1501" y="477"/>
                    <a:pt x="1632" y="405"/>
                    <a:pt x="1775" y="358"/>
                  </a:cubicBezTo>
                  <a:cubicBezTo>
                    <a:pt x="1894" y="322"/>
                    <a:pt x="2013" y="298"/>
                    <a:pt x="2132" y="286"/>
                  </a:cubicBezTo>
                  <a:lnTo>
                    <a:pt x="2311" y="286"/>
                  </a:lnTo>
                  <a:cubicBezTo>
                    <a:pt x="2382" y="286"/>
                    <a:pt x="2453" y="227"/>
                    <a:pt x="2465" y="155"/>
                  </a:cubicBezTo>
                  <a:cubicBezTo>
                    <a:pt x="2465" y="132"/>
                    <a:pt x="2453" y="120"/>
                    <a:pt x="2453" y="96"/>
                  </a:cubicBezTo>
                  <a:lnTo>
                    <a:pt x="2442" y="96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7916823" y="409077"/>
              <a:ext cx="773889" cy="662799"/>
            </a:xfrm>
            <a:custGeom>
              <a:avLst/>
              <a:gdLst/>
              <a:ahLst/>
              <a:cxnLst/>
              <a:rect l="l" t="t" r="r" b="b"/>
              <a:pathLst>
                <a:path w="22564" h="19325" extrusionOk="0">
                  <a:moveTo>
                    <a:pt x="21468" y="1"/>
                  </a:moveTo>
                  <a:lnTo>
                    <a:pt x="21468" y="72"/>
                  </a:lnTo>
                  <a:cubicBezTo>
                    <a:pt x="21480" y="322"/>
                    <a:pt x="21468" y="560"/>
                    <a:pt x="21444" y="810"/>
                  </a:cubicBezTo>
                  <a:cubicBezTo>
                    <a:pt x="21420" y="1013"/>
                    <a:pt x="21372" y="1215"/>
                    <a:pt x="21313" y="1418"/>
                  </a:cubicBezTo>
                  <a:cubicBezTo>
                    <a:pt x="21277" y="1513"/>
                    <a:pt x="21242" y="1632"/>
                    <a:pt x="21170" y="1775"/>
                  </a:cubicBezTo>
                  <a:lnTo>
                    <a:pt x="21158" y="1810"/>
                  </a:lnTo>
                  <a:lnTo>
                    <a:pt x="21146" y="1834"/>
                  </a:lnTo>
                  <a:cubicBezTo>
                    <a:pt x="21111" y="1918"/>
                    <a:pt x="21063" y="2013"/>
                    <a:pt x="21015" y="2108"/>
                  </a:cubicBezTo>
                  <a:lnTo>
                    <a:pt x="19920" y="4358"/>
                  </a:lnTo>
                  <a:lnTo>
                    <a:pt x="18813" y="6621"/>
                  </a:lnTo>
                  <a:lnTo>
                    <a:pt x="17622" y="9038"/>
                  </a:lnTo>
                  <a:lnTo>
                    <a:pt x="16431" y="11466"/>
                  </a:lnTo>
                  <a:lnTo>
                    <a:pt x="15884" y="12586"/>
                  </a:lnTo>
                  <a:lnTo>
                    <a:pt x="15324" y="13729"/>
                  </a:lnTo>
                  <a:lnTo>
                    <a:pt x="15241" y="13883"/>
                  </a:lnTo>
                  <a:lnTo>
                    <a:pt x="15205" y="13955"/>
                  </a:lnTo>
                  <a:cubicBezTo>
                    <a:pt x="15086" y="14217"/>
                    <a:pt x="14967" y="14467"/>
                    <a:pt x="14848" y="14729"/>
                  </a:cubicBezTo>
                  <a:lnTo>
                    <a:pt x="14765" y="14907"/>
                  </a:lnTo>
                  <a:cubicBezTo>
                    <a:pt x="14645" y="15169"/>
                    <a:pt x="14503" y="15467"/>
                    <a:pt x="14348" y="15765"/>
                  </a:cubicBezTo>
                  <a:cubicBezTo>
                    <a:pt x="14145" y="16134"/>
                    <a:pt x="13907" y="16467"/>
                    <a:pt x="13622" y="16765"/>
                  </a:cubicBezTo>
                  <a:cubicBezTo>
                    <a:pt x="13348" y="17038"/>
                    <a:pt x="13026" y="17241"/>
                    <a:pt x="12669" y="17360"/>
                  </a:cubicBezTo>
                  <a:cubicBezTo>
                    <a:pt x="12408" y="17447"/>
                    <a:pt x="12136" y="17504"/>
                    <a:pt x="11864" y="17504"/>
                  </a:cubicBezTo>
                  <a:cubicBezTo>
                    <a:pt x="11839" y="17504"/>
                    <a:pt x="11813" y="17504"/>
                    <a:pt x="11788" y="17503"/>
                  </a:cubicBezTo>
                  <a:lnTo>
                    <a:pt x="11597" y="17503"/>
                  </a:lnTo>
                  <a:cubicBezTo>
                    <a:pt x="11407" y="17491"/>
                    <a:pt x="11228" y="17467"/>
                    <a:pt x="11038" y="17419"/>
                  </a:cubicBezTo>
                  <a:cubicBezTo>
                    <a:pt x="10859" y="17372"/>
                    <a:pt x="10681" y="17300"/>
                    <a:pt x="10514" y="17217"/>
                  </a:cubicBezTo>
                  <a:lnTo>
                    <a:pt x="9931" y="16967"/>
                  </a:lnTo>
                  <a:lnTo>
                    <a:pt x="9538" y="16788"/>
                  </a:lnTo>
                  <a:lnTo>
                    <a:pt x="7228" y="15753"/>
                  </a:lnTo>
                  <a:lnTo>
                    <a:pt x="4918" y="14717"/>
                  </a:lnTo>
                  <a:lnTo>
                    <a:pt x="2453" y="13621"/>
                  </a:lnTo>
                  <a:lnTo>
                    <a:pt x="596" y="12788"/>
                  </a:lnTo>
                  <a:lnTo>
                    <a:pt x="572" y="12788"/>
                  </a:lnTo>
                  <a:lnTo>
                    <a:pt x="406" y="12717"/>
                  </a:lnTo>
                  <a:lnTo>
                    <a:pt x="203" y="12609"/>
                  </a:lnTo>
                  <a:lnTo>
                    <a:pt x="36" y="12526"/>
                  </a:lnTo>
                  <a:lnTo>
                    <a:pt x="1" y="12514"/>
                  </a:lnTo>
                  <a:lnTo>
                    <a:pt x="1" y="12514"/>
                  </a:lnTo>
                  <a:cubicBezTo>
                    <a:pt x="25" y="12788"/>
                    <a:pt x="96" y="13062"/>
                    <a:pt x="203" y="13324"/>
                  </a:cubicBezTo>
                  <a:cubicBezTo>
                    <a:pt x="310" y="13598"/>
                    <a:pt x="477" y="13860"/>
                    <a:pt x="691" y="14062"/>
                  </a:cubicBezTo>
                  <a:cubicBezTo>
                    <a:pt x="751" y="14121"/>
                    <a:pt x="810" y="14169"/>
                    <a:pt x="870" y="14217"/>
                  </a:cubicBezTo>
                  <a:cubicBezTo>
                    <a:pt x="918" y="14252"/>
                    <a:pt x="965" y="14276"/>
                    <a:pt x="1025" y="14312"/>
                  </a:cubicBezTo>
                  <a:lnTo>
                    <a:pt x="1120" y="14360"/>
                  </a:lnTo>
                  <a:lnTo>
                    <a:pt x="1501" y="14550"/>
                  </a:lnTo>
                  <a:lnTo>
                    <a:pt x="1513" y="14550"/>
                  </a:lnTo>
                  <a:lnTo>
                    <a:pt x="1691" y="14622"/>
                  </a:lnTo>
                  <a:lnTo>
                    <a:pt x="3549" y="15443"/>
                  </a:lnTo>
                  <a:lnTo>
                    <a:pt x="6002" y="16550"/>
                  </a:lnTo>
                  <a:lnTo>
                    <a:pt x="8311" y="17574"/>
                  </a:lnTo>
                  <a:lnTo>
                    <a:pt x="10621" y="18610"/>
                  </a:lnTo>
                  <a:lnTo>
                    <a:pt x="11026" y="18789"/>
                  </a:lnTo>
                  <a:lnTo>
                    <a:pt x="11597" y="19039"/>
                  </a:lnTo>
                  <a:cubicBezTo>
                    <a:pt x="11776" y="19122"/>
                    <a:pt x="11955" y="19194"/>
                    <a:pt x="12133" y="19241"/>
                  </a:cubicBezTo>
                  <a:cubicBezTo>
                    <a:pt x="12312" y="19289"/>
                    <a:pt x="12490" y="19313"/>
                    <a:pt x="12681" y="19324"/>
                  </a:cubicBezTo>
                  <a:lnTo>
                    <a:pt x="12871" y="19324"/>
                  </a:lnTo>
                  <a:cubicBezTo>
                    <a:pt x="13169" y="19324"/>
                    <a:pt x="13467" y="19277"/>
                    <a:pt x="13752" y="19182"/>
                  </a:cubicBezTo>
                  <a:cubicBezTo>
                    <a:pt x="13931" y="19122"/>
                    <a:pt x="14098" y="19039"/>
                    <a:pt x="14253" y="18943"/>
                  </a:cubicBezTo>
                  <a:cubicBezTo>
                    <a:pt x="14419" y="18836"/>
                    <a:pt x="14562" y="18717"/>
                    <a:pt x="14705" y="18574"/>
                  </a:cubicBezTo>
                  <a:cubicBezTo>
                    <a:pt x="14991" y="18277"/>
                    <a:pt x="15229" y="17943"/>
                    <a:pt x="15419" y="17574"/>
                  </a:cubicBezTo>
                  <a:cubicBezTo>
                    <a:pt x="15574" y="17300"/>
                    <a:pt x="15705" y="17003"/>
                    <a:pt x="15848" y="16717"/>
                  </a:cubicBezTo>
                  <a:lnTo>
                    <a:pt x="15919" y="16538"/>
                  </a:lnTo>
                  <a:cubicBezTo>
                    <a:pt x="16038" y="16288"/>
                    <a:pt x="16169" y="16026"/>
                    <a:pt x="16277" y="15776"/>
                  </a:cubicBezTo>
                  <a:lnTo>
                    <a:pt x="16324" y="15693"/>
                  </a:lnTo>
                  <a:lnTo>
                    <a:pt x="16396" y="15550"/>
                  </a:lnTo>
                  <a:lnTo>
                    <a:pt x="16955" y="14407"/>
                  </a:lnTo>
                  <a:lnTo>
                    <a:pt x="17515" y="13276"/>
                  </a:lnTo>
                  <a:lnTo>
                    <a:pt x="18705" y="10859"/>
                  </a:lnTo>
                  <a:lnTo>
                    <a:pt x="19896" y="8442"/>
                  </a:lnTo>
                  <a:lnTo>
                    <a:pt x="22099" y="3942"/>
                  </a:lnTo>
                  <a:cubicBezTo>
                    <a:pt x="22146" y="3846"/>
                    <a:pt x="22182" y="3751"/>
                    <a:pt x="22230" y="3656"/>
                  </a:cubicBezTo>
                  <a:cubicBezTo>
                    <a:pt x="22242" y="3644"/>
                    <a:pt x="22254" y="3620"/>
                    <a:pt x="22254" y="3608"/>
                  </a:cubicBezTo>
                  <a:cubicBezTo>
                    <a:pt x="22301" y="3489"/>
                    <a:pt x="22349" y="3370"/>
                    <a:pt x="22385" y="3251"/>
                  </a:cubicBezTo>
                  <a:cubicBezTo>
                    <a:pt x="22456" y="3049"/>
                    <a:pt x="22504" y="2846"/>
                    <a:pt x="22515" y="2632"/>
                  </a:cubicBezTo>
                  <a:cubicBezTo>
                    <a:pt x="22551" y="2394"/>
                    <a:pt x="22563" y="2144"/>
                    <a:pt x="22551" y="1906"/>
                  </a:cubicBezTo>
                  <a:cubicBezTo>
                    <a:pt x="22551" y="1882"/>
                    <a:pt x="22563" y="1858"/>
                    <a:pt x="22551" y="1834"/>
                  </a:cubicBezTo>
                  <a:cubicBezTo>
                    <a:pt x="22539" y="1799"/>
                    <a:pt x="22539" y="1775"/>
                    <a:pt x="22539" y="1751"/>
                  </a:cubicBezTo>
                  <a:cubicBezTo>
                    <a:pt x="22527" y="1632"/>
                    <a:pt x="22515" y="1513"/>
                    <a:pt x="22492" y="1406"/>
                  </a:cubicBezTo>
                  <a:cubicBezTo>
                    <a:pt x="22444" y="1203"/>
                    <a:pt x="22385" y="1001"/>
                    <a:pt x="22289" y="810"/>
                  </a:cubicBezTo>
                  <a:lnTo>
                    <a:pt x="22289" y="822"/>
                  </a:lnTo>
                  <a:cubicBezTo>
                    <a:pt x="22254" y="751"/>
                    <a:pt x="22218" y="679"/>
                    <a:pt x="22170" y="620"/>
                  </a:cubicBezTo>
                  <a:cubicBezTo>
                    <a:pt x="22134" y="560"/>
                    <a:pt x="22087" y="501"/>
                    <a:pt x="22039" y="453"/>
                  </a:cubicBezTo>
                  <a:cubicBezTo>
                    <a:pt x="21980" y="382"/>
                    <a:pt x="21908" y="322"/>
                    <a:pt x="21837" y="263"/>
                  </a:cubicBezTo>
                  <a:cubicBezTo>
                    <a:pt x="21765" y="191"/>
                    <a:pt x="21682" y="144"/>
                    <a:pt x="21599" y="84"/>
                  </a:cubicBezTo>
                  <a:lnTo>
                    <a:pt x="21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8150430" y="338045"/>
              <a:ext cx="483492" cy="220430"/>
            </a:xfrm>
            <a:custGeom>
              <a:avLst/>
              <a:gdLst/>
              <a:ahLst/>
              <a:cxnLst/>
              <a:rect l="l" t="t" r="r" b="b"/>
              <a:pathLst>
                <a:path w="14097" h="6427" extrusionOk="0">
                  <a:moveTo>
                    <a:pt x="167" y="0"/>
                  </a:moveTo>
                  <a:cubicBezTo>
                    <a:pt x="107" y="0"/>
                    <a:pt x="60" y="36"/>
                    <a:pt x="36" y="83"/>
                  </a:cubicBezTo>
                  <a:cubicBezTo>
                    <a:pt x="0" y="155"/>
                    <a:pt x="36" y="238"/>
                    <a:pt x="107" y="274"/>
                  </a:cubicBezTo>
                  <a:lnTo>
                    <a:pt x="4929" y="2429"/>
                  </a:lnTo>
                  <a:lnTo>
                    <a:pt x="9751" y="4584"/>
                  </a:lnTo>
                  <a:lnTo>
                    <a:pt x="13811" y="6394"/>
                  </a:lnTo>
                  <a:lnTo>
                    <a:pt x="13835" y="6406"/>
                  </a:lnTo>
                  <a:cubicBezTo>
                    <a:pt x="13855" y="6420"/>
                    <a:pt x="13874" y="6427"/>
                    <a:pt x="13893" y="6427"/>
                  </a:cubicBezTo>
                  <a:cubicBezTo>
                    <a:pt x="14011" y="6427"/>
                    <a:pt x="14096" y="6174"/>
                    <a:pt x="13942" y="6144"/>
                  </a:cubicBezTo>
                  <a:lnTo>
                    <a:pt x="13883" y="6108"/>
                  </a:lnTo>
                  <a:lnTo>
                    <a:pt x="9239" y="4036"/>
                  </a:lnTo>
                  <a:lnTo>
                    <a:pt x="4417" y="1881"/>
                  </a:lnTo>
                  <a:lnTo>
                    <a:pt x="226" y="12"/>
                  </a:lnTo>
                  <a:cubicBezTo>
                    <a:pt x="203" y="0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8131223" y="378037"/>
              <a:ext cx="408380" cy="267520"/>
            </a:xfrm>
            <a:custGeom>
              <a:avLst/>
              <a:gdLst/>
              <a:ahLst/>
              <a:cxnLst/>
              <a:rect l="l" t="t" r="r" b="b"/>
              <a:pathLst>
                <a:path w="11907" h="7800" extrusionOk="0">
                  <a:moveTo>
                    <a:pt x="1358" y="1"/>
                  </a:moveTo>
                  <a:cubicBezTo>
                    <a:pt x="905" y="989"/>
                    <a:pt x="453" y="1977"/>
                    <a:pt x="1" y="2965"/>
                  </a:cubicBezTo>
                  <a:lnTo>
                    <a:pt x="10549" y="7799"/>
                  </a:lnTo>
                  <a:cubicBezTo>
                    <a:pt x="11002" y="6811"/>
                    <a:pt x="11454" y="5823"/>
                    <a:pt x="11907" y="4835"/>
                  </a:cubicBezTo>
                  <a:lnTo>
                    <a:pt x="1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8226366" y="425815"/>
              <a:ext cx="76826" cy="111535"/>
            </a:xfrm>
            <a:custGeom>
              <a:avLst/>
              <a:gdLst/>
              <a:ahLst/>
              <a:cxnLst/>
              <a:rect l="l" t="t" r="r" b="b"/>
              <a:pathLst>
                <a:path w="2240" h="3252" extrusionOk="0">
                  <a:moveTo>
                    <a:pt x="60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13" y="25"/>
                    <a:pt x="1" y="48"/>
                    <a:pt x="13" y="72"/>
                  </a:cubicBezTo>
                  <a:cubicBezTo>
                    <a:pt x="191" y="322"/>
                    <a:pt x="358" y="560"/>
                    <a:pt x="513" y="810"/>
                  </a:cubicBezTo>
                  <a:cubicBezTo>
                    <a:pt x="596" y="930"/>
                    <a:pt x="679" y="1060"/>
                    <a:pt x="751" y="1191"/>
                  </a:cubicBezTo>
                  <a:cubicBezTo>
                    <a:pt x="834" y="1311"/>
                    <a:pt x="929" y="1453"/>
                    <a:pt x="1001" y="1584"/>
                  </a:cubicBezTo>
                  <a:cubicBezTo>
                    <a:pt x="1168" y="1846"/>
                    <a:pt x="1322" y="2108"/>
                    <a:pt x="1465" y="2382"/>
                  </a:cubicBezTo>
                  <a:cubicBezTo>
                    <a:pt x="1537" y="2513"/>
                    <a:pt x="1620" y="2644"/>
                    <a:pt x="1691" y="2763"/>
                  </a:cubicBezTo>
                  <a:cubicBezTo>
                    <a:pt x="1763" y="2894"/>
                    <a:pt x="1846" y="3037"/>
                    <a:pt x="1930" y="3168"/>
                  </a:cubicBezTo>
                  <a:cubicBezTo>
                    <a:pt x="1961" y="3223"/>
                    <a:pt x="2013" y="3252"/>
                    <a:pt x="2065" y="3252"/>
                  </a:cubicBezTo>
                  <a:cubicBezTo>
                    <a:pt x="2092" y="3252"/>
                    <a:pt x="2119" y="3244"/>
                    <a:pt x="2144" y="3227"/>
                  </a:cubicBezTo>
                  <a:cubicBezTo>
                    <a:pt x="2215" y="3180"/>
                    <a:pt x="2239" y="3085"/>
                    <a:pt x="2203" y="3013"/>
                  </a:cubicBezTo>
                  <a:lnTo>
                    <a:pt x="1953" y="2644"/>
                  </a:lnTo>
                  <a:cubicBezTo>
                    <a:pt x="1870" y="2525"/>
                    <a:pt x="1775" y="2406"/>
                    <a:pt x="1691" y="2287"/>
                  </a:cubicBezTo>
                  <a:cubicBezTo>
                    <a:pt x="1513" y="2025"/>
                    <a:pt x="1346" y="1775"/>
                    <a:pt x="1168" y="1525"/>
                  </a:cubicBezTo>
                  <a:cubicBezTo>
                    <a:pt x="989" y="1275"/>
                    <a:pt x="822" y="1025"/>
                    <a:pt x="644" y="775"/>
                  </a:cubicBezTo>
                  <a:cubicBezTo>
                    <a:pt x="465" y="525"/>
                    <a:pt x="286" y="275"/>
                    <a:pt x="96" y="25"/>
                  </a:cubicBezTo>
                  <a:cubicBezTo>
                    <a:pt x="96" y="13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8291705" y="469511"/>
              <a:ext cx="43729" cy="65783"/>
            </a:xfrm>
            <a:custGeom>
              <a:avLst/>
              <a:gdLst/>
              <a:ahLst/>
              <a:cxnLst/>
              <a:rect l="l" t="t" r="r" b="b"/>
              <a:pathLst>
                <a:path w="1275" h="1918" extrusionOk="0">
                  <a:moveTo>
                    <a:pt x="25" y="1"/>
                  </a:moveTo>
                  <a:cubicBezTo>
                    <a:pt x="1" y="13"/>
                    <a:pt x="1" y="48"/>
                    <a:pt x="13" y="72"/>
                  </a:cubicBezTo>
                  <a:cubicBezTo>
                    <a:pt x="191" y="370"/>
                    <a:pt x="358" y="668"/>
                    <a:pt x="548" y="977"/>
                  </a:cubicBezTo>
                  <a:cubicBezTo>
                    <a:pt x="632" y="1120"/>
                    <a:pt x="727" y="1275"/>
                    <a:pt x="822" y="1418"/>
                  </a:cubicBezTo>
                  <a:cubicBezTo>
                    <a:pt x="917" y="1572"/>
                    <a:pt x="1025" y="1715"/>
                    <a:pt x="1132" y="1870"/>
                  </a:cubicBezTo>
                  <a:cubicBezTo>
                    <a:pt x="1140" y="1902"/>
                    <a:pt x="1164" y="1918"/>
                    <a:pt x="1189" y="1918"/>
                  </a:cubicBezTo>
                  <a:cubicBezTo>
                    <a:pt x="1202" y="1918"/>
                    <a:pt x="1215" y="1914"/>
                    <a:pt x="1227" y="1906"/>
                  </a:cubicBezTo>
                  <a:cubicBezTo>
                    <a:pt x="1251" y="1894"/>
                    <a:pt x="1263" y="1882"/>
                    <a:pt x="1263" y="1858"/>
                  </a:cubicBezTo>
                  <a:cubicBezTo>
                    <a:pt x="1275" y="1846"/>
                    <a:pt x="1275" y="1834"/>
                    <a:pt x="1263" y="1822"/>
                  </a:cubicBezTo>
                  <a:cubicBezTo>
                    <a:pt x="1263" y="1811"/>
                    <a:pt x="1251" y="1799"/>
                    <a:pt x="1251" y="1787"/>
                  </a:cubicBezTo>
                  <a:lnTo>
                    <a:pt x="1215" y="1739"/>
                  </a:lnTo>
                  <a:cubicBezTo>
                    <a:pt x="1013" y="1477"/>
                    <a:pt x="822" y="1203"/>
                    <a:pt x="644" y="918"/>
                  </a:cubicBezTo>
                  <a:cubicBezTo>
                    <a:pt x="465" y="632"/>
                    <a:pt x="275" y="322"/>
                    <a:pt x="96" y="25"/>
                  </a:cubicBezTo>
                  <a:cubicBezTo>
                    <a:pt x="84" y="13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8343152" y="483402"/>
              <a:ext cx="60878" cy="97405"/>
            </a:xfrm>
            <a:custGeom>
              <a:avLst/>
              <a:gdLst/>
              <a:ahLst/>
              <a:cxnLst/>
              <a:rect l="l" t="t" r="r" b="b"/>
              <a:pathLst>
                <a:path w="1775" h="2840" extrusionOk="0">
                  <a:moveTo>
                    <a:pt x="13" y="1"/>
                  </a:moveTo>
                  <a:lnTo>
                    <a:pt x="25" y="13"/>
                  </a:lnTo>
                  <a:cubicBezTo>
                    <a:pt x="1" y="13"/>
                    <a:pt x="1" y="36"/>
                    <a:pt x="13" y="60"/>
                  </a:cubicBezTo>
                  <a:cubicBezTo>
                    <a:pt x="144" y="286"/>
                    <a:pt x="275" y="501"/>
                    <a:pt x="406" y="739"/>
                  </a:cubicBezTo>
                  <a:cubicBezTo>
                    <a:pt x="525" y="965"/>
                    <a:pt x="656" y="1179"/>
                    <a:pt x="787" y="1417"/>
                  </a:cubicBezTo>
                  <a:cubicBezTo>
                    <a:pt x="846" y="1537"/>
                    <a:pt x="906" y="1644"/>
                    <a:pt x="965" y="1763"/>
                  </a:cubicBezTo>
                  <a:cubicBezTo>
                    <a:pt x="1025" y="1882"/>
                    <a:pt x="1084" y="1989"/>
                    <a:pt x="1156" y="2108"/>
                  </a:cubicBezTo>
                  <a:cubicBezTo>
                    <a:pt x="1215" y="2215"/>
                    <a:pt x="1287" y="2334"/>
                    <a:pt x="1346" y="2441"/>
                  </a:cubicBezTo>
                  <a:cubicBezTo>
                    <a:pt x="1406" y="2560"/>
                    <a:pt x="1477" y="2668"/>
                    <a:pt x="1549" y="2775"/>
                  </a:cubicBezTo>
                  <a:cubicBezTo>
                    <a:pt x="1573" y="2815"/>
                    <a:pt x="1614" y="2839"/>
                    <a:pt x="1656" y="2839"/>
                  </a:cubicBezTo>
                  <a:cubicBezTo>
                    <a:pt x="1676" y="2839"/>
                    <a:pt x="1696" y="2834"/>
                    <a:pt x="1715" y="2822"/>
                  </a:cubicBezTo>
                  <a:cubicBezTo>
                    <a:pt x="1739" y="2810"/>
                    <a:pt x="1763" y="2787"/>
                    <a:pt x="1763" y="2751"/>
                  </a:cubicBezTo>
                  <a:cubicBezTo>
                    <a:pt x="1775" y="2715"/>
                    <a:pt x="1775" y="2691"/>
                    <a:pt x="1751" y="2656"/>
                  </a:cubicBezTo>
                  <a:cubicBezTo>
                    <a:pt x="1608" y="2441"/>
                    <a:pt x="1453" y="2227"/>
                    <a:pt x="1311" y="2013"/>
                  </a:cubicBezTo>
                  <a:lnTo>
                    <a:pt x="1096" y="1679"/>
                  </a:lnTo>
                  <a:cubicBezTo>
                    <a:pt x="1013" y="1572"/>
                    <a:pt x="953" y="1465"/>
                    <a:pt x="882" y="1346"/>
                  </a:cubicBezTo>
                  <a:cubicBezTo>
                    <a:pt x="739" y="1132"/>
                    <a:pt x="608" y="905"/>
                    <a:pt x="477" y="679"/>
                  </a:cubicBezTo>
                  <a:cubicBezTo>
                    <a:pt x="334" y="465"/>
                    <a:pt x="203" y="239"/>
                    <a:pt x="72" y="13"/>
                  </a:cubicBezTo>
                  <a:cubicBezTo>
                    <a:pt x="60" y="1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8369699" y="487895"/>
              <a:ext cx="11078" cy="13685"/>
            </a:xfrm>
            <a:custGeom>
              <a:avLst/>
              <a:gdLst/>
              <a:ahLst/>
              <a:cxnLst/>
              <a:rect l="l" t="t" r="r" b="b"/>
              <a:pathLst>
                <a:path w="323" h="399" extrusionOk="0">
                  <a:moveTo>
                    <a:pt x="37" y="1"/>
                  </a:moveTo>
                  <a:cubicBezTo>
                    <a:pt x="13" y="24"/>
                    <a:pt x="1" y="60"/>
                    <a:pt x="13" y="96"/>
                  </a:cubicBezTo>
                  <a:cubicBezTo>
                    <a:pt x="84" y="179"/>
                    <a:pt x="144" y="274"/>
                    <a:pt x="191" y="370"/>
                  </a:cubicBezTo>
                  <a:cubicBezTo>
                    <a:pt x="209" y="387"/>
                    <a:pt x="233" y="398"/>
                    <a:pt x="258" y="398"/>
                  </a:cubicBezTo>
                  <a:cubicBezTo>
                    <a:pt x="267" y="398"/>
                    <a:pt x="277" y="397"/>
                    <a:pt x="287" y="393"/>
                  </a:cubicBezTo>
                  <a:cubicBezTo>
                    <a:pt x="310" y="370"/>
                    <a:pt x="322" y="334"/>
                    <a:pt x="310" y="298"/>
                  </a:cubicBezTo>
                  <a:cubicBezTo>
                    <a:pt x="251" y="203"/>
                    <a:pt x="191" y="120"/>
                    <a:pt x="132" y="24"/>
                  </a:cubicBezTo>
                  <a:cubicBezTo>
                    <a:pt x="120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8397893" y="526138"/>
              <a:ext cx="53916" cy="80085"/>
            </a:xfrm>
            <a:custGeom>
              <a:avLst/>
              <a:gdLst/>
              <a:ahLst/>
              <a:cxnLst/>
              <a:rect l="l" t="t" r="r" b="b"/>
              <a:pathLst>
                <a:path w="1572" h="2335" extrusionOk="0">
                  <a:moveTo>
                    <a:pt x="66" y="0"/>
                  </a:moveTo>
                  <a:cubicBezTo>
                    <a:pt x="56" y="0"/>
                    <a:pt x="46" y="2"/>
                    <a:pt x="36" y="5"/>
                  </a:cubicBezTo>
                  <a:lnTo>
                    <a:pt x="48" y="5"/>
                  </a:lnTo>
                  <a:cubicBezTo>
                    <a:pt x="12" y="29"/>
                    <a:pt x="0" y="64"/>
                    <a:pt x="24" y="100"/>
                  </a:cubicBezTo>
                  <a:lnTo>
                    <a:pt x="167" y="374"/>
                  </a:lnTo>
                  <a:cubicBezTo>
                    <a:pt x="215" y="457"/>
                    <a:pt x="262" y="552"/>
                    <a:pt x="322" y="636"/>
                  </a:cubicBezTo>
                  <a:cubicBezTo>
                    <a:pt x="417" y="826"/>
                    <a:pt x="524" y="1005"/>
                    <a:pt x="631" y="1195"/>
                  </a:cubicBezTo>
                  <a:cubicBezTo>
                    <a:pt x="679" y="1279"/>
                    <a:pt x="739" y="1362"/>
                    <a:pt x="786" y="1457"/>
                  </a:cubicBezTo>
                  <a:cubicBezTo>
                    <a:pt x="834" y="1541"/>
                    <a:pt x="881" y="1636"/>
                    <a:pt x="929" y="1719"/>
                  </a:cubicBezTo>
                  <a:cubicBezTo>
                    <a:pt x="1036" y="1898"/>
                    <a:pt x="1143" y="2088"/>
                    <a:pt x="1262" y="2255"/>
                  </a:cubicBezTo>
                  <a:cubicBezTo>
                    <a:pt x="1286" y="2291"/>
                    <a:pt x="1322" y="2315"/>
                    <a:pt x="1358" y="2326"/>
                  </a:cubicBezTo>
                  <a:cubicBezTo>
                    <a:pt x="1372" y="2331"/>
                    <a:pt x="1389" y="2334"/>
                    <a:pt x="1406" y="2334"/>
                  </a:cubicBezTo>
                  <a:cubicBezTo>
                    <a:pt x="1431" y="2334"/>
                    <a:pt x="1456" y="2329"/>
                    <a:pt x="1477" y="2315"/>
                  </a:cubicBezTo>
                  <a:cubicBezTo>
                    <a:pt x="1548" y="2267"/>
                    <a:pt x="1572" y="2184"/>
                    <a:pt x="1536" y="2100"/>
                  </a:cubicBezTo>
                  <a:cubicBezTo>
                    <a:pt x="1310" y="1743"/>
                    <a:pt x="1060" y="1422"/>
                    <a:pt x="810" y="1076"/>
                  </a:cubicBezTo>
                  <a:cubicBezTo>
                    <a:pt x="762" y="993"/>
                    <a:pt x="691" y="910"/>
                    <a:pt x="631" y="826"/>
                  </a:cubicBezTo>
                  <a:cubicBezTo>
                    <a:pt x="584" y="743"/>
                    <a:pt x="524" y="660"/>
                    <a:pt x="465" y="576"/>
                  </a:cubicBezTo>
                  <a:cubicBezTo>
                    <a:pt x="417" y="493"/>
                    <a:pt x="358" y="410"/>
                    <a:pt x="298" y="314"/>
                  </a:cubicBezTo>
                  <a:cubicBezTo>
                    <a:pt x="250" y="231"/>
                    <a:pt x="191" y="124"/>
                    <a:pt x="131" y="29"/>
                  </a:cubicBezTo>
                  <a:cubicBezTo>
                    <a:pt x="123" y="11"/>
                    <a:pt x="95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8440766" y="531180"/>
              <a:ext cx="22499" cy="31348"/>
            </a:xfrm>
            <a:custGeom>
              <a:avLst/>
              <a:gdLst/>
              <a:ahLst/>
              <a:cxnLst/>
              <a:rect l="l" t="t" r="r" b="b"/>
              <a:pathLst>
                <a:path w="656" h="914" extrusionOk="0">
                  <a:moveTo>
                    <a:pt x="24" y="1"/>
                  </a:moveTo>
                  <a:cubicBezTo>
                    <a:pt x="0" y="13"/>
                    <a:pt x="0" y="36"/>
                    <a:pt x="12" y="60"/>
                  </a:cubicBezTo>
                  <a:cubicBezTo>
                    <a:pt x="203" y="322"/>
                    <a:pt x="381" y="608"/>
                    <a:pt x="560" y="894"/>
                  </a:cubicBezTo>
                  <a:cubicBezTo>
                    <a:pt x="567" y="908"/>
                    <a:pt x="578" y="913"/>
                    <a:pt x="593" y="913"/>
                  </a:cubicBezTo>
                  <a:cubicBezTo>
                    <a:pt x="604" y="913"/>
                    <a:pt x="617" y="910"/>
                    <a:pt x="632" y="906"/>
                  </a:cubicBezTo>
                  <a:cubicBezTo>
                    <a:pt x="643" y="906"/>
                    <a:pt x="643" y="894"/>
                    <a:pt x="655" y="882"/>
                  </a:cubicBezTo>
                  <a:cubicBezTo>
                    <a:pt x="655" y="870"/>
                    <a:pt x="655" y="846"/>
                    <a:pt x="655" y="834"/>
                  </a:cubicBezTo>
                  <a:cubicBezTo>
                    <a:pt x="560" y="703"/>
                    <a:pt x="465" y="560"/>
                    <a:pt x="370" y="429"/>
                  </a:cubicBezTo>
                  <a:cubicBezTo>
                    <a:pt x="274" y="286"/>
                    <a:pt x="179" y="155"/>
                    <a:pt x="84" y="13"/>
                  </a:cubicBezTo>
                  <a:cubicBezTo>
                    <a:pt x="72" y="13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8194915" y="422557"/>
              <a:ext cx="38036" cy="62113"/>
            </a:xfrm>
            <a:custGeom>
              <a:avLst/>
              <a:gdLst/>
              <a:ahLst/>
              <a:cxnLst/>
              <a:rect l="l" t="t" r="r" b="b"/>
              <a:pathLst>
                <a:path w="1109" h="1811" extrusionOk="0">
                  <a:moveTo>
                    <a:pt x="84" y="1"/>
                  </a:moveTo>
                  <a:cubicBezTo>
                    <a:pt x="72" y="1"/>
                    <a:pt x="60" y="1"/>
                    <a:pt x="49" y="12"/>
                  </a:cubicBezTo>
                  <a:cubicBezTo>
                    <a:pt x="13" y="24"/>
                    <a:pt x="1" y="72"/>
                    <a:pt x="25" y="108"/>
                  </a:cubicBezTo>
                  <a:cubicBezTo>
                    <a:pt x="84" y="239"/>
                    <a:pt x="156" y="370"/>
                    <a:pt x="227" y="501"/>
                  </a:cubicBezTo>
                  <a:cubicBezTo>
                    <a:pt x="287" y="632"/>
                    <a:pt x="370" y="774"/>
                    <a:pt x="441" y="917"/>
                  </a:cubicBezTo>
                  <a:cubicBezTo>
                    <a:pt x="596" y="1191"/>
                    <a:pt x="739" y="1465"/>
                    <a:pt x="870" y="1751"/>
                  </a:cubicBezTo>
                  <a:cubicBezTo>
                    <a:pt x="894" y="1775"/>
                    <a:pt x="918" y="1798"/>
                    <a:pt x="942" y="1810"/>
                  </a:cubicBezTo>
                  <a:cubicBezTo>
                    <a:pt x="977" y="1810"/>
                    <a:pt x="1013" y="1810"/>
                    <a:pt x="1037" y="1787"/>
                  </a:cubicBezTo>
                  <a:cubicBezTo>
                    <a:pt x="1096" y="1763"/>
                    <a:pt x="1108" y="1691"/>
                    <a:pt x="1072" y="1632"/>
                  </a:cubicBezTo>
                  <a:cubicBezTo>
                    <a:pt x="918" y="1370"/>
                    <a:pt x="751" y="1120"/>
                    <a:pt x="596" y="858"/>
                  </a:cubicBezTo>
                  <a:cubicBezTo>
                    <a:pt x="441" y="596"/>
                    <a:pt x="275" y="310"/>
                    <a:pt x="144" y="36"/>
                  </a:cubicBezTo>
                  <a:cubicBezTo>
                    <a:pt x="132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8211687" y="574876"/>
              <a:ext cx="124157" cy="119698"/>
            </a:xfrm>
            <a:custGeom>
              <a:avLst/>
              <a:gdLst/>
              <a:ahLst/>
              <a:cxnLst/>
              <a:rect l="l" t="t" r="r" b="b"/>
              <a:pathLst>
                <a:path w="3620" h="3490" extrusionOk="0">
                  <a:moveTo>
                    <a:pt x="1357" y="1"/>
                  </a:moveTo>
                  <a:cubicBezTo>
                    <a:pt x="1143" y="1"/>
                    <a:pt x="953" y="120"/>
                    <a:pt x="869" y="310"/>
                  </a:cubicBezTo>
                  <a:lnTo>
                    <a:pt x="107" y="1989"/>
                  </a:lnTo>
                  <a:cubicBezTo>
                    <a:pt x="0" y="2251"/>
                    <a:pt x="107" y="2560"/>
                    <a:pt x="369" y="2680"/>
                  </a:cubicBezTo>
                  <a:lnTo>
                    <a:pt x="2048" y="3442"/>
                  </a:lnTo>
                  <a:cubicBezTo>
                    <a:pt x="2119" y="3465"/>
                    <a:pt x="2191" y="3489"/>
                    <a:pt x="2262" y="3489"/>
                  </a:cubicBezTo>
                  <a:cubicBezTo>
                    <a:pt x="2465" y="3489"/>
                    <a:pt x="2655" y="3370"/>
                    <a:pt x="2739" y="3191"/>
                  </a:cubicBezTo>
                  <a:lnTo>
                    <a:pt x="3501" y="1501"/>
                  </a:lnTo>
                  <a:cubicBezTo>
                    <a:pt x="3620" y="1251"/>
                    <a:pt x="3501" y="941"/>
                    <a:pt x="3239" y="822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511" y="29"/>
                    <a:pt x="1455" y="9"/>
                    <a:pt x="1397" y="9"/>
                  </a:cubicBezTo>
                  <a:cubicBezTo>
                    <a:pt x="1384" y="9"/>
                    <a:pt x="1370" y="10"/>
                    <a:pt x="1357" y="13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8093254" y="519347"/>
              <a:ext cx="122133" cy="119218"/>
            </a:xfrm>
            <a:custGeom>
              <a:avLst/>
              <a:gdLst/>
              <a:ahLst/>
              <a:cxnLst/>
              <a:rect l="l" t="t" r="r" b="b"/>
              <a:pathLst>
                <a:path w="3561" h="3476" extrusionOk="0">
                  <a:moveTo>
                    <a:pt x="1298" y="0"/>
                  </a:moveTo>
                  <a:cubicBezTo>
                    <a:pt x="1096" y="0"/>
                    <a:pt x="905" y="119"/>
                    <a:pt x="822" y="298"/>
                  </a:cubicBezTo>
                  <a:lnTo>
                    <a:pt x="60" y="1977"/>
                  </a:lnTo>
                  <a:cubicBezTo>
                    <a:pt x="0" y="2108"/>
                    <a:pt x="0" y="2251"/>
                    <a:pt x="48" y="2382"/>
                  </a:cubicBezTo>
                  <a:cubicBezTo>
                    <a:pt x="96" y="2513"/>
                    <a:pt x="191" y="2620"/>
                    <a:pt x="322" y="2679"/>
                  </a:cubicBezTo>
                  <a:lnTo>
                    <a:pt x="2001" y="3429"/>
                  </a:lnTo>
                  <a:cubicBezTo>
                    <a:pt x="2070" y="3461"/>
                    <a:pt x="2143" y="3476"/>
                    <a:pt x="2215" y="3476"/>
                  </a:cubicBezTo>
                  <a:cubicBezTo>
                    <a:pt x="2414" y="3476"/>
                    <a:pt x="2604" y="3363"/>
                    <a:pt x="2691" y="3179"/>
                  </a:cubicBezTo>
                  <a:lnTo>
                    <a:pt x="3453" y="1489"/>
                  </a:lnTo>
                  <a:cubicBezTo>
                    <a:pt x="3560" y="1227"/>
                    <a:pt x="3453" y="929"/>
                    <a:pt x="3191" y="810"/>
                  </a:cubicBezTo>
                  <a:lnTo>
                    <a:pt x="2643" y="560"/>
                  </a:lnTo>
                  <a:lnTo>
                    <a:pt x="1512" y="48"/>
                  </a:lnTo>
                  <a:cubicBezTo>
                    <a:pt x="1441" y="12"/>
                    <a:pt x="1369" y="0"/>
                    <a:pt x="1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7998110" y="629617"/>
              <a:ext cx="167852" cy="234012"/>
            </a:xfrm>
            <a:custGeom>
              <a:avLst/>
              <a:gdLst/>
              <a:ahLst/>
              <a:cxnLst/>
              <a:rect l="l" t="t" r="r" b="b"/>
              <a:pathLst>
                <a:path w="4894" h="6823" extrusionOk="0">
                  <a:moveTo>
                    <a:pt x="2870" y="0"/>
                  </a:moveTo>
                  <a:cubicBezTo>
                    <a:pt x="2608" y="0"/>
                    <a:pt x="2238" y="381"/>
                    <a:pt x="2012" y="893"/>
                  </a:cubicBezTo>
                  <a:lnTo>
                    <a:pt x="274" y="4739"/>
                  </a:lnTo>
                  <a:cubicBezTo>
                    <a:pt x="0" y="5322"/>
                    <a:pt x="0" y="5917"/>
                    <a:pt x="250" y="6037"/>
                  </a:cubicBezTo>
                  <a:lnTo>
                    <a:pt x="1941" y="6798"/>
                  </a:lnTo>
                  <a:cubicBezTo>
                    <a:pt x="1965" y="6810"/>
                    <a:pt x="2000" y="6822"/>
                    <a:pt x="2036" y="6822"/>
                  </a:cubicBezTo>
                  <a:cubicBezTo>
                    <a:pt x="2298" y="6822"/>
                    <a:pt x="2667" y="6441"/>
                    <a:pt x="2893" y="5929"/>
                  </a:cubicBezTo>
                  <a:lnTo>
                    <a:pt x="4632" y="2072"/>
                  </a:lnTo>
                  <a:cubicBezTo>
                    <a:pt x="4822" y="1655"/>
                    <a:pt x="4894" y="1203"/>
                    <a:pt x="4798" y="953"/>
                  </a:cubicBezTo>
                  <a:cubicBezTo>
                    <a:pt x="4775" y="881"/>
                    <a:pt x="4715" y="822"/>
                    <a:pt x="4644" y="786"/>
                  </a:cubicBezTo>
                  <a:lnTo>
                    <a:pt x="4096" y="536"/>
                  </a:lnTo>
                  <a:lnTo>
                    <a:pt x="2965" y="24"/>
                  </a:lnTo>
                  <a:cubicBezTo>
                    <a:pt x="2929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8160616" y="687993"/>
              <a:ext cx="124191" cy="119287"/>
            </a:xfrm>
            <a:custGeom>
              <a:avLst/>
              <a:gdLst/>
              <a:ahLst/>
              <a:cxnLst/>
              <a:rect l="l" t="t" r="r" b="b"/>
              <a:pathLst>
                <a:path w="3621" h="3478" extrusionOk="0">
                  <a:moveTo>
                    <a:pt x="1358" y="1"/>
                  </a:moveTo>
                  <a:lnTo>
                    <a:pt x="1358" y="13"/>
                  </a:lnTo>
                  <a:cubicBezTo>
                    <a:pt x="1348" y="12"/>
                    <a:pt x="1338" y="12"/>
                    <a:pt x="1329" y="12"/>
                  </a:cubicBezTo>
                  <a:cubicBezTo>
                    <a:pt x="1128" y="12"/>
                    <a:pt x="961" y="128"/>
                    <a:pt x="870" y="310"/>
                  </a:cubicBezTo>
                  <a:lnTo>
                    <a:pt x="120" y="1989"/>
                  </a:lnTo>
                  <a:cubicBezTo>
                    <a:pt x="1" y="2251"/>
                    <a:pt x="120" y="2549"/>
                    <a:pt x="370" y="2680"/>
                  </a:cubicBezTo>
                  <a:lnTo>
                    <a:pt x="2061" y="3430"/>
                  </a:lnTo>
                  <a:cubicBezTo>
                    <a:pt x="2120" y="3465"/>
                    <a:pt x="2192" y="3477"/>
                    <a:pt x="2263" y="3477"/>
                  </a:cubicBezTo>
                  <a:cubicBezTo>
                    <a:pt x="2465" y="3477"/>
                    <a:pt x="2656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2" y="560"/>
                  </a:lnTo>
                  <a:lnTo>
                    <a:pt x="1561" y="48"/>
                  </a:lnTo>
                  <a:cubicBezTo>
                    <a:pt x="1501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8110403" y="803544"/>
              <a:ext cx="124157" cy="118875"/>
            </a:xfrm>
            <a:custGeom>
              <a:avLst/>
              <a:gdLst/>
              <a:ahLst/>
              <a:cxnLst/>
              <a:rect l="l" t="t" r="r" b="b"/>
              <a:pathLst>
                <a:path w="3620" h="3466" extrusionOk="0">
                  <a:moveTo>
                    <a:pt x="1328" y="0"/>
                  </a:moveTo>
                  <a:cubicBezTo>
                    <a:pt x="1127" y="0"/>
                    <a:pt x="960" y="117"/>
                    <a:pt x="869" y="299"/>
                  </a:cubicBezTo>
                  <a:lnTo>
                    <a:pt x="119" y="1978"/>
                  </a:lnTo>
                  <a:cubicBezTo>
                    <a:pt x="0" y="2239"/>
                    <a:pt x="119" y="2537"/>
                    <a:pt x="369" y="2656"/>
                  </a:cubicBezTo>
                  <a:lnTo>
                    <a:pt x="2060" y="3418"/>
                  </a:lnTo>
                  <a:cubicBezTo>
                    <a:pt x="2120" y="3454"/>
                    <a:pt x="2191" y="3466"/>
                    <a:pt x="2263" y="3466"/>
                  </a:cubicBezTo>
                  <a:cubicBezTo>
                    <a:pt x="2465" y="3466"/>
                    <a:pt x="2655" y="3359"/>
                    <a:pt x="2739" y="3168"/>
                  </a:cubicBezTo>
                  <a:lnTo>
                    <a:pt x="3501" y="1489"/>
                  </a:lnTo>
                  <a:cubicBezTo>
                    <a:pt x="3620" y="1227"/>
                    <a:pt x="3501" y="918"/>
                    <a:pt x="3239" y="799"/>
                  </a:cubicBezTo>
                  <a:lnTo>
                    <a:pt x="2691" y="549"/>
                  </a:lnTo>
                  <a:lnTo>
                    <a:pt x="1560" y="37"/>
                  </a:lnTo>
                  <a:cubicBezTo>
                    <a:pt x="1501" y="13"/>
                    <a:pt x="1429" y="1"/>
                    <a:pt x="1358" y="1"/>
                  </a:cubicBezTo>
                  <a:cubicBezTo>
                    <a:pt x="1348" y="1"/>
                    <a:pt x="1338" y="0"/>
                    <a:pt x="1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8232506" y="857050"/>
              <a:ext cx="124157" cy="119287"/>
            </a:xfrm>
            <a:custGeom>
              <a:avLst/>
              <a:gdLst/>
              <a:ahLst/>
              <a:cxnLst/>
              <a:rect l="l" t="t" r="r" b="b"/>
              <a:pathLst>
                <a:path w="3620" h="3478" extrusionOk="0">
                  <a:moveTo>
                    <a:pt x="1346" y="1"/>
                  </a:moveTo>
                  <a:cubicBezTo>
                    <a:pt x="1143" y="1"/>
                    <a:pt x="953" y="120"/>
                    <a:pt x="869" y="298"/>
                  </a:cubicBezTo>
                  <a:lnTo>
                    <a:pt x="107" y="1977"/>
                  </a:lnTo>
                  <a:cubicBezTo>
                    <a:pt x="0" y="2239"/>
                    <a:pt x="107" y="2549"/>
                    <a:pt x="369" y="2668"/>
                  </a:cubicBezTo>
                  <a:lnTo>
                    <a:pt x="2048" y="3430"/>
                  </a:lnTo>
                  <a:cubicBezTo>
                    <a:pt x="2120" y="3466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8282307" y="741910"/>
              <a:ext cx="124191" cy="119664"/>
            </a:xfrm>
            <a:custGeom>
              <a:avLst/>
              <a:gdLst/>
              <a:ahLst/>
              <a:cxnLst/>
              <a:rect l="l" t="t" r="r" b="b"/>
              <a:pathLst>
                <a:path w="3621" h="3489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120" y="2001"/>
                  </a:lnTo>
                  <a:cubicBezTo>
                    <a:pt x="1" y="2251"/>
                    <a:pt x="120" y="2560"/>
                    <a:pt x="382" y="2679"/>
                  </a:cubicBezTo>
                  <a:lnTo>
                    <a:pt x="2061" y="3441"/>
                  </a:lnTo>
                  <a:cubicBezTo>
                    <a:pt x="2120" y="3477"/>
                    <a:pt x="2192" y="3489"/>
                    <a:pt x="2263" y="3489"/>
                  </a:cubicBezTo>
                  <a:cubicBezTo>
                    <a:pt x="2465" y="3489"/>
                    <a:pt x="2656" y="3370"/>
                    <a:pt x="2751" y="3191"/>
                  </a:cubicBezTo>
                  <a:lnTo>
                    <a:pt x="3501" y="1512"/>
                  </a:lnTo>
                  <a:cubicBezTo>
                    <a:pt x="3620" y="1250"/>
                    <a:pt x="3501" y="941"/>
                    <a:pt x="3251" y="822"/>
                  </a:cubicBezTo>
                  <a:lnTo>
                    <a:pt x="2692" y="572"/>
                  </a:lnTo>
                  <a:lnTo>
                    <a:pt x="1561" y="60"/>
                  </a:lnTo>
                  <a:cubicBezTo>
                    <a:pt x="1501" y="36"/>
                    <a:pt x="1430" y="12"/>
                    <a:pt x="1358" y="12"/>
                  </a:cubicBezTo>
                  <a:lnTo>
                    <a:pt x="1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8333789" y="628794"/>
              <a:ext cx="124157" cy="119252"/>
            </a:xfrm>
            <a:custGeom>
              <a:avLst/>
              <a:gdLst/>
              <a:ahLst/>
              <a:cxnLst/>
              <a:rect l="l" t="t" r="r" b="b"/>
              <a:pathLst>
                <a:path w="3620" h="3477" extrusionOk="0">
                  <a:moveTo>
                    <a:pt x="1357" y="0"/>
                  </a:moveTo>
                  <a:cubicBezTo>
                    <a:pt x="1143" y="0"/>
                    <a:pt x="964" y="119"/>
                    <a:pt x="869" y="298"/>
                  </a:cubicBezTo>
                  <a:lnTo>
                    <a:pt x="119" y="1989"/>
                  </a:lnTo>
                  <a:cubicBezTo>
                    <a:pt x="0" y="2239"/>
                    <a:pt x="119" y="2548"/>
                    <a:pt x="369" y="2667"/>
                  </a:cubicBezTo>
                  <a:lnTo>
                    <a:pt x="2060" y="3429"/>
                  </a:lnTo>
                  <a:cubicBezTo>
                    <a:pt x="2119" y="3453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8" y="3167"/>
                  </a:cubicBezTo>
                  <a:lnTo>
                    <a:pt x="3500" y="1489"/>
                  </a:lnTo>
                  <a:cubicBezTo>
                    <a:pt x="3620" y="1227"/>
                    <a:pt x="3500" y="917"/>
                    <a:pt x="3239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8091608" y="519347"/>
              <a:ext cx="108243" cy="117640"/>
            </a:xfrm>
            <a:custGeom>
              <a:avLst/>
              <a:gdLst/>
              <a:ahLst/>
              <a:cxnLst/>
              <a:rect l="l" t="t" r="r" b="b"/>
              <a:pathLst>
                <a:path w="3156" h="3430" extrusionOk="0">
                  <a:moveTo>
                    <a:pt x="1370" y="0"/>
                  </a:moveTo>
                  <a:cubicBezTo>
                    <a:pt x="1156" y="0"/>
                    <a:pt x="977" y="119"/>
                    <a:pt x="894" y="298"/>
                  </a:cubicBezTo>
                  <a:lnTo>
                    <a:pt x="870" y="298"/>
                  </a:lnTo>
                  <a:lnTo>
                    <a:pt x="108" y="1977"/>
                  </a:lnTo>
                  <a:cubicBezTo>
                    <a:pt x="1" y="2239"/>
                    <a:pt x="108" y="2548"/>
                    <a:pt x="370" y="2667"/>
                  </a:cubicBezTo>
                  <a:lnTo>
                    <a:pt x="2037" y="3429"/>
                  </a:lnTo>
                  <a:cubicBezTo>
                    <a:pt x="2191" y="3191"/>
                    <a:pt x="2334" y="2953"/>
                    <a:pt x="2465" y="2715"/>
                  </a:cubicBezTo>
                  <a:cubicBezTo>
                    <a:pt x="2560" y="2524"/>
                    <a:pt x="2668" y="2346"/>
                    <a:pt x="2763" y="2155"/>
                  </a:cubicBezTo>
                  <a:cubicBezTo>
                    <a:pt x="2858" y="1965"/>
                    <a:pt x="2930" y="1774"/>
                    <a:pt x="3001" y="1584"/>
                  </a:cubicBezTo>
                  <a:cubicBezTo>
                    <a:pt x="3072" y="1381"/>
                    <a:pt x="3132" y="1179"/>
                    <a:pt x="3156" y="977"/>
                  </a:cubicBezTo>
                  <a:cubicBezTo>
                    <a:pt x="3156" y="905"/>
                    <a:pt x="3156" y="834"/>
                    <a:pt x="3156" y="762"/>
                  </a:cubicBezTo>
                  <a:lnTo>
                    <a:pt x="2703" y="560"/>
                  </a:lnTo>
                  <a:lnTo>
                    <a:pt x="1572" y="48"/>
                  </a:lnTo>
                  <a:cubicBezTo>
                    <a:pt x="1501" y="12"/>
                    <a:pt x="1429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7998110" y="629617"/>
              <a:ext cx="158454" cy="233600"/>
            </a:xfrm>
            <a:custGeom>
              <a:avLst/>
              <a:gdLst/>
              <a:ahLst/>
              <a:cxnLst/>
              <a:rect l="l" t="t" r="r" b="b"/>
              <a:pathLst>
                <a:path w="4620" h="6811" extrusionOk="0">
                  <a:moveTo>
                    <a:pt x="2870" y="0"/>
                  </a:moveTo>
                  <a:cubicBezTo>
                    <a:pt x="2608" y="0"/>
                    <a:pt x="2238" y="369"/>
                    <a:pt x="2012" y="893"/>
                  </a:cubicBezTo>
                  <a:lnTo>
                    <a:pt x="274" y="4739"/>
                  </a:lnTo>
                  <a:cubicBezTo>
                    <a:pt x="12" y="5322"/>
                    <a:pt x="0" y="5906"/>
                    <a:pt x="262" y="6025"/>
                  </a:cubicBezTo>
                  <a:lnTo>
                    <a:pt x="1941" y="6787"/>
                  </a:lnTo>
                  <a:cubicBezTo>
                    <a:pt x="1965" y="6798"/>
                    <a:pt x="1988" y="6798"/>
                    <a:pt x="2012" y="6810"/>
                  </a:cubicBezTo>
                  <a:cubicBezTo>
                    <a:pt x="2131" y="6608"/>
                    <a:pt x="2238" y="6406"/>
                    <a:pt x="2346" y="6191"/>
                  </a:cubicBezTo>
                  <a:cubicBezTo>
                    <a:pt x="2762" y="5382"/>
                    <a:pt x="3155" y="4560"/>
                    <a:pt x="3536" y="3727"/>
                  </a:cubicBezTo>
                  <a:cubicBezTo>
                    <a:pt x="3608" y="3560"/>
                    <a:pt x="3679" y="3393"/>
                    <a:pt x="3774" y="3227"/>
                  </a:cubicBezTo>
                  <a:cubicBezTo>
                    <a:pt x="3858" y="3060"/>
                    <a:pt x="3917" y="2929"/>
                    <a:pt x="4001" y="2774"/>
                  </a:cubicBezTo>
                  <a:cubicBezTo>
                    <a:pt x="4167" y="2453"/>
                    <a:pt x="4310" y="2119"/>
                    <a:pt x="4441" y="1774"/>
                  </a:cubicBezTo>
                  <a:cubicBezTo>
                    <a:pt x="4441" y="1774"/>
                    <a:pt x="4441" y="1786"/>
                    <a:pt x="4441" y="1786"/>
                  </a:cubicBezTo>
                  <a:cubicBezTo>
                    <a:pt x="4536" y="1548"/>
                    <a:pt x="4584" y="1298"/>
                    <a:pt x="4620" y="1036"/>
                  </a:cubicBezTo>
                  <a:lnTo>
                    <a:pt x="4620" y="833"/>
                  </a:lnTo>
                  <a:lnTo>
                    <a:pt x="4620" y="762"/>
                  </a:lnTo>
                  <a:lnTo>
                    <a:pt x="4096" y="536"/>
                  </a:lnTo>
                  <a:lnTo>
                    <a:pt x="2965" y="24"/>
                  </a:lnTo>
                  <a:cubicBezTo>
                    <a:pt x="2941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8211687" y="575288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1"/>
                  </a:moveTo>
                  <a:cubicBezTo>
                    <a:pt x="1143" y="1"/>
                    <a:pt x="964" y="108"/>
                    <a:pt x="881" y="298"/>
                  </a:cubicBezTo>
                  <a:lnTo>
                    <a:pt x="881" y="310"/>
                  </a:lnTo>
                  <a:lnTo>
                    <a:pt x="119" y="1989"/>
                  </a:lnTo>
                  <a:cubicBezTo>
                    <a:pt x="0" y="2251"/>
                    <a:pt x="119" y="2548"/>
                    <a:pt x="381" y="2668"/>
                  </a:cubicBezTo>
                  <a:lnTo>
                    <a:pt x="2060" y="3430"/>
                  </a:lnTo>
                  <a:lnTo>
                    <a:pt x="2107" y="3441"/>
                  </a:lnTo>
                  <a:lnTo>
                    <a:pt x="2191" y="3287"/>
                  </a:lnTo>
                  <a:cubicBezTo>
                    <a:pt x="2298" y="3120"/>
                    <a:pt x="2393" y="2953"/>
                    <a:pt x="2477" y="2787"/>
                  </a:cubicBezTo>
                  <a:cubicBezTo>
                    <a:pt x="2596" y="2584"/>
                    <a:pt x="2691" y="2382"/>
                    <a:pt x="2798" y="2191"/>
                  </a:cubicBezTo>
                  <a:cubicBezTo>
                    <a:pt x="2893" y="1989"/>
                    <a:pt x="2977" y="1775"/>
                    <a:pt x="3060" y="1560"/>
                  </a:cubicBezTo>
                  <a:cubicBezTo>
                    <a:pt x="3060" y="1572"/>
                    <a:pt x="3060" y="1572"/>
                    <a:pt x="3060" y="1572"/>
                  </a:cubicBezTo>
                  <a:cubicBezTo>
                    <a:pt x="3131" y="1382"/>
                    <a:pt x="3179" y="1191"/>
                    <a:pt x="3203" y="989"/>
                  </a:cubicBezTo>
                  <a:cubicBezTo>
                    <a:pt x="3203" y="917"/>
                    <a:pt x="3203" y="846"/>
                    <a:pt x="3191" y="786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8" y="12"/>
                    <a:pt x="1429" y="1"/>
                    <a:pt x="1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8333789" y="629205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0"/>
                  </a:moveTo>
                  <a:cubicBezTo>
                    <a:pt x="1155" y="0"/>
                    <a:pt x="964" y="107"/>
                    <a:pt x="881" y="298"/>
                  </a:cubicBezTo>
                  <a:lnTo>
                    <a:pt x="881" y="310"/>
                  </a:lnTo>
                  <a:lnTo>
                    <a:pt x="119" y="1988"/>
                  </a:lnTo>
                  <a:cubicBezTo>
                    <a:pt x="0" y="2250"/>
                    <a:pt x="119" y="2560"/>
                    <a:pt x="381" y="2679"/>
                  </a:cubicBezTo>
                  <a:lnTo>
                    <a:pt x="2060" y="3441"/>
                  </a:lnTo>
                  <a:lnTo>
                    <a:pt x="2072" y="3441"/>
                  </a:lnTo>
                  <a:lnTo>
                    <a:pt x="2096" y="3417"/>
                  </a:lnTo>
                  <a:lnTo>
                    <a:pt x="2203" y="3215"/>
                  </a:lnTo>
                  <a:cubicBezTo>
                    <a:pt x="2310" y="3048"/>
                    <a:pt x="2393" y="2905"/>
                    <a:pt x="2500" y="2715"/>
                  </a:cubicBezTo>
                  <a:cubicBezTo>
                    <a:pt x="2619" y="2524"/>
                    <a:pt x="2727" y="2334"/>
                    <a:pt x="2822" y="2131"/>
                  </a:cubicBezTo>
                  <a:cubicBezTo>
                    <a:pt x="2917" y="1941"/>
                    <a:pt x="3000" y="1750"/>
                    <a:pt x="3072" y="1548"/>
                  </a:cubicBezTo>
                  <a:cubicBezTo>
                    <a:pt x="3131" y="1393"/>
                    <a:pt x="3167" y="1215"/>
                    <a:pt x="3191" y="1048"/>
                  </a:cubicBezTo>
                  <a:cubicBezTo>
                    <a:pt x="3191" y="1048"/>
                    <a:pt x="3191" y="1048"/>
                    <a:pt x="3191" y="1060"/>
                  </a:cubicBezTo>
                  <a:cubicBezTo>
                    <a:pt x="3203" y="976"/>
                    <a:pt x="3191" y="905"/>
                    <a:pt x="3179" y="834"/>
                  </a:cubicBezTo>
                  <a:cubicBezTo>
                    <a:pt x="3179" y="810"/>
                    <a:pt x="3167" y="786"/>
                    <a:pt x="3167" y="774"/>
                  </a:cubicBezTo>
                  <a:lnTo>
                    <a:pt x="2691" y="560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8160616" y="688404"/>
              <a:ext cx="107866" cy="117640"/>
            </a:xfrm>
            <a:custGeom>
              <a:avLst/>
              <a:gdLst/>
              <a:ahLst/>
              <a:cxnLst/>
              <a:rect l="l" t="t" r="r" b="b"/>
              <a:pathLst>
                <a:path w="3145" h="3430" extrusionOk="0">
                  <a:moveTo>
                    <a:pt x="1346" y="1"/>
                  </a:moveTo>
                  <a:cubicBezTo>
                    <a:pt x="1144" y="1"/>
                    <a:pt x="953" y="120"/>
                    <a:pt x="870" y="298"/>
                  </a:cubicBezTo>
                  <a:lnTo>
                    <a:pt x="108" y="1977"/>
                  </a:lnTo>
                  <a:cubicBezTo>
                    <a:pt x="1" y="2239"/>
                    <a:pt x="108" y="2537"/>
                    <a:pt x="370" y="2668"/>
                  </a:cubicBezTo>
                  <a:lnTo>
                    <a:pt x="2049" y="3430"/>
                  </a:lnTo>
                  <a:cubicBezTo>
                    <a:pt x="2394" y="2846"/>
                    <a:pt x="2692" y="2239"/>
                    <a:pt x="2942" y="1608"/>
                  </a:cubicBezTo>
                  <a:lnTo>
                    <a:pt x="2942" y="1620"/>
                  </a:lnTo>
                  <a:cubicBezTo>
                    <a:pt x="3001" y="1465"/>
                    <a:pt x="3049" y="1298"/>
                    <a:pt x="3085" y="1132"/>
                  </a:cubicBezTo>
                  <a:cubicBezTo>
                    <a:pt x="3120" y="1013"/>
                    <a:pt x="3132" y="894"/>
                    <a:pt x="3144" y="763"/>
                  </a:cubicBezTo>
                  <a:lnTo>
                    <a:pt x="2680" y="560"/>
                  </a:lnTo>
                  <a:lnTo>
                    <a:pt x="1549" y="48"/>
                  </a:lnTo>
                  <a:cubicBezTo>
                    <a:pt x="1489" y="12"/>
                    <a:pt x="1418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8282307" y="741910"/>
              <a:ext cx="110712" cy="118052"/>
            </a:xfrm>
            <a:custGeom>
              <a:avLst/>
              <a:gdLst/>
              <a:ahLst/>
              <a:cxnLst/>
              <a:rect l="l" t="t" r="r" b="b"/>
              <a:pathLst>
                <a:path w="3228" h="3442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882" y="310"/>
                  </a:lnTo>
                  <a:lnTo>
                    <a:pt x="120" y="1989"/>
                  </a:lnTo>
                  <a:cubicBezTo>
                    <a:pt x="1" y="2251"/>
                    <a:pt x="120" y="2548"/>
                    <a:pt x="382" y="2667"/>
                  </a:cubicBezTo>
                  <a:lnTo>
                    <a:pt x="2061" y="3429"/>
                  </a:lnTo>
                  <a:lnTo>
                    <a:pt x="2084" y="3441"/>
                  </a:lnTo>
                  <a:cubicBezTo>
                    <a:pt x="2454" y="2858"/>
                    <a:pt x="2775" y="2251"/>
                    <a:pt x="3025" y="1596"/>
                  </a:cubicBezTo>
                  <a:cubicBezTo>
                    <a:pt x="3025" y="1608"/>
                    <a:pt x="3025" y="1608"/>
                    <a:pt x="3025" y="1608"/>
                  </a:cubicBezTo>
                  <a:cubicBezTo>
                    <a:pt x="3085" y="1441"/>
                    <a:pt x="3132" y="1274"/>
                    <a:pt x="3168" y="1096"/>
                  </a:cubicBezTo>
                  <a:cubicBezTo>
                    <a:pt x="3192" y="1000"/>
                    <a:pt x="3216" y="893"/>
                    <a:pt x="3227" y="798"/>
                  </a:cubicBezTo>
                  <a:lnTo>
                    <a:pt x="2704" y="560"/>
                  </a:lnTo>
                  <a:lnTo>
                    <a:pt x="1572" y="48"/>
                  </a:lnTo>
                  <a:cubicBezTo>
                    <a:pt x="1501" y="24"/>
                    <a:pt x="1430" y="0"/>
                    <a:pt x="1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8110403" y="803579"/>
              <a:ext cx="109066" cy="118018"/>
            </a:xfrm>
            <a:custGeom>
              <a:avLst/>
              <a:gdLst/>
              <a:ahLst/>
              <a:cxnLst/>
              <a:rect l="l" t="t" r="r" b="b"/>
              <a:pathLst>
                <a:path w="3180" h="3441" extrusionOk="0">
                  <a:moveTo>
                    <a:pt x="1346" y="0"/>
                  </a:moveTo>
                  <a:cubicBezTo>
                    <a:pt x="1143" y="0"/>
                    <a:pt x="965" y="107"/>
                    <a:pt x="869" y="298"/>
                  </a:cubicBezTo>
                  <a:lnTo>
                    <a:pt x="881" y="298"/>
                  </a:lnTo>
                  <a:lnTo>
                    <a:pt x="119" y="1988"/>
                  </a:lnTo>
                  <a:cubicBezTo>
                    <a:pt x="0" y="2238"/>
                    <a:pt x="119" y="2548"/>
                    <a:pt x="369" y="2667"/>
                  </a:cubicBezTo>
                  <a:lnTo>
                    <a:pt x="2060" y="3429"/>
                  </a:lnTo>
                  <a:lnTo>
                    <a:pt x="2096" y="3441"/>
                  </a:lnTo>
                  <a:cubicBezTo>
                    <a:pt x="2441" y="2893"/>
                    <a:pt x="2739" y="2310"/>
                    <a:pt x="2965" y="1703"/>
                  </a:cubicBezTo>
                  <a:cubicBezTo>
                    <a:pt x="3025" y="1536"/>
                    <a:pt x="3072" y="1381"/>
                    <a:pt x="3120" y="1203"/>
                  </a:cubicBezTo>
                  <a:cubicBezTo>
                    <a:pt x="3144" y="1060"/>
                    <a:pt x="3167" y="917"/>
                    <a:pt x="3179" y="774"/>
                  </a:cubicBezTo>
                  <a:lnTo>
                    <a:pt x="2691" y="548"/>
                  </a:lnTo>
                  <a:lnTo>
                    <a:pt x="1560" y="48"/>
                  </a:lnTo>
                  <a:cubicBezTo>
                    <a:pt x="1489" y="12"/>
                    <a:pt x="1417" y="0"/>
                    <a:pt x="1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8232506" y="857462"/>
              <a:ext cx="110678" cy="118052"/>
            </a:xfrm>
            <a:custGeom>
              <a:avLst/>
              <a:gdLst/>
              <a:ahLst/>
              <a:cxnLst/>
              <a:rect l="l" t="t" r="r" b="b"/>
              <a:pathLst>
                <a:path w="3227" h="3442" extrusionOk="0">
                  <a:moveTo>
                    <a:pt x="1346" y="1"/>
                  </a:moveTo>
                  <a:cubicBezTo>
                    <a:pt x="1143" y="1"/>
                    <a:pt x="965" y="108"/>
                    <a:pt x="869" y="298"/>
                  </a:cubicBezTo>
                  <a:lnTo>
                    <a:pt x="119" y="1977"/>
                  </a:lnTo>
                  <a:cubicBezTo>
                    <a:pt x="0" y="2239"/>
                    <a:pt x="119" y="2537"/>
                    <a:pt x="369" y="2668"/>
                  </a:cubicBezTo>
                  <a:lnTo>
                    <a:pt x="2048" y="3418"/>
                  </a:lnTo>
                  <a:cubicBezTo>
                    <a:pt x="2072" y="3430"/>
                    <a:pt x="2096" y="3442"/>
                    <a:pt x="2120" y="3442"/>
                  </a:cubicBezTo>
                  <a:cubicBezTo>
                    <a:pt x="2286" y="3192"/>
                    <a:pt x="2441" y="2942"/>
                    <a:pt x="2584" y="2680"/>
                  </a:cubicBezTo>
                  <a:cubicBezTo>
                    <a:pt x="2751" y="2370"/>
                    <a:pt x="2894" y="2060"/>
                    <a:pt x="3013" y="1739"/>
                  </a:cubicBezTo>
                  <a:cubicBezTo>
                    <a:pt x="3072" y="1572"/>
                    <a:pt x="3120" y="1418"/>
                    <a:pt x="3155" y="1251"/>
                  </a:cubicBezTo>
                  <a:cubicBezTo>
                    <a:pt x="3191" y="1108"/>
                    <a:pt x="3215" y="953"/>
                    <a:pt x="3227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8335813" y="917107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573800" y="405934"/>
            <a:ext cx="459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NỘI DUNG BÀI HỌC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6196" y="1104131"/>
            <a:ext cx="53108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Các dạng toán:</a:t>
            </a:r>
            <a:endParaRPr lang="en-US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1: </a:t>
            </a:r>
            <a:r>
              <a:rPr lang="en-US" sz="2000" dirty="0"/>
              <a:t>Xác định các yếu tố của hình lăng trụ đứng tam giác, lăng trụ đứng tứ giác.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2: </a:t>
            </a:r>
            <a:r>
              <a:rPr lang="en-US" sz="2000" dirty="0"/>
              <a:t>Tính diện tích xung quanh của hình lăng trụ đứng tam giác, lăng trụ đứng tứ giác.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Dạng 3: </a:t>
            </a:r>
            <a:r>
              <a:rPr lang="en-US" sz="2000" dirty="0"/>
              <a:t>Tính thể tích của hình lăng trụ đứng tam giác, hình lăng trụ đứng tứ giác.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7821460" y="157824"/>
            <a:ext cx="1529296" cy="1508354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352661" y="4116225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285750"/>
            <a:ext cx="7118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Ví dụ 1 (SGK-tr100): </a:t>
            </a:r>
            <a:r>
              <a:rPr lang="nl-NL" sz="2200" dirty="0"/>
              <a:t>Gọi tên đỉnh, cạnh, mặt bên, mặt đáy của hình lăng trụ đứng tam giác ở Hình 10.37.</a:t>
            </a:r>
            <a:endParaRPr lang="en-US" sz="2200" dirty="0"/>
          </a:p>
        </p:txBody>
      </p:sp>
      <p:pic>
        <p:nvPicPr>
          <p:cNvPr id="12289" name="Picture 1" descr="C:\Users\ADMINI~1\AppData\Local\Temp\Rar$DIa0.685\Ví  dụ 1 (Hình 10.3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3562"/>
            <a:ext cx="3581400" cy="36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5335624" y="1599800"/>
            <a:ext cx="2448965" cy="30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6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8017252" y="57150"/>
            <a:ext cx="1333503" cy="1118526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762000" y="4433954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644932"/>
            <a:ext cx="5767335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Giải:</a:t>
            </a:r>
            <a:endParaRPr lang="en-US" sz="22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đỉnh của hình lăng trụ là: A, B, C, M, N, P.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cạnh của hình lăng trụ là: AB, BC, CA, MN, NP, PM, AM,BN, CP.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mặt bên của hình lăng trụ là các hình chữ nhật ABNM, BCPN, ACPM.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dirty="0"/>
              <a:t>Các mặt đáy của hình lăng trụ là các tam giác ABC và MNP.</a:t>
            </a:r>
            <a:endParaRPr lang="en-US" sz="2000" dirty="0"/>
          </a:p>
        </p:txBody>
      </p:sp>
      <p:pic>
        <p:nvPicPr>
          <p:cNvPr id="22" name="Picture 1" descr="C:\Users\ADMINI~1\AppData\Local\Temp\Rar$DIa0.685\Ví  dụ 1 (Hình 10.3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64" y="1200150"/>
            <a:ext cx="2847636" cy="30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15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PresentationFormat>On-screen Show (16:9)</PresentationFormat>
  <Paragraphs>168</Paragraphs>
  <Slides>25</Slides>
  <Notes>20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Times New Roman</vt:lpstr>
      <vt:lpstr>Calibri</vt:lpstr>
      <vt:lpstr>Cambria Math</vt:lpstr>
      <vt:lpstr>Englebert</vt:lpstr>
      <vt:lpstr>Raleway</vt:lpstr>
      <vt:lpstr>Luckiest Guy</vt:lpstr>
      <vt:lpstr>Cool Melly Daily Activities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modified xsi:type="dcterms:W3CDTF">2023-02-07T03:49:26Z</dcterms:modified>
</cp:coreProperties>
</file>