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13" r:id="rId6"/>
    <p:sldMasterId id="2147483725" r:id="rId7"/>
    <p:sldMasterId id="2147483735" r:id="rId8"/>
    <p:sldMasterId id="2147483747" r:id="rId9"/>
    <p:sldMasterId id="2147483759" r:id="rId10"/>
  </p:sldMasterIdLst>
  <p:notesMasterIdLst>
    <p:notesMasterId r:id="rId25"/>
  </p:notesMasterIdLst>
  <p:sldIdLst>
    <p:sldId id="259" r:id="rId11"/>
    <p:sldId id="376" r:id="rId12"/>
    <p:sldId id="378" r:id="rId13"/>
    <p:sldId id="380" r:id="rId14"/>
    <p:sldId id="382" r:id="rId15"/>
    <p:sldId id="384" r:id="rId16"/>
    <p:sldId id="257" r:id="rId17"/>
    <p:sldId id="297" r:id="rId18"/>
    <p:sldId id="372" r:id="rId19"/>
    <p:sldId id="358" r:id="rId20"/>
    <p:sldId id="256" r:id="rId21"/>
    <p:sldId id="373" r:id="rId22"/>
    <p:sldId id="258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7729C-FB61-4457-88F0-85B73B740D9B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16A7C-6A41-4F49-AF5C-98C4453B9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20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04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0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8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5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84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9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2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51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0339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92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123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847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963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06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822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840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20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246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1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6941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272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08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6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9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7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5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2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3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5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85006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5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9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5189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9/8/2021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25543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9/8/2021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17987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8492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1701093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71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2109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54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4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848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35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4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1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7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844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92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213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270770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657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213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922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806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213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344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BAE5E4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BAE5E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0818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213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220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solidFill>
                <a:srgbClr val="213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90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96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420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71588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430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09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5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255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660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408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601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60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796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6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31669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63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756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96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90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4006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66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759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9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085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35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9318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1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460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780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937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559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066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100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074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317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9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BD5DB7-194E-4A45-833C-787C1694C717}"/>
              </a:ext>
            </a:extLst>
          </p:cNvPr>
          <p:cNvSpPr/>
          <p:nvPr userDrawn="1"/>
        </p:nvSpPr>
        <p:spPr>
          <a:xfrm>
            <a:off x="9331877" y="6500150"/>
            <a:ext cx="2752677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67" b="0" i="1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1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1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r>
              <a:rPr lang="en-US" sz="1067" b="0" i="1" dirty="0">
                <a:solidFill>
                  <a:srgbClr val="000000"/>
                </a:solidFill>
                <a:effectLst/>
                <a:latin typeface="+mn-lt"/>
              </a:rPr>
              <a:t>: tranthao121004@gmail.com</a:t>
            </a:r>
            <a:endParaRPr lang="vi-VN" sz="1067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32750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9757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39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31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4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BD5DB7-194E-4A45-833C-787C1694C717}"/>
              </a:ext>
            </a:extLst>
          </p:cNvPr>
          <p:cNvSpPr/>
          <p:nvPr userDrawn="1"/>
        </p:nvSpPr>
        <p:spPr>
          <a:xfrm>
            <a:off x="9331877" y="6500150"/>
            <a:ext cx="2752677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  <a:endParaRPr lang="vi-VN" sz="1067" i="1" dirty="0"/>
          </a:p>
        </p:txBody>
      </p:sp>
    </p:spTree>
    <p:extLst>
      <p:ext uri="{BB962C8B-B14F-4D97-AF65-F5344CB8AC3E}">
        <p14:creationId xmlns:p14="http://schemas.microsoft.com/office/powerpoint/2010/main" val="487170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A4E5E-1580-4AEA-9D33-160541B88B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1F99-2FDA-4F69-93FA-D5F1F0410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3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6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4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7854D3-9C9C-4370-ABE5-4B27E2737DD0}"/>
              </a:ext>
            </a:extLst>
          </p:cNvPr>
          <p:cNvSpPr/>
          <p:nvPr/>
        </p:nvSpPr>
        <p:spPr>
          <a:xfrm>
            <a:off x="2024507" y="1989945"/>
            <a:ext cx="690088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80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endParaRPr lang="en-US" sz="8000" b="1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8000" b="1" i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i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8000" b="1" i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8000" b="1" i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endParaRPr kumimoji="0" lang="en-US" sz="80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07065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049913" y="5724061"/>
            <a:ext cx="317226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39950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9334500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1297" y="5724063"/>
            <a:ext cx="313783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7298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1108" y="427056"/>
            <a:ext cx="876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Phân</a:t>
            </a:r>
            <a:r>
              <a:rPr lang="en-US" sz="36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truyện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dẫn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Tuốt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59876" y="427056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1059265" y="3020311"/>
            <a:ext cx="4428907" cy="2622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6672795" y="2518203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6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891" y="1252582"/>
            <a:ext cx="8578669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0723" y="421585"/>
            <a:ext cx="37228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800" b="1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800" b="1" dirty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717973" y="2047295"/>
            <a:ext cx="4428907" cy="262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534" y="606008"/>
            <a:ext cx="11887306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Tuốt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Aft>
                <a:spcPts val="60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NÔ – XỐP (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8076041" y="89916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269" y="390753"/>
            <a:ext cx="10638972" cy="1114037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libri Light"/>
              </a:rPr>
              <a:t>             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thích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8709" y="2213067"/>
            <a:ext cx="4417091" cy="1444534"/>
          </a:xfrm>
          <a:prstGeom prst="wedgeEllipseCallout">
            <a:avLst>
              <a:gd name="adj1" fmla="val 61244"/>
              <a:gd name="adj2" fmla="val 387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753350" y="1490869"/>
            <a:ext cx="4438650" cy="2457450"/>
          </a:xfrm>
          <a:prstGeom prst="cloudCallout">
            <a:avLst>
              <a:gd name="adj1" fmla="val -82041"/>
              <a:gd name="adj2" fmla="val 15392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5" y="316234"/>
            <a:ext cx="1237403" cy="1237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3264784" y="2935334"/>
            <a:ext cx="4428907" cy="262290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479324" y="4079630"/>
            <a:ext cx="3083168" cy="2555631"/>
          </a:xfrm>
          <a:prstGeom prst="wedgeRoundRectCallout">
            <a:avLst>
              <a:gd name="adj1" fmla="val -73695"/>
              <a:gd name="adj2" fmla="val -40368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3269" y="390753"/>
            <a:ext cx="10638972" cy="1114037"/>
          </a:xfrm>
          <a:prstGeom prst="roundRect">
            <a:avLst/>
          </a:prstGeom>
          <a:solidFill>
            <a:srgbClr val="FDC2C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libri Light"/>
              </a:rPr>
              <a:t>             </a:t>
            </a:r>
            <a:r>
              <a:rPr lang="en-US" sz="3600" b="1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/>
              </a:rPr>
              <a:t>thích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-120438" y="1553637"/>
            <a:ext cx="4417091" cy="1444534"/>
          </a:xfrm>
          <a:prstGeom prst="wedgeEllipseCallout">
            <a:avLst>
              <a:gd name="adj1" fmla="val 53017"/>
              <a:gd name="adj2" fmla="val 663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7753350" y="1490869"/>
            <a:ext cx="3735265" cy="2049500"/>
          </a:xfrm>
          <a:prstGeom prst="cloudCallout">
            <a:avLst>
              <a:gd name="adj1" fmla="val -86908"/>
              <a:gd name="adj2" fmla="val -3502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Tuốt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5" y="316234"/>
            <a:ext cx="1237403" cy="123740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628185" y="4302369"/>
            <a:ext cx="3083168" cy="2555631"/>
          </a:xfrm>
          <a:prstGeom prst="wedgeRoundRectCallout">
            <a:avLst>
              <a:gd name="adj1" fmla="val -79018"/>
              <a:gd name="adj2" fmla="val -4495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3774551" y="2266070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7609656" y="3490499"/>
            <a:ext cx="4488720" cy="3367501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246702" y="397388"/>
            <a:ext cx="76947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xmlns="" id="{E7ECFFC4-38BE-4C61-9971-8468BC3DEA20}"/>
              </a:ext>
            </a:extLst>
          </p:cNvPr>
          <p:cNvSpPr/>
          <p:nvPr/>
        </p:nvSpPr>
        <p:spPr>
          <a:xfrm>
            <a:off x="1115434" y="1656045"/>
            <a:ext cx="9505107" cy="2060682"/>
          </a:xfrm>
          <a:prstGeom prst="horizontalScroll">
            <a:avLst/>
          </a:prstGeom>
          <a:solidFill>
            <a:srgbClr val="FAFDD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1828" y="2052389"/>
            <a:ext cx="9178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/>
                <a:ea typeface="Calibri"/>
              </a:rPr>
              <a:t>Câu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chuyện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latin typeface="Times New Roman"/>
                <a:ea typeface="Calibri"/>
              </a:rPr>
              <a:t>này</a:t>
            </a:r>
            <a:r>
              <a:rPr lang="en-US" sz="3600" dirty="0" smtClean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khuyên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chúng</a:t>
            </a:r>
            <a:r>
              <a:rPr lang="en-US" sz="3600" dirty="0">
                <a:latin typeface="Times New Roman"/>
                <a:ea typeface="Calibri"/>
              </a:rPr>
              <a:t> ta </a:t>
            </a:r>
            <a:r>
              <a:rPr lang="en-US" sz="3600" dirty="0" err="1">
                <a:latin typeface="Times New Roman"/>
                <a:ea typeface="Calibri"/>
              </a:rPr>
              <a:t>nên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thông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cảm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với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bạn,tha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thứ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cho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sự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vụng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về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của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bạn</a:t>
            </a:r>
            <a:r>
              <a:rPr lang="en-US" dirty="0">
                <a:latin typeface="Times New Roman"/>
                <a:ea typeface="Calibri"/>
              </a:rPr>
              <a:t>.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-193525" y="3946860"/>
            <a:ext cx="4428907" cy="26229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3878587" y="3098948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7C4A268-2CFB-4BE4-9ADD-3176B227D6C2}"/>
              </a:ext>
            </a:extLst>
          </p:cNvPr>
          <p:cNvGrpSpPr/>
          <p:nvPr/>
        </p:nvGrpSpPr>
        <p:grpSpPr>
          <a:xfrm>
            <a:off x="1638300" y="331569"/>
            <a:ext cx="8153403" cy="1358183"/>
            <a:chOff x="511811" y="527283"/>
            <a:chExt cx="5834378" cy="877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0AA87D9-8E5B-4C45-A1A4-C04B73E0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527283"/>
              <a:ext cx="5834378" cy="877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7B54FEF-35F4-4CC7-91C6-94A6D2AA8D40}"/>
                </a:ext>
              </a:extLst>
            </p:cNvPr>
            <p:cNvSpPr txBox="1"/>
            <p:nvPr/>
          </p:nvSpPr>
          <p:spPr>
            <a:xfrm>
              <a:off x="1196865" y="711756"/>
              <a:ext cx="4975336" cy="61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28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về nhân vật </a:t>
              </a:r>
              <a:r>
                <a:rPr lang="en-US" sz="28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Mít</a:t>
              </a:r>
              <a:r>
                <a:rPr lang="en-US" sz="28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làm</a:t>
              </a:r>
              <a:r>
                <a:rPr lang="en-US" sz="28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thơ</a:t>
              </a:r>
              <a:r>
                <a:rPr lang="en-US" sz="28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lang="en-US" sz="28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vi-VN" sz="2800" kern="0" dirty="0" smtClean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 </a:t>
              </a:r>
              <a:r>
                <a:rPr lang="vi-VN" sz="28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chuyện.</a:t>
              </a:r>
              <a:endParaRPr lang="en-US" sz="28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71DA8E-357E-43C8-B15A-F2DD539329D7}"/>
              </a:ext>
            </a:extLst>
          </p:cNvPr>
          <p:cNvSpPr txBox="1"/>
          <p:nvPr/>
        </p:nvSpPr>
        <p:spPr>
          <a:xfrm>
            <a:off x="6096000" y="1925150"/>
            <a:ext cx="5591175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về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quá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trình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tập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làm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thơ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của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Mít</a:t>
            </a:r>
            <a:r>
              <a:rPr lang="vi-VN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Rút ra 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ý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nghĩa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của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câu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chuyện</a:t>
            </a:r>
            <a:r>
              <a:rPr lang="vi-VN" sz="2800" kern="0" dirty="0" smtClean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Lắng nghe ý kiến của người thân sau khi nghe em kể. 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448" b="94010" l="52782" r="97804">
                        <a14:foregroundMark x1="75037" y1="55729" x2="74305" y2="60677"/>
                        <a14:foregroundMark x1="78258" y1="57813" x2="80015" y2="60938"/>
                        <a14:foregroundMark x1="87482" y1="87240" x2="91581" y2="81771"/>
                        <a14:foregroundMark x1="88507" y1="82552" x2="91435" y2="83854"/>
                      </a14:backgroundRemoval>
                    </a14:imgEffect>
                  </a14:imgLayer>
                </a14:imgProps>
              </a:ext>
            </a:extLst>
          </a:blip>
          <a:srcRect l="52929" t="41876" b="8541"/>
          <a:stretch/>
        </p:blipFill>
        <p:spPr>
          <a:xfrm>
            <a:off x="758385" y="1348154"/>
            <a:ext cx="4158145" cy="2462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03" b="100000" l="0" r="42313">
                        <a14:foregroundMark x1="7760" y1="52995" x2="8126" y2="91276"/>
                        <a14:foregroundMark x1="7394" y1="56641" x2="14129" y2="87760"/>
                        <a14:foregroundMark x1="15081" y1="89453" x2="16471" y2="88281"/>
                        <a14:foregroundMark x1="1903" y1="66146" x2="6076" y2="67969"/>
                        <a14:foregroundMark x1="11786" y1="68359" x2="15081" y2="64063"/>
                        <a14:foregroundMark x1="19034" y1="58073" x2="17936" y2="71094"/>
                        <a14:foregroundMark x1="20791" y1="56641" x2="21376" y2="70182"/>
                        <a14:foregroundMark x1="18155" y1="46354" x2="19619" y2="49219"/>
                        <a14:foregroundMark x1="19693" y1="48047" x2="20425" y2="48958"/>
                        <a14:foregroundMark x1="15593" y1="63672" x2="16032" y2="63281"/>
                        <a14:foregroundMark x1="15227" y1="62500" x2="15373" y2="61589"/>
                        <a14:foregroundMark x1="16105" y1="56901" x2="16252" y2="53255"/>
                        <a14:foregroundMark x1="23426" y1="57682" x2="23280" y2="53646"/>
                        <a14:foregroundMark x1="24451" y1="56510" x2="27892" y2="63672"/>
                        <a14:foregroundMark x1="26647" y1="62109" x2="26428" y2="72396"/>
                        <a14:foregroundMark x1="28258" y1="57552" x2="29283" y2="71354"/>
                        <a14:foregroundMark x1="34114" y1="73047" x2="35286" y2="72917"/>
                        <a14:foregroundMark x1="34846" y1="72396" x2="35286" y2="55469"/>
                        <a14:foregroundMark x1="32943" y1="55339" x2="33455" y2="57552"/>
                        <a14:foregroundMark x1="37848" y1="65234" x2="39092" y2="72266"/>
                        <a14:foregroundMark x1="39165" y1="72396" x2="39165" y2="72396"/>
                        <a14:foregroundMark x1="34627" y1="39453" x2="37921" y2="39193"/>
                      </a14:backgroundRemoval>
                    </a14:imgEffect>
                  </a14:imgLayer>
                </a14:imgProps>
              </a:ext>
            </a:extLst>
          </a:blip>
          <a:srcRect t="31511" r="57760"/>
          <a:stretch/>
        </p:blipFill>
        <p:spPr>
          <a:xfrm>
            <a:off x="1218920" y="3708008"/>
            <a:ext cx="3978799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542</Words>
  <Application>Microsoft Office PowerPoint</Application>
  <PresentationFormat>Custom</PresentationFormat>
  <Paragraphs>68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Doodle Sketchbook by Slidesgo</vt:lpstr>
      <vt:lpstr>1_Office 主题​​</vt:lpstr>
      <vt:lpstr>2_Office 主题​​</vt:lpstr>
      <vt:lpstr>Office 主题​​</vt:lpstr>
      <vt:lpstr>Office 主题</vt:lpstr>
      <vt:lpstr>Office Theme</vt:lpstr>
      <vt:lpstr>1_Doodle Sketchbook by Slidesgo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14</cp:revision>
  <dcterms:created xsi:type="dcterms:W3CDTF">2021-07-24T10:55:38Z</dcterms:created>
  <dcterms:modified xsi:type="dcterms:W3CDTF">2021-09-08T09:19:12Z</dcterms:modified>
</cp:coreProperties>
</file>