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2" y="94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1719" y="3962400"/>
            <a:ext cx="7467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Đồi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trọc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đòi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mọc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756819" y="42893"/>
            <a:ext cx="8763000" cy="1599885"/>
            <a:chOff x="3748826" y="42893"/>
            <a:chExt cx="8763000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5002707" y="42893"/>
              <a:ext cx="6255239" cy="1013727"/>
              <a:chOff x="4918295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918295" y="103852"/>
                <a:ext cx="6149694" cy="1013727"/>
                <a:chOff x="4918295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918295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862268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7049222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3748826" y="1066800"/>
              <a:ext cx="8763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1: RỪNG GỖ QUÝ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9662</TotalTime>
  <Words>32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1042</cp:revision>
  <dcterms:created xsi:type="dcterms:W3CDTF">2008-09-09T22:52:10Z</dcterms:created>
  <dcterms:modified xsi:type="dcterms:W3CDTF">2022-08-04T12:46:51Z</dcterms:modified>
</cp:coreProperties>
</file>