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69" r:id="rId2"/>
    <p:sldId id="259" r:id="rId3"/>
    <p:sldId id="283" r:id="rId4"/>
    <p:sldId id="286" r:id="rId5"/>
    <p:sldId id="284" r:id="rId6"/>
    <p:sldId id="287" r:id="rId7"/>
    <p:sldId id="272" r:id="rId8"/>
    <p:sldId id="285" r:id="rId9"/>
    <p:sldId id="276" r:id="rId10"/>
    <p:sldId id="282" r:id="rId11"/>
    <p:sldId id="279" r:id="rId12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218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giao%20an%20pp\mon%20tieng%20viet\H&#204;NH%20&#7842;NH%20S&#193;CH%20&#272;T\trang%2051-100\trang%2087\d70585ec-492f-462b-8bde-5d163859acb9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giao%20an%20pp\mon%20tieng%20viet\H&#204;NH%20&#7842;NH%20S&#193;CH%20&#272;T\trang%2051-100\trang%2089\5abaf7d8-6bc8-40f7-ac59-494bb7b3dc8d.mp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microsoft.com/office/2007/relationships/media" Target="../media/media2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76350"/>
            <a:ext cx="26670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80055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…….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   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viết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733550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48, 49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5350"/>
            <a:ext cx="3057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89535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952750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952750"/>
            <a:ext cx="358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70585ec-492f-462b-8bde-5d163859acb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209550"/>
            <a:ext cx="701040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6675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66750"/>
            <a:ext cx="3543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800350"/>
            <a:ext cx="3200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80035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abaf7d8-6bc8-40f7-ac59-494bb7b3dc8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209550"/>
            <a:ext cx="6858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95350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67200" y="895350"/>
            <a:ext cx="2743200" cy="30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HP001" pitchFamily="34" charset="0"/>
                <a:ea typeface="HP001" pitchFamily="34" charset="0"/>
              </a:rPr>
              <a:t>Trang</a:t>
            </a:r>
            <a:r>
              <a:rPr lang="en-US" sz="4400" dirty="0" smtClean="0">
                <a:latin typeface="HP001" pitchFamily="34" charset="0"/>
                <a:ea typeface="HP001" pitchFamily="34" charset="0"/>
              </a:rPr>
              <a:t> 22</a:t>
            </a:r>
            <a:endParaRPr lang="en-US" sz="4400" dirty="0">
              <a:latin typeface="HP001" pitchFamily="34" charset="0"/>
              <a:ea typeface="HP001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=""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39</Words>
  <Application>Microsoft Office PowerPoint</Application>
  <PresentationFormat>On-screen Show (16:9)</PresentationFormat>
  <Paragraphs>15</Paragraphs>
  <Slides>11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70</cp:revision>
  <dcterms:created xsi:type="dcterms:W3CDTF">2020-05-18T12:48:51Z</dcterms:created>
  <dcterms:modified xsi:type="dcterms:W3CDTF">2020-08-16T16:22:34Z</dcterms:modified>
</cp:coreProperties>
</file>