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299" r:id="rId29"/>
    <p:sldId id="345" r:id="rId30"/>
    <p:sldId id="298"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75" d="100"/>
          <a:sy n="75" d="100"/>
        </p:scale>
        <p:origin x="1992" y="936"/>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F8D3584-937C-4D71-9E00-DB32CB24D249}"/>
              </a:ext>
            </a:extLst>
          </p:cNvPr>
          <p:cNvSpPr>
            <a:spLocks noGrp="1"/>
          </p:cNvSpPr>
          <p:nvPr>
            <p:ph type="pic" sz="quarter" idx="10"/>
          </p:nvPr>
        </p:nvSpPr>
        <p:spPr>
          <a:xfrm>
            <a:off x="1129107" y="549276"/>
            <a:ext cx="4461994" cy="5759449"/>
          </a:xfrm>
          <a:custGeom>
            <a:avLst/>
            <a:gdLst>
              <a:gd name="connsiteX0" fmla="*/ 2377000 w 4642232"/>
              <a:gd name="connsiteY0" fmla="*/ 1433317 h 5992097"/>
              <a:gd name="connsiteX1" fmla="*/ 2595221 w 4642232"/>
              <a:gd name="connsiteY1" fmla="*/ 1444335 h 5992097"/>
              <a:gd name="connsiteX2" fmla="*/ 4642232 w 4642232"/>
              <a:gd name="connsiteY2" fmla="*/ 3712706 h 5992097"/>
              <a:gd name="connsiteX3" fmla="*/ 2595221 w 4642232"/>
              <a:gd name="connsiteY3" fmla="*/ 5981077 h 5992097"/>
              <a:gd name="connsiteX4" fmla="*/ 2377000 w 4642232"/>
              <a:gd name="connsiteY4" fmla="*/ 5992097 h 5992097"/>
              <a:gd name="connsiteX5" fmla="*/ 2265232 w 4642232"/>
              <a:gd name="connsiteY5" fmla="*/ 0 h 5992097"/>
              <a:gd name="connsiteX6" fmla="*/ 2265232 w 4642232"/>
              <a:gd name="connsiteY6" fmla="*/ 4558781 h 5992097"/>
              <a:gd name="connsiteX7" fmla="*/ 2047012 w 4642232"/>
              <a:gd name="connsiteY7" fmla="*/ 4547761 h 5992097"/>
              <a:gd name="connsiteX8" fmla="*/ 0 w 4642232"/>
              <a:gd name="connsiteY8" fmla="*/ 2279390 h 5992097"/>
              <a:gd name="connsiteX9" fmla="*/ 2047012 w 4642232"/>
              <a:gd name="connsiteY9" fmla="*/ 11018 h 599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2232" h="5992097">
                <a:moveTo>
                  <a:pt x="2377000" y="1433317"/>
                </a:moveTo>
                <a:lnTo>
                  <a:pt x="2595221" y="1444335"/>
                </a:lnTo>
                <a:cubicBezTo>
                  <a:pt x="3744998" y="1561102"/>
                  <a:pt x="4642232" y="2532125"/>
                  <a:pt x="4642232" y="3712706"/>
                </a:cubicBezTo>
                <a:cubicBezTo>
                  <a:pt x="4642232" y="4893289"/>
                  <a:pt x="3744998" y="5864310"/>
                  <a:pt x="2595221" y="5981077"/>
                </a:cubicBezTo>
                <a:lnTo>
                  <a:pt x="2377000" y="5992097"/>
                </a:lnTo>
                <a:close/>
                <a:moveTo>
                  <a:pt x="2265232" y="0"/>
                </a:moveTo>
                <a:lnTo>
                  <a:pt x="2265232" y="4558781"/>
                </a:lnTo>
                <a:lnTo>
                  <a:pt x="2047012" y="4547761"/>
                </a:lnTo>
                <a:cubicBezTo>
                  <a:pt x="897235" y="4430993"/>
                  <a:pt x="0" y="3459973"/>
                  <a:pt x="0" y="2279390"/>
                </a:cubicBezTo>
                <a:cubicBezTo>
                  <a:pt x="0" y="1098808"/>
                  <a:pt x="897235" y="127786"/>
                  <a:pt x="2047012" y="11018"/>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7567929"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11">
            <a:extLst>
              <a:ext uri="{FF2B5EF4-FFF2-40B4-BE49-F238E27FC236}">
                <a16:creationId xmlns:a16="http://schemas.microsoft.com/office/drawing/2014/main" id="{949B74DC-9CE7-4ED6-9527-A9D2758F0175}"/>
              </a:ext>
            </a:extLst>
          </p:cNvPr>
          <p:cNvSpPr>
            <a:spLocks noGrp="1"/>
          </p:cNvSpPr>
          <p:nvPr>
            <p:ph type="pic" sz="quarter" idx="12"/>
          </p:nvPr>
        </p:nvSpPr>
        <p:spPr>
          <a:xfrm>
            <a:off x="3247606" y="3575051"/>
            <a:ext cx="1597336" cy="1399961"/>
          </a:xfrm>
          <a:custGeom>
            <a:avLst/>
            <a:gdLst>
              <a:gd name="connsiteX0" fmla="*/ 233332 w 1597336"/>
              <a:gd name="connsiteY0" fmla="*/ 0 h 1399961"/>
              <a:gd name="connsiteX1" fmla="*/ 1364004 w 1597336"/>
              <a:gd name="connsiteY1" fmla="*/ 0 h 1399961"/>
              <a:gd name="connsiteX2" fmla="*/ 1597336 w 1597336"/>
              <a:gd name="connsiteY2" fmla="*/ 233331 h 1399961"/>
              <a:gd name="connsiteX3" fmla="*/ 1597336 w 1597336"/>
              <a:gd name="connsiteY3" fmla="*/ 1166630 h 1399961"/>
              <a:gd name="connsiteX4" fmla="*/ 1364004 w 1597336"/>
              <a:gd name="connsiteY4" fmla="*/ 1399961 h 1399961"/>
              <a:gd name="connsiteX5" fmla="*/ 233332 w 1597336"/>
              <a:gd name="connsiteY5" fmla="*/ 1399961 h 1399961"/>
              <a:gd name="connsiteX6" fmla="*/ 0 w 1597336"/>
              <a:gd name="connsiteY6" fmla="*/ 1166630 h 1399961"/>
              <a:gd name="connsiteX7" fmla="*/ 0 w 1597336"/>
              <a:gd name="connsiteY7" fmla="*/ 233331 h 1399961"/>
              <a:gd name="connsiteX8" fmla="*/ 233332 w 1597336"/>
              <a:gd name="connsiteY8" fmla="*/ 0 h 139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6" h="1399961">
                <a:moveTo>
                  <a:pt x="233332" y="0"/>
                </a:moveTo>
                <a:lnTo>
                  <a:pt x="1364004" y="0"/>
                </a:lnTo>
                <a:cubicBezTo>
                  <a:pt x="1492869" y="0"/>
                  <a:pt x="1597336" y="104466"/>
                  <a:pt x="1597336" y="233331"/>
                </a:cubicBezTo>
                <a:lnTo>
                  <a:pt x="1597336" y="1166630"/>
                </a:lnTo>
                <a:cubicBezTo>
                  <a:pt x="1597336" y="1295495"/>
                  <a:pt x="1492869" y="1399961"/>
                  <a:pt x="1364004" y="1399961"/>
                </a:cubicBezTo>
                <a:lnTo>
                  <a:pt x="233332" y="1399961"/>
                </a:lnTo>
                <a:cubicBezTo>
                  <a:pt x="104467" y="1399961"/>
                  <a:pt x="0" y="1295495"/>
                  <a:pt x="0" y="1166630"/>
                </a:cubicBezTo>
                <a:lnTo>
                  <a:pt x="0" y="233331"/>
                </a:lnTo>
                <a:cubicBezTo>
                  <a:pt x="0" y="104466"/>
                  <a:pt x="104467" y="0"/>
                  <a:pt x="2333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2">
            <a:extLst>
              <a:ext uri="{FF2B5EF4-FFF2-40B4-BE49-F238E27FC236}">
                <a16:creationId xmlns:a16="http://schemas.microsoft.com/office/drawing/2014/main" id="{3BBCDEE5-C15B-4743-BCD2-EB23C56BDD07}"/>
              </a:ext>
            </a:extLst>
          </p:cNvPr>
          <p:cNvSpPr>
            <a:spLocks noGrp="1"/>
          </p:cNvSpPr>
          <p:nvPr>
            <p:ph type="pic" sz="quarter" idx="11"/>
          </p:nvPr>
        </p:nvSpPr>
        <p:spPr>
          <a:xfrm>
            <a:off x="5298127" y="3988140"/>
            <a:ext cx="1597334" cy="1399960"/>
          </a:xfrm>
          <a:custGeom>
            <a:avLst/>
            <a:gdLst>
              <a:gd name="connsiteX0" fmla="*/ 233331 w 1597334"/>
              <a:gd name="connsiteY0" fmla="*/ 0 h 1399960"/>
              <a:gd name="connsiteX1" fmla="*/ 1364003 w 1597334"/>
              <a:gd name="connsiteY1" fmla="*/ 0 h 1399960"/>
              <a:gd name="connsiteX2" fmla="*/ 1597334 w 1597334"/>
              <a:gd name="connsiteY2" fmla="*/ 233331 h 1399960"/>
              <a:gd name="connsiteX3" fmla="*/ 1597334 w 1597334"/>
              <a:gd name="connsiteY3" fmla="*/ 1166629 h 1399960"/>
              <a:gd name="connsiteX4" fmla="*/ 1364003 w 1597334"/>
              <a:gd name="connsiteY4" fmla="*/ 1399960 h 1399960"/>
              <a:gd name="connsiteX5" fmla="*/ 233331 w 1597334"/>
              <a:gd name="connsiteY5" fmla="*/ 1399960 h 1399960"/>
              <a:gd name="connsiteX6" fmla="*/ 0 w 1597334"/>
              <a:gd name="connsiteY6" fmla="*/ 1166629 h 1399960"/>
              <a:gd name="connsiteX7" fmla="*/ 0 w 1597334"/>
              <a:gd name="connsiteY7" fmla="*/ 233331 h 1399960"/>
              <a:gd name="connsiteX8" fmla="*/ 233331 w 1597334"/>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4" h="1399960">
                <a:moveTo>
                  <a:pt x="233331" y="0"/>
                </a:moveTo>
                <a:lnTo>
                  <a:pt x="1364003" y="0"/>
                </a:lnTo>
                <a:cubicBezTo>
                  <a:pt x="1492868" y="0"/>
                  <a:pt x="1597334" y="104466"/>
                  <a:pt x="1597334" y="233331"/>
                </a:cubicBezTo>
                <a:lnTo>
                  <a:pt x="1597334" y="1166629"/>
                </a:lnTo>
                <a:cubicBezTo>
                  <a:pt x="1597334" y="1295494"/>
                  <a:pt x="1492868" y="1399960"/>
                  <a:pt x="1364003"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7">
            <a:extLst>
              <a:ext uri="{FF2B5EF4-FFF2-40B4-BE49-F238E27FC236}">
                <a16:creationId xmlns:a16="http://schemas.microsoft.com/office/drawing/2014/main" id="{5A6B675D-B277-4100-82E1-E9E44A2BF54D}"/>
              </a:ext>
            </a:extLst>
          </p:cNvPr>
          <p:cNvSpPr>
            <a:spLocks noGrp="1"/>
          </p:cNvSpPr>
          <p:nvPr userDrawn="1">
            <p:ph type="pic" sz="quarter" idx="10"/>
          </p:nvPr>
        </p:nvSpPr>
        <p:spPr>
          <a:xfrm>
            <a:off x="7348648" y="3575050"/>
            <a:ext cx="1597335" cy="1399960"/>
          </a:xfrm>
          <a:custGeom>
            <a:avLst/>
            <a:gdLst>
              <a:gd name="connsiteX0" fmla="*/ 233331 w 1597335"/>
              <a:gd name="connsiteY0" fmla="*/ 0 h 1399960"/>
              <a:gd name="connsiteX1" fmla="*/ 1364004 w 1597335"/>
              <a:gd name="connsiteY1" fmla="*/ 0 h 1399960"/>
              <a:gd name="connsiteX2" fmla="*/ 1597335 w 1597335"/>
              <a:gd name="connsiteY2" fmla="*/ 233331 h 1399960"/>
              <a:gd name="connsiteX3" fmla="*/ 1597335 w 1597335"/>
              <a:gd name="connsiteY3" fmla="*/ 1166629 h 1399960"/>
              <a:gd name="connsiteX4" fmla="*/ 1364004 w 1597335"/>
              <a:gd name="connsiteY4" fmla="*/ 1399960 h 1399960"/>
              <a:gd name="connsiteX5" fmla="*/ 233331 w 1597335"/>
              <a:gd name="connsiteY5" fmla="*/ 1399960 h 1399960"/>
              <a:gd name="connsiteX6" fmla="*/ 0 w 1597335"/>
              <a:gd name="connsiteY6" fmla="*/ 1166629 h 1399960"/>
              <a:gd name="connsiteX7" fmla="*/ 0 w 1597335"/>
              <a:gd name="connsiteY7" fmla="*/ 233331 h 1399960"/>
              <a:gd name="connsiteX8" fmla="*/ 233331 w 1597335"/>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5" h="1399960">
                <a:moveTo>
                  <a:pt x="233331" y="0"/>
                </a:moveTo>
                <a:lnTo>
                  <a:pt x="1364004" y="0"/>
                </a:lnTo>
                <a:cubicBezTo>
                  <a:pt x="1492869" y="0"/>
                  <a:pt x="1597335" y="104466"/>
                  <a:pt x="1597335" y="233331"/>
                </a:cubicBezTo>
                <a:lnTo>
                  <a:pt x="1597335" y="1166629"/>
                </a:lnTo>
                <a:cubicBezTo>
                  <a:pt x="1597335" y="1295494"/>
                  <a:pt x="1492869" y="1399960"/>
                  <a:pt x="1364004"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1187F30D-91D0-4DB5-B34D-27CDDE6B81D6}"/>
              </a:ext>
            </a:extLst>
          </p:cNvPr>
          <p:cNvSpPr>
            <a:spLocks noGrp="1"/>
          </p:cNvSpPr>
          <p:nvPr>
            <p:ph type="pic" sz="quarter" idx="12"/>
          </p:nvPr>
        </p:nvSpPr>
        <p:spPr>
          <a:xfrm>
            <a:off x="747403" y="3181352"/>
            <a:ext cx="3852031" cy="2533649"/>
          </a:xfrm>
          <a:custGeom>
            <a:avLst/>
            <a:gdLst>
              <a:gd name="connsiteX0" fmla="*/ 248551 w 3852031"/>
              <a:gd name="connsiteY0" fmla="*/ 0 h 2533649"/>
              <a:gd name="connsiteX1" fmla="*/ 3603479 w 3852031"/>
              <a:gd name="connsiteY1" fmla="*/ 0 h 2533649"/>
              <a:gd name="connsiteX2" fmla="*/ 3852031 w 3852031"/>
              <a:gd name="connsiteY2" fmla="*/ 248550 h 2533649"/>
              <a:gd name="connsiteX3" fmla="*/ 3852031 w 3852031"/>
              <a:gd name="connsiteY3" fmla="*/ 2285098 h 2533649"/>
              <a:gd name="connsiteX4" fmla="*/ 3603479 w 3852031"/>
              <a:gd name="connsiteY4" fmla="*/ 2533649 h 2533649"/>
              <a:gd name="connsiteX5" fmla="*/ 248551 w 3852031"/>
              <a:gd name="connsiteY5" fmla="*/ 2533649 h 2533649"/>
              <a:gd name="connsiteX6" fmla="*/ 0 w 3852031"/>
              <a:gd name="connsiteY6" fmla="*/ 2285098 h 2533649"/>
              <a:gd name="connsiteX7" fmla="*/ 0 w 3852031"/>
              <a:gd name="connsiteY7" fmla="*/ 248550 h 2533649"/>
              <a:gd name="connsiteX8" fmla="*/ 248551 w 3852031"/>
              <a:gd name="connsiteY8" fmla="*/ 0 h 253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2031" h="2533649">
                <a:moveTo>
                  <a:pt x="248551" y="0"/>
                </a:moveTo>
                <a:lnTo>
                  <a:pt x="3603479" y="0"/>
                </a:lnTo>
                <a:cubicBezTo>
                  <a:pt x="3740751" y="0"/>
                  <a:pt x="3852031" y="111279"/>
                  <a:pt x="3852031" y="248550"/>
                </a:cubicBezTo>
                <a:lnTo>
                  <a:pt x="3852031" y="2285098"/>
                </a:lnTo>
                <a:cubicBezTo>
                  <a:pt x="3852031" y="2422369"/>
                  <a:pt x="3740751" y="2533649"/>
                  <a:pt x="3603479" y="2533649"/>
                </a:cubicBezTo>
                <a:lnTo>
                  <a:pt x="248551" y="2533649"/>
                </a:lnTo>
                <a:cubicBezTo>
                  <a:pt x="111279" y="2533649"/>
                  <a:pt x="0" y="2422369"/>
                  <a:pt x="0" y="2285098"/>
                </a:cubicBezTo>
                <a:lnTo>
                  <a:pt x="0" y="248550"/>
                </a:lnTo>
                <a:cubicBezTo>
                  <a:pt x="0" y="111279"/>
                  <a:pt x="111279"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837C484F-B74D-4FA6-95BC-E3FD2D9BDD2F}"/>
              </a:ext>
            </a:extLst>
          </p:cNvPr>
          <p:cNvSpPr>
            <a:spLocks noGrp="1"/>
          </p:cNvSpPr>
          <p:nvPr>
            <p:ph type="pic" sz="quarter" idx="11"/>
          </p:nvPr>
        </p:nvSpPr>
        <p:spPr>
          <a:xfrm>
            <a:off x="4765995" y="1569842"/>
            <a:ext cx="3189287" cy="4145158"/>
          </a:xfrm>
          <a:custGeom>
            <a:avLst/>
            <a:gdLst>
              <a:gd name="connsiteX0" fmla="*/ 312869 w 3189287"/>
              <a:gd name="connsiteY0" fmla="*/ 0 h 4145158"/>
              <a:gd name="connsiteX1" fmla="*/ 2876418 w 3189287"/>
              <a:gd name="connsiteY1" fmla="*/ 0 h 4145158"/>
              <a:gd name="connsiteX2" fmla="*/ 3189287 w 3189287"/>
              <a:gd name="connsiteY2" fmla="*/ 312869 h 4145158"/>
              <a:gd name="connsiteX3" fmla="*/ 3189287 w 3189287"/>
              <a:gd name="connsiteY3" fmla="*/ 3832289 h 4145158"/>
              <a:gd name="connsiteX4" fmla="*/ 2876418 w 3189287"/>
              <a:gd name="connsiteY4" fmla="*/ 4145158 h 4145158"/>
              <a:gd name="connsiteX5" fmla="*/ 312869 w 3189287"/>
              <a:gd name="connsiteY5" fmla="*/ 4145158 h 4145158"/>
              <a:gd name="connsiteX6" fmla="*/ 0 w 3189287"/>
              <a:gd name="connsiteY6" fmla="*/ 3832289 h 4145158"/>
              <a:gd name="connsiteX7" fmla="*/ 0 w 3189287"/>
              <a:gd name="connsiteY7" fmla="*/ 312869 h 4145158"/>
              <a:gd name="connsiteX8" fmla="*/ 312869 w 3189287"/>
              <a:gd name="connsiteY8" fmla="*/ 0 h 41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287" h="4145158">
                <a:moveTo>
                  <a:pt x="312869" y="0"/>
                </a:moveTo>
                <a:lnTo>
                  <a:pt x="2876418" y="0"/>
                </a:lnTo>
                <a:cubicBezTo>
                  <a:pt x="3049211" y="0"/>
                  <a:pt x="3189287" y="140076"/>
                  <a:pt x="3189287" y="312869"/>
                </a:cubicBezTo>
                <a:lnTo>
                  <a:pt x="3189287" y="3832289"/>
                </a:lnTo>
                <a:cubicBezTo>
                  <a:pt x="3189287" y="4005082"/>
                  <a:pt x="3049211" y="4145158"/>
                  <a:pt x="2876418" y="4145158"/>
                </a:cubicBezTo>
                <a:lnTo>
                  <a:pt x="312869" y="4145158"/>
                </a:lnTo>
                <a:cubicBezTo>
                  <a:pt x="140076" y="4145158"/>
                  <a:pt x="0" y="4005082"/>
                  <a:pt x="0" y="3832289"/>
                </a:cubicBezTo>
                <a:lnTo>
                  <a:pt x="0" y="312869"/>
                </a:lnTo>
                <a:cubicBezTo>
                  <a:pt x="0" y="140076"/>
                  <a:pt x="140076" y="0"/>
                  <a:pt x="31286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D0CB4896-CB08-4E04-B398-DF304F6A678A}"/>
              </a:ext>
            </a:extLst>
          </p:cNvPr>
          <p:cNvSpPr>
            <a:spLocks noGrp="1"/>
          </p:cNvSpPr>
          <p:nvPr userDrawn="1">
            <p:ph type="pic" sz="quarter" idx="10"/>
          </p:nvPr>
        </p:nvSpPr>
        <p:spPr>
          <a:xfrm>
            <a:off x="8121843" y="1569842"/>
            <a:ext cx="3339908" cy="2533650"/>
          </a:xfrm>
          <a:custGeom>
            <a:avLst/>
            <a:gdLst>
              <a:gd name="connsiteX0" fmla="*/ 248551 w 3339908"/>
              <a:gd name="connsiteY0" fmla="*/ 0 h 2533650"/>
              <a:gd name="connsiteX1" fmla="*/ 3091357 w 3339908"/>
              <a:gd name="connsiteY1" fmla="*/ 0 h 2533650"/>
              <a:gd name="connsiteX2" fmla="*/ 3339908 w 3339908"/>
              <a:gd name="connsiteY2" fmla="*/ 248551 h 2533650"/>
              <a:gd name="connsiteX3" fmla="*/ 3339908 w 3339908"/>
              <a:gd name="connsiteY3" fmla="*/ 2285099 h 2533650"/>
              <a:gd name="connsiteX4" fmla="*/ 3091357 w 3339908"/>
              <a:gd name="connsiteY4" fmla="*/ 2533650 h 2533650"/>
              <a:gd name="connsiteX5" fmla="*/ 248551 w 3339908"/>
              <a:gd name="connsiteY5" fmla="*/ 2533650 h 2533650"/>
              <a:gd name="connsiteX6" fmla="*/ 0 w 3339908"/>
              <a:gd name="connsiteY6" fmla="*/ 2285099 h 2533650"/>
              <a:gd name="connsiteX7" fmla="*/ 0 w 3339908"/>
              <a:gd name="connsiteY7" fmla="*/ 248551 h 2533650"/>
              <a:gd name="connsiteX8" fmla="*/ 248551 w 3339908"/>
              <a:gd name="connsiteY8"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08" h="2533650">
                <a:moveTo>
                  <a:pt x="248551" y="0"/>
                </a:moveTo>
                <a:lnTo>
                  <a:pt x="3091357" y="0"/>
                </a:lnTo>
                <a:cubicBezTo>
                  <a:pt x="3228628" y="0"/>
                  <a:pt x="3339908" y="111280"/>
                  <a:pt x="3339908" y="248551"/>
                </a:cubicBezTo>
                <a:lnTo>
                  <a:pt x="3339908" y="2285099"/>
                </a:lnTo>
                <a:cubicBezTo>
                  <a:pt x="3339908" y="2422370"/>
                  <a:pt x="3228628" y="2533650"/>
                  <a:pt x="3091357" y="2533650"/>
                </a:cubicBezTo>
                <a:lnTo>
                  <a:pt x="248551" y="2533650"/>
                </a:lnTo>
                <a:cubicBezTo>
                  <a:pt x="111280" y="2533650"/>
                  <a:pt x="0" y="2422370"/>
                  <a:pt x="0" y="2285099"/>
                </a:cubicBezTo>
                <a:lnTo>
                  <a:pt x="0" y="248551"/>
                </a:lnTo>
                <a:cubicBezTo>
                  <a:pt x="0" y="111280"/>
                  <a:pt x="111280"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15" name="Picture Placeholder 14">
            <a:extLst>
              <a:ext uri="{FF2B5EF4-FFF2-40B4-BE49-F238E27FC236}">
                <a16:creationId xmlns:a16="http://schemas.microsoft.com/office/drawing/2014/main" id="{6F041E9F-D247-4679-80A6-ED1C7EC803D3}"/>
              </a:ext>
            </a:extLst>
          </p:cNvPr>
          <p:cNvSpPr>
            <a:spLocks noGrp="1"/>
          </p:cNvSpPr>
          <p:nvPr>
            <p:ph type="pic" sz="quarter" idx="12"/>
          </p:nvPr>
        </p:nvSpPr>
        <p:spPr>
          <a:xfrm>
            <a:off x="8513065" y="558419"/>
            <a:ext cx="2619944" cy="5239887"/>
          </a:xfrm>
          <a:custGeom>
            <a:avLst/>
            <a:gdLst>
              <a:gd name="connsiteX0" fmla="*/ 0 w 1966788"/>
              <a:gd name="connsiteY0" fmla="*/ 0 h 3933575"/>
              <a:gd name="connsiteX1" fmla="*/ 1966788 w 1966788"/>
              <a:gd name="connsiteY1" fmla="*/ 1966788 h 3933575"/>
              <a:gd name="connsiteX2" fmla="*/ 0 w 1966788"/>
              <a:gd name="connsiteY2" fmla="*/ 3933575 h 3933575"/>
            </a:gdLst>
            <a:ahLst/>
            <a:cxnLst>
              <a:cxn ang="0">
                <a:pos x="connsiteX0" y="connsiteY0"/>
              </a:cxn>
              <a:cxn ang="0">
                <a:pos x="connsiteX1" y="connsiteY1"/>
              </a:cxn>
              <a:cxn ang="0">
                <a:pos x="connsiteX2" y="connsiteY2"/>
              </a:cxn>
            </a:cxnLst>
            <a:rect l="l" t="t" r="r" b="b"/>
            <a:pathLst>
              <a:path w="1966788" h="3933575">
                <a:moveTo>
                  <a:pt x="0" y="0"/>
                </a:moveTo>
                <a:cubicBezTo>
                  <a:pt x="1086227" y="0"/>
                  <a:pt x="1966788" y="880561"/>
                  <a:pt x="1966788" y="1966788"/>
                </a:cubicBezTo>
                <a:cubicBezTo>
                  <a:pt x="1966788" y="3053014"/>
                  <a:pt x="1086227" y="3933575"/>
                  <a:pt x="0" y="3933575"/>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6" name="Picture Placeholder 15">
            <a:extLst>
              <a:ext uri="{FF2B5EF4-FFF2-40B4-BE49-F238E27FC236}">
                <a16:creationId xmlns:a16="http://schemas.microsoft.com/office/drawing/2014/main" id="{AB9E707C-4FF7-460A-A0B1-E628C8500A93}"/>
              </a:ext>
            </a:extLst>
          </p:cNvPr>
          <p:cNvSpPr>
            <a:spLocks noGrp="1"/>
          </p:cNvSpPr>
          <p:nvPr>
            <p:ph type="pic" sz="quarter" idx="10"/>
          </p:nvPr>
        </p:nvSpPr>
        <p:spPr>
          <a:xfrm>
            <a:off x="5659920" y="1068838"/>
            <a:ext cx="2619944" cy="5239887"/>
          </a:xfrm>
          <a:custGeom>
            <a:avLst/>
            <a:gdLst>
              <a:gd name="connsiteX0" fmla="*/ 1966788 w 1966788"/>
              <a:gd name="connsiteY0" fmla="*/ 0 h 3933575"/>
              <a:gd name="connsiteX1" fmla="*/ 1966788 w 1966788"/>
              <a:gd name="connsiteY1" fmla="*/ 3933575 h 3933575"/>
              <a:gd name="connsiteX2" fmla="*/ 0 w 1966788"/>
              <a:gd name="connsiteY2" fmla="*/ 1966788 h 3933575"/>
              <a:gd name="connsiteX3" fmla="*/ 1966788 w 1966788"/>
              <a:gd name="connsiteY3" fmla="*/ 0 h 3933575"/>
            </a:gdLst>
            <a:ahLst/>
            <a:cxnLst>
              <a:cxn ang="0">
                <a:pos x="connsiteX0" y="connsiteY0"/>
              </a:cxn>
              <a:cxn ang="0">
                <a:pos x="connsiteX1" y="connsiteY1"/>
              </a:cxn>
              <a:cxn ang="0">
                <a:pos x="connsiteX2" y="connsiteY2"/>
              </a:cxn>
              <a:cxn ang="0">
                <a:pos x="connsiteX3" y="connsiteY3"/>
              </a:cxn>
            </a:cxnLst>
            <a:rect l="l" t="t" r="r" b="b"/>
            <a:pathLst>
              <a:path w="1966788" h="3933575">
                <a:moveTo>
                  <a:pt x="1966788" y="0"/>
                </a:moveTo>
                <a:lnTo>
                  <a:pt x="1966788" y="3933575"/>
                </a:lnTo>
                <a:cubicBezTo>
                  <a:pt x="880562" y="3933575"/>
                  <a:pt x="0" y="3053014"/>
                  <a:pt x="0" y="1966788"/>
                </a:cubicBezTo>
                <a:cubicBezTo>
                  <a:pt x="0" y="880561"/>
                  <a:pt x="880562" y="0"/>
                  <a:pt x="196678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790A184E-B323-46ED-AB8F-ABA5DADFC495}"/>
              </a:ext>
            </a:extLst>
          </p:cNvPr>
          <p:cNvSpPr>
            <a:spLocks noGrp="1"/>
          </p:cNvSpPr>
          <p:nvPr>
            <p:ph type="pic" sz="quarter" idx="12"/>
          </p:nvPr>
        </p:nvSpPr>
        <p:spPr>
          <a:xfrm>
            <a:off x="747402"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2593660B-3360-49E5-88C1-9AFC62A233ED}"/>
              </a:ext>
            </a:extLst>
          </p:cNvPr>
          <p:cNvSpPr>
            <a:spLocks noGrp="1"/>
          </p:cNvSpPr>
          <p:nvPr>
            <p:ph type="pic" sz="quarter" idx="11"/>
          </p:nvPr>
        </p:nvSpPr>
        <p:spPr>
          <a:xfrm>
            <a:off x="4385663"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1910B508-CD31-4B09-B3BA-0ACAF7221698}"/>
              </a:ext>
            </a:extLst>
          </p:cNvPr>
          <p:cNvSpPr>
            <a:spLocks noGrp="1"/>
          </p:cNvSpPr>
          <p:nvPr userDrawn="1">
            <p:ph type="pic" sz="quarter" idx="10"/>
          </p:nvPr>
        </p:nvSpPr>
        <p:spPr>
          <a:xfrm>
            <a:off x="8023925" y="2996124"/>
            <a:ext cx="3422263" cy="2718876"/>
          </a:xfrm>
          <a:custGeom>
            <a:avLst/>
            <a:gdLst>
              <a:gd name="connsiteX0" fmla="*/ 266722 w 3422263"/>
              <a:gd name="connsiteY0" fmla="*/ 0 h 2718876"/>
              <a:gd name="connsiteX1" fmla="*/ 3155541 w 3422263"/>
              <a:gd name="connsiteY1" fmla="*/ 0 h 2718876"/>
              <a:gd name="connsiteX2" fmla="*/ 3422263 w 3422263"/>
              <a:gd name="connsiteY2" fmla="*/ 266722 h 2718876"/>
              <a:gd name="connsiteX3" fmla="*/ 3422263 w 3422263"/>
              <a:gd name="connsiteY3" fmla="*/ 2452154 h 2718876"/>
              <a:gd name="connsiteX4" fmla="*/ 3155541 w 3422263"/>
              <a:gd name="connsiteY4" fmla="*/ 2718876 h 2718876"/>
              <a:gd name="connsiteX5" fmla="*/ 266722 w 3422263"/>
              <a:gd name="connsiteY5" fmla="*/ 2718876 h 2718876"/>
              <a:gd name="connsiteX6" fmla="*/ 0 w 3422263"/>
              <a:gd name="connsiteY6" fmla="*/ 2452154 h 2718876"/>
              <a:gd name="connsiteX7" fmla="*/ 0 w 3422263"/>
              <a:gd name="connsiteY7" fmla="*/ 266722 h 2718876"/>
              <a:gd name="connsiteX8" fmla="*/ 266722 w 3422263"/>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3" h="2718876">
                <a:moveTo>
                  <a:pt x="266722" y="0"/>
                </a:moveTo>
                <a:lnTo>
                  <a:pt x="3155541" y="0"/>
                </a:lnTo>
                <a:cubicBezTo>
                  <a:pt x="3302847" y="0"/>
                  <a:pt x="3422263" y="119417"/>
                  <a:pt x="3422263" y="266722"/>
                </a:cubicBezTo>
                <a:lnTo>
                  <a:pt x="3422263" y="2452154"/>
                </a:lnTo>
                <a:cubicBezTo>
                  <a:pt x="3422263" y="2599460"/>
                  <a:pt x="3302847" y="2718876"/>
                  <a:pt x="3155541"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DA753B83-2833-4AD6-9972-958C159BDCF9}"/>
              </a:ext>
            </a:extLst>
          </p:cNvPr>
          <p:cNvSpPr>
            <a:spLocks noGrp="1"/>
          </p:cNvSpPr>
          <p:nvPr>
            <p:ph type="pic" sz="quarter" idx="10"/>
          </p:nvPr>
        </p:nvSpPr>
        <p:spPr>
          <a:xfrm>
            <a:off x="5176306" y="1117601"/>
            <a:ext cx="3319995" cy="4559300"/>
          </a:xfrm>
          <a:custGeom>
            <a:avLst/>
            <a:gdLst>
              <a:gd name="connsiteX0" fmla="*/ 325692 w 3319995"/>
              <a:gd name="connsiteY0" fmla="*/ 0 h 4559300"/>
              <a:gd name="connsiteX1" fmla="*/ 2994303 w 3319995"/>
              <a:gd name="connsiteY1" fmla="*/ 0 h 4559300"/>
              <a:gd name="connsiteX2" fmla="*/ 3319995 w 3319995"/>
              <a:gd name="connsiteY2" fmla="*/ 325692 h 4559300"/>
              <a:gd name="connsiteX3" fmla="*/ 3319995 w 3319995"/>
              <a:gd name="connsiteY3" fmla="*/ 4233608 h 4559300"/>
              <a:gd name="connsiteX4" fmla="*/ 2994303 w 3319995"/>
              <a:gd name="connsiteY4" fmla="*/ 4559300 h 4559300"/>
              <a:gd name="connsiteX5" fmla="*/ 325692 w 3319995"/>
              <a:gd name="connsiteY5" fmla="*/ 4559300 h 4559300"/>
              <a:gd name="connsiteX6" fmla="*/ 0 w 3319995"/>
              <a:gd name="connsiteY6" fmla="*/ 4233608 h 4559300"/>
              <a:gd name="connsiteX7" fmla="*/ 0 w 3319995"/>
              <a:gd name="connsiteY7" fmla="*/ 325692 h 4559300"/>
              <a:gd name="connsiteX8" fmla="*/ 325692 w 3319995"/>
              <a:gd name="connsiteY8" fmla="*/ 0 h 455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995" h="4559300">
                <a:moveTo>
                  <a:pt x="325692" y="0"/>
                </a:moveTo>
                <a:lnTo>
                  <a:pt x="2994303" y="0"/>
                </a:lnTo>
                <a:cubicBezTo>
                  <a:pt x="3174178" y="0"/>
                  <a:pt x="3319995" y="145817"/>
                  <a:pt x="3319995" y="325692"/>
                </a:cubicBezTo>
                <a:lnTo>
                  <a:pt x="3319995" y="4233608"/>
                </a:lnTo>
                <a:cubicBezTo>
                  <a:pt x="3319995" y="4413483"/>
                  <a:pt x="3174178" y="4559300"/>
                  <a:pt x="2994303" y="4559300"/>
                </a:cubicBezTo>
                <a:lnTo>
                  <a:pt x="325692" y="4559300"/>
                </a:lnTo>
                <a:cubicBezTo>
                  <a:pt x="145817" y="4559300"/>
                  <a:pt x="0" y="4413483"/>
                  <a:pt x="0" y="4233608"/>
                </a:cubicBezTo>
                <a:lnTo>
                  <a:pt x="0" y="325692"/>
                </a:lnTo>
                <a:cubicBezTo>
                  <a:pt x="0" y="145817"/>
                  <a:pt x="145817" y="0"/>
                  <a:pt x="32569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2D0348DE-0657-4959-A097-F10A334C9188}"/>
              </a:ext>
            </a:extLst>
          </p:cNvPr>
          <p:cNvSpPr>
            <a:spLocks noGrp="1"/>
          </p:cNvSpPr>
          <p:nvPr>
            <p:ph type="pic" sz="quarter" idx="10"/>
          </p:nvPr>
        </p:nvSpPr>
        <p:spPr>
          <a:xfrm>
            <a:off x="6403181" y="1866901"/>
            <a:ext cx="4845844" cy="2736056"/>
          </a:xfrm>
          <a:custGeom>
            <a:avLst/>
            <a:gdLst>
              <a:gd name="connsiteX0" fmla="*/ 0 w 4845844"/>
              <a:gd name="connsiteY0" fmla="*/ 0 h 2736056"/>
              <a:gd name="connsiteX1" fmla="*/ 4845844 w 4845844"/>
              <a:gd name="connsiteY1" fmla="*/ 0 h 2736056"/>
              <a:gd name="connsiteX2" fmla="*/ 4845844 w 4845844"/>
              <a:gd name="connsiteY2" fmla="*/ 2736056 h 2736056"/>
              <a:gd name="connsiteX3" fmla="*/ 0 w 4845844"/>
              <a:gd name="connsiteY3" fmla="*/ 2736056 h 2736056"/>
            </a:gdLst>
            <a:ahLst/>
            <a:cxnLst>
              <a:cxn ang="0">
                <a:pos x="connsiteX0" y="connsiteY0"/>
              </a:cxn>
              <a:cxn ang="0">
                <a:pos x="connsiteX1" y="connsiteY1"/>
              </a:cxn>
              <a:cxn ang="0">
                <a:pos x="connsiteX2" y="connsiteY2"/>
              </a:cxn>
              <a:cxn ang="0">
                <a:pos x="connsiteX3" y="connsiteY3"/>
              </a:cxn>
            </a:cxnLst>
            <a:rect l="l" t="t" r="r" b="b"/>
            <a:pathLst>
              <a:path w="4845844" h="2736056">
                <a:moveTo>
                  <a:pt x="0" y="0"/>
                </a:moveTo>
                <a:lnTo>
                  <a:pt x="4845844" y="0"/>
                </a:lnTo>
                <a:lnTo>
                  <a:pt x="4845844" y="2736056"/>
                </a:lnTo>
                <a:lnTo>
                  <a:pt x="0" y="27360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19">
            <a:extLst>
              <a:ext uri="{FF2B5EF4-FFF2-40B4-BE49-F238E27FC236}">
                <a16:creationId xmlns:a16="http://schemas.microsoft.com/office/drawing/2014/main" id="{19B3AE23-FC2B-4DC3-BFBC-A46A892B890B}"/>
              </a:ext>
            </a:extLst>
          </p:cNvPr>
          <p:cNvSpPr>
            <a:spLocks noGrp="1"/>
          </p:cNvSpPr>
          <p:nvPr>
            <p:ph type="pic" sz="quarter" idx="10"/>
          </p:nvPr>
        </p:nvSpPr>
        <p:spPr>
          <a:xfrm>
            <a:off x="7703345" y="1040606"/>
            <a:ext cx="2235913" cy="4794491"/>
          </a:xfrm>
          <a:custGeom>
            <a:avLst/>
            <a:gdLst>
              <a:gd name="connsiteX0" fmla="*/ 138001 w 2235913"/>
              <a:gd name="connsiteY0" fmla="*/ 0 h 4794491"/>
              <a:gd name="connsiteX1" fmla="*/ 2097912 w 2235913"/>
              <a:gd name="connsiteY1" fmla="*/ 0 h 4794491"/>
              <a:gd name="connsiteX2" fmla="*/ 2235913 w 2235913"/>
              <a:gd name="connsiteY2" fmla="*/ 138001 h 4794491"/>
              <a:gd name="connsiteX3" fmla="*/ 2235913 w 2235913"/>
              <a:gd name="connsiteY3" fmla="*/ 4656490 h 4794491"/>
              <a:gd name="connsiteX4" fmla="*/ 2097912 w 2235913"/>
              <a:gd name="connsiteY4" fmla="*/ 4794491 h 4794491"/>
              <a:gd name="connsiteX5" fmla="*/ 138001 w 2235913"/>
              <a:gd name="connsiteY5" fmla="*/ 4794491 h 4794491"/>
              <a:gd name="connsiteX6" fmla="*/ 0 w 2235913"/>
              <a:gd name="connsiteY6" fmla="*/ 4656490 h 4794491"/>
              <a:gd name="connsiteX7" fmla="*/ 0 w 2235913"/>
              <a:gd name="connsiteY7" fmla="*/ 138001 h 4794491"/>
              <a:gd name="connsiteX8" fmla="*/ 138001 w 2235913"/>
              <a:gd name="connsiteY8" fmla="*/ 0 h 47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13" h="4794491">
                <a:moveTo>
                  <a:pt x="138001" y="0"/>
                </a:moveTo>
                <a:lnTo>
                  <a:pt x="2097912" y="0"/>
                </a:lnTo>
                <a:cubicBezTo>
                  <a:pt x="2174128" y="0"/>
                  <a:pt x="2235913" y="61785"/>
                  <a:pt x="2235913" y="138001"/>
                </a:cubicBezTo>
                <a:lnTo>
                  <a:pt x="2235913" y="4656490"/>
                </a:lnTo>
                <a:cubicBezTo>
                  <a:pt x="2235913" y="4732706"/>
                  <a:pt x="2174128" y="4794491"/>
                  <a:pt x="2097912" y="4794491"/>
                </a:cubicBezTo>
                <a:lnTo>
                  <a:pt x="138001" y="4794491"/>
                </a:lnTo>
                <a:cubicBezTo>
                  <a:pt x="61785" y="4794491"/>
                  <a:pt x="0" y="4732706"/>
                  <a:pt x="0" y="4656490"/>
                </a:cubicBezTo>
                <a:lnTo>
                  <a:pt x="0" y="138001"/>
                </a:lnTo>
                <a:cubicBezTo>
                  <a:pt x="0" y="61785"/>
                  <a:pt x="61785" y="0"/>
                  <a:pt x="13800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9" name="PpHolder13">
            <a:extLst>
              <a:ext uri="{FF2B5EF4-FFF2-40B4-BE49-F238E27FC236}">
                <a16:creationId xmlns:a16="http://schemas.microsoft.com/office/drawing/2014/main" id="{0A829607-DC41-49BD-9004-D420804AFC3D}"/>
              </a:ext>
            </a:extLst>
          </p:cNvPr>
          <p:cNvSpPr>
            <a:spLocks noGrp="1"/>
          </p:cNvSpPr>
          <p:nvPr>
            <p:ph type="pic" sz="quarter" idx="11"/>
          </p:nvPr>
        </p:nvSpPr>
        <p:spPr>
          <a:xfrm>
            <a:off x="7063497"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4">
            <a:extLst>
              <a:ext uri="{FF2B5EF4-FFF2-40B4-BE49-F238E27FC236}">
                <a16:creationId xmlns:a16="http://schemas.microsoft.com/office/drawing/2014/main" id="{67883BD6-8CEC-440F-A171-27332F86BABB}"/>
              </a:ext>
            </a:extLst>
          </p:cNvPr>
          <p:cNvSpPr>
            <a:spLocks noGrp="1"/>
          </p:cNvSpPr>
          <p:nvPr userDrawn="1">
            <p:ph type="pic" sz="quarter" idx="10"/>
          </p:nvPr>
        </p:nvSpPr>
        <p:spPr>
          <a:xfrm>
            <a:off x="9655695"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D2B65263-87B7-4A8E-9804-0A9E01E37B69}"/>
              </a:ext>
            </a:extLst>
          </p:cNvPr>
          <p:cNvSpPr>
            <a:spLocks noGrp="1"/>
          </p:cNvSpPr>
          <p:nvPr>
            <p:ph type="pic" sz="quarter" idx="10"/>
          </p:nvPr>
        </p:nvSpPr>
        <p:spPr>
          <a:xfrm>
            <a:off x="6728962" y="543066"/>
            <a:ext cx="4178196" cy="6314934"/>
          </a:xfrm>
          <a:custGeom>
            <a:avLst/>
            <a:gdLst>
              <a:gd name="connsiteX0" fmla="*/ 459058 w 4178196"/>
              <a:gd name="connsiteY0" fmla="*/ 0 h 6314934"/>
              <a:gd name="connsiteX1" fmla="*/ 3719138 w 4178196"/>
              <a:gd name="connsiteY1" fmla="*/ 0 h 6314934"/>
              <a:gd name="connsiteX2" fmla="*/ 4178196 w 4178196"/>
              <a:gd name="connsiteY2" fmla="*/ 459058 h 6314934"/>
              <a:gd name="connsiteX3" fmla="*/ 4178196 w 4178196"/>
              <a:gd name="connsiteY3" fmla="*/ 6314934 h 6314934"/>
              <a:gd name="connsiteX4" fmla="*/ 0 w 4178196"/>
              <a:gd name="connsiteY4" fmla="*/ 6314934 h 6314934"/>
              <a:gd name="connsiteX5" fmla="*/ 0 w 4178196"/>
              <a:gd name="connsiteY5" fmla="*/ 459058 h 6314934"/>
              <a:gd name="connsiteX6" fmla="*/ 459058 w 4178196"/>
              <a:gd name="connsiteY6" fmla="*/ 0 h 63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196" h="6314934">
                <a:moveTo>
                  <a:pt x="459058" y="0"/>
                </a:moveTo>
                <a:lnTo>
                  <a:pt x="3719138" y="0"/>
                </a:lnTo>
                <a:cubicBezTo>
                  <a:pt x="3972669" y="0"/>
                  <a:pt x="4178196" y="205527"/>
                  <a:pt x="4178196" y="459058"/>
                </a:cubicBezTo>
                <a:lnTo>
                  <a:pt x="4178196" y="6314934"/>
                </a:lnTo>
                <a:lnTo>
                  <a:pt x="0" y="6314934"/>
                </a:lnTo>
                <a:lnTo>
                  <a:pt x="0" y="459058"/>
                </a:lnTo>
                <a:cubicBezTo>
                  <a:pt x="0" y="205527"/>
                  <a:pt x="205527" y="0"/>
                  <a:pt x="45905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650947" y="1842619"/>
            <a:ext cx="5892727"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9">
            <a:extLst>
              <a:ext uri="{FF2B5EF4-FFF2-40B4-BE49-F238E27FC236}">
                <a16:creationId xmlns:a16="http://schemas.microsoft.com/office/drawing/2014/main" id="{7B9A98F0-C68B-4863-8F80-8027EB11B823}"/>
              </a:ext>
            </a:extLst>
          </p:cNvPr>
          <p:cNvSpPr>
            <a:spLocks noGrp="1"/>
          </p:cNvSpPr>
          <p:nvPr>
            <p:ph type="pic" sz="quarter" idx="10"/>
          </p:nvPr>
        </p:nvSpPr>
        <p:spPr>
          <a:xfrm>
            <a:off x="7621588"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3B7FE7-0177-4CE0-89FB-8E2258DA38FD}"/>
              </a:ext>
            </a:extLst>
          </p:cNvPr>
          <p:cNvSpPr>
            <a:spLocks noGrp="1"/>
          </p:cNvSpPr>
          <p:nvPr>
            <p:ph type="pic" sz="quarter" idx="10"/>
          </p:nvPr>
        </p:nvSpPr>
        <p:spPr>
          <a:xfrm>
            <a:off x="5715001" y="702764"/>
            <a:ext cx="5320534" cy="5320534"/>
          </a:xfrm>
          <a:custGeom>
            <a:avLst/>
            <a:gdLst>
              <a:gd name="connsiteX0" fmla="*/ 5106497 w 5106497"/>
              <a:gd name="connsiteY0" fmla="*/ 0 h 5106497"/>
              <a:gd name="connsiteX1" fmla="*/ 5106497 w 5106497"/>
              <a:gd name="connsiteY1" fmla="*/ 5106497 h 5106497"/>
              <a:gd name="connsiteX2" fmla="*/ 0 w 5106497"/>
              <a:gd name="connsiteY2" fmla="*/ 5106497 h 5106497"/>
              <a:gd name="connsiteX3" fmla="*/ 5106497 w 5106497"/>
              <a:gd name="connsiteY3" fmla="*/ 0 h 5106497"/>
            </a:gdLst>
            <a:ahLst/>
            <a:cxnLst>
              <a:cxn ang="0">
                <a:pos x="connsiteX0" y="connsiteY0"/>
              </a:cxn>
              <a:cxn ang="0">
                <a:pos x="connsiteX1" y="connsiteY1"/>
              </a:cxn>
              <a:cxn ang="0">
                <a:pos x="connsiteX2" y="connsiteY2"/>
              </a:cxn>
              <a:cxn ang="0">
                <a:pos x="connsiteX3" y="connsiteY3"/>
              </a:cxn>
            </a:cxnLst>
            <a:rect l="l" t="t" r="r" b="b"/>
            <a:pathLst>
              <a:path w="5106497" h="5106497">
                <a:moveTo>
                  <a:pt x="5106497" y="0"/>
                </a:moveTo>
                <a:lnTo>
                  <a:pt x="5106497" y="5106497"/>
                </a:lnTo>
                <a:lnTo>
                  <a:pt x="0" y="5106497"/>
                </a:lnTo>
                <a:cubicBezTo>
                  <a:pt x="0" y="2286255"/>
                  <a:pt x="2286255" y="0"/>
                  <a:pt x="51064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8DCD5A-3008-435B-958F-9B5E6310FAF7}"/>
              </a:ext>
            </a:extLst>
          </p:cNvPr>
          <p:cNvSpPr>
            <a:spLocks noGrp="1"/>
          </p:cNvSpPr>
          <p:nvPr>
            <p:ph type="pic" sz="quarter" idx="10"/>
          </p:nvPr>
        </p:nvSpPr>
        <p:spPr>
          <a:xfrm>
            <a:off x="6954076" y="1200150"/>
            <a:ext cx="4324350" cy="4324350"/>
          </a:xfrm>
          <a:custGeom>
            <a:avLst/>
            <a:gdLst>
              <a:gd name="connsiteX0" fmla="*/ 4324350 w 4324350"/>
              <a:gd name="connsiteY0" fmla="*/ 0 h 4324350"/>
              <a:gd name="connsiteX1" fmla="*/ 4324350 w 4324350"/>
              <a:gd name="connsiteY1" fmla="*/ 4324350 h 4324350"/>
              <a:gd name="connsiteX2" fmla="*/ 0 w 4324350"/>
              <a:gd name="connsiteY2" fmla="*/ 4324350 h 4324350"/>
              <a:gd name="connsiteX3" fmla="*/ 432435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4324350" y="0"/>
                </a:moveTo>
                <a:lnTo>
                  <a:pt x="4324350" y="4324350"/>
                </a:lnTo>
                <a:lnTo>
                  <a:pt x="0" y="4324350"/>
                </a:lnTo>
                <a:cubicBezTo>
                  <a:pt x="0" y="1936076"/>
                  <a:pt x="1936076" y="0"/>
                  <a:pt x="432435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37E9B2-3F05-4A43-B514-284799D67C74}"/>
              </a:ext>
            </a:extLst>
          </p:cNvPr>
          <p:cNvSpPr>
            <a:spLocks noGrp="1"/>
          </p:cNvSpPr>
          <p:nvPr>
            <p:ph type="pic" sz="quarter" idx="10"/>
          </p:nvPr>
        </p:nvSpPr>
        <p:spPr>
          <a:xfrm>
            <a:off x="735404" y="1585268"/>
            <a:ext cx="4324350" cy="4324350"/>
          </a:xfrm>
          <a:custGeom>
            <a:avLst/>
            <a:gdLst>
              <a:gd name="connsiteX0" fmla="*/ 0 w 4324350"/>
              <a:gd name="connsiteY0" fmla="*/ 0 h 4324350"/>
              <a:gd name="connsiteX1" fmla="*/ 4324350 w 4324350"/>
              <a:gd name="connsiteY1" fmla="*/ 0 h 4324350"/>
              <a:gd name="connsiteX2" fmla="*/ 4324350 w 4324350"/>
              <a:gd name="connsiteY2" fmla="*/ 4324350 h 4324350"/>
              <a:gd name="connsiteX3" fmla="*/ 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0" y="0"/>
                </a:moveTo>
                <a:lnTo>
                  <a:pt x="4324350" y="0"/>
                </a:lnTo>
                <a:lnTo>
                  <a:pt x="4324350" y="4324350"/>
                </a:lnTo>
                <a:cubicBezTo>
                  <a:pt x="1936076" y="4324350"/>
                  <a:pt x="0" y="2388274"/>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7341355"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60A699-84E6-41A9-B61F-89ECA66648ED}"/>
              </a:ext>
            </a:extLst>
          </p:cNvPr>
          <p:cNvSpPr>
            <a:spLocks noGrp="1"/>
          </p:cNvSpPr>
          <p:nvPr>
            <p:ph type="pic" sz="quarter" idx="10"/>
          </p:nvPr>
        </p:nvSpPr>
        <p:spPr>
          <a:xfrm>
            <a:off x="971550" y="3472784"/>
            <a:ext cx="2037989" cy="2037989"/>
          </a:xfrm>
          <a:custGeom>
            <a:avLst/>
            <a:gdLst>
              <a:gd name="connsiteX0" fmla="*/ 0 w 2037989"/>
              <a:gd name="connsiteY0" fmla="*/ 0 h 2037989"/>
              <a:gd name="connsiteX1" fmla="*/ 2037989 w 2037989"/>
              <a:gd name="connsiteY1" fmla="*/ 0 h 2037989"/>
              <a:gd name="connsiteX2" fmla="*/ 2037989 w 2037989"/>
              <a:gd name="connsiteY2" fmla="*/ 2037989 h 2037989"/>
              <a:gd name="connsiteX3" fmla="*/ 0 w 2037989"/>
              <a:gd name="connsiteY3" fmla="*/ 0 h 2037989"/>
            </a:gdLst>
            <a:ahLst/>
            <a:cxnLst>
              <a:cxn ang="0">
                <a:pos x="connsiteX0" y="connsiteY0"/>
              </a:cxn>
              <a:cxn ang="0">
                <a:pos x="connsiteX1" y="connsiteY1"/>
              </a:cxn>
              <a:cxn ang="0">
                <a:pos x="connsiteX2" y="connsiteY2"/>
              </a:cxn>
              <a:cxn ang="0">
                <a:pos x="connsiteX3" y="connsiteY3"/>
              </a:cxn>
            </a:cxnLst>
            <a:rect l="l" t="t" r="r" b="b"/>
            <a:pathLst>
              <a:path w="2037989" h="2037989">
                <a:moveTo>
                  <a:pt x="0" y="0"/>
                </a:moveTo>
                <a:lnTo>
                  <a:pt x="2037989" y="0"/>
                </a:lnTo>
                <a:lnTo>
                  <a:pt x="2037989" y="2037989"/>
                </a:lnTo>
                <a:cubicBezTo>
                  <a:pt x="912438" y="2037989"/>
                  <a:pt x="0" y="1125551"/>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pHolder8">
            <a:extLst>
              <a:ext uri="{FF2B5EF4-FFF2-40B4-BE49-F238E27FC236}">
                <a16:creationId xmlns:a16="http://schemas.microsoft.com/office/drawing/2014/main" id="{52560CBE-6F60-462B-B689-ED594D10CD76}"/>
              </a:ext>
            </a:extLst>
          </p:cNvPr>
          <p:cNvSpPr>
            <a:spLocks noGrp="1"/>
          </p:cNvSpPr>
          <p:nvPr>
            <p:ph type="pic" sz="quarter" idx="10"/>
          </p:nvPr>
        </p:nvSpPr>
        <p:spPr>
          <a:xfrm>
            <a:off x="5073650" y="2474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8" name="PpHolder8">
            <a:extLst>
              <a:ext uri="{FF2B5EF4-FFF2-40B4-BE49-F238E27FC236}">
                <a16:creationId xmlns:a16="http://schemas.microsoft.com/office/drawing/2014/main" id="{3CA50E3A-7A65-4ED0-AA98-8BD6455FFEC0}"/>
              </a:ext>
            </a:extLst>
          </p:cNvPr>
          <p:cNvSpPr>
            <a:spLocks noGrp="1"/>
          </p:cNvSpPr>
          <p:nvPr>
            <p:ph type="pic" sz="quarter" idx="11"/>
          </p:nvPr>
        </p:nvSpPr>
        <p:spPr>
          <a:xfrm>
            <a:off x="8353424" y="566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8">
            <a:extLst>
              <a:ext uri="{FF2B5EF4-FFF2-40B4-BE49-F238E27FC236}">
                <a16:creationId xmlns:a16="http://schemas.microsoft.com/office/drawing/2014/main" id="{8CD5B7C5-7B4F-4329-8732-5C1F21975E90}"/>
              </a:ext>
            </a:extLst>
          </p:cNvPr>
          <p:cNvSpPr>
            <a:spLocks noGrp="1"/>
          </p:cNvSpPr>
          <p:nvPr>
            <p:ph type="pic" sz="quarter" idx="12"/>
          </p:nvPr>
        </p:nvSpPr>
        <p:spPr>
          <a:xfrm>
            <a:off x="8353424" y="4382996"/>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A9F195-0942-4E56-9EA5-EE4131034951}"/>
              </a:ext>
            </a:extLst>
          </p:cNvPr>
          <p:cNvSpPr>
            <a:spLocks noGrp="1"/>
          </p:cNvSpPr>
          <p:nvPr>
            <p:ph type="pic" sz="quarter" idx="10"/>
          </p:nvPr>
        </p:nvSpPr>
        <p:spPr>
          <a:xfrm>
            <a:off x="3046412" y="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8" name="Picture Placeholder 17">
            <a:extLst>
              <a:ext uri="{FF2B5EF4-FFF2-40B4-BE49-F238E27FC236}">
                <a16:creationId xmlns:a16="http://schemas.microsoft.com/office/drawing/2014/main" id="{05D9783B-AFF2-41C0-887F-EC5BC334623B}"/>
              </a:ext>
            </a:extLst>
          </p:cNvPr>
          <p:cNvSpPr>
            <a:spLocks noGrp="1"/>
          </p:cNvSpPr>
          <p:nvPr>
            <p:ph type="pic" sz="quarter" idx="11"/>
          </p:nvPr>
        </p:nvSpPr>
        <p:spPr>
          <a:xfrm>
            <a:off x="0"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9" name="Picture Placeholder 18">
            <a:extLst>
              <a:ext uri="{FF2B5EF4-FFF2-40B4-BE49-F238E27FC236}">
                <a16:creationId xmlns:a16="http://schemas.microsoft.com/office/drawing/2014/main" id="{6C9A84B6-EB0E-41DF-A8ED-2F6787709AD6}"/>
              </a:ext>
            </a:extLst>
          </p:cNvPr>
          <p:cNvSpPr>
            <a:spLocks noGrp="1"/>
          </p:cNvSpPr>
          <p:nvPr>
            <p:ph type="pic" sz="quarter" idx="12"/>
          </p:nvPr>
        </p:nvSpPr>
        <p:spPr>
          <a:xfrm>
            <a:off x="6092824"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20" name="Picture Placeholder 19">
            <a:extLst>
              <a:ext uri="{FF2B5EF4-FFF2-40B4-BE49-F238E27FC236}">
                <a16:creationId xmlns:a16="http://schemas.microsoft.com/office/drawing/2014/main" id="{787DB159-8EFC-41D3-8FBF-03201EAE1CBF}"/>
              </a:ext>
            </a:extLst>
          </p:cNvPr>
          <p:cNvSpPr>
            <a:spLocks noGrp="1"/>
          </p:cNvSpPr>
          <p:nvPr>
            <p:ph type="pic" sz="quarter" idx="13"/>
          </p:nvPr>
        </p:nvSpPr>
        <p:spPr>
          <a:xfrm>
            <a:off x="9143206" y="0"/>
            <a:ext cx="305038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8">
            <a:extLst>
              <a:ext uri="{FF2B5EF4-FFF2-40B4-BE49-F238E27FC236}">
                <a16:creationId xmlns:a16="http://schemas.microsoft.com/office/drawing/2014/main" id="{406F564A-1F31-461B-81E8-2F6F7A29D06B}"/>
              </a:ext>
            </a:extLst>
          </p:cNvPr>
          <p:cNvSpPr>
            <a:spLocks noGrp="1"/>
          </p:cNvSpPr>
          <p:nvPr>
            <p:ph type="pic" sz="quarter" idx="10"/>
          </p:nvPr>
        </p:nvSpPr>
        <p:spPr>
          <a:xfrm>
            <a:off x="742952" y="3079718"/>
            <a:ext cx="4476683" cy="2673383"/>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1C916-D045-43DE-92D1-6247CF7D8E27}"/>
              </a:ext>
            </a:extLst>
          </p:cNvPr>
          <p:cNvSpPr>
            <a:spLocks noGrp="1"/>
          </p:cNvSpPr>
          <p:nvPr>
            <p:ph type="pic" sz="quarter" idx="10"/>
          </p:nvPr>
        </p:nvSpPr>
        <p:spPr>
          <a:xfrm>
            <a:off x="7130162" y="1527811"/>
            <a:ext cx="4324350" cy="4324350"/>
          </a:xfrm>
          <a:custGeom>
            <a:avLst/>
            <a:gdLst>
              <a:gd name="connsiteX0" fmla="*/ 0 w 4324350"/>
              <a:gd name="connsiteY0" fmla="*/ 0 h 4324350"/>
              <a:gd name="connsiteX1" fmla="*/ 4324350 w 4324350"/>
              <a:gd name="connsiteY1" fmla="*/ 0 h 4324350"/>
              <a:gd name="connsiteX2" fmla="*/ 0 w 4324350"/>
              <a:gd name="connsiteY2" fmla="*/ 4324350 h 4324350"/>
            </a:gdLst>
            <a:ahLst/>
            <a:cxnLst>
              <a:cxn ang="0">
                <a:pos x="connsiteX0" y="connsiteY0"/>
              </a:cxn>
              <a:cxn ang="0">
                <a:pos x="connsiteX1" y="connsiteY1"/>
              </a:cxn>
              <a:cxn ang="0">
                <a:pos x="connsiteX2" y="connsiteY2"/>
              </a:cxn>
            </a:cxnLst>
            <a:rect l="l" t="t" r="r" b="b"/>
            <a:pathLst>
              <a:path w="4324350" h="4324350">
                <a:moveTo>
                  <a:pt x="0" y="0"/>
                </a:moveTo>
                <a:lnTo>
                  <a:pt x="4324350" y="0"/>
                </a:lnTo>
                <a:cubicBezTo>
                  <a:pt x="4324350" y="2388274"/>
                  <a:pt x="2388274" y="4324350"/>
                  <a:pt x="0" y="432435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736600" y="502445"/>
            <a:ext cx="765444"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99526" y="359181"/>
            <a:ext cx="312699" cy="284938"/>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734451" y="309597"/>
            <a:ext cx="125714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pc="250"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461">
          <p15:clr>
            <a:srgbClr val="F26B43"/>
          </p15:clr>
        </p15:guide>
        <p15:guide id="3" pos="7220">
          <p15:clr>
            <a:srgbClr val="F26B43"/>
          </p15:clr>
        </p15:guide>
        <p15:guide id="4"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665467" y="637520"/>
            <a:ext cx="7511271"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3600948"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BCB184DD-5FB3-4CB0-855E-489BEB952482}"/>
              </a:ext>
            </a:extLst>
          </p:cNvPr>
          <p:cNvGrpSpPr/>
          <p:nvPr/>
        </p:nvGrpSpPr>
        <p:grpSpPr>
          <a:xfrm>
            <a:off x="9258300"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10182148" y="4383000"/>
            <a:ext cx="1675245" cy="2389583"/>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3600948"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353885"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353885"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353885"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6454649"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6454649"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6454649"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3408239"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3408239"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3408239"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9501062"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9501062"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9501062"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9" name="PpHolder13">
            <a:extLst>
              <a:ext uri="{FF2B5EF4-FFF2-40B4-BE49-F238E27FC236}">
                <a16:creationId xmlns:a16="http://schemas.microsoft.com/office/drawing/2014/main" id="{EBC9F2CA-0DB2-4E8B-AC12-0E83D590C2C7}"/>
              </a:ext>
            </a:extLst>
          </p:cNvPr>
          <p:cNvSpPr>
            <a:spLocks noGrp="1"/>
          </p:cNvSpPr>
          <p:nvPr>
            <p:ph type="pic" sz="quarter" idx="10"/>
          </p:nvPr>
        </p:nvSpPr>
        <p:spPr/>
      </p:sp>
      <p:sp>
        <p:nvSpPr>
          <p:cNvPr id="7" name="PpHolder14">
            <a:extLst>
              <a:ext uri="{FF2B5EF4-FFF2-40B4-BE49-F238E27FC236}">
                <a16:creationId xmlns:a16="http://schemas.microsoft.com/office/drawing/2014/main" id="{1BFCAA0F-0918-4263-AA4F-5BB7D95158C3}"/>
              </a:ext>
            </a:extLst>
          </p:cNvPr>
          <p:cNvSpPr>
            <a:spLocks noGrp="1"/>
          </p:cNvSpPr>
          <p:nvPr>
            <p:ph type="pic" sz="quarter" idx="11"/>
          </p:nvPr>
        </p:nvSpPr>
        <p:spPr/>
      </p:sp>
      <p:sp>
        <p:nvSpPr>
          <p:cNvPr id="5" name="PpHolder15">
            <a:extLst>
              <a:ext uri="{FF2B5EF4-FFF2-40B4-BE49-F238E27FC236}">
                <a16:creationId xmlns:a16="http://schemas.microsoft.com/office/drawing/2014/main" id="{3BF917F6-786D-4E07-8329-5334A42A743D}"/>
              </a:ext>
            </a:extLst>
          </p:cNvPr>
          <p:cNvSpPr>
            <a:spLocks noGrp="1"/>
          </p:cNvSpPr>
          <p:nvPr>
            <p:ph type="pic" sz="quarter" idx="12"/>
          </p:nvPr>
        </p:nvSpPr>
        <p:spPr/>
      </p:sp>
      <p:sp>
        <p:nvSpPr>
          <p:cNvPr id="3" name="PpHolder16">
            <a:extLst>
              <a:ext uri="{FF2B5EF4-FFF2-40B4-BE49-F238E27FC236}">
                <a16:creationId xmlns:a16="http://schemas.microsoft.com/office/drawing/2014/main" id="{8B033CFB-19CD-460A-A6CF-06AADFCB915E}"/>
              </a:ext>
            </a:extLst>
          </p:cNvPr>
          <p:cNvSpPr>
            <a:spLocks noGrp="1"/>
          </p:cNvSpPr>
          <p:nvPr>
            <p:ph type="pic" sz="quarter" idx="13"/>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394009" y="4673445"/>
            <a:ext cx="2088071" cy="1438244"/>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C4C293CC-F960-4D5C-8B72-8E764D75DD19}"/>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sz="4000">
                <a:solidFill>
                  <a:schemeClr val="tx1"/>
                </a:solidFill>
                <a:latin typeface="+mj-lt"/>
              </a:rPr>
              <a:t>My Experience</a:t>
            </a:r>
            <a:endParaRPr lang="en-ID"/>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6788537"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6788537" y="1636540"/>
            <a:ext cx="4673213"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12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6866579"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7713109"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7713109"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8589016" y="3409950"/>
            <a:ext cx="37553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6788537"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6989381" y="4402544"/>
            <a:ext cx="274986" cy="233738"/>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142" name="Oval 7">
            <a:extLst>
              <a:ext uri="{FF2B5EF4-FFF2-40B4-BE49-F238E27FC236}">
                <a16:creationId xmlns:a16="http://schemas.microsoft.com/office/drawing/2014/main" id="{4F277CD1-911C-407C-A509-927E182B9DFF}"/>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10708162" y="-224248"/>
            <a:ext cx="986477" cy="1846350"/>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52400" y="3409950"/>
            <a:ext cx="1443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125221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133025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217678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217678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125221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453058" y="4402544"/>
            <a:ext cx="274986" cy="233738"/>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661796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669600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754253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754253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3053263" y="3409950"/>
            <a:ext cx="363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661796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6818808" y="4402544"/>
            <a:ext cx="274986" cy="233738"/>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12" name="TextBox">
            <a:extLst>
              <a:ext uri="{FF2B5EF4-FFF2-40B4-BE49-F238E27FC236}">
                <a16:creationId xmlns:a16="http://schemas.microsoft.com/office/drawing/2014/main" id="{E8EB5BEF-6830-448E-9BE7-D2F29E306197}"/>
              </a:ext>
            </a:extLst>
          </p:cNvPr>
          <p:cNvSpPr txBox="1"/>
          <p:nvPr/>
        </p:nvSpPr>
        <p:spPr>
          <a:xfrm>
            <a:off x="1252214" y="1504645"/>
            <a:ext cx="7232904"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12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9509683" y="427865"/>
            <a:ext cx="2218711" cy="21463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10142174" y="1912502"/>
            <a:ext cx="1146918" cy="1635974"/>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741362" y="2714625"/>
            <a:ext cx="3430587" cy="151635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741362"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4381500"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4381500"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8021639"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8021639"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90EA8655-4D23-4A88-A5F2-5B130D443354}"/>
              </a:ext>
            </a:extLst>
          </p:cNvPr>
          <p:cNvSpPr txBox="1"/>
          <p:nvPr/>
        </p:nvSpPr>
        <p:spPr>
          <a:xfrm>
            <a:off x="1059831"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757237"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bg2"/>
                </a:solidFill>
              </a:rPr>
              <a:t>vero asperiores voluptates repellat libero debitis pretium vitae dictum tincidunt</a:t>
            </a:r>
            <a:endParaRPr lang="en-ID" sz="12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2242451" y="2848952"/>
            <a:ext cx="428408" cy="364147"/>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4699969"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4397375"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5882589" y="2848952"/>
            <a:ext cx="428408" cy="364147"/>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0" name="TextBox">
            <a:extLst>
              <a:ext uri="{FF2B5EF4-FFF2-40B4-BE49-F238E27FC236}">
                <a16:creationId xmlns:a16="http://schemas.microsoft.com/office/drawing/2014/main" id="{7F7E4E33-8CEC-4889-B473-863310574A4D}"/>
              </a:ext>
            </a:extLst>
          </p:cNvPr>
          <p:cNvSpPr txBox="1"/>
          <p:nvPr/>
        </p:nvSpPr>
        <p:spPr>
          <a:xfrm>
            <a:off x="8340107"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8037514"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9522729" y="2848952"/>
            <a:ext cx="428408" cy="364147"/>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6" name="TextBox">
            <a:extLst>
              <a:ext uri="{FF2B5EF4-FFF2-40B4-BE49-F238E27FC236}">
                <a16:creationId xmlns:a16="http://schemas.microsoft.com/office/drawing/2014/main" id="{A7E074C6-F1AE-4389-83FD-AAF85CE79477}"/>
              </a:ext>
            </a:extLst>
          </p:cNvPr>
          <p:cNvSpPr txBox="1"/>
          <p:nvPr/>
        </p:nvSpPr>
        <p:spPr>
          <a:xfrm>
            <a:off x="1059831"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757237"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2242451" y="4534877"/>
            <a:ext cx="428408" cy="364147"/>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1" name="TextBox">
            <a:extLst>
              <a:ext uri="{FF2B5EF4-FFF2-40B4-BE49-F238E27FC236}">
                <a16:creationId xmlns:a16="http://schemas.microsoft.com/office/drawing/2014/main" id="{1DFB420C-6FE5-48FB-B54C-224C5526EB6E}"/>
              </a:ext>
            </a:extLst>
          </p:cNvPr>
          <p:cNvSpPr txBox="1"/>
          <p:nvPr/>
        </p:nvSpPr>
        <p:spPr>
          <a:xfrm>
            <a:off x="4699969"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4397375"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5882589" y="4534877"/>
            <a:ext cx="428408" cy="364147"/>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6" name="TextBox">
            <a:extLst>
              <a:ext uri="{FF2B5EF4-FFF2-40B4-BE49-F238E27FC236}">
                <a16:creationId xmlns:a16="http://schemas.microsoft.com/office/drawing/2014/main" id="{162D60E3-6576-4880-87DB-91D93E11762B}"/>
              </a:ext>
            </a:extLst>
          </p:cNvPr>
          <p:cNvSpPr txBox="1"/>
          <p:nvPr/>
        </p:nvSpPr>
        <p:spPr>
          <a:xfrm>
            <a:off x="8340107"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8037514"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9522729" y="4534877"/>
            <a:ext cx="428408" cy="364147"/>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8" name="TextBox">
            <a:extLst>
              <a:ext uri="{FF2B5EF4-FFF2-40B4-BE49-F238E27FC236}">
                <a16:creationId xmlns:a16="http://schemas.microsoft.com/office/drawing/2014/main" id="{174CA129-CFE2-4B98-8664-2148CE5E7B93}"/>
              </a:ext>
            </a:extLst>
          </p:cNvPr>
          <p:cNvSpPr txBox="1"/>
          <p:nvPr/>
        </p:nvSpPr>
        <p:spPr>
          <a:xfrm>
            <a:off x="6104777" y="1241361"/>
            <a:ext cx="535697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10510077" y="-360562"/>
            <a:ext cx="986477" cy="1846350"/>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96300" y="5717905"/>
            <a:ext cx="901331" cy="87194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411861" y="5301952"/>
            <a:ext cx="852458" cy="824660"/>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6695482" y="1078856"/>
            <a:ext cx="2088071" cy="1438244"/>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52446" y="2683892"/>
            <a:ext cx="2251974" cy="149021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3201614" y="2683892"/>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752446"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3201614"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0" name="TextBox">
            <a:extLst>
              <a:ext uri="{FF2B5EF4-FFF2-40B4-BE49-F238E27FC236}">
                <a16:creationId xmlns:a16="http://schemas.microsoft.com/office/drawing/2014/main" id="{644DE499-79F8-4583-B4A2-F62483F01504}"/>
              </a:ext>
            </a:extLst>
          </p:cNvPr>
          <p:cNvSpPr txBox="1"/>
          <p:nvPr/>
        </p:nvSpPr>
        <p:spPr>
          <a:xfrm>
            <a:off x="776076"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562785" y="2947204"/>
            <a:ext cx="631296" cy="536602"/>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3225244"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4011953" y="2947204"/>
            <a:ext cx="631296" cy="536602"/>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3225244"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4011953" y="4625257"/>
            <a:ext cx="631296" cy="536602"/>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776076"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562785" y="4625257"/>
            <a:ext cx="631296" cy="536602"/>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6" name="PpHolder18">
            <a:extLst>
              <a:ext uri="{FF2B5EF4-FFF2-40B4-BE49-F238E27FC236}">
                <a16:creationId xmlns:a16="http://schemas.microsoft.com/office/drawing/2014/main" id="{E4016CCE-E94A-4E1E-A27E-0AE6124B7047}"/>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9390186" y="4194809"/>
            <a:ext cx="1995920" cy="2035343"/>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664164" y="3020057"/>
            <a:ext cx="2542586" cy="3037009"/>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47788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6807383" y="2973146"/>
            <a:ext cx="461168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7495244" y="4146261"/>
            <a:ext cx="1981488"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6741557" y="4065253"/>
            <a:ext cx="649386" cy="64938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6678245" y="4253064"/>
            <a:ext cx="769288" cy="276999"/>
          </a:xfrm>
          <a:prstGeom prst="rect">
            <a:avLst/>
          </a:prstGeom>
          <a:noFill/>
        </p:spPr>
        <p:txBody>
          <a:bodyPr wrap="square" rtlCol="0" anchor="ctr">
            <a:spAutoFit/>
          </a:bodyPr>
          <a:lstStyle/>
          <a:p>
            <a:pPr algn="ctr"/>
            <a:r>
              <a:rPr lang="en-US" sz="1200" b="1">
                <a:solidFill>
                  <a:schemeClr val="accent1"/>
                </a:solidFill>
                <a:latin typeface="+mj-lt"/>
              </a:rPr>
              <a:t>#1</a:t>
            </a:r>
            <a:endParaRPr lang="en-ID" sz="12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7495244" y="4645453"/>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Graphic Design – University Awards 2020</a:t>
            </a:r>
            <a:endParaRPr lang="en-ID" sz="12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7495244" y="5034436"/>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Ui/Ux Design – University Awards 2020</a:t>
            </a:r>
            <a:endParaRPr lang="en-ID" sz="12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7495244" y="5423418"/>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Motion Design – University Awards 2020</a:t>
            </a:r>
            <a:endParaRPr lang="en-ID" sz="1200">
              <a:solidFill>
                <a:schemeClr val="tx1"/>
              </a:solidFill>
            </a:endParaRPr>
          </a:p>
        </p:txBody>
      </p:sp>
      <p:sp>
        <p:nvSpPr>
          <p:cNvPr id="8" name="PpHolder10">
            <a:extLst>
              <a:ext uri="{FF2B5EF4-FFF2-40B4-BE49-F238E27FC236}">
                <a16:creationId xmlns:a16="http://schemas.microsoft.com/office/drawing/2014/main" id="{4F0E569A-D314-4DB5-839C-9B8CAE3E19B6}"/>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sz="4000">
                <a:solidFill>
                  <a:schemeClr val="tx1"/>
                </a:solidFill>
                <a:latin typeface="+mj-lt"/>
              </a:rPr>
              <a:t>My Achievement</a:t>
            </a:r>
            <a:endParaRPr lang="en-ID"/>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10047710" y="257189"/>
            <a:ext cx="1852041" cy="989518"/>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4071592" y="549276"/>
            <a:ext cx="1389990" cy="1380817"/>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377120" y="5493788"/>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377119" y="5126131"/>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747401" y="5240076"/>
            <a:ext cx="483070" cy="48307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TextBox">
            <a:extLst>
              <a:ext uri="{FF2B5EF4-FFF2-40B4-BE49-F238E27FC236}">
                <a16:creationId xmlns:a16="http://schemas.microsoft.com/office/drawing/2014/main" id="{B5CB4694-7DA2-4F52-9328-9A7B6DEF118C}"/>
              </a:ext>
            </a:extLst>
          </p:cNvPr>
          <p:cNvSpPr txBox="1"/>
          <p:nvPr/>
        </p:nvSpPr>
        <p:spPr>
          <a:xfrm>
            <a:off x="1377120" y="4767054"/>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377119" y="439939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747401" y="4513342"/>
            <a:ext cx="483070" cy="4830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TextBox">
            <a:extLst>
              <a:ext uri="{FF2B5EF4-FFF2-40B4-BE49-F238E27FC236}">
                <a16:creationId xmlns:a16="http://schemas.microsoft.com/office/drawing/2014/main" id="{C65B8AD9-2E5C-4E5C-AE8E-5BD95B438286}"/>
              </a:ext>
            </a:extLst>
          </p:cNvPr>
          <p:cNvSpPr txBox="1"/>
          <p:nvPr/>
        </p:nvSpPr>
        <p:spPr>
          <a:xfrm>
            <a:off x="1377120" y="4040320"/>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377119" y="36726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747401" y="3786608"/>
            <a:ext cx="483070" cy="4830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TextBox">
            <a:extLst>
              <a:ext uri="{FF2B5EF4-FFF2-40B4-BE49-F238E27FC236}">
                <a16:creationId xmlns:a16="http://schemas.microsoft.com/office/drawing/2014/main" id="{6E3B7E20-ACE7-41AE-8DB9-CFFBD2DEA6DE}"/>
              </a:ext>
            </a:extLst>
          </p:cNvPr>
          <p:cNvSpPr txBox="1"/>
          <p:nvPr/>
        </p:nvSpPr>
        <p:spPr>
          <a:xfrm>
            <a:off x="1377120" y="3313586"/>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377119" y="2945929"/>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747401" y="3059874"/>
            <a:ext cx="483070" cy="4830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7">
            <a:extLst>
              <a:ext uri="{FF2B5EF4-FFF2-40B4-BE49-F238E27FC236}">
                <a16:creationId xmlns:a16="http://schemas.microsoft.com/office/drawing/2014/main" id="{E035CC07-656A-4DB4-9290-4EB03C35CBEE}"/>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10510077" y="-360562"/>
            <a:ext cx="986477" cy="1846350"/>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692283" y="311705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692283" y="3847230"/>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692283" y="4573964"/>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692283" y="530069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7102712" y="1974774"/>
            <a:ext cx="3682303" cy="3683263"/>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a:p>
        </p:txBody>
      </p:sp>
      <p:sp>
        <p:nvSpPr>
          <p:cNvPr id="114" name="Rounded Rectangle 3">
            <a:extLst>
              <a:ext uri="{FF2B5EF4-FFF2-40B4-BE49-F238E27FC236}">
                <a16:creationId xmlns:a16="http://schemas.microsoft.com/office/drawing/2014/main" id="{9903D451-E4B4-418C-AD60-CE26FC175F17}"/>
              </a:ext>
            </a:extLst>
          </p:cNvPr>
          <p:cNvSpPr/>
          <p:nvPr/>
        </p:nvSpPr>
        <p:spPr>
          <a:xfrm>
            <a:off x="7732356" y="4499888"/>
            <a:ext cx="2445879" cy="1223258"/>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6363853" y="3200257"/>
            <a:ext cx="2445879" cy="1223258"/>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9007954" y="3198162"/>
            <a:ext cx="2445879" cy="1223258"/>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7732356" y="1845492"/>
            <a:ext cx="2445879" cy="1223258"/>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8702952" y="2036769"/>
            <a:ext cx="504688" cy="428985"/>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8218467" y="25407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8702952" y="4689070"/>
            <a:ext cx="504688" cy="428985"/>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8218467" y="519301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7334449" y="3387214"/>
            <a:ext cx="504688" cy="428985"/>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6849964"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9978550" y="3387214"/>
            <a:ext cx="504688" cy="428985"/>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9505497"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747401" y="3305444"/>
            <a:ext cx="10714349" cy="2321421"/>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a:p>
        </p:txBody>
      </p:sp>
      <p:sp>
        <p:nvSpPr>
          <p:cNvPr id="7" name="TextBox">
            <a:extLst>
              <a:ext uri="{FF2B5EF4-FFF2-40B4-BE49-F238E27FC236}">
                <a16:creationId xmlns:a16="http://schemas.microsoft.com/office/drawing/2014/main" id="{8038536E-D1CE-46A9-B9FC-7F86FF18E900}"/>
              </a:ext>
            </a:extLst>
          </p:cNvPr>
          <p:cNvSpPr txBox="1"/>
          <p:nvPr/>
        </p:nvSpPr>
        <p:spPr>
          <a:xfrm>
            <a:off x="74740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74740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952945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952945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972967"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332087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Research</a:t>
            </a:r>
          </a:p>
        </p:txBody>
      </p:sp>
      <p:sp>
        <p:nvSpPr>
          <p:cNvPr id="13" name="PpHolder8">
            <a:extLst>
              <a:ext uri="{FF2B5EF4-FFF2-40B4-BE49-F238E27FC236}">
                <a16:creationId xmlns:a16="http://schemas.microsoft.com/office/drawing/2014/main" id="{69691D54-91FF-466E-9B32-AF41AC9B0EAC}"/>
              </a:ext>
            </a:extLst>
          </p:cNvPr>
          <p:cNvSpPr>
            <a:spLocks noGrp="1"/>
          </p:cNvSpPr>
          <p:nvPr>
            <p:ph type="pic" sz="quarter" idx="12"/>
          </p:nvPr>
        </p:nvSpPr>
        <p:spPr/>
      </p:sp>
      <p:sp>
        <p:nvSpPr>
          <p:cNvPr id="5" name="PpHolder9">
            <a:extLst>
              <a:ext uri="{FF2B5EF4-FFF2-40B4-BE49-F238E27FC236}">
                <a16:creationId xmlns:a16="http://schemas.microsoft.com/office/drawing/2014/main" id="{F69A3EB2-524D-4E82-8E31-55E8F90A0A39}"/>
              </a:ext>
            </a:extLst>
          </p:cNvPr>
          <p:cNvSpPr>
            <a:spLocks noGrp="1"/>
          </p:cNvSpPr>
          <p:nvPr>
            <p:ph type="pic" sz="quarter" idx="10"/>
          </p:nvPr>
        </p:nvSpPr>
        <p:spPr/>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88" name="TextBox">
            <a:extLst>
              <a:ext uri="{FF2B5EF4-FFF2-40B4-BE49-F238E27FC236}">
                <a16:creationId xmlns:a16="http://schemas.microsoft.com/office/drawing/2014/main" id="{5987ED85-D417-476A-9DDB-44D47F915288}"/>
              </a:ext>
            </a:extLst>
          </p:cNvPr>
          <p:cNvSpPr txBox="1"/>
          <p:nvPr/>
        </p:nvSpPr>
        <p:spPr>
          <a:xfrm>
            <a:off x="5023488" y="322487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5371398" y="285721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7074008"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742191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5714619" y="1646302"/>
            <a:ext cx="5740712"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12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10510077" y="-360562"/>
            <a:ext cx="986477" cy="1846350"/>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86" name="Group 85">
            <a:extLst>
              <a:ext uri="{FF2B5EF4-FFF2-40B4-BE49-F238E27FC236}">
                <a16:creationId xmlns:a16="http://schemas.microsoft.com/office/drawing/2014/main" id="{B89EFEC3-67D6-4CE8-AE46-5EE9E04876D0}"/>
              </a:ext>
            </a:extLst>
          </p:cNvPr>
          <p:cNvGrpSpPr/>
          <p:nvPr/>
        </p:nvGrpSpPr>
        <p:grpSpPr>
          <a:xfrm flipH="1">
            <a:off x="-189888" y="6086474"/>
            <a:ext cx="1103182" cy="1067209"/>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pHolder21">
            <a:extLst>
              <a:ext uri="{FF2B5EF4-FFF2-40B4-BE49-F238E27FC236}">
                <a16:creationId xmlns:a16="http://schemas.microsoft.com/office/drawing/2014/main" id="{452EA02E-9F6F-4F4D-AB18-9D2D340F1886}"/>
              </a:ext>
            </a:extLst>
          </p:cNvPr>
          <p:cNvSpPr>
            <a:spLocks noGrp="1"/>
          </p:cNvSpPr>
          <p:nvPr>
            <p:ph type="pic" sz="quarter" idx="11"/>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0" grpId="0"/>
      <p:bldP spid="12" grpId="0" build="p"/>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307463"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10809728" y="347681"/>
            <a:ext cx="852458" cy="824660"/>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5" name="TextBox">
            <a:extLst>
              <a:ext uri="{FF2B5EF4-FFF2-40B4-BE49-F238E27FC236}">
                <a16:creationId xmlns:a16="http://schemas.microsoft.com/office/drawing/2014/main" id="{6F5EE300-D71F-4980-A33F-FE9C4E1CB2BF}"/>
              </a:ext>
            </a:extLst>
          </p:cNvPr>
          <p:cNvSpPr txBox="1"/>
          <p:nvPr/>
        </p:nvSpPr>
        <p:spPr>
          <a:xfrm>
            <a:off x="5222386"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My Personal</a:t>
            </a:r>
          </a:p>
          <a:p>
            <a:pPr algn="l">
              <a:lnSpc>
                <a:spcPct val="100000"/>
              </a:lnSpc>
            </a:pPr>
            <a:r>
              <a:rPr lang="en-ID" sz="5400">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5222386"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9877894" y="3168016"/>
            <a:ext cx="985068" cy="521968"/>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0" name="TextBox">
            <a:extLst>
              <a:ext uri="{FF2B5EF4-FFF2-40B4-BE49-F238E27FC236}">
                <a16:creationId xmlns:a16="http://schemas.microsoft.com/office/drawing/2014/main" id="{0AC32949-BDE3-4F8D-9960-FC5B2F322EF3}"/>
              </a:ext>
            </a:extLst>
          </p:cNvPr>
          <p:cNvSpPr txBox="1"/>
          <p:nvPr/>
        </p:nvSpPr>
        <p:spPr>
          <a:xfrm>
            <a:off x="5975603"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4787797"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1067063" y="4511933"/>
            <a:ext cx="3159062" cy="1675226"/>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10944208" y="5356613"/>
            <a:ext cx="724899" cy="701261"/>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pHolder4">
            <a:extLst>
              <a:ext uri="{FF2B5EF4-FFF2-40B4-BE49-F238E27FC236}">
                <a16:creationId xmlns:a16="http://schemas.microsoft.com/office/drawing/2014/main" id="{D562832B-4EA3-48ED-B242-F81F93408EC8}"/>
              </a:ext>
            </a:extLst>
          </p:cNvPr>
          <p:cNvSpPr>
            <a:spLocks noGrp="1"/>
          </p:cNvSpPr>
          <p:nvPr>
            <p:ph type="pic" sz="quarter" idx="11"/>
          </p:nvPr>
        </p:nvSpPr>
        <p:spPr/>
      </p:sp>
      <p:sp>
        <p:nvSpPr>
          <p:cNvPr id="8" name="PpHolder5">
            <a:extLst>
              <a:ext uri="{FF2B5EF4-FFF2-40B4-BE49-F238E27FC236}">
                <a16:creationId xmlns:a16="http://schemas.microsoft.com/office/drawing/2014/main" id="{77F157A7-C344-4D48-B81D-58185DDC23E6}"/>
              </a:ext>
            </a:extLst>
          </p:cNvPr>
          <p:cNvSpPr>
            <a:spLocks noGrp="1"/>
          </p:cNvSpPr>
          <p:nvPr>
            <p:ph type="pic" sz="quarter" idx="10"/>
          </p:nvPr>
        </p:nvSpPr>
        <p:spPr/>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8121842" y="4269235"/>
            <a:ext cx="3339909" cy="144576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4">
            <a:extLst>
              <a:ext uri="{FF2B5EF4-FFF2-40B4-BE49-F238E27FC236}">
                <a16:creationId xmlns:a16="http://schemas.microsoft.com/office/drawing/2014/main" id="{A345F548-7949-439E-AA27-BA5C820F5718}"/>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10047710" y="257189"/>
            <a:ext cx="1852041" cy="989518"/>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8415274" y="4717853"/>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8415274" y="435019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 name="PpHolder13">
            <a:extLst>
              <a:ext uri="{FF2B5EF4-FFF2-40B4-BE49-F238E27FC236}">
                <a16:creationId xmlns:a16="http://schemas.microsoft.com/office/drawing/2014/main" id="{D08097E4-6740-4A38-B200-B7A375025339}"/>
              </a:ext>
            </a:extLst>
          </p:cNvPr>
          <p:cNvSpPr>
            <a:spLocks noGrp="1"/>
          </p:cNvSpPr>
          <p:nvPr>
            <p:ph type="pic" sz="quarter" idx="12"/>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6865436" y="281585"/>
            <a:ext cx="1512303" cy="15123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6535706" y="885797"/>
            <a:ext cx="780035" cy="1459960"/>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3" name="PpHolder3">
            <a:extLst>
              <a:ext uri="{FF2B5EF4-FFF2-40B4-BE49-F238E27FC236}">
                <a16:creationId xmlns:a16="http://schemas.microsoft.com/office/drawing/2014/main" id="{8D2BA852-0C08-487A-8A0B-D2D39A102352}"/>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89888" y="6086474"/>
            <a:ext cx="1103182" cy="1067209"/>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6" name="TextBox">
            <a:extLst>
              <a:ext uri="{FF2B5EF4-FFF2-40B4-BE49-F238E27FC236}">
                <a16:creationId xmlns:a16="http://schemas.microsoft.com/office/drawing/2014/main" id="{AF7BFAED-C3C9-4630-A194-306046D805FE}"/>
              </a:ext>
            </a:extLst>
          </p:cNvPr>
          <p:cNvSpPr txBox="1"/>
          <p:nvPr/>
        </p:nvSpPr>
        <p:spPr>
          <a:xfrm>
            <a:off x="638557" y="701027"/>
            <a:ext cx="5519073"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830979"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830979"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8866948" y="4463342"/>
            <a:ext cx="2088071" cy="1438244"/>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F1AA1F0D-741A-4CEF-A958-8ED93E9D19C1}"/>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9" name="PpHolder8">
            <a:extLst>
              <a:ext uri="{FF2B5EF4-FFF2-40B4-BE49-F238E27FC236}">
                <a16:creationId xmlns:a16="http://schemas.microsoft.com/office/drawing/2014/main" id="{05E8BAE5-662E-4003-BBF5-CC6975F82106}"/>
              </a:ext>
            </a:extLst>
          </p:cNvPr>
          <p:cNvSpPr>
            <a:spLocks noGrp="1"/>
          </p:cNvSpPr>
          <p:nvPr>
            <p:ph type="pic" sz="quarter" idx="12"/>
          </p:nvPr>
        </p:nvSpPr>
        <p:spPr/>
      </p:sp>
      <p:sp>
        <p:nvSpPr>
          <p:cNvPr id="3" name="PpHolder9">
            <a:extLst>
              <a:ext uri="{FF2B5EF4-FFF2-40B4-BE49-F238E27FC236}">
                <a16:creationId xmlns:a16="http://schemas.microsoft.com/office/drawing/2014/main" id="{329739CA-83E3-43DC-8048-2D941294584D}"/>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p:nvPr/>
        </p:nvGrpSpPr>
        <p:grpSpPr>
          <a:xfrm flipH="1">
            <a:off x="-189888" y="6086474"/>
            <a:ext cx="1103182" cy="1067209"/>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5560710" y="467096"/>
            <a:ext cx="1072167" cy="1065091"/>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10809728" y="5246296"/>
            <a:ext cx="852458" cy="824660"/>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pHolder4">
            <a:extLst>
              <a:ext uri="{FF2B5EF4-FFF2-40B4-BE49-F238E27FC236}">
                <a16:creationId xmlns:a16="http://schemas.microsoft.com/office/drawing/2014/main" id="{6ECA5740-9B78-4DBE-9E16-DACC948C62CF}"/>
              </a:ext>
            </a:extLst>
          </p:cNvPr>
          <p:cNvSpPr>
            <a:spLocks noGrp="1"/>
          </p:cNvSpPr>
          <p:nvPr>
            <p:ph type="pic" sz="quarter" idx="12"/>
          </p:nvPr>
        </p:nvSpPr>
        <p:spPr/>
      </p:sp>
      <p:sp>
        <p:nvSpPr>
          <p:cNvPr id="5" name="PpHolder5">
            <a:extLst>
              <a:ext uri="{FF2B5EF4-FFF2-40B4-BE49-F238E27FC236}">
                <a16:creationId xmlns:a16="http://schemas.microsoft.com/office/drawing/2014/main" id="{DB2BC7B6-D126-422C-9AB0-2591633AD7EB}"/>
              </a:ext>
            </a:extLst>
          </p:cNvPr>
          <p:cNvSpPr>
            <a:spLocks noGrp="1"/>
          </p:cNvSpPr>
          <p:nvPr>
            <p:ph type="pic" sz="quarter" idx="11"/>
          </p:nvPr>
        </p:nvSpPr>
        <p:spPr/>
      </p:sp>
      <p:sp>
        <p:nvSpPr>
          <p:cNvPr id="3" name="PpHolder6">
            <a:extLst>
              <a:ext uri="{FF2B5EF4-FFF2-40B4-BE49-F238E27FC236}">
                <a16:creationId xmlns:a16="http://schemas.microsoft.com/office/drawing/2014/main" id="{69B4DB08-94DD-42DD-985B-10D5A7810462}"/>
              </a:ext>
            </a:extLst>
          </p:cNvPr>
          <p:cNvSpPr>
            <a:spLocks noGrp="1"/>
          </p:cNvSpPr>
          <p:nvPr>
            <p:ph type="pic" sz="quarter" idx="10"/>
          </p:nvPr>
        </p:nvSpPr>
        <p:spPr/>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05" name="TextBox">
            <a:extLst>
              <a:ext uri="{FF2B5EF4-FFF2-40B4-BE49-F238E27FC236}">
                <a16:creationId xmlns:a16="http://schemas.microsoft.com/office/drawing/2014/main" id="{AA1881CD-0F0A-49B4-82F4-41981F4F429B}"/>
              </a:ext>
            </a:extLst>
          </p:cNvPr>
          <p:cNvSpPr txBox="1"/>
          <p:nvPr/>
        </p:nvSpPr>
        <p:spPr>
          <a:xfrm>
            <a:off x="5330345" y="1646302"/>
            <a:ext cx="6115841"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12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10510077" y="-360562"/>
            <a:ext cx="986477" cy="1846350"/>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a:extLst>
              <a:ext uri="{FF2B5EF4-FFF2-40B4-BE49-F238E27FC236}">
                <a16:creationId xmlns:a16="http://schemas.microsoft.com/office/drawing/2014/main" id="{9E8AE45A-9C13-4749-8AD8-C6A66D9F5C58}"/>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6" name="PpHolder5">
            <a:extLst>
              <a:ext uri="{FF2B5EF4-FFF2-40B4-BE49-F238E27FC236}">
                <a16:creationId xmlns:a16="http://schemas.microsoft.com/office/drawing/2014/main" id="{47305791-27AB-45E2-A5A7-7EEEFF11A91C}"/>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8685220" y="4898594"/>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8685220" y="4530937"/>
            <a:ext cx="18684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9653683" y="308426"/>
            <a:ext cx="1868400" cy="1807474"/>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10186310" y="1558655"/>
            <a:ext cx="965832" cy="1377671"/>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331" name="Group 330">
            <a:extLst>
              <a:ext uri="{FF2B5EF4-FFF2-40B4-BE49-F238E27FC236}">
                <a16:creationId xmlns:a16="http://schemas.microsoft.com/office/drawing/2014/main" id="{E9E7FC49-42D1-4197-AE44-EC73ACD0751C}"/>
              </a:ext>
            </a:extLst>
          </p:cNvPr>
          <p:cNvGrpSpPr/>
          <p:nvPr/>
        </p:nvGrpSpPr>
        <p:grpSpPr>
          <a:xfrm flipH="1">
            <a:off x="-189888" y="6086474"/>
            <a:ext cx="1103182" cy="1067209"/>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10124477" y="775040"/>
            <a:ext cx="1912546" cy="1912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8934872" y="1163878"/>
            <a:ext cx="1852041" cy="989518"/>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370" y="1387748"/>
            <a:ext cx="5739682" cy="4368254"/>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786008" y="3498815"/>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786006" y="313115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747400" y="3198526"/>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TextBox">
            <a:extLst>
              <a:ext uri="{FF2B5EF4-FFF2-40B4-BE49-F238E27FC236}">
                <a16:creationId xmlns:a16="http://schemas.microsoft.com/office/drawing/2014/main" id="{A9B59CC9-A8A3-4E37-932F-350F15621675}"/>
              </a:ext>
            </a:extLst>
          </p:cNvPr>
          <p:cNvSpPr txBox="1"/>
          <p:nvPr/>
        </p:nvSpPr>
        <p:spPr>
          <a:xfrm>
            <a:off x="1786008" y="4857663"/>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786006" y="449000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747400" y="4557374"/>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900869" y="4752207"/>
            <a:ext cx="447705" cy="36497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930067" y="3410391"/>
            <a:ext cx="389309" cy="330913"/>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grpSp>
        <p:nvGrpSpPr>
          <p:cNvPr id="507" name="Group 506">
            <a:extLst>
              <a:ext uri="{FF2B5EF4-FFF2-40B4-BE49-F238E27FC236}">
                <a16:creationId xmlns:a16="http://schemas.microsoft.com/office/drawing/2014/main" id="{565CCDEF-3797-4332-97E9-45DB6A36B182}"/>
              </a:ext>
            </a:extLst>
          </p:cNvPr>
          <p:cNvGrpSpPr/>
          <p:nvPr/>
        </p:nvGrpSpPr>
        <p:grpSpPr>
          <a:xfrm flipH="1">
            <a:off x="-189888" y="5717906"/>
            <a:ext cx="1484175" cy="1435778"/>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PpHolder16">
            <a:extLst>
              <a:ext uri="{FF2B5EF4-FFF2-40B4-BE49-F238E27FC236}">
                <a16:creationId xmlns:a16="http://schemas.microsoft.com/office/drawing/2014/main" id="{1DD68A4B-C4DF-4BDB-AEDB-D4184876AD22}"/>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5828786" y="3735661"/>
            <a:ext cx="1734594" cy="1734592"/>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5739814" y="4133299"/>
          <a:ext cx="1912539" cy="1275026"/>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5970687" y="3817700"/>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6259847" y="4584831"/>
            <a:ext cx="872474"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7235593" y="4870481"/>
            <a:ext cx="2088071" cy="1438244"/>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10129379" y="308426"/>
            <a:ext cx="1868400" cy="1807474"/>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10662006" y="1558655"/>
            <a:ext cx="965832" cy="1377671"/>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741363"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741363"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741363"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741363"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3685842"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3685842"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3685842"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3685842"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741363" y="3238784"/>
            <a:ext cx="5355431"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12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pHolder16">
            <a:extLst>
              <a:ext uri="{FF2B5EF4-FFF2-40B4-BE49-F238E27FC236}">
                <a16:creationId xmlns:a16="http://schemas.microsoft.com/office/drawing/2014/main" id="{830F8EB9-14A1-4731-9F22-44E74CFD2531}"/>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0696" y="795021"/>
            <a:ext cx="3519092" cy="5267958"/>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5429264" y="5356284"/>
            <a:ext cx="769932" cy="744826"/>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39" name="Oval 7">
            <a:extLst>
              <a:ext uri="{FF2B5EF4-FFF2-40B4-BE49-F238E27FC236}">
                <a16:creationId xmlns:a16="http://schemas.microsoft.com/office/drawing/2014/main" id="{4DB199E5-4BE8-487E-A7C4-466C13CBBDF9}"/>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10510077" y="-360562"/>
            <a:ext cx="986477" cy="1846350"/>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5788958" y="943223"/>
            <a:ext cx="2710153" cy="1490215"/>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8749564" y="943223"/>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5788958"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8749564"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5788958"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8749564"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6105492" y="1386132"/>
            <a:ext cx="2077084" cy="604397"/>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6314463" y="3192520"/>
            <a:ext cx="1659143" cy="472959"/>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9000878" y="1427157"/>
            <a:ext cx="2207526" cy="522348"/>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8979364" y="3173027"/>
            <a:ext cx="2250553" cy="511938"/>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8969250" y="4909136"/>
            <a:ext cx="2270782" cy="521068"/>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6281922" y="4867773"/>
            <a:ext cx="1724225" cy="603793"/>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260FE2D9-77A9-4734-A7F5-71A2F6620C6A}"/>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p:nvPr/>
        </p:nvGrpSpPr>
        <p:grpSpPr>
          <a:xfrm flipH="1">
            <a:off x="-189888" y="6086474"/>
            <a:ext cx="1103182" cy="1067209"/>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sz="4000">
                <a:solidFill>
                  <a:schemeClr val="tx1"/>
                </a:solidFill>
                <a:latin typeface="+mj-lt"/>
              </a:rPr>
              <a:t>My Clients</a:t>
            </a:r>
            <a:endParaRPr lang="en-ID"/>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5522836" y="1736456"/>
            <a:ext cx="6670752" cy="4061370"/>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8" name="Oval 161">
            <a:extLst>
              <a:ext uri="{FF2B5EF4-FFF2-40B4-BE49-F238E27FC236}">
                <a16:creationId xmlns:a16="http://schemas.microsoft.com/office/drawing/2014/main" id="{268B7FEC-DCFA-4487-BBFD-E0FD758858E3}"/>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10047710" y="257189"/>
            <a:ext cx="1852041" cy="989518"/>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1214696"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741363"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220" name="TextBox">
            <a:extLst>
              <a:ext uri="{FF2B5EF4-FFF2-40B4-BE49-F238E27FC236}">
                <a16:creationId xmlns:a16="http://schemas.microsoft.com/office/drawing/2014/main" id="{5B9EBAC9-54CA-40C0-A373-5883ED381F37}"/>
              </a:ext>
            </a:extLst>
          </p:cNvPr>
          <p:cNvSpPr txBox="1"/>
          <p:nvPr/>
        </p:nvSpPr>
        <p:spPr>
          <a:xfrm>
            <a:off x="1214697"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1214696"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741363"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a:p>
        </p:txBody>
      </p:sp>
      <p:sp>
        <p:nvSpPr>
          <p:cNvPr id="223" name="TextBox">
            <a:extLst>
              <a:ext uri="{FF2B5EF4-FFF2-40B4-BE49-F238E27FC236}">
                <a16:creationId xmlns:a16="http://schemas.microsoft.com/office/drawing/2014/main" id="{60A0E03D-4B32-4DDA-9743-299324B7A257}"/>
              </a:ext>
            </a:extLst>
          </p:cNvPr>
          <p:cNvSpPr txBox="1"/>
          <p:nvPr/>
        </p:nvSpPr>
        <p:spPr>
          <a:xfrm>
            <a:off x="1214697"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741363" y="3211319"/>
            <a:ext cx="3576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a:t>
            </a:r>
            <a:endParaRPr lang="en-ID" sz="12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3746023"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3272690"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a:p>
        </p:txBody>
      </p:sp>
      <p:sp>
        <p:nvSpPr>
          <p:cNvPr id="231" name="TextBox">
            <a:extLst>
              <a:ext uri="{FF2B5EF4-FFF2-40B4-BE49-F238E27FC236}">
                <a16:creationId xmlns:a16="http://schemas.microsoft.com/office/drawing/2014/main" id="{D138C682-C649-4F70-AE87-392F61D6B157}"/>
              </a:ext>
            </a:extLst>
          </p:cNvPr>
          <p:cNvSpPr txBox="1"/>
          <p:nvPr/>
        </p:nvSpPr>
        <p:spPr>
          <a:xfrm>
            <a:off x="3746024"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3746023"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3272690"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234" name="TextBox">
            <a:extLst>
              <a:ext uri="{FF2B5EF4-FFF2-40B4-BE49-F238E27FC236}">
                <a16:creationId xmlns:a16="http://schemas.microsoft.com/office/drawing/2014/main" id="{6024E31A-C2DE-4B9F-AF19-A0BFB2B9FAB8}"/>
              </a:ext>
            </a:extLst>
          </p:cNvPr>
          <p:cNvSpPr txBox="1"/>
          <p:nvPr/>
        </p:nvSpPr>
        <p:spPr>
          <a:xfrm>
            <a:off x="3746024"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sz="4000">
                <a:solidFill>
                  <a:schemeClr val="tx1"/>
                </a:solidFill>
                <a:latin typeface="+mj-lt"/>
              </a:rPr>
              <a:t>My Client From</a:t>
            </a:r>
            <a:endParaRPr lang="en-ID"/>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6019461" y="4344308"/>
            <a:ext cx="2088071" cy="1438244"/>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741364" y="3211319"/>
            <a:ext cx="4384310"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12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6544EAA6-A2FA-4505-8A17-1BEC1D0BC3E7}"/>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9002854"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6410656"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pHolder8">
            <a:extLst>
              <a:ext uri="{FF2B5EF4-FFF2-40B4-BE49-F238E27FC236}">
                <a16:creationId xmlns:a16="http://schemas.microsoft.com/office/drawing/2014/main" id="{073C4804-3D8F-4E51-859B-08C60C16F56A}"/>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sz="4000">
                <a:solidFill>
                  <a:schemeClr val="tx1"/>
                </a:solidFill>
                <a:latin typeface="+mj-lt"/>
              </a:rPr>
              <a:t>Client Feedback</a:t>
            </a:r>
            <a:endParaRPr lang="en-ID"/>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6583314"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6910052"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6583314"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7260544"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9175512"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9502251"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9175512"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9852743"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10047710" y="257189"/>
            <a:ext cx="1852041" cy="989518"/>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0" name="Group 159">
            <a:extLst>
              <a:ext uri="{FF2B5EF4-FFF2-40B4-BE49-F238E27FC236}">
                <a16:creationId xmlns:a16="http://schemas.microsoft.com/office/drawing/2014/main" id="{62940EB4-C7C5-43DE-94CD-781C230696B4}"/>
              </a:ext>
            </a:extLst>
          </p:cNvPr>
          <p:cNvGrpSpPr/>
          <p:nvPr/>
        </p:nvGrpSpPr>
        <p:grpSpPr>
          <a:xfrm flipH="1">
            <a:off x="-189888" y="6086474"/>
            <a:ext cx="1103182" cy="1067209"/>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PpHolder22">
            <a:extLst>
              <a:ext uri="{FF2B5EF4-FFF2-40B4-BE49-F238E27FC236}">
                <a16:creationId xmlns:a16="http://schemas.microsoft.com/office/drawing/2014/main" id="{73FF67ED-D1C3-46C6-B7A7-B5E571898D42}"/>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300374" y="5598381"/>
            <a:ext cx="994501" cy="962072"/>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731838" y="2973877"/>
            <a:ext cx="7624762" cy="3134803"/>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pHolder3">
            <a:extLst>
              <a:ext uri="{FF2B5EF4-FFF2-40B4-BE49-F238E27FC236}">
                <a16:creationId xmlns:a16="http://schemas.microsoft.com/office/drawing/2014/main" id="{3E73D6BC-ADCD-4A23-8818-AA13828A2A4D}"/>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sz="4000">
                <a:solidFill>
                  <a:schemeClr val="tx1"/>
                </a:solidFill>
                <a:latin typeface="+mj-lt"/>
              </a:rPr>
              <a:t>Client Testimonial</a:t>
            </a:r>
            <a:endParaRPr lang="en-ID"/>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p:nvPr/>
        </p:nvGrpSpPr>
        <p:grpSpPr>
          <a:xfrm>
            <a:off x="9653683" y="308426"/>
            <a:ext cx="1868400" cy="1807474"/>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2" name="Group 81">
            <a:extLst>
              <a:ext uri="{FF2B5EF4-FFF2-40B4-BE49-F238E27FC236}">
                <a16:creationId xmlns:a16="http://schemas.microsoft.com/office/drawing/2014/main" id="{4A2CE510-2E59-463B-AB98-5C29ACC81E06}"/>
              </a:ext>
            </a:extLst>
          </p:cNvPr>
          <p:cNvGrpSpPr/>
          <p:nvPr/>
        </p:nvGrpSpPr>
        <p:grpSpPr>
          <a:xfrm>
            <a:off x="10186310" y="1558655"/>
            <a:ext cx="965832" cy="1377671"/>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1124778" y="3229739"/>
            <a:ext cx="5418896" cy="179824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2000" b="1">
                <a:solidFill>
                  <a:schemeClr val="tx1"/>
                </a:solidFill>
                <a:latin typeface="+mj-lt"/>
              </a:rPr>
              <a:t>“sapiente tenetur id id tristique atque soluta ornare quidem sied tempore delectus integer delectus molestiae dolor sied iste dolorum.”</a:t>
            </a:r>
            <a:endParaRPr lang="en-ID" sz="20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1124778" y="546114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2420518" y="5526509"/>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Company Founder</a:t>
            </a:r>
            <a:endParaRPr lang="en-ID" sz="12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2266944" y="5553626"/>
            <a:ext cx="0" cy="23812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4891527" y="5598380"/>
            <a:ext cx="917956" cy="140489"/>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9727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9373612" y="5028614"/>
            <a:ext cx="2088071" cy="1438244"/>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ECECE45D-5744-4A1C-8D6C-3D8E87A1696C}"/>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sz="4000">
                <a:solidFill>
                  <a:schemeClr val="tx1"/>
                </a:solidFill>
                <a:latin typeface="+mj-lt"/>
              </a:rPr>
              <a:t>My Contact</a:t>
            </a:r>
            <a:endParaRPr lang="en-ID"/>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768791" y="4492797"/>
            <a:ext cx="237744" cy="246801"/>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1090771" y="4462309"/>
            <a:ext cx="2765783" cy="307777"/>
          </a:xfrm>
          <a:prstGeom prst="rect">
            <a:avLst/>
          </a:prstGeom>
          <a:noFill/>
        </p:spPr>
        <p:txBody>
          <a:bodyPr wrap="square" rtlCol="0" anchor="ctr">
            <a:spAutoFit/>
          </a:bodyPr>
          <a:lstStyle/>
          <a:p>
            <a:r>
              <a:rPr lang="nn-NO" sz="1400" dirty="0"/>
              <a:t>+1234 </a:t>
            </a:r>
            <a:r>
              <a:rPr lang="nn-NO" sz="1400"/>
              <a:t>5678 900, +21 35432 00</a:t>
            </a:r>
            <a:endParaRPr lang="en-ID" sz="100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764188" y="4970126"/>
            <a:ext cx="237744" cy="151292"/>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1090771" y="4891884"/>
            <a:ext cx="2639563"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sp>
        <p:nvSpPr>
          <p:cNvPr id="35" name="TextBox">
            <a:extLst>
              <a:ext uri="{FF2B5EF4-FFF2-40B4-BE49-F238E27FC236}">
                <a16:creationId xmlns:a16="http://schemas.microsoft.com/office/drawing/2014/main" id="{DEC7E261-0C0E-4735-8CC4-BB38B3325693}"/>
              </a:ext>
            </a:extLst>
          </p:cNvPr>
          <p:cNvSpPr txBox="1"/>
          <p:nvPr/>
        </p:nvSpPr>
        <p:spPr>
          <a:xfrm>
            <a:off x="741363" y="3517524"/>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California, USA</a:t>
            </a:r>
            <a:endParaRPr lang="en-ID" sz="1400" b="0" i="0" dirty="0">
              <a:solidFill>
                <a:schemeClr val="tx1"/>
              </a:solidFill>
              <a:effectLst/>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741363" y="3044417"/>
            <a:ext cx="232980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California, USA</a:t>
            </a:r>
            <a:endParaRPr lang="en-ID" sz="2000" b="1" i="0" dirty="0">
              <a:solidFill>
                <a:schemeClr val="accent1"/>
              </a:solidFill>
              <a:effectLst/>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766037" y="5331304"/>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29BA34C2-4F0E-4788-8689-A9F21333786A}"/>
              </a:ext>
            </a:extLst>
          </p:cNvPr>
          <p:cNvSpPr txBox="1"/>
          <p:nvPr/>
        </p:nvSpPr>
        <p:spPr>
          <a:xfrm>
            <a:off x="1090772" y="5288158"/>
            <a:ext cx="2254214" cy="307777"/>
          </a:xfrm>
          <a:prstGeom prst="rect">
            <a:avLst/>
          </a:prstGeom>
          <a:noFill/>
        </p:spPr>
        <p:txBody>
          <a:bodyPr wrap="square" rtlCol="0" anchor="ctr">
            <a:spAutoFit/>
          </a:bodyPr>
          <a:lstStyle/>
          <a:p>
            <a:r>
              <a:rPr lang="nn-NO" sz="1400"/>
              <a:t>www.yourwebsite.com</a:t>
            </a:r>
            <a:endParaRPr lang="en-ID" sz="100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764188" y="4289289"/>
            <a:ext cx="317916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6423449" y="1331155"/>
            <a:ext cx="1346860" cy="1337972"/>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10531477" y="4742379"/>
            <a:ext cx="1314694" cy="1334984"/>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7094476" y="1059750"/>
            <a:ext cx="3568273" cy="3849073"/>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3094323" y="4417821"/>
            <a:ext cx="1887010" cy="857088"/>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733182" y="4417821"/>
            <a:ext cx="1887010" cy="857088"/>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5">
            <a:extLst>
              <a:ext uri="{FF2B5EF4-FFF2-40B4-BE49-F238E27FC236}">
                <a16:creationId xmlns:a16="http://schemas.microsoft.com/office/drawing/2014/main" id="{F933D33E-97FD-48F8-8EBB-A378FC56E07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740957" y="3119240"/>
            <a:ext cx="4498556"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12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951423" y="4536665"/>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951424" y="4860818"/>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3312564" y="4535168"/>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3312565" y="4859321"/>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411455" y="173478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89888" y="5717906"/>
            <a:ext cx="1484175" cy="1435778"/>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5031012" y="2940847"/>
            <a:ext cx="5519073" cy="353943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1500">
                <a:solidFill>
                  <a:schemeClr val="tx1">
                    <a:alpha val="5000"/>
                  </a:schemeClr>
                </a:solidFill>
                <a:latin typeface="+mj-lt"/>
              </a:rPr>
              <a:t>RE-</a:t>
            </a:r>
          </a:p>
          <a:p>
            <a:pPr algn="l">
              <a:lnSpc>
                <a:spcPct val="100000"/>
              </a:lnSpc>
            </a:pPr>
            <a:r>
              <a:rPr lang="en-ID" sz="11500">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6658728" y="3578978"/>
            <a:ext cx="5009652" cy="10156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accent1"/>
                </a:solidFill>
                <a:latin typeface="+mj-lt"/>
              </a:rPr>
              <a:t>Thank</a:t>
            </a:r>
            <a:r>
              <a:rPr lang="en-ID" sz="6600">
                <a:solidFill>
                  <a:schemeClr val="tx1"/>
                </a:solidFill>
                <a:latin typeface="+mj-lt"/>
              </a:rPr>
              <a:t> You</a:t>
            </a:r>
            <a:endParaRPr lang="en-ID" sz="6600">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95682" y="1575482"/>
            <a:ext cx="3240758" cy="4558117"/>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6658727" y="4681162"/>
            <a:ext cx="452362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dolores praesentium</a:t>
            </a:r>
            <a:endParaRPr lang="en-ID" sz="12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10349649" y="549275"/>
            <a:ext cx="1112101" cy="1075836"/>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3084819" y="1123374"/>
            <a:ext cx="2436270" cy="1678080"/>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735404" y="4661644"/>
            <a:ext cx="1263372" cy="1222175"/>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pHolder3">
            <a:extLst>
              <a:ext uri="{FF2B5EF4-FFF2-40B4-BE49-F238E27FC236}">
                <a16:creationId xmlns:a16="http://schemas.microsoft.com/office/drawing/2014/main" id="{8EF55363-6829-499E-A9CC-A0860F8E6EDA}"/>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6486103" y="3338319"/>
            <a:ext cx="465332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12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245624"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6476578" y="4702604"/>
            <a:ext cx="397761" cy="397761"/>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9237977" y="4702603"/>
            <a:ext cx="397761" cy="397761"/>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40" name="TextBox">
            <a:extLst>
              <a:ext uri="{FF2B5EF4-FFF2-40B4-BE49-F238E27FC236}">
                <a16:creationId xmlns:a16="http://schemas.microsoft.com/office/drawing/2014/main" id="{E82BBD15-C113-4242-9B31-293CA1917156}"/>
              </a:ext>
            </a:extLst>
          </p:cNvPr>
          <p:cNvSpPr txBox="1"/>
          <p:nvPr/>
        </p:nvSpPr>
        <p:spPr>
          <a:xfrm>
            <a:off x="7017597"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9776036"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10510076" y="-224248"/>
            <a:ext cx="986477" cy="1846350"/>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2232522" y="2924417"/>
            <a:ext cx="1010120" cy="1030071"/>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48166" y="4098580"/>
            <a:ext cx="2406834" cy="1922176"/>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6494050" y="3028728"/>
            <a:ext cx="2714071"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8940387" y="3258323"/>
            <a:ext cx="225583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6413088" y="3476980"/>
          <a:ext cx="5041771" cy="2387855"/>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6494050" y="1646302"/>
            <a:ext cx="4804086"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a:t>
            </a:r>
            <a:endParaRPr lang="en-ID" sz="12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10510077" y="-360562"/>
            <a:ext cx="986477" cy="1846350"/>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PpHolder10">
            <a:extLst>
              <a:ext uri="{FF2B5EF4-FFF2-40B4-BE49-F238E27FC236}">
                <a16:creationId xmlns:a16="http://schemas.microsoft.com/office/drawing/2014/main" id="{8738730A-BB06-476C-8F63-9A955C590E6A}"/>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sz="4000">
                <a:solidFill>
                  <a:schemeClr val="tx1"/>
                </a:solidFill>
                <a:latin typeface="+mj-lt"/>
              </a:rPr>
              <a:t>My Profile</a:t>
            </a:r>
            <a:endParaRPr lang="en-ID"/>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3298460" y="3511954"/>
            <a:ext cx="2503490"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3298460" y="4004343"/>
            <a:ext cx="2370140"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Graphic Designer</a:t>
            </a:r>
            <a:endParaRPr lang="en-ID">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3298460" y="4004343"/>
            <a:ext cx="162120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3363353" y="4714497"/>
            <a:ext cx="111246" cy="236398"/>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3298460" y="5101926"/>
            <a:ext cx="241033" cy="196998"/>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TextBox">
            <a:extLst>
              <a:ext uri="{FF2B5EF4-FFF2-40B4-BE49-F238E27FC236}">
                <a16:creationId xmlns:a16="http://schemas.microsoft.com/office/drawing/2014/main" id="{0FD149CB-1D9A-47AF-8308-EE18F2BF4982}"/>
              </a:ext>
            </a:extLst>
          </p:cNvPr>
          <p:cNvSpPr txBox="1"/>
          <p:nvPr/>
        </p:nvSpPr>
        <p:spPr>
          <a:xfrm>
            <a:off x="3687442" y="4710089"/>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3687442" y="5059668"/>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7068948" y="4891642"/>
            <a:ext cx="1245503" cy="120488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643500" y="3927372"/>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9625782" y="393333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7306668" y="1565349"/>
            <a:ext cx="2170331" cy="2170331"/>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9671690" y="194244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1AC223-9635-483A-965E-9001B2086FC4}"/>
              </a:ext>
            </a:extLst>
          </p:cNvPr>
          <p:cNvSpPr txBox="1"/>
          <p:nvPr/>
        </p:nvSpPr>
        <p:spPr>
          <a:xfrm>
            <a:off x="741363" y="3168017"/>
            <a:ext cx="48593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10141400" y="2294421"/>
            <a:ext cx="762000" cy="590550"/>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8101968" y="4177267"/>
            <a:ext cx="876300" cy="714375"/>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8010833" y="2102142"/>
            <a:ext cx="762000" cy="647700"/>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7474608" y="299138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9605175" y="318890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7622892" y="514781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9605174" y="5153776"/>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10103362" y="4159669"/>
            <a:ext cx="838076" cy="76150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572641" y="4189176"/>
          <a:ext cx="1494603" cy="1417618"/>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402717"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866967"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2377337" y="4189176"/>
          <a:ext cx="1494603" cy="1417618"/>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2207414"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671663"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4182032" y="4189176"/>
          <a:ext cx="1494603" cy="1417618"/>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4012109"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4476359"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10047710" y="257189"/>
            <a:ext cx="1852041" cy="989518"/>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sz="4000">
                <a:solidFill>
                  <a:schemeClr val="tx1"/>
                </a:solidFill>
                <a:latin typeface="+mj-lt"/>
              </a:rPr>
              <a:t>Professional Skill</a:t>
            </a:r>
            <a:endParaRPr lang="en-ID"/>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658031"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Experience &amp;</a:t>
            </a:r>
          </a:p>
          <a:p>
            <a:pPr algn="l">
              <a:lnSpc>
                <a:spcPct val="100000"/>
              </a:lnSpc>
            </a:pPr>
            <a:r>
              <a:rPr lang="en-ID" sz="5400">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658031"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6313539" y="3168016"/>
            <a:ext cx="985068" cy="521968"/>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6" name="TextBox">
            <a:extLst>
              <a:ext uri="{FF2B5EF4-FFF2-40B4-BE49-F238E27FC236}">
                <a16:creationId xmlns:a16="http://schemas.microsoft.com/office/drawing/2014/main" id="{1308AEE2-339B-4B3F-8A2F-D6C637C3A573}"/>
              </a:ext>
            </a:extLst>
          </p:cNvPr>
          <p:cNvSpPr txBox="1"/>
          <p:nvPr/>
        </p:nvSpPr>
        <p:spPr>
          <a:xfrm>
            <a:off x="2411248"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1223442"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9258300" y="2214466"/>
            <a:ext cx="3240758" cy="3135080"/>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9295025" y="3694130"/>
            <a:ext cx="1675245" cy="2389583"/>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218826" y="5689895"/>
            <a:ext cx="901331" cy="87194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731838" y="2981325"/>
            <a:ext cx="10729912" cy="3238488"/>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6106100" y="3201901"/>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6235261" y="3356872"/>
            <a:ext cx="367985" cy="316365"/>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1" name="TextBox">
            <a:extLst>
              <a:ext uri="{FF2B5EF4-FFF2-40B4-BE49-F238E27FC236}">
                <a16:creationId xmlns:a16="http://schemas.microsoft.com/office/drawing/2014/main" id="{579F61DB-364F-4D81-9AC9-5861CD8A3A32}"/>
              </a:ext>
            </a:extLst>
          </p:cNvPr>
          <p:cNvSpPr txBox="1"/>
          <p:nvPr/>
        </p:nvSpPr>
        <p:spPr>
          <a:xfrm>
            <a:off x="6955609" y="3554514"/>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6955609" y="3172922"/>
            <a:ext cx="32897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1059926" y="4044366"/>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6106100" y="4260522"/>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6235261" y="4415493"/>
            <a:ext cx="367985" cy="316365"/>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23" name="TextBox">
            <a:extLst>
              <a:ext uri="{FF2B5EF4-FFF2-40B4-BE49-F238E27FC236}">
                <a16:creationId xmlns:a16="http://schemas.microsoft.com/office/drawing/2014/main" id="{2BF56AA3-C0F3-4F7C-BDDF-6B4771D1B49D}"/>
              </a:ext>
            </a:extLst>
          </p:cNvPr>
          <p:cNvSpPr txBox="1"/>
          <p:nvPr/>
        </p:nvSpPr>
        <p:spPr>
          <a:xfrm>
            <a:off x="6955609" y="4613135"/>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6955609" y="4231543"/>
            <a:ext cx="4040597"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1059926" y="5102987"/>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6106100" y="5319143"/>
            <a:ext cx="626308" cy="6263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6235261" y="5472108"/>
            <a:ext cx="367985" cy="316365"/>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35" name="TextBox">
            <a:extLst>
              <a:ext uri="{FF2B5EF4-FFF2-40B4-BE49-F238E27FC236}">
                <a16:creationId xmlns:a16="http://schemas.microsoft.com/office/drawing/2014/main" id="{C4735143-92CA-4716-B81A-443FF4FEAD25}"/>
              </a:ext>
            </a:extLst>
          </p:cNvPr>
          <p:cNvSpPr txBox="1"/>
          <p:nvPr/>
        </p:nvSpPr>
        <p:spPr>
          <a:xfrm>
            <a:off x="6955609" y="5669750"/>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6955609" y="5288158"/>
            <a:ext cx="4174718"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6096794" y="1673056"/>
            <a:ext cx="5354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10047710" y="257189"/>
            <a:ext cx="1852041" cy="989518"/>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1059926" y="3382206"/>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TextBox">
            <a:extLst>
              <a:ext uri="{FF2B5EF4-FFF2-40B4-BE49-F238E27FC236}">
                <a16:creationId xmlns:a16="http://schemas.microsoft.com/office/drawing/2014/main" id="{A1D2E951-69D5-4FC9-B9AA-D0A6B89EE066}"/>
              </a:ext>
            </a:extLst>
          </p:cNvPr>
          <p:cNvSpPr txBox="1"/>
          <p:nvPr/>
        </p:nvSpPr>
        <p:spPr>
          <a:xfrm>
            <a:off x="1560980" y="3457045"/>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1196107" y="3493034"/>
            <a:ext cx="227013" cy="227013"/>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1059926" y="4438160"/>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586D70BE-B86C-4C8F-96F5-D4A1CCDEBD09}"/>
              </a:ext>
            </a:extLst>
          </p:cNvPr>
          <p:cNvSpPr txBox="1"/>
          <p:nvPr/>
        </p:nvSpPr>
        <p:spPr>
          <a:xfrm>
            <a:off x="1560980" y="4512999"/>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1196107" y="4548988"/>
            <a:ext cx="227013" cy="227013"/>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1059926" y="5496781"/>
            <a:ext cx="1748121" cy="448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TextBox">
            <a:extLst>
              <a:ext uri="{FF2B5EF4-FFF2-40B4-BE49-F238E27FC236}">
                <a16:creationId xmlns:a16="http://schemas.microsoft.com/office/drawing/2014/main" id="{827CF56B-14FF-4469-81FB-0397E3F6E0F5}"/>
              </a:ext>
            </a:extLst>
          </p:cNvPr>
          <p:cNvSpPr txBox="1"/>
          <p:nvPr/>
        </p:nvSpPr>
        <p:spPr>
          <a:xfrm>
            <a:off x="1560980" y="5571620"/>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1196107" y="5607609"/>
            <a:ext cx="227013" cy="227013"/>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Holder1">
            <a:extLst>
              <a:ext uri="{FF2B5EF4-FFF2-40B4-BE49-F238E27FC236}">
                <a16:creationId xmlns:a16="http://schemas.microsoft.com/office/drawing/2014/main" id="{F6EBFB67-9A74-4955-91FA-3050EEAFE1D2}"/>
              </a:ext>
            </a:extLst>
          </p:cNvPr>
          <p:cNvSpPr>
            <a:spLocks noGrp="1"/>
          </p:cNvSpPr>
          <p:nvPr>
            <p:ph type="pic" sz="quarter" idx="10"/>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PpHolder5">
            <a:extLst>
              <a:ext uri="{FF2B5EF4-FFF2-40B4-BE49-F238E27FC236}">
                <a16:creationId xmlns:a16="http://schemas.microsoft.com/office/drawing/2014/main" id="{8D7DC47C-8BA8-42DD-B6E4-1D04E39BFC48}"/>
              </a:ext>
            </a:extLst>
          </p:cNvPr>
          <p:cNvSpPr>
            <a:spLocks noGrp="1"/>
          </p:cNvSpPr>
          <p:nvPr>
            <p:ph type="pic" sz="quarter" idx="11"/>
          </p:nvPr>
        </p:nvSpPr>
        <p:spPr/>
      </p:sp>
      <p:sp>
        <p:nvSpPr>
          <p:cNvPr id="5" name="PpHolder6">
            <a:extLst>
              <a:ext uri="{FF2B5EF4-FFF2-40B4-BE49-F238E27FC236}">
                <a16:creationId xmlns:a16="http://schemas.microsoft.com/office/drawing/2014/main" id="{86657EBE-2056-42D9-AB20-8B8BC288755E}"/>
              </a:ext>
            </a:extLst>
          </p:cNvPr>
          <p:cNvSpPr>
            <a:spLocks noGrp="1"/>
          </p:cNvSpPr>
          <p:nvPr>
            <p:ph type="pic" sz="quarter" idx="12"/>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8640635" y="2780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8640635" y="3553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quod reiciendis placeat</a:t>
            </a:r>
            <a:endParaRPr lang="en-ID" sz="12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8640635" y="3209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5632516" y="872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4968875" y="1645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5556760" y="1301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5632516" y="4688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4968875" y="5461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5556760" y="5117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40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741363" y="3211319"/>
            <a:ext cx="31829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12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TextBox">
            <a:extLst>
              <a:ext uri="{FF2B5EF4-FFF2-40B4-BE49-F238E27FC236}">
                <a16:creationId xmlns:a16="http://schemas.microsoft.com/office/drawing/2014/main" id="{9091E36B-180F-4E19-84C5-1F2A6A84BA5E}"/>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p:nvPr/>
        </p:nvGrpSpPr>
        <p:grpSpPr>
          <a:xfrm flipH="1">
            <a:off x="-189888" y="6086474"/>
            <a:ext cx="1103182" cy="1067209"/>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Custom 57 dark">
      <a:dk1>
        <a:srgbClr val="FFFFFF"/>
      </a:dk1>
      <a:lt1>
        <a:srgbClr val="1A242E"/>
      </a:lt1>
      <a:dk2>
        <a:srgbClr val="2C3E50"/>
      </a:dk2>
      <a:lt2>
        <a:srgbClr val="FFFFFF"/>
      </a:lt2>
      <a:accent1>
        <a:srgbClr val="FF5349"/>
      </a:accent1>
      <a:accent2>
        <a:srgbClr val="FD3323"/>
      </a:accent2>
      <a:accent3>
        <a:srgbClr val="F41302"/>
      </a:accent3>
      <a:accent4>
        <a:srgbClr val="D01102"/>
      </a:accent4>
      <a:accent5>
        <a:srgbClr val="BA0F02"/>
      </a:accent5>
      <a:accent6>
        <a:srgbClr val="B20F02"/>
      </a:accent6>
      <a:hlink>
        <a:srgbClr val="0563C1"/>
      </a:hlink>
      <a:folHlink>
        <a:srgbClr val="954F72"/>
      </a:folHlink>
    </a:clrScheme>
    <a:fontScheme name="1">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13591</TotalTime>
  <Words>1519</Words>
  <Application>Microsoft Office PowerPoint</Application>
  <PresentationFormat>Custom</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661</cp:revision>
  <dcterms:created xsi:type="dcterms:W3CDTF">2018-11-06T00:42:49Z</dcterms:created>
  <dcterms:modified xsi:type="dcterms:W3CDTF">2020-11-27T08:39:31Z</dcterms:modified>
</cp:coreProperties>
</file>