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6858000" cy="9144000"/>
  <p:embeddedFontLst>
    <p:embeddedFont>
      <p:font typeface="Roboto"/>
      <p:regular r:id="rId45"/>
      <p:bold r:id="rId46"/>
      <p:italic r:id="rId47"/>
      <p:boldItalic r:id="rId48"/>
    </p:embeddedFont>
    <p:embeddedFont>
      <p:font typeface="Tahoma"/>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1" roundtripDataSignature="AMtx7mifskflBk+OpXpAyQuwOjJmLpjH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Tahom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Tahom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Tahoma"/>
                <a:ea typeface="Tahoma"/>
                <a:cs typeface="Tahoma"/>
                <a:sym typeface="Tahoma"/>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44" name="Google Shape;54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5" name="Google Shape;54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fa4205cbe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fa4205cbea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g2fa4205cbea_0_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59" name="Google Shape;55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0" name="Google Shape;56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81" name="Google Shape;58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2" name="Google Shape;582;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3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05" name="Google Shape;60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6" name="Google Shape;606;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27" name="Google Shape;62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8" name="Google Shape;628;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3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49" name="Google Shape;64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0" name="Google Shape;650;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3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69" name="Google Shape;66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0" name="Google Shape;670;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3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90" name="Google Shape;69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1" name="Google Shape;69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3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10" name="Google Shape;71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1" name="Google Shape;711;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3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30" name="Google Shape;73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1" name="Google Shape;73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3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50" name="Google Shape;75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1" name="Google Shape;751;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3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70" name="Google Shape;77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1" name="Google Shape;771;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5" name="Shape 15"/>
        <p:cNvGrpSpPr/>
        <p:nvPr/>
      </p:nvGrpSpPr>
      <p:grpSpPr>
        <a:xfrm>
          <a:off x="0" y="0"/>
          <a:ext cx="0" cy="0"/>
          <a:chOff x="0" y="0"/>
          <a:chExt cx="0" cy="0"/>
        </a:xfrm>
      </p:grpSpPr>
      <p:sp>
        <p:nvSpPr>
          <p:cNvPr id="16" name="Google Shape;16;p40"/>
          <p:cNvSpPr txBox="1"/>
          <p:nvPr>
            <p:ph idx="1" type="body"/>
          </p:nvPr>
        </p:nvSpPr>
        <p:spPr>
          <a:xfrm>
            <a:off x="457200" y="277813"/>
            <a:ext cx="8229600" cy="58531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 name="Google Shape;17;p4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4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5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9" name="Google Shape;79;p5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5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2" name="Shape 82"/>
        <p:cNvGrpSpPr/>
        <p:nvPr/>
      </p:nvGrpSpPr>
      <p:grpSpPr>
        <a:xfrm>
          <a:off x="0" y="0"/>
          <a:ext cx="0" cy="0"/>
          <a:chOff x="0" y="0"/>
          <a:chExt cx="0" cy="0"/>
        </a:xfrm>
      </p:grpSpPr>
      <p:sp>
        <p:nvSpPr>
          <p:cNvPr id="83" name="Google Shape;83;p5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4" name="Google Shape;84;p5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5" name="Google Shape;85;p51"/>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51"/>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7" name="Google Shape;87;p51"/>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5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5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3" name="Google Shape;93;p5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5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5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53"/>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0" name="Google Shape;100;p53"/>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01" name="Google Shape;101;p5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5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5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4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 name="Google Shape;22;p4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4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4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 name="Google Shape;28;p4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9" name="Google Shape;29;p4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32" name="Shape 32"/>
        <p:cNvGrpSpPr/>
        <p:nvPr/>
      </p:nvGrpSpPr>
      <p:grpSpPr>
        <a:xfrm>
          <a:off x="0" y="0"/>
          <a:ext cx="0" cy="0"/>
          <a:chOff x="0" y="0"/>
          <a:chExt cx="0" cy="0"/>
        </a:xfrm>
      </p:grpSpPr>
      <p:sp>
        <p:nvSpPr>
          <p:cNvPr id="33" name="Google Shape;33;p43"/>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 name="Google Shape;34;p43"/>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43"/>
          <p:cNvSpPr txBox="1"/>
          <p:nvPr>
            <p:ph idx="2" type="body"/>
          </p:nvPr>
        </p:nvSpPr>
        <p:spPr>
          <a:xfrm>
            <a:off x="4648200" y="1600200"/>
            <a:ext cx="4038600" cy="218916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43"/>
          <p:cNvSpPr txBox="1"/>
          <p:nvPr>
            <p:ph idx="3" type="body"/>
          </p:nvPr>
        </p:nvSpPr>
        <p:spPr>
          <a:xfrm>
            <a:off x="4648200" y="3941763"/>
            <a:ext cx="4038600" cy="21891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4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0" name="Shape 40"/>
        <p:cNvGrpSpPr/>
        <p:nvPr/>
      </p:nvGrpSpPr>
      <p:grpSpPr>
        <a:xfrm>
          <a:off x="0" y="0"/>
          <a:ext cx="0" cy="0"/>
          <a:chOff x="0" y="0"/>
          <a:chExt cx="0" cy="0"/>
        </a:xfrm>
      </p:grpSpPr>
      <p:sp>
        <p:nvSpPr>
          <p:cNvPr id="41" name="Google Shape;41;p44"/>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44"/>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44"/>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4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 name="Shape 47"/>
        <p:cNvGrpSpPr/>
        <p:nvPr/>
      </p:nvGrpSpPr>
      <p:grpSpPr>
        <a:xfrm>
          <a:off x="0" y="0"/>
          <a:ext cx="0" cy="0"/>
          <a:chOff x="0" y="0"/>
          <a:chExt cx="0" cy="0"/>
        </a:xfrm>
      </p:grpSpPr>
      <p:sp>
        <p:nvSpPr>
          <p:cNvPr id="48" name="Google Shape;48;p45"/>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9" name="Google Shape;49;p45"/>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4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 name="Shape 53"/>
        <p:cNvGrpSpPr/>
        <p:nvPr/>
      </p:nvGrpSpPr>
      <p:grpSpPr>
        <a:xfrm>
          <a:off x="0" y="0"/>
          <a:ext cx="0" cy="0"/>
          <a:chOff x="0" y="0"/>
          <a:chExt cx="0" cy="0"/>
        </a:xfrm>
      </p:grpSpPr>
      <p:sp>
        <p:nvSpPr>
          <p:cNvPr id="54" name="Google Shape;54;p4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5" name="Google Shape;55;p46"/>
          <p:cNvSpPr txBox="1"/>
          <p:nvPr>
            <p:ph idx="1" type="body"/>
          </p:nvPr>
        </p:nvSpPr>
        <p:spPr>
          <a:xfrm rot="5400000">
            <a:off x="2396332"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4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4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47"/>
          <p:cNvSpPr/>
          <p:nvPr>
            <p:ph idx="2" type="pic"/>
          </p:nvPr>
        </p:nvSpPr>
        <p:spPr>
          <a:xfrm>
            <a:off x="3887391" y="987426"/>
            <a:ext cx="4629150" cy="4873625"/>
          </a:xfrm>
          <a:prstGeom prst="rect">
            <a:avLst/>
          </a:prstGeom>
          <a:noFill/>
          <a:ln>
            <a:noFill/>
          </a:ln>
        </p:spPr>
      </p:sp>
      <p:sp>
        <p:nvSpPr>
          <p:cNvPr id="62" name="Google Shape;62;p4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3" name="Google Shape;63;p4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4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48"/>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9" name="Google Shape;69;p48"/>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0" name="Google Shape;70;p4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3300" u="none" cap="none" strike="noStrike">
                <a:solidFill>
                  <a:schemeClr val="dk1"/>
                </a:solidFill>
                <a:latin typeface="Calibri"/>
                <a:ea typeface="Calibri"/>
                <a:cs typeface="Calibri"/>
                <a:sym typeface="Calibri"/>
              </a:defRPr>
            </a:lvl9pPr>
          </a:lstStyle>
          <a:p/>
        </p:txBody>
      </p:sp>
      <p:sp>
        <p:nvSpPr>
          <p:cNvPr id="11" name="Google Shape;11;p39"/>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3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9pPr>
          </a:lstStyle>
          <a:p/>
        </p:txBody>
      </p:sp>
      <p:sp>
        <p:nvSpPr>
          <p:cNvPr id="13" name="Google Shape;13;p3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800" u="none" cap="none" strike="noStrike">
                <a:solidFill>
                  <a:schemeClr val="dk1"/>
                </a:solidFill>
                <a:latin typeface="Tahoma"/>
                <a:ea typeface="Tahoma"/>
                <a:cs typeface="Tahoma"/>
                <a:sym typeface="Tahoma"/>
              </a:defRPr>
            </a:lvl9pPr>
          </a:lstStyle>
          <a:p/>
        </p:txBody>
      </p:sp>
      <p:sp>
        <p:nvSpPr>
          <p:cNvPr id="14" name="Google Shape;14;p3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1pPr>
            <a:lvl2pPr indent="0" lvl="1"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2pPr>
            <a:lvl3pPr indent="0" lvl="2"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3pPr>
            <a:lvl4pPr indent="0" lvl="3"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4pPr>
            <a:lvl5pPr indent="0" lvl="4"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5pPr>
            <a:lvl6pPr indent="0" lvl="5"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6pPr>
            <a:lvl7pPr indent="0" lvl="6"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7pPr>
            <a:lvl8pPr indent="0" lvl="7"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8pPr>
            <a:lvl9pPr indent="0" lvl="8" marL="0" marR="0" rtl="0" algn="r">
              <a:lnSpc>
                <a:spcPct val="100000"/>
              </a:lnSpc>
              <a:spcBef>
                <a:spcPts val="0"/>
              </a:spcBef>
              <a:spcAft>
                <a:spcPts val="0"/>
              </a:spcAft>
              <a:buClr>
                <a:srgbClr val="898989"/>
              </a:buClr>
              <a:buSzPts val="900"/>
              <a:buFont typeface="Tahoma"/>
              <a:buNone/>
              <a:defRPr b="0" i="0" sz="9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comb/>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jp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
          <p:cNvPicPr preferRelativeResize="0"/>
          <p:nvPr>
            <p:ph idx="1" type="body"/>
          </p:nvPr>
        </p:nvPicPr>
        <p:blipFill rotWithShape="1">
          <a:blip r:embed="rId3">
            <a:alphaModFix/>
          </a:blip>
          <a:srcRect b="0" l="0" r="0" t="0"/>
          <a:stretch/>
        </p:blipFill>
        <p:spPr>
          <a:xfrm>
            <a:off x="152400" y="152400"/>
            <a:ext cx="8915400" cy="6477000"/>
          </a:xfrm>
          <a:prstGeom prst="rect">
            <a:avLst/>
          </a:prstGeom>
          <a:noFill/>
          <a:ln>
            <a:noFill/>
          </a:ln>
        </p:spPr>
      </p:pic>
      <p:pic>
        <p:nvPicPr>
          <p:cNvPr id="109" name="Google Shape;109;p1"/>
          <p:cNvPicPr preferRelativeResize="0"/>
          <p:nvPr/>
        </p:nvPicPr>
        <p:blipFill rotWithShape="1">
          <a:blip r:embed="rId4">
            <a:alphaModFix/>
          </a:blip>
          <a:srcRect b="0" l="0" r="0" t="0"/>
          <a:stretch/>
        </p:blipFill>
        <p:spPr>
          <a:xfrm>
            <a:off x="3448050" y="838200"/>
            <a:ext cx="2324100" cy="1957387"/>
          </a:xfrm>
          <a:prstGeom prst="rect">
            <a:avLst/>
          </a:prstGeom>
          <a:noFill/>
          <a:ln>
            <a:noFill/>
          </a:ln>
        </p:spPr>
      </p:pic>
      <p:pic>
        <p:nvPicPr>
          <p:cNvPr id="110" name="Google Shape;110;p1"/>
          <p:cNvPicPr preferRelativeResize="0"/>
          <p:nvPr/>
        </p:nvPicPr>
        <p:blipFill rotWithShape="1">
          <a:blip r:embed="rId5">
            <a:alphaModFix/>
          </a:blip>
          <a:srcRect b="0" l="0" r="0" t="0"/>
          <a:stretch/>
        </p:blipFill>
        <p:spPr>
          <a:xfrm>
            <a:off x="814387" y="2895600"/>
            <a:ext cx="7591425" cy="890587"/>
          </a:xfrm>
          <a:prstGeom prst="rect">
            <a:avLst/>
          </a:prstGeom>
          <a:noFill/>
          <a:ln>
            <a:noFill/>
          </a:ln>
        </p:spPr>
      </p:pic>
    </p:spTree>
  </p:cSld>
  <p:clrMapOvr>
    <a:masterClrMapping/>
  </p:clrMapOvr>
  <p:transition spd="slow">
    <p:comb/>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0"/>
          <p:cNvSpPr txBox="1"/>
          <p:nvPr/>
        </p:nvSpPr>
        <p:spPr>
          <a:xfrm>
            <a:off x="0" y="0"/>
            <a:ext cx="9144000" cy="68580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227" name="Google Shape;227;p10"/>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228" name="Google Shape;228;p10"/>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229" name="Google Shape;229;p10"/>
          <p:cNvSpPr/>
          <p:nvPr/>
        </p:nvSpPr>
        <p:spPr>
          <a:xfrm>
            <a:off x="31750" y="536575"/>
            <a:ext cx="7620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7</a:t>
            </a:r>
            <a:endParaRPr b="0" i="0" sz="1400" u="none" cap="none" strike="noStrike">
              <a:solidFill>
                <a:srgbClr val="000000"/>
              </a:solidFill>
              <a:latin typeface="Arial"/>
              <a:ea typeface="Arial"/>
              <a:cs typeface="Arial"/>
              <a:sym typeface="Arial"/>
            </a:endParaRPr>
          </a:p>
        </p:txBody>
      </p:sp>
      <p:sp>
        <p:nvSpPr>
          <p:cNvPr id="230" name="Google Shape;230;p10"/>
          <p:cNvSpPr txBox="1"/>
          <p:nvPr/>
        </p:nvSpPr>
        <p:spPr>
          <a:xfrm>
            <a:off x="31750" y="914400"/>
            <a:ext cx="9036050" cy="28987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Chị quê ở vùng Đất Đỏ, Long Điền, tỉnh Bà Rịa. Khi cố đạo Tây xin phép được làm lễ rửa tội cho chị trước khi đem chi ra xử bắn. Chị nói:</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48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 </a:t>
            </a:r>
            <a:r>
              <a:rPr b="1" i="1" lang="en-US" sz="2400" u="none" cap="none" strike="noStrike">
                <a:solidFill>
                  <a:schemeClr val="dk1"/>
                </a:solidFill>
                <a:latin typeface="Times New Roman"/>
                <a:ea typeface="Times New Roman"/>
                <a:cs typeface="Times New Roman"/>
                <a:sym typeface="Times New Roman"/>
              </a:rPr>
              <a:t>Tôi không có tội. Yêu nước không phải là một tội.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48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Mộ của chị ở nghĩa trang liệt sĩ Hàng Dương, Côn Đảo. Ngày 2/9/1945, chị được Nhà nước Việt Nam truy tặng danh hiệu Anh hùng lực lượng vũ trang nhân dân.</a:t>
            </a:r>
            <a:endParaRPr b="0" i="0" sz="1400" u="none" cap="none" strike="noStrike">
              <a:solidFill>
                <a:srgbClr val="000000"/>
              </a:solidFill>
              <a:latin typeface="Arial"/>
              <a:ea typeface="Arial"/>
              <a:cs typeface="Arial"/>
              <a:sym typeface="Arial"/>
            </a:endParaRPr>
          </a:p>
        </p:txBody>
      </p:sp>
      <p:pic>
        <p:nvPicPr>
          <p:cNvPr descr="chi-Vo-Thi-Sau" id="231" name="Google Shape;231;p10"/>
          <p:cNvPicPr preferRelativeResize="0"/>
          <p:nvPr/>
        </p:nvPicPr>
        <p:blipFill rotWithShape="1">
          <a:blip r:embed="rId4">
            <a:alphaModFix/>
          </a:blip>
          <a:srcRect b="0" l="0" r="0" t="0"/>
          <a:stretch/>
        </p:blipFill>
        <p:spPr>
          <a:xfrm>
            <a:off x="715962" y="4191000"/>
            <a:ext cx="3475037" cy="2667000"/>
          </a:xfrm>
          <a:prstGeom prst="rect">
            <a:avLst/>
          </a:prstGeom>
          <a:noFill/>
          <a:ln>
            <a:noFill/>
          </a:ln>
        </p:spPr>
      </p:pic>
      <p:pic>
        <p:nvPicPr>
          <p:cNvPr descr="VTS" id="232" name="Google Shape;232;p10"/>
          <p:cNvPicPr preferRelativeResize="0"/>
          <p:nvPr/>
        </p:nvPicPr>
        <p:blipFill rotWithShape="1">
          <a:blip r:embed="rId5">
            <a:alphaModFix/>
          </a:blip>
          <a:srcRect b="0" l="0" r="0" t="0"/>
          <a:stretch/>
        </p:blipFill>
        <p:spPr>
          <a:xfrm>
            <a:off x="4572000" y="4191000"/>
            <a:ext cx="3165475" cy="2667000"/>
          </a:xfrm>
          <a:prstGeom prst="rect">
            <a:avLst/>
          </a:prstGeom>
          <a:noFill/>
          <a:ln>
            <a:noFill/>
          </a:ln>
        </p:spPr>
      </p:pic>
      <p:sp>
        <p:nvSpPr>
          <p:cNvPr id="233" name="Google Shape;233;p10"/>
          <p:cNvSpPr txBox="1"/>
          <p:nvPr/>
        </p:nvSpPr>
        <p:spPr>
          <a:xfrm>
            <a:off x="2727325" y="3748087"/>
            <a:ext cx="3082925"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ahoma"/>
              <a:buNone/>
            </a:pPr>
            <a:r>
              <a:rPr b="1" i="0" lang="en-US" sz="2800" u="none" cap="none" strike="noStrike">
                <a:solidFill>
                  <a:srgbClr val="0000FF"/>
                </a:solidFill>
                <a:latin typeface="Tahoma"/>
                <a:ea typeface="Tahoma"/>
                <a:cs typeface="Tahoma"/>
                <a:sym typeface="Tahoma"/>
              </a:rPr>
              <a:t>CHỊ VÕ THỊ SÁU</a:t>
            </a:r>
            <a:endParaRPr b="0" i="0" sz="1400" u="none" cap="none" strike="noStrike">
              <a:solidFill>
                <a:srgbClr val="000000"/>
              </a:solidFill>
              <a:latin typeface="Arial"/>
              <a:ea typeface="Arial"/>
              <a:cs typeface="Arial"/>
              <a:sym typeface="Arial"/>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1"/>
          <p:cNvSpPr txBox="1"/>
          <p:nvPr/>
        </p:nvSpPr>
        <p:spPr>
          <a:xfrm>
            <a:off x="0" y="0"/>
            <a:ext cx="9144000" cy="68580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239" name="Google Shape;239;p11"/>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240" name="Google Shape;240;p11"/>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241" name="Google Shape;241;p11"/>
          <p:cNvSpPr/>
          <p:nvPr/>
        </p:nvSpPr>
        <p:spPr>
          <a:xfrm>
            <a:off x="76200" y="914400"/>
            <a:ext cx="7620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8</a:t>
            </a:r>
            <a:endParaRPr b="0" i="0" sz="1400" u="none" cap="none" strike="noStrike">
              <a:solidFill>
                <a:srgbClr val="000000"/>
              </a:solidFill>
              <a:latin typeface="Arial"/>
              <a:ea typeface="Arial"/>
              <a:cs typeface="Arial"/>
              <a:sym typeface="Arial"/>
            </a:endParaRPr>
          </a:p>
        </p:txBody>
      </p:sp>
      <p:pic>
        <p:nvPicPr>
          <p:cNvPr id="242" name="Google Shape;242;p11"/>
          <p:cNvPicPr preferRelativeResize="0"/>
          <p:nvPr/>
        </p:nvPicPr>
        <p:blipFill rotWithShape="1">
          <a:blip r:embed="rId4">
            <a:alphaModFix/>
          </a:blip>
          <a:srcRect b="0" l="0" r="0" t="0"/>
          <a:stretch/>
        </p:blipFill>
        <p:spPr>
          <a:xfrm>
            <a:off x="685800" y="3017875"/>
            <a:ext cx="7972000" cy="3840125"/>
          </a:xfrm>
          <a:prstGeom prst="rect">
            <a:avLst/>
          </a:prstGeom>
          <a:noFill/>
          <a:ln cap="flat" cmpd="sng" w="12700">
            <a:solidFill>
              <a:schemeClr val="lt2"/>
            </a:solidFill>
            <a:prstDash val="solid"/>
            <a:miter lim="800000"/>
            <a:headEnd len="sm" w="sm" type="none"/>
            <a:tailEnd len="sm" w="sm" type="none"/>
          </a:ln>
        </p:spPr>
      </p:pic>
      <p:sp>
        <p:nvSpPr>
          <p:cNvPr id="243" name="Google Shape;243;p11"/>
          <p:cNvSpPr txBox="1"/>
          <p:nvPr/>
        </p:nvSpPr>
        <p:spPr>
          <a:xfrm>
            <a:off x="3352800" y="1123950"/>
            <a:ext cx="2133600" cy="6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600"/>
              <a:buFont typeface="Times New Roman"/>
              <a:buNone/>
            </a:pPr>
            <a:r>
              <a:rPr b="1" i="0" lang="en-US" sz="3600" u="none" cap="none" strike="noStrike">
                <a:solidFill>
                  <a:srgbClr val="0000FF"/>
                </a:solidFill>
                <a:latin typeface="Times New Roman"/>
                <a:ea typeface="Times New Roman"/>
                <a:cs typeface="Times New Roman"/>
                <a:sym typeface="Times New Roman"/>
              </a:rPr>
              <a:t>Bà Triệu</a:t>
            </a:r>
            <a:endParaRPr b="0" i="0" sz="1400" u="none" cap="none" strike="noStrike">
              <a:solidFill>
                <a:srgbClr val="000000"/>
              </a:solidFill>
              <a:latin typeface="Arial"/>
              <a:ea typeface="Arial"/>
              <a:cs typeface="Arial"/>
              <a:sym typeface="Arial"/>
            </a:endParaRPr>
          </a:p>
        </p:txBody>
      </p:sp>
      <p:sp>
        <p:nvSpPr>
          <p:cNvPr id="244" name="Google Shape;244;p11"/>
          <p:cNvSpPr txBox="1"/>
          <p:nvPr/>
        </p:nvSpPr>
        <p:spPr>
          <a:xfrm>
            <a:off x="76200" y="1285100"/>
            <a:ext cx="90678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ahoma"/>
              <a:buNone/>
            </a:pPr>
            <a:r>
              <a:rPr b="1" i="0" lang="en-US" sz="2000" u="none" cap="none" strike="noStrike">
                <a:solidFill>
                  <a:schemeClr val="dk1"/>
                </a:solidFill>
                <a:latin typeface="Tahoma"/>
                <a:ea typeface="Tahoma"/>
                <a:cs typeface="Tahoma"/>
                <a:sym typeface="Tahoma"/>
              </a:rPr>
              <a:t> </a:t>
            </a:r>
            <a:r>
              <a:rPr b="1" i="0" lang="en-US" sz="2000" u="none" cap="none" strike="noStrike">
                <a:solidFill>
                  <a:srgbClr val="0000FF"/>
                </a:solidFill>
                <a:latin typeface="Times New Roman"/>
                <a:ea typeface="Times New Roman"/>
                <a:cs typeface="Times New Roman"/>
                <a:sym typeface="Times New Roman"/>
              </a:rPr>
              <a:t>Lúc 19 tuổi đã quyết chí chống giặc xâm lược, Bà</a:t>
            </a:r>
            <a:r>
              <a:rPr b="1" i="0" lang="en-US" sz="2000" u="none" cap="none" strike="noStrike">
                <a:solidFill>
                  <a:srgbClr val="0000FF"/>
                </a:solidFill>
                <a:latin typeface="Tahoma"/>
                <a:ea typeface="Tahoma"/>
                <a:cs typeface="Tahoma"/>
                <a:sym typeface="Tahoma"/>
              </a:rPr>
              <a:t> </a:t>
            </a:r>
            <a:r>
              <a:rPr b="1" i="0" lang="en-US" sz="2000" u="none" cap="none" strike="noStrike">
                <a:solidFill>
                  <a:srgbClr val="0000FF"/>
                </a:solidFill>
                <a:latin typeface="Times New Roman"/>
                <a:ea typeface="Times New Roman"/>
                <a:cs typeface="Times New Roman"/>
                <a:sym typeface="Times New Roman"/>
              </a:rPr>
              <a:t>đã nói: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	Tôi chỉ muốn cưỡi cơn gió mạnh, đạp luồng sóng dữ, chém  cá kình ở biển Đông, đánh đuổi quân Ngô, giành lại giang sơn, cởi ách nô lệ, chứ không chịu khom lưng làm tì thiếp cho người!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FF"/>
              </a:buClr>
              <a:buSzPts val="2000"/>
              <a:buFont typeface="Times New Roman"/>
              <a:buNone/>
            </a:pPr>
            <a:r>
              <a:rPr b="1" i="0" lang="en-US" sz="2000" u="none" cap="none" strike="noStrike">
                <a:solidFill>
                  <a:srgbClr val="0000FF"/>
                </a:solidFill>
                <a:latin typeface="Times New Roman"/>
                <a:ea typeface="Times New Roman"/>
                <a:cs typeface="Times New Roman"/>
                <a:sym typeface="Times New Roman"/>
              </a:rPr>
              <a:t>Hãy cho biết Bà là ai?</a:t>
            </a:r>
            <a:endParaRPr b="0" i="0" sz="1400" u="none" cap="none" strike="noStrike">
              <a:solidFill>
                <a:srgbClr val="000000"/>
              </a:solidFill>
              <a:latin typeface="Arial"/>
              <a:ea typeface="Arial"/>
              <a:cs typeface="Arial"/>
              <a:sym typeface="Arial"/>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44"/>
                                        </p:tgtEl>
                                      </p:cBhvr>
                                    </p:animEffect>
                                    <p:set>
                                      <p:cBhvr>
                                        <p:cTn dur="1" fill="hold">
                                          <p:stCondLst>
                                            <p:cond delay="1000"/>
                                          </p:stCondLst>
                                        </p:cTn>
                                        <p:tgtEl>
                                          <p:spTgt spid="2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2"/>
          <p:cNvSpPr txBox="1"/>
          <p:nvPr/>
        </p:nvSpPr>
        <p:spPr>
          <a:xfrm>
            <a:off x="0" y="0"/>
            <a:ext cx="9144000" cy="68580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250" name="Google Shape;250;p12"/>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251" name="Google Shape;251;p12"/>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252" name="Google Shape;252;p12"/>
          <p:cNvSpPr/>
          <p:nvPr/>
        </p:nvSpPr>
        <p:spPr>
          <a:xfrm>
            <a:off x="76200" y="914400"/>
            <a:ext cx="7620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9</a:t>
            </a:r>
            <a:endParaRPr b="0" i="0" sz="1400" u="none" cap="none" strike="noStrike">
              <a:solidFill>
                <a:srgbClr val="000000"/>
              </a:solidFill>
              <a:latin typeface="Arial"/>
              <a:ea typeface="Arial"/>
              <a:cs typeface="Arial"/>
              <a:sym typeface="Arial"/>
            </a:endParaRPr>
          </a:p>
        </p:txBody>
      </p:sp>
      <p:sp>
        <p:nvSpPr>
          <p:cNvPr id="253" name="Google Shape;253;p12"/>
          <p:cNvSpPr txBox="1"/>
          <p:nvPr/>
        </p:nvSpPr>
        <p:spPr>
          <a:xfrm>
            <a:off x="1371600" y="939800"/>
            <a:ext cx="70866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Tứ đức của người phụ nữ xưa gồm những gì?</a:t>
            </a:r>
            <a:endParaRPr b="0" i="0" sz="1400" u="none" cap="none" strike="noStrike">
              <a:solidFill>
                <a:srgbClr val="000000"/>
              </a:solidFill>
              <a:latin typeface="Arial"/>
              <a:ea typeface="Arial"/>
              <a:cs typeface="Arial"/>
              <a:sym typeface="Arial"/>
            </a:endParaRPr>
          </a:p>
        </p:txBody>
      </p:sp>
      <p:sp>
        <p:nvSpPr>
          <p:cNvPr id="254" name="Google Shape;254;p12"/>
          <p:cNvSpPr/>
          <p:nvPr/>
        </p:nvSpPr>
        <p:spPr>
          <a:xfrm>
            <a:off x="304800" y="1524000"/>
            <a:ext cx="1524000" cy="762000"/>
          </a:xfrm>
          <a:prstGeom prst="ellipse">
            <a:avLst/>
          </a:prstGeom>
          <a:gradFill>
            <a:gsLst>
              <a:gs pos="0">
                <a:srgbClr val="FFEBFA"/>
              </a:gs>
              <a:gs pos="30000">
                <a:srgbClr val="C4D6EB"/>
              </a:gs>
              <a:gs pos="60000">
                <a:srgbClr val="85C2FF"/>
              </a:gs>
              <a:gs pos="100000">
                <a:srgbClr val="5E9EFF"/>
              </a:gs>
            </a:gsLst>
            <a:path path="circle">
              <a:fillToRect b="50%" l="50%" r="50%" t="50%"/>
            </a:path>
            <a:tileRect/>
          </a:gradFill>
          <a:ln cap="flat" cmpd="thickThin"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0" i="0" lang="en-US" sz="3200" u="none" cap="none" strike="noStrike">
                <a:solidFill>
                  <a:schemeClr val="dk1"/>
                </a:solidFill>
                <a:latin typeface="Times New Roman"/>
                <a:ea typeface="Times New Roman"/>
                <a:cs typeface="Times New Roman"/>
                <a:sym typeface="Times New Roman"/>
              </a:rPr>
              <a:t>Công</a:t>
            </a:r>
            <a:endParaRPr b="0" i="0" sz="1400" u="none" cap="none" strike="noStrike">
              <a:solidFill>
                <a:srgbClr val="000000"/>
              </a:solidFill>
              <a:latin typeface="Arial"/>
              <a:ea typeface="Arial"/>
              <a:cs typeface="Arial"/>
              <a:sym typeface="Arial"/>
            </a:endParaRPr>
          </a:p>
        </p:txBody>
      </p:sp>
      <p:sp>
        <p:nvSpPr>
          <p:cNvPr id="255" name="Google Shape;255;p12"/>
          <p:cNvSpPr/>
          <p:nvPr/>
        </p:nvSpPr>
        <p:spPr>
          <a:xfrm>
            <a:off x="304800" y="2743200"/>
            <a:ext cx="1524000" cy="762000"/>
          </a:xfrm>
          <a:prstGeom prst="ellipse">
            <a:avLst/>
          </a:prstGeom>
          <a:gradFill>
            <a:gsLst>
              <a:gs pos="0">
                <a:srgbClr val="FFEBFA"/>
              </a:gs>
              <a:gs pos="30000">
                <a:srgbClr val="C4D6EB"/>
              </a:gs>
              <a:gs pos="60000">
                <a:srgbClr val="85C2FF"/>
              </a:gs>
              <a:gs pos="100000">
                <a:srgbClr val="5E9EFF"/>
              </a:gs>
            </a:gsLst>
            <a:path path="circle">
              <a:fillToRect b="50%" l="50%" r="50%" t="50%"/>
            </a:path>
            <a:tileRect/>
          </a:gradFill>
          <a:ln cap="flat" cmpd="thickThin"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0" i="0" lang="en-US" sz="3200" u="none" cap="none" strike="noStrike">
                <a:solidFill>
                  <a:schemeClr val="dk1"/>
                </a:solidFill>
                <a:latin typeface="Times New Roman"/>
                <a:ea typeface="Times New Roman"/>
                <a:cs typeface="Times New Roman"/>
                <a:sym typeface="Times New Roman"/>
              </a:rPr>
              <a:t>Dung</a:t>
            </a:r>
            <a:endParaRPr b="0" i="0" sz="1400" u="none" cap="none" strike="noStrike">
              <a:solidFill>
                <a:srgbClr val="000000"/>
              </a:solidFill>
              <a:latin typeface="Arial"/>
              <a:ea typeface="Arial"/>
              <a:cs typeface="Arial"/>
              <a:sym typeface="Arial"/>
            </a:endParaRPr>
          </a:p>
        </p:txBody>
      </p:sp>
      <p:sp>
        <p:nvSpPr>
          <p:cNvPr id="256" name="Google Shape;256;p12"/>
          <p:cNvSpPr/>
          <p:nvPr/>
        </p:nvSpPr>
        <p:spPr>
          <a:xfrm>
            <a:off x="304800" y="3962400"/>
            <a:ext cx="1524000" cy="762000"/>
          </a:xfrm>
          <a:prstGeom prst="ellipse">
            <a:avLst/>
          </a:prstGeom>
          <a:gradFill>
            <a:gsLst>
              <a:gs pos="0">
                <a:srgbClr val="FFEBFA"/>
              </a:gs>
              <a:gs pos="30000">
                <a:srgbClr val="C4D6EB"/>
              </a:gs>
              <a:gs pos="60000">
                <a:srgbClr val="85C2FF"/>
              </a:gs>
              <a:gs pos="100000">
                <a:srgbClr val="5E9EFF"/>
              </a:gs>
            </a:gsLst>
            <a:path path="circle">
              <a:fillToRect b="50%" l="50%" r="50%" t="50%"/>
            </a:path>
            <a:tileRect/>
          </a:gradFill>
          <a:ln cap="flat" cmpd="thickThin"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0" i="0" lang="en-US" sz="3200" u="none" cap="none" strike="noStrike">
                <a:solidFill>
                  <a:schemeClr val="dk1"/>
                </a:solidFill>
                <a:latin typeface="Times New Roman"/>
                <a:ea typeface="Times New Roman"/>
                <a:cs typeface="Times New Roman"/>
                <a:sym typeface="Times New Roman"/>
              </a:rPr>
              <a:t>Ngôn</a:t>
            </a:r>
            <a:endParaRPr b="0" i="0" sz="1400" u="none" cap="none" strike="noStrike">
              <a:solidFill>
                <a:srgbClr val="000000"/>
              </a:solidFill>
              <a:latin typeface="Arial"/>
              <a:ea typeface="Arial"/>
              <a:cs typeface="Arial"/>
              <a:sym typeface="Arial"/>
            </a:endParaRPr>
          </a:p>
        </p:txBody>
      </p:sp>
      <p:sp>
        <p:nvSpPr>
          <p:cNvPr id="257" name="Google Shape;257;p12"/>
          <p:cNvSpPr/>
          <p:nvPr/>
        </p:nvSpPr>
        <p:spPr>
          <a:xfrm>
            <a:off x="304800" y="5105400"/>
            <a:ext cx="1524000" cy="762000"/>
          </a:xfrm>
          <a:prstGeom prst="ellipse">
            <a:avLst/>
          </a:prstGeom>
          <a:gradFill>
            <a:gsLst>
              <a:gs pos="0">
                <a:srgbClr val="FFEBFA"/>
              </a:gs>
              <a:gs pos="30000">
                <a:srgbClr val="C4D6EB"/>
              </a:gs>
              <a:gs pos="60000">
                <a:srgbClr val="85C2FF"/>
              </a:gs>
              <a:gs pos="100000">
                <a:srgbClr val="5E9EFF"/>
              </a:gs>
            </a:gsLst>
            <a:path path="circle">
              <a:fillToRect b="50%" l="50%" r="50%" t="50%"/>
            </a:path>
            <a:tileRect/>
          </a:gradFill>
          <a:ln cap="flat" cmpd="thickThin"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Times New Roman"/>
              <a:buNone/>
            </a:pPr>
            <a:r>
              <a:rPr b="0" i="0" lang="en-US" sz="3200" u="none" cap="none" strike="noStrike">
                <a:solidFill>
                  <a:schemeClr val="dk1"/>
                </a:solidFill>
                <a:latin typeface="Times New Roman"/>
                <a:ea typeface="Times New Roman"/>
                <a:cs typeface="Times New Roman"/>
                <a:sym typeface="Times New Roman"/>
              </a:rPr>
              <a:t>Hạnh</a:t>
            </a:r>
            <a:endParaRPr b="0" i="0" sz="1400" u="none" cap="none" strike="noStrike">
              <a:solidFill>
                <a:srgbClr val="000000"/>
              </a:solidFill>
              <a:latin typeface="Arial"/>
              <a:ea typeface="Arial"/>
              <a:cs typeface="Arial"/>
              <a:sym typeface="Arial"/>
            </a:endParaRPr>
          </a:p>
        </p:txBody>
      </p:sp>
      <p:sp>
        <p:nvSpPr>
          <p:cNvPr id="258" name="Google Shape;258;p12"/>
          <p:cNvSpPr txBox="1"/>
          <p:nvPr/>
        </p:nvSpPr>
        <p:spPr>
          <a:xfrm>
            <a:off x="1889125" y="1590675"/>
            <a:ext cx="6416675"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Giỏi về nữ công gia chánh (may vá, bếp núc, thêu thùa,…)</a:t>
            </a:r>
            <a:endParaRPr b="0" i="0" sz="1400" u="none" cap="none" strike="noStrike">
              <a:solidFill>
                <a:srgbClr val="000000"/>
              </a:solidFill>
              <a:latin typeface="Arial"/>
              <a:ea typeface="Arial"/>
              <a:cs typeface="Arial"/>
              <a:sym typeface="Arial"/>
            </a:endParaRPr>
          </a:p>
        </p:txBody>
      </p:sp>
      <p:sp>
        <p:nvSpPr>
          <p:cNvPr id="259" name="Google Shape;259;p12"/>
          <p:cNvSpPr txBox="1"/>
          <p:nvPr/>
        </p:nvSpPr>
        <p:spPr>
          <a:xfrm>
            <a:off x="1965325" y="2886075"/>
            <a:ext cx="6340475"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Vẻ đẹp về nhan sắc (diện mạo, dáng vấp)</a:t>
            </a:r>
            <a:endParaRPr b="0" i="0" sz="1400" u="none" cap="none" strike="noStrike">
              <a:solidFill>
                <a:srgbClr val="000000"/>
              </a:solidFill>
              <a:latin typeface="Arial"/>
              <a:ea typeface="Arial"/>
              <a:cs typeface="Arial"/>
              <a:sym typeface="Arial"/>
            </a:endParaRPr>
          </a:p>
        </p:txBody>
      </p:sp>
      <p:sp>
        <p:nvSpPr>
          <p:cNvPr id="260" name="Google Shape;260;p12"/>
          <p:cNvSpPr txBox="1"/>
          <p:nvPr/>
        </p:nvSpPr>
        <p:spPr>
          <a:xfrm>
            <a:off x="2133600" y="3962400"/>
            <a:ext cx="6264275"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Lời ăn, tiếng nói (qua cách ứng xử, giao tiếp)</a:t>
            </a:r>
            <a:endParaRPr b="0" i="0" sz="1400" u="none" cap="none" strike="noStrike">
              <a:solidFill>
                <a:srgbClr val="000000"/>
              </a:solidFill>
              <a:latin typeface="Arial"/>
              <a:ea typeface="Arial"/>
              <a:cs typeface="Arial"/>
              <a:sym typeface="Arial"/>
            </a:endParaRPr>
          </a:p>
        </p:txBody>
      </p:sp>
      <p:sp>
        <p:nvSpPr>
          <p:cNvPr id="261" name="Google Shape;261;p12"/>
          <p:cNvSpPr txBox="1"/>
          <p:nvPr/>
        </p:nvSpPr>
        <p:spPr>
          <a:xfrm>
            <a:off x="2117725" y="5257800"/>
            <a:ext cx="6111875"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Phẩm hạnh: vẻ đẹp tâm hồn, tính nết.</a:t>
            </a:r>
            <a:endParaRPr b="0" i="0" sz="1400" u="none" cap="none" strike="noStrike">
              <a:solidFill>
                <a:srgbClr val="000000"/>
              </a:solidFill>
              <a:latin typeface="Arial"/>
              <a:ea typeface="Arial"/>
              <a:cs typeface="Arial"/>
              <a:sym typeface="Arial"/>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txBox="1"/>
          <p:nvPr/>
        </p:nvSpPr>
        <p:spPr>
          <a:xfrm>
            <a:off x="0" y="0"/>
            <a:ext cx="9144000" cy="68580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267" name="Google Shape;267;p13"/>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268" name="Google Shape;268;p13"/>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269" name="Google Shape;269;p13"/>
          <p:cNvSpPr/>
          <p:nvPr/>
        </p:nvSpPr>
        <p:spPr>
          <a:xfrm>
            <a:off x="76200" y="914400"/>
            <a:ext cx="8382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10</a:t>
            </a:r>
            <a:endParaRPr b="0" i="0" sz="1400" u="none" cap="none" strike="noStrike">
              <a:solidFill>
                <a:srgbClr val="000000"/>
              </a:solidFill>
              <a:latin typeface="Arial"/>
              <a:ea typeface="Arial"/>
              <a:cs typeface="Arial"/>
              <a:sym typeface="Arial"/>
            </a:endParaRPr>
          </a:p>
        </p:txBody>
      </p:sp>
      <p:pic>
        <p:nvPicPr>
          <p:cNvPr descr="cms_8430" id="270" name="Google Shape;270;p13"/>
          <p:cNvPicPr preferRelativeResize="0"/>
          <p:nvPr/>
        </p:nvPicPr>
        <p:blipFill rotWithShape="1">
          <a:blip r:embed="rId4">
            <a:alphaModFix/>
          </a:blip>
          <a:srcRect b="0" l="0" r="0" t="0"/>
          <a:stretch/>
        </p:blipFill>
        <p:spPr>
          <a:xfrm>
            <a:off x="5105400" y="1143000"/>
            <a:ext cx="4038600" cy="4800600"/>
          </a:xfrm>
          <a:prstGeom prst="rect">
            <a:avLst/>
          </a:prstGeom>
          <a:noFill/>
          <a:ln>
            <a:noFill/>
          </a:ln>
        </p:spPr>
      </p:pic>
      <p:sp>
        <p:nvSpPr>
          <p:cNvPr id="271" name="Google Shape;271;p13"/>
          <p:cNvSpPr txBox="1"/>
          <p:nvPr/>
        </p:nvSpPr>
        <p:spPr>
          <a:xfrm>
            <a:off x="1584325" y="2057400"/>
            <a:ext cx="1755775" cy="1816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FF"/>
              </a:buClr>
              <a:buSzPts val="2800"/>
              <a:buFont typeface="Times New Roman"/>
              <a:buAutoNum type="alphaUcPeriod"/>
            </a:pPr>
            <a:r>
              <a:rPr b="1" i="0" lang="en-US" sz="2800" u="none" cap="none" strike="noStrike">
                <a:solidFill>
                  <a:srgbClr val="0000FF"/>
                </a:solidFill>
                <a:latin typeface="Times New Roman"/>
                <a:ea typeface="Times New Roman"/>
                <a:cs typeface="Times New Roman"/>
                <a:sym typeface="Times New Roman"/>
              </a:rPr>
              <a:t> Mường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FF"/>
              </a:buClr>
              <a:buSzPts val="2800"/>
              <a:buFont typeface="Times New Roman"/>
              <a:buAutoNum type="alphaUcPeriod"/>
            </a:pPr>
            <a:r>
              <a:rPr b="1" i="0" lang="en-US" sz="2800" u="none" cap="none" strike="noStrike">
                <a:solidFill>
                  <a:srgbClr val="0000FF"/>
                </a:solidFill>
                <a:latin typeface="Times New Roman"/>
                <a:ea typeface="Times New Roman"/>
                <a:cs typeface="Times New Roman"/>
                <a:sym typeface="Times New Roman"/>
              </a:rPr>
              <a:t> Tày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FF"/>
              </a:buClr>
              <a:buSzPts val="2800"/>
              <a:buFont typeface="Times New Roman"/>
              <a:buAutoNum type="alphaUcPeriod"/>
            </a:pPr>
            <a:r>
              <a:rPr b="1" i="0" lang="en-US" sz="2800" u="none" cap="none" strike="noStrike">
                <a:solidFill>
                  <a:srgbClr val="0000FF"/>
                </a:solidFill>
                <a:latin typeface="Times New Roman"/>
                <a:ea typeface="Times New Roman"/>
                <a:cs typeface="Times New Roman"/>
                <a:sym typeface="Times New Roman"/>
              </a:rPr>
              <a:t> Nùng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FF"/>
              </a:buClr>
              <a:buSzPts val="2800"/>
              <a:buFont typeface="Times New Roman"/>
              <a:buAutoNum type="alphaUcPeriod"/>
            </a:pPr>
            <a:r>
              <a:rPr b="1" i="0" lang="en-US" sz="2800" u="none" cap="none" strike="noStrike">
                <a:solidFill>
                  <a:srgbClr val="0000FF"/>
                </a:solidFill>
                <a:latin typeface="Times New Roman"/>
                <a:ea typeface="Times New Roman"/>
                <a:cs typeface="Times New Roman"/>
                <a:sym typeface="Times New Roman"/>
              </a:rPr>
              <a:t> Thái</a:t>
            </a:r>
            <a:endParaRPr b="0" i="0" sz="1400" u="none" cap="none" strike="noStrike">
              <a:solidFill>
                <a:srgbClr val="000000"/>
              </a:solidFill>
              <a:latin typeface="Arial"/>
              <a:ea typeface="Arial"/>
              <a:cs typeface="Arial"/>
              <a:sym typeface="Arial"/>
            </a:endParaRPr>
          </a:p>
        </p:txBody>
      </p:sp>
      <p:sp>
        <p:nvSpPr>
          <p:cNvPr id="272" name="Google Shape;272;p13"/>
          <p:cNvSpPr txBox="1"/>
          <p:nvPr/>
        </p:nvSpPr>
        <p:spPr>
          <a:xfrm>
            <a:off x="1636712" y="2066925"/>
            <a:ext cx="133508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none" cap="none" strike="noStrike">
                <a:solidFill>
                  <a:srgbClr val="0000FF"/>
                </a:solidFill>
                <a:latin typeface="Times New Roman"/>
                <a:ea typeface="Times New Roman"/>
                <a:cs typeface="Times New Roman"/>
                <a:sym typeface="Times New Roman"/>
              </a:rPr>
              <a:t>D. Thái</a:t>
            </a:r>
            <a:endParaRPr b="0" i="0" sz="1400" u="none" cap="none" strike="noStrike">
              <a:solidFill>
                <a:srgbClr val="000000"/>
              </a:solidFill>
              <a:latin typeface="Arial"/>
              <a:ea typeface="Arial"/>
              <a:cs typeface="Arial"/>
              <a:sym typeface="Arial"/>
            </a:endParaRPr>
          </a:p>
        </p:txBody>
      </p:sp>
      <p:sp>
        <p:nvSpPr>
          <p:cNvPr id="273" name="Google Shape;273;p13"/>
          <p:cNvSpPr txBox="1"/>
          <p:nvPr/>
        </p:nvSpPr>
        <p:spPr>
          <a:xfrm>
            <a:off x="1219200" y="990600"/>
            <a:ext cx="3810000"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Những người phụ nữ này thuộc dân tộc nào?</a:t>
            </a:r>
            <a:endParaRPr b="0" i="0" sz="1400" u="none" cap="none" strike="noStrike">
              <a:solidFill>
                <a:srgbClr val="000000"/>
              </a:solidFill>
              <a:latin typeface="Arial"/>
              <a:ea typeface="Arial"/>
              <a:cs typeface="Arial"/>
              <a:sym typeface="Arial"/>
            </a:endParaRPr>
          </a:p>
        </p:txBody>
      </p:sp>
      <p:sp>
        <p:nvSpPr>
          <p:cNvPr id="274" name="Google Shape;274;p13"/>
          <p:cNvSpPr/>
          <p:nvPr/>
        </p:nvSpPr>
        <p:spPr>
          <a:xfrm>
            <a:off x="8458200" y="6248400"/>
            <a:ext cx="685800" cy="609600"/>
          </a:xfrm>
          <a:custGeom>
            <a:rect b="b" l="l" r="r" t="t"/>
            <a:pathLst>
              <a:path extrusionOk="0" h="120000" w="120000">
                <a:moveTo>
                  <a:pt x="0" y="0"/>
                </a:moveTo>
                <a:lnTo>
                  <a:pt x="120000" y="0"/>
                </a:lnTo>
                <a:lnTo>
                  <a:pt x="120000" y="120000"/>
                </a:lnTo>
                <a:lnTo>
                  <a:pt x="0" y="120000"/>
                </a:lnTo>
                <a:close/>
                <a:moveTo>
                  <a:pt x="20000" y="60000"/>
                </a:moveTo>
                <a:lnTo>
                  <a:pt x="100000" y="15000"/>
                </a:lnTo>
                <a:lnTo>
                  <a:pt x="100000" y="105000"/>
                </a:lnTo>
                <a:close/>
              </a:path>
              <a:path extrusionOk="0" fill="darken" h="120000" w="120000">
                <a:moveTo>
                  <a:pt x="20000" y="60000"/>
                </a:moveTo>
                <a:lnTo>
                  <a:pt x="100000" y="15000"/>
                </a:lnTo>
                <a:lnTo>
                  <a:pt x="100000" y="105000"/>
                </a:lnTo>
                <a:close/>
              </a:path>
              <a:path extrusionOk="0" fill="none" h="120000" w="120000">
                <a:moveTo>
                  <a:pt x="20000" y="60000"/>
                </a:moveTo>
                <a:lnTo>
                  <a:pt x="100000" y="15000"/>
                </a:lnTo>
                <a:lnTo>
                  <a:pt x="100000" y="10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1"/>
                                        </p:tgtEl>
                                      </p:cBhvr>
                                    </p:animEffect>
                                    <p:set>
                                      <p:cBhvr>
                                        <p:cTn dur="1" fill="hold">
                                          <p:stCondLst>
                                            <p:cond delay="500"/>
                                          </p:stCondLst>
                                        </p:cTn>
                                        <p:tgtEl>
                                          <p:spTgt spid="2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4"/>
          <p:cNvSpPr txBox="1"/>
          <p:nvPr/>
        </p:nvSpPr>
        <p:spPr>
          <a:xfrm>
            <a:off x="0" y="0"/>
            <a:ext cx="9144000" cy="68580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280" name="Google Shape;280;p14"/>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281" name="Google Shape;281;p14"/>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282" name="Google Shape;282;p14"/>
          <p:cNvSpPr/>
          <p:nvPr/>
        </p:nvSpPr>
        <p:spPr>
          <a:xfrm>
            <a:off x="76200" y="914400"/>
            <a:ext cx="8382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11</a:t>
            </a:r>
            <a:endParaRPr b="0" i="0" sz="1400" u="none" cap="none" strike="noStrike">
              <a:solidFill>
                <a:srgbClr val="000000"/>
              </a:solidFill>
              <a:latin typeface="Arial"/>
              <a:ea typeface="Arial"/>
              <a:cs typeface="Arial"/>
              <a:sym typeface="Arial"/>
            </a:endParaRPr>
          </a:p>
        </p:txBody>
      </p:sp>
      <p:sp>
        <p:nvSpPr>
          <p:cNvPr id="283" name="Google Shape;283;p14"/>
          <p:cNvSpPr txBox="1"/>
          <p:nvPr/>
        </p:nvSpPr>
        <p:spPr>
          <a:xfrm>
            <a:off x="1431925" y="904875"/>
            <a:ext cx="6915150"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Điện giật, dùi đâm, dao cắt, lửa nung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Không giết được em người con gái anh hùng</a:t>
            </a:r>
            <a:endParaRPr b="0" i="0" sz="1400" u="none" cap="none" strike="noStrike">
              <a:solidFill>
                <a:srgbClr val="000000"/>
              </a:solidFill>
              <a:latin typeface="Arial"/>
              <a:ea typeface="Arial"/>
              <a:cs typeface="Arial"/>
              <a:sym typeface="Arial"/>
            </a:endParaRPr>
          </a:p>
        </p:txBody>
      </p:sp>
      <p:pic>
        <p:nvPicPr>
          <p:cNvPr id="284" name="Google Shape;284;p14"/>
          <p:cNvPicPr preferRelativeResize="0"/>
          <p:nvPr/>
        </p:nvPicPr>
        <p:blipFill rotWithShape="1">
          <a:blip r:embed="rId4">
            <a:alphaModFix/>
          </a:blip>
          <a:srcRect b="0" l="0" r="0" t="0"/>
          <a:stretch/>
        </p:blipFill>
        <p:spPr>
          <a:xfrm>
            <a:off x="4800600" y="2078037"/>
            <a:ext cx="4267200" cy="3484562"/>
          </a:xfrm>
          <a:prstGeom prst="rect">
            <a:avLst/>
          </a:prstGeom>
          <a:noFill/>
          <a:ln cap="flat" cmpd="sng" w="19050">
            <a:solidFill>
              <a:srgbClr val="0033CC"/>
            </a:solidFill>
            <a:prstDash val="solid"/>
            <a:miter lim="800000"/>
            <a:headEnd len="sm" w="sm" type="none"/>
            <a:tailEnd len="sm" w="sm" type="none"/>
          </a:ln>
        </p:spPr>
      </p:pic>
      <p:sp>
        <p:nvSpPr>
          <p:cNvPr id="285" name="Google Shape;285;p14"/>
          <p:cNvSpPr txBox="1"/>
          <p:nvPr/>
        </p:nvSpPr>
        <p:spPr>
          <a:xfrm>
            <a:off x="381000" y="1809750"/>
            <a:ext cx="3886200" cy="9540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2800"/>
              <a:buFont typeface="Times New Roman"/>
              <a:buNone/>
            </a:pPr>
            <a:r>
              <a:rPr b="1" i="0" lang="en-US" sz="2800" u="none" cap="none" strike="noStrike">
                <a:solidFill>
                  <a:srgbClr val="0000FF"/>
                </a:solidFill>
                <a:latin typeface="Times New Roman"/>
                <a:ea typeface="Times New Roman"/>
                <a:cs typeface="Times New Roman"/>
                <a:sym typeface="Times New Roman"/>
              </a:rPr>
              <a:t>Hai câu thơ trên nói về người anh hùng nào?</a:t>
            </a:r>
            <a:endParaRPr b="0" i="0" sz="1400" u="none" cap="none" strike="noStrike">
              <a:solidFill>
                <a:srgbClr val="000000"/>
              </a:solidFill>
              <a:latin typeface="Arial"/>
              <a:ea typeface="Arial"/>
              <a:cs typeface="Arial"/>
              <a:sym typeface="Arial"/>
            </a:endParaRPr>
          </a:p>
        </p:txBody>
      </p:sp>
      <p:sp>
        <p:nvSpPr>
          <p:cNvPr id="286" name="Google Shape;286;p14"/>
          <p:cNvSpPr txBox="1"/>
          <p:nvPr/>
        </p:nvSpPr>
        <p:spPr>
          <a:xfrm>
            <a:off x="1143000" y="3505200"/>
            <a:ext cx="3157537"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Chị TRẦN THỊ LÝ</a:t>
            </a:r>
            <a:endParaRPr b="0" i="0" sz="1400" u="none" cap="none" strike="noStrike">
              <a:solidFill>
                <a:srgbClr val="000000"/>
              </a:solidFill>
              <a:latin typeface="Arial"/>
              <a:ea typeface="Arial"/>
              <a:cs typeface="Arial"/>
              <a:sym typeface="Arial"/>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5"/>
          <p:cNvSpPr txBox="1"/>
          <p:nvPr/>
        </p:nvSpPr>
        <p:spPr>
          <a:xfrm>
            <a:off x="0" y="0"/>
            <a:ext cx="9144000" cy="68580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292" name="Google Shape;292;p15"/>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293" name="Google Shape;293;p15"/>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294" name="Google Shape;294;p15"/>
          <p:cNvSpPr/>
          <p:nvPr/>
        </p:nvSpPr>
        <p:spPr>
          <a:xfrm>
            <a:off x="76200" y="914400"/>
            <a:ext cx="8382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12</a:t>
            </a:r>
            <a:endParaRPr b="0" i="0" sz="1400" u="none" cap="none" strike="noStrike">
              <a:solidFill>
                <a:srgbClr val="000000"/>
              </a:solidFill>
              <a:latin typeface="Arial"/>
              <a:ea typeface="Arial"/>
              <a:cs typeface="Arial"/>
              <a:sym typeface="Arial"/>
            </a:endParaRPr>
          </a:p>
        </p:txBody>
      </p:sp>
      <p:sp>
        <p:nvSpPr>
          <p:cNvPr id="295" name="Google Shape;295;p15"/>
          <p:cNvSpPr txBox="1"/>
          <p:nvPr/>
        </p:nvSpPr>
        <p:spPr>
          <a:xfrm>
            <a:off x="1355725" y="1263650"/>
            <a:ext cx="6950075"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Tuổi kết hôn đối với nữ giới trong luật Hôn nhân – gia đình Việt Nam là bao nhiêu?</a:t>
            </a:r>
            <a:endParaRPr b="0" i="0" sz="1400" u="none" cap="none" strike="noStrike">
              <a:solidFill>
                <a:srgbClr val="000000"/>
              </a:solidFill>
              <a:latin typeface="Arial"/>
              <a:ea typeface="Arial"/>
              <a:cs typeface="Arial"/>
              <a:sym typeface="Arial"/>
            </a:endParaRPr>
          </a:p>
        </p:txBody>
      </p:sp>
      <p:sp>
        <p:nvSpPr>
          <p:cNvPr id="296" name="Google Shape;296;p15"/>
          <p:cNvSpPr txBox="1"/>
          <p:nvPr/>
        </p:nvSpPr>
        <p:spPr>
          <a:xfrm>
            <a:off x="3511550" y="2743200"/>
            <a:ext cx="15176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Times New Roman"/>
              <a:buNone/>
            </a:pPr>
            <a:r>
              <a:rPr b="1" i="0" lang="en-US" sz="3600" u="none" cap="none" strike="noStrike">
                <a:solidFill>
                  <a:schemeClr val="dk1"/>
                </a:solidFill>
                <a:latin typeface="Times New Roman"/>
                <a:ea typeface="Times New Roman"/>
                <a:cs typeface="Times New Roman"/>
                <a:sym typeface="Times New Roman"/>
              </a:rPr>
              <a:t>18 tuổi</a:t>
            </a:r>
            <a:endParaRPr b="0" i="0" sz="1400" u="none" cap="none" strike="noStrike">
              <a:solidFill>
                <a:srgbClr val="000000"/>
              </a:solidFill>
              <a:latin typeface="Arial"/>
              <a:ea typeface="Arial"/>
              <a:cs typeface="Arial"/>
              <a:sym typeface="Arial"/>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6"/>
          <p:cNvSpPr txBox="1"/>
          <p:nvPr/>
        </p:nvSpPr>
        <p:spPr>
          <a:xfrm>
            <a:off x="0" y="0"/>
            <a:ext cx="9144000" cy="68580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302" name="Google Shape;302;p16"/>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303" name="Google Shape;303;p16"/>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304" name="Google Shape;304;p16"/>
          <p:cNvSpPr/>
          <p:nvPr/>
        </p:nvSpPr>
        <p:spPr>
          <a:xfrm>
            <a:off x="76200" y="914400"/>
            <a:ext cx="8382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13</a:t>
            </a:r>
            <a:endParaRPr b="0" i="0" sz="1400" u="none" cap="none" strike="noStrike">
              <a:solidFill>
                <a:srgbClr val="000000"/>
              </a:solidFill>
              <a:latin typeface="Arial"/>
              <a:ea typeface="Arial"/>
              <a:cs typeface="Arial"/>
              <a:sym typeface="Arial"/>
            </a:endParaRPr>
          </a:p>
        </p:txBody>
      </p:sp>
      <p:sp>
        <p:nvSpPr>
          <p:cNvPr id="305" name="Google Shape;305;p16"/>
          <p:cNvSpPr txBox="1"/>
          <p:nvPr/>
        </p:nvSpPr>
        <p:spPr>
          <a:xfrm>
            <a:off x="895350" y="923925"/>
            <a:ext cx="8115300" cy="26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Bà là một nữ chính trị gia nổi tiếng của Việt Nam. Bà là 1 trong những người đại diện các bên ký hiệp định Pari năm 1973 và là người phụ nữ duy nhất đặt bút kí vào Hiệp định.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Bà cũng từng giữ chức vụ Phó Chủ tịch nước Việt Nam từ 1992 đến 2002.  </a:t>
            </a:r>
            <a:endParaRPr b="0" i="0" sz="1400" u="none" cap="none" strike="noStrike">
              <a:solidFill>
                <a:srgbClr val="000000"/>
              </a:solidFill>
              <a:latin typeface="Arial"/>
              <a:ea typeface="Arial"/>
              <a:cs typeface="Arial"/>
              <a:sym typeface="Arial"/>
            </a:endParaRPr>
          </a:p>
        </p:txBody>
      </p:sp>
      <p:sp>
        <p:nvSpPr>
          <p:cNvPr id="306" name="Google Shape;306;p16"/>
          <p:cNvSpPr txBox="1"/>
          <p:nvPr/>
        </p:nvSpPr>
        <p:spPr>
          <a:xfrm>
            <a:off x="1219200" y="4330700"/>
            <a:ext cx="3935412"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1" i="0" lang="en-US" sz="3200" u="none" cap="none" strike="noStrike">
                <a:solidFill>
                  <a:schemeClr val="dk1"/>
                </a:solidFill>
                <a:latin typeface="Times New Roman"/>
                <a:ea typeface="Times New Roman"/>
                <a:cs typeface="Times New Roman"/>
                <a:sym typeface="Times New Roman"/>
              </a:rPr>
              <a:t>NGUYỄN THỊ BÌNH</a:t>
            </a:r>
            <a:endParaRPr b="0" i="0" sz="1400" u="none" cap="none" strike="noStrike">
              <a:solidFill>
                <a:srgbClr val="000000"/>
              </a:solidFill>
              <a:latin typeface="Arial"/>
              <a:ea typeface="Arial"/>
              <a:cs typeface="Arial"/>
              <a:sym typeface="Arial"/>
            </a:endParaRPr>
          </a:p>
        </p:txBody>
      </p:sp>
      <p:pic>
        <p:nvPicPr>
          <p:cNvPr descr="small_130997" id="307" name="Google Shape;307;p16"/>
          <p:cNvPicPr preferRelativeResize="0"/>
          <p:nvPr/>
        </p:nvPicPr>
        <p:blipFill rotWithShape="1">
          <a:blip r:embed="rId4">
            <a:alphaModFix/>
          </a:blip>
          <a:srcRect b="0" l="0" r="0" t="0"/>
          <a:stretch/>
        </p:blipFill>
        <p:spPr>
          <a:xfrm>
            <a:off x="5638800" y="3733800"/>
            <a:ext cx="3124200" cy="2897187"/>
          </a:xfrm>
          <a:prstGeom prst="rect">
            <a:avLst/>
          </a:prstGeom>
          <a:noFill/>
          <a:ln>
            <a:noFill/>
          </a:ln>
        </p:spPr>
      </p:pic>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7"/>
          <p:cNvSpPr txBox="1"/>
          <p:nvPr/>
        </p:nvSpPr>
        <p:spPr>
          <a:xfrm>
            <a:off x="0" y="0"/>
            <a:ext cx="9144000" cy="68580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313" name="Google Shape;313;p17"/>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314" name="Google Shape;314;p17"/>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315" name="Google Shape;315;p17"/>
          <p:cNvSpPr/>
          <p:nvPr/>
        </p:nvSpPr>
        <p:spPr>
          <a:xfrm>
            <a:off x="76200" y="914400"/>
            <a:ext cx="8382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14</a:t>
            </a:r>
            <a:endParaRPr b="0" i="0" sz="1400" u="none" cap="none" strike="noStrike">
              <a:solidFill>
                <a:srgbClr val="000000"/>
              </a:solidFill>
              <a:latin typeface="Arial"/>
              <a:ea typeface="Arial"/>
              <a:cs typeface="Arial"/>
              <a:sym typeface="Arial"/>
            </a:endParaRPr>
          </a:p>
        </p:txBody>
      </p:sp>
      <p:sp>
        <p:nvSpPr>
          <p:cNvPr id="316" name="Google Shape;316;p17"/>
          <p:cNvSpPr txBox="1"/>
          <p:nvPr/>
        </p:nvSpPr>
        <p:spPr>
          <a:xfrm>
            <a:off x="1066800" y="1143000"/>
            <a:ext cx="7467600" cy="138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Quê ở Bình Ân, huyện Gò Công Đông tỉnh Tiền Giang. Nguyên phó chủ tịch nước Cộng hòa Xã hội Chủ nghĩa Việt Nam (khóa 2002-2007).</a:t>
            </a:r>
            <a:endParaRPr b="0" i="0" sz="1400" u="none" cap="none" strike="noStrike">
              <a:solidFill>
                <a:srgbClr val="000000"/>
              </a:solidFill>
              <a:latin typeface="Arial"/>
              <a:ea typeface="Arial"/>
              <a:cs typeface="Arial"/>
              <a:sym typeface="Arial"/>
            </a:endParaRPr>
          </a:p>
        </p:txBody>
      </p:sp>
      <p:pic>
        <p:nvPicPr>
          <p:cNvPr descr="Bà Trương Mỹ Hoa trả lời phỏng vấn BBC tại Phủ Chủ tịch ở Hà Nội hồi tháng 8/2008" id="317" name="Google Shape;317;p17"/>
          <p:cNvPicPr preferRelativeResize="0"/>
          <p:nvPr/>
        </p:nvPicPr>
        <p:blipFill rotWithShape="1">
          <a:blip r:embed="rId4">
            <a:alphaModFix/>
          </a:blip>
          <a:srcRect b="0" l="0" r="0" t="0"/>
          <a:stretch/>
        </p:blipFill>
        <p:spPr>
          <a:xfrm>
            <a:off x="4419600" y="2895600"/>
            <a:ext cx="4295775" cy="3200400"/>
          </a:xfrm>
          <a:prstGeom prst="rect">
            <a:avLst/>
          </a:prstGeom>
          <a:noFill/>
          <a:ln>
            <a:noFill/>
          </a:ln>
        </p:spPr>
      </p:pic>
      <p:sp>
        <p:nvSpPr>
          <p:cNvPr id="318" name="Google Shape;318;p17"/>
          <p:cNvSpPr txBox="1"/>
          <p:nvPr/>
        </p:nvSpPr>
        <p:spPr>
          <a:xfrm>
            <a:off x="1066800" y="3514725"/>
            <a:ext cx="3349625"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TRƯƠNG MỸ HOA</a:t>
            </a:r>
            <a:endParaRPr b="0" i="0" sz="1400" u="none" cap="none" strike="noStrike">
              <a:solidFill>
                <a:srgbClr val="000000"/>
              </a:solidFill>
              <a:latin typeface="Arial"/>
              <a:ea typeface="Arial"/>
              <a:cs typeface="Arial"/>
              <a:sym typeface="Arial"/>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8"/>
          <p:cNvSpPr txBox="1"/>
          <p:nvPr/>
        </p:nvSpPr>
        <p:spPr>
          <a:xfrm>
            <a:off x="0" y="0"/>
            <a:ext cx="9144000" cy="67818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324" name="Google Shape;324;p18"/>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325" name="Google Shape;325;p18"/>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326" name="Google Shape;326;p18"/>
          <p:cNvSpPr/>
          <p:nvPr/>
        </p:nvSpPr>
        <p:spPr>
          <a:xfrm>
            <a:off x="76200" y="914400"/>
            <a:ext cx="8382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15</a:t>
            </a:r>
            <a:endParaRPr b="0" i="0" sz="1400" u="none" cap="none" strike="noStrike">
              <a:solidFill>
                <a:srgbClr val="000000"/>
              </a:solidFill>
              <a:latin typeface="Arial"/>
              <a:ea typeface="Arial"/>
              <a:cs typeface="Arial"/>
              <a:sym typeface="Arial"/>
            </a:endParaRPr>
          </a:p>
        </p:txBody>
      </p:sp>
      <p:sp>
        <p:nvSpPr>
          <p:cNvPr id="327" name="Google Shape;327;p18"/>
          <p:cNvSpPr txBox="1"/>
          <p:nvPr/>
        </p:nvSpPr>
        <p:spPr>
          <a:xfrm>
            <a:off x="1447800" y="1209675"/>
            <a:ext cx="6858000" cy="22272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Bà được mệnh danh là “Bà chúa thơ Nôm”, có một bài thơ nổi tiếng về vẻ đẹp và thân phận của người phụ nữ trong xã hội phong kiến.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Bà là ai?</a:t>
            </a:r>
            <a:endParaRPr b="0" i="0" sz="1400" u="none" cap="none" strike="noStrike">
              <a:solidFill>
                <a:srgbClr val="000000"/>
              </a:solidFill>
              <a:latin typeface="Arial"/>
              <a:ea typeface="Arial"/>
              <a:cs typeface="Arial"/>
              <a:sym typeface="Arial"/>
            </a:endParaRPr>
          </a:p>
        </p:txBody>
      </p:sp>
      <p:sp>
        <p:nvSpPr>
          <p:cNvPr id="328" name="Google Shape;328;p18"/>
          <p:cNvSpPr txBox="1"/>
          <p:nvPr/>
        </p:nvSpPr>
        <p:spPr>
          <a:xfrm>
            <a:off x="2835275" y="3800475"/>
            <a:ext cx="3489325"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none" cap="none" strike="noStrike">
                <a:solidFill>
                  <a:srgbClr val="0000FF"/>
                </a:solidFill>
                <a:latin typeface="Times New Roman"/>
                <a:ea typeface="Times New Roman"/>
                <a:cs typeface="Times New Roman"/>
                <a:sym typeface="Times New Roman"/>
              </a:rPr>
              <a:t>HỒ XUÂN HƯƠNG  </a:t>
            </a:r>
            <a:endParaRPr b="0" i="0" sz="1400" u="none" cap="none" strike="noStrike">
              <a:solidFill>
                <a:srgbClr val="000000"/>
              </a:solidFill>
              <a:latin typeface="Arial"/>
              <a:ea typeface="Arial"/>
              <a:cs typeface="Arial"/>
              <a:sym typeface="Arial"/>
            </a:endParaRPr>
          </a:p>
        </p:txBody>
      </p:sp>
      <p:sp>
        <p:nvSpPr>
          <p:cNvPr id="329" name="Google Shape;329;p18"/>
          <p:cNvSpPr/>
          <p:nvPr/>
        </p:nvSpPr>
        <p:spPr>
          <a:xfrm>
            <a:off x="8458200" y="6248400"/>
            <a:ext cx="685800" cy="609600"/>
          </a:xfrm>
          <a:custGeom>
            <a:rect b="b" l="l" r="r" t="t"/>
            <a:pathLst>
              <a:path extrusionOk="0" h="120000" w="120000">
                <a:moveTo>
                  <a:pt x="0" y="0"/>
                </a:moveTo>
                <a:lnTo>
                  <a:pt x="120000" y="0"/>
                </a:lnTo>
                <a:lnTo>
                  <a:pt x="120000" y="120000"/>
                </a:lnTo>
                <a:lnTo>
                  <a:pt x="0" y="120000"/>
                </a:lnTo>
                <a:close/>
                <a:moveTo>
                  <a:pt x="20000" y="60000"/>
                </a:moveTo>
                <a:lnTo>
                  <a:pt x="100000" y="15000"/>
                </a:lnTo>
                <a:lnTo>
                  <a:pt x="100000" y="105000"/>
                </a:lnTo>
                <a:close/>
              </a:path>
              <a:path extrusionOk="0" fill="darken" h="120000" w="120000">
                <a:moveTo>
                  <a:pt x="20000" y="60000"/>
                </a:moveTo>
                <a:lnTo>
                  <a:pt x="100000" y="15000"/>
                </a:lnTo>
                <a:lnTo>
                  <a:pt x="100000" y="105000"/>
                </a:lnTo>
                <a:close/>
              </a:path>
              <a:path extrusionOk="0" fill="none" h="120000" w="120000">
                <a:moveTo>
                  <a:pt x="20000" y="60000"/>
                </a:moveTo>
                <a:lnTo>
                  <a:pt x="100000" y="15000"/>
                </a:lnTo>
                <a:lnTo>
                  <a:pt x="100000" y="10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19"/>
          <p:cNvPicPr preferRelativeResize="0"/>
          <p:nvPr>
            <p:ph idx="1" type="body"/>
          </p:nvPr>
        </p:nvPicPr>
        <p:blipFill rotWithShape="1">
          <a:blip r:embed="rId3">
            <a:alphaModFix/>
          </a:blip>
          <a:srcRect b="0" l="0" r="0" t="0"/>
          <a:stretch/>
        </p:blipFill>
        <p:spPr>
          <a:xfrm>
            <a:off x="76200" y="76200"/>
            <a:ext cx="8991600" cy="6629400"/>
          </a:xfrm>
          <a:prstGeom prst="rect">
            <a:avLst/>
          </a:prstGeom>
          <a:noFill/>
          <a:ln>
            <a:noFill/>
          </a:ln>
        </p:spPr>
      </p:pic>
      <p:sp>
        <p:nvSpPr>
          <p:cNvPr id="335" name="Google Shape;335;p19"/>
          <p:cNvSpPr/>
          <p:nvPr/>
        </p:nvSpPr>
        <p:spPr>
          <a:xfrm>
            <a:off x="2209800" y="533400"/>
            <a:ext cx="6019800" cy="1219200"/>
          </a:xfrm>
          <a:prstGeom prst="rect">
            <a:avLst/>
          </a:prstGeom>
        </p:spPr>
        <p:txBody>
          <a:bodyPr>
            <a:prstTxWarp prst="textPlain"/>
          </a:bodyPr>
          <a:lstStyle/>
          <a:p>
            <a:pPr lvl="0" algn="l"/>
            <a:r>
              <a:rPr b="0" i="1">
                <a:ln cap="flat" cmpd="sng" w="12700">
                  <a:solidFill>
                    <a:srgbClr val="EAEAEA"/>
                  </a:solidFill>
                  <a:prstDash val="solid"/>
                  <a:miter lim="800000"/>
                  <a:headEnd len="sm" w="sm" type="none"/>
                  <a:tailEnd len="sm" w="sm" type="none"/>
                </a:ln>
                <a:gradFill>
                  <a:gsLst>
                    <a:gs pos="0">
                      <a:srgbClr val="FF0000"/>
                    </a:gs>
                    <a:gs pos="50000">
                      <a:srgbClr val="0000FF"/>
                    </a:gs>
                    <a:gs pos="100000">
                      <a:srgbClr val="FF0000"/>
                    </a:gs>
                  </a:gsLst>
                  <a:lin ang="5400000" scaled="0"/>
                </a:gradFill>
                <a:latin typeface="Arial"/>
              </a:rPr>
              <a:t>Trò chơi  </a:t>
            </a:r>
          </a:p>
        </p:txBody>
      </p:sp>
      <p:sp>
        <p:nvSpPr>
          <p:cNvPr id="336" name="Google Shape;336;p19"/>
          <p:cNvSpPr/>
          <p:nvPr/>
        </p:nvSpPr>
        <p:spPr>
          <a:xfrm>
            <a:off x="1028700" y="2187575"/>
            <a:ext cx="7086600" cy="2743200"/>
          </a:xfrm>
          <a:prstGeom prst="ellipse">
            <a:avLst/>
          </a:prstGeom>
          <a:solidFill>
            <a:schemeClr val="lt1"/>
          </a:solidFill>
          <a:ln cap="flat" cmpd="thickThin"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rPr b="1" i="0" lang="en-US" sz="2800" u="none" cap="none" strike="noStrike">
                <a:solidFill>
                  <a:srgbClr val="0000FF"/>
                </a:solidFill>
                <a:latin typeface="Times New Roman"/>
                <a:ea typeface="Times New Roman"/>
                <a:cs typeface="Times New Roman"/>
                <a:sym typeface="Times New Roman"/>
              </a:rPr>
              <a:t>Vòng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FF"/>
              </a:buClr>
              <a:buSzPts val="2800"/>
              <a:buFont typeface="Times New Roman"/>
              <a:buNone/>
            </a:pPr>
            <a:r>
              <a:rPr b="1" i="0" lang="en-US" sz="2800" u="none" cap="none" strike="noStrike">
                <a:solidFill>
                  <a:srgbClr val="0000FF"/>
                </a:solidFill>
                <a:latin typeface="Times New Roman"/>
                <a:ea typeface="Times New Roman"/>
                <a:cs typeface="Times New Roman"/>
                <a:sym typeface="Times New Roman"/>
              </a:rPr>
              <a:t>Tìm hiểu các bài ca ngợi người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FF"/>
              </a:buClr>
              <a:buSzPts val="2800"/>
              <a:buFont typeface="Times New Roman"/>
              <a:buNone/>
            </a:pPr>
            <a:r>
              <a:rPr b="1" i="0" lang="en-US" sz="2800" u="none" cap="none" strike="noStrike">
                <a:solidFill>
                  <a:srgbClr val="0000FF"/>
                </a:solidFill>
                <a:latin typeface="Times New Roman"/>
                <a:ea typeface="Times New Roman"/>
                <a:cs typeface="Times New Roman"/>
                <a:sym typeface="Times New Roman"/>
              </a:rPr>
              <a:t>phụ nữ Việt Nam</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230"/>
                                        <p:tgtEl>
                                          <p:spTgt spid="335"/>
                                        </p:tgtEl>
                                      </p:cBhvr>
                                    </p:animEffect>
                                  </p:childTnLst>
                                </p:cTn>
                              </p:par>
                            </p:childTnLst>
                          </p:cTn>
                        </p:par>
                        <p:par>
                          <p:cTn fill="hold">
                            <p:stCondLst>
                              <p:cond delay="123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
          <p:cNvPicPr preferRelativeResize="0"/>
          <p:nvPr>
            <p:ph idx="1" type="body"/>
          </p:nvPr>
        </p:nvPicPr>
        <p:blipFill rotWithShape="1">
          <a:blip r:embed="rId3">
            <a:alphaModFix/>
          </a:blip>
          <a:srcRect b="0" l="0" r="0" t="0"/>
          <a:stretch/>
        </p:blipFill>
        <p:spPr>
          <a:xfrm>
            <a:off x="76200" y="76200"/>
            <a:ext cx="8991600" cy="6629400"/>
          </a:xfrm>
          <a:prstGeom prst="rect">
            <a:avLst/>
          </a:prstGeom>
          <a:noFill/>
          <a:ln>
            <a:noFill/>
          </a:ln>
        </p:spPr>
      </p:pic>
      <p:sp>
        <p:nvSpPr>
          <p:cNvPr id="116" name="Google Shape;116;p2"/>
          <p:cNvSpPr/>
          <p:nvPr/>
        </p:nvSpPr>
        <p:spPr>
          <a:xfrm>
            <a:off x="2209800" y="533400"/>
            <a:ext cx="6019800" cy="1219200"/>
          </a:xfrm>
          <a:prstGeom prst="rect">
            <a:avLst/>
          </a:prstGeom>
        </p:spPr>
        <p:txBody>
          <a:bodyPr>
            <a:prstTxWarp prst="textPlain"/>
          </a:bodyPr>
          <a:lstStyle/>
          <a:p>
            <a:pPr lvl="0" algn="l"/>
            <a:r>
              <a:rPr b="0" i="1">
                <a:ln cap="flat" cmpd="sng" w="12700">
                  <a:solidFill>
                    <a:srgbClr val="EAEAEA"/>
                  </a:solidFill>
                  <a:prstDash val="solid"/>
                  <a:miter lim="800000"/>
                  <a:headEnd len="sm" w="sm" type="none"/>
                  <a:tailEnd len="sm" w="sm" type="none"/>
                </a:ln>
                <a:gradFill>
                  <a:gsLst>
                    <a:gs pos="0">
                      <a:srgbClr val="FF0000"/>
                    </a:gs>
                    <a:gs pos="50000">
                      <a:srgbClr val="0000FF"/>
                    </a:gs>
                    <a:gs pos="100000">
                      <a:srgbClr val="FF0000"/>
                    </a:gs>
                  </a:gsLst>
                  <a:lin ang="5400000" scaled="0"/>
                </a:gradFill>
                <a:latin typeface="Arial"/>
              </a:rPr>
              <a:t>Trò chơi  </a:t>
            </a:r>
          </a:p>
        </p:txBody>
      </p:sp>
      <p:sp>
        <p:nvSpPr>
          <p:cNvPr id="117" name="Google Shape;117;p2"/>
          <p:cNvSpPr/>
          <p:nvPr/>
        </p:nvSpPr>
        <p:spPr>
          <a:xfrm>
            <a:off x="381000" y="1981200"/>
            <a:ext cx="7848600" cy="2743200"/>
          </a:xfrm>
          <a:prstGeom prst="ellipse">
            <a:avLst/>
          </a:prstGeom>
          <a:solidFill>
            <a:schemeClr val="lt1"/>
          </a:solidFill>
          <a:ln cap="flat" cmpd="thickThin"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600"/>
              <a:buFont typeface="Times New Roman"/>
              <a:buNone/>
            </a:pPr>
            <a:r>
              <a:rPr b="1" i="0" lang="en-US" sz="3600" u="none" cap="none" strike="noStrike">
                <a:solidFill>
                  <a:srgbClr val="0000FF"/>
                </a:solidFill>
                <a:latin typeface="Times New Roman"/>
                <a:ea typeface="Times New Roman"/>
                <a:cs typeface="Times New Roman"/>
                <a:sym typeface="Times New Roman"/>
              </a:rPr>
              <a:t>Tìm hiểu về truyền</a:t>
            </a:r>
            <a:r>
              <a:rPr b="1" i="0" lang="en-US" sz="5400" u="none" cap="none" strike="noStrike">
                <a:solidFill>
                  <a:srgbClr val="0000FF"/>
                </a:solidFill>
                <a:latin typeface="Times New Roman"/>
                <a:ea typeface="Times New Roman"/>
                <a:cs typeface="Times New Roman"/>
                <a:sym typeface="Times New Roman"/>
              </a:rPr>
              <a:t> t</a:t>
            </a:r>
            <a:r>
              <a:rPr b="1" i="0" lang="en-US" sz="3600" u="none" cap="none" strike="noStrike">
                <a:solidFill>
                  <a:srgbClr val="0000FF"/>
                </a:solidFill>
                <a:latin typeface="Times New Roman"/>
                <a:ea typeface="Times New Roman"/>
                <a:cs typeface="Times New Roman"/>
                <a:sym typeface="Times New Roman"/>
              </a:rPr>
              <a:t>hống phụ nữ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230"/>
                                        <p:tgtEl>
                                          <p:spTgt spid="116"/>
                                        </p:tgtEl>
                                      </p:cBhvr>
                                    </p:animEffect>
                                  </p:childTnLst>
                                </p:cTn>
                              </p:par>
                            </p:childTnLst>
                          </p:cTn>
                        </p:par>
                        <p:par>
                          <p:cTn fill="hold">
                            <p:stCondLst>
                              <p:cond delay="123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0"/>
          <p:cNvSpPr txBox="1"/>
          <p:nvPr/>
        </p:nvSpPr>
        <p:spPr>
          <a:xfrm>
            <a:off x="4572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
        <p:nvSpPr>
          <p:cNvPr id="342" name="Google Shape;342;p20"/>
          <p:cNvSpPr txBox="1"/>
          <p:nvPr/>
        </p:nvSpPr>
        <p:spPr>
          <a:xfrm>
            <a:off x="3352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343" name="Google Shape;343;p20"/>
          <p:cNvSpPr txBox="1"/>
          <p:nvPr/>
        </p:nvSpPr>
        <p:spPr>
          <a:xfrm>
            <a:off x="4876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4</a:t>
            </a:r>
            <a:endParaRPr b="0" i="0" sz="1400" u="none" cap="none" strike="noStrike">
              <a:solidFill>
                <a:srgbClr val="000000"/>
              </a:solidFill>
              <a:latin typeface="Arial"/>
              <a:ea typeface="Arial"/>
              <a:cs typeface="Arial"/>
              <a:sym typeface="Arial"/>
            </a:endParaRPr>
          </a:p>
        </p:txBody>
      </p:sp>
      <p:sp>
        <p:nvSpPr>
          <p:cNvPr id="344" name="Google Shape;344;p20"/>
          <p:cNvSpPr txBox="1"/>
          <p:nvPr/>
        </p:nvSpPr>
        <p:spPr>
          <a:xfrm>
            <a:off x="6400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5</a:t>
            </a:r>
            <a:endParaRPr b="0" i="0" sz="1400" u="none" cap="none" strike="noStrike">
              <a:solidFill>
                <a:srgbClr val="000000"/>
              </a:solidFill>
              <a:latin typeface="Arial"/>
              <a:ea typeface="Arial"/>
              <a:cs typeface="Arial"/>
              <a:sym typeface="Arial"/>
            </a:endParaRPr>
          </a:p>
        </p:txBody>
      </p:sp>
      <p:sp>
        <p:nvSpPr>
          <p:cNvPr id="345" name="Google Shape;345;p20"/>
          <p:cNvSpPr txBox="1"/>
          <p:nvPr/>
        </p:nvSpPr>
        <p:spPr>
          <a:xfrm>
            <a:off x="7924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6</a:t>
            </a:r>
            <a:endParaRPr b="0" i="0" sz="1400" u="none" cap="none" strike="noStrike">
              <a:solidFill>
                <a:srgbClr val="000000"/>
              </a:solidFill>
              <a:latin typeface="Arial"/>
              <a:ea typeface="Arial"/>
              <a:cs typeface="Arial"/>
              <a:sym typeface="Arial"/>
            </a:endParaRPr>
          </a:p>
        </p:txBody>
      </p:sp>
      <p:sp>
        <p:nvSpPr>
          <p:cNvPr id="346" name="Google Shape;346;p20"/>
          <p:cNvSpPr txBox="1"/>
          <p:nvPr/>
        </p:nvSpPr>
        <p:spPr>
          <a:xfrm>
            <a:off x="19050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347" name="Google Shape;347;p20"/>
          <p:cNvSpPr/>
          <p:nvPr/>
        </p:nvSpPr>
        <p:spPr>
          <a:xfrm>
            <a:off x="609600" y="128587"/>
            <a:ext cx="608012" cy="1166812"/>
          </a:xfrm>
          <a:prstGeom prst="rect">
            <a:avLst/>
          </a:prstGeom>
        </p:spPr>
        <p:txBody>
          <a:bodyPr>
            <a:prstTxWarp prst="textPlain"/>
          </a:bodyPr>
          <a:lstStyle/>
          <a:p>
            <a:pPr lvl="0" algn="l"/>
            <a:r>
              <a:rPr b="0" i="0">
                <a:ln>
                  <a:noFill/>
                </a:ln>
                <a:solidFill>
                  <a:srgbClr val="00FF00"/>
                </a:solidFill>
                <a:latin typeface="Times New Roman"/>
              </a:rPr>
              <a:t>R </a:t>
            </a:r>
          </a:p>
        </p:txBody>
      </p:sp>
      <p:sp>
        <p:nvSpPr>
          <p:cNvPr id="348" name="Google Shape;348;p20"/>
          <p:cNvSpPr/>
          <p:nvPr/>
        </p:nvSpPr>
        <p:spPr>
          <a:xfrm rot="-180000">
            <a:off x="1216025" y="220662"/>
            <a:ext cx="355600" cy="1066800"/>
          </a:xfrm>
          <a:prstGeom prst="rect">
            <a:avLst/>
          </a:prstGeom>
        </p:spPr>
        <p:txBody>
          <a:bodyPr>
            <a:prstTxWarp prst="textPlain"/>
          </a:bodyPr>
          <a:lstStyle/>
          <a:p>
            <a:pPr lvl="0" algn="l"/>
            <a:r>
              <a:rPr b="0" i="0">
                <a:ln>
                  <a:noFill/>
                </a:ln>
                <a:gradFill>
                  <a:gsLst>
                    <a:gs pos="0">
                      <a:schemeClr val="lt2"/>
                    </a:gs>
                    <a:gs pos="100000">
                      <a:srgbClr val="CCFF33"/>
                    </a:gs>
                  </a:gsLst>
                  <a:lin ang="5400000" scaled="0"/>
                </a:gradFill>
                <a:latin typeface="Impact"/>
              </a:rPr>
              <a:t>Ò </a:t>
            </a:r>
          </a:p>
        </p:txBody>
      </p:sp>
      <p:sp>
        <p:nvSpPr>
          <p:cNvPr id="349" name="Google Shape;349;p20"/>
          <p:cNvSpPr/>
          <p:nvPr/>
        </p:nvSpPr>
        <p:spPr>
          <a:xfrm>
            <a:off x="2133600" y="-100012"/>
            <a:ext cx="246062"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C </a:t>
            </a:r>
          </a:p>
        </p:txBody>
      </p:sp>
      <p:sp>
        <p:nvSpPr>
          <p:cNvPr id="350" name="Google Shape;350;p20"/>
          <p:cNvSpPr/>
          <p:nvPr/>
        </p:nvSpPr>
        <p:spPr>
          <a:xfrm rot="-540000">
            <a:off x="2497137" y="282575"/>
            <a:ext cx="349250" cy="90805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480000" scaled="0"/>
                </a:gradFill>
                <a:latin typeface="Arial Black"/>
              </a:rPr>
              <a:t>h </a:t>
            </a:r>
          </a:p>
        </p:txBody>
      </p:sp>
      <p:sp>
        <p:nvSpPr>
          <p:cNvPr id="351" name="Google Shape;351;p20"/>
          <p:cNvSpPr/>
          <p:nvPr/>
        </p:nvSpPr>
        <p:spPr>
          <a:xfrm rot="4920000">
            <a:off x="2611437" y="500062"/>
            <a:ext cx="862012" cy="573087"/>
          </a:xfrm>
          <a:prstGeom prst="rect">
            <a:avLst/>
          </a:prstGeom>
        </p:spPr>
        <p:txBody>
          <a:bodyPr>
            <a:prstTxWarp prst="textPlain"/>
          </a:bodyPr>
          <a:lstStyle/>
          <a:p>
            <a:pPr lvl="0" algn="l"/>
            <a:r>
              <a:rPr b="0" i="1">
                <a:ln>
                  <a:noFill/>
                </a:ln>
                <a:gradFill>
                  <a:gsLst>
                    <a:gs pos="0">
                      <a:srgbClr val="00FF00"/>
                    </a:gs>
                    <a:gs pos="100000">
                      <a:srgbClr val="00CCFF"/>
                    </a:gs>
                  </a:gsLst>
                  <a:lin ang="420000" scaled="0"/>
                </a:gradFill>
                <a:latin typeface="Arial"/>
              </a:rPr>
              <a:t>Ơ </a:t>
            </a:r>
          </a:p>
        </p:txBody>
      </p:sp>
      <p:sp>
        <p:nvSpPr>
          <p:cNvPr id="352" name="Google Shape;352;p20"/>
          <p:cNvSpPr/>
          <p:nvPr/>
        </p:nvSpPr>
        <p:spPr>
          <a:xfrm>
            <a:off x="4786312" y="0"/>
            <a:ext cx="327025"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M </a:t>
            </a:r>
          </a:p>
        </p:txBody>
      </p:sp>
      <p:sp>
        <p:nvSpPr>
          <p:cNvPr id="353" name="Google Shape;353;p20"/>
          <p:cNvSpPr/>
          <p:nvPr/>
        </p:nvSpPr>
        <p:spPr>
          <a:xfrm rot="5700000">
            <a:off x="5572918" y="375443"/>
            <a:ext cx="917575" cy="722312"/>
          </a:xfrm>
          <a:prstGeom prst="rect">
            <a:avLst/>
          </a:prstGeom>
        </p:spPr>
        <p:txBody>
          <a:bodyPr>
            <a:prstTxWarp prst="textPlain"/>
          </a:bodyPr>
          <a:lstStyle/>
          <a:p>
            <a:pPr lvl="0" algn="l"/>
            <a:r>
              <a:rPr b="0" i="0">
                <a:ln>
                  <a:noFill/>
                </a:ln>
                <a:gradFill>
                  <a:gsLst>
                    <a:gs pos="0">
                      <a:srgbClr val="00FF00"/>
                    </a:gs>
                    <a:gs pos="100000">
                      <a:srgbClr val="00CCFF"/>
                    </a:gs>
                  </a:gsLst>
                  <a:lin ang="21239999" scaled="0"/>
                </a:gradFill>
                <a:latin typeface="Arial Black"/>
              </a:rPr>
              <a:t>N </a:t>
            </a:r>
          </a:p>
        </p:txBody>
      </p:sp>
      <p:sp>
        <p:nvSpPr>
          <p:cNvPr id="354" name="Google Shape;354;p20"/>
          <p:cNvSpPr/>
          <p:nvPr/>
        </p:nvSpPr>
        <p:spPr>
          <a:xfrm>
            <a:off x="6208712" y="280987"/>
            <a:ext cx="573087" cy="8223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H </a:t>
            </a:r>
          </a:p>
        </p:txBody>
      </p:sp>
      <p:sp>
        <p:nvSpPr>
          <p:cNvPr id="355" name="Google Shape;355;p20"/>
          <p:cNvSpPr/>
          <p:nvPr/>
        </p:nvSpPr>
        <p:spPr>
          <a:xfrm rot="300000">
            <a:off x="6829425" y="428625"/>
            <a:ext cx="334962" cy="83185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A </a:t>
            </a:r>
          </a:p>
        </p:txBody>
      </p:sp>
      <p:sp>
        <p:nvSpPr>
          <p:cNvPr id="356" name="Google Shape;356;p20"/>
          <p:cNvSpPr/>
          <p:nvPr/>
        </p:nvSpPr>
        <p:spPr>
          <a:xfrm>
            <a:off x="7205662" y="433387"/>
            <a:ext cx="490537" cy="822325"/>
          </a:xfrm>
          <a:prstGeom prst="rect">
            <a:avLst/>
          </a:prstGeom>
        </p:spPr>
        <p:txBody>
          <a:bodyPr>
            <a:prstTxWarp prst="textPlain"/>
          </a:bodyPr>
          <a:lstStyle/>
          <a:p>
            <a:pPr lvl="0" algn="l"/>
            <a:r>
              <a:rPr b="0" i="0">
                <a:ln>
                  <a:noFill/>
                </a:ln>
                <a:gradFill>
                  <a:gsLst>
                    <a:gs pos="0">
                      <a:srgbClr val="0000FF"/>
                    </a:gs>
                    <a:gs pos="100000">
                      <a:srgbClr val="66FFFF"/>
                    </a:gs>
                  </a:gsLst>
                  <a:lin ang="5400000" scaled="0"/>
                </a:gradFill>
                <a:latin typeface="Impact"/>
              </a:rPr>
              <a:t>C </a:t>
            </a:r>
          </a:p>
        </p:txBody>
      </p:sp>
      <p:sp>
        <p:nvSpPr>
          <p:cNvPr id="357" name="Google Shape;357;p20"/>
          <p:cNvSpPr/>
          <p:nvPr/>
        </p:nvSpPr>
        <p:spPr>
          <a:xfrm rot="300000">
            <a:off x="4213225" y="203200"/>
            <a:ext cx="474662" cy="1008062"/>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gradFill>
                  <a:gsLst>
                    <a:gs pos="0">
                      <a:srgbClr val="0066CC"/>
                    </a:gs>
                    <a:gs pos="100000">
                      <a:schemeClr val="hlink"/>
                    </a:gs>
                  </a:gsLst>
                  <a:lin ang="5400000" scaled="0"/>
                </a:gradFill>
                <a:latin typeface="Impact"/>
              </a:rPr>
              <a:t>Â </a:t>
            </a:r>
          </a:p>
        </p:txBody>
      </p:sp>
      <p:sp>
        <p:nvSpPr>
          <p:cNvPr id="358" name="Google Shape;358;p20"/>
          <p:cNvSpPr/>
          <p:nvPr/>
        </p:nvSpPr>
        <p:spPr>
          <a:xfrm rot="840000">
            <a:off x="0" y="173037"/>
            <a:ext cx="646112" cy="10255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T </a:t>
            </a:r>
          </a:p>
        </p:txBody>
      </p:sp>
      <p:sp>
        <p:nvSpPr>
          <p:cNvPr id="359" name="Google Shape;359;p20"/>
          <p:cNvSpPr/>
          <p:nvPr/>
        </p:nvSpPr>
        <p:spPr>
          <a:xfrm>
            <a:off x="3352800" y="280987"/>
            <a:ext cx="246062" cy="685800"/>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I </a:t>
            </a:r>
          </a:p>
        </p:txBody>
      </p:sp>
      <p:sp>
        <p:nvSpPr>
          <p:cNvPr id="360" name="Google Shape;360;p20"/>
          <p:cNvSpPr/>
          <p:nvPr/>
        </p:nvSpPr>
        <p:spPr>
          <a:xfrm>
            <a:off x="6867525" y="1309687"/>
            <a:ext cx="163512" cy="182562"/>
          </a:xfrm>
          <a:prstGeom prst="ellipse">
            <a:avLst/>
          </a:prstGeom>
          <a:solidFill>
            <a:schemeClr val="accent1"/>
          </a:solidFill>
          <a:ln cap="flat" cmpd="sng" w="9525">
            <a:solidFill>
              <a:schemeClr val="dk1"/>
            </a:solidFill>
            <a:prstDash val="solid"/>
            <a:miter lim="800000"/>
            <a:headEnd len="sm" w="sm" type="none"/>
            <a:tailEnd len="sm" w="sm" type="none"/>
          </a:ln>
          <a:effectLst>
            <a:outerShdw blurRad="63500" dir="13500000" dist="107763">
              <a:schemeClr val="lt2">
                <a:alpha val="4941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sp>
        <p:nvSpPr>
          <p:cNvPr id="361" name="Google Shape;361;p20"/>
          <p:cNvSpPr txBox="1"/>
          <p:nvPr/>
        </p:nvSpPr>
        <p:spPr>
          <a:xfrm>
            <a:off x="304800" y="2971800"/>
            <a:ext cx="11430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Times New Roman"/>
              <a:buNone/>
            </a:pPr>
            <a:r>
              <a:rPr b="1" i="0" lang="en-US" sz="2800" u="none" cap="none" strike="noStrike">
                <a:solidFill>
                  <a:srgbClr val="FFFF00"/>
                </a:solidFill>
                <a:latin typeface="Times New Roman"/>
                <a:ea typeface="Times New Roman"/>
                <a:cs typeface="Times New Roman"/>
                <a:sym typeface="Times New Roman"/>
              </a:rPr>
              <a:t>ĐI</a:t>
            </a:r>
            <a:endParaRPr b="0" i="0" sz="1400" u="none" cap="none" strike="noStrike">
              <a:solidFill>
                <a:srgbClr val="000000"/>
              </a:solidFill>
              <a:latin typeface="Arial"/>
              <a:ea typeface="Arial"/>
              <a:cs typeface="Arial"/>
              <a:sym typeface="Arial"/>
            </a:endParaRPr>
          </a:p>
        </p:txBody>
      </p:sp>
      <p:sp>
        <p:nvSpPr>
          <p:cNvPr id="362" name="Google Shape;362;p20"/>
          <p:cNvSpPr txBox="1"/>
          <p:nvPr/>
        </p:nvSpPr>
        <p:spPr>
          <a:xfrm>
            <a:off x="1676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00"/>
                </a:solidFill>
                <a:latin typeface="Times New Roman"/>
                <a:ea typeface="Times New Roman"/>
                <a:cs typeface="Times New Roman"/>
                <a:sym typeface="Times New Roman"/>
              </a:rPr>
              <a:t>DƯỚI</a:t>
            </a:r>
            <a:endParaRPr b="0" i="0" sz="1400" u="none" cap="none" strike="noStrike">
              <a:solidFill>
                <a:srgbClr val="000000"/>
              </a:solidFill>
              <a:latin typeface="Arial"/>
              <a:ea typeface="Arial"/>
              <a:cs typeface="Arial"/>
              <a:sym typeface="Arial"/>
            </a:endParaRPr>
          </a:p>
        </p:txBody>
      </p:sp>
      <p:sp>
        <p:nvSpPr>
          <p:cNvPr id="363" name="Google Shape;363;p20"/>
          <p:cNvSpPr txBox="1"/>
          <p:nvPr/>
        </p:nvSpPr>
        <p:spPr>
          <a:xfrm>
            <a:off x="4648200" y="2971800"/>
            <a:ext cx="12954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Times New Roman"/>
              <a:buNone/>
            </a:pPr>
            <a:r>
              <a:rPr b="1" i="0" lang="en-US" sz="2800" u="none" cap="none" strike="noStrike">
                <a:solidFill>
                  <a:srgbClr val="FFFF00"/>
                </a:solidFill>
                <a:latin typeface="Times New Roman"/>
                <a:ea typeface="Times New Roman"/>
                <a:cs typeface="Times New Roman"/>
                <a:sym typeface="Times New Roman"/>
              </a:rPr>
              <a:t>KHUYA</a:t>
            </a:r>
            <a:endParaRPr b="0" i="0" sz="1400" u="none" cap="none" strike="noStrike">
              <a:solidFill>
                <a:srgbClr val="000000"/>
              </a:solidFill>
              <a:latin typeface="Arial"/>
              <a:ea typeface="Arial"/>
              <a:cs typeface="Arial"/>
              <a:sym typeface="Arial"/>
            </a:endParaRPr>
          </a:p>
        </p:txBody>
      </p:sp>
      <p:sp>
        <p:nvSpPr>
          <p:cNvPr id="364" name="Google Shape;364;p20"/>
          <p:cNvSpPr txBox="1"/>
          <p:nvPr/>
        </p:nvSpPr>
        <p:spPr>
          <a:xfrm>
            <a:off x="62611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00"/>
                </a:solidFill>
                <a:latin typeface="Times New Roman"/>
                <a:ea typeface="Times New Roman"/>
                <a:cs typeface="Times New Roman"/>
                <a:sym typeface="Times New Roman"/>
              </a:rPr>
              <a:t>SAO</a:t>
            </a:r>
            <a:endParaRPr b="0" i="0" sz="1400" u="none" cap="none" strike="noStrike">
              <a:solidFill>
                <a:srgbClr val="000000"/>
              </a:solidFill>
              <a:latin typeface="Arial"/>
              <a:ea typeface="Arial"/>
              <a:cs typeface="Arial"/>
              <a:sym typeface="Arial"/>
            </a:endParaRPr>
          </a:p>
        </p:txBody>
      </p:sp>
      <p:sp>
        <p:nvSpPr>
          <p:cNvPr id="365" name="Google Shape;365;p20"/>
          <p:cNvSpPr txBox="1"/>
          <p:nvPr/>
        </p:nvSpPr>
        <p:spPr>
          <a:xfrm>
            <a:off x="7772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00"/>
                </a:solidFill>
                <a:latin typeface="Times New Roman"/>
                <a:ea typeface="Times New Roman"/>
                <a:cs typeface="Times New Roman"/>
                <a:sym typeface="Times New Roman"/>
              </a:rPr>
              <a:t>ĐÊM</a:t>
            </a:r>
            <a:r>
              <a:rPr b="1" i="0" lang="en-US" sz="2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66" name="Google Shape;366;p20"/>
          <p:cNvSpPr txBox="1"/>
          <p:nvPr/>
        </p:nvSpPr>
        <p:spPr>
          <a:xfrm>
            <a:off x="457200" y="5181600"/>
            <a:ext cx="8229600" cy="1066800"/>
          </a:xfrm>
          <a:prstGeom prst="rect">
            <a:avLst/>
          </a:prstGeom>
          <a:solidFill>
            <a:srgbClr val="0000CC"/>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0000"/>
              </a:buClr>
              <a:buSzPts val="3200"/>
              <a:buFont typeface="Times New Roman"/>
              <a:buNone/>
            </a:pPr>
            <a:r>
              <a:rPr b="1" i="1" lang="en-US" sz="3200" u="none" cap="none" strike="noStrike">
                <a:solidFill>
                  <a:srgbClr val="FF0000"/>
                </a:solidFill>
                <a:latin typeface="Times New Roman"/>
                <a:ea typeface="Times New Roman"/>
                <a:cs typeface="Times New Roman"/>
                <a:sym typeface="Times New Roman"/>
              </a:rPr>
              <a:t>CÔ GÁI MỞ ĐƯỜNG </a:t>
            </a:r>
            <a:r>
              <a:rPr b="1" i="1" lang="en-US" sz="1800" u="none" cap="none" strike="noStrike">
                <a:solidFill>
                  <a:srgbClr val="FF0000"/>
                </a:solidFill>
                <a:latin typeface="Times New Roman"/>
                <a:ea typeface="Times New Roman"/>
                <a:cs typeface="Times New Roman"/>
                <a:sym typeface="Times New Roman"/>
              </a:rPr>
              <a:t>(Nhạc và lời: Xuân Giao)</a:t>
            </a:r>
            <a:endParaRPr b="1" i="1" sz="1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3200"/>
              <a:buFont typeface="Tahoma"/>
              <a:buNone/>
            </a:pPr>
            <a:r>
              <a:rPr b="0" i="1" lang="en-US" sz="3200" u="none" cap="none" strike="noStrike">
                <a:solidFill>
                  <a:schemeClr val="dk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hlink"/>
              </a:buClr>
              <a:buSzPts val="3200"/>
              <a:buFont typeface="Times New Roman"/>
              <a:buNone/>
            </a:pPr>
            <a:r>
              <a:rPr b="1" i="1" lang="en-US" sz="3200" u="none" cap="none" strike="noStrike">
                <a:solidFill>
                  <a:schemeClr val="hlink"/>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67" name="Google Shape;367;p20"/>
          <p:cNvSpPr txBox="1"/>
          <p:nvPr/>
        </p:nvSpPr>
        <p:spPr>
          <a:xfrm>
            <a:off x="322262" y="4305300"/>
            <a:ext cx="1924050" cy="533400"/>
          </a:xfrm>
          <a:prstGeom prst="rect">
            <a:avLst/>
          </a:pr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BÀI HÁT GỐC</a:t>
            </a:r>
            <a:endParaRPr b="0" i="0" sz="1400" u="none" cap="none" strike="noStrike">
              <a:solidFill>
                <a:srgbClr val="000000"/>
              </a:solidFill>
              <a:latin typeface="Arial"/>
              <a:ea typeface="Arial"/>
              <a:cs typeface="Arial"/>
              <a:sym typeface="Arial"/>
            </a:endParaRPr>
          </a:p>
        </p:txBody>
      </p:sp>
      <p:pic>
        <p:nvPicPr>
          <p:cNvPr descr="nhac1" id="368" name="Google Shape;368;p20"/>
          <p:cNvPicPr preferRelativeResize="0"/>
          <p:nvPr/>
        </p:nvPicPr>
        <p:blipFill rotWithShape="1">
          <a:blip r:embed="rId3">
            <a:alphaModFix/>
          </a:blip>
          <a:srcRect b="0" l="0" r="0" t="0"/>
          <a:stretch/>
        </p:blipFill>
        <p:spPr>
          <a:xfrm>
            <a:off x="8001000" y="152400"/>
            <a:ext cx="838200" cy="1219200"/>
          </a:xfrm>
          <a:prstGeom prst="rect">
            <a:avLst/>
          </a:prstGeom>
          <a:noFill/>
          <a:ln>
            <a:noFill/>
          </a:ln>
        </p:spPr>
      </p:pic>
      <p:sp>
        <p:nvSpPr>
          <p:cNvPr id="369" name="Google Shape;369;p20"/>
          <p:cNvSpPr txBox="1"/>
          <p:nvPr/>
        </p:nvSpPr>
        <p:spPr>
          <a:xfrm>
            <a:off x="31623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00"/>
                </a:solidFill>
                <a:latin typeface="Times New Roman"/>
                <a:ea typeface="Times New Roman"/>
                <a:cs typeface="Times New Roman"/>
                <a:sym typeface="Times New Roman"/>
              </a:rPr>
              <a:t>TRỜI</a:t>
            </a:r>
            <a:r>
              <a:rPr b="1" i="0" lang="en-US" sz="2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2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2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2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2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2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2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2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1"/>
          <p:cNvSpPr txBox="1"/>
          <p:nvPr/>
        </p:nvSpPr>
        <p:spPr>
          <a:xfrm>
            <a:off x="4572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
        <p:nvSpPr>
          <p:cNvPr id="375" name="Google Shape;375;p21"/>
          <p:cNvSpPr txBox="1"/>
          <p:nvPr/>
        </p:nvSpPr>
        <p:spPr>
          <a:xfrm>
            <a:off x="3352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376" name="Google Shape;376;p21"/>
          <p:cNvSpPr txBox="1"/>
          <p:nvPr/>
        </p:nvSpPr>
        <p:spPr>
          <a:xfrm>
            <a:off x="4876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4</a:t>
            </a:r>
            <a:endParaRPr b="0" i="0" sz="1400" u="none" cap="none" strike="noStrike">
              <a:solidFill>
                <a:srgbClr val="000000"/>
              </a:solidFill>
              <a:latin typeface="Arial"/>
              <a:ea typeface="Arial"/>
              <a:cs typeface="Arial"/>
              <a:sym typeface="Arial"/>
            </a:endParaRPr>
          </a:p>
        </p:txBody>
      </p:sp>
      <p:sp>
        <p:nvSpPr>
          <p:cNvPr id="377" name="Google Shape;377;p21"/>
          <p:cNvSpPr txBox="1"/>
          <p:nvPr/>
        </p:nvSpPr>
        <p:spPr>
          <a:xfrm>
            <a:off x="6400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5</a:t>
            </a:r>
            <a:endParaRPr b="0" i="0" sz="1400" u="none" cap="none" strike="noStrike">
              <a:solidFill>
                <a:srgbClr val="000000"/>
              </a:solidFill>
              <a:latin typeface="Arial"/>
              <a:ea typeface="Arial"/>
              <a:cs typeface="Arial"/>
              <a:sym typeface="Arial"/>
            </a:endParaRPr>
          </a:p>
        </p:txBody>
      </p:sp>
      <p:sp>
        <p:nvSpPr>
          <p:cNvPr id="378" name="Google Shape;378;p21"/>
          <p:cNvSpPr txBox="1"/>
          <p:nvPr/>
        </p:nvSpPr>
        <p:spPr>
          <a:xfrm>
            <a:off x="7924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6</a:t>
            </a:r>
            <a:endParaRPr b="0" i="0" sz="1400" u="none" cap="none" strike="noStrike">
              <a:solidFill>
                <a:srgbClr val="000000"/>
              </a:solidFill>
              <a:latin typeface="Arial"/>
              <a:ea typeface="Arial"/>
              <a:cs typeface="Arial"/>
              <a:sym typeface="Arial"/>
            </a:endParaRPr>
          </a:p>
        </p:txBody>
      </p:sp>
      <p:sp>
        <p:nvSpPr>
          <p:cNvPr id="379" name="Google Shape;379;p21"/>
          <p:cNvSpPr txBox="1"/>
          <p:nvPr/>
        </p:nvSpPr>
        <p:spPr>
          <a:xfrm>
            <a:off x="19050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380" name="Google Shape;380;p21"/>
          <p:cNvSpPr/>
          <p:nvPr/>
        </p:nvSpPr>
        <p:spPr>
          <a:xfrm>
            <a:off x="609600" y="128587"/>
            <a:ext cx="608012" cy="1166812"/>
          </a:xfrm>
          <a:prstGeom prst="rect">
            <a:avLst/>
          </a:prstGeom>
        </p:spPr>
        <p:txBody>
          <a:bodyPr>
            <a:prstTxWarp prst="textPlain"/>
          </a:bodyPr>
          <a:lstStyle/>
          <a:p>
            <a:pPr lvl="0" algn="l"/>
            <a:r>
              <a:rPr b="0" i="0">
                <a:ln>
                  <a:noFill/>
                </a:ln>
                <a:solidFill>
                  <a:srgbClr val="00FF00"/>
                </a:solidFill>
                <a:latin typeface="Times New Roman"/>
              </a:rPr>
              <a:t>R </a:t>
            </a:r>
          </a:p>
        </p:txBody>
      </p:sp>
      <p:sp>
        <p:nvSpPr>
          <p:cNvPr id="381" name="Google Shape;381;p21"/>
          <p:cNvSpPr/>
          <p:nvPr/>
        </p:nvSpPr>
        <p:spPr>
          <a:xfrm rot="-540000">
            <a:off x="1219200" y="220662"/>
            <a:ext cx="352425" cy="1066800"/>
          </a:xfrm>
          <a:prstGeom prst="rect">
            <a:avLst/>
          </a:prstGeom>
        </p:spPr>
        <p:txBody>
          <a:bodyPr>
            <a:prstTxWarp prst="textPlain"/>
          </a:bodyPr>
          <a:lstStyle/>
          <a:p>
            <a:pPr lvl="0" algn="l"/>
            <a:r>
              <a:rPr b="0" i="0">
                <a:ln>
                  <a:noFill/>
                </a:ln>
                <a:gradFill>
                  <a:gsLst>
                    <a:gs pos="0">
                      <a:schemeClr val="lt2"/>
                    </a:gs>
                    <a:gs pos="100000">
                      <a:srgbClr val="CCFF33"/>
                    </a:gs>
                  </a:gsLst>
                  <a:lin ang="5400000" scaled="0"/>
                </a:gradFill>
                <a:latin typeface="Impact"/>
              </a:rPr>
              <a:t>Ò </a:t>
            </a:r>
          </a:p>
        </p:txBody>
      </p:sp>
      <p:sp>
        <p:nvSpPr>
          <p:cNvPr id="382" name="Google Shape;382;p21"/>
          <p:cNvSpPr/>
          <p:nvPr/>
        </p:nvSpPr>
        <p:spPr>
          <a:xfrm>
            <a:off x="2133600" y="-100012"/>
            <a:ext cx="246062"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C </a:t>
            </a:r>
          </a:p>
        </p:txBody>
      </p:sp>
      <p:sp>
        <p:nvSpPr>
          <p:cNvPr id="383" name="Google Shape;383;p21"/>
          <p:cNvSpPr/>
          <p:nvPr/>
        </p:nvSpPr>
        <p:spPr>
          <a:xfrm rot="-540000">
            <a:off x="2497137" y="282575"/>
            <a:ext cx="349250" cy="90805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480000" scaled="0"/>
                </a:gradFill>
                <a:latin typeface="Arial Black"/>
              </a:rPr>
              <a:t>h </a:t>
            </a:r>
          </a:p>
        </p:txBody>
      </p:sp>
      <p:sp>
        <p:nvSpPr>
          <p:cNvPr id="384" name="Google Shape;384;p21"/>
          <p:cNvSpPr/>
          <p:nvPr/>
        </p:nvSpPr>
        <p:spPr>
          <a:xfrm rot="4920000">
            <a:off x="2611437" y="500062"/>
            <a:ext cx="862012" cy="573087"/>
          </a:xfrm>
          <a:prstGeom prst="rect">
            <a:avLst/>
          </a:prstGeom>
        </p:spPr>
        <p:txBody>
          <a:bodyPr>
            <a:prstTxWarp prst="textPlain"/>
          </a:bodyPr>
          <a:lstStyle/>
          <a:p>
            <a:pPr lvl="0" algn="l"/>
            <a:r>
              <a:rPr b="0" i="1">
                <a:ln>
                  <a:noFill/>
                </a:ln>
                <a:gradFill>
                  <a:gsLst>
                    <a:gs pos="0">
                      <a:srgbClr val="00FF00"/>
                    </a:gs>
                    <a:gs pos="100000">
                      <a:srgbClr val="00CCFF"/>
                    </a:gs>
                  </a:gsLst>
                  <a:lin ang="420000" scaled="0"/>
                </a:gradFill>
                <a:latin typeface="Arial"/>
              </a:rPr>
              <a:t>Ơ </a:t>
            </a:r>
          </a:p>
        </p:txBody>
      </p:sp>
      <p:sp>
        <p:nvSpPr>
          <p:cNvPr id="385" name="Google Shape;385;p21"/>
          <p:cNvSpPr/>
          <p:nvPr/>
        </p:nvSpPr>
        <p:spPr>
          <a:xfrm>
            <a:off x="4786312" y="0"/>
            <a:ext cx="327025"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M </a:t>
            </a:r>
          </a:p>
        </p:txBody>
      </p:sp>
      <p:sp>
        <p:nvSpPr>
          <p:cNvPr id="386" name="Google Shape;386;p21"/>
          <p:cNvSpPr/>
          <p:nvPr/>
        </p:nvSpPr>
        <p:spPr>
          <a:xfrm rot="5700000">
            <a:off x="5572918" y="375443"/>
            <a:ext cx="917575" cy="722312"/>
          </a:xfrm>
          <a:prstGeom prst="rect">
            <a:avLst/>
          </a:prstGeom>
        </p:spPr>
        <p:txBody>
          <a:bodyPr>
            <a:prstTxWarp prst="textPlain"/>
          </a:bodyPr>
          <a:lstStyle/>
          <a:p>
            <a:pPr lvl="0" algn="l"/>
            <a:r>
              <a:rPr b="0" i="0">
                <a:ln>
                  <a:noFill/>
                </a:ln>
                <a:gradFill>
                  <a:gsLst>
                    <a:gs pos="0">
                      <a:srgbClr val="00FF00"/>
                    </a:gs>
                    <a:gs pos="100000">
                      <a:srgbClr val="00CCFF"/>
                    </a:gs>
                  </a:gsLst>
                  <a:lin ang="21239999" scaled="0"/>
                </a:gradFill>
                <a:latin typeface="Arial Black"/>
              </a:rPr>
              <a:t>N </a:t>
            </a:r>
          </a:p>
        </p:txBody>
      </p:sp>
      <p:sp>
        <p:nvSpPr>
          <p:cNvPr id="387" name="Google Shape;387;p21"/>
          <p:cNvSpPr/>
          <p:nvPr/>
        </p:nvSpPr>
        <p:spPr>
          <a:xfrm>
            <a:off x="6208712" y="280987"/>
            <a:ext cx="573087" cy="8223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H </a:t>
            </a:r>
          </a:p>
        </p:txBody>
      </p:sp>
      <p:sp>
        <p:nvSpPr>
          <p:cNvPr id="388" name="Google Shape;388;p21"/>
          <p:cNvSpPr/>
          <p:nvPr/>
        </p:nvSpPr>
        <p:spPr>
          <a:xfrm rot="300000">
            <a:off x="6829425" y="428625"/>
            <a:ext cx="334962" cy="83185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A </a:t>
            </a:r>
          </a:p>
        </p:txBody>
      </p:sp>
      <p:sp>
        <p:nvSpPr>
          <p:cNvPr id="389" name="Google Shape;389;p21"/>
          <p:cNvSpPr/>
          <p:nvPr/>
        </p:nvSpPr>
        <p:spPr>
          <a:xfrm>
            <a:off x="7205662" y="433387"/>
            <a:ext cx="490537" cy="822325"/>
          </a:xfrm>
          <a:prstGeom prst="rect">
            <a:avLst/>
          </a:prstGeom>
        </p:spPr>
        <p:txBody>
          <a:bodyPr>
            <a:prstTxWarp prst="textPlain"/>
          </a:bodyPr>
          <a:lstStyle/>
          <a:p>
            <a:pPr lvl="0" algn="l"/>
            <a:r>
              <a:rPr b="0" i="0">
                <a:ln>
                  <a:noFill/>
                </a:ln>
                <a:gradFill>
                  <a:gsLst>
                    <a:gs pos="0">
                      <a:srgbClr val="0000FF"/>
                    </a:gs>
                    <a:gs pos="100000">
                      <a:srgbClr val="66FFFF"/>
                    </a:gs>
                  </a:gsLst>
                  <a:lin ang="5400000" scaled="0"/>
                </a:gradFill>
                <a:latin typeface="Impact"/>
              </a:rPr>
              <a:t>C </a:t>
            </a:r>
          </a:p>
        </p:txBody>
      </p:sp>
      <p:sp>
        <p:nvSpPr>
          <p:cNvPr id="390" name="Google Shape;390;p21"/>
          <p:cNvSpPr/>
          <p:nvPr/>
        </p:nvSpPr>
        <p:spPr>
          <a:xfrm rot="300000">
            <a:off x="4213225" y="203200"/>
            <a:ext cx="474662" cy="1008062"/>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gradFill>
                  <a:gsLst>
                    <a:gs pos="0">
                      <a:srgbClr val="0066CC"/>
                    </a:gs>
                    <a:gs pos="100000">
                      <a:schemeClr val="hlink"/>
                    </a:gs>
                  </a:gsLst>
                  <a:lin ang="5400000" scaled="0"/>
                </a:gradFill>
                <a:latin typeface="Impact"/>
              </a:rPr>
              <a:t>Â </a:t>
            </a:r>
          </a:p>
        </p:txBody>
      </p:sp>
      <p:sp>
        <p:nvSpPr>
          <p:cNvPr id="391" name="Google Shape;391;p21"/>
          <p:cNvSpPr/>
          <p:nvPr/>
        </p:nvSpPr>
        <p:spPr>
          <a:xfrm rot="840000">
            <a:off x="0" y="173037"/>
            <a:ext cx="646112" cy="10255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T </a:t>
            </a:r>
          </a:p>
        </p:txBody>
      </p:sp>
      <p:sp>
        <p:nvSpPr>
          <p:cNvPr id="392" name="Google Shape;392;p21"/>
          <p:cNvSpPr/>
          <p:nvPr/>
        </p:nvSpPr>
        <p:spPr>
          <a:xfrm>
            <a:off x="3352800" y="280987"/>
            <a:ext cx="246062" cy="685800"/>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I </a:t>
            </a:r>
          </a:p>
        </p:txBody>
      </p:sp>
      <p:sp>
        <p:nvSpPr>
          <p:cNvPr id="393" name="Google Shape;393;p21"/>
          <p:cNvSpPr/>
          <p:nvPr/>
        </p:nvSpPr>
        <p:spPr>
          <a:xfrm>
            <a:off x="6867525" y="1309687"/>
            <a:ext cx="163512" cy="182562"/>
          </a:xfrm>
          <a:prstGeom prst="ellipse">
            <a:avLst/>
          </a:prstGeom>
          <a:solidFill>
            <a:schemeClr val="accent1"/>
          </a:solidFill>
          <a:ln cap="flat" cmpd="sng" w="9525">
            <a:solidFill>
              <a:schemeClr val="dk1"/>
            </a:solidFill>
            <a:prstDash val="solid"/>
            <a:miter lim="800000"/>
            <a:headEnd len="sm" w="sm" type="none"/>
            <a:tailEnd len="sm" w="sm" type="none"/>
          </a:ln>
          <a:effectLst>
            <a:outerShdw blurRad="63500" dir="13500000" dist="107763">
              <a:schemeClr val="lt2">
                <a:alpha val="4941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sp>
        <p:nvSpPr>
          <p:cNvPr id="394" name="Google Shape;394;p21"/>
          <p:cNvSpPr txBox="1"/>
          <p:nvPr/>
        </p:nvSpPr>
        <p:spPr>
          <a:xfrm>
            <a:off x="304800" y="2971800"/>
            <a:ext cx="11430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i="0" lang="en-US" sz="2800" u="none" cap="none" strike="noStrike">
                <a:solidFill>
                  <a:srgbClr val="FFFF99"/>
                </a:solidFill>
                <a:latin typeface="Times New Roman"/>
                <a:ea typeface="Times New Roman"/>
                <a:cs typeface="Times New Roman"/>
                <a:sym typeface="Times New Roman"/>
              </a:rPr>
              <a:t>LỜI</a:t>
            </a:r>
            <a:endParaRPr b="0" i="0" sz="1400" u="none" cap="none" strike="noStrike">
              <a:solidFill>
                <a:srgbClr val="000000"/>
              </a:solidFill>
              <a:latin typeface="Arial"/>
              <a:ea typeface="Arial"/>
              <a:cs typeface="Arial"/>
              <a:sym typeface="Arial"/>
            </a:endParaRPr>
          </a:p>
        </p:txBody>
      </p:sp>
      <p:sp>
        <p:nvSpPr>
          <p:cNvPr id="395" name="Google Shape;395;p21"/>
          <p:cNvSpPr txBox="1"/>
          <p:nvPr/>
        </p:nvSpPr>
        <p:spPr>
          <a:xfrm>
            <a:off x="1676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MẸ</a:t>
            </a:r>
            <a:endParaRPr b="0" i="0" sz="1400" u="none" cap="none" strike="noStrike">
              <a:solidFill>
                <a:srgbClr val="000000"/>
              </a:solidFill>
              <a:latin typeface="Arial"/>
              <a:ea typeface="Arial"/>
              <a:cs typeface="Arial"/>
              <a:sym typeface="Arial"/>
            </a:endParaRPr>
          </a:p>
        </p:txBody>
      </p:sp>
      <p:sp>
        <p:nvSpPr>
          <p:cNvPr id="396" name="Google Shape;396;p21"/>
          <p:cNvSpPr txBox="1"/>
          <p:nvPr/>
        </p:nvSpPr>
        <p:spPr>
          <a:xfrm>
            <a:off x="4648200" y="2971800"/>
            <a:ext cx="12954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i="0" lang="en-US" sz="2800" u="none" cap="none" strike="noStrike">
                <a:solidFill>
                  <a:srgbClr val="FFFF99"/>
                </a:solidFill>
                <a:latin typeface="Times New Roman"/>
                <a:ea typeface="Times New Roman"/>
                <a:cs typeface="Times New Roman"/>
                <a:sym typeface="Times New Roman"/>
              </a:rPr>
              <a:t>ÁI</a:t>
            </a:r>
            <a:endParaRPr b="0" i="0" sz="1400" u="none" cap="none" strike="noStrike">
              <a:solidFill>
                <a:srgbClr val="000000"/>
              </a:solidFill>
              <a:latin typeface="Arial"/>
              <a:ea typeface="Arial"/>
              <a:cs typeface="Arial"/>
              <a:sym typeface="Arial"/>
            </a:endParaRPr>
          </a:p>
        </p:txBody>
      </p:sp>
      <p:sp>
        <p:nvSpPr>
          <p:cNvPr id="397" name="Google Shape;397;p21"/>
          <p:cNvSpPr txBox="1"/>
          <p:nvPr/>
        </p:nvSpPr>
        <p:spPr>
          <a:xfrm>
            <a:off x="62611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NHƯ</a:t>
            </a:r>
            <a:endParaRPr b="0" i="0" sz="1400" u="none" cap="none" strike="noStrike">
              <a:solidFill>
                <a:srgbClr val="000000"/>
              </a:solidFill>
              <a:latin typeface="Arial"/>
              <a:ea typeface="Arial"/>
              <a:cs typeface="Arial"/>
              <a:sym typeface="Arial"/>
            </a:endParaRPr>
          </a:p>
        </p:txBody>
      </p:sp>
      <p:sp>
        <p:nvSpPr>
          <p:cNvPr id="398" name="Google Shape;398;p21"/>
          <p:cNvSpPr txBox="1"/>
          <p:nvPr/>
        </p:nvSpPr>
        <p:spPr>
          <a:xfrm>
            <a:off x="7696200" y="2971800"/>
            <a:ext cx="12954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i="0" lang="en-US" sz="2800" u="none" cap="none" strike="noStrike">
                <a:solidFill>
                  <a:srgbClr val="FFFF99"/>
                </a:solidFill>
                <a:latin typeface="Times New Roman"/>
                <a:ea typeface="Times New Roman"/>
                <a:cs typeface="Times New Roman"/>
                <a:sym typeface="Times New Roman"/>
              </a:rPr>
              <a:t>ĐỒNG</a:t>
            </a:r>
            <a:r>
              <a:rPr b="1" i="0" lang="en-US" sz="2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399" name="Google Shape;399;p21"/>
          <p:cNvSpPr txBox="1"/>
          <p:nvPr/>
        </p:nvSpPr>
        <p:spPr>
          <a:xfrm>
            <a:off x="457200" y="5181600"/>
            <a:ext cx="8229600" cy="1066800"/>
          </a:xfrm>
          <a:prstGeom prst="rect">
            <a:avLst/>
          </a:prstGeom>
          <a:solidFill>
            <a:srgbClr val="0000CC"/>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LÒNG MẸ </a:t>
            </a:r>
            <a:r>
              <a:rPr b="1" i="0" lang="en-US" sz="1800" u="none" cap="none" strike="noStrike">
                <a:solidFill>
                  <a:srgbClr val="FF0000"/>
                </a:solidFill>
                <a:latin typeface="Times New Roman"/>
                <a:ea typeface="Times New Roman"/>
                <a:cs typeface="Times New Roman"/>
                <a:sym typeface="Times New Roman"/>
              </a:rPr>
              <a:t>(Nhạc và lời: Y Vân)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hlink"/>
              </a:buClr>
              <a:buSzPts val="3200"/>
              <a:buFont typeface="Times New Roman"/>
              <a:buNone/>
            </a:pPr>
            <a:r>
              <a:rPr b="1" i="1" lang="en-US" sz="3200" u="none" cap="none" strike="noStrike">
                <a:solidFill>
                  <a:schemeClr val="hlink"/>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400" name="Google Shape;400;p21"/>
          <p:cNvSpPr txBox="1"/>
          <p:nvPr/>
        </p:nvSpPr>
        <p:spPr>
          <a:xfrm>
            <a:off x="322262" y="4305300"/>
            <a:ext cx="2362200" cy="533400"/>
          </a:xfrm>
          <a:prstGeom prst="rect">
            <a:avLst/>
          </a:pr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BÀI HÁT GỐC</a:t>
            </a:r>
            <a:endParaRPr b="0" i="0" sz="1400" u="none" cap="none" strike="noStrike">
              <a:solidFill>
                <a:srgbClr val="000000"/>
              </a:solidFill>
              <a:latin typeface="Arial"/>
              <a:ea typeface="Arial"/>
              <a:cs typeface="Arial"/>
              <a:sym typeface="Arial"/>
            </a:endParaRPr>
          </a:p>
        </p:txBody>
      </p:sp>
      <p:pic>
        <p:nvPicPr>
          <p:cNvPr descr="nhac1" id="401" name="Google Shape;401;p21"/>
          <p:cNvPicPr preferRelativeResize="0"/>
          <p:nvPr/>
        </p:nvPicPr>
        <p:blipFill rotWithShape="1">
          <a:blip r:embed="rId3">
            <a:alphaModFix/>
          </a:blip>
          <a:srcRect b="0" l="0" r="0" t="0"/>
          <a:stretch/>
        </p:blipFill>
        <p:spPr>
          <a:xfrm>
            <a:off x="8001000" y="152400"/>
            <a:ext cx="838200" cy="1219200"/>
          </a:xfrm>
          <a:prstGeom prst="rect">
            <a:avLst/>
          </a:prstGeom>
          <a:noFill/>
          <a:ln>
            <a:noFill/>
          </a:ln>
        </p:spPr>
      </p:pic>
      <p:sp>
        <p:nvSpPr>
          <p:cNvPr id="402" name="Google Shape;402;p21"/>
          <p:cNvSpPr txBox="1"/>
          <p:nvPr/>
        </p:nvSpPr>
        <p:spPr>
          <a:xfrm>
            <a:off x="31623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ÊM</a:t>
            </a:r>
            <a:endParaRPr b="0" i="0" sz="1400" u="none" cap="none" strike="noStrike">
              <a:solidFill>
                <a:srgbClr val="000000"/>
              </a:solidFill>
              <a:latin typeface="Arial"/>
              <a:ea typeface="Arial"/>
              <a:cs typeface="Arial"/>
              <a:sym typeface="Arial"/>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2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20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20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20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2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2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2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2"/>
          <p:cNvSpPr txBox="1"/>
          <p:nvPr/>
        </p:nvSpPr>
        <p:spPr>
          <a:xfrm>
            <a:off x="4572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
        <p:nvSpPr>
          <p:cNvPr id="408" name="Google Shape;408;p22"/>
          <p:cNvSpPr txBox="1"/>
          <p:nvPr/>
        </p:nvSpPr>
        <p:spPr>
          <a:xfrm>
            <a:off x="3352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409" name="Google Shape;409;p22"/>
          <p:cNvSpPr txBox="1"/>
          <p:nvPr/>
        </p:nvSpPr>
        <p:spPr>
          <a:xfrm>
            <a:off x="4876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4</a:t>
            </a:r>
            <a:endParaRPr b="0" i="0" sz="1400" u="none" cap="none" strike="noStrike">
              <a:solidFill>
                <a:srgbClr val="000000"/>
              </a:solidFill>
              <a:latin typeface="Arial"/>
              <a:ea typeface="Arial"/>
              <a:cs typeface="Arial"/>
              <a:sym typeface="Arial"/>
            </a:endParaRPr>
          </a:p>
        </p:txBody>
      </p:sp>
      <p:sp>
        <p:nvSpPr>
          <p:cNvPr id="410" name="Google Shape;410;p22"/>
          <p:cNvSpPr txBox="1"/>
          <p:nvPr/>
        </p:nvSpPr>
        <p:spPr>
          <a:xfrm>
            <a:off x="6400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5</a:t>
            </a:r>
            <a:endParaRPr b="0" i="0" sz="1400" u="none" cap="none" strike="noStrike">
              <a:solidFill>
                <a:srgbClr val="000000"/>
              </a:solidFill>
              <a:latin typeface="Arial"/>
              <a:ea typeface="Arial"/>
              <a:cs typeface="Arial"/>
              <a:sym typeface="Arial"/>
            </a:endParaRPr>
          </a:p>
        </p:txBody>
      </p:sp>
      <p:sp>
        <p:nvSpPr>
          <p:cNvPr id="411" name="Google Shape;411;p22"/>
          <p:cNvSpPr txBox="1"/>
          <p:nvPr/>
        </p:nvSpPr>
        <p:spPr>
          <a:xfrm>
            <a:off x="7924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6</a:t>
            </a:r>
            <a:endParaRPr b="0" i="0" sz="1400" u="none" cap="none" strike="noStrike">
              <a:solidFill>
                <a:srgbClr val="000000"/>
              </a:solidFill>
              <a:latin typeface="Arial"/>
              <a:ea typeface="Arial"/>
              <a:cs typeface="Arial"/>
              <a:sym typeface="Arial"/>
            </a:endParaRPr>
          </a:p>
        </p:txBody>
      </p:sp>
      <p:sp>
        <p:nvSpPr>
          <p:cNvPr id="412" name="Google Shape;412;p22"/>
          <p:cNvSpPr txBox="1"/>
          <p:nvPr/>
        </p:nvSpPr>
        <p:spPr>
          <a:xfrm>
            <a:off x="19050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413" name="Google Shape;413;p22"/>
          <p:cNvSpPr/>
          <p:nvPr/>
        </p:nvSpPr>
        <p:spPr>
          <a:xfrm>
            <a:off x="609600" y="128587"/>
            <a:ext cx="608012" cy="1166812"/>
          </a:xfrm>
          <a:prstGeom prst="rect">
            <a:avLst/>
          </a:prstGeom>
        </p:spPr>
        <p:txBody>
          <a:bodyPr>
            <a:prstTxWarp prst="textPlain"/>
          </a:bodyPr>
          <a:lstStyle/>
          <a:p>
            <a:pPr lvl="0" algn="l"/>
            <a:r>
              <a:rPr b="0" i="0">
                <a:ln>
                  <a:noFill/>
                </a:ln>
                <a:solidFill>
                  <a:srgbClr val="00FF00"/>
                </a:solidFill>
                <a:latin typeface="Times New Roman"/>
              </a:rPr>
              <a:t>R </a:t>
            </a:r>
          </a:p>
        </p:txBody>
      </p:sp>
      <p:sp>
        <p:nvSpPr>
          <p:cNvPr id="414" name="Google Shape;414;p22"/>
          <p:cNvSpPr/>
          <p:nvPr/>
        </p:nvSpPr>
        <p:spPr>
          <a:xfrm rot="-540000">
            <a:off x="1219200" y="220662"/>
            <a:ext cx="352425" cy="1066800"/>
          </a:xfrm>
          <a:prstGeom prst="rect">
            <a:avLst/>
          </a:prstGeom>
        </p:spPr>
        <p:txBody>
          <a:bodyPr>
            <a:prstTxWarp prst="textPlain"/>
          </a:bodyPr>
          <a:lstStyle/>
          <a:p>
            <a:pPr lvl="0" algn="l"/>
            <a:r>
              <a:rPr b="0" i="0">
                <a:ln>
                  <a:noFill/>
                </a:ln>
                <a:gradFill>
                  <a:gsLst>
                    <a:gs pos="0">
                      <a:schemeClr val="lt2"/>
                    </a:gs>
                    <a:gs pos="100000">
                      <a:srgbClr val="CCFF33"/>
                    </a:gs>
                  </a:gsLst>
                  <a:lin ang="5400000" scaled="0"/>
                </a:gradFill>
                <a:latin typeface="Impact"/>
              </a:rPr>
              <a:t>Ò </a:t>
            </a:r>
          </a:p>
        </p:txBody>
      </p:sp>
      <p:sp>
        <p:nvSpPr>
          <p:cNvPr id="415" name="Google Shape;415;p22"/>
          <p:cNvSpPr/>
          <p:nvPr/>
        </p:nvSpPr>
        <p:spPr>
          <a:xfrm>
            <a:off x="2133600" y="-100012"/>
            <a:ext cx="246062"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C </a:t>
            </a:r>
          </a:p>
        </p:txBody>
      </p:sp>
      <p:sp>
        <p:nvSpPr>
          <p:cNvPr id="416" name="Google Shape;416;p22"/>
          <p:cNvSpPr/>
          <p:nvPr/>
        </p:nvSpPr>
        <p:spPr>
          <a:xfrm rot="-540000">
            <a:off x="2497137" y="282575"/>
            <a:ext cx="349250" cy="90805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480000" scaled="0"/>
                </a:gradFill>
                <a:latin typeface="Arial Black"/>
              </a:rPr>
              <a:t>h </a:t>
            </a:r>
          </a:p>
        </p:txBody>
      </p:sp>
      <p:sp>
        <p:nvSpPr>
          <p:cNvPr id="417" name="Google Shape;417;p22"/>
          <p:cNvSpPr/>
          <p:nvPr/>
        </p:nvSpPr>
        <p:spPr>
          <a:xfrm rot="4920000">
            <a:off x="2611437" y="500062"/>
            <a:ext cx="862012" cy="573087"/>
          </a:xfrm>
          <a:prstGeom prst="rect">
            <a:avLst/>
          </a:prstGeom>
        </p:spPr>
        <p:txBody>
          <a:bodyPr>
            <a:prstTxWarp prst="textPlain"/>
          </a:bodyPr>
          <a:lstStyle/>
          <a:p>
            <a:pPr lvl="0" algn="l"/>
            <a:r>
              <a:rPr b="0" i="1">
                <a:ln>
                  <a:noFill/>
                </a:ln>
                <a:gradFill>
                  <a:gsLst>
                    <a:gs pos="0">
                      <a:srgbClr val="00FF00"/>
                    </a:gs>
                    <a:gs pos="100000">
                      <a:srgbClr val="00CCFF"/>
                    </a:gs>
                  </a:gsLst>
                  <a:lin ang="420000" scaled="0"/>
                </a:gradFill>
                <a:latin typeface="Arial"/>
              </a:rPr>
              <a:t>Ơ </a:t>
            </a:r>
          </a:p>
        </p:txBody>
      </p:sp>
      <p:sp>
        <p:nvSpPr>
          <p:cNvPr id="418" name="Google Shape;418;p22"/>
          <p:cNvSpPr/>
          <p:nvPr/>
        </p:nvSpPr>
        <p:spPr>
          <a:xfrm>
            <a:off x="4786312" y="0"/>
            <a:ext cx="327025"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M </a:t>
            </a:r>
          </a:p>
        </p:txBody>
      </p:sp>
      <p:sp>
        <p:nvSpPr>
          <p:cNvPr id="419" name="Google Shape;419;p22"/>
          <p:cNvSpPr/>
          <p:nvPr/>
        </p:nvSpPr>
        <p:spPr>
          <a:xfrm rot="5700000">
            <a:off x="5572918" y="375443"/>
            <a:ext cx="917575" cy="722312"/>
          </a:xfrm>
          <a:prstGeom prst="rect">
            <a:avLst/>
          </a:prstGeom>
        </p:spPr>
        <p:txBody>
          <a:bodyPr>
            <a:prstTxWarp prst="textPlain"/>
          </a:bodyPr>
          <a:lstStyle/>
          <a:p>
            <a:pPr lvl="0" algn="l"/>
            <a:r>
              <a:rPr b="0" i="0">
                <a:ln>
                  <a:noFill/>
                </a:ln>
                <a:gradFill>
                  <a:gsLst>
                    <a:gs pos="0">
                      <a:srgbClr val="00FF00"/>
                    </a:gs>
                    <a:gs pos="100000">
                      <a:srgbClr val="00CCFF"/>
                    </a:gs>
                  </a:gsLst>
                  <a:lin ang="21239999" scaled="0"/>
                </a:gradFill>
                <a:latin typeface="Arial Black"/>
              </a:rPr>
              <a:t>N </a:t>
            </a:r>
          </a:p>
        </p:txBody>
      </p:sp>
      <p:sp>
        <p:nvSpPr>
          <p:cNvPr id="420" name="Google Shape;420;p22"/>
          <p:cNvSpPr/>
          <p:nvPr/>
        </p:nvSpPr>
        <p:spPr>
          <a:xfrm>
            <a:off x="6208712" y="280987"/>
            <a:ext cx="573087" cy="8223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H </a:t>
            </a:r>
          </a:p>
        </p:txBody>
      </p:sp>
      <p:sp>
        <p:nvSpPr>
          <p:cNvPr id="421" name="Google Shape;421;p22"/>
          <p:cNvSpPr/>
          <p:nvPr/>
        </p:nvSpPr>
        <p:spPr>
          <a:xfrm rot="300000">
            <a:off x="6829425" y="428625"/>
            <a:ext cx="334962" cy="83185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A </a:t>
            </a:r>
          </a:p>
        </p:txBody>
      </p:sp>
      <p:sp>
        <p:nvSpPr>
          <p:cNvPr id="422" name="Google Shape;422;p22"/>
          <p:cNvSpPr/>
          <p:nvPr/>
        </p:nvSpPr>
        <p:spPr>
          <a:xfrm>
            <a:off x="7205662" y="433387"/>
            <a:ext cx="490537" cy="822325"/>
          </a:xfrm>
          <a:prstGeom prst="rect">
            <a:avLst/>
          </a:prstGeom>
        </p:spPr>
        <p:txBody>
          <a:bodyPr>
            <a:prstTxWarp prst="textPlain"/>
          </a:bodyPr>
          <a:lstStyle/>
          <a:p>
            <a:pPr lvl="0" algn="l"/>
            <a:r>
              <a:rPr b="0" i="0">
                <a:ln>
                  <a:noFill/>
                </a:ln>
                <a:gradFill>
                  <a:gsLst>
                    <a:gs pos="0">
                      <a:srgbClr val="0000FF"/>
                    </a:gs>
                    <a:gs pos="100000">
                      <a:srgbClr val="66FFFF"/>
                    </a:gs>
                  </a:gsLst>
                  <a:lin ang="5400000" scaled="0"/>
                </a:gradFill>
                <a:latin typeface="Impact"/>
              </a:rPr>
              <a:t>C </a:t>
            </a:r>
          </a:p>
        </p:txBody>
      </p:sp>
      <p:sp>
        <p:nvSpPr>
          <p:cNvPr id="423" name="Google Shape;423;p22"/>
          <p:cNvSpPr/>
          <p:nvPr/>
        </p:nvSpPr>
        <p:spPr>
          <a:xfrm rot="300000">
            <a:off x="4213225" y="203200"/>
            <a:ext cx="474662" cy="1008062"/>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gradFill>
                  <a:gsLst>
                    <a:gs pos="0">
                      <a:srgbClr val="0066CC"/>
                    </a:gs>
                    <a:gs pos="100000">
                      <a:schemeClr val="hlink"/>
                    </a:gs>
                  </a:gsLst>
                  <a:lin ang="5400000" scaled="0"/>
                </a:gradFill>
                <a:latin typeface="Impact"/>
              </a:rPr>
              <a:t>Â </a:t>
            </a:r>
          </a:p>
        </p:txBody>
      </p:sp>
      <p:sp>
        <p:nvSpPr>
          <p:cNvPr id="424" name="Google Shape;424;p22"/>
          <p:cNvSpPr/>
          <p:nvPr/>
        </p:nvSpPr>
        <p:spPr>
          <a:xfrm rot="840000">
            <a:off x="0" y="173037"/>
            <a:ext cx="646112" cy="10255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T </a:t>
            </a:r>
          </a:p>
        </p:txBody>
      </p:sp>
      <p:sp>
        <p:nvSpPr>
          <p:cNvPr id="425" name="Google Shape;425;p22"/>
          <p:cNvSpPr/>
          <p:nvPr/>
        </p:nvSpPr>
        <p:spPr>
          <a:xfrm>
            <a:off x="3352800" y="280987"/>
            <a:ext cx="246062" cy="685800"/>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I </a:t>
            </a:r>
          </a:p>
        </p:txBody>
      </p:sp>
      <p:sp>
        <p:nvSpPr>
          <p:cNvPr id="426" name="Google Shape;426;p22"/>
          <p:cNvSpPr/>
          <p:nvPr/>
        </p:nvSpPr>
        <p:spPr>
          <a:xfrm>
            <a:off x="6867525" y="1309687"/>
            <a:ext cx="163512" cy="182562"/>
          </a:xfrm>
          <a:prstGeom prst="ellipse">
            <a:avLst/>
          </a:prstGeom>
          <a:solidFill>
            <a:schemeClr val="accent1"/>
          </a:solidFill>
          <a:ln cap="flat" cmpd="sng" w="9525">
            <a:solidFill>
              <a:schemeClr val="dk1"/>
            </a:solidFill>
            <a:prstDash val="solid"/>
            <a:miter lim="800000"/>
            <a:headEnd len="sm" w="sm" type="none"/>
            <a:tailEnd len="sm" w="sm" type="none"/>
          </a:ln>
          <a:effectLst>
            <a:outerShdw blurRad="63500" dir="13500000" dist="107763">
              <a:schemeClr val="lt2">
                <a:alpha val="4941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sp>
        <p:nvSpPr>
          <p:cNvPr id="427" name="Google Shape;427;p22"/>
          <p:cNvSpPr txBox="1"/>
          <p:nvPr/>
        </p:nvSpPr>
        <p:spPr>
          <a:xfrm>
            <a:off x="304800" y="2971800"/>
            <a:ext cx="11430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Times New Roman"/>
              <a:buNone/>
            </a:pPr>
            <a:r>
              <a:rPr b="1" i="0" lang="en-US" sz="2800" u="none" cap="none" strike="noStrike">
                <a:solidFill>
                  <a:srgbClr val="FFFF00"/>
                </a:solidFill>
                <a:latin typeface="Times New Roman"/>
                <a:ea typeface="Times New Roman"/>
                <a:cs typeface="Times New Roman"/>
                <a:sym typeface="Times New Roman"/>
              </a:rPr>
              <a:t>MÙA</a:t>
            </a:r>
            <a:endParaRPr b="0" i="0" sz="1400" u="none" cap="none" strike="noStrike">
              <a:solidFill>
                <a:srgbClr val="000000"/>
              </a:solidFill>
              <a:latin typeface="Arial"/>
              <a:ea typeface="Arial"/>
              <a:cs typeface="Arial"/>
              <a:sym typeface="Arial"/>
            </a:endParaRPr>
          </a:p>
        </p:txBody>
      </p:sp>
      <p:sp>
        <p:nvSpPr>
          <p:cNvPr id="428" name="Google Shape;428;p22"/>
          <p:cNvSpPr txBox="1"/>
          <p:nvPr/>
        </p:nvSpPr>
        <p:spPr>
          <a:xfrm>
            <a:off x="1676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00"/>
                </a:solidFill>
                <a:latin typeface="Times New Roman"/>
                <a:ea typeface="Times New Roman"/>
                <a:cs typeface="Times New Roman"/>
                <a:sym typeface="Times New Roman"/>
              </a:rPr>
              <a:t>HOA</a:t>
            </a:r>
            <a:endParaRPr b="0" i="0" sz="1400" u="none" cap="none" strike="noStrike">
              <a:solidFill>
                <a:srgbClr val="000000"/>
              </a:solidFill>
              <a:latin typeface="Arial"/>
              <a:ea typeface="Arial"/>
              <a:cs typeface="Arial"/>
              <a:sym typeface="Arial"/>
            </a:endParaRPr>
          </a:p>
        </p:txBody>
      </p:sp>
      <p:sp>
        <p:nvSpPr>
          <p:cNvPr id="429" name="Google Shape;429;p22"/>
          <p:cNvSpPr txBox="1"/>
          <p:nvPr/>
        </p:nvSpPr>
        <p:spPr>
          <a:xfrm>
            <a:off x="4648200" y="2971800"/>
            <a:ext cx="12954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Times New Roman"/>
              <a:buNone/>
            </a:pPr>
            <a:r>
              <a:rPr b="1" i="0" lang="en-US" sz="2800" u="none" cap="none" strike="noStrike">
                <a:solidFill>
                  <a:srgbClr val="FFFF00"/>
                </a:solidFill>
                <a:latin typeface="Times New Roman"/>
                <a:ea typeface="Times New Roman"/>
                <a:cs typeface="Times New Roman"/>
                <a:sym typeface="Times New Roman"/>
              </a:rPr>
              <a:t>KI</a:t>
            </a:r>
            <a:endParaRPr b="0" i="0" sz="1400" u="none" cap="none" strike="noStrike">
              <a:solidFill>
                <a:srgbClr val="000000"/>
              </a:solidFill>
              <a:latin typeface="Arial"/>
              <a:ea typeface="Arial"/>
              <a:cs typeface="Arial"/>
              <a:sym typeface="Arial"/>
            </a:endParaRPr>
          </a:p>
        </p:txBody>
      </p:sp>
      <p:sp>
        <p:nvSpPr>
          <p:cNvPr id="430" name="Google Shape;430;p22"/>
          <p:cNvSpPr txBox="1"/>
          <p:nvPr/>
        </p:nvSpPr>
        <p:spPr>
          <a:xfrm>
            <a:off x="62611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00"/>
                </a:solidFill>
                <a:latin typeface="Times New Roman"/>
                <a:ea typeface="Times New Roman"/>
                <a:cs typeface="Times New Roman"/>
                <a:sym typeface="Times New Roman"/>
              </a:rPr>
              <a:t>MA</a:t>
            </a:r>
            <a:endParaRPr b="0" i="0" sz="1400" u="none" cap="none" strike="noStrike">
              <a:solidFill>
                <a:srgbClr val="000000"/>
              </a:solidFill>
              <a:latin typeface="Arial"/>
              <a:ea typeface="Arial"/>
              <a:cs typeface="Arial"/>
              <a:sym typeface="Arial"/>
            </a:endParaRPr>
          </a:p>
        </p:txBody>
      </p:sp>
      <p:sp>
        <p:nvSpPr>
          <p:cNvPr id="431" name="Google Shape;431;p22"/>
          <p:cNvSpPr txBox="1"/>
          <p:nvPr/>
        </p:nvSpPr>
        <p:spPr>
          <a:xfrm>
            <a:off x="7772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00"/>
                </a:solidFill>
                <a:latin typeface="Times New Roman"/>
                <a:ea typeface="Times New Roman"/>
                <a:cs typeface="Times New Roman"/>
                <a:sym typeface="Times New Roman"/>
              </a:rPr>
              <a:t>NỞ</a:t>
            </a:r>
            <a:endParaRPr b="0" i="0" sz="1400" u="none" cap="none" strike="noStrike">
              <a:solidFill>
                <a:srgbClr val="000000"/>
              </a:solidFill>
              <a:latin typeface="Arial"/>
              <a:ea typeface="Arial"/>
              <a:cs typeface="Arial"/>
              <a:sym typeface="Arial"/>
            </a:endParaRPr>
          </a:p>
        </p:txBody>
      </p:sp>
      <p:sp>
        <p:nvSpPr>
          <p:cNvPr id="432" name="Google Shape;432;p22"/>
          <p:cNvSpPr txBox="1"/>
          <p:nvPr/>
        </p:nvSpPr>
        <p:spPr>
          <a:xfrm>
            <a:off x="457200" y="5181600"/>
            <a:ext cx="8229600" cy="1066800"/>
          </a:xfrm>
          <a:prstGeom prst="rect">
            <a:avLst/>
          </a:prstGeom>
          <a:solidFill>
            <a:srgbClr val="0000CC"/>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3200"/>
              <a:buFont typeface="Tahoma"/>
              <a:buNone/>
            </a:pPr>
            <a:r>
              <a:t/>
            </a:r>
            <a:endParaRPr b="1" i="1" sz="3200" u="none" cap="none" strike="noStrike">
              <a:solidFill>
                <a:srgbClr val="FF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0000"/>
              </a:buClr>
              <a:buSzPts val="3200"/>
              <a:buFont typeface="Times New Roman"/>
              <a:buNone/>
            </a:pPr>
            <a:r>
              <a:rPr b="1" i="1" lang="en-US" sz="3200" u="none" cap="none" strike="noStrike">
                <a:solidFill>
                  <a:srgbClr val="FF0000"/>
                </a:solidFill>
                <a:latin typeface="Times New Roman"/>
                <a:ea typeface="Times New Roman"/>
                <a:cs typeface="Times New Roman"/>
                <a:sym typeface="Times New Roman"/>
              </a:rPr>
              <a:t>BIẾT ƠN CHỊ  THỊ SÁU </a:t>
            </a:r>
            <a:r>
              <a:rPr b="1" i="1" lang="en-US" sz="1800" u="none" cap="none" strike="noStrike">
                <a:solidFill>
                  <a:srgbClr val="FF0000"/>
                </a:solidFill>
                <a:latin typeface="Times New Roman"/>
                <a:ea typeface="Times New Roman"/>
                <a:cs typeface="Times New Roman"/>
                <a:sym typeface="Times New Roman"/>
              </a:rPr>
              <a:t>(Nhạc và lời: Nguyễn Đức Toàn)</a:t>
            </a:r>
            <a:endParaRPr b="1" i="1" sz="1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3200"/>
              <a:buFont typeface="Tahoma"/>
              <a:buNone/>
            </a:pPr>
            <a:r>
              <a:t/>
            </a:r>
            <a:endParaRPr b="1" i="1" sz="32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hlink"/>
              </a:buClr>
              <a:buSzPts val="3200"/>
              <a:buFont typeface="Times New Roman"/>
              <a:buNone/>
            </a:pPr>
            <a:r>
              <a:rPr b="1" i="1" lang="en-US" sz="3200" u="none" cap="none" strike="noStrike">
                <a:solidFill>
                  <a:schemeClr val="hlink"/>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433" name="Google Shape;433;p22"/>
          <p:cNvSpPr txBox="1"/>
          <p:nvPr/>
        </p:nvSpPr>
        <p:spPr>
          <a:xfrm>
            <a:off x="457200" y="4305300"/>
            <a:ext cx="1798637" cy="533400"/>
          </a:xfrm>
          <a:prstGeom prst="rect">
            <a:avLst/>
          </a:pr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BÀI HÁT GỐC</a:t>
            </a:r>
            <a:endParaRPr b="0" i="0" sz="1400" u="none" cap="none" strike="noStrike">
              <a:solidFill>
                <a:srgbClr val="000000"/>
              </a:solidFill>
              <a:latin typeface="Arial"/>
              <a:ea typeface="Arial"/>
              <a:cs typeface="Arial"/>
              <a:sym typeface="Arial"/>
            </a:endParaRPr>
          </a:p>
        </p:txBody>
      </p:sp>
      <p:pic>
        <p:nvPicPr>
          <p:cNvPr descr="nhac1" id="434" name="Google Shape;434;p22"/>
          <p:cNvPicPr preferRelativeResize="0"/>
          <p:nvPr/>
        </p:nvPicPr>
        <p:blipFill rotWithShape="1">
          <a:blip r:embed="rId3">
            <a:alphaModFix/>
          </a:blip>
          <a:srcRect b="0" l="0" r="0" t="0"/>
          <a:stretch/>
        </p:blipFill>
        <p:spPr>
          <a:xfrm>
            <a:off x="8001000" y="152400"/>
            <a:ext cx="838200" cy="1219200"/>
          </a:xfrm>
          <a:prstGeom prst="rect">
            <a:avLst/>
          </a:prstGeom>
          <a:noFill/>
          <a:ln>
            <a:noFill/>
          </a:ln>
        </p:spPr>
      </p:pic>
      <p:sp>
        <p:nvSpPr>
          <p:cNvPr id="435" name="Google Shape;435;p22"/>
          <p:cNvSpPr txBox="1"/>
          <p:nvPr/>
        </p:nvSpPr>
        <p:spPr>
          <a:xfrm>
            <a:off x="31623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00"/>
                </a:solidFill>
                <a:latin typeface="Times New Roman"/>
                <a:ea typeface="Times New Roman"/>
                <a:cs typeface="Times New Roman"/>
                <a:sym typeface="Times New Roman"/>
              </a:rPr>
              <a:t>LÊ </a:t>
            </a:r>
            <a:endParaRPr b="0" i="0" sz="1400" u="none" cap="none" strike="noStrike">
              <a:solidFill>
                <a:srgbClr val="000000"/>
              </a:solidFill>
              <a:latin typeface="Arial"/>
              <a:ea typeface="Arial"/>
              <a:cs typeface="Arial"/>
              <a:sym typeface="Arial"/>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2000"/>
                                        <p:tgtEl>
                                          <p:spTgt spid="4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20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2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20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2000"/>
                                        <p:tgtEl>
                                          <p:spTgt spid="4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20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2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3"/>
          <p:cNvSpPr txBox="1"/>
          <p:nvPr/>
        </p:nvSpPr>
        <p:spPr>
          <a:xfrm>
            <a:off x="4572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
        <p:nvSpPr>
          <p:cNvPr id="441" name="Google Shape;441;p23"/>
          <p:cNvSpPr txBox="1"/>
          <p:nvPr/>
        </p:nvSpPr>
        <p:spPr>
          <a:xfrm>
            <a:off x="3352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442" name="Google Shape;442;p23"/>
          <p:cNvSpPr txBox="1"/>
          <p:nvPr/>
        </p:nvSpPr>
        <p:spPr>
          <a:xfrm>
            <a:off x="4876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4</a:t>
            </a:r>
            <a:endParaRPr b="0" i="0" sz="1400" u="none" cap="none" strike="noStrike">
              <a:solidFill>
                <a:srgbClr val="000000"/>
              </a:solidFill>
              <a:latin typeface="Arial"/>
              <a:ea typeface="Arial"/>
              <a:cs typeface="Arial"/>
              <a:sym typeface="Arial"/>
            </a:endParaRPr>
          </a:p>
        </p:txBody>
      </p:sp>
      <p:sp>
        <p:nvSpPr>
          <p:cNvPr id="443" name="Google Shape;443;p23"/>
          <p:cNvSpPr txBox="1"/>
          <p:nvPr/>
        </p:nvSpPr>
        <p:spPr>
          <a:xfrm>
            <a:off x="6400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5</a:t>
            </a:r>
            <a:endParaRPr b="0" i="0" sz="1400" u="none" cap="none" strike="noStrike">
              <a:solidFill>
                <a:srgbClr val="000000"/>
              </a:solidFill>
              <a:latin typeface="Arial"/>
              <a:ea typeface="Arial"/>
              <a:cs typeface="Arial"/>
              <a:sym typeface="Arial"/>
            </a:endParaRPr>
          </a:p>
        </p:txBody>
      </p:sp>
      <p:sp>
        <p:nvSpPr>
          <p:cNvPr id="444" name="Google Shape;444;p23"/>
          <p:cNvSpPr txBox="1"/>
          <p:nvPr/>
        </p:nvSpPr>
        <p:spPr>
          <a:xfrm>
            <a:off x="7924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6</a:t>
            </a:r>
            <a:endParaRPr b="0" i="0" sz="1400" u="none" cap="none" strike="noStrike">
              <a:solidFill>
                <a:srgbClr val="000000"/>
              </a:solidFill>
              <a:latin typeface="Arial"/>
              <a:ea typeface="Arial"/>
              <a:cs typeface="Arial"/>
              <a:sym typeface="Arial"/>
            </a:endParaRPr>
          </a:p>
        </p:txBody>
      </p:sp>
      <p:sp>
        <p:nvSpPr>
          <p:cNvPr id="445" name="Google Shape;445;p23"/>
          <p:cNvSpPr txBox="1"/>
          <p:nvPr/>
        </p:nvSpPr>
        <p:spPr>
          <a:xfrm>
            <a:off x="19050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446" name="Google Shape;446;p23"/>
          <p:cNvSpPr/>
          <p:nvPr/>
        </p:nvSpPr>
        <p:spPr>
          <a:xfrm>
            <a:off x="609600" y="128587"/>
            <a:ext cx="608012" cy="1166812"/>
          </a:xfrm>
          <a:prstGeom prst="rect">
            <a:avLst/>
          </a:prstGeom>
        </p:spPr>
        <p:txBody>
          <a:bodyPr>
            <a:prstTxWarp prst="textPlain"/>
          </a:bodyPr>
          <a:lstStyle/>
          <a:p>
            <a:pPr lvl="0" algn="l"/>
            <a:r>
              <a:rPr b="0" i="0">
                <a:ln>
                  <a:noFill/>
                </a:ln>
                <a:solidFill>
                  <a:srgbClr val="00FF00"/>
                </a:solidFill>
                <a:latin typeface="Times New Roman"/>
              </a:rPr>
              <a:t>R </a:t>
            </a:r>
          </a:p>
        </p:txBody>
      </p:sp>
      <p:sp>
        <p:nvSpPr>
          <p:cNvPr id="447" name="Google Shape;447;p23"/>
          <p:cNvSpPr/>
          <p:nvPr/>
        </p:nvSpPr>
        <p:spPr>
          <a:xfrm rot="-540000">
            <a:off x="1219200" y="220662"/>
            <a:ext cx="352425" cy="1066800"/>
          </a:xfrm>
          <a:prstGeom prst="rect">
            <a:avLst/>
          </a:prstGeom>
        </p:spPr>
        <p:txBody>
          <a:bodyPr>
            <a:prstTxWarp prst="textPlain"/>
          </a:bodyPr>
          <a:lstStyle/>
          <a:p>
            <a:pPr lvl="0" algn="l"/>
            <a:r>
              <a:rPr b="0" i="0">
                <a:ln>
                  <a:noFill/>
                </a:ln>
                <a:gradFill>
                  <a:gsLst>
                    <a:gs pos="0">
                      <a:schemeClr val="lt2"/>
                    </a:gs>
                    <a:gs pos="100000">
                      <a:srgbClr val="CCFF33"/>
                    </a:gs>
                  </a:gsLst>
                  <a:lin ang="5400000" scaled="0"/>
                </a:gradFill>
                <a:latin typeface="Impact"/>
              </a:rPr>
              <a:t>Ò </a:t>
            </a:r>
          </a:p>
        </p:txBody>
      </p:sp>
      <p:sp>
        <p:nvSpPr>
          <p:cNvPr id="448" name="Google Shape;448;p23"/>
          <p:cNvSpPr/>
          <p:nvPr/>
        </p:nvSpPr>
        <p:spPr>
          <a:xfrm>
            <a:off x="2133600" y="-100012"/>
            <a:ext cx="246062"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C </a:t>
            </a:r>
          </a:p>
        </p:txBody>
      </p:sp>
      <p:sp>
        <p:nvSpPr>
          <p:cNvPr id="449" name="Google Shape;449;p23"/>
          <p:cNvSpPr/>
          <p:nvPr/>
        </p:nvSpPr>
        <p:spPr>
          <a:xfrm rot="-540000">
            <a:off x="2497137" y="282575"/>
            <a:ext cx="349250" cy="90805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480000" scaled="0"/>
                </a:gradFill>
                <a:latin typeface="Arial Black"/>
              </a:rPr>
              <a:t>h </a:t>
            </a:r>
          </a:p>
        </p:txBody>
      </p:sp>
      <p:sp>
        <p:nvSpPr>
          <p:cNvPr id="450" name="Google Shape;450;p23"/>
          <p:cNvSpPr/>
          <p:nvPr/>
        </p:nvSpPr>
        <p:spPr>
          <a:xfrm rot="4920000">
            <a:off x="2611437" y="500062"/>
            <a:ext cx="862012" cy="573087"/>
          </a:xfrm>
          <a:prstGeom prst="rect">
            <a:avLst/>
          </a:prstGeom>
        </p:spPr>
        <p:txBody>
          <a:bodyPr>
            <a:prstTxWarp prst="textPlain"/>
          </a:bodyPr>
          <a:lstStyle/>
          <a:p>
            <a:pPr lvl="0" algn="l"/>
            <a:r>
              <a:rPr b="0" i="1">
                <a:ln>
                  <a:noFill/>
                </a:ln>
                <a:gradFill>
                  <a:gsLst>
                    <a:gs pos="0">
                      <a:srgbClr val="00FF00"/>
                    </a:gs>
                    <a:gs pos="100000">
                      <a:srgbClr val="00CCFF"/>
                    </a:gs>
                  </a:gsLst>
                  <a:lin ang="420000" scaled="0"/>
                </a:gradFill>
                <a:latin typeface="Arial"/>
              </a:rPr>
              <a:t>Ơ </a:t>
            </a:r>
          </a:p>
        </p:txBody>
      </p:sp>
      <p:sp>
        <p:nvSpPr>
          <p:cNvPr id="451" name="Google Shape;451;p23"/>
          <p:cNvSpPr/>
          <p:nvPr/>
        </p:nvSpPr>
        <p:spPr>
          <a:xfrm>
            <a:off x="4786312" y="0"/>
            <a:ext cx="327025"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M </a:t>
            </a:r>
          </a:p>
        </p:txBody>
      </p:sp>
      <p:sp>
        <p:nvSpPr>
          <p:cNvPr id="452" name="Google Shape;452;p23"/>
          <p:cNvSpPr/>
          <p:nvPr/>
        </p:nvSpPr>
        <p:spPr>
          <a:xfrm rot="5700000">
            <a:off x="5572918" y="375443"/>
            <a:ext cx="917575" cy="722312"/>
          </a:xfrm>
          <a:prstGeom prst="rect">
            <a:avLst/>
          </a:prstGeom>
        </p:spPr>
        <p:txBody>
          <a:bodyPr>
            <a:prstTxWarp prst="textPlain"/>
          </a:bodyPr>
          <a:lstStyle/>
          <a:p>
            <a:pPr lvl="0" algn="l"/>
            <a:r>
              <a:rPr b="0" i="0">
                <a:ln>
                  <a:noFill/>
                </a:ln>
                <a:gradFill>
                  <a:gsLst>
                    <a:gs pos="0">
                      <a:srgbClr val="00FF00"/>
                    </a:gs>
                    <a:gs pos="100000">
                      <a:srgbClr val="00CCFF"/>
                    </a:gs>
                  </a:gsLst>
                  <a:lin ang="21239999" scaled="0"/>
                </a:gradFill>
                <a:latin typeface="Arial Black"/>
              </a:rPr>
              <a:t>N </a:t>
            </a:r>
          </a:p>
        </p:txBody>
      </p:sp>
      <p:sp>
        <p:nvSpPr>
          <p:cNvPr id="453" name="Google Shape;453;p23"/>
          <p:cNvSpPr/>
          <p:nvPr/>
        </p:nvSpPr>
        <p:spPr>
          <a:xfrm>
            <a:off x="6208712" y="280987"/>
            <a:ext cx="573087" cy="8223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H </a:t>
            </a:r>
          </a:p>
        </p:txBody>
      </p:sp>
      <p:sp>
        <p:nvSpPr>
          <p:cNvPr id="454" name="Google Shape;454;p23"/>
          <p:cNvSpPr/>
          <p:nvPr/>
        </p:nvSpPr>
        <p:spPr>
          <a:xfrm rot="300000">
            <a:off x="6829425" y="428625"/>
            <a:ext cx="334962" cy="83185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A </a:t>
            </a:r>
          </a:p>
        </p:txBody>
      </p:sp>
      <p:sp>
        <p:nvSpPr>
          <p:cNvPr id="455" name="Google Shape;455;p23"/>
          <p:cNvSpPr/>
          <p:nvPr/>
        </p:nvSpPr>
        <p:spPr>
          <a:xfrm>
            <a:off x="7205662" y="433387"/>
            <a:ext cx="490537" cy="822325"/>
          </a:xfrm>
          <a:prstGeom prst="rect">
            <a:avLst/>
          </a:prstGeom>
        </p:spPr>
        <p:txBody>
          <a:bodyPr>
            <a:prstTxWarp prst="textPlain"/>
          </a:bodyPr>
          <a:lstStyle/>
          <a:p>
            <a:pPr lvl="0" algn="l"/>
            <a:r>
              <a:rPr b="0" i="0">
                <a:ln>
                  <a:noFill/>
                </a:ln>
                <a:gradFill>
                  <a:gsLst>
                    <a:gs pos="0">
                      <a:srgbClr val="0000FF"/>
                    </a:gs>
                    <a:gs pos="100000">
                      <a:srgbClr val="66FFFF"/>
                    </a:gs>
                  </a:gsLst>
                  <a:lin ang="5400000" scaled="0"/>
                </a:gradFill>
                <a:latin typeface="Impact"/>
              </a:rPr>
              <a:t>C </a:t>
            </a:r>
          </a:p>
        </p:txBody>
      </p:sp>
      <p:sp>
        <p:nvSpPr>
          <p:cNvPr id="456" name="Google Shape;456;p23"/>
          <p:cNvSpPr/>
          <p:nvPr/>
        </p:nvSpPr>
        <p:spPr>
          <a:xfrm rot="300000">
            <a:off x="4213225" y="203200"/>
            <a:ext cx="474662" cy="1008062"/>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gradFill>
                  <a:gsLst>
                    <a:gs pos="0">
                      <a:srgbClr val="0066CC"/>
                    </a:gs>
                    <a:gs pos="100000">
                      <a:schemeClr val="hlink"/>
                    </a:gs>
                  </a:gsLst>
                  <a:lin ang="5400000" scaled="0"/>
                </a:gradFill>
                <a:latin typeface="Impact"/>
              </a:rPr>
              <a:t>Â </a:t>
            </a:r>
          </a:p>
        </p:txBody>
      </p:sp>
      <p:sp>
        <p:nvSpPr>
          <p:cNvPr id="457" name="Google Shape;457;p23"/>
          <p:cNvSpPr/>
          <p:nvPr/>
        </p:nvSpPr>
        <p:spPr>
          <a:xfrm rot="840000">
            <a:off x="0" y="173037"/>
            <a:ext cx="646112" cy="10255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T </a:t>
            </a:r>
          </a:p>
        </p:txBody>
      </p:sp>
      <p:sp>
        <p:nvSpPr>
          <p:cNvPr id="458" name="Google Shape;458;p23"/>
          <p:cNvSpPr/>
          <p:nvPr/>
        </p:nvSpPr>
        <p:spPr>
          <a:xfrm>
            <a:off x="3352800" y="280987"/>
            <a:ext cx="246062" cy="685800"/>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I </a:t>
            </a:r>
          </a:p>
        </p:txBody>
      </p:sp>
      <p:sp>
        <p:nvSpPr>
          <p:cNvPr id="459" name="Google Shape;459;p23"/>
          <p:cNvSpPr/>
          <p:nvPr/>
        </p:nvSpPr>
        <p:spPr>
          <a:xfrm>
            <a:off x="6867525" y="1309687"/>
            <a:ext cx="163512" cy="182562"/>
          </a:xfrm>
          <a:prstGeom prst="ellipse">
            <a:avLst/>
          </a:prstGeom>
          <a:solidFill>
            <a:schemeClr val="accent1"/>
          </a:solidFill>
          <a:ln cap="flat" cmpd="sng" w="9525">
            <a:solidFill>
              <a:schemeClr val="dk1"/>
            </a:solidFill>
            <a:prstDash val="solid"/>
            <a:miter lim="800000"/>
            <a:headEnd len="sm" w="sm" type="none"/>
            <a:tailEnd len="sm" w="sm" type="none"/>
          </a:ln>
          <a:effectLst>
            <a:outerShdw blurRad="63500" dir="13500000" dist="107763">
              <a:schemeClr val="lt2">
                <a:alpha val="4941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sp>
        <p:nvSpPr>
          <p:cNvPr id="460" name="Google Shape;460;p23"/>
          <p:cNvSpPr txBox="1"/>
          <p:nvPr/>
        </p:nvSpPr>
        <p:spPr>
          <a:xfrm>
            <a:off x="304800" y="2971800"/>
            <a:ext cx="11430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i="0" lang="en-US" sz="2800" u="none" cap="none" strike="noStrike">
                <a:solidFill>
                  <a:srgbClr val="FFFF99"/>
                </a:solidFill>
                <a:latin typeface="Times New Roman"/>
                <a:ea typeface="Times New Roman"/>
                <a:cs typeface="Times New Roman"/>
                <a:sym typeface="Times New Roman"/>
              </a:rPr>
              <a:t>ĐÊM</a:t>
            </a:r>
            <a:endParaRPr b="0" i="0" sz="1400" u="none" cap="none" strike="noStrike">
              <a:solidFill>
                <a:srgbClr val="000000"/>
              </a:solidFill>
              <a:latin typeface="Arial"/>
              <a:ea typeface="Arial"/>
              <a:cs typeface="Arial"/>
              <a:sym typeface="Arial"/>
            </a:endParaRPr>
          </a:p>
        </p:txBody>
      </p:sp>
      <p:sp>
        <p:nvSpPr>
          <p:cNvPr id="461" name="Google Shape;461;p23"/>
          <p:cNvSpPr txBox="1"/>
          <p:nvPr/>
        </p:nvSpPr>
        <p:spPr>
          <a:xfrm>
            <a:off x="1646237" y="2971800"/>
            <a:ext cx="126365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400"/>
              <a:buFont typeface="Times New Roman"/>
              <a:buNone/>
            </a:pPr>
            <a:r>
              <a:rPr b="1" i="0" lang="en-US" sz="2400" u="none" cap="none" strike="noStrike">
                <a:solidFill>
                  <a:srgbClr val="FFFF99"/>
                </a:solidFill>
                <a:latin typeface="Times New Roman"/>
                <a:ea typeface="Times New Roman"/>
                <a:cs typeface="Times New Roman"/>
                <a:sym typeface="Times New Roman"/>
              </a:rPr>
              <a:t>CHONG</a:t>
            </a:r>
            <a:endParaRPr b="0" i="0" sz="1400" u="none" cap="none" strike="noStrike">
              <a:solidFill>
                <a:srgbClr val="000000"/>
              </a:solidFill>
              <a:latin typeface="Arial"/>
              <a:ea typeface="Arial"/>
              <a:cs typeface="Arial"/>
              <a:sym typeface="Arial"/>
            </a:endParaRPr>
          </a:p>
        </p:txBody>
      </p:sp>
      <p:sp>
        <p:nvSpPr>
          <p:cNvPr id="462" name="Google Shape;462;p23"/>
          <p:cNvSpPr txBox="1"/>
          <p:nvPr/>
        </p:nvSpPr>
        <p:spPr>
          <a:xfrm>
            <a:off x="4648200" y="2971800"/>
            <a:ext cx="12954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i="0" lang="en-US" sz="2800" u="none" cap="none" strike="noStrike">
                <a:solidFill>
                  <a:srgbClr val="FFFF99"/>
                </a:solidFill>
                <a:latin typeface="Times New Roman"/>
                <a:ea typeface="Times New Roman"/>
                <a:cs typeface="Times New Roman"/>
                <a:sym typeface="Times New Roman"/>
              </a:rPr>
              <a:t>NGỒI</a:t>
            </a:r>
            <a:endParaRPr b="0" i="0" sz="1400" u="none" cap="none" strike="noStrike">
              <a:solidFill>
                <a:srgbClr val="000000"/>
              </a:solidFill>
              <a:latin typeface="Arial"/>
              <a:ea typeface="Arial"/>
              <a:cs typeface="Arial"/>
              <a:sym typeface="Arial"/>
            </a:endParaRPr>
          </a:p>
        </p:txBody>
      </p:sp>
      <p:sp>
        <p:nvSpPr>
          <p:cNvPr id="463" name="Google Shape;463;p23"/>
          <p:cNvSpPr txBox="1"/>
          <p:nvPr/>
        </p:nvSpPr>
        <p:spPr>
          <a:xfrm>
            <a:off x="62611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NHỚ</a:t>
            </a:r>
            <a:endParaRPr b="0" i="0" sz="1400" u="none" cap="none" strike="noStrike">
              <a:solidFill>
                <a:srgbClr val="000000"/>
              </a:solidFill>
              <a:latin typeface="Arial"/>
              <a:ea typeface="Arial"/>
              <a:cs typeface="Arial"/>
              <a:sym typeface="Arial"/>
            </a:endParaRPr>
          </a:p>
        </p:txBody>
      </p:sp>
      <p:sp>
        <p:nvSpPr>
          <p:cNvPr id="464" name="Google Shape;464;p23"/>
          <p:cNvSpPr txBox="1"/>
          <p:nvPr/>
        </p:nvSpPr>
        <p:spPr>
          <a:xfrm>
            <a:off x="7772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LẠI</a:t>
            </a:r>
            <a:endParaRPr b="0" i="0" sz="1400" u="none" cap="none" strike="noStrike">
              <a:solidFill>
                <a:srgbClr val="000000"/>
              </a:solidFill>
              <a:latin typeface="Arial"/>
              <a:ea typeface="Arial"/>
              <a:cs typeface="Arial"/>
              <a:sym typeface="Arial"/>
            </a:endParaRPr>
          </a:p>
        </p:txBody>
      </p:sp>
      <p:sp>
        <p:nvSpPr>
          <p:cNvPr id="465" name="Google Shape;465;p23"/>
          <p:cNvSpPr txBox="1"/>
          <p:nvPr/>
        </p:nvSpPr>
        <p:spPr>
          <a:xfrm>
            <a:off x="457200" y="5181600"/>
            <a:ext cx="8229600" cy="1066800"/>
          </a:xfrm>
          <a:prstGeom prst="rect">
            <a:avLst/>
          </a:prstGeom>
          <a:solidFill>
            <a:srgbClr val="0000CC"/>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3200"/>
              <a:buFont typeface="Tahoma"/>
              <a:buNone/>
            </a:pPr>
            <a:r>
              <a:t/>
            </a:r>
            <a:endParaRPr b="1" i="1" sz="3200" u="none" cap="none" strike="noStrike">
              <a:solidFill>
                <a:srgbClr val="FF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0000"/>
              </a:buClr>
              <a:buSzPts val="3200"/>
              <a:buFont typeface="Times New Roman"/>
              <a:buNone/>
            </a:pPr>
            <a:r>
              <a:rPr b="1" i="1" lang="en-US" sz="3200" u="none" cap="none" strike="noStrike">
                <a:solidFill>
                  <a:srgbClr val="FF0000"/>
                </a:solidFill>
                <a:latin typeface="Times New Roman"/>
                <a:ea typeface="Times New Roman"/>
                <a:cs typeface="Times New Roman"/>
                <a:sym typeface="Times New Roman"/>
              </a:rPr>
              <a:t>HUYỀN THOẠI MẸ  </a:t>
            </a:r>
            <a:r>
              <a:rPr b="1" i="1" lang="en-US" sz="2000" u="none" cap="none" strike="noStrike">
                <a:solidFill>
                  <a:srgbClr val="FF0000"/>
                </a:solidFill>
                <a:latin typeface="Times New Roman"/>
                <a:ea typeface="Times New Roman"/>
                <a:cs typeface="Times New Roman"/>
                <a:sym typeface="Times New Roman"/>
              </a:rPr>
              <a:t>(Nhạc và lời: Trịnh Công Sơn)</a:t>
            </a:r>
            <a:endParaRPr b="1" i="1" sz="20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3200"/>
              <a:buFont typeface="Tahoma"/>
              <a:buNone/>
            </a:pPr>
            <a:r>
              <a:t/>
            </a:r>
            <a:endParaRPr b="1" i="1" sz="32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hlink"/>
              </a:buClr>
              <a:buSzPts val="3200"/>
              <a:buFont typeface="Times New Roman"/>
              <a:buNone/>
            </a:pPr>
            <a:r>
              <a:rPr b="1" i="1" lang="en-US" sz="3200" u="none" cap="none" strike="noStrike">
                <a:solidFill>
                  <a:schemeClr val="hlink"/>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466" name="Google Shape;466;p23"/>
          <p:cNvSpPr txBox="1"/>
          <p:nvPr/>
        </p:nvSpPr>
        <p:spPr>
          <a:xfrm>
            <a:off x="457200" y="4572000"/>
            <a:ext cx="1828800" cy="533400"/>
          </a:xfrm>
          <a:prstGeom prst="rect">
            <a:avLst/>
          </a:pr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BÀI HÁT GỐC</a:t>
            </a:r>
            <a:endParaRPr b="0" i="0" sz="1400" u="none" cap="none" strike="noStrike">
              <a:solidFill>
                <a:srgbClr val="000000"/>
              </a:solidFill>
              <a:latin typeface="Arial"/>
              <a:ea typeface="Arial"/>
              <a:cs typeface="Arial"/>
              <a:sym typeface="Arial"/>
            </a:endParaRPr>
          </a:p>
        </p:txBody>
      </p:sp>
      <p:pic>
        <p:nvPicPr>
          <p:cNvPr descr="nhac1" id="467" name="Google Shape;467;p23"/>
          <p:cNvPicPr preferRelativeResize="0"/>
          <p:nvPr/>
        </p:nvPicPr>
        <p:blipFill rotWithShape="1">
          <a:blip r:embed="rId3">
            <a:alphaModFix/>
          </a:blip>
          <a:srcRect b="0" l="0" r="0" t="0"/>
          <a:stretch/>
        </p:blipFill>
        <p:spPr>
          <a:xfrm>
            <a:off x="8001000" y="152400"/>
            <a:ext cx="838200" cy="1219200"/>
          </a:xfrm>
          <a:prstGeom prst="rect">
            <a:avLst/>
          </a:prstGeom>
          <a:noFill/>
          <a:ln>
            <a:noFill/>
          </a:ln>
        </p:spPr>
      </p:pic>
      <p:sp>
        <p:nvSpPr>
          <p:cNvPr id="468" name="Google Shape;468;p23"/>
          <p:cNvSpPr txBox="1"/>
          <p:nvPr/>
        </p:nvSpPr>
        <p:spPr>
          <a:xfrm>
            <a:off x="31623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ĐÈN</a:t>
            </a:r>
            <a:r>
              <a:rPr b="1" i="0" lang="en-US" sz="2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20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20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20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20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20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20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20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4"/>
          <p:cNvSpPr txBox="1"/>
          <p:nvPr/>
        </p:nvSpPr>
        <p:spPr>
          <a:xfrm>
            <a:off x="4572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
        <p:nvSpPr>
          <p:cNvPr id="474" name="Google Shape;474;p24"/>
          <p:cNvSpPr txBox="1"/>
          <p:nvPr/>
        </p:nvSpPr>
        <p:spPr>
          <a:xfrm>
            <a:off x="3352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475" name="Google Shape;475;p24"/>
          <p:cNvSpPr txBox="1"/>
          <p:nvPr/>
        </p:nvSpPr>
        <p:spPr>
          <a:xfrm>
            <a:off x="4876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4</a:t>
            </a:r>
            <a:endParaRPr b="0" i="0" sz="1400" u="none" cap="none" strike="noStrike">
              <a:solidFill>
                <a:srgbClr val="000000"/>
              </a:solidFill>
              <a:latin typeface="Arial"/>
              <a:ea typeface="Arial"/>
              <a:cs typeface="Arial"/>
              <a:sym typeface="Arial"/>
            </a:endParaRPr>
          </a:p>
        </p:txBody>
      </p:sp>
      <p:sp>
        <p:nvSpPr>
          <p:cNvPr id="476" name="Google Shape;476;p24"/>
          <p:cNvSpPr txBox="1"/>
          <p:nvPr/>
        </p:nvSpPr>
        <p:spPr>
          <a:xfrm>
            <a:off x="6400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5</a:t>
            </a:r>
            <a:endParaRPr b="0" i="0" sz="1400" u="none" cap="none" strike="noStrike">
              <a:solidFill>
                <a:srgbClr val="000000"/>
              </a:solidFill>
              <a:latin typeface="Arial"/>
              <a:ea typeface="Arial"/>
              <a:cs typeface="Arial"/>
              <a:sym typeface="Arial"/>
            </a:endParaRPr>
          </a:p>
        </p:txBody>
      </p:sp>
      <p:sp>
        <p:nvSpPr>
          <p:cNvPr id="477" name="Google Shape;477;p24"/>
          <p:cNvSpPr txBox="1"/>
          <p:nvPr/>
        </p:nvSpPr>
        <p:spPr>
          <a:xfrm>
            <a:off x="7924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6</a:t>
            </a:r>
            <a:endParaRPr b="0" i="0" sz="1400" u="none" cap="none" strike="noStrike">
              <a:solidFill>
                <a:srgbClr val="000000"/>
              </a:solidFill>
              <a:latin typeface="Arial"/>
              <a:ea typeface="Arial"/>
              <a:cs typeface="Arial"/>
              <a:sym typeface="Arial"/>
            </a:endParaRPr>
          </a:p>
        </p:txBody>
      </p:sp>
      <p:sp>
        <p:nvSpPr>
          <p:cNvPr id="478" name="Google Shape;478;p24"/>
          <p:cNvSpPr txBox="1"/>
          <p:nvPr/>
        </p:nvSpPr>
        <p:spPr>
          <a:xfrm>
            <a:off x="19050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479" name="Google Shape;479;p24"/>
          <p:cNvSpPr/>
          <p:nvPr/>
        </p:nvSpPr>
        <p:spPr>
          <a:xfrm>
            <a:off x="609600" y="128587"/>
            <a:ext cx="608012" cy="1166812"/>
          </a:xfrm>
          <a:prstGeom prst="rect">
            <a:avLst/>
          </a:prstGeom>
        </p:spPr>
        <p:txBody>
          <a:bodyPr>
            <a:prstTxWarp prst="textPlain"/>
          </a:bodyPr>
          <a:lstStyle/>
          <a:p>
            <a:pPr lvl="0" algn="l"/>
            <a:r>
              <a:rPr b="0" i="0">
                <a:ln>
                  <a:noFill/>
                </a:ln>
                <a:solidFill>
                  <a:srgbClr val="00FF00"/>
                </a:solidFill>
                <a:latin typeface="Times New Roman"/>
              </a:rPr>
              <a:t>R </a:t>
            </a:r>
          </a:p>
        </p:txBody>
      </p:sp>
      <p:sp>
        <p:nvSpPr>
          <p:cNvPr id="480" name="Google Shape;480;p24"/>
          <p:cNvSpPr/>
          <p:nvPr/>
        </p:nvSpPr>
        <p:spPr>
          <a:xfrm rot="-540000">
            <a:off x="1219200" y="220662"/>
            <a:ext cx="352425" cy="1066800"/>
          </a:xfrm>
          <a:prstGeom prst="rect">
            <a:avLst/>
          </a:prstGeom>
        </p:spPr>
        <p:txBody>
          <a:bodyPr>
            <a:prstTxWarp prst="textPlain"/>
          </a:bodyPr>
          <a:lstStyle/>
          <a:p>
            <a:pPr lvl="0" algn="l"/>
            <a:r>
              <a:rPr b="0" i="0">
                <a:ln>
                  <a:noFill/>
                </a:ln>
                <a:gradFill>
                  <a:gsLst>
                    <a:gs pos="0">
                      <a:schemeClr val="lt2"/>
                    </a:gs>
                    <a:gs pos="100000">
                      <a:srgbClr val="CCFF33"/>
                    </a:gs>
                  </a:gsLst>
                  <a:lin ang="5400000" scaled="0"/>
                </a:gradFill>
                <a:latin typeface="Impact"/>
              </a:rPr>
              <a:t>Ò </a:t>
            </a:r>
          </a:p>
        </p:txBody>
      </p:sp>
      <p:sp>
        <p:nvSpPr>
          <p:cNvPr id="481" name="Google Shape;481;p24"/>
          <p:cNvSpPr/>
          <p:nvPr/>
        </p:nvSpPr>
        <p:spPr>
          <a:xfrm>
            <a:off x="2133600" y="-100012"/>
            <a:ext cx="246062"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C </a:t>
            </a:r>
          </a:p>
        </p:txBody>
      </p:sp>
      <p:sp>
        <p:nvSpPr>
          <p:cNvPr id="482" name="Google Shape;482;p24"/>
          <p:cNvSpPr/>
          <p:nvPr/>
        </p:nvSpPr>
        <p:spPr>
          <a:xfrm rot="-540000">
            <a:off x="2497137" y="282575"/>
            <a:ext cx="349250" cy="90805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480000" scaled="0"/>
                </a:gradFill>
                <a:latin typeface="Arial Black"/>
              </a:rPr>
              <a:t>h </a:t>
            </a:r>
          </a:p>
        </p:txBody>
      </p:sp>
      <p:sp>
        <p:nvSpPr>
          <p:cNvPr id="483" name="Google Shape;483;p24"/>
          <p:cNvSpPr/>
          <p:nvPr/>
        </p:nvSpPr>
        <p:spPr>
          <a:xfrm rot="4920000">
            <a:off x="2611437" y="500062"/>
            <a:ext cx="862012" cy="573087"/>
          </a:xfrm>
          <a:prstGeom prst="rect">
            <a:avLst/>
          </a:prstGeom>
        </p:spPr>
        <p:txBody>
          <a:bodyPr>
            <a:prstTxWarp prst="textPlain"/>
          </a:bodyPr>
          <a:lstStyle/>
          <a:p>
            <a:pPr lvl="0" algn="l"/>
            <a:r>
              <a:rPr b="0" i="1">
                <a:ln>
                  <a:noFill/>
                </a:ln>
                <a:gradFill>
                  <a:gsLst>
                    <a:gs pos="0">
                      <a:srgbClr val="00FF00"/>
                    </a:gs>
                    <a:gs pos="100000">
                      <a:srgbClr val="00CCFF"/>
                    </a:gs>
                  </a:gsLst>
                  <a:lin ang="420000" scaled="0"/>
                </a:gradFill>
                <a:latin typeface="Arial"/>
              </a:rPr>
              <a:t>Ơ </a:t>
            </a:r>
          </a:p>
        </p:txBody>
      </p:sp>
      <p:sp>
        <p:nvSpPr>
          <p:cNvPr id="484" name="Google Shape;484;p24"/>
          <p:cNvSpPr/>
          <p:nvPr/>
        </p:nvSpPr>
        <p:spPr>
          <a:xfrm>
            <a:off x="4786312" y="0"/>
            <a:ext cx="327025"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M </a:t>
            </a:r>
          </a:p>
        </p:txBody>
      </p:sp>
      <p:sp>
        <p:nvSpPr>
          <p:cNvPr id="485" name="Google Shape;485;p24"/>
          <p:cNvSpPr/>
          <p:nvPr/>
        </p:nvSpPr>
        <p:spPr>
          <a:xfrm rot="5700000">
            <a:off x="5572918" y="375443"/>
            <a:ext cx="917575" cy="722312"/>
          </a:xfrm>
          <a:prstGeom prst="rect">
            <a:avLst/>
          </a:prstGeom>
        </p:spPr>
        <p:txBody>
          <a:bodyPr>
            <a:prstTxWarp prst="textPlain"/>
          </a:bodyPr>
          <a:lstStyle/>
          <a:p>
            <a:pPr lvl="0" algn="l"/>
            <a:r>
              <a:rPr b="0" i="0">
                <a:ln>
                  <a:noFill/>
                </a:ln>
                <a:gradFill>
                  <a:gsLst>
                    <a:gs pos="0">
                      <a:srgbClr val="00FF00"/>
                    </a:gs>
                    <a:gs pos="100000">
                      <a:srgbClr val="00CCFF"/>
                    </a:gs>
                  </a:gsLst>
                  <a:lin ang="21239999" scaled="0"/>
                </a:gradFill>
                <a:latin typeface="Arial Black"/>
              </a:rPr>
              <a:t>N </a:t>
            </a:r>
          </a:p>
        </p:txBody>
      </p:sp>
      <p:sp>
        <p:nvSpPr>
          <p:cNvPr id="486" name="Google Shape;486;p24"/>
          <p:cNvSpPr/>
          <p:nvPr/>
        </p:nvSpPr>
        <p:spPr>
          <a:xfrm>
            <a:off x="6208712" y="280987"/>
            <a:ext cx="573087" cy="8223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H </a:t>
            </a:r>
          </a:p>
        </p:txBody>
      </p:sp>
      <p:sp>
        <p:nvSpPr>
          <p:cNvPr id="487" name="Google Shape;487;p24"/>
          <p:cNvSpPr/>
          <p:nvPr/>
        </p:nvSpPr>
        <p:spPr>
          <a:xfrm rot="300000">
            <a:off x="6829425" y="428625"/>
            <a:ext cx="334962" cy="83185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A </a:t>
            </a:r>
          </a:p>
        </p:txBody>
      </p:sp>
      <p:sp>
        <p:nvSpPr>
          <p:cNvPr id="488" name="Google Shape;488;p24"/>
          <p:cNvSpPr/>
          <p:nvPr/>
        </p:nvSpPr>
        <p:spPr>
          <a:xfrm>
            <a:off x="7205662" y="433387"/>
            <a:ext cx="490537" cy="822325"/>
          </a:xfrm>
          <a:prstGeom prst="rect">
            <a:avLst/>
          </a:prstGeom>
        </p:spPr>
        <p:txBody>
          <a:bodyPr>
            <a:prstTxWarp prst="textPlain"/>
          </a:bodyPr>
          <a:lstStyle/>
          <a:p>
            <a:pPr lvl="0" algn="l"/>
            <a:r>
              <a:rPr b="0" i="0">
                <a:ln>
                  <a:noFill/>
                </a:ln>
                <a:gradFill>
                  <a:gsLst>
                    <a:gs pos="0">
                      <a:srgbClr val="0000FF"/>
                    </a:gs>
                    <a:gs pos="100000">
                      <a:srgbClr val="66FFFF"/>
                    </a:gs>
                  </a:gsLst>
                  <a:lin ang="5400000" scaled="0"/>
                </a:gradFill>
                <a:latin typeface="Impact"/>
              </a:rPr>
              <a:t>C </a:t>
            </a:r>
          </a:p>
        </p:txBody>
      </p:sp>
      <p:sp>
        <p:nvSpPr>
          <p:cNvPr id="489" name="Google Shape;489;p24"/>
          <p:cNvSpPr/>
          <p:nvPr/>
        </p:nvSpPr>
        <p:spPr>
          <a:xfrm rot="300000">
            <a:off x="4213225" y="203200"/>
            <a:ext cx="474662" cy="1008062"/>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gradFill>
                  <a:gsLst>
                    <a:gs pos="0">
                      <a:srgbClr val="0066CC"/>
                    </a:gs>
                    <a:gs pos="100000">
                      <a:schemeClr val="hlink"/>
                    </a:gs>
                  </a:gsLst>
                  <a:lin ang="5400000" scaled="0"/>
                </a:gradFill>
                <a:latin typeface="Impact"/>
              </a:rPr>
              <a:t>Â </a:t>
            </a:r>
          </a:p>
        </p:txBody>
      </p:sp>
      <p:sp>
        <p:nvSpPr>
          <p:cNvPr id="490" name="Google Shape;490;p24"/>
          <p:cNvSpPr/>
          <p:nvPr/>
        </p:nvSpPr>
        <p:spPr>
          <a:xfrm rot="840000">
            <a:off x="0" y="173037"/>
            <a:ext cx="646112" cy="10255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T </a:t>
            </a:r>
          </a:p>
        </p:txBody>
      </p:sp>
      <p:sp>
        <p:nvSpPr>
          <p:cNvPr id="491" name="Google Shape;491;p24"/>
          <p:cNvSpPr/>
          <p:nvPr/>
        </p:nvSpPr>
        <p:spPr>
          <a:xfrm>
            <a:off x="3352800" y="280987"/>
            <a:ext cx="246062" cy="685800"/>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I </a:t>
            </a:r>
          </a:p>
        </p:txBody>
      </p:sp>
      <p:sp>
        <p:nvSpPr>
          <p:cNvPr id="492" name="Google Shape;492;p24"/>
          <p:cNvSpPr/>
          <p:nvPr/>
        </p:nvSpPr>
        <p:spPr>
          <a:xfrm>
            <a:off x="6867525" y="1309687"/>
            <a:ext cx="163512" cy="182562"/>
          </a:xfrm>
          <a:prstGeom prst="ellipse">
            <a:avLst/>
          </a:prstGeom>
          <a:solidFill>
            <a:schemeClr val="accent1"/>
          </a:solidFill>
          <a:ln cap="flat" cmpd="sng" w="9525">
            <a:solidFill>
              <a:schemeClr val="dk1"/>
            </a:solidFill>
            <a:prstDash val="solid"/>
            <a:miter lim="800000"/>
            <a:headEnd len="sm" w="sm" type="none"/>
            <a:tailEnd len="sm" w="sm" type="none"/>
          </a:ln>
          <a:effectLst>
            <a:outerShdw blurRad="63500" dir="13500000" dist="107763">
              <a:schemeClr val="lt2">
                <a:alpha val="4941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sp>
        <p:nvSpPr>
          <p:cNvPr id="493" name="Google Shape;493;p24"/>
          <p:cNvSpPr txBox="1"/>
          <p:nvPr/>
        </p:nvSpPr>
        <p:spPr>
          <a:xfrm>
            <a:off x="304800" y="2971800"/>
            <a:ext cx="11430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i="0" lang="en-US" sz="2800" u="none" cap="none" strike="noStrike">
                <a:solidFill>
                  <a:srgbClr val="FFFF99"/>
                </a:solidFill>
                <a:latin typeface="Times New Roman"/>
                <a:ea typeface="Times New Roman"/>
                <a:cs typeface="Times New Roman"/>
                <a:sym typeface="Times New Roman"/>
              </a:rPr>
              <a:t>CÔ</a:t>
            </a:r>
            <a:endParaRPr b="0" i="0" sz="1400" u="none" cap="none" strike="noStrike">
              <a:solidFill>
                <a:srgbClr val="000000"/>
              </a:solidFill>
              <a:latin typeface="Arial"/>
              <a:ea typeface="Arial"/>
              <a:cs typeface="Arial"/>
              <a:sym typeface="Arial"/>
            </a:endParaRPr>
          </a:p>
        </p:txBody>
      </p:sp>
      <p:sp>
        <p:nvSpPr>
          <p:cNvPr id="494" name="Google Shape;494;p24"/>
          <p:cNvSpPr txBox="1"/>
          <p:nvPr/>
        </p:nvSpPr>
        <p:spPr>
          <a:xfrm>
            <a:off x="1676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YÊU</a:t>
            </a:r>
            <a:endParaRPr b="0" i="0" sz="1400" u="none" cap="none" strike="noStrike">
              <a:solidFill>
                <a:srgbClr val="000000"/>
              </a:solidFill>
              <a:latin typeface="Arial"/>
              <a:ea typeface="Arial"/>
              <a:cs typeface="Arial"/>
              <a:sym typeface="Arial"/>
            </a:endParaRPr>
          </a:p>
        </p:txBody>
      </p:sp>
      <p:sp>
        <p:nvSpPr>
          <p:cNvPr id="495" name="Google Shape;495;p24"/>
          <p:cNvSpPr txBox="1"/>
          <p:nvPr/>
        </p:nvSpPr>
        <p:spPr>
          <a:xfrm>
            <a:off x="4648200" y="2971800"/>
            <a:ext cx="12954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i="0" lang="en-US" sz="2800" u="none" cap="none" strike="noStrike">
                <a:solidFill>
                  <a:srgbClr val="FFFF99"/>
                </a:solidFill>
                <a:latin typeface="Times New Roman"/>
                <a:ea typeface="Times New Roman"/>
                <a:cs typeface="Times New Roman"/>
                <a:sym typeface="Times New Roman"/>
              </a:rPr>
              <a:t>ĐÔI</a:t>
            </a:r>
            <a:endParaRPr b="0" i="0" sz="1400" u="none" cap="none" strike="noStrike">
              <a:solidFill>
                <a:srgbClr val="000000"/>
              </a:solidFill>
              <a:latin typeface="Arial"/>
              <a:ea typeface="Arial"/>
              <a:cs typeface="Arial"/>
              <a:sym typeface="Arial"/>
            </a:endParaRPr>
          </a:p>
        </p:txBody>
      </p:sp>
      <p:sp>
        <p:nvSpPr>
          <p:cNvPr id="496" name="Google Shape;496;p24"/>
          <p:cNvSpPr txBox="1"/>
          <p:nvPr/>
        </p:nvSpPr>
        <p:spPr>
          <a:xfrm>
            <a:off x="62611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MẮT</a:t>
            </a:r>
            <a:endParaRPr b="0" i="0" sz="1400" u="none" cap="none" strike="noStrike">
              <a:solidFill>
                <a:srgbClr val="000000"/>
              </a:solidFill>
              <a:latin typeface="Arial"/>
              <a:ea typeface="Arial"/>
              <a:cs typeface="Arial"/>
              <a:sym typeface="Arial"/>
            </a:endParaRPr>
          </a:p>
        </p:txBody>
      </p:sp>
      <p:sp>
        <p:nvSpPr>
          <p:cNvPr id="497" name="Google Shape;497;p24"/>
          <p:cNvSpPr txBox="1"/>
          <p:nvPr/>
        </p:nvSpPr>
        <p:spPr>
          <a:xfrm>
            <a:off x="7772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SÁNG</a:t>
            </a:r>
            <a:endParaRPr b="0" i="0" sz="1400" u="none" cap="none" strike="noStrike">
              <a:solidFill>
                <a:srgbClr val="000000"/>
              </a:solidFill>
              <a:latin typeface="Arial"/>
              <a:ea typeface="Arial"/>
              <a:cs typeface="Arial"/>
              <a:sym typeface="Arial"/>
            </a:endParaRPr>
          </a:p>
        </p:txBody>
      </p:sp>
      <p:sp>
        <p:nvSpPr>
          <p:cNvPr id="498" name="Google Shape;498;p24"/>
          <p:cNvSpPr txBox="1"/>
          <p:nvPr/>
        </p:nvSpPr>
        <p:spPr>
          <a:xfrm>
            <a:off x="457200" y="5181600"/>
            <a:ext cx="8229600" cy="1066800"/>
          </a:xfrm>
          <a:prstGeom prst="rect">
            <a:avLst/>
          </a:prstGeom>
          <a:solidFill>
            <a:srgbClr val="0000CC"/>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0000"/>
              </a:buClr>
              <a:buSzPts val="3200"/>
              <a:buFont typeface="Times New Roman"/>
              <a:buNone/>
            </a:pPr>
            <a:r>
              <a:rPr b="1" i="1" lang="en-US" sz="3200" u="none" cap="none" strike="noStrike">
                <a:solidFill>
                  <a:srgbClr val="FF0000"/>
                </a:solidFill>
                <a:latin typeface="Times New Roman"/>
                <a:ea typeface="Times New Roman"/>
                <a:cs typeface="Times New Roman"/>
                <a:sym typeface="Times New Roman"/>
              </a:rPr>
              <a:t>CÔ ĐI NUÔI DẠY TRẺ </a:t>
            </a:r>
            <a:r>
              <a:rPr b="1" i="1" lang="en-US" sz="1800" u="none" cap="none" strike="noStrike">
                <a:solidFill>
                  <a:srgbClr val="FF0000"/>
                </a:solidFill>
                <a:latin typeface="Times New Roman"/>
                <a:ea typeface="Times New Roman"/>
                <a:cs typeface="Times New Roman"/>
                <a:sym typeface="Times New Roman"/>
              </a:rPr>
              <a:t>(Nhạc và lời: Nguyễn Văn Tý)</a:t>
            </a:r>
            <a:endParaRPr b="1" i="1" sz="1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hlink"/>
              </a:buClr>
              <a:buSzPts val="3200"/>
              <a:buFont typeface="Times New Roman"/>
              <a:buNone/>
            </a:pPr>
            <a:r>
              <a:rPr b="1" i="1" lang="en-US" sz="3200" u="none" cap="none" strike="noStrike">
                <a:solidFill>
                  <a:schemeClr val="hlink"/>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499" name="Google Shape;499;p24"/>
          <p:cNvSpPr txBox="1"/>
          <p:nvPr/>
        </p:nvSpPr>
        <p:spPr>
          <a:xfrm>
            <a:off x="420687" y="4267200"/>
            <a:ext cx="1893887" cy="647700"/>
          </a:xfrm>
          <a:prstGeom prst="rect">
            <a:avLst/>
          </a:pr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BÀI HÁT GỐC</a:t>
            </a:r>
            <a:endParaRPr b="0" i="0" sz="1400" u="none" cap="none" strike="noStrike">
              <a:solidFill>
                <a:srgbClr val="000000"/>
              </a:solidFill>
              <a:latin typeface="Arial"/>
              <a:ea typeface="Arial"/>
              <a:cs typeface="Arial"/>
              <a:sym typeface="Arial"/>
            </a:endParaRPr>
          </a:p>
        </p:txBody>
      </p:sp>
      <p:pic>
        <p:nvPicPr>
          <p:cNvPr descr="nhac1" id="500" name="Google Shape;500;p24"/>
          <p:cNvPicPr preferRelativeResize="0"/>
          <p:nvPr/>
        </p:nvPicPr>
        <p:blipFill rotWithShape="1">
          <a:blip r:embed="rId3">
            <a:alphaModFix/>
          </a:blip>
          <a:srcRect b="0" l="0" r="0" t="0"/>
          <a:stretch/>
        </p:blipFill>
        <p:spPr>
          <a:xfrm>
            <a:off x="8001000" y="152400"/>
            <a:ext cx="838200" cy="1219200"/>
          </a:xfrm>
          <a:prstGeom prst="rect">
            <a:avLst/>
          </a:prstGeom>
          <a:noFill/>
          <a:ln>
            <a:noFill/>
          </a:ln>
        </p:spPr>
      </p:pic>
      <p:sp>
        <p:nvSpPr>
          <p:cNvPr id="501" name="Google Shape;501;p24"/>
          <p:cNvSpPr txBox="1"/>
          <p:nvPr/>
        </p:nvSpPr>
        <p:spPr>
          <a:xfrm>
            <a:off x="31623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i="0" lang="en-US" sz="2800" u="none" cap="none" strike="noStrike">
                <a:solidFill>
                  <a:srgbClr val="FFFF99"/>
                </a:solidFill>
                <a:latin typeface="Times New Roman"/>
                <a:ea typeface="Times New Roman"/>
                <a:cs typeface="Times New Roman"/>
                <a:sym typeface="Times New Roman"/>
              </a:rPr>
              <a:t>TỪNG</a:t>
            </a:r>
            <a:endParaRPr b="0" i="0" sz="1400" u="none" cap="none" strike="noStrike">
              <a:solidFill>
                <a:srgbClr val="000000"/>
              </a:solidFill>
              <a:latin typeface="Arial"/>
              <a:ea typeface="Arial"/>
              <a:cs typeface="Arial"/>
              <a:sym typeface="Arial"/>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2000"/>
                                        <p:tgtEl>
                                          <p:spTgt spid="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2000"/>
                                        <p:tgtEl>
                                          <p:spTgt spid="4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20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2000"/>
                                        <p:tgtEl>
                                          <p:spTgt spid="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2000"/>
                                        <p:tgtEl>
                                          <p:spTgt spid="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20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2000"/>
                                        <p:tgtEl>
                                          <p:spTgt spid="4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25"/>
          <p:cNvSpPr txBox="1"/>
          <p:nvPr/>
        </p:nvSpPr>
        <p:spPr>
          <a:xfrm>
            <a:off x="4572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
        <p:nvSpPr>
          <p:cNvPr id="507" name="Google Shape;507;p25"/>
          <p:cNvSpPr txBox="1"/>
          <p:nvPr/>
        </p:nvSpPr>
        <p:spPr>
          <a:xfrm>
            <a:off x="3352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508" name="Google Shape;508;p25"/>
          <p:cNvSpPr txBox="1"/>
          <p:nvPr/>
        </p:nvSpPr>
        <p:spPr>
          <a:xfrm>
            <a:off x="4876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4</a:t>
            </a:r>
            <a:endParaRPr b="0" i="0" sz="1400" u="none" cap="none" strike="noStrike">
              <a:solidFill>
                <a:srgbClr val="000000"/>
              </a:solidFill>
              <a:latin typeface="Arial"/>
              <a:ea typeface="Arial"/>
              <a:cs typeface="Arial"/>
              <a:sym typeface="Arial"/>
            </a:endParaRPr>
          </a:p>
        </p:txBody>
      </p:sp>
      <p:sp>
        <p:nvSpPr>
          <p:cNvPr id="509" name="Google Shape;509;p25"/>
          <p:cNvSpPr txBox="1"/>
          <p:nvPr/>
        </p:nvSpPr>
        <p:spPr>
          <a:xfrm>
            <a:off x="6400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5</a:t>
            </a:r>
            <a:endParaRPr b="0" i="0" sz="1400" u="none" cap="none" strike="noStrike">
              <a:solidFill>
                <a:srgbClr val="000000"/>
              </a:solidFill>
              <a:latin typeface="Arial"/>
              <a:ea typeface="Arial"/>
              <a:cs typeface="Arial"/>
              <a:sym typeface="Arial"/>
            </a:endParaRPr>
          </a:p>
        </p:txBody>
      </p:sp>
      <p:sp>
        <p:nvSpPr>
          <p:cNvPr id="510" name="Google Shape;510;p25"/>
          <p:cNvSpPr txBox="1"/>
          <p:nvPr/>
        </p:nvSpPr>
        <p:spPr>
          <a:xfrm>
            <a:off x="79248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6</a:t>
            </a:r>
            <a:endParaRPr b="0" i="0" sz="1400" u="none" cap="none" strike="noStrike">
              <a:solidFill>
                <a:srgbClr val="000000"/>
              </a:solidFill>
              <a:latin typeface="Arial"/>
              <a:ea typeface="Arial"/>
              <a:cs typeface="Arial"/>
              <a:sym typeface="Arial"/>
            </a:endParaRPr>
          </a:p>
        </p:txBody>
      </p:sp>
      <p:sp>
        <p:nvSpPr>
          <p:cNvPr id="511" name="Google Shape;511;p25"/>
          <p:cNvSpPr txBox="1"/>
          <p:nvPr/>
        </p:nvSpPr>
        <p:spPr>
          <a:xfrm>
            <a:off x="1905000" y="1752600"/>
            <a:ext cx="762000" cy="685800"/>
          </a:xfrm>
          <a:prstGeom prst="rect">
            <a:avLst/>
          </a:prstGeom>
          <a:no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800"/>
              <a:buFont typeface="Times New Roman"/>
              <a:buNone/>
            </a:pPr>
            <a:r>
              <a:rPr b="0" i="0" lang="en-US" sz="4800" u="none" cap="none" strike="noStrike">
                <a:solidFill>
                  <a:srgbClr val="0000FF"/>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512" name="Google Shape;512;p25"/>
          <p:cNvSpPr/>
          <p:nvPr/>
        </p:nvSpPr>
        <p:spPr>
          <a:xfrm>
            <a:off x="609600" y="128587"/>
            <a:ext cx="608012" cy="1166812"/>
          </a:xfrm>
          <a:prstGeom prst="rect">
            <a:avLst/>
          </a:prstGeom>
        </p:spPr>
        <p:txBody>
          <a:bodyPr>
            <a:prstTxWarp prst="textPlain"/>
          </a:bodyPr>
          <a:lstStyle/>
          <a:p>
            <a:pPr lvl="0" algn="l"/>
            <a:r>
              <a:rPr b="0" i="0">
                <a:ln>
                  <a:noFill/>
                </a:ln>
                <a:solidFill>
                  <a:srgbClr val="00FF00"/>
                </a:solidFill>
                <a:latin typeface="Times New Roman"/>
              </a:rPr>
              <a:t>R </a:t>
            </a:r>
          </a:p>
        </p:txBody>
      </p:sp>
      <p:sp>
        <p:nvSpPr>
          <p:cNvPr id="513" name="Google Shape;513;p25"/>
          <p:cNvSpPr/>
          <p:nvPr/>
        </p:nvSpPr>
        <p:spPr>
          <a:xfrm rot="-540000">
            <a:off x="1219200" y="220662"/>
            <a:ext cx="352425" cy="1066800"/>
          </a:xfrm>
          <a:prstGeom prst="rect">
            <a:avLst/>
          </a:prstGeom>
        </p:spPr>
        <p:txBody>
          <a:bodyPr>
            <a:prstTxWarp prst="textPlain"/>
          </a:bodyPr>
          <a:lstStyle/>
          <a:p>
            <a:pPr lvl="0" algn="l"/>
            <a:r>
              <a:rPr b="0" i="0">
                <a:ln>
                  <a:noFill/>
                </a:ln>
                <a:gradFill>
                  <a:gsLst>
                    <a:gs pos="0">
                      <a:schemeClr val="lt2"/>
                    </a:gs>
                    <a:gs pos="100000">
                      <a:srgbClr val="CCFF33"/>
                    </a:gs>
                  </a:gsLst>
                  <a:lin ang="5400000" scaled="0"/>
                </a:gradFill>
                <a:latin typeface="Impact"/>
              </a:rPr>
              <a:t>Ò </a:t>
            </a:r>
          </a:p>
        </p:txBody>
      </p:sp>
      <p:sp>
        <p:nvSpPr>
          <p:cNvPr id="514" name="Google Shape;514;p25"/>
          <p:cNvSpPr/>
          <p:nvPr/>
        </p:nvSpPr>
        <p:spPr>
          <a:xfrm>
            <a:off x="2133600" y="-100012"/>
            <a:ext cx="246062"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C </a:t>
            </a:r>
          </a:p>
        </p:txBody>
      </p:sp>
      <p:sp>
        <p:nvSpPr>
          <p:cNvPr id="515" name="Google Shape;515;p25"/>
          <p:cNvSpPr/>
          <p:nvPr/>
        </p:nvSpPr>
        <p:spPr>
          <a:xfrm rot="-540000">
            <a:off x="2497137" y="282575"/>
            <a:ext cx="349250" cy="908050"/>
          </a:xfrm>
          <a:prstGeom prst="rect">
            <a:avLst/>
          </a:prstGeom>
        </p:spPr>
        <p:txBody>
          <a:bodyPr>
            <a:prstTxWarp prst="textPlain"/>
          </a:bodyPr>
          <a:lstStyle/>
          <a:p>
            <a:pPr lvl="0" algn="l"/>
            <a:r>
              <a:rPr b="0" i="0">
                <a:ln cap="flat" cmpd="sng" w="12700">
                  <a:solidFill>
                    <a:srgbClr val="EAEAEA"/>
                  </a:solidFill>
                  <a:prstDash val="solid"/>
                  <a:miter lim="800000"/>
                  <a:headEnd len="sm" w="sm" type="none"/>
                  <a:tailEnd len="sm" w="sm" type="none"/>
                </a:ln>
                <a:gradFill>
                  <a:gsLst>
                    <a:gs pos="0">
                      <a:srgbClr val="A603AB"/>
                    </a:gs>
                    <a:gs pos="11999">
                      <a:srgbClr val="E81766"/>
                    </a:gs>
                    <a:gs pos="27000">
                      <a:srgbClr val="EE3F17"/>
                    </a:gs>
                    <a:gs pos="47999">
                      <a:srgbClr val="FFFF00"/>
                    </a:gs>
                    <a:gs pos="64999">
                      <a:srgbClr val="1A8D48"/>
                    </a:gs>
                    <a:gs pos="78999">
                      <a:srgbClr val="0819FB"/>
                    </a:gs>
                    <a:gs pos="100000">
                      <a:srgbClr val="A603AB"/>
                    </a:gs>
                  </a:gsLst>
                  <a:lin ang="480000" scaled="0"/>
                </a:gradFill>
                <a:latin typeface="Arial Black"/>
              </a:rPr>
              <a:t>h </a:t>
            </a:r>
          </a:p>
        </p:txBody>
      </p:sp>
      <p:sp>
        <p:nvSpPr>
          <p:cNvPr id="516" name="Google Shape;516;p25"/>
          <p:cNvSpPr/>
          <p:nvPr/>
        </p:nvSpPr>
        <p:spPr>
          <a:xfrm rot="4920000">
            <a:off x="2611437" y="500062"/>
            <a:ext cx="862012" cy="573087"/>
          </a:xfrm>
          <a:prstGeom prst="rect">
            <a:avLst/>
          </a:prstGeom>
        </p:spPr>
        <p:txBody>
          <a:bodyPr>
            <a:prstTxWarp prst="textPlain"/>
          </a:bodyPr>
          <a:lstStyle/>
          <a:p>
            <a:pPr lvl="0" algn="l"/>
            <a:r>
              <a:rPr b="0" i="1">
                <a:ln>
                  <a:noFill/>
                </a:ln>
                <a:gradFill>
                  <a:gsLst>
                    <a:gs pos="0">
                      <a:srgbClr val="00FF00"/>
                    </a:gs>
                    <a:gs pos="100000">
                      <a:srgbClr val="00CCFF"/>
                    </a:gs>
                  </a:gsLst>
                  <a:lin ang="420000" scaled="0"/>
                </a:gradFill>
                <a:latin typeface="Arial"/>
              </a:rPr>
              <a:t>Ơ </a:t>
            </a:r>
          </a:p>
        </p:txBody>
      </p:sp>
      <p:sp>
        <p:nvSpPr>
          <p:cNvPr id="517" name="Google Shape;517;p25"/>
          <p:cNvSpPr/>
          <p:nvPr/>
        </p:nvSpPr>
        <p:spPr>
          <a:xfrm>
            <a:off x="4786312" y="0"/>
            <a:ext cx="327025" cy="1371600"/>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Impact"/>
              </a:rPr>
              <a:t>M </a:t>
            </a:r>
          </a:p>
        </p:txBody>
      </p:sp>
      <p:sp>
        <p:nvSpPr>
          <p:cNvPr id="518" name="Google Shape;518;p25"/>
          <p:cNvSpPr/>
          <p:nvPr/>
        </p:nvSpPr>
        <p:spPr>
          <a:xfrm rot="5700000">
            <a:off x="5572918" y="375443"/>
            <a:ext cx="917575" cy="722312"/>
          </a:xfrm>
          <a:prstGeom prst="rect">
            <a:avLst/>
          </a:prstGeom>
        </p:spPr>
        <p:txBody>
          <a:bodyPr>
            <a:prstTxWarp prst="textPlain"/>
          </a:bodyPr>
          <a:lstStyle/>
          <a:p>
            <a:pPr lvl="0" algn="l"/>
            <a:r>
              <a:rPr b="0" i="0">
                <a:ln>
                  <a:noFill/>
                </a:ln>
                <a:gradFill>
                  <a:gsLst>
                    <a:gs pos="0">
                      <a:srgbClr val="00FF00"/>
                    </a:gs>
                    <a:gs pos="100000">
                      <a:srgbClr val="00CCFF"/>
                    </a:gs>
                  </a:gsLst>
                  <a:lin ang="21239999" scaled="0"/>
                </a:gradFill>
                <a:latin typeface="Arial Black"/>
              </a:rPr>
              <a:t>N </a:t>
            </a:r>
          </a:p>
        </p:txBody>
      </p:sp>
      <p:sp>
        <p:nvSpPr>
          <p:cNvPr id="519" name="Google Shape;519;p25"/>
          <p:cNvSpPr/>
          <p:nvPr/>
        </p:nvSpPr>
        <p:spPr>
          <a:xfrm>
            <a:off x="6208712" y="280987"/>
            <a:ext cx="573087" cy="8223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H </a:t>
            </a:r>
          </a:p>
        </p:txBody>
      </p:sp>
      <p:sp>
        <p:nvSpPr>
          <p:cNvPr id="520" name="Google Shape;520;p25"/>
          <p:cNvSpPr/>
          <p:nvPr/>
        </p:nvSpPr>
        <p:spPr>
          <a:xfrm rot="300000">
            <a:off x="6829425" y="428625"/>
            <a:ext cx="334962" cy="831850"/>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solidFill>
                  <a:srgbClr val="0066CC"/>
                </a:solidFill>
                <a:latin typeface="Impact"/>
              </a:rPr>
              <a:t>A </a:t>
            </a:r>
          </a:p>
        </p:txBody>
      </p:sp>
      <p:sp>
        <p:nvSpPr>
          <p:cNvPr id="521" name="Google Shape;521;p25"/>
          <p:cNvSpPr/>
          <p:nvPr/>
        </p:nvSpPr>
        <p:spPr>
          <a:xfrm>
            <a:off x="7205662" y="433387"/>
            <a:ext cx="490537" cy="822325"/>
          </a:xfrm>
          <a:prstGeom prst="rect">
            <a:avLst/>
          </a:prstGeom>
        </p:spPr>
        <p:txBody>
          <a:bodyPr>
            <a:prstTxWarp prst="textPlain"/>
          </a:bodyPr>
          <a:lstStyle/>
          <a:p>
            <a:pPr lvl="0" algn="l"/>
            <a:r>
              <a:rPr b="0" i="0">
                <a:ln>
                  <a:noFill/>
                </a:ln>
                <a:gradFill>
                  <a:gsLst>
                    <a:gs pos="0">
                      <a:srgbClr val="0000FF"/>
                    </a:gs>
                    <a:gs pos="100000">
                      <a:srgbClr val="66FFFF"/>
                    </a:gs>
                  </a:gsLst>
                  <a:lin ang="5400000" scaled="0"/>
                </a:gradFill>
                <a:latin typeface="Impact"/>
              </a:rPr>
              <a:t>C </a:t>
            </a:r>
          </a:p>
        </p:txBody>
      </p:sp>
      <p:sp>
        <p:nvSpPr>
          <p:cNvPr id="522" name="Google Shape;522;p25"/>
          <p:cNvSpPr/>
          <p:nvPr/>
        </p:nvSpPr>
        <p:spPr>
          <a:xfrm rot="300000">
            <a:off x="4213225" y="203200"/>
            <a:ext cx="474662" cy="1008062"/>
          </a:xfrm>
          <a:prstGeom prst="rect">
            <a:avLst/>
          </a:prstGeom>
        </p:spPr>
        <p:txBody>
          <a:bodyPr>
            <a:prstTxWarp prst="textPlain"/>
          </a:bodyPr>
          <a:lstStyle/>
          <a:p>
            <a:pPr lvl="0" algn="l"/>
            <a:r>
              <a:rPr b="0" i="0">
                <a:ln cap="flat" cmpd="sng" w="19050">
                  <a:solidFill>
                    <a:srgbClr val="99CCFF"/>
                  </a:solidFill>
                  <a:prstDash val="solid"/>
                  <a:miter lim="800000"/>
                  <a:headEnd len="sm" w="sm" type="none"/>
                  <a:tailEnd len="sm" w="sm" type="none"/>
                </a:ln>
                <a:gradFill>
                  <a:gsLst>
                    <a:gs pos="0">
                      <a:srgbClr val="0066CC"/>
                    </a:gs>
                    <a:gs pos="100000">
                      <a:schemeClr val="hlink"/>
                    </a:gs>
                  </a:gsLst>
                  <a:lin ang="5400000" scaled="0"/>
                </a:gradFill>
                <a:latin typeface="Impact"/>
              </a:rPr>
              <a:t>Â </a:t>
            </a:r>
          </a:p>
        </p:txBody>
      </p:sp>
      <p:sp>
        <p:nvSpPr>
          <p:cNvPr id="523" name="Google Shape;523;p25"/>
          <p:cNvSpPr/>
          <p:nvPr/>
        </p:nvSpPr>
        <p:spPr>
          <a:xfrm rot="840000">
            <a:off x="0" y="173037"/>
            <a:ext cx="646112" cy="1025525"/>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T </a:t>
            </a:r>
          </a:p>
        </p:txBody>
      </p:sp>
      <p:sp>
        <p:nvSpPr>
          <p:cNvPr id="524" name="Google Shape;524;p25"/>
          <p:cNvSpPr/>
          <p:nvPr/>
        </p:nvSpPr>
        <p:spPr>
          <a:xfrm>
            <a:off x="3352800" y="280987"/>
            <a:ext cx="246062" cy="685800"/>
          </a:xfrm>
          <a:prstGeom prst="rect">
            <a:avLst/>
          </a:prstGeom>
        </p:spPr>
        <p:txBody>
          <a:bodyPr>
            <a:prstTxWarp prst="textPlain"/>
          </a:bodyPr>
          <a:lstStyle/>
          <a:p>
            <a:pPr lvl="0" algn="l"/>
            <a:r>
              <a:rPr b="0" i="0">
                <a:ln>
                  <a:noFill/>
                </a:ln>
                <a:gradFill>
                  <a:gsLst>
                    <a:gs pos="0">
                      <a:srgbClr val="FFFF00"/>
                    </a:gs>
                    <a:gs pos="100000">
                      <a:srgbClr val="FF9933"/>
                    </a:gs>
                  </a:gsLst>
                  <a:path path="circle">
                    <a:fillToRect b="50%" l="50%" r="50%" t="50%"/>
                  </a:path>
                  <a:tileRect/>
                </a:gradFill>
                <a:latin typeface="Impact"/>
              </a:rPr>
              <a:t>I </a:t>
            </a:r>
          </a:p>
        </p:txBody>
      </p:sp>
      <p:sp>
        <p:nvSpPr>
          <p:cNvPr id="525" name="Google Shape;525;p25"/>
          <p:cNvSpPr/>
          <p:nvPr/>
        </p:nvSpPr>
        <p:spPr>
          <a:xfrm>
            <a:off x="6867525" y="1309687"/>
            <a:ext cx="163512" cy="182562"/>
          </a:xfrm>
          <a:prstGeom prst="ellipse">
            <a:avLst/>
          </a:prstGeom>
          <a:solidFill>
            <a:schemeClr val="accent1"/>
          </a:solidFill>
          <a:ln cap="flat" cmpd="sng" w="9525">
            <a:solidFill>
              <a:schemeClr val="dk1"/>
            </a:solidFill>
            <a:prstDash val="solid"/>
            <a:miter lim="800000"/>
            <a:headEnd len="sm" w="sm" type="none"/>
            <a:tailEnd len="sm" w="sm" type="none"/>
          </a:ln>
          <a:effectLst>
            <a:outerShdw blurRad="63500" dir="13500000" dist="107763">
              <a:schemeClr val="lt2">
                <a:alpha val="49411"/>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sp>
        <p:nvSpPr>
          <p:cNvPr id="526" name="Google Shape;526;p25"/>
          <p:cNvSpPr txBox="1"/>
          <p:nvPr/>
        </p:nvSpPr>
        <p:spPr>
          <a:xfrm>
            <a:off x="341312" y="2971800"/>
            <a:ext cx="11430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i="0" lang="en-US" sz="2800" u="none" cap="none" strike="noStrike">
                <a:solidFill>
                  <a:srgbClr val="FFFF99"/>
                </a:solidFill>
                <a:latin typeface="Times New Roman"/>
                <a:ea typeface="Times New Roman"/>
                <a:cs typeface="Times New Roman"/>
                <a:sym typeface="Times New Roman"/>
              </a:rPr>
              <a:t>MẸ</a:t>
            </a:r>
            <a:endParaRPr b="0" i="0" sz="1400" u="none" cap="none" strike="noStrike">
              <a:solidFill>
                <a:srgbClr val="000000"/>
              </a:solidFill>
              <a:latin typeface="Arial"/>
              <a:ea typeface="Arial"/>
              <a:cs typeface="Arial"/>
              <a:sym typeface="Arial"/>
            </a:endParaRPr>
          </a:p>
        </p:txBody>
      </p:sp>
      <p:sp>
        <p:nvSpPr>
          <p:cNvPr id="527" name="Google Shape;527;p25"/>
          <p:cNvSpPr txBox="1"/>
          <p:nvPr/>
        </p:nvSpPr>
        <p:spPr>
          <a:xfrm>
            <a:off x="1676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GIÀ</a:t>
            </a:r>
            <a:endParaRPr b="0" i="0" sz="1400" u="none" cap="none" strike="noStrike">
              <a:solidFill>
                <a:srgbClr val="000000"/>
              </a:solidFill>
              <a:latin typeface="Arial"/>
              <a:ea typeface="Arial"/>
              <a:cs typeface="Arial"/>
              <a:sym typeface="Arial"/>
            </a:endParaRPr>
          </a:p>
        </p:txBody>
      </p:sp>
      <p:sp>
        <p:nvSpPr>
          <p:cNvPr id="528" name="Google Shape;528;p25"/>
          <p:cNvSpPr txBox="1"/>
          <p:nvPr/>
        </p:nvSpPr>
        <p:spPr>
          <a:xfrm>
            <a:off x="4648200" y="2971800"/>
            <a:ext cx="1295400" cy="990600"/>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i="0" lang="en-US" sz="2800" u="none" cap="none" strike="noStrike">
                <a:solidFill>
                  <a:srgbClr val="FFFF99"/>
                </a:solidFill>
                <a:latin typeface="Times New Roman"/>
                <a:ea typeface="Times New Roman"/>
                <a:cs typeface="Times New Roman"/>
                <a:sym typeface="Times New Roman"/>
              </a:rPr>
              <a:t>CHUỐI</a:t>
            </a:r>
            <a:endParaRPr b="0" i="0" sz="1400" u="none" cap="none" strike="noStrike">
              <a:solidFill>
                <a:srgbClr val="000000"/>
              </a:solidFill>
              <a:latin typeface="Arial"/>
              <a:ea typeface="Arial"/>
              <a:cs typeface="Arial"/>
              <a:sym typeface="Arial"/>
            </a:endParaRPr>
          </a:p>
        </p:txBody>
      </p:sp>
      <p:sp>
        <p:nvSpPr>
          <p:cNvPr id="529" name="Google Shape;529;p25"/>
          <p:cNvSpPr txBox="1"/>
          <p:nvPr/>
        </p:nvSpPr>
        <p:spPr>
          <a:xfrm>
            <a:off x="62611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800"/>
              <a:buFont typeface="Times New Roman"/>
              <a:buNone/>
            </a:pPr>
            <a:r>
              <a:rPr b="1" i="0" lang="en-US" sz="2800" u="none" cap="none" strike="noStrike">
                <a:solidFill>
                  <a:srgbClr val="FFFF99"/>
                </a:solidFill>
                <a:latin typeface="Times New Roman"/>
                <a:ea typeface="Times New Roman"/>
                <a:cs typeface="Times New Roman"/>
                <a:sym typeface="Times New Roman"/>
              </a:rPr>
              <a:t>CHÍN</a:t>
            </a:r>
            <a:endParaRPr b="0" i="0" sz="1400" u="none" cap="none" strike="noStrike">
              <a:solidFill>
                <a:srgbClr val="000000"/>
              </a:solidFill>
              <a:latin typeface="Arial"/>
              <a:ea typeface="Arial"/>
              <a:cs typeface="Arial"/>
              <a:sym typeface="Arial"/>
            </a:endParaRPr>
          </a:p>
        </p:txBody>
      </p:sp>
      <p:sp>
        <p:nvSpPr>
          <p:cNvPr id="530" name="Google Shape;530;p25"/>
          <p:cNvSpPr txBox="1"/>
          <p:nvPr/>
        </p:nvSpPr>
        <p:spPr>
          <a:xfrm>
            <a:off x="77724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CÂY</a:t>
            </a:r>
            <a:r>
              <a:rPr b="1" i="0" lang="en-US" sz="2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531" name="Google Shape;531;p25"/>
          <p:cNvSpPr txBox="1"/>
          <p:nvPr/>
        </p:nvSpPr>
        <p:spPr>
          <a:xfrm>
            <a:off x="457200" y="5181600"/>
            <a:ext cx="8229600" cy="1066800"/>
          </a:xfrm>
          <a:prstGeom prst="rect">
            <a:avLst/>
          </a:prstGeom>
          <a:solidFill>
            <a:srgbClr val="0000CC"/>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800"/>
              <a:buFont typeface="Tahoma"/>
              <a:buNone/>
            </a:pPr>
            <a:r>
              <a:t/>
            </a:r>
            <a:endParaRPr b="1" i="0" sz="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0000"/>
              </a:buClr>
              <a:buSzPts val="3200"/>
              <a:buFont typeface="Times New Roman"/>
              <a:buNone/>
            </a:pPr>
            <a:r>
              <a:rPr b="1" i="1" lang="en-US" sz="3200" u="none" cap="none" strike="noStrike">
                <a:solidFill>
                  <a:srgbClr val="FF0000"/>
                </a:solidFill>
                <a:latin typeface="Times New Roman"/>
                <a:ea typeface="Times New Roman"/>
                <a:cs typeface="Times New Roman"/>
                <a:sym typeface="Times New Roman"/>
              </a:rPr>
              <a:t>MỪNG TUỔI MẸ </a:t>
            </a:r>
            <a:r>
              <a:rPr b="1" i="1" lang="en-US" sz="1800" u="none" cap="none" strike="noStrike">
                <a:solidFill>
                  <a:srgbClr val="FF0000"/>
                </a:solidFill>
                <a:latin typeface="Times New Roman"/>
                <a:ea typeface="Times New Roman"/>
                <a:cs typeface="Times New Roman"/>
                <a:sym typeface="Times New Roman"/>
              </a:rPr>
              <a:t>(Nhạc và lời: Trần Long Ẩn)</a:t>
            </a:r>
            <a:endParaRPr b="1" i="1" sz="1800" u="none" cap="none" strike="noStrike">
              <a:solidFill>
                <a:schemeClr val="hlink"/>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hlink"/>
              </a:buClr>
              <a:buSzPts val="3200"/>
              <a:buFont typeface="Times New Roman"/>
              <a:buNone/>
            </a:pPr>
            <a:r>
              <a:rPr b="1" i="1" lang="en-US" sz="3200" u="none" cap="none" strike="noStrike">
                <a:solidFill>
                  <a:schemeClr val="hlink"/>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532" name="Google Shape;532;p25"/>
          <p:cNvSpPr txBox="1"/>
          <p:nvPr/>
        </p:nvSpPr>
        <p:spPr>
          <a:xfrm>
            <a:off x="433387" y="4267200"/>
            <a:ext cx="1922462" cy="533400"/>
          </a:xfrm>
          <a:prstGeom prst="rect">
            <a:avLst/>
          </a:prstGeom>
          <a:solidFill>
            <a:srgbClr val="0000CC"/>
          </a:solidFill>
          <a:ln cap="flat" cmpd="sng" w="9525">
            <a:solidFill>
              <a:srgbClr val="0000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BÀI HÁT GỐC</a:t>
            </a:r>
            <a:endParaRPr b="0" i="0" sz="1400" u="none" cap="none" strike="noStrike">
              <a:solidFill>
                <a:srgbClr val="000000"/>
              </a:solidFill>
              <a:latin typeface="Arial"/>
              <a:ea typeface="Arial"/>
              <a:cs typeface="Arial"/>
              <a:sym typeface="Arial"/>
            </a:endParaRPr>
          </a:p>
        </p:txBody>
      </p:sp>
      <p:pic>
        <p:nvPicPr>
          <p:cNvPr descr="nhac1" id="533" name="Google Shape;533;p25"/>
          <p:cNvPicPr preferRelativeResize="0"/>
          <p:nvPr/>
        </p:nvPicPr>
        <p:blipFill rotWithShape="1">
          <a:blip r:embed="rId3">
            <a:alphaModFix/>
          </a:blip>
          <a:srcRect b="0" l="0" r="0" t="0"/>
          <a:stretch/>
        </p:blipFill>
        <p:spPr>
          <a:xfrm>
            <a:off x="8001000" y="152400"/>
            <a:ext cx="838200" cy="1219200"/>
          </a:xfrm>
          <a:prstGeom prst="rect">
            <a:avLst/>
          </a:prstGeom>
          <a:noFill/>
          <a:ln>
            <a:noFill/>
          </a:ln>
        </p:spPr>
      </p:pic>
      <p:sp>
        <p:nvSpPr>
          <p:cNvPr id="534" name="Google Shape;534;p25"/>
          <p:cNvSpPr txBox="1"/>
          <p:nvPr/>
        </p:nvSpPr>
        <p:spPr>
          <a:xfrm>
            <a:off x="3162300" y="2971800"/>
            <a:ext cx="1219200" cy="990600"/>
          </a:xfrm>
          <a:prstGeom prst="rect">
            <a:avLst/>
          </a:prstGeom>
          <a:solidFill>
            <a:srgbClr val="0000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FFFF99"/>
                </a:solidFill>
                <a:latin typeface="Times New Roman"/>
                <a:ea typeface="Times New Roman"/>
                <a:cs typeface="Times New Roman"/>
                <a:sym typeface="Times New Roman"/>
              </a:rPr>
              <a:t>NHƯ</a:t>
            </a:r>
            <a:r>
              <a:rPr b="1" i="0" lang="en-US" sz="28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Tree>
  </p:cSld>
  <p:clrMapOvr>
    <a:masterClrMapping/>
  </p:clrMapOvr>
  <p:transition>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20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20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2000"/>
                                        <p:tgtEl>
                                          <p:spTgt spid="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20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2000"/>
                                        <p:tgtEl>
                                          <p:spTgt spid="5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20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20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26"/>
          <p:cNvPicPr preferRelativeResize="0"/>
          <p:nvPr>
            <p:ph idx="1" type="body"/>
          </p:nvPr>
        </p:nvPicPr>
        <p:blipFill rotWithShape="1">
          <a:blip r:embed="rId3">
            <a:alphaModFix/>
          </a:blip>
          <a:srcRect b="0" l="0" r="0" t="0"/>
          <a:stretch/>
        </p:blipFill>
        <p:spPr>
          <a:xfrm>
            <a:off x="76200" y="76200"/>
            <a:ext cx="8991600" cy="6629400"/>
          </a:xfrm>
          <a:prstGeom prst="rect">
            <a:avLst/>
          </a:prstGeom>
          <a:noFill/>
          <a:ln>
            <a:noFill/>
          </a:ln>
        </p:spPr>
      </p:pic>
      <p:sp>
        <p:nvSpPr>
          <p:cNvPr id="540" name="Google Shape;540;p26"/>
          <p:cNvSpPr/>
          <p:nvPr/>
        </p:nvSpPr>
        <p:spPr>
          <a:xfrm>
            <a:off x="2209800" y="533400"/>
            <a:ext cx="6019800" cy="1219200"/>
          </a:xfrm>
          <a:prstGeom prst="rect">
            <a:avLst/>
          </a:prstGeom>
        </p:spPr>
        <p:txBody>
          <a:bodyPr>
            <a:prstTxWarp prst="textPlain"/>
          </a:bodyPr>
          <a:lstStyle/>
          <a:p>
            <a:pPr lvl="0" algn="l"/>
            <a:r>
              <a:rPr b="0" i="1">
                <a:ln cap="flat" cmpd="sng" w="12700">
                  <a:solidFill>
                    <a:srgbClr val="EAEAEA"/>
                  </a:solidFill>
                  <a:prstDash val="solid"/>
                  <a:miter lim="800000"/>
                  <a:headEnd len="sm" w="sm" type="none"/>
                  <a:tailEnd len="sm" w="sm" type="none"/>
                </a:ln>
                <a:gradFill>
                  <a:gsLst>
                    <a:gs pos="0">
                      <a:srgbClr val="FF0000"/>
                    </a:gs>
                    <a:gs pos="50000">
                      <a:srgbClr val="0000FF"/>
                    </a:gs>
                    <a:gs pos="100000">
                      <a:srgbClr val="FF0000"/>
                    </a:gs>
                  </a:gsLst>
                  <a:lin ang="5400000" scaled="0"/>
                </a:gradFill>
                <a:latin typeface="Arial"/>
              </a:rPr>
              <a:t>Trò choi  </a:t>
            </a:r>
          </a:p>
        </p:txBody>
      </p:sp>
      <p:sp>
        <p:nvSpPr>
          <p:cNvPr id="541" name="Google Shape;541;p26"/>
          <p:cNvSpPr/>
          <p:nvPr/>
        </p:nvSpPr>
        <p:spPr>
          <a:xfrm>
            <a:off x="1028700" y="2187575"/>
            <a:ext cx="7086600" cy="2743200"/>
          </a:xfrm>
          <a:prstGeom prst="ellipse">
            <a:avLst/>
          </a:prstGeom>
          <a:solidFill>
            <a:schemeClr val="lt1"/>
          </a:solidFill>
          <a:ln cap="flat" cmpd="thickThin"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1" i="0" lang="en-US" sz="4000" u="none" cap="none" strike="noStrike">
                <a:solidFill>
                  <a:srgbClr val="0000FF"/>
                </a:solidFill>
                <a:latin typeface="Times New Roman"/>
                <a:ea typeface="Times New Roman"/>
                <a:cs typeface="Times New Roman"/>
                <a:sym typeface="Times New Roman"/>
              </a:rPr>
              <a:t>Vòng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FF"/>
              </a:buClr>
              <a:buSzPts val="4000"/>
              <a:buFont typeface="Times New Roman"/>
              <a:buNone/>
            </a:pPr>
            <a:r>
              <a:rPr b="1" i="0" lang="en-US" sz="4000" u="none" cap="none" strike="noStrike">
                <a:solidFill>
                  <a:srgbClr val="0000FF"/>
                </a:solidFill>
                <a:latin typeface="Times New Roman"/>
                <a:ea typeface="Times New Roman"/>
                <a:cs typeface="Times New Roman"/>
                <a:sym typeface="Times New Roman"/>
              </a:rPr>
              <a:t>Đuổi hình bắt chữ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230"/>
                                        <p:tgtEl>
                                          <p:spTgt spid="540"/>
                                        </p:tgtEl>
                                      </p:cBhvr>
                                    </p:animEffect>
                                  </p:childTnLst>
                                </p:cTn>
                              </p:par>
                            </p:childTnLst>
                          </p:cTn>
                        </p:par>
                        <p:par>
                          <p:cTn fill="hold">
                            <p:stCondLst>
                              <p:cond delay="1230"/>
                            </p:stCondLst>
                            <p:childTnLst>
                              <p:par>
                                <p:cTn fill="hold" nodeType="after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300"/>
              <a:buFont typeface="Times New Roman"/>
              <a:buNone/>
            </a:pPr>
            <a:r>
              <a:rPr b="0" i="0" lang="en-US" sz="3300" u="none">
                <a:solidFill>
                  <a:srgbClr val="FF0000"/>
                </a:solidFill>
                <a:latin typeface="Times New Roman"/>
                <a:ea typeface="Times New Roman"/>
                <a:cs typeface="Times New Roman"/>
                <a:sym typeface="Times New Roman"/>
              </a:rPr>
              <a:t>Qui định trò chơi</a:t>
            </a:r>
            <a:endParaRPr/>
          </a:p>
        </p:txBody>
      </p:sp>
      <p:sp>
        <p:nvSpPr>
          <p:cNvPr id="548" name="Google Shape;548;p27"/>
          <p:cNvSpPr txBox="1"/>
          <p:nvPr>
            <p:ph idx="1" type="body"/>
          </p:nvPr>
        </p:nvSpPr>
        <p:spPr>
          <a:xfrm>
            <a:off x="0" y="1295400"/>
            <a:ext cx="8991600" cy="3810000"/>
          </a:xfrm>
          <a:prstGeom prst="rect">
            <a:avLst/>
          </a:prstGeom>
          <a:noFill/>
          <a:ln>
            <a:noFill/>
          </a:ln>
        </p:spPr>
        <p:txBody>
          <a:bodyPr anchorCtr="0" anchor="t" bIns="45700" lIns="91425" spcFirstLastPara="1" rIns="91425" wrap="square" tIns="45700">
            <a:noAutofit/>
          </a:bodyPr>
          <a:lstStyle/>
          <a:p>
            <a:pPr indent="857250" lvl="0" marL="57150" marR="0" rtl="0" algn="just">
              <a:lnSpc>
                <a:spcPct val="90000"/>
              </a:lnSpc>
              <a:spcBef>
                <a:spcPts val="0"/>
              </a:spcBef>
              <a:spcAft>
                <a:spcPts val="0"/>
              </a:spcAft>
              <a:buClr>
                <a:srgbClr val="0000FF"/>
              </a:buClr>
              <a:buSzPts val="2100"/>
              <a:buFont typeface="Arial"/>
              <a:buNone/>
            </a:pPr>
            <a:r>
              <a:rPr b="1" i="0" lang="en-US" sz="2100" u="none" cap="none" strike="noStrike">
                <a:solidFill>
                  <a:srgbClr val="0000FF"/>
                </a:solidFill>
                <a:latin typeface="Times New Roman"/>
                <a:ea typeface="Times New Roman"/>
                <a:cs typeface="Times New Roman"/>
                <a:sym typeface="Times New Roman"/>
              </a:rPr>
              <a:t>Khi câu hỏi được đưa ra, đội nào nhanh tay đưa tín hiệu trước thì được quyền trả lời. Mỗi câu trả lời đúng thì được 1 điểm. Nếu trả lời sai thì hai đội còn lại đưa tín hiệu trả lời. Mỗi câu hỏi có thời gian là 10 giây suy nghĩ. Sau 10 giây các đội không đưa tín hiệu trả lời thì bỏ qua câu hỏi đó.</a:t>
            </a:r>
            <a:endParaRPr/>
          </a:p>
          <a:p>
            <a:pPr indent="857250" lvl="0" marL="57150" marR="0" rtl="0" algn="just">
              <a:lnSpc>
                <a:spcPct val="90000"/>
              </a:lnSpc>
              <a:spcBef>
                <a:spcPts val="700"/>
              </a:spcBef>
              <a:spcAft>
                <a:spcPts val="0"/>
              </a:spcAft>
              <a:buClr>
                <a:srgbClr val="0000FF"/>
              </a:buClr>
              <a:buSzPts val="2100"/>
              <a:buFont typeface="Arial"/>
              <a:buNone/>
            </a:pPr>
            <a:r>
              <a:rPr b="1" i="0" lang="en-US" sz="2100" u="none" cap="none" strike="noStrike">
                <a:solidFill>
                  <a:srgbClr val="0000FF"/>
                </a:solidFill>
                <a:latin typeface="Times New Roman"/>
                <a:ea typeface="Times New Roman"/>
                <a:cs typeface="Times New Roman"/>
                <a:sym typeface="Times New Roman"/>
              </a:rPr>
              <a:t> </a:t>
            </a:r>
            <a:endParaRPr/>
          </a:p>
        </p:txBody>
      </p:sp>
      <p:pic>
        <p:nvPicPr>
          <p:cNvPr id="549" name="Google Shape;549;p27"/>
          <p:cNvPicPr preferRelativeResize="0"/>
          <p:nvPr/>
        </p:nvPicPr>
        <p:blipFill rotWithShape="1">
          <a:blip r:embed="rId3">
            <a:alphaModFix/>
          </a:blip>
          <a:srcRect b="0" l="0" r="0" t="0"/>
          <a:stretch/>
        </p:blipFill>
        <p:spPr>
          <a:xfrm>
            <a:off x="152400" y="4724400"/>
            <a:ext cx="2322512" cy="1957387"/>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800"/>
                                        <p:tgtEl>
                                          <p:spTgt spid="5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0" st="0"/>
                                            </p:txEl>
                                          </p:spTgt>
                                        </p:tgtEl>
                                        <p:attrNameLst>
                                          <p:attrName>style.visibility</p:attrName>
                                        </p:attrNameLst>
                                      </p:cBhvr>
                                      <p:to>
                                        <p:strVal val="visible"/>
                                      </p:to>
                                    </p:set>
                                    <p:animEffect filter="fade" transition="in">
                                      <p:cBhvr>
                                        <p:cTn dur="1000"/>
                                        <p:tgtEl>
                                          <p:spTgt spid="5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1" st="1"/>
                                            </p:txEl>
                                          </p:spTgt>
                                        </p:tgtEl>
                                        <p:attrNameLst>
                                          <p:attrName>style.visibility</p:attrName>
                                        </p:attrNameLst>
                                      </p:cBhvr>
                                      <p:to>
                                        <p:strVal val="visible"/>
                                      </p:to>
                                    </p:set>
                                    <p:animEffect filter="fade" transition="in">
                                      <p:cBhvr>
                                        <p:cTn dur="1000"/>
                                        <p:tgtEl>
                                          <p:spTgt spid="54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2fa4205cbea_0_0"/>
          <p:cNvSpPr txBox="1"/>
          <p:nvPr>
            <p:ph type="title"/>
          </p:nvPr>
        </p:nvSpPr>
        <p:spPr>
          <a:xfrm>
            <a:off x="628650" y="365125"/>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g2fa4205cbea_0_0"/>
          <p:cNvSpPr txBox="1"/>
          <p:nvPr>
            <p:ph idx="1" type="body"/>
          </p:nvPr>
        </p:nvSpPr>
        <p:spPr>
          <a:xfrm>
            <a:off x="628650" y="1825625"/>
            <a:ext cx="7886700" cy="43512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28"/>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HÕt giê</a:t>
            </a:r>
            <a:endParaRPr b="0" i="0" sz="1400" u="none" cap="none" strike="noStrike">
              <a:solidFill>
                <a:srgbClr val="000000"/>
              </a:solidFill>
              <a:latin typeface="Arial"/>
              <a:ea typeface="Arial"/>
              <a:cs typeface="Arial"/>
              <a:sym typeface="Arial"/>
            </a:endParaRPr>
          </a:p>
        </p:txBody>
      </p:sp>
      <p:sp>
        <p:nvSpPr>
          <p:cNvPr id="563" name="Google Shape;563;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564" name="Google Shape;564;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565" name="Google Shape;565;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566" name="Google Shape;566;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567" name="Google Shape;567;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568" name="Google Shape;568;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569" name="Google Shape;569;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570" name="Google Shape;570;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571" name="Google Shape;571;p2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572" name="Google Shape;572;p28"/>
          <p:cNvSpPr/>
          <p:nvPr/>
        </p:nvSpPr>
        <p:spPr>
          <a:xfrm>
            <a:off x="8001000" y="392112"/>
            <a:ext cx="762000" cy="674687"/>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573" name="Google Shape;573;p28"/>
          <p:cNvSpPr/>
          <p:nvPr/>
        </p:nvSpPr>
        <p:spPr>
          <a:xfrm>
            <a:off x="390525" y="2111375"/>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Câu 1</a:t>
            </a:r>
            <a:endParaRPr b="0" i="0" sz="1400" u="none" cap="none" strike="noStrike">
              <a:solidFill>
                <a:srgbClr val="000000"/>
              </a:solidFill>
              <a:latin typeface="Arial"/>
              <a:ea typeface="Arial"/>
              <a:cs typeface="Arial"/>
              <a:sym typeface="Arial"/>
            </a:endParaRPr>
          </a:p>
        </p:txBody>
      </p:sp>
      <p:sp>
        <p:nvSpPr>
          <p:cNvPr id="574" name="Google Shape;574;p28"/>
          <p:cNvSpPr/>
          <p:nvPr/>
        </p:nvSpPr>
        <p:spPr>
          <a:xfrm>
            <a:off x="21336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giỏi</a:t>
            </a:r>
            <a:endParaRPr b="0" i="0" sz="1400" u="none" cap="none" strike="noStrike">
              <a:solidFill>
                <a:srgbClr val="000000"/>
              </a:solidFill>
              <a:latin typeface="Arial"/>
              <a:ea typeface="Arial"/>
              <a:cs typeface="Arial"/>
              <a:sym typeface="Arial"/>
            </a:endParaRPr>
          </a:p>
        </p:txBody>
      </p:sp>
      <p:sp>
        <p:nvSpPr>
          <p:cNvPr id="575" name="Google Shape;575;p28"/>
          <p:cNvSpPr/>
          <p:nvPr/>
        </p:nvSpPr>
        <p:spPr>
          <a:xfrm>
            <a:off x="35052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hai</a:t>
            </a:r>
            <a:endParaRPr b="0" i="0" sz="1400" u="none" cap="none" strike="noStrike">
              <a:solidFill>
                <a:srgbClr val="000000"/>
              </a:solidFill>
              <a:latin typeface="Arial"/>
              <a:ea typeface="Arial"/>
              <a:cs typeface="Arial"/>
              <a:sym typeface="Arial"/>
            </a:endParaRPr>
          </a:p>
        </p:txBody>
      </p:sp>
      <p:sp>
        <p:nvSpPr>
          <p:cNvPr id="576" name="Google Shape;576;p28"/>
          <p:cNvSpPr/>
          <p:nvPr/>
        </p:nvSpPr>
        <p:spPr>
          <a:xfrm>
            <a:off x="48768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nữ</a:t>
            </a:r>
            <a:endParaRPr b="0" i="0" sz="1400" u="none" cap="none" strike="noStrike">
              <a:solidFill>
                <a:srgbClr val="000000"/>
              </a:solidFill>
              <a:latin typeface="Arial"/>
              <a:ea typeface="Arial"/>
              <a:cs typeface="Arial"/>
              <a:sym typeface="Arial"/>
            </a:endParaRPr>
          </a:p>
        </p:txBody>
      </p:sp>
      <p:sp>
        <p:nvSpPr>
          <p:cNvPr id="577" name="Google Shape;577;p28"/>
          <p:cNvSpPr/>
          <p:nvPr/>
        </p:nvSpPr>
        <p:spPr>
          <a:xfrm>
            <a:off x="62484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phụ</a:t>
            </a:r>
            <a:endParaRPr b="0" i="0" sz="1400" u="none" cap="none" strike="noStrike">
              <a:solidFill>
                <a:srgbClr val="000000"/>
              </a:solidFill>
              <a:latin typeface="Arial"/>
              <a:ea typeface="Arial"/>
              <a:cs typeface="Arial"/>
              <a:sym typeface="Arial"/>
            </a:endParaRPr>
          </a:p>
        </p:txBody>
      </p:sp>
      <p:sp>
        <p:nvSpPr>
          <p:cNvPr id="578" name="Google Shape;578;p28"/>
          <p:cNvSpPr txBox="1"/>
          <p:nvPr/>
        </p:nvSpPr>
        <p:spPr>
          <a:xfrm>
            <a:off x="1524000" y="2101850"/>
            <a:ext cx="6629400" cy="762000"/>
          </a:xfrm>
          <a:prstGeom prst="rect">
            <a:avLst/>
          </a:prstGeom>
          <a:noFill/>
          <a:ln>
            <a:noFill/>
          </a:ln>
          <a:effectLst>
            <a:outerShdw blurRad="63500" dir="2700000" dist="35921">
              <a:srgbClr val="C0C0C0">
                <a:alpha val="7921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4400"/>
              <a:buFont typeface="Times New Roman"/>
              <a:buNone/>
            </a:pPr>
            <a:r>
              <a:rPr b="1" i="0" lang="en-US" sz="4400" u="none" cap="none" strike="noStrike">
                <a:solidFill>
                  <a:srgbClr val="0000FF"/>
                </a:solidFill>
                <a:latin typeface="Times New Roman"/>
                <a:ea typeface="Times New Roman"/>
                <a:cs typeface="Times New Roman"/>
                <a:sym typeface="Times New Roman"/>
              </a:rPr>
              <a:t>Đảo chữ đoán nghĩa</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572"/>
                                        </p:tgtEl>
                                      </p:cBhvr>
                                    </p:animEffect>
                                    <p:set>
                                      <p:cBhvr>
                                        <p:cTn dur="1" fill="hold">
                                          <p:stCondLst>
                                            <p:cond delay="50"/>
                                          </p:stCondLst>
                                        </p:cTn>
                                        <p:tgtEl>
                                          <p:spTgt spid="572"/>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571"/>
                                        </p:tgtEl>
                                      </p:cBhvr>
                                    </p:animEffect>
                                    <p:set>
                                      <p:cBhvr>
                                        <p:cTn dur="1" fill="hold">
                                          <p:stCondLst>
                                            <p:cond delay="50"/>
                                          </p:stCondLst>
                                        </p:cTn>
                                        <p:tgtEl>
                                          <p:spTgt spid="571"/>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570"/>
                                        </p:tgtEl>
                                      </p:cBhvr>
                                    </p:animEffect>
                                    <p:set>
                                      <p:cBhvr>
                                        <p:cTn dur="1" fill="hold">
                                          <p:stCondLst>
                                            <p:cond delay="50"/>
                                          </p:stCondLst>
                                        </p:cTn>
                                        <p:tgtEl>
                                          <p:spTgt spid="570"/>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569"/>
                                        </p:tgtEl>
                                      </p:cBhvr>
                                    </p:animEffect>
                                    <p:set>
                                      <p:cBhvr>
                                        <p:cTn dur="1" fill="hold">
                                          <p:stCondLst>
                                            <p:cond delay="50"/>
                                          </p:stCondLst>
                                        </p:cTn>
                                        <p:tgtEl>
                                          <p:spTgt spid="569"/>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568"/>
                                        </p:tgtEl>
                                      </p:cBhvr>
                                    </p:animEffect>
                                    <p:set>
                                      <p:cBhvr>
                                        <p:cTn dur="1" fill="hold">
                                          <p:stCondLst>
                                            <p:cond delay="50"/>
                                          </p:stCondLst>
                                        </p:cTn>
                                        <p:tgtEl>
                                          <p:spTgt spid="568"/>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567"/>
                                        </p:tgtEl>
                                      </p:cBhvr>
                                    </p:animEffect>
                                    <p:set>
                                      <p:cBhvr>
                                        <p:cTn dur="1" fill="hold">
                                          <p:stCondLst>
                                            <p:cond delay="50"/>
                                          </p:stCondLst>
                                        </p:cTn>
                                        <p:tgtEl>
                                          <p:spTgt spid="567"/>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566"/>
                                        </p:tgtEl>
                                      </p:cBhvr>
                                    </p:animEffect>
                                    <p:set>
                                      <p:cBhvr>
                                        <p:cTn dur="1" fill="hold">
                                          <p:stCondLst>
                                            <p:cond delay="50"/>
                                          </p:stCondLst>
                                        </p:cTn>
                                        <p:tgtEl>
                                          <p:spTgt spid="566"/>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565"/>
                                        </p:tgtEl>
                                      </p:cBhvr>
                                    </p:animEffect>
                                    <p:set>
                                      <p:cBhvr>
                                        <p:cTn dur="1" fill="hold">
                                          <p:stCondLst>
                                            <p:cond delay="50"/>
                                          </p:stCondLst>
                                        </p:cTn>
                                        <p:tgtEl>
                                          <p:spTgt spid="565"/>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564"/>
                                        </p:tgtEl>
                                      </p:cBhvr>
                                    </p:animEffect>
                                    <p:set>
                                      <p:cBhvr>
                                        <p:cTn dur="1" fill="hold">
                                          <p:stCondLst>
                                            <p:cond delay="50"/>
                                          </p:stCondLst>
                                        </p:cTn>
                                        <p:tgtEl>
                                          <p:spTgt spid="564"/>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563"/>
                                        </p:tgtEl>
                                      </p:cBhvr>
                                    </p:animEffect>
                                    <p:set>
                                      <p:cBhvr>
                                        <p:cTn dur="1" fill="hold">
                                          <p:stCondLst>
                                            <p:cond delay="50"/>
                                          </p:stCondLst>
                                        </p:cTn>
                                        <p:tgtEl>
                                          <p:spTgt spid="563"/>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562"/>
                                        </p:tgtEl>
                                        <p:attrNameLst>
                                          <p:attrName>style.visibility</p:attrName>
                                        </p:attrNameLst>
                                      </p:cBhvr>
                                      <p:to>
                                        <p:strVal val="visible"/>
                                      </p:to>
                                    </p:set>
                                    <p:animEffect filter="fade" transition="in">
                                      <p:cBhvr>
                                        <p:cTn dur="50"/>
                                        <p:tgtEl>
                                          <p:spTgt spid="562"/>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562"/>
                                        </p:tgtEl>
                                      </p:cBhvr>
                                    </p:animEffect>
                                    <p:set>
                                      <p:cBhvr>
                                        <p:cTn dur="1" fill="hold">
                                          <p:stCondLst>
                                            <p:cond delay="500"/>
                                          </p:stCondLst>
                                        </p:cTn>
                                        <p:tgtEl>
                                          <p:spTgt spid="5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nvSpPr>
        <p:spPr>
          <a:xfrm>
            <a:off x="457200" y="914400"/>
            <a:ext cx="8458200" cy="4953000"/>
          </a:xfrm>
          <a:prstGeom prst="rect">
            <a:avLst/>
          </a:prstGeom>
          <a:gradFill>
            <a:gsLst>
              <a:gs pos="0">
                <a:srgbClr val="FFFF99"/>
              </a:gs>
              <a:gs pos="100000">
                <a:srgbClr val="66CCFF"/>
              </a:gs>
            </a:gsLst>
            <a:lin ang="5400000" scaled="0"/>
          </a:gradFill>
          <a:ln cap="flat" cmpd="sng" w="9525">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123" name="Google Shape;123;p3"/>
          <p:cNvPicPr preferRelativeResize="0"/>
          <p:nvPr/>
        </p:nvPicPr>
        <p:blipFill rotWithShape="1">
          <a:blip r:embed="rId3">
            <a:alphaModFix/>
          </a:blip>
          <a:srcRect b="0" l="0" r="0" t="0"/>
          <a:stretch/>
        </p:blipFill>
        <p:spPr>
          <a:xfrm>
            <a:off x="685800" y="5943600"/>
            <a:ext cx="7848600" cy="685800"/>
          </a:xfrm>
          <a:prstGeom prst="rect">
            <a:avLst/>
          </a:prstGeom>
          <a:noFill/>
          <a:ln>
            <a:noFill/>
          </a:ln>
        </p:spPr>
      </p:pic>
      <p:sp>
        <p:nvSpPr>
          <p:cNvPr id="124" name="Google Shape;124;p3"/>
          <p:cNvSpPr/>
          <p:nvPr/>
        </p:nvSpPr>
        <p:spPr>
          <a:xfrm>
            <a:off x="762000" y="228600"/>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125" name="Google Shape;125;p3"/>
          <p:cNvSpPr txBox="1"/>
          <p:nvPr/>
        </p:nvSpPr>
        <p:spPr>
          <a:xfrm>
            <a:off x="533400" y="914400"/>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26" name="Google Shape;126;p3"/>
          <p:cNvSpPr txBox="1"/>
          <p:nvPr/>
        </p:nvSpPr>
        <p:spPr>
          <a:xfrm>
            <a:off x="2209800" y="914400"/>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27" name="Google Shape;127;p3"/>
          <p:cNvSpPr txBox="1"/>
          <p:nvPr/>
        </p:nvSpPr>
        <p:spPr>
          <a:xfrm>
            <a:off x="3886200" y="914400"/>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28" name="Google Shape;128;p3"/>
          <p:cNvSpPr txBox="1"/>
          <p:nvPr/>
        </p:nvSpPr>
        <p:spPr>
          <a:xfrm>
            <a:off x="5562600" y="914400"/>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29" name="Google Shape;129;p3"/>
          <p:cNvSpPr txBox="1"/>
          <p:nvPr/>
        </p:nvSpPr>
        <p:spPr>
          <a:xfrm>
            <a:off x="7239000" y="914400"/>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30" name="Google Shape;130;p3"/>
          <p:cNvSpPr txBox="1"/>
          <p:nvPr/>
        </p:nvSpPr>
        <p:spPr>
          <a:xfrm>
            <a:off x="533400" y="2576512"/>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31" name="Google Shape;131;p3"/>
          <p:cNvSpPr txBox="1"/>
          <p:nvPr/>
        </p:nvSpPr>
        <p:spPr>
          <a:xfrm>
            <a:off x="2209800" y="2576512"/>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32" name="Google Shape;132;p3"/>
          <p:cNvSpPr txBox="1"/>
          <p:nvPr/>
        </p:nvSpPr>
        <p:spPr>
          <a:xfrm>
            <a:off x="3886200" y="2576512"/>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33" name="Google Shape;133;p3"/>
          <p:cNvSpPr txBox="1"/>
          <p:nvPr/>
        </p:nvSpPr>
        <p:spPr>
          <a:xfrm>
            <a:off x="5562600" y="2576512"/>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34" name="Google Shape;134;p3"/>
          <p:cNvSpPr txBox="1"/>
          <p:nvPr/>
        </p:nvSpPr>
        <p:spPr>
          <a:xfrm>
            <a:off x="7239000" y="2576512"/>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35" name="Google Shape;135;p3"/>
          <p:cNvSpPr txBox="1"/>
          <p:nvPr/>
        </p:nvSpPr>
        <p:spPr>
          <a:xfrm>
            <a:off x="533400" y="4252912"/>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36" name="Google Shape;136;p3"/>
          <p:cNvSpPr txBox="1"/>
          <p:nvPr/>
        </p:nvSpPr>
        <p:spPr>
          <a:xfrm>
            <a:off x="2209800" y="4252912"/>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37" name="Google Shape;137;p3"/>
          <p:cNvSpPr txBox="1"/>
          <p:nvPr/>
        </p:nvSpPr>
        <p:spPr>
          <a:xfrm>
            <a:off x="3886200" y="4252912"/>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38" name="Google Shape;138;p3"/>
          <p:cNvSpPr txBox="1"/>
          <p:nvPr/>
        </p:nvSpPr>
        <p:spPr>
          <a:xfrm>
            <a:off x="5562600" y="4252912"/>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39" name="Google Shape;139;p3"/>
          <p:cNvSpPr txBox="1"/>
          <p:nvPr/>
        </p:nvSpPr>
        <p:spPr>
          <a:xfrm>
            <a:off x="7239000" y="4252912"/>
            <a:ext cx="1600200" cy="161448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900"/>
              </a:spcBef>
              <a:spcAft>
                <a:spcPts val="0"/>
              </a:spcAft>
              <a:buClr>
                <a:schemeClr val="dk1"/>
              </a:buClr>
              <a:buSzPts val="1800"/>
              <a:buFont typeface="Tahoma"/>
              <a:buNone/>
            </a:pPr>
            <a:r>
              <a:t/>
            </a:r>
            <a:endParaRPr b="0" i="0" sz="18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ahoma"/>
              <a:ea typeface="Tahoma"/>
              <a:cs typeface="Tahoma"/>
              <a:sym typeface="Tahoma"/>
            </a:endParaRPr>
          </a:p>
        </p:txBody>
      </p:sp>
      <p:sp>
        <p:nvSpPr>
          <p:cNvPr id="140" name="Google Shape;140;p3"/>
          <p:cNvSpPr/>
          <p:nvPr/>
        </p:nvSpPr>
        <p:spPr>
          <a:xfrm>
            <a:off x="990600" y="1447800"/>
            <a:ext cx="3048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1 </a:t>
            </a:r>
          </a:p>
        </p:txBody>
      </p:sp>
      <p:sp>
        <p:nvSpPr>
          <p:cNvPr id="141" name="Google Shape;141;p3"/>
          <p:cNvSpPr/>
          <p:nvPr/>
        </p:nvSpPr>
        <p:spPr>
          <a:xfrm>
            <a:off x="2514600" y="1447800"/>
            <a:ext cx="3810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2 </a:t>
            </a:r>
          </a:p>
        </p:txBody>
      </p:sp>
      <p:sp>
        <p:nvSpPr>
          <p:cNvPr id="142" name="Google Shape;142;p3"/>
          <p:cNvSpPr/>
          <p:nvPr/>
        </p:nvSpPr>
        <p:spPr>
          <a:xfrm>
            <a:off x="4343400" y="1447800"/>
            <a:ext cx="3810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3 </a:t>
            </a:r>
          </a:p>
        </p:txBody>
      </p:sp>
      <p:sp>
        <p:nvSpPr>
          <p:cNvPr id="143" name="Google Shape;143;p3"/>
          <p:cNvSpPr/>
          <p:nvPr/>
        </p:nvSpPr>
        <p:spPr>
          <a:xfrm>
            <a:off x="5943600" y="1447800"/>
            <a:ext cx="3810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4 </a:t>
            </a:r>
          </a:p>
        </p:txBody>
      </p:sp>
      <p:sp>
        <p:nvSpPr>
          <p:cNvPr id="144" name="Google Shape;144;p3"/>
          <p:cNvSpPr/>
          <p:nvPr/>
        </p:nvSpPr>
        <p:spPr>
          <a:xfrm>
            <a:off x="7620000" y="1447800"/>
            <a:ext cx="3048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5 </a:t>
            </a:r>
          </a:p>
        </p:txBody>
      </p:sp>
      <p:sp>
        <p:nvSpPr>
          <p:cNvPr id="145" name="Google Shape;145;p3"/>
          <p:cNvSpPr/>
          <p:nvPr/>
        </p:nvSpPr>
        <p:spPr>
          <a:xfrm>
            <a:off x="7620000" y="4648200"/>
            <a:ext cx="5334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15 </a:t>
            </a:r>
          </a:p>
        </p:txBody>
      </p:sp>
      <p:sp>
        <p:nvSpPr>
          <p:cNvPr id="146" name="Google Shape;146;p3"/>
          <p:cNvSpPr/>
          <p:nvPr/>
        </p:nvSpPr>
        <p:spPr>
          <a:xfrm>
            <a:off x="7696200" y="3048000"/>
            <a:ext cx="5334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10 </a:t>
            </a:r>
          </a:p>
        </p:txBody>
      </p:sp>
      <p:sp>
        <p:nvSpPr>
          <p:cNvPr id="147" name="Google Shape;147;p3"/>
          <p:cNvSpPr/>
          <p:nvPr/>
        </p:nvSpPr>
        <p:spPr>
          <a:xfrm>
            <a:off x="5943600" y="3048000"/>
            <a:ext cx="3810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9 </a:t>
            </a:r>
          </a:p>
        </p:txBody>
      </p:sp>
      <p:sp>
        <p:nvSpPr>
          <p:cNvPr id="148" name="Google Shape;148;p3"/>
          <p:cNvSpPr/>
          <p:nvPr/>
        </p:nvSpPr>
        <p:spPr>
          <a:xfrm>
            <a:off x="4419600" y="4648200"/>
            <a:ext cx="5334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13 </a:t>
            </a:r>
          </a:p>
        </p:txBody>
      </p:sp>
      <p:sp>
        <p:nvSpPr>
          <p:cNvPr id="149" name="Google Shape;149;p3"/>
          <p:cNvSpPr/>
          <p:nvPr/>
        </p:nvSpPr>
        <p:spPr>
          <a:xfrm>
            <a:off x="6019800" y="4648200"/>
            <a:ext cx="5334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14 </a:t>
            </a:r>
          </a:p>
        </p:txBody>
      </p:sp>
      <p:sp>
        <p:nvSpPr>
          <p:cNvPr id="150" name="Google Shape;150;p3"/>
          <p:cNvSpPr/>
          <p:nvPr/>
        </p:nvSpPr>
        <p:spPr>
          <a:xfrm>
            <a:off x="4419600" y="3048000"/>
            <a:ext cx="3810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8 </a:t>
            </a:r>
          </a:p>
        </p:txBody>
      </p:sp>
      <p:sp>
        <p:nvSpPr>
          <p:cNvPr id="151" name="Google Shape;151;p3"/>
          <p:cNvSpPr/>
          <p:nvPr/>
        </p:nvSpPr>
        <p:spPr>
          <a:xfrm>
            <a:off x="2743200" y="3048000"/>
            <a:ext cx="4572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7 </a:t>
            </a:r>
          </a:p>
        </p:txBody>
      </p:sp>
      <p:sp>
        <p:nvSpPr>
          <p:cNvPr id="152" name="Google Shape;152;p3"/>
          <p:cNvSpPr/>
          <p:nvPr/>
        </p:nvSpPr>
        <p:spPr>
          <a:xfrm>
            <a:off x="1066800" y="3048000"/>
            <a:ext cx="3810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6 </a:t>
            </a:r>
          </a:p>
        </p:txBody>
      </p:sp>
      <p:sp>
        <p:nvSpPr>
          <p:cNvPr id="153" name="Google Shape;153;p3"/>
          <p:cNvSpPr/>
          <p:nvPr/>
        </p:nvSpPr>
        <p:spPr>
          <a:xfrm>
            <a:off x="1066800" y="4648200"/>
            <a:ext cx="5334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11 </a:t>
            </a:r>
          </a:p>
        </p:txBody>
      </p:sp>
      <p:sp>
        <p:nvSpPr>
          <p:cNvPr id="154" name="Google Shape;154;p3"/>
          <p:cNvSpPr/>
          <p:nvPr/>
        </p:nvSpPr>
        <p:spPr>
          <a:xfrm>
            <a:off x="2819400" y="4648200"/>
            <a:ext cx="533400" cy="609600"/>
          </a:xfrm>
          <a:prstGeom prst="rect">
            <a:avLst/>
          </a:prstGeom>
        </p:spPr>
        <p:txBody>
          <a:bodyPr>
            <a:prstTxWarp prst="textPlain"/>
          </a:bodyPr>
          <a:lstStyle/>
          <a:p>
            <a:pPr lvl="0" algn="l"/>
            <a:r>
              <a:rPr b="0" i="0">
                <a:ln cap="flat" cmpd="sng" w="12700">
                  <a:solidFill>
                    <a:schemeClr val="dk1"/>
                  </a:solidFill>
                  <a:prstDash val="solid"/>
                  <a:miter lim="800000"/>
                  <a:headEnd len="sm" w="sm" type="none"/>
                  <a:tailEnd len="sm" w="sm" type="none"/>
                </a:ln>
                <a:solidFill>
                  <a:srgbClr val="FF0000">
                    <a:alpha val="49411"/>
                  </a:srgbClr>
                </a:solidFill>
                <a:latin typeface="Arial Black"/>
              </a:rPr>
              <a:t>12 </a:t>
            </a:r>
          </a:p>
        </p:txBody>
      </p:sp>
      <p:sp>
        <p:nvSpPr>
          <p:cNvPr id="155" name="Google Shape;155;p3"/>
          <p:cNvSpPr txBox="1"/>
          <p:nvPr/>
        </p:nvSpPr>
        <p:spPr>
          <a:xfrm>
            <a:off x="7924800" y="6096000"/>
            <a:ext cx="1219200" cy="762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Tiếp</a:t>
            </a:r>
            <a:endParaRPr b="0" i="0" sz="1400" u="none" cap="none" strike="noStrike">
              <a:solidFill>
                <a:srgbClr val="000000"/>
              </a:solidFill>
              <a:latin typeface="Arial"/>
              <a:ea typeface="Arial"/>
              <a:cs typeface="Arial"/>
              <a:sym typeface="Arial"/>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0"/>
                                        </p:tgtEl>
                                      </p:cBhvr>
                                    </p:animEffect>
                                    <p:set>
                                      <p:cBhvr>
                                        <p:cTn dur="1" fill="hold">
                                          <p:stCondLst>
                                            <p:cond delay="500"/>
                                          </p:stCondLst>
                                        </p:cTn>
                                        <p:tgtEl>
                                          <p:spTgt spid="1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1"/>
                                        </p:tgtEl>
                                      </p:cBhvr>
                                    </p:animEffect>
                                    <p:set>
                                      <p:cBhvr>
                                        <p:cTn dur="1" fill="hold">
                                          <p:stCondLst>
                                            <p:cond delay="500"/>
                                          </p:stCondLst>
                                        </p:cTn>
                                        <p:tgtEl>
                                          <p:spTgt spid="1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2"/>
                                        </p:tgtEl>
                                      </p:cBhvr>
                                    </p:animEffect>
                                    <p:set>
                                      <p:cBhvr>
                                        <p:cTn dur="1" fill="hold">
                                          <p:stCondLst>
                                            <p:cond delay="500"/>
                                          </p:stCondLst>
                                        </p:cTn>
                                        <p:tgtEl>
                                          <p:spTgt spid="1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3"/>
                                        </p:tgtEl>
                                      </p:cBhvr>
                                    </p:animEffect>
                                    <p:set>
                                      <p:cBhvr>
                                        <p:cTn dur="1" fill="hold">
                                          <p:stCondLst>
                                            <p:cond delay="500"/>
                                          </p:stCondLst>
                                        </p:cTn>
                                        <p:tgtEl>
                                          <p:spTgt spid="1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4"/>
                                        </p:tgtEl>
                                      </p:cBhvr>
                                    </p:animEffect>
                                    <p:set>
                                      <p:cBhvr>
                                        <p:cTn dur="1" fill="hold">
                                          <p:stCondLst>
                                            <p:cond delay="500"/>
                                          </p:stCondLst>
                                        </p:cTn>
                                        <p:tgtEl>
                                          <p:spTgt spid="1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2"/>
                                        </p:tgtEl>
                                      </p:cBhvr>
                                    </p:animEffect>
                                    <p:set>
                                      <p:cBhvr>
                                        <p:cTn dur="1" fill="hold">
                                          <p:stCondLst>
                                            <p:cond delay="500"/>
                                          </p:stCondLst>
                                        </p:cTn>
                                        <p:tgtEl>
                                          <p:spTgt spid="1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1"/>
                                        </p:tgtEl>
                                      </p:cBhvr>
                                    </p:animEffect>
                                    <p:set>
                                      <p:cBhvr>
                                        <p:cTn dur="1" fill="hold">
                                          <p:stCondLst>
                                            <p:cond delay="500"/>
                                          </p:stCondLst>
                                        </p:cTn>
                                        <p:tgtEl>
                                          <p:spTgt spid="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0"/>
                                        </p:tgtEl>
                                      </p:cBhvr>
                                    </p:animEffect>
                                    <p:set>
                                      <p:cBhvr>
                                        <p:cTn dur="1" fill="hold">
                                          <p:stCondLst>
                                            <p:cond delay="500"/>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7"/>
                                        </p:tgtEl>
                                      </p:cBhvr>
                                    </p:animEffect>
                                    <p:set>
                                      <p:cBhvr>
                                        <p:cTn dur="1" fill="hold">
                                          <p:stCondLst>
                                            <p:cond delay="500"/>
                                          </p:stCondLst>
                                        </p:cTn>
                                        <p:tgtEl>
                                          <p:spTgt spid="1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6"/>
                                        </p:tgtEl>
                                      </p:cBhvr>
                                    </p:animEffect>
                                    <p:set>
                                      <p:cBhvr>
                                        <p:cTn dur="1" fill="hold">
                                          <p:stCondLst>
                                            <p:cond delay="500"/>
                                          </p:stCondLst>
                                        </p:cTn>
                                        <p:tgtEl>
                                          <p:spTgt spid="1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3"/>
                                        </p:tgtEl>
                                      </p:cBhvr>
                                    </p:animEffect>
                                    <p:set>
                                      <p:cBhvr>
                                        <p:cTn dur="1" fill="hold">
                                          <p:stCondLst>
                                            <p:cond delay="500"/>
                                          </p:stCondLst>
                                        </p:cTn>
                                        <p:tgtEl>
                                          <p:spTgt spid="1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4"/>
                                        </p:tgtEl>
                                      </p:cBhvr>
                                    </p:animEffect>
                                    <p:set>
                                      <p:cBhvr>
                                        <p:cTn dur="1" fill="hold">
                                          <p:stCondLst>
                                            <p:cond delay="500"/>
                                          </p:stCondLst>
                                        </p:cTn>
                                        <p:tgtEl>
                                          <p:spTgt spid="1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8"/>
                                        </p:tgtEl>
                                      </p:cBhvr>
                                    </p:animEffect>
                                    <p:set>
                                      <p:cBhvr>
                                        <p:cTn dur="1" fill="hold">
                                          <p:stCondLst>
                                            <p:cond delay="500"/>
                                          </p:stCondLst>
                                        </p:cTn>
                                        <p:tgtEl>
                                          <p:spTgt spid="1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9"/>
                                        </p:tgtEl>
                                      </p:cBhvr>
                                    </p:animEffect>
                                    <p:set>
                                      <p:cBhvr>
                                        <p:cTn dur="1" fill="hold">
                                          <p:stCondLst>
                                            <p:cond delay="500"/>
                                          </p:stCondLst>
                                        </p:cTn>
                                        <p:tgtEl>
                                          <p:spTgt spid="1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5"/>
                                        </p:tgtEl>
                                      </p:cBhvr>
                                    </p:animEffect>
                                    <p:set>
                                      <p:cBhvr>
                                        <p:cTn dur="1" fill="hold">
                                          <p:stCondLst>
                                            <p:cond delay="500"/>
                                          </p:stCondLst>
                                        </p:cTn>
                                        <p:tgtEl>
                                          <p:spTgt spid="1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29"/>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HÕt giê</a:t>
            </a:r>
            <a:endParaRPr b="0" i="0" sz="1400" u="none" cap="none" strike="noStrike">
              <a:solidFill>
                <a:srgbClr val="000000"/>
              </a:solidFill>
              <a:latin typeface="Arial"/>
              <a:ea typeface="Arial"/>
              <a:cs typeface="Arial"/>
              <a:sym typeface="Arial"/>
            </a:endParaRPr>
          </a:p>
        </p:txBody>
      </p:sp>
      <p:sp>
        <p:nvSpPr>
          <p:cNvPr id="585" name="Google Shape;585;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586" name="Google Shape;586;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587" name="Google Shape;587;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588" name="Google Shape;588;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589" name="Google Shape;589;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590" name="Google Shape;590;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591" name="Google Shape;591;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592" name="Google Shape;592;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593" name="Google Shape;593;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594" name="Google Shape;594;p29"/>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595" name="Google Shape;595;p29"/>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Câu 2</a:t>
            </a:r>
            <a:endParaRPr b="0" i="0" sz="1400" u="none" cap="none" strike="noStrike">
              <a:solidFill>
                <a:srgbClr val="000000"/>
              </a:solidFill>
              <a:latin typeface="Arial"/>
              <a:ea typeface="Arial"/>
              <a:cs typeface="Arial"/>
              <a:sym typeface="Arial"/>
            </a:endParaRPr>
          </a:p>
        </p:txBody>
      </p:sp>
      <p:sp>
        <p:nvSpPr>
          <p:cNvPr id="596" name="Google Shape;596;p29"/>
          <p:cNvSpPr/>
          <p:nvPr/>
        </p:nvSpPr>
        <p:spPr>
          <a:xfrm>
            <a:off x="21336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hoạt</a:t>
            </a:r>
            <a:endParaRPr b="0" i="0" sz="1400" u="none" cap="none" strike="noStrike">
              <a:solidFill>
                <a:srgbClr val="000000"/>
              </a:solidFill>
              <a:latin typeface="Arial"/>
              <a:ea typeface="Arial"/>
              <a:cs typeface="Arial"/>
              <a:sym typeface="Arial"/>
            </a:endParaRPr>
          </a:p>
        </p:txBody>
      </p:sp>
      <p:sp>
        <p:nvSpPr>
          <p:cNvPr id="597" name="Google Shape;597;p29"/>
          <p:cNvSpPr/>
          <p:nvPr/>
        </p:nvSpPr>
        <p:spPr>
          <a:xfrm>
            <a:off x="35052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20 -</a:t>
            </a:r>
            <a:endParaRPr b="0" i="0" sz="1400" u="none" cap="none" strike="noStrike">
              <a:solidFill>
                <a:srgbClr val="000000"/>
              </a:solidFill>
              <a:latin typeface="Arial"/>
              <a:ea typeface="Arial"/>
              <a:cs typeface="Arial"/>
              <a:sym typeface="Arial"/>
            </a:endParaRPr>
          </a:p>
        </p:txBody>
      </p:sp>
      <p:sp>
        <p:nvSpPr>
          <p:cNvPr id="598" name="Google Shape;598;p29"/>
          <p:cNvSpPr/>
          <p:nvPr/>
        </p:nvSpPr>
        <p:spPr>
          <a:xfrm>
            <a:off x="48768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kỉ</a:t>
            </a:r>
            <a:endParaRPr b="0" i="0" sz="1400" u="none" cap="none" strike="noStrike">
              <a:solidFill>
                <a:srgbClr val="000000"/>
              </a:solidFill>
              <a:latin typeface="Arial"/>
              <a:ea typeface="Arial"/>
              <a:cs typeface="Arial"/>
              <a:sym typeface="Arial"/>
            </a:endParaRPr>
          </a:p>
        </p:txBody>
      </p:sp>
      <p:sp>
        <p:nvSpPr>
          <p:cNvPr id="599" name="Google Shape;599;p29"/>
          <p:cNvSpPr/>
          <p:nvPr/>
        </p:nvSpPr>
        <p:spPr>
          <a:xfrm>
            <a:off x="62484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sinh</a:t>
            </a:r>
            <a:endParaRPr b="0" i="0" sz="1400" u="none" cap="none" strike="noStrike">
              <a:solidFill>
                <a:srgbClr val="000000"/>
              </a:solidFill>
              <a:latin typeface="Arial"/>
              <a:ea typeface="Arial"/>
              <a:cs typeface="Arial"/>
              <a:sym typeface="Arial"/>
            </a:endParaRPr>
          </a:p>
        </p:txBody>
      </p:sp>
      <p:sp>
        <p:nvSpPr>
          <p:cNvPr id="600" name="Google Shape;600;p29"/>
          <p:cNvSpPr txBox="1"/>
          <p:nvPr/>
        </p:nvSpPr>
        <p:spPr>
          <a:xfrm>
            <a:off x="1524000" y="2101850"/>
            <a:ext cx="6629400" cy="762000"/>
          </a:xfrm>
          <a:prstGeom prst="rect">
            <a:avLst/>
          </a:prstGeom>
          <a:noFill/>
          <a:ln>
            <a:noFill/>
          </a:ln>
          <a:effectLst>
            <a:outerShdw blurRad="63500" dir="2700000" dist="35921">
              <a:srgbClr val="C0C0C0">
                <a:alpha val="7921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4400"/>
              <a:buFont typeface="Times New Roman"/>
              <a:buNone/>
            </a:pPr>
            <a:r>
              <a:rPr b="1" i="0" lang="en-US" sz="4400" u="none" cap="none" strike="noStrike">
                <a:solidFill>
                  <a:srgbClr val="0000FF"/>
                </a:solidFill>
                <a:latin typeface="Times New Roman"/>
                <a:ea typeface="Times New Roman"/>
                <a:cs typeface="Times New Roman"/>
                <a:sym typeface="Times New Roman"/>
              </a:rPr>
              <a:t>Đảo chữ đoán nghĩa</a:t>
            </a:r>
            <a:endParaRPr b="0" i="0" sz="1400" u="none" cap="none" strike="noStrike">
              <a:solidFill>
                <a:srgbClr val="000000"/>
              </a:solidFill>
              <a:latin typeface="Arial"/>
              <a:ea typeface="Arial"/>
              <a:cs typeface="Arial"/>
              <a:sym typeface="Arial"/>
            </a:endParaRPr>
          </a:p>
        </p:txBody>
      </p:sp>
      <p:sp>
        <p:nvSpPr>
          <p:cNvPr id="601" name="Google Shape;601;p29"/>
          <p:cNvSpPr/>
          <p:nvPr/>
        </p:nvSpPr>
        <p:spPr>
          <a:xfrm>
            <a:off x="7620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niệm</a:t>
            </a:r>
            <a:endParaRPr b="0" i="0" sz="1400" u="none" cap="none" strike="noStrike">
              <a:solidFill>
                <a:srgbClr val="000000"/>
              </a:solidFill>
              <a:latin typeface="Arial"/>
              <a:ea typeface="Arial"/>
              <a:cs typeface="Arial"/>
              <a:sym typeface="Arial"/>
            </a:endParaRPr>
          </a:p>
        </p:txBody>
      </p:sp>
      <p:sp>
        <p:nvSpPr>
          <p:cNvPr id="602" name="Google Shape;602;p29"/>
          <p:cNvSpPr/>
          <p:nvPr/>
        </p:nvSpPr>
        <p:spPr>
          <a:xfrm>
            <a:off x="7620000" y="3657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10</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594"/>
                                        </p:tgtEl>
                                      </p:cBhvr>
                                    </p:animEffect>
                                    <p:set>
                                      <p:cBhvr>
                                        <p:cTn dur="1" fill="hold">
                                          <p:stCondLst>
                                            <p:cond delay="50"/>
                                          </p:stCondLst>
                                        </p:cTn>
                                        <p:tgtEl>
                                          <p:spTgt spid="594"/>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593"/>
                                        </p:tgtEl>
                                      </p:cBhvr>
                                    </p:animEffect>
                                    <p:set>
                                      <p:cBhvr>
                                        <p:cTn dur="1" fill="hold">
                                          <p:stCondLst>
                                            <p:cond delay="50"/>
                                          </p:stCondLst>
                                        </p:cTn>
                                        <p:tgtEl>
                                          <p:spTgt spid="593"/>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592"/>
                                        </p:tgtEl>
                                      </p:cBhvr>
                                    </p:animEffect>
                                    <p:set>
                                      <p:cBhvr>
                                        <p:cTn dur="1" fill="hold">
                                          <p:stCondLst>
                                            <p:cond delay="50"/>
                                          </p:stCondLst>
                                        </p:cTn>
                                        <p:tgtEl>
                                          <p:spTgt spid="592"/>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591"/>
                                        </p:tgtEl>
                                      </p:cBhvr>
                                    </p:animEffect>
                                    <p:set>
                                      <p:cBhvr>
                                        <p:cTn dur="1" fill="hold">
                                          <p:stCondLst>
                                            <p:cond delay="50"/>
                                          </p:stCondLst>
                                        </p:cTn>
                                        <p:tgtEl>
                                          <p:spTgt spid="591"/>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590"/>
                                        </p:tgtEl>
                                      </p:cBhvr>
                                    </p:animEffect>
                                    <p:set>
                                      <p:cBhvr>
                                        <p:cTn dur="1" fill="hold">
                                          <p:stCondLst>
                                            <p:cond delay="50"/>
                                          </p:stCondLst>
                                        </p:cTn>
                                        <p:tgtEl>
                                          <p:spTgt spid="590"/>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589"/>
                                        </p:tgtEl>
                                      </p:cBhvr>
                                    </p:animEffect>
                                    <p:set>
                                      <p:cBhvr>
                                        <p:cTn dur="1" fill="hold">
                                          <p:stCondLst>
                                            <p:cond delay="50"/>
                                          </p:stCondLst>
                                        </p:cTn>
                                        <p:tgtEl>
                                          <p:spTgt spid="589"/>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588"/>
                                        </p:tgtEl>
                                      </p:cBhvr>
                                    </p:animEffect>
                                    <p:set>
                                      <p:cBhvr>
                                        <p:cTn dur="1" fill="hold">
                                          <p:stCondLst>
                                            <p:cond delay="50"/>
                                          </p:stCondLst>
                                        </p:cTn>
                                        <p:tgtEl>
                                          <p:spTgt spid="588"/>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587"/>
                                        </p:tgtEl>
                                      </p:cBhvr>
                                    </p:animEffect>
                                    <p:set>
                                      <p:cBhvr>
                                        <p:cTn dur="1" fill="hold">
                                          <p:stCondLst>
                                            <p:cond delay="50"/>
                                          </p:stCondLst>
                                        </p:cTn>
                                        <p:tgtEl>
                                          <p:spTgt spid="587"/>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586"/>
                                        </p:tgtEl>
                                      </p:cBhvr>
                                    </p:animEffect>
                                    <p:set>
                                      <p:cBhvr>
                                        <p:cTn dur="1" fill="hold">
                                          <p:stCondLst>
                                            <p:cond delay="50"/>
                                          </p:stCondLst>
                                        </p:cTn>
                                        <p:tgtEl>
                                          <p:spTgt spid="586"/>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585"/>
                                        </p:tgtEl>
                                      </p:cBhvr>
                                    </p:animEffect>
                                    <p:set>
                                      <p:cBhvr>
                                        <p:cTn dur="1" fill="hold">
                                          <p:stCondLst>
                                            <p:cond delay="50"/>
                                          </p:stCondLst>
                                        </p:cTn>
                                        <p:tgtEl>
                                          <p:spTgt spid="585"/>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584"/>
                                        </p:tgtEl>
                                        <p:attrNameLst>
                                          <p:attrName>style.visibility</p:attrName>
                                        </p:attrNameLst>
                                      </p:cBhvr>
                                      <p:to>
                                        <p:strVal val="visible"/>
                                      </p:to>
                                    </p:set>
                                    <p:animEffect filter="fade" transition="in">
                                      <p:cBhvr>
                                        <p:cTn dur="50"/>
                                        <p:tgtEl>
                                          <p:spTgt spid="584"/>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584"/>
                                        </p:tgtEl>
                                      </p:cBhvr>
                                    </p:animEffect>
                                    <p:set>
                                      <p:cBhvr>
                                        <p:cTn dur="1" fill="hold">
                                          <p:stCondLst>
                                            <p:cond delay="500"/>
                                          </p:stCondLst>
                                        </p:cTn>
                                        <p:tgtEl>
                                          <p:spTgt spid="5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0"/>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HÕt giê</a:t>
            </a:r>
            <a:endParaRPr b="0" i="0" sz="1400" u="none" cap="none" strike="noStrike">
              <a:solidFill>
                <a:srgbClr val="000000"/>
              </a:solidFill>
              <a:latin typeface="Arial"/>
              <a:ea typeface="Arial"/>
              <a:cs typeface="Arial"/>
              <a:sym typeface="Arial"/>
            </a:endParaRPr>
          </a:p>
        </p:txBody>
      </p:sp>
      <p:sp>
        <p:nvSpPr>
          <p:cNvPr id="609" name="Google Shape;609;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10" name="Google Shape;610;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611" name="Google Shape;611;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612" name="Google Shape;612;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613" name="Google Shape;613;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614" name="Google Shape;614;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615" name="Google Shape;615;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616" name="Google Shape;616;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617" name="Google Shape;617;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618" name="Google Shape;618;p30"/>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619" name="Google Shape;619;p30"/>
          <p:cNvSpPr/>
          <p:nvPr/>
        </p:nvSpPr>
        <p:spPr>
          <a:xfrm>
            <a:off x="209550" y="1998662"/>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Câu 3</a:t>
            </a:r>
            <a:endParaRPr b="0" i="0" sz="1400" u="none" cap="none" strike="noStrike">
              <a:solidFill>
                <a:srgbClr val="000000"/>
              </a:solidFill>
              <a:latin typeface="Arial"/>
              <a:ea typeface="Arial"/>
              <a:cs typeface="Arial"/>
              <a:sym typeface="Arial"/>
            </a:endParaRPr>
          </a:p>
        </p:txBody>
      </p:sp>
      <p:sp>
        <p:nvSpPr>
          <p:cNvPr id="620" name="Google Shape;620;p30"/>
          <p:cNvSpPr txBox="1"/>
          <p:nvPr/>
        </p:nvSpPr>
        <p:spPr>
          <a:xfrm>
            <a:off x="1524000" y="1979612"/>
            <a:ext cx="6629400" cy="646112"/>
          </a:xfrm>
          <a:prstGeom prst="rect">
            <a:avLst/>
          </a:prstGeom>
          <a:noFill/>
          <a:ln>
            <a:noFill/>
          </a:ln>
          <a:effectLst>
            <a:outerShdw blurRad="63500" dir="2700000" dist="35921">
              <a:srgbClr val="C0C0C0">
                <a:alpha val="7921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3600"/>
              <a:buFont typeface="Times New Roman"/>
              <a:buNone/>
            </a:pPr>
            <a:r>
              <a:rPr b="1" i="0" lang="en-US" sz="3600" u="none" cap="none" strike="noStrike">
                <a:solidFill>
                  <a:srgbClr val="0000FF"/>
                </a:solidFill>
                <a:latin typeface="Times New Roman"/>
                <a:ea typeface="Times New Roman"/>
                <a:cs typeface="Times New Roman"/>
                <a:sym typeface="Times New Roman"/>
              </a:rPr>
              <a:t>Đảo chữ đoán nghĩa</a:t>
            </a:r>
            <a:endParaRPr b="0" i="0" sz="1400" u="none" cap="none" strike="noStrike">
              <a:solidFill>
                <a:srgbClr val="000000"/>
              </a:solidFill>
              <a:latin typeface="Arial"/>
              <a:ea typeface="Arial"/>
              <a:cs typeface="Arial"/>
              <a:sym typeface="Arial"/>
            </a:endParaRPr>
          </a:p>
        </p:txBody>
      </p:sp>
      <p:sp>
        <p:nvSpPr>
          <p:cNvPr id="621" name="Google Shape;621;p30"/>
          <p:cNvSpPr/>
          <p:nvPr/>
        </p:nvSpPr>
        <p:spPr>
          <a:xfrm>
            <a:off x="2133600"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00"/>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phụ</a:t>
            </a:r>
            <a:endParaRPr b="0" i="0" sz="1400" u="none" cap="none" strike="noStrike">
              <a:solidFill>
                <a:srgbClr val="000000"/>
              </a:solidFill>
              <a:latin typeface="Arial"/>
              <a:ea typeface="Arial"/>
              <a:cs typeface="Arial"/>
              <a:sym typeface="Arial"/>
            </a:endParaRPr>
          </a:p>
        </p:txBody>
      </p:sp>
      <p:sp>
        <p:nvSpPr>
          <p:cNvPr id="622" name="Google Shape;622;p30"/>
          <p:cNvSpPr/>
          <p:nvPr/>
        </p:nvSpPr>
        <p:spPr>
          <a:xfrm>
            <a:off x="3505200" y="2895600"/>
            <a:ext cx="1143000" cy="914400"/>
          </a:xfrm>
          <a:custGeom>
            <a:rect b="b" l="l" r="r" t="t"/>
            <a:pathLst>
              <a:path extrusionOk="0" h="120000" w="120000">
                <a:moveTo>
                  <a:pt x="0" y="0"/>
                </a:moveTo>
                <a:lnTo>
                  <a:pt x="120000" y="0"/>
                </a:lnTo>
                <a:lnTo>
                  <a:pt x="120000" y="120000"/>
                </a:lnTo>
                <a:lnTo>
                  <a:pt x="0" y="120000"/>
                </a:lnTo>
                <a:close/>
              </a:path>
            </a:pathLst>
          </a:custGeom>
          <a:solidFill>
            <a:srgbClr val="FF9900"/>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liên</a:t>
            </a:r>
            <a:endParaRPr b="0" i="0" sz="1400" u="none" cap="none" strike="noStrike">
              <a:solidFill>
                <a:srgbClr val="000000"/>
              </a:solidFill>
              <a:latin typeface="Arial"/>
              <a:ea typeface="Arial"/>
              <a:cs typeface="Arial"/>
              <a:sym typeface="Arial"/>
            </a:endParaRPr>
          </a:p>
        </p:txBody>
      </p:sp>
      <p:sp>
        <p:nvSpPr>
          <p:cNvPr id="623" name="Google Shape;623;p30"/>
          <p:cNvSpPr/>
          <p:nvPr/>
        </p:nvSpPr>
        <p:spPr>
          <a:xfrm>
            <a:off x="4800600"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00"/>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nữ</a:t>
            </a:r>
            <a:endParaRPr b="0" i="0" sz="1400" u="none" cap="none" strike="noStrike">
              <a:solidFill>
                <a:srgbClr val="000000"/>
              </a:solidFill>
              <a:latin typeface="Arial"/>
              <a:ea typeface="Arial"/>
              <a:cs typeface="Arial"/>
              <a:sym typeface="Arial"/>
            </a:endParaRPr>
          </a:p>
        </p:txBody>
      </p:sp>
      <p:sp>
        <p:nvSpPr>
          <p:cNvPr id="624" name="Google Shape;624;p30"/>
          <p:cNvSpPr/>
          <p:nvPr/>
        </p:nvSpPr>
        <p:spPr>
          <a:xfrm>
            <a:off x="6172200" y="2895600"/>
            <a:ext cx="1143000" cy="914400"/>
          </a:xfrm>
          <a:custGeom>
            <a:rect b="b" l="l" r="r" t="t"/>
            <a:pathLst>
              <a:path extrusionOk="0" h="120000" w="120000">
                <a:moveTo>
                  <a:pt x="0" y="0"/>
                </a:moveTo>
                <a:lnTo>
                  <a:pt x="120000" y="0"/>
                </a:lnTo>
                <a:lnTo>
                  <a:pt x="120000" y="120000"/>
                </a:lnTo>
                <a:lnTo>
                  <a:pt x="0" y="120000"/>
                </a:lnTo>
                <a:close/>
              </a:path>
            </a:pathLst>
          </a:custGeom>
          <a:solidFill>
            <a:srgbClr val="FF9900"/>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hiệp</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1000"/>
                                        <p:tgtEl>
                                          <p:spTgt spid="62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618"/>
                                        </p:tgtEl>
                                      </p:cBhvr>
                                    </p:animEffect>
                                    <p:set>
                                      <p:cBhvr>
                                        <p:cTn dur="1" fill="hold">
                                          <p:stCondLst>
                                            <p:cond delay="50"/>
                                          </p:stCondLst>
                                        </p:cTn>
                                        <p:tgtEl>
                                          <p:spTgt spid="618"/>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617"/>
                                        </p:tgtEl>
                                      </p:cBhvr>
                                    </p:animEffect>
                                    <p:set>
                                      <p:cBhvr>
                                        <p:cTn dur="1" fill="hold">
                                          <p:stCondLst>
                                            <p:cond delay="50"/>
                                          </p:stCondLst>
                                        </p:cTn>
                                        <p:tgtEl>
                                          <p:spTgt spid="617"/>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616"/>
                                        </p:tgtEl>
                                      </p:cBhvr>
                                    </p:animEffect>
                                    <p:set>
                                      <p:cBhvr>
                                        <p:cTn dur="1" fill="hold">
                                          <p:stCondLst>
                                            <p:cond delay="50"/>
                                          </p:stCondLst>
                                        </p:cTn>
                                        <p:tgtEl>
                                          <p:spTgt spid="616"/>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615"/>
                                        </p:tgtEl>
                                      </p:cBhvr>
                                    </p:animEffect>
                                    <p:set>
                                      <p:cBhvr>
                                        <p:cTn dur="1" fill="hold">
                                          <p:stCondLst>
                                            <p:cond delay="50"/>
                                          </p:stCondLst>
                                        </p:cTn>
                                        <p:tgtEl>
                                          <p:spTgt spid="615"/>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614"/>
                                        </p:tgtEl>
                                      </p:cBhvr>
                                    </p:animEffect>
                                    <p:set>
                                      <p:cBhvr>
                                        <p:cTn dur="1" fill="hold">
                                          <p:stCondLst>
                                            <p:cond delay="50"/>
                                          </p:stCondLst>
                                        </p:cTn>
                                        <p:tgtEl>
                                          <p:spTgt spid="614"/>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613"/>
                                        </p:tgtEl>
                                      </p:cBhvr>
                                    </p:animEffect>
                                    <p:set>
                                      <p:cBhvr>
                                        <p:cTn dur="1" fill="hold">
                                          <p:stCondLst>
                                            <p:cond delay="50"/>
                                          </p:stCondLst>
                                        </p:cTn>
                                        <p:tgtEl>
                                          <p:spTgt spid="613"/>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612"/>
                                        </p:tgtEl>
                                      </p:cBhvr>
                                    </p:animEffect>
                                    <p:set>
                                      <p:cBhvr>
                                        <p:cTn dur="1" fill="hold">
                                          <p:stCondLst>
                                            <p:cond delay="50"/>
                                          </p:stCondLst>
                                        </p:cTn>
                                        <p:tgtEl>
                                          <p:spTgt spid="612"/>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611"/>
                                        </p:tgtEl>
                                      </p:cBhvr>
                                    </p:animEffect>
                                    <p:set>
                                      <p:cBhvr>
                                        <p:cTn dur="1" fill="hold">
                                          <p:stCondLst>
                                            <p:cond delay="50"/>
                                          </p:stCondLst>
                                        </p:cTn>
                                        <p:tgtEl>
                                          <p:spTgt spid="611"/>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610"/>
                                        </p:tgtEl>
                                      </p:cBhvr>
                                    </p:animEffect>
                                    <p:set>
                                      <p:cBhvr>
                                        <p:cTn dur="1" fill="hold">
                                          <p:stCondLst>
                                            <p:cond delay="50"/>
                                          </p:stCondLst>
                                        </p:cTn>
                                        <p:tgtEl>
                                          <p:spTgt spid="610"/>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609"/>
                                        </p:tgtEl>
                                      </p:cBhvr>
                                    </p:animEffect>
                                    <p:set>
                                      <p:cBhvr>
                                        <p:cTn dur="1" fill="hold">
                                          <p:stCondLst>
                                            <p:cond delay="50"/>
                                          </p:stCondLst>
                                        </p:cTn>
                                        <p:tgtEl>
                                          <p:spTgt spid="609"/>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608"/>
                                        </p:tgtEl>
                                        <p:attrNameLst>
                                          <p:attrName>style.visibility</p:attrName>
                                        </p:attrNameLst>
                                      </p:cBhvr>
                                      <p:to>
                                        <p:strVal val="visible"/>
                                      </p:to>
                                    </p:set>
                                    <p:animEffect filter="fade" transition="in">
                                      <p:cBhvr>
                                        <p:cTn dur="50"/>
                                        <p:tgtEl>
                                          <p:spTgt spid="608"/>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608"/>
                                        </p:tgtEl>
                                      </p:cBhvr>
                                    </p:animEffect>
                                    <p:set>
                                      <p:cBhvr>
                                        <p:cTn dur="1" fill="hold">
                                          <p:stCondLst>
                                            <p:cond delay="500"/>
                                          </p:stCondLst>
                                        </p:cTn>
                                        <p:tgtEl>
                                          <p:spTgt spid="60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31"/>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HÕt giê</a:t>
            </a:r>
            <a:endParaRPr b="0" i="0" sz="1400" u="none" cap="none" strike="noStrike">
              <a:solidFill>
                <a:srgbClr val="000000"/>
              </a:solidFill>
              <a:latin typeface="Arial"/>
              <a:ea typeface="Arial"/>
              <a:cs typeface="Arial"/>
              <a:sym typeface="Arial"/>
            </a:endParaRPr>
          </a:p>
        </p:txBody>
      </p:sp>
      <p:sp>
        <p:nvSpPr>
          <p:cNvPr id="631" name="Google Shape;631;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32" name="Google Shape;632;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633" name="Google Shape;633;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634" name="Google Shape;634;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635" name="Google Shape;635;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636" name="Google Shape;636;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637" name="Google Shape;637;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638" name="Google Shape;638;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639" name="Google Shape;639;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640" name="Google Shape;640;p31"/>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641" name="Google Shape;641;p31"/>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Câu 4</a:t>
            </a:r>
            <a:endParaRPr b="0" i="0" sz="1400" u="none" cap="none" strike="noStrike">
              <a:solidFill>
                <a:srgbClr val="000000"/>
              </a:solidFill>
              <a:latin typeface="Arial"/>
              <a:ea typeface="Arial"/>
              <a:cs typeface="Arial"/>
              <a:sym typeface="Arial"/>
            </a:endParaRPr>
          </a:p>
        </p:txBody>
      </p:sp>
      <p:sp>
        <p:nvSpPr>
          <p:cNvPr id="642" name="Google Shape;642;p31"/>
          <p:cNvSpPr txBox="1"/>
          <p:nvPr/>
        </p:nvSpPr>
        <p:spPr>
          <a:xfrm>
            <a:off x="1524000" y="1676400"/>
            <a:ext cx="6629400" cy="646112"/>
          </a:xfrm>
          <a:prstGeom prst="rect">
            <a:avLst/>
          </a:prstGeom>
          <a:noFill/>
          <a:ln>
            <a:noFill/>
          </a:ln>
          <a:effectLst>
            <a:outerShdw blurRad="63500" dir="2700000" dist="35921">
              <a:srgbClr val="C0C0C0">
                <a:alpha val="7921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3600"/>
              <a:buFont typeface="Times New Roman"/>
              <a:buNone/>
            </a:pPr>
            <a:r>
              <a:rPr b="1" i="0" lang="en-US" sz="3600" u="none" cap="none" strike="noStrike">
                <a:solidFill>
                  <a:srgbClr val="0000FF"/>
                </a:solidFill>
                <a:latin typeface="Times New Roman"/>
                <a:ea typeface="Times New Roman"/>
                <a:cs typeface="Times New Roman"/>
                <a:sym typeface="Times New Roman"/>
              </a:rPr>
              <a:t>Đảo chữ đoán nghĩa</a:t>
            </a:r>
            <a:endParaRPr b="0" i="0" sz="1400" u="none" cap="none" strike="noStrike">
              <a:solidFill>
                <a:srgbClr val="000000"/>
              </a:solidFill>
              <a:latin typeface="Arial"/>
              <a:ea typeface="Arial"/>
              <a:cs typeface="Arial"/>
              <a:sym typeface="Arial"/>
            </a:endParaRPr>
          </a:p>
        </p:txBody>
      </p:sp>
      <p:sp>
        <p:nvSpPr>
          <p:cNvPr id="643" name="Google Shape;643;p31"/>
          <p:cNvSpPr/>
          <p:nvPr/>
        </p:nvSpPr>
        <p:spPr>
          <a:xfrm>
            <a:off x="2105025"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đảm</a:t>
            </a:r>
            <a:endParaRPr b="0" i="0" sz="1400" u="none" cap="none" strike="noStrike">
              <a:solidFill>
                <a:srgbClr val="000000"/>
              </a:solidFill>
              <a:latin typeface="Arial"/>
              <a:ea typeface="Arial"/>
              <a:cs typeface="Arial"/>
              <a:sym typeface="Arial"/>
            </a:endParaRPr>
          </a:p>
        </p:txBody>
      </p:sp>
      <p:sp>
        <p:nvSpPr>
          <p:cNvPr id="644" name="Google Shape;644;p31"/>
          <p:cNvSpPr/>
          <p:nvPr/>
        </p:nvSpPr>
        <p:spPr>
          <a:xfrm>
            <a:off x="6324600"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trung</a:t>
            </a:r>
            <a:endParaRPr b="0" i="0" sz="1400" u="none" cap="none" strike="noStrike">
              <a:solidFill>
                <a:srgbClr val="000000"/>
              </a:solidFill>
              <a:latin typeface="Arial"/>
              <a:ea typeface="Arial"/>
              <a:cs typeface="Arial"/>
              <a:sym typeface="Arial"/>
            </a:endParaRPr>
          </a:p>
        </p:txBody>
      </p:sp>
      <p:sp>
        <p:nvSpPr>
          <p:cNvPr id="645" name="Google Shape;645;p31"/>
          <p:cNvSpPr/>
          <p:nvPr/>
        </p:nvSpPr>
        <p:spPr>
          <a:xfrm>
            <a:off x="3505200"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đang</a:t>
            </a:r>
            <a:endParaRPr b="0" i="0" sz="1400" u="none" cap="none" strike="noStrike">
              <a:solidFill>
                <a:srgbClr val="000000"/>
              </a:solidFill>
              <a:latin typeface="Arial"/>
              <a:ea typeface="Arial"/>
              <a:cs typeface="Arial"/>
              <a:sym typeface="Arial"/>
            </a:endParaRPr>
          </a:p>
        </p:txBody>
      </p:sp>
      <p:sp>
        <p:nvSpPr>
          <p:cNvPr id="646" name="Google Shape;646;p31"/>
          <p:cNvSpPr/>
          <p:nvPr/>
        </p:nvSpPr>
        <p:spPr>
          <a:xfrm>
            <a:off x="4953000" y="2895600"/>
            <a:ext cx="1219200" cy="914400"/>
          </a:xfrm>
          <a:custGeom>
            <a:rect b="b" l="l" r="r" t="t"/>
            <a:pathLst>
              <a:path extrusionOk="0" h="120000" w="120000">
                <a:moveTo>
                  <a:pt x="0" y="0"/>
                </a:moveTo>
                <a:lnTo>
                  <a:pt x="120000" y="0"/>
                </a:lnTo>
                <a:lnTo>
                  <a:pt x="120000" y="120000"/>
                </a:lnTo>
                <a:lnTo>
                  <a:pt x="0" y="120000"/>
                </a:lnTo>
                <a:close/>
              </a:path>
            </a:pathLst>
          </a:custGeom>
          <a:solidFill>
            <a:srgbClr val="FF99CC"/>
          </a:solidFill>
          <a:ln>
            <a:noFill/>
          </a:ln>
          <a:effectLst>
            <a:outerShdw blurRad="63500" dir="2700000" dist="35921">
              <a:srgbClr val="C0C0C0">
                <a:alpha val="7921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Times New Roman"/>
              <a:buNone/>
            </a:pPr>
            <a:r>
              <a:rPr b="0" i="0" lang="en-US" sz="3600" u="none" cap="none" strike="noStrike">
                <a:solidFill>
                  <a:schemeClr val="dk1"/>
                </a:solidFill>
                <a:latin typeface="Times New Roman"/>
                <a:ea typeface="Times New Roman"/>
                <a:cs typeface="Times New Roman"/>
                <a:sym typeface="Times New Roman"/>
              </a:rPr>
              <a:t>hậu</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640"/>
                                        </p:tgtEl>
                                      </p:cBhvr>
                                    </p:animEffect>
                                    <p:set>
                                      <p:cBhvr>
                                        <p:cTn dur="1" fill="hold">
                                          <p:stCondLst>
                                            <p:cond delay="50"/>
                                          </p:stCondLst>
                                        </p:cTn>
                                        <p:tgtEl>
                                          <p:spTgt spid="640"/>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639"/>
                                        </p:tgtEl>
                                      </p:cBhvr>
                                    </p:animEffect>
                                    <p:set>
                                      <p:cBhvr>
                                        <p:cTn dur="1" fill="hold">
                                          <p:stCondLst>
                                            <p:cond delay="50"/>
                                          </p:stCondLst>
                                        </p:cTn>
                                        <p:tgtEl>
                                          <p:spTgt spid="639"/>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638"/>
                                        </p:tgtEl>
                                      </p:cBhvr>
                                    </p:animEffect>
                                    <p:set>
                                      <p:cBhvr>
                                        <p:cTn dur="1" fill="hold">
                                          <p:stCondLst>
                                            <p:cond delay="50"/>
                                          </p:stCondLst>
                                        </p:cTn>
                                        <p:tgtEl>
                                          <p:spTgt spid="638"/>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637"/>
                                        </p:tgtEl>
                                      </p:cBhvr>
                                    </p:animEffect>
                                    <p:set>
                                      <p:cBhvr>
                                        <p:cTn dur="1" fill="hold">
                                          <p:stCondLst>
                                            <p:cond delay="50"/>
                                          </p:stCondLst>
                                        </p:cTn>
                                        <p:tgtEl>
                                          <p:spTgt spid="637"/>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636"/>
                                        </p:tgtEl>
                                      </p:cBhvr>
                                    </p:animEffect>
                                    <p:set>
                                      <p:cBhvr>
                                        <p:cTn dur="1" fill="hold">
                                          <p:stCondLst>
                                            <p:cond delay="50"/>
                                          </p:stCondLst>
                                        </p:cTn>
                                        <p:tgtEl>
                                          <p:spTgt spid="636"/>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635"/>
                                        </p:tgtEl>
                                      </p:cBhvr>
                                    </p:animEffect>
                                    <p:set>
                                      <p:cBhvr>
                                        <p:cTn dur="1" fill="hold">
                                          <p:stCondLst>
                                            <p:cond delay="50"/>
                                          </p:stCondLst>
                                        </p:cTn>
                                        <p:tgtEl>
                                          <p:spTgt spid="635"/>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634"/>
                                        </p:tgtEl>
                                      </p:cBhvr>
                                    </p:animEffect>
                                    <p:set>
                                      <p:cBhvr>
                                        <p:cTn dur="1" fill="hold">
                                          <p:stCondLst>
                                            <p:cond delay="50"/>
                                          </p:stCondLst>
                                        </p:cTn>
                                        <p:tgtEl>
                                          <p:spTgt spid="634"/>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633"/>
                                        </p:tgtEl>
                                      </p:cBhvr>
                                    </p:animEffect>
                                    <p:set>
                                      <p:cBhvr>
                                        <p:cTn dur="1" fill="hold">
                                          <p:stCondLst>
                                            <p:cond delay="50"/>
                                          </p:stCondLst>
                                        </p:cTn>
                                        <p:tgtEl>
                                          <p:spTgt spid="633"/>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632"/>
                                        </p:tgtEl>
                                      </p:cBhvr>
                                    </p:animEffect>
                                    <p:set>
                                      <p:cBhvr>
                                        <p:cTn dur="1" fill="hold">
                                          <p:stCondLst>
                                            <p:cond delay="50"/>
                                          </p:stCondLst>
                                        </p:cTn>
                                        <p:tgtEl>
                                          <p:spTgt spid="632"/>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631"/>
                                        </p:tgtEl>
                                      </p:cBhvr>
                                    </p:animEffect>
                                    <p:set>
                                      <p:cBhvr>
                                        <p:cTn dur="1" fill="hold">
                                          <p:stCondLst>
                                            <p:cond delay="50"/>
                                          </p:stCondLst>
                                        </p:cTn>
                                        <p:tgtEl>
                                          <p:spTgt spid="631"/>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630"/>
                                        </p:tgtEl>
                                        <p:attrNameLst>
                                          <p:attrName>style.visibility</p:attrName>
                                        </p:attrNameLst>
                                      </p:cBhvr>
                                      <p:to>
                                        <p:strVal val="visible"/>
                                      </p:to>
                                    </p:set>
                                    <p:animEffect filter="fade" transition="in">
                                      <p:cBhvr>
                                        <p:cTn dur="50"/>
                                        <p:tgtEl>
                                          <p:spTgt spid="630"/>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630"/>
                                        </p:tgtEl>
                                      </p:cBhvr>
                                    </p:animEffect>
                                    <p:set>
                                      <p:cBhvr>
                                        <p:cTn dur="1" fill="hold">
                                          <p:stCondLst>
                                            <p:cond delay="500"/>
                                          </p:stCondLst>
                                        </p:cTn>
                                        <p:tgtEl>
                                          <p:spTgt spid="6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32"/>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HÕt giê</a:t>
            </a:r>
            <a:endParaRPr b="0" i="0" sz="1400" u="none" cap="none" strike="noStrike">
              <a:solidFill>
                <a:srgbClr val="000000"/>
              </a:solidFill>
              <a:latin typeface="Arial"/>
              <a:ea typeface="Arial"/>
              <a:cs typeface="Arial"/>
              <a:sym typeface="Arial"/>
            </a:endParaRPr>
          </a:p>
        </p:txBody>
      </p:sp>
      <p:sp>
        <p:nvSpPr>
          <p:cNvPr id="653" name="Google Shape;653;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54" name="Google Shape;654;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655" name="Google Shape;655;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656" name="Google Shape;656;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657" name="Google Shape;657;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658" name="Google Shape;658;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659" name="Google Shape;659;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660" name="Google Shape;660;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661" name="Google Shape;661;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662" name="Google Shape;662;p32"/>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663" name="Google Shape;663;p32"/>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Câu 5</a:t>
            </a:r>
            <a:endParaRPr b="0" i="0" sz="1400" u="none" cap="none" strike="noStrike">
              <a:solidFill>
                <a:srgbClr val="000000"/>
              </a:solidFill>
              <a:latin typeface="Arial"/>
              <a:ea typeface="Arial"/>
              <a:cs typeface="Arial"/>
              <a:sym typeface="Arial"/>
            </a:endParaRPr>
          </a:p>
        </p:txBody>
      </p:sp>
      <p:pic>
        <p:nvPicPr>
          <p:cNvPr descr="post-11846-1167930694" id="664" name="Google Shape;664;p32"/>
          <p:cNvPicPr preferRelativeResize="0"/>
          <p:nvPr/>
        </p:nvPicPr>
        <p:blipFill rotWithShape="1">
          <a:blip r:embed="rId3">
            <a:alphaModFix/>
          </a:blip>
          <a:srcRect b="0" l="0" r="0" t="0"/>
          <a:stretch/>
        </p:blipFill>
        <p:spPr>
          <a:xfrm>
            <a:off x="3911600" y="1143000"/>
            <a:ext cx="4470400" cy="4572000"/>
          </a:xfrm>
          <a:prstGeom prst="rect">
            <a:avLst/>
          </a:prstGeom>
          <a:noFill/>
          <a:ln>
            <a:noFill/>
          </a:ln>
        </p:spPr>
      </p:pic>
      <p:sp>
        <p:nvSpPr>
          <p:cNvPr id="665" name="Google Shape;665;p32"/>
          <p:cNvSpPr txBox="1"/>
          <p:nvPr/>
        </p:nvSpPr>
        <p:spPr>
          <a:xfrm>
            <a:off x="5486400" y="5867400"/>
            <a:ext cx="2438400" cy="7699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400"/>
              <a:buFont typeface="Arial"/>
              <a:buNone/>
            </a:pPr>
            <a:r>
              <a:rPr b="1" i="0" lang="en-US" sz="4400" u="none" cap="none" strike="noStrike">
                <a:solidFill>
                  <a:srgbClr val="FF0000"/>
                </a:solidFill>
                <a:latin typeface="Arial"/>
                <a:ea typeface="Arial"/>
                <a:cs typeface="Arial"/>
                <a:sym typeface="Arial"/>
              </a:rPr>
              <a:t>Sao chổi</a:t>
            </a:r>
            <a:endParaRPr b="0" i="0" sz="1400" u="none" cap="none" strike="noStrike">
              <a:solidFill>
                <a:srgbClr val="000000"/>
              </a:solidFill>
              <a:latin typeface="Arial"/>
              <a:ea typeface="Arial"/>
              <a:cs typeface="Arial"/>
              <a:sym typeface="Arial"/>
            </a:endParaRPr>
          </a:p>
        </p:txBody>
      </p:sp>
      <p:sp>
        <p:nvSpPr>
          <p:cNvPr id="666" name="Google Shape;666;p32"/>
          <p:cNvSpPr txBox="1"/>
          <p:nvPr/>
        </p:nvSpPr>
        <p:spPr>
          <a:xfrm>
            <a:off x="0" y="2514600"/>
            <a:ext cx="2895600" cy="1446212"/>
          </a:xfrm>
          <a:prstGeom prst="rect">
            <a:avLst/>
          </a:prstGeom>
          <a:noFill/>
          <a:ln>
            <a:noFill/>
          </a:ln>
          <a:effectLst>
            <a:outerShdw blurRad="63500" dir="2700000" dist="35921">
              <a:srgbClr val="C0C0C0">
                <a:alpha val="7921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FF"/>
              </a:buClr>
              <a:buSzPts val="4400"/>
              <a:buFont typeface="Times New Roman"/>
              <a:buNone/>
            </a:pPr>
            <a:r>
              <a:rPr b="1" i="0" lang="en-US" sz="4400" u="none" cap="none" strike="noStrike">
                <a:solidFill>
                  <a:srgbClr val="0000FF"/>
                </a:solidFill>
                <a:latin typeface="Times New Roman"/>
                <a:ea typeface="Times New Roman"/>
                <a:cs typeface="Times New Roman"/>
                <a:sym typeface="Times New Roman"/>
              </a:rPr>
              <a:t>Nhìn hình đoán chữ</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662"/>
                                        </p:tgtEl>
                                      </p:cBhvr>
                                    </p:animEffect>
                                    <p:set>
                                      <p:cBhvr>
                                        <p:cTn dur="1" fill="hold">
                                          <p:stCondLst>
                                            <p:cond delay="50"/>
                                          </p:stCondLst>
                                        </p:cTn>
                                        <p:tgtEl>
                                          <p:spTgt spid="662"/>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661"/>
                                        </p:tgtEl>
                                      </p:cBhvr>
                                    </p:animEffect>
                                    <p:set>
                                      <p:cBhvr>
                                        <p:cTn dur="1" fill="hold">
                                          <p:stCondLst>
                                            <p:cond delay="50"/>
                                          </p:stCondLst>
                                        </p:cTn>
                                        <p:tgtEl>
                                          <p:spTgt spid="661"/>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660"/>
                                        </p:tgtEl>
                                      </p:cBhvr>
                                    </p:animEffect>
                                    <p:set>
                                      <p:cBhvr>
                                        <p:cTn dur="1" fill="hold">
                                          <p:stCondLst>
                                            <p:cond delay="50"/>
                                          </p:stCondLst>
                                        </p:cTn>
                                        <p:tgtEl>
                                          <p:spTgt spid="660"/>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659"/>
                                        </p:tgtEl>
                                      </p:cBhvr>
                                    </p:animEffect>
                                    <p:set>
                                      <p:cBhvr>
                                        <p:cTn dur="1" fill="hold">
                                          <p:stCondLst>
                                            <p:cond delay="50"/>
                                          </p:stCondLst>
                                        </p:cTn>
                                        <p:tgtEl>
                                          <p:spTgt spid="659"/>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658"/>
                                        </p:tgtEl>
                                      </p:cBhvr>
                                    </p:animEffect>
                                    <p:set>
                                      <p:cBhvr>
                                        <p:cTn dur="1" fill="hold">
                                          <p:stCondLst>
                                            <p:cond delay="50"/>
                                          </p:stCondLst>
                                        </p:cTn>
                                        <p:tgtEl>
                                          <p:spTgt spid="658"/>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657"/>
                                        </p:tgtEl>
                                      </p:cBhvr>
                                    </p:animEffect>
                                    <p:set>
                                      <p:cBhvr>
                                        <p:cTn dur="1" fill="hold">
                                          <p:stCondLst>
                                            <p:cond delay="50"/>
                                          </p:stCondLst>
                                        </p:cTn>
                                        <p:tgtEl>
                                          <p:spTgt spid="657"/>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656"/>
                                        </p:tgtEl>
                                      </p:cBhvr>
                                    </p:animEffect>
                                    <p:set>
                                      <p:cBhvr>
                                        <p:cTn dur="1" fill="hold">
                                          <p:stCondLst>
                                            <p:cond delay="50"/>
                                          </p:stCondLst>
                                        </p:cTn>
                                        <p:tgtEl>
                                          <p:spTgt spid="656"/>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655"/>
                                        </p:tgtEl>
                                      </p:cBhvr>
                                    </p:animEffect>
                                    <p:set>
                                      <p:cBhvr>
                                        <p:cTn dur="1" fill="hold">
                                          <p:stCondLst>
                                            <p:cond delay="50"/>
                                          </p:stCondLst>
                                        </p:cTn>
                                        <p:tgtEl>
                                          <p:spTgt spid="655"/>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654"/>
                                        </p:tgtEl>
                                      </p:cBhvr>
                                    </p:animEffect>
                                    <p:set>
                                      <p:cBhvr>
                                        <p:cTn dur="1" fill="hold">
                                          <p:stCondLst>
                                            <p:cond delay="50"/>
                                          </p:stCondLst>
                                        </p:cTn>
                                        <p:tgtEl>
                                          <p:spTgt spid="654"/>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653"/>
                                        </p:tgtEl>
                                      </p:cBhvr>
                                    </p:animEffect>
                                    <p:set>
                                      <p:cBhvr>
                                        <p:cTn dur="1" fill="hold">
                                          <p:stCondLst>
                                            <p:cond delay="50"/>
                                          </p:stCondLst>
                                        </p:cTn>
                                        <p:tgtEl>
                                          <p:spTgt spid="653"/>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652"/>
                                        </p:tgtEl>
                                        <p:attrNameLst>
                                          <p:attrName>style.visibility</p:attrName>
                                        </p:attrNameLst>
                                      </p:cBhvr>
                                      <p:to>
                                        <p:strVal val="visible"/>
                                      </p:to>
                                    </p:set>
                                    <p:animEffect filter="fade" transition="in">
                                      <p:cBhvr>
                                        <p:cTn dur="50"/>
                                        <p:tgtEl>
                                          <p:spTgt spid="652"/>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652"/>
                                        </p:tgtEl>
                                      </p:cBhvr>
                                    </p:animEffect>
                                    <p:set>
                                      <p:cBhvr>
                                        <p:cTn dur="1" fill="hold">
                                          <p:stCondLst>
                                            <p:cond delay="500"/>
                                          </p:stCondLst>
                                        </p:cTn>
                                        <p:tgtEl>
                                          <p:spTgt spid="6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5"/>
                                        </p:tgtEl>
                                        <p:attrNameLst>
                                          <p:attrName>style.visibility</p:attrName>
                                        </p:attrNameLst>
                                      </p:cBhvr>
                                      <p:to>
                                        <p:strVal val="visible"/>
                                      </p:to>
                                    </p:set>
                                    <p:anim calcmode="lin" valueType="num">
                                      <p:cBhvr additive="base">
                                        <p:cTn dur="500"/>
                                        <p:tgtEl>
                                          <p:spTgt spid="66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33"/>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HÕt giê</a:t>
            </a:r>
            <a:endParaRPr b="0" i="0" sz="1400" u="none" cap="none" strike="noStrike">
              <a:solidFill>
                <a:srgbClr val="000000"/>
              </a:solidFill>
              <a:latin typeface="Arial"/>
              <a:ea typeface="Arial"/>
              <a:cs typeface="Arial"/>
              <a:sym typeface="Arial"/>
            </a:endParaRPr>
          </a:p>
        </p:txBody>
      </p:sp>
      <p:sp>
        <p:nvSpPr>
          <p:cNvPr id="673" name="Google Shape;673;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74" name="Google Shape;674;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675" name="Google Shape;675;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676" name="Google Shape;676;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677" name="Google Shape;677;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678" name="Google Shape;678;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679" name="Google Shape;679;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680" name="Google Shape;680;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681" name="Google Shape;681;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682" name="Google Shape;682;p33"/>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683" name="Google Shape;683;p33"/>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Câu 7</a:t>
            </a:r>
            <a:endParaRPr b="0" i="0" sz="1400" u="none" cap="none" strike="noStrike">
              <a:solidFill>
                <a:srgbClr val="000000"/>
              </a:solidFill>
              <a:latin typeface="Arial"/>
              <a:ea typeface="Arial"/>
              <a:cs typeface="Arial"/>
              <a:sym typeface="Arial"/>
            </a:endParaRPr>
          </a:p>
        </p:txBody>
      </p:sp>
      <p:sp>
        <p:nvSpPr>
          <p:cNvPr id="684" name="Google Shape;684;p33"/>
          <p:cNvSpPr txBox="1"/>
          <p:nvPr>
            <p:ph type="title"/>
          </p:nvPr>
        </p:nvSpPr>
        <p:spPr>
          <a:xfrm>
            <a:off x="609600" y="2133600"/>
            <a:ext cx="2438400" cy="4648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300"/>
              <a:buFont typeface="Times New Roman"/>
              <a:buNone/>
            </a:pPr>
            <a:r>
              <a:rPr b="1" i="0" lang="en-US" sz="3300" u="none">
                <a:solidFill>
                  <a:srgbClr val="FF0000"/>
                </a:solidFill>
                <a:latin typeface="Times New Roman"/>
                <a:ea typeface="Times New Roman"/>
                <a:cs typeface="Times New Roman"/>
                <a:sym typeface="Times New Roman"/>
              </a:rPr>
              <a:t>Nhìn hình đoán </a:t>
            </a:r>
            <a:br>
              <a:rPr b="1" i="0" lang="en-US" sz="3300" u="none">
                <a:solidFill>
                  <a:srgbClr val="FF0000"/>
                </a:solidFill>
                <a:latin typeface="Times New Roman"/>
                <a:ea typeface="Times New Roman"/>
                <a:cs typeface="Times New Roman"/>
                <a:sym typeface="Times New Roman"/>
              </a:rPr>
            </a:br>
            <a:r>
              <a:rPr b="1" i="0" lang="en-US" sz="3300" u="none">
                <a:solidFill>
                  <a:srgbClr val="FF0000"/>
                </a:solidFill>
                <a:latin typeface="Times New Roman"/>
                <a:ea typeface="Times New Roman"/>
                <a:cs typeface="Times New Roman"/>
                <a:sym typeface="Times New Roman"/>
              </a:rPr>
              <a:t>chữ</a:t>
            </a:r>
            <a:endParaRPr/>
          </a:p>
        </p:txBody>
      </p:sp>
      <p:sp>
        <p:nvSpPr>
          <p:cNvPr id="685" name="Google Shape;685;p33"/>
          <p:cNvSpPr txBox="1"/>
          <p:nvPr>
            <p:ph idx="1" type="body"/>
          </p:nvPr>
        </p:nvSpPr>
        <p:spPr>
          <a:xfrm>
            <a:off x="4038600" y="6248400"/>
            <a:ext cx="4038600" cy="838200"/>
          </a:xfrm>
          <a:prstGeom prst="rect">
            <a:avLst/>
          </a:prstGeom>
          <a:noFill/>
          <a:ln>
            <a:noFill/>
          </a:ln>
        </p:spPr>
        <p:txBody>
          <a:bodyPr anchorCtr="0" anchor="t" bIns="45700" lIns="91425" spcFirstLastPara="1" rIns="91425" wrap="square" tIns="45700">
            <a:normAutofit/>
          </a:bodyPr>
          <a:lstStyle/>
          <a:p>
            <a:pPr indent="-171450" lvl="0" marL="171450" rtl="0" algn="ctr">
              <a:lnSpc>
                <a:spcPct val="90000"/>
              </a:lnSpc>
              <a:spcBef>
                <a:spcPts val="0"/>
              </a:spcBef>
              <a:spcAft>
                <a:spcPts val="0"/>
              </a:spcAft>
              <a:buClr>
                <a:srgbClr val="FF0000"/>
              </a:buClr>
              <a:buSzPts val="4000"/>
              <a:buNone/>
            </a:pPr>
            <a:r>
              <a:rPr b="1" i="0" lang="en-US" sz="4000" u="none">
                <a:solidFill>
                  <a:srgbClr val="FF0000"/>
                </a:solidFill>
                <a:latin typeface="Arial"/>
                <a:ea typeface="Arial"/>
                <a:cs typeface="Arial"/>
                <a:sym typeface="Arial"/>
              </a:rPr>
              <a:t>Cân bằng</a:t>
            </a:r>
            <a:endParaRPr/>
          </a:p>
        </p:txBody>
      </p:sp>
      <p:sp>
        <p:nvSpPr>
          <p:cNvPr id="686" name="Google Shape;686;p33"/>
          <p:cNvSpPr txBox="1"/>
          <p:nvPr>
            <p:ph idx="1" type="body"/>
          </p:nvPr>
        </p:nvSpPr>
        <p:spPr>
          <a:xfrm>
            <a:off x="4648200" y="1600200"/>
            <a:ext cx="4038600" cy="2189162"/>
          </a:xfrm>
          <a:prstGeom prst="rect">
            <a:avLst/>
          </a:prstGeom>
          <a:noFill/>
          <a:ln>
            <a:noFill/>
          </a:ln>
        </p:spPr>
        <p:txBody>
          <a:bodyPr anchorCtr="0" anchor="t" bIns="45700" lIns="91425" spcFirstLastPara="1" rIns="91425" wrap="square" tIns="45700">
            <a:noAutofit/>
          </a:bodyPr>
          <a:lstStyle/>
          <a:p>
            <a:pPr indent="-38100" lvl="0" marL="171450" marR="0" rtl="0" algn="l">
              <a:lnSpc>
                <a:spcPct val="90000"/>
              </a:lnSpc>
              <a:spcBef>
                <a:spcPts val="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p:txBody>
      </p:sp>
      <p:pic>
        <p:nvPicPr>
          <p:cNvPr descr="untitled-104" id="687" name="Google Shape;687;p33"/>
          <p:cNvPicPr preferRelativeResize="0"/>
          <p:nvPr/>
        </p:nvPicPr>
        <p:blipFill rotWithShape="1">
          <a:blip r:embed="rId3">
            <a:alphaModFix/>
          </a:blip>
          <a:srcRect b="0" l="0" r="0" t="0"/>
          <a:stretch/>
        </p:blipFill>
        <p:spPr>
          <a:xfrm>
            <a:off x="3581400" y="1143000"/>
            <a:ext cx="4953000" cy="4800600"/>
          </a:xfrm>
          <a:prstGeom prst="rect">
            <a:avLst/>
          </a:prstGeom>
          <a:noFill/>
          <a:ln>
            <a:noFill/>
          </a:ln>
        </p:spPr>
      </p:pic>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123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682"/>
                                        </p:tgtEl>
                                      </p:cBhvr>
                                    </p:animEffect>
                                    <p:set>
                                      <p:cBhvr>
                                        <p:cTn dur="1" fill="hold">
                                          <p:stCondLst>
                                            <p:cond delay="50"/>
                                          </p:stCondLst>
                                        </p:cTn>
                                        <p:tgtEl>
                                          <p:spTgt spid="682"/>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681"/>
                                        </p:tgtEl>
                                      </p:cBhvr>
                                    </p:animEffect>
                                    <p:set>
                                      <p:cBhvr>
                                        <p:cTn dur="1" fill="hold">
                                          <p:stCondLst>
                                            <p:cond delay="50"/>
                                          </p:stCondLst>
                                        </p:cTn>
                                        <p:tgtEl>
                                          <p:spTgt spid="681"/>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680"/>
                                        </p:tgtEl>
                                      </p:cBhvr>
                                    </p:animEffect>
                                    <p:set>
                                      <p:cBhvr>
                                        <p:cTn dur="1" fill="hold">
                                          <p:stCondLst>
                                            <p:cond delay="50"/>
                                          </p:stCondLst>
                                        </p:cTn>
                                        <p:tgtEl>
                                          <p:spTgt spid="680"/>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679"/>
                                        </p:tgtEl>
                                      </p:cBhvr>
                                    </p:animEffect>
                                    <p:set>
                                      <p:cBhvr>
                                        <p:cTn dur="1" fill="hold">
                                          <p:stCondLst>
                                            <p:cond delay="50"/>
                                          </p:stCondLst>
                                        </p:cTn>
                                        <p:tgtEl>
                                          <p:spTgt spid="679"/>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678"/>
                                        </p:tgtEl>
                                      </p:cBhvr>
                                    </p:animEffect>
                                    <p:set>
                                      <p:cBhvr>
                                        <p:cTn dur="1" fill="hold">
                                          <p:stCondLst>
                                            <p:cond delay="50"/>
                                          </p:stCondLst>
                                        </p:cTn>
                                        <p:tgtEl>
                                          <p:spTgt spid="678"/>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677"/>
                                        </p:tgtEl>
                                      </p:cBhvr>
                                    </p:animEffect>
                                    <p:set>
                                      <p:cBhvr>
                                        <p:cTn dur="1" fill="hold">
                                          <p:stCondLst>
                                            <p:cond delay="50"/>
                                          </p:stCondLst>
                                        </p:cTn>
                                        <p:tgtEl>
                                          <p:spTgt spid="677"/>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676"/>
                                        </p:tgtEl>
                                      </p:cBhvr>
                                    </p:animEffect>
                                    <p:set>
                                      <p:cBhvr>
                                        <p:cTn dur="1" fill="hold">
                                          <p:stCondLst>
                                            <p:cond delay="50"/>
                                          </p:stCondLst>
                                        </p:cTn>
                                        <p:tgtEl>
                                          <p:spTgt spid="676"/>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675"/>
                                        </p:tgtEl>
                                      </p:cBhvr>
                                    </p:animEffect>
                                    <p:set>
                                      <p:cBhvr>
                                        <p:cTn dur="1" fill="hold">
                                          <p:stCondLst>
                                            <p:cond delay="50"/>
                                          </p:stCondLst>
                                        </p:cTn>
                                        <p:tgtEl>
                                          <p:spTgt spid="675"/>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674"/>
                                        </p:tgtEl>
                                      </p:cBhvr>
                                    </p:animEffect>
                                    <p:set>
                                      <p:cBhvr>
                                        <p:cTn dur="1" fill="hold">
                                          <p:stCondLst>
                                            <p:cond delay="50"/>
                                          </p:stCondLst>
                                        </p:cTn>
                                        <p:tgtEl>
                                          <p:spTgt spid="674"/>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673"/>
                                        </p:tgtEl>
                                      </p:cBhvr>
                                    </p:animEffect>
                                    <p:set>
                                      <p:cBhvr>
                                        <p:cTn dur="1" fill="hold">
                                          <p:stCondLst>
                                            <p:cond delay="50"/>
                                          </p:stCondLst>
                                        </p:cTn>
                                        <p:tgtEl>
                                          <p:spTgt spid="673"/>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672"/>
                                        </p:tgtEl>
                                        <p:attrNameLst>
                                          <p:attrName>style.visibility</p:attrName>
                                        </p:attrNameLst>
                                      </p:cBhvr>
                                      <p:to>
                                        <p:strVal val="visible"/>
                                      </p:to>
                                    </p:set>
                                    <p:animEffect filter="fade" transition="in">
                                      <p:cBhvr>
                                        <p:cTn dur="50"/>
                                        <p:tgtEl>
                                          <p:spTgt spid="672"/>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672"/>
                                        </p:tgtEl>
                                      </p:cBhvr>
                                    </p:animEffect>
                                    <p:set>
                                      <p:cBhvr>
                                        <p:cTn dur="1" fill="hold">
                                          <p:stCondLst>
                                            <p:cond delay="500"/>
                                          </p:stCondLst>
                                        </p:cTn>
                                        <p:tgtEl>
                                          <p:spTgt spid="6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85">
                                            <p:txEl>
                                              <p:pRg end="0" st="0"/>
                                            </p:txEl>
                                          </p:spTgt>
                                        </p:tgtEl>
                                        <p:attrNameLst>
                                          <p:attrName>style.visibility</p:attrName>
                                        </p:attrNameLst>
                                      </p:cBhvr>
                                      <p:to>
                                        <p:strVal val="visible"/>
                                      </p:to>
                                    </p:set>
                                    <p:anim calcmode="lin" valueType="num">
                                      <p:cBhvr additive="base">
                                        <p:cTn dur="500"/>
                                        <p:tgtEl>
                                          <p:spTgt spid="68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68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4"/>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HÕt giê</a:t>
            </a:r>
            <a:endParaRPr b="0" i="0" sz="1400" u="none" cap="none" strike="noStrike">
              <a:solidFill>
                <a:srgbClr val="000000"/>
              </a:solidFill>
              <a:latin typeface="Arial"/>
              <a:ea typeface="Arial"/>
              <a:cs typeface="Arial"/>
              <a:sym typeface="Arial"/>
            </a:endParaRPr>
          </a:p>
        </p:txBody>
      </p:sp>
      <p:sp>
        <p:nvSpPr>
          <p:cNvPr id="694" name="Google Shape;694;p34"/>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95" name="Google Shape;695;p34"/>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696" name="Google Shape;696;p34"/>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697" name="Google Shape;697;p34"/>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698" name="Google Shape;698;p34"/>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699" name="Google Shape;699;p34"/>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700" name="Google Shape;700;p34"/>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701" name="Google Shape;701;p34"/>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702" name="Google Shape;702;p34"/>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703" name="Google Shape;703;p34"/>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704" name="Google Shape;704;p34"/>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Câu 10</a:t>
            </a:r>
            <a:endParaRPr b="0" i="0" sz="1400" u="none" cap="none" strike="noStrike">
              <a:solidFill>
                <a:srgbClr val="000000"/>
              </a:solidFill>
              <a:latin typeface="Arial"/>
              <a:ea typeface="Arial"/>
              <a:cs typeface="Arial"/>
              <a:sym typeface="Arial"/>
            </a:endParaRPr>
          </a:p>
        </p:txBody>
      </p:sp>
      <p:pic>
        <p:nvPicPr>
          <p:cNvPr descr="0" id="705" name="Google Shape;705;p34"/>
          <p:cNvPicPr preferRelativeResize="0"/>
          <p:nvPr>
            <p:ph type="title"/>
          </p:nvPr>
        </p:nvPicPr>
        <p:blipFill rotWithShape="1">
          <a:blip r:embed="rId3">
            <a:alphaModFix/>
          </a:blip>
          <a:srcRect b="0" l="0" r="0" t="0"/>
          <a:stretch/>
        </p:blipFill>
        <p:spPr>
          <a:xfrm>
            <a:off x="3843337" y="277812"/>
            <a:ext cx="1457325" cy="1143000"/>
          </a:xfrm>
          <a:prstGeom prst="rect">
            <a:avLst/>
          </a:prstGeom>
          <a:noFill/>
          <a:ln>
            <a:noFill/>
          </a:ln>
        </p:spPr>
      </p:pic>
      <p:sp>
        <p:nvSpPr>
          <p:cNvPr id="706" name="Google Shape;706;p34"/>
          <p:cNvSpPr txBox="1"/>
          <p:nvPr>
            <p:ph idx="1" type="body"/>
          </p:nvPr>
        </p:nvSpPr>
        <p:spPr>
          <a:xfrm>
            <a:off x="3962400" y="6111875"/>
            <a:ext cx="3352800" cy="685800"/>
          </a:xfrm>
          <a:prstGeom prst="rect">
            <a:avLst/>
          </a:prstGeom>
          <a:noFill/>
          <a:ln>
            <a:noFill/>
          </a:ln>
        </p:spPr>
        <p:txBody>
          <a:bodyPr anchorCtr="0" anchor="t" bIns="45700" lIns="91425" spcFirstLastPara="1" rIns="91425" wrap="square" tIns="45700">
            <a:normAutofit/>
          </a:bodyPr>
          <a:lstStyle/>
          <a:p>
            <a:pPr indent="-171450" lvl="0" marL="171450" rtl="0" algn="ctr">
              <a:lnSpc>
                <a:spcPct val="90000"/>
              </a:lnSpc>
              <a:spcBef>
                <a:spcPts val="0"/>
              </a:spcBef>
              <a:spcAft>
                <a:spcPts val="0"/>
              </a:spcAft>
              <a:buClr>
                <a:srgbClr val="FF0000"/>
              </a:buClr>
              <a:buSzPts val="4000"/>
              <a:buNone/>
            </a:pPr>
            <a:r>
              <a:rPr b="1" i="0" lang="en-US" sz="4000" u="none">
                <a:solidFill>
                  <a:srgbClr val="FF0000"/>
                </a:solidFill>
                <a:latin typeface="Arial"/>
                <a:ea typeface="Arial"/>
                <a:cs typeface="Arial"/>
                <a:sym typeface="Arial"/>
              </a:rPr>
              <a:t>Cao hơn</a:t>
            </a:r>
            <a:endParaRPr/>
          </a:p>
        </p:txBody>
      </p:sp>
      <p:sp>
        <p:nvSpPr>
          <p:cNvPr id="707" name="Google Shape;707;p34"/>
          <p:cNvSpPr txBox="1"/>
          <p:nvPr/>
        </p:nvSpPr>
        <p:spPr>
          <a:xfrm>
            <a:off x="609600" y="2133600"/>
            <a:ext cx="2057400" cy="4648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1" i="0" lang="en-US" sz="4000" u="none" cap="none" strike="noStrike">
                <a:solidFill>
                  <a:srgbClr val="0000FF"/>
                </a:solidFill>
                <a:latin typeface="Times New Roman"/>
                <a:ea typeface="Times New Roman"/>
                <a:cs typeface="Times New Roman"/>
                <a:sym typeface="Times New Roman"/>
              </a:rPr>
              <a:t>Nhìn hình đoán chữ</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1230"/>
                                        <p:tgtEl>
                                          <p:spTgt spid="707"/>
                                        </p:tgtEl>
                                      </p:cBhvr>
                                    </p:animEffect>
                                  </p:childTnLst>
                                </p:cTn>
                              </p:par>
                            </p:childTnLst>
                          </p:cTn>
                        </p:par>
                        <p:par>
                          <p:cTn fill="hold">
                            <p:stCondLst>
                              <p:cond delay="1230"/>
                            </p:stCondLst>
                            <p:childTnLst>
                              <p:par>
                                <p:cTn fill="hold" nodeType="after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703"/>
                                        </p:tgtEl>
                                      </p:cBhvr>
                                    </p:animEffect>
                                    <p:set>
                                      <p:cBhvr>
                                        <p:cTn dur="1" fill="hold">
                                          <p:stCondLst>
                                            <p:cond delay="50"/>
                                          </p:stCondLst>
                                        </p:cTn>
                                        <p:tgtEl>
                                          <p:spTgt spid="703"/>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702"/>
                                        </p:tgtEl>
                                      </p:cBhvr>
                                    </p:animEffect>
                                    <p:set>
                                      <p:cBhvr>
                                        <p:cTn dur="1" fill="hold">
                                          <p:stCondLst>
                                            <p:cond delay="50"/>
                                          </p:stCondLst>
                                        </p:cTn>
                                        <p:tgtEl>
                                          <p:spTgt spid="702"/>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701"/>
                                        </p:tgtEl>
                                      </p:cBhvr>
                                    </p:animEffect>
                                    <p:set>
                                      <p:cBhvr>
                                        <p:cTn dur="1" fill="hold">
                                          <p:stCondLst>
                                            <p:cond delay="50"/>
                                          </p:stCondLst>
                                        </p:cTn>
                                        <p:tgtEl>
                                          <p:spTgt spid="701"/>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700"/>
                                        </p:tgtEl>
                                      </p:cBhvr>
                                    </p:animEffect>
                                    <p:set>
                                      <p:cBhvr>
                                        <p:cTn dur="1" fill="hold">
                                          <p:stCondLst>
                                            <p:cond delay="50"/>
                                          </p:stCondLst>
                                        </p:cTn>
                                        <p:tgtEl>
                                          <p:spTgt spid="700"/>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699"/>
                                        </p:tgtEl>
                                      </p:cBhvr>
                                    </p:animEffect>
                                    <p:set>
                                      <p:cBhvr>
                                        <p:cTn dur="1" fill="hold">
                                          <p:stCondLst>
                                            <p:cond delay="50"/>
                                          </p:stCondLst>
                                        </p:cTn>
                                        <p:tgtEl>
                                          <p:spTgt spid="699"/>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698"/>
                                        </p:tgtEl>
                                      </p:cBhvr>
                                    </p:animEffect>
                                    <p:set>
                                      <p:cBhvr>
                                        <p:cTn dur="1" fill="hold">
                                          <p:stCondLst>
                                            <p:cond delay="50"/>
                                          </p:stCondLst>
                                        </p:cTn>
                                        <p:tgtEl>
                                          <p:spTgt spid="698"/>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697"/>
                                        </p:tgtEl>
                                      </p:cBhvr>
                                    </p:animEffect>
                                    <p:set>
                                      <p:cBhvr>
                                        <p:cTn dur="1" fill="hold">
                                          <p:stCondLst>
                                            <p:cond delay="50"/>
                                          </p:stCondLst>
                                        </p:cTn>
                                        <p:tgtEl>
                                          <p:spTgt spid="697"/>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696"/>
                                        </p:tgtEl>
                                      </p:cBhvr>
                                    </p:animEffect>
                                    <p:set>
                                      <p:cBhvr>
                                        <p:cTn dur="1" fill="hold">
                                          <p:stCondLst>
                                            <p:cond delay="50"/>
                                          </p:stCondLst>
                                        </p:cTn>
                                        <p:tgtEl>
                                          <p:spTgt spid="696"/>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695"/>
                                        </p:tgtEl>
                                      </p:cBhvr>
                                    </p:animEffect>
                                    <p:set>
                                      <p:cBhvr>
                                        <p:cTn dur="1" fill="hold">
                                          <p:stCondLst>
                                            <p:cond delay="50"/>
                                          </p:stCondLst>
                                        </p:cTn>
                                        <p:tgtEl>
                                          <p:spTgt spid="695"/>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694"/>
                                        </p:tgtEl>
                                      </p:cBhvr>
                                    </p:animEffect>
                                    <p:set>
                                      <p:cBhvr>
                                        <p:cTn dur="1" fill="hold">
                                          <p:stCondLst>
                                            <p:cond delay="50"/>
                                          </p:stCondLst>
                                        </p:cTn>
                                        <p:tgtEl>
                                          <p:spTgt spid="69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693"/>
                                        </p:tgtEl>
                                        <p:attrNameLst>
                                          <p:attrName>style.visibility</p:attrName>
                                        </p:attrNameLst>
                                      </p:cBhvr>
                                      <p:to>
                                        <p:strVal val="visible"/>
                                      </p:to>
                                    </p:set>
                                    <p:animEffect filter="fade" transition="in">
                                      <p:cBhvr>
                                        <p:cTn dur="50"/>
                                        <p:tgtEl>
                                          <p:spTgt spid="693"/>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693"/>
                                        </p:tgtEl>
                                      </p:cBhvr>
                                    </p:animEffect>
                                    <p:set>
                                      <p:cBhvr>
                                        <p:cTn dur="1" fill="hold">
                                          <p:stCondLst>
                                            <p:cond delay="500"/>
                                          </p:stCondLst>
                                        </p:cTn>
                                        <p:tgtEl>
                                          <p:spTgt spid="6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xEl>
                                              <p:pRg end="0" st="0"/>
                                            </p:txEl>
                                          </p:spTgt>
                                        </p:tgtEl>
                                        <p:attrNameLst>
                                          <p:attrName>style.visibility</p:attrName>
                                        </p:attrNameLst>
                                      </p:cBhvr>
                                      <p:to>
                                        <p:strVal val="visible"/>
                                      </p:to>
                                    </p:set>
                                    <p:animEffect filter="fade" transition="in">
                                      <p:cBhvr>
                                        <p:cTn dur="500"/>
                                        <p:tgtEl>
                                          <p:spTgt spid="70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5"/>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HÕt giê</a:t>
            </a:r>
            <a:endParaRPr b="0" i="0" sz="1400" u="none" cap="none" strike="noStrike">
              <a:solidFill>
                <a:srgbClr val="000000"/>
              </a:solidFill>
              <a:latin typeface="Arial"/>
              <a:ea typeface="Arial"/>
              <a:cs typeface="Arial"/>
              <a:sym typeface="Arial"/>
            </a:endParaRPr>
          </a:p>
        </p:txBody>
      </p:sp>
      <p:sp>
        <p:nvSpPr>
          <p:cNvPr id="714" name="Google Shape;714;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715" name="Google Shape;715;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716" name="Google Shape;716;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717" name="Google Shape;717;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718" name="Google Shape;718;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719" name="Google Shape;719;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720" name="Google Shape;720;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721" name="Google Shape;721;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722" name="Google Shape;722;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723" name="Google Shape;723;p35"/>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724" name="Google Shape;724;p35"/>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Câu 11</a:t>
            </a:r>
            <a:endParaRPr b="0" i="0" sz="1400" u="none" cap="none" strike="noStrike">
              <a:solidFill>
                <a:srgbClr val="000000"/>
              </a:solidFill>
              <a:latin typeface="Arial"/>
              <a:ea typeface="Arial"/>
              <a:cs typeface="Arial"/>
              <a:sym typeface="Arial"/>
            </a:endParaRPr>
          </a:p>
        </p:txBody>
      </p:sp>
      <p:sp>
        <p:nvSpPr>
          <p:cNvPr id="725" name="Google Shape;725;p35"/>
          <p:cNvSpPr txBox="1"/>
          <p:nvPr>
            <p:ph type="title"/>
          </p:nvPr>
        </p:nvSpPr>
        <p:spPr>
          <a:xfrm>
            <a:off x="7315200" y="1600200"/>
            <a:ext cx="1600200" cy="4343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Nhìn hình đoán chữ</a:t>
            </a:r>
            <a:endParaRPr/>
          </a:p>
        </p:txBody>
      </p:sp>
      <p:pic>
        <p:nvPicPr>
          <p:cNvPr descr="Click the image to open in full size." id="726" name="Google Shape;726;p35"/>
          <p:cNvPicPr preferRelativeResize="0"/>
          <p:nvPr/>
        </p:nvPicPr>
        <p:blipFill rotWithShape="1">
          <a:blip r:embed="rId3">
            <a:alphaModFix/>
          </a:blip>
          <a:srcRect b="0" l="0" r="0" t="0"/>
          <a:stretch/>
        </p:blipFill>
        <p:spPr>
          <a:xfrm>
            <a:off x="1295400" y="1752600"/>
            <a:ext cx="5791200" cy="4048125"/>
          </a:xfrm>
          <a:prstGeom prst="rect">
            <a:avLst/>
          </a:prstGeom>
          <a:noFill/>
          <a:ln>
            <a:noFill/>
          </a:ln>
        </p:spPr>
      </p:pic>
      <p:sp>
        <p:nvSpPr>
          <p:cNvPr id="727" name="Google Shape;727;p35"/>
          <p:cNvSpPr txBox="1"/>
          <p:nvPr/>
        </p:nvSpPr>
        <p:spPr>
          <a:xfrm>
            <a:off x="2906712" y="5932487"/>
            <a:ext cx="2568575"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en-US" sz="4800" u="none" cap="none" strike="noStrike">
                <a:solidFill>
                  <a:srgbClr val="FF0000"/>
                </a:solidFill>
                <a:latin typeface="Arial"/>
                <a:ea typeface="Arial"/>
                <a:cs typeface="Arial"/>
                <a:sym typeface="Arial"/>
              </a:rPr>
              <a:t>Bóng bẩy</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230"/>
                                        <p:tgtEl>
                                          <p:spTgt spid="725"/>
                                        </p:tgtEl>
                                      </p:cBhvr>
                                    </p:animEffect>
                                  </p:childTnLst>
                                </p:cTn>
                              </p:par>
                            </p:childTnLst>
                          </p:cTn>
                        </p:par>
                        <p:par>
                          <p:cTn fill="hold">
                            <p:stCondLst>
                              <p:cond delay="1230"/>
                            </p:stCondLst>
                            <p:childTnLst>
                              <p:par>
                                <p:cTn fill="hold" nodeType="afterEffect" presetClass="entr" presetID="1" presetSubtype="0">
                                  <p:stCondLst>
                                    <p:cond delay="0"/>
                                  </p:stCondLst>
                                  <p:childTnLst>
                                    <p:set>
                                      <p:cBhvr>
                                        <p:cTn dur="1" fill="hold">
                                          <p:stCondLst>
                                            <p:cond delay="0"/>
                                          </p:stCondLst>
                                        </p:cTn>
                                        <p:tgtEl>
                                          <p:spTgt spid="7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723"/>
                                        </p:tgtEl>
                                      </p:cBhvr>
                                    </p:animEffect>
                                    <p:set>
                                      <p:cBhvr>
                                        <p:cTn dur="1" fill="hold">
                                          <p:stCondLst>
                                            <p:cond delay="50"/>
                                          </p:stCondLst>
                                        </p:cTn>
                                        <p:tgtEl>
                                          <p:spTgt spid="723"/>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722"/>
                                        </p:tgtEl>
                                      </p:cBhvr>
                                    </p:animEffect>
                                    <p:set>
                                      <p:cBhvr>
                                        <p:cTn dur="1" fill="hold">
                                          <p:stCondLst>
                                            <p:cond delay="50"/>
                                          </p:stCondLst>
                                        </p:cTn>
                                        <p:tgtEl>
                                          <p:spTgt spid="722"/>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721"/>
                                        </p:tgtEl>
                                      </p:cBhvr>
                                    </p:animEffect>
                                    <p:set>
                                      <p:cBhvr>
                                        <p:cTn dur="1" fill="hold">
                                          <p:stCondLst>
                                            <p:cond delay="50"/>
                                          </p:stCondLst>
                                        </p:cTn>
                                        <p:tgtEl>
                                          <p:spTgt spid="721"/>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720"/>
                                        </p:tgtEl>
                                      </p:cBhvr>
                                    </p:animEffect>
                                    <p:set>
                                      <p:cBhvr>
                                        <p:cTn dur="1" fill="hold">
                                          <p:stCondLst>
                                            <p:cond delay="50"/>
                                          </p:stCondLst>
                                        </p:cTn>
                                        <p:tgtEl>
                                          <p:spTgt spid="720"/>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719"/>
                                        </p:tgtEl>
                                      </p:cBhvr>
                                    </p:animEffect>
                                    <p:set>
                                      <p:cBhvr>
                                        <p:cTn dur="1" fill="hold">
                                          <p:stCondLst>
                                            <p:cond delay="50"/>
                                          </p:stCondLst>
                                        </p:cTn>
                                        <p:tgtEl>
                                          <p:spTgt spid="719"/>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718"/>
                                        </p:tgtEl>
                                      </p:cBhvr>
                                    </p:animEffect>
                                    <p:set>
                                      <p:cBhvr>
                                        <p:cTn dur="1" fill="hold">
                                          <p:stCondLst>
                                            <p:cond delay="50"/>
                                          </p:stCondLst>
                                        </p:cTn>
                                        <p:tgtEl>
                                          <p:spTgt spid="718"/>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717"/>
                                        </p:tgtEl>
                                      </p:cBhvr>
                                    </p:animEffect>
                                    <p:set>
                                      <p:cBhvr>
                                        <p:cTn dur="1" fill="hold">
                                          <p:stCondLst>
                                            <p:cond delay="50"/>
                                          </p:stCondLst>
                                        </p:cTn>
                                        <p:tgtEl>
                                          <p:spTgt spid="717"/>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716"/>
                                        </p:tgtEl>
                                      </p:cBhvr>
                                    </p:animEffect>
                                    <p:set>
                                      <p:cBhvr>
                                        <p:cTn dur="1" fill="hold">
                                          <p:stCondLst>
                                            <p:cond delay="50"/>
                                          </p:stCondLst>
                                        </p:cTn>
                                        <p:tgtEl>
                                          <p:spTgt spid="716"/>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715"/>
                                        </p:tgtEl>
                                      </p:cBhvr>
                                    </p:animEffect>
                                    <p:set>
                                      <p:cBhvr>
                                        <p:cTn dur="1" fill="hold">
                                          <p:stCondLst>
                                            <p:cond delay="50"/>
                                          </p:stCondLst>
                                        </p:cTn>
                                        <p:tgtEl>
                                          <p:spTgt spid="715"/>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714"/>
                                        </p:tgtEl>
                                      </p:cBhvr>
                                    </p:animEffect>
                                    <p:set>
                                      <p:cBhvr>
                                        <p:cTn dur="1" fill="hold">
                                          <p:stCondLst>
                                            <p:cond delay="50"/>
                                          </p:stCondLst>
                                        </p:cTn>
                                        <p:tgtEl>
                                          <p:spTgt spid="71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713"/>
                                        </p:tgtEl>
                                        <p:attrNameLst>
                                          <p:attrName>style.visibility</p:attrName>
                                        </p:attrNameLst>
                                      </p:cBhvr>
                                      <p:to>
                                        <p:strVal val="visible"/>
                                      </p:to>
                                    </p:set>
                                    <p:animEffect filter="fade" transition="in">
                                      <p:cBhvr>
                                        <p:cTn dur="50"/>
                                        <p:tgtEl>
                                          <p:spTgt spid="713"/>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713"/>
                                        </p:tgtEl>
                                      </p:cBhvr>
                                    </p:animEffect>
                                    <p:set>
                                      <p:cBhvr>
                                        <p:cTn dur="1" fill="hold">
                                          <p:stCondLst>
                                            <p:cond delay="500"/>
                                          </p:stCondLst>
                                        </p:cTn>
                                        <p:tgtEl>
                                          <p:spTgt spid="7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36"/>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HÕt giê</a:t>
            </a:r>
            <a:endParaRPr b="0" i="0" sz="1400" u="none" cap="none" strike="noStrike">
              <a:solidFill>
                <a:srgbClr val="000000"/>
              </a:solidFill>
              <a:latin typeface="Arial"/>
              <a:ea typeface="Arial"/>
              <a:cs typeface="Arial"/>
              <a:sym typeface="Arial"/>
            </a:endParaRPr>
          </a:p>
        </p:txBody>
      </p:sp>
      <p:sp>
        <p:nvSpPr>
          <p:cNvPr id="734" name="Google Shape;734;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735" name="Google Shape;735;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736" name="Google Shape;736;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737" name="Google Shape;737;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738" name="Google Shape;738;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739" name="Google Shape;739;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740" name="Google Shape;740;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741" name="Google Shape;741;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742" name="Google Shape;742;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743" name="Google Shape;743;p36"/>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744" name="Google Shape;744;p36"/>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Câu 13</a:t>
            </a:r>
            <a:endParaRPr b="0" i="0" sz="1400" u="none" cap="none" strike="noStrike">
              <a:solidFill>
                <a:srgbClr val="000000"/>
              </a:solidFill>
              <a:latin typeface="Arial"/>
              <a:ea typeface="Arial"/>
              <a:cs typeface="Arial"/>
              <a:sym typeface="Arial"/>
            </a:endParaRPr>
          </a:p>
        </p:txBody>
      </p:sp>
      <p:sp>
        <p:nvSpPr>
          <p:cNvPr id="745" name="Google Shape;745;p36"/>
          <p:cNvSpPr txBox="1"/>
          <p:nvPr>
            <p:ph type="title"/>
          </p:nvPr>
        </p:nvSpPr>
        <p:spPr>
          <a:xfrm>
            <a:off x="7391400" y="1600200"/>
            <a:ext cx="1447800" cy="4343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Nhìn hình đoán chữ</a:t>
            </a:r>
            <a:endParaRPr/>
          </a:p>
        </p:txBody>
      </p:sp>
      <p:pic>
        <p:nvPicPr>
          <p:cNvPr descr="sang kien" id="746" name="Google Shape;746;p36"/>
          <p:cNvPicPr preferRelativeResize="0"/>
          <p:nvPr>
            <p:ph idx="1" type="body"/>
          </p:nvPr>
        </p:nvPicPr>
        <p:blipFill rotWithShape="1">
          <a:blip r:embed="rId3">
            <a:alphaModFix/>
          </a:blip>
          <a:srcRect b="0" l="0" r="0" t="0"/>
          <a:stretch/>
        </p:blipFill>
        <p:spPr>
          <a:xfrm>
            <a:off x="1219200" y="1752600"/>
            <a:ext cx="5791200" cy="4113212"/>
          </a:xfrm>
          <a:prstGeom prst="rect">
            <a:avLst/>
          </a:prstGeom>
          <a:noFill/>
          <a:ln>
            <a:noFill/>
          </a:ln>
        </p:spPr>
      </p:pic>
      <p:sp>
        <p:nvSpPr>
          <p:cNvPr id="747" name="Google Shape;747;p36"/>
          <p:cNvSpPr txBox="1"/>
          <p:nvPr/>
        </p:nvSpPr>
        <p:spPr>
          <a:xfrm>
            <a:off x="2819400" y="6038850"/>
            <a:ext cx="2593975"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en-US" sz="4800" u="none" cap="none" strike="noStrike">
                <a:solidFill>
                  <a:srgbClr val="FF0000"/>
                </a:solidFill>
                <a:latin typeface="Arial"/>
                <a:ea typeface="Arial"/>
                <a:cs typeface="Arial"/>
                <a:sym typeface="Arial"/>
              </a:rPr>
              <a:t>Sáng kiến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230"/>
                                        <p:tgtEl>
                                          <p:spTgt spid="745"/>
                                        </p:tgtEl>
                                      </p:cBhvr>
                                    </p:animEffect>
                                  </p:childTnLst>
                                </p:cTn>
                              </p:par>
                            </p:childTnLst>
                          </p:cTn>
                        </p:par>
                        <p:par>
                          <p:cTn fill="hold">
                            <p:stCondLst>
                              <p:cond delay="1230"/>
                            </p:stCondLst>
                            <p:childTnLst>
                              <p:par>
                                <p:cTn fill="hold" nodeType="after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2000"/>
                                        <p:tgtEl>
                                          <p:spTgt spid="7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743"/>
                                        </p:tgtEl>
                                      </p:cBhvr>
                                    </p:animEffect>
                                    <p:set>
                                      <p:cBhvr>
                                        <p:cTn dur="1" fill="hold">
                                          <p:stCondLst>
                                            <p:cond delay="50"/>
                                          </p:stCondLst>
                                        </p:cTn>
                                        <p:tgtEl>
                                          <p:spTgt spid="743"/>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742"/>
                                        </p:tgtEl>
                                      </p:cBhvr>
                                    </p:animEffect>
                                    <p:set>
                                      <p:cBhvr>
                                        <p:cTn dur="1" fill="hold">
                                          <p:stCondLst>
                                            <p:cond delay="50"/>
                                          </p:stCondLst>
                                        </p:cTn>
                                        <p:tgtEl>
                                          <p:spTgt spid="742"/>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741"/>
                                        </p:tgtEl>
                                      </p:cBhvr>
                                    </p:animEffect>
                                    <p:set>
                                      <p:cBhvr>
                                        <p:cTn dur="1" fill="hold">
                                          <p:stCondLst>
                                            <p:cond delay="50"/>
                                          </p:stCondLst>
                                        </p:cTn>
                                        <p:tgtEl>
                                          <p:spTgt spid="741"/>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740"/>
                                        </p:tgtEl>
                                      </p:cBhvr>
                                    </p:animEffect>
                                    <p:set>
                                      <p:cBhvr>
                                        <p:cTn dur="1" fill="hold">
                                          <p:stCondLst>
                                            <p:cond delay="50"/>
                                          </p:stCondLst>
                                        </p:cTn>
                                        <p:tgtEl>
                                          <p:spTgt spid="740"/>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739"/>
                                        </p:tgtEl>
                                      </p:cBhvr>
                                    </p:animEffect>
                                    <p:set>
                                      <p:cBhvr>
                                        <p:cTn dur="1" fill="hold">
                                          <p:stCondLst>
                                            <p:cond delay="50"/>
                                          </p:stCondLst>
                                        </p:cTn>
                                        <p:tgtEl>
                                          <p:spTgt spid="739"/>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738"/>
                                        </p:tgtEl>
                                      </p:cBhvr>
                                    </p:animEffect>
                                    <p:set>
                                      <p:cBhvr>
                                        <p:cTn dur="1" fill="hold">
                                          <p:stCondLst>
                                            <p:cond delay="50"/>
                                          </p:stCondLst>
                                        </p:cTn>
                                        <p:tgtEl>
                                          <p:spTgt spid="738"/>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737"/>
                                        </p:tgtEl>
                                      </p:cBhvr>
                                    </p:animEffect>
                                    <p:set>
                                      <p:cBhvr>
                                        <p:cTn dur="1" fill="hold">
                                          <p:stCondLst>
                                            <p:cond delay="50"/>
                                          </p:stCondLst>
                                        </p:cTn>
                                        <p:tgtEl>
                                          <p:spTgt spid="737"/>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736"/>
                                        </p:tgtEl>
                                      </p:cBhvr>
                                    </p:animEffect>
                                    <p:set>
                                      <p:cBhvr>
                                        <p:cTn dur="1" fill="hold">
                                          <p:stCondLst>
                                            <p:cond delay="50"/>
                                          </p:stCondLst>
                                        </p:cTn>
                                        <p:tgtEl>
                                          <p:spTgt spid="736"/>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735"/>
                                        </p:tgtEl>
                                      </p:cBhvr>
                                    </p:animEffect>
                                    <p:set>
                                      <p:cBhvr>
                                        <p:cTn dur="1" fill="hold">
                                          <p:stCondLst>
                                            <p:cond delay="50"/>
                                          </p:stCondLst>
                                        </p:cTn>
                                        <p:tgtEl>
                                          <p:spTgt spid="735"/>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734"/>
                                        </p:tgtEl>
                                      </p:cBhvr>
                                    </p:animEffect>
                                    <p:set>
                                      <p:cBhvr>
                                        <p:cTn dur="1" fill="hold">
                                          <p:stCondLst>
                                            <p:cond delay="50"/>
                                          </p:stCondLst>
                                        </p:cTn>
                                        <p:tgtEl>
                                          <p:spTgt spid="73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733"/>
                                        </p:tgtEl>
                                        <p:attrNameLst>
                                          <p:attrName>style.visibility</p:attrName>
                                        </p:attrNameLst>
                                      </p:cBhvr>
                                      <p:to>
                                        <p:strVal val="visible"/>
                                      </p:to>
                                    </p:set>
                                    <p:animEffect filter="fade" transition="in">
                                      <p:cBhvr>
                                        <p:cTn dur="50"/>
                                        <p:tgtEl>
                                          <p:spTgt spid="733"/>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733"/>
                                        </p:tgtEl>
                                      </p:cBhvr>
                                    </p:animEffect>
                                    <p:set>
                                      <p:cBhvr>
                                        <p:cTn dur="1" fill="hold">
                                          <p:stCondLst>
                                            <p:cond delay="500"/>
                                          </p:stCondLst>
                                        </p:cTn>
                                        <p:tgtEl>
                                          <p:spTgt spid="7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37"/>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HÕt giê</a:t>
            </a:r>
            <a:endParaRPr b="0" i="0" sz="1400" u="none" cap="none" strike="noStrike">
              <a:solidFill>
                <a:srgbClr val="000000"/>
              </a:solidFill>
              <a:latin typeface="Arial"/>
              <a:ea typeface="Arial"/>
              <a:cs typeface="Arial"/>
              <a:sym typeface="Arial"/>
            </a:endParaRPr>
          </a:p>
        </p:txBody>
      </p:sp>
      <p:sp>
        <p:nvSpPr>
          <p:cNvPr id="754" name="Google Shape;754;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755" name="Google Shape;755;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756" name="Google Shape;756;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757" name="Google Shape;757;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758" name="Google Shape;758;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759" name="Google Shape;759;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760" name="Google Shape;760;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761" name="Google Shape;761;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762" name="Google Shape;762;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763" name="Google Shape;763;p37"/>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764" name="Google Shape;764;p37"/>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Câu 14</a:t>
            </a:r>
            <a:endParaRPr b="0" i="0" sz="1400" u="none" cap="none" strike="noStrike">
              <a:solidFill>
                <a:srgbClr val="000000"/>
              </a:solidFill>
              <a:latin typeface="Arial"/>
              <a:ea typeface="Arial"/>
              <a:cs typeface="Arial"/>
              <a:sym typeface="Arial"/>
            </a:endParaRPr>
          </a:p>
        </p:txBody>
      </p:sp>
      <p:sp>
        <p:nvSpPr>
          <p:cNvPr id="765" name="Google Shape;765;p37"/>
          <p:cNvSpPr txBox="1"/>
          <p:nvPr>
            <p:ph type="title"/>
          </p:nvPr>
        </p:nvSpPr>
        <p:spPr>
          <a:xfrm>
            <a:off x="7239000" y="1600200"/>
            <a:ext cx="1600200" cy="4343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Nhìn hình đoán chữ</a:t>
            </a:r>
            <a:endParaRPr/>
          </a:p>
        </p:txBody>
      </p:sp>
      <p:sp>
        <p:nvSpPr>
          <p:cNvPr id="766" name="Google Shape;766;p37"/>
          <p:cNvSpPr txBox="1"/>
          <p:nvPr/>
        </p:nvSpPr>
        <p:spPr>
          <a:xfrm>
            <a:off x="3825275" y="5597700"/>
            <a:ext cx="3553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en-US" sz="4800" u="none" cap="none" strike="noStrike">
                <a:solidFill>
                  <a:srgbClr val="FF0000"/>
                </a:solidFill>
                <a:latin typeface="Arial"/>
                <a:ea typeface="Arial"/>
                <a:cs typeface="Arial"/>
                <a:sym typeface="Arial"/>
              </a:rPr>
              <a:t>Cờ t­ướng</a:t>
            </a:r>
            <a:endParaRPr b="0" i="0" sz="1400" u="none" cap="none" strike="noStrike">
              <a:solidFill>
                <a:srgbClr val="000000"/>
              </a:solidFill>
              <a:latin typeface="Arial"/>
              <a:ea typeface="Arial"/>
              <a:cs typeface="Arial"/>
              <a:sym typeface="Arial"/>
            </a:endParaRPr>
          </a:p>
        </p:txBody>
      </p:sp>
      <p:pic>
        <p:nvPicPr>
          <p:cNvPr descr="a" id="767" name="Google Shape;767;p37"/>
          <p:cNvPicPr preferRelativeResize="0"/>
          <p:nvPr/>
        </p:nvPicPr>
        <p:blipFill rotWithShape="1">
          <a:blip r:embed="rId3">
            <a:alphaModFix/>
          </a:blip>
          <a:srcRect b="0" l="0" r="0" t="0"/>
          <a:stretch/>
        </p:blipFill>
        <p:spPr>
          <a:xfrm>
            <a:off x="1219200" y="1333500"/>
            <a:ext cx="5333999" cy="4191000"/>
          </a:xfrm>
          <a:prstGeom prst="rect">
            <a:avLst/>
          </a:prstGeom>
          <a:noFill/>
          <a:ln>
            <a:noFill/>
          </a:ln>
        </p:spPr>
      </p:pic>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1230"/>
                                        <p:tgtEl>
                                          <p:spTgt spid="765"/>
                                        </p:tgtEl>
                                      </p:cBhvr>
                                    </p:animEffect>
                                  </p:childTnLst>
                                </p:cTn>
                              </p:par>
                            </p:childTnLst>
                          </p:cTn>
                        </p:par>
                        <p:par>
                          <p:cTn fill="hold">
                            <p:stCondLst>
                              <p:cond delay="1230"/>
                            </p:stCondLst>
                            <p:childTnLst>
                              <p:par>
                                <p:cTn fill="hold" nodeType="after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763"/>
                                        </p:tgtEl>
                                      </p:cBhvr>
                                    </p:animEffect>
                                    <p:set>
                                      <p:cBhvr>
                                        <p:cTn dur="1" fill="hold">
                                          <p:stCondLst>
                                            <p:cond delay="50"/>
                                          </p:stCondLst>
                                        </p:cTn>
                                        <p:tgtEl>
                                          <p:spTgt spid="763"/>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762"/>
                                        </p:tgtEl>
                                      </p:cBhvr>
                                    </p:animEffect>
                                    <p:set>
                                      <p:cBhvr>
                                        <p:cTn dur="1" fill="hold">
                                          <p:stCondLst>
                                            <p:cond delay="50"/>
                                          </p:stCondLst>
                                        </p:cTn>
                                        <p:tgtEl>
                                          <p:spTgt spid="762"/>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761"/>
                                        </p:tgtEl>
                                      </p:cBhvr>
                                    </p:animEffect>
                                    <p:set>
                                      <p:cBhvr>
                                        <p:cTn dur="1" fill="hold">
                                          <p:stCondLst>
                                            <p:cond delay="50"/>
                                          </p:stCondLst>
                                        </p:cTn>
                                        <p:tgtEl>
                                          <p:spTgt spid="761"/>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760"/>
                                        </p:tgtEl>
                                      </p:cBhvr>
                                    </p:animEffect>
                                    <p:set>
                                      <p:cBhvr>
                                        <p:cTn dur="1" fill="hold">
                                          <p:stCondLst>
                                            <p:cond delay="50"/>
                                          </p:stCondLst>
                                        </p:cTn>
                                        <p:tgtEl>
                                          <p:spTgt spid="760"/>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759"/>
                                        </p:tgtEl>
                                      </p:cBhvr>
                                    </p:animEffect>
                                    <p:set>
                                      <p:cBhvr>
                                        <p:cTn dur="1" fill="hold">
                                          <p:stCondLst>
                                            <p:cond delay="50"/>
                                          </p:stCondLst>
                                        </p:cTn>
                                        <p:tgtEl>
                                          <p:spTgt spid="759"/>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758"/>
                                        </p:tgtEl>
                                      </p:cBhvr>
                                    </p:animEffect>
                                    <p:set>
                                      <p:cBhvr>
                                        <p:cTn dur="1" fill="hold">
                                          <p:stCondLst>
                                            <p:cond delay="50"/>
                                          </p:stCondLst>
                                        </p:cTn>
                                        <p:tgtEl>
                                          <p:spTgt spid="758"/>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757"/>
                                        </p:tgtEl>
                                      </p:cBhvr>
                                    </p:animEffect>
                                    <p:set>
                                      <p:cBhvr>
                                        <p:cTn dur="1" fill="hold">
                                          <p:stCondLst>
                                            <p:cond delay="50"/>
                                          </p:stCondLst>
                                        </p:cTn>
                                        <p:tgtEl>
                                          <p:spTgt spid="757"/>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756"/>
                                        </p:tgtEl>
                                      </p:cBhvr>
                                    </p:animEffect>
                                    <p:set>
                                      <p:cBhvr>
                                        <p:cTn dur="1" fill="hold">
                                          <p:stCondLst>
                                            <p:cond delay="50"/>
                                          </p:stCondLst>
                                        </p:cTn>
                                        <p:tgtEl>
                                          <p:spTgt spid="756"/>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755"/>
                                        </p:tgtEl>
                                      </p:cBhvr>
                                    </p:animEffect>
                                    <p:set>
                                      <p:cBhvr>
                                        <p:cTn dur="1" fill="hold">
                                          <p:stCondLst>
                                            <p:cond delay="50"/>
                                          </p:stCondLst>
                                        </p:cTn>
                                        <p:tgtEl>
                                          <p:spTgt spid="755"/>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754"/>
                                        </p:tgtEl>
                                      </p:cBhvr>
                                    </p:animEffect>
                                    <p:set>
                                      <p:cBhvr>
                                        <p:cTn dur="1" fill="hold">
                                          <p:stCondLst>
                                            <p:cond delay="50"/>
                                          </p:stCondLst>
                                        </p:cTn>
                                        <p:tgtEl>
                                          <p:spTgt spid="75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753"/>
                                        </p:tgtEl>
                                        <p:attrNameLst>
                                          <p:attrName>style.visibility</p:attrName>
                                        </p:attrNameLst>
                                      </p:cBhvr>
                                      <p:to>
                                        <p:strVal val="visible"/>
                                      </p:to>
                                    </p:set>
                                    <p:animEffect filter="fade" transition="in">
                                      <p:cBhvr>
                                        <p:cTn dur="50"/>
                                        <p:tgtEl>
                                          <p:spTgt spid="753"/>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753"/>
                                        </p:tgtEl>
                                      </p:cBhvr>
                                    </p:animEffect>
                                    <p:set>
                                      <p:cBhvr>
                                        <p:cTn dur="1" fill="hold">
                                          <p:stCondLst>
                                            <p:cond delay="500"/>
                                          </p:stCondLst>
                                        </p:cTn>
                                        <p:tgtEl>
                                          <p:spTgt spid="7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38"/>
          <p:cNvSpPr/>
          <p:nvPr/>
        </p:nvSpPr>
        <p:spPr>
          <a:xfrm>
            <a:off x="8001000" y="381000"/>
            <a:ext cx="762000" cy="685800"/>
          </a:xfrm>
          <a:prstGeom prst="octagon">
            <a:avLst>
              <a:gd fmla="val 29289"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HÕt giê</a:t>
            </a:r>
            <a:endParaRPr b="0" i="0" sz="1400" u="none" cap="none" strike="noStrike">
              <a:solidFill>
                <a:srgbClr val="000000"/>
              </a:solidFill>
              <a:latin typeface="Arial"/>
              <a:ea typeface="Arial"/>
              <a:cs typeface="Arial"/>
              <a:sym typeface="Arial"/>
            </a:endParaRPr>
          </a:p>
        </p:txBody>
      </p:sp>
      <p:sp>
        <p:nvSpPr>
          <p:cNvPr id="774" name="Google Shape;774;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775" name="Google Shape;775;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776" name="Google Shape;776;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777" name="Google Shape;777;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778" name="Google Shape;778;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779" name="Google Shape;779;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780" name="Google Shape;780;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781" name="Google Shape;781;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782" name="Google Shape;782;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783" name="Google Shape;783;p38"/>
          <p:cNvSpPr/>
          <p:nvPr/>
        </p:nvSpPr>
        <p:spPr>
          <a:xfrm>
            <a:off x="8001000" y="381000"/>
            <a:ext cx="762000" cy="685800"/>
          </a:xfrm>
          <a:prstGeom prst="octagon">
            <a:avLst>
              <a:gd fmla="val 29289"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b="1" i="0" lang="en-US" sz="4400" u="none" cap="none" strike="noStrike">
                <a:solidFill>
                  <a:schemeClr val="dk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784" name="Google Shape;784;p38"/>
          <p:cNvSpPr/>
          <p:nvPr/>
        </p:nvSpPr>
        <p:spPr>
          <a:xfrm>
            <a:off x="152400" y="1447800"/>
            <a:ext cx="1066800" cy="1066800"/>
          </a:xfrm>
          <a:prstGeom prst="ellipse">
            <a:avLst/>
          </a:prstGeom>
          <a:gradFill>
            <a:gsLst>
              <a:gs pos="0">
                <a:srgbClr val="DDEBCF"/>
              </a:gs>
              <a:gs pos="50000">
                <a:srgbClr val="9CB86E"/>
              </a:gs>
              <a:gs pos="100000">
                <a:srgbClr val="156B1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cap="none" strike="noStrike">
                <a:solidFill>
                  <a:srgbClr val="FF0000"/>
                </a:solidFill>
                <a:latin typeface="Times New Roman"/>
                <a:ea typeface="Times New Roman"/>
                <a:cs typeface="Times New Roman"/>
                <a:sym typeface="Times New Roman"/>
              </a:rPr>
              <a:t>Câu 16</a:t>
            </a:r>
            <a:endParaRPr b="0" i="0" sz="1400" u="none" cap="none" strike="noStrike">
              <a:solidFill>
                <a:srgbClr val="000000"/>
              </a:solidFill>
              <a:latin typeface="Arial"/>
              <a:ea typeface="Arial"/>
              <a:cs typeface="Arial"/>
              <a:sym typeface="Arial"/>
            </a:endParaRPr>
          </a:p>
        </p:txBody>
      </p:sp>
      <p:sp>
        <p:nvSpPr>
          <p:cNvPr id="785" name="Google Shape;785;p38"/>
          <p:cNvSpPr txBox="1"/>
          <p:nvPr>
            <p:ph type="title"/>
          </p:nvPr>
        </p:nvSpPr>
        <p:spPr>
          <a:xfrm>
            <a:off x="7010400" y="1219200"/>
            <a:ext cx="1600200" cy="4343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Nhìn hình đoán chữ</a:t>
            </a:r>
            <a:endParaRPr/>
          </a:p>
        </p:txBody>
      </p:sp>
      <p:sp>
        <p:nvSpPr>
          <p:cNvPr id="786" name="Google Shape;786;p38"/>
          <p:cNvSpPr txBox="1"/>
          <p:nvPr/>
        </p:nvSpPr>
        <p:spPr>
          <a:xfrm>
            <a:off x="3684574" y="5680075"/>
            <a:ext cx="22218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800"/>
              <a:buFont typeface="Arial"/>
              <a:buNone/>
            </a:pPr>
            <a:r>
              <a:rPr b="1" i="0" lang="en-US" sz="4800" u="none" cap="none" strike="noStrike">
                <a:solidFill>
                  <a:srgbClr val="FF0000"/>
                </a:solidFill>
                <a:latin typeface="Arial"/>
                <a:ea typeface="Arial"/>
                <a:cs typeface="Arial"/>
                <a:sym typeface="Arial"/>
              </a:rPr>
              <a:t>Cầu kỳ</a:t>
            </a:r>
            <a:endParaRPr b="0" i="0" sz="1400" u="none" cap="none" strike="noStrike">
              <a:solidFill>
                <a:srgbClr val="000000"/>
              </a:solidFill>
              <a:latin typeface="Arial"/>
              <a:ea typeface="Arial"/>
              <a:cs typeface="Arial"/>
              <a:sym typeface="Arial"/>
            </a:endParaRPr>
          </a:p>
        </p:txBody>
      </p:sp>
      <p:pic>
        <p:nvPicPr>
          <p:cNvPr descr="dutmyt1mjmmywmnn0uaq_www-buithixuan-info_www-mc2day-net_" id="787" name="Google Shape;787;p38"/>
          <p:cNvPicPr preferRelativeResize="0"/>
          <p:nvPr/>
        </p:nvPicPr>
        <p:blipFill rotWithShape="1">
          <a:blip r:embed="rId3">
            <a:alphaModFix/>
          </a:blip>
          <a:srcRect b="0" l="0" r="0" t="0"/>
          <a:stretch/>
        </p:blipFill>
        <p:spPr>
          <a:xfrm>
            <a:off x="1219200" y="1676400"/>
            <a:ext cx="5410200" cy="4191000"/>
          </a:xfrm>
          <a:prstGeom prst="rect">
            <a:avLst/>
          </a:prstGeom>
          <a:noFill/>
          <a:ln>
            <a:noFill/>
          </a:ln>
        </p:spPr>
      </p:pic>
    </p:spTree>
  </p:cSld>
  <p:clrMapOvr>
    <a:masterClrMapping/>
  </p:clrMapOvr>
  <p:transition spd="slow">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1230"/>
                                        <p:tgtEl>
                                          <p:spTgt spid="785"/>
                                        </p:tgtEl>
                                      </p:cBhvr>
                                    </p:animEffect>
                                  </p:childTnLst>
                                </p:cTn>
                              </p:par>
                            </p:childTnLst>
                          </p:cTn>
                        </p:par>
                        <p:par>
                          <p:cTn fill="hold">
                            <p:stCondLst>
                              <p:cond delay="1230"/>
                            </p:stCondLst>
                            <p:childTnLst>
                              <p:par>
                                <p:cTn fill="hold" nodeType="afterEffect" presetClass="entr" presetID="1" presetSubtype="0">
                                  <p:stCondLst>
                                    <p:cond delay="0"/>
                                  </p:stCondLst>
                                  <p:childTnLst>
                                    <p:set>
                                      <p:cBhvr>
                                        <p:cTn dur="1" fill="hold">
                                          <p:stCondLst>
                                            <p:cond delay="0"/>
                                          </p:stCondLst>
                                        </p:cTn>
                                        <p:tgtEl>
                                          <p:spTgt spid="7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
                                        <p:tgtEl>
                                          <p:spTgt spid="783"/>
                                        </p:tgtEl>
                                      </p:cBhvr>
                                    </p:animEffect>
                                    <p:set>
                                      <p:cBhvr>
                                        <p:cTn dur="1" fill="hold">
                                          <p:stCondLst>
                                            <p:cond delay="50"/>
                                          </p:stCondLst>
                                        </p:cTn>
                                        <p:tgtEl>
                                          <p:spTgt spid="783"/>
                                        </p:tgtEl>
                                        <p:attrNameLst>
                                          <p:attrName>style.visibility</p:attrName>
                                        </p:attrNameLst>
                                      </p:cBhvr>
                                      <p:to>
                                        <p:strVal val="hidden"/>
                                      </p:to>
                                    </p:set>
                                  </p:childTnLst>
                                </p:cTn>
                              </p:par>
                            </p:childTnLst>
                          </p:cTn>
                        </p:par>
                        <p:par>
                          <p:cTn fill="hold">
                            <p:stCondLst>
                              <p:cond delay="50"/>
                            </p:stCondLst>
                            <p:childTnLst>
                              <p:par>
                                <p:cTn fill="hold" nodeType="afterEffect" presetClass="exit" presetID="10" presetSubtype="0">
                                  <p:stCondLst>
                                    <p:cond delay="900"/>
                                  </p:stCondLst>
                                  <p:childTnLst>
                                    <p:animEffect filter="fade" transition="out">
                                      <p:cBhvr>
                                        <p:cTn dur="50"/>
                                        <p:tgtEl>
                                          <p:spTgt spid="782"/>
                                        </p:tgtEl>
                                      </p:cBhvr>
                                    </p:animEffect>
                                    <p:set>
                                      <p:cBhvr>
                                        <p:cTn dur="1" fill="hold">
                                          <p:stCondLst>
                                            <p:cond delay="50"/>
                                          </p:stCondLst>
                                        </p:cTn>
                                        <p:tgtEl>
                                          <p:spTgt spid="782"/>
                                        </p:tgtEl>
                                        <p:attrNameLst>
                                          <p:attrName>style.visibility</p:attrName>
                                        </p:attrNameLst>
                                      </p:cBhvr>
                                      <p:to>
                                        <p:strVal val="hidden"/>
                                      </p:to>
                                    </p:set>
                                  </p:childTnLst>
                                </p:cTn>
                              </p:par>
                            </p:childTnLst>
                          </p:cTn>
                        </p:par>
                        <p:par>
                          <p:cTn fill="hold">
                            <p:stCondLst>
                              <p:cond delay="100"/>
                            </p:stCondLst>
                            <p:childTnLst>
                              <p:par>
                                <p:cTn fill="hold" nodeType="afterEffect" presetClass="exit" presetID="10" presetSubtype="0">
                                  <p:stCondLst>
                                    <p:cond delay="900"/>
                                  </p:stCondLst>
                                  <p:childTnLst>
                                    <p:animEffect filter="fade" transition="out">
                                      <p:cBhvr>
                                        <p:cTn dur="50"/>
                                        <p:tgtEl>
                                          <p:spTgt spid="781"/>
                                        </p:tgtEl>
                                      </p:cBhvr>
                                    </p:animEffect>
                                    <p:set>
                                      <p:cBhvr>
                                        <p:cTn dur="1" fill="hold">
                                          <p:stCondLst>
                                            <p:cond delay="50"/>
                                          </p:stCondLst>
                                        </p:cTn>
                                        <p:tgtEl>
                                          <p:spTgt spid="781"/>
                                        </p:tgtEl>
                                        <p:attrNameLst>
                                          <p:attrName>style.visibility</p:attrName>
                                        </p:attrNameLst>
                                      </p:cBhvr>
                                      <p:to>
                                        <p:strVal val="hidden"/>
                                      </p:to>
                                    </p:set>
                                  </p:childTnLst>
                                </p:cTn>
                              </p:par>
                            </p:childTnLst>
                          </p:cTn>
                        </p:par>
                        <p:par>
                          <p:cTn fill="hold">
                            <p:stCondLst>
                              <p:cond delay="150"/>
                            </p:stCondLst>
                            <p:childTnLst>
                              <p:par>
                                <p:cTn fill="hold" nodeType="afterEffect" presetClass="exit" presetID="10" presetSubtype="0">
                                  <p:stCondLst>
                                    <p:cond delay="900"/>
                                  </p:stCondLst>
                                  <p:childTnLst>
                                    <p:animEffect filter="fade" transition="out">
                                      <p:cBhvr>
                                        <p:cTn dur="50"/>
                                        <p:tgtEl>
                                          <p:spTgt spid="780"/>
                                        </p:tgtEl>
                                      </p:cBhvr>
                                    </p:animEffect>
                                    <p:set>
                                      <p:cBhvr>
                                        <p:cTn dur="1" fill="hold">
                                          <p:stCondLst>
                                            <p:cond delay="50"/>
                                          </p:stCondLst>
                                        </p:cTn>
                                        <p:tgtEl>
                                          <p:spTgt spid="780"/>
                                        </p:tgtEl>
                                        <p:attrNameLst>
                                          <p:attrName>style.visibility</p:attrName>
                                        </p:attrNameLst>
                                      </p:cBhvr>
                                      <p:to>
                                        <p:strVal val="hidden"/>
                                      </p:to>
                                    </p:set>
                                  </p:childTnLst>
                                </p:cTn>
                              </p:par>
                            </p:childTnLst>
                          </p:cTn>
                        </p:par>
                        <p:par>
                          <p:cTn fill="hold">
                            <p:stCondLst>
                              <p:cond delay="200"/>
                            </p:stCondLst>
                            <p:childTnLst>
                              <p:par>
                                <p:cTn fill="hold" nodeType="afterEffect" presetClass="exit" presetID="10" presetSubtype="0">
                                  <p:stCondLst>
                                    <p:cond delay="900"/>
                                  </p:stCondLst>
                                  <p:childTnLst>
                                    <p:animEffect filter="fade" transition="out">
                                      <p:cBhvr>
                                        <p:cTn dur="50"/>
                                        <p:tgtEl>
                                          <p:spTgt spid="779"/>
                                        </p:tgtEl>
                                      </p:cBhvr>
                                    </p:animEffect>
                                    <p:set>
                                      <p:cBhvr>
                                        <p:cTn dur="1" fill="hold">
                                          <p:stCondLst>
                                            <p:cond delay="50"/>
                                          </p:stCondLst>
                                        </p:cTn>
                                        <p:tgtEl>
                                          <p:spTgt spid="779"/>
                                        </p:tgtEl>
                                        <p:attrNameLst>
                                          <p:attrName>style.visibility</p:attrName>
                                        </p:attrNameLst>
                                      </p:cBhvr>
                                      <p:to>
                                        <p:strVal val="hidden"/>
                                      </p:to>
                                    </p:set>
                                  </p:childTnLst>
                                </p:cTn>
                              </p:par>
                            </p:childTnLst>
                          </p:cTn>
                        </p:par>
                        <p:par>
                          <p:cTn fill="hold">
                            <p:stCondLst>
                              <p:cond delay="250"/>
                            </p:stCondLst>
                            <p:childTnLst>
                              <p:par>
                                <p:cTn fill="hold" nodeType="afterEffect" presetClass="exit" presetID="10" presetSubtype="0">
                                  <p:stCondLst>
                                    <p:cond delay="900"/>
                                  </p:stCondLst>
                                  <p:childTnLst>
                                    <p:animEffect filter="fade" transition="out">
                                      <p:cBhvr>
                                        <p:cTn dur="50"/>
                                        <p:tgtEl>
                                          <p:spTgt spid="778"/>
                                        </p:tgtEl>
                                      </p:cBhvr>
                                    </p:animEffect>
                                    <p:set>
                                      <p:cBhvr>
                                        <p:cTn dur="1" fill="hold">
                                          <p:stCondLst>
                                            <p:cond delay="50"/>
                                          </p:stCondLst>
                                        </p:cTn>
                                        <p:tgtEl>
                                          <p:spTgt spid="778"/>
                                        </p:tgtEl>
                                        <p:attrNameLst>
                                          <p:attrName>style.visibility</p:attrName>
                                        </p:attrNameLst>
                                      </p:cBhvr>
                                      <p:to>
                                        <p:strVal val="hidden"/>
                                      </p:to>
                                    </p:set>
                                  </p:childTnLst>
                                </p:cTn>
                              </p:par>
                            </p:childTnLst>
                          </p:cTn>
                        </p:par>
                        <p:par>
                          <p:cTn fill="hold">
                            <p:stCondLst>
                              <p:cond delay="300"/>
                            </p:stCondLst>
                            <p:childTnLst>
                              <p:par>
                                <p:cTn fill="hold" nodeType="afterEffect" presetClass="exit" presetID="10" presetSubtype="0">
                                  <p:stCondLst>
                                    <p:cond delay="900"/>
                                  </p:stCondLst>
                                  <p:childTnLst>
                                    <p:animEffect filter="fade" transition="out">
                                      <p:cBhvr>
                                        <p:cTn dur="50"/>
                                        <p:tgtEl>
                                          <p:spTgt spid="777"/>
                                        </p:tgtEl>
                                      </p:cBhvr>
                                    </p:animEffect>
                                    <p:set>
                                      <p:cBhvr>
                                        <p:cTn dur="1" fill="hold">
                                          <p:stCondLst>
                                            <p:cond delay="50"/>
                                          </p:stCondLst>
                                        </p:cTn>
                                        <p:tgtEl>
                                          <p:spTgt spid="777"/>
                                        </p:tgtEl>
                                        <p:attrNameLst>
                                          <p:attrName>style.visibility</p:attrName>
                                        </p:attrNameLst>
                                      </p:cBhvr>
                                      <p:to>
                                        <p:strVal val="hidden"/>
                                      </p:to>
                                    </p:set>
                                  </p:childTnLst>
                                </p:cTn>
                              </p:par>
                            </p:childTnLst>
                          </p:cTn>
                        </p:par>
                        <p:par>
                          <p:cTn fill="hold">
                            <p:stCondLst>
                              <p:cond delay="350"/>
                            </p:stCondLst>
                            <p:childTnLst>
                              <p:par>
                                <p:cTn fill="hold" nodeType="afterEffect" presetClass="exit" presetID="10" presetSubtype="0">
                                  <p:stCondLst>
                                    <p:cond delay="900"/>
                                  </p:stCondLst>
                                  <p:childTnLst>
                                    <p:animEffect filter="fade" transition="out">
                                      <p:cBhvr>
                                        <p:cTn dur="50"/>
                                        <p:tgtEl>
                                          <p:spTgt spid="776"/>
                                        </p:tgtEl>
                                      </p:cBhvr>
                                    </p:animEffect>
                                    <p:set>
                                      <p:cBhvr>
                                        <p:cTn dur="1" fill="hold">
                                          <p:stCondLst>
                                            <p:cond delay="50"/>
                                          </p:stCondLst>
                                        </p:cTn>
                                        <p:tgtEl>
                                          <p:spTgt spid="776"/>
                                        </p:tgtEl>
                                        <p:attrNameLst>
                                          <p:attrName>style.visibility</p:attrName>
                                        </p:attrNameLst>
                                      </p:cBhvr>
                                      <p:to>
                                        <p:strVal val="hidden"/>
                                      </p:to>
                                    </p:set>
                                  </p:childTnLst>
                                </p:cTn>
                              </p:par>
                            </p:childTnLst>
                          </p:cTn>
                        </p:par>
                        <p:par>
                          <p:cTn fill="hold">
                            <p:stCondLst>
                              <p:cond delay="400"/>
                            </p:stCondLst>
                            <p:childTnLst>
                              <p:par>
                                <p:cTn fill="hold" nodeType="afterEffect" presetClass="exit" presetID="10" presetSubtype="0">
                                  <p:stCondLst>
                                    <p:cond delay="900"/>
                                  </p:stCondLst>
                                  <p:childTnLst>
                                    <p:animEffect filter="fade" transition="out">
                                      <p:cBhvr>
                                        <p:cTn dur="50"/>
                                        <p:tgtEl>
                                          <p:spTgt spid="775"/>
                                        </p:tgtEl>
                                      </p:cBhvr>
                                    </p:animEffect>
                                    <p:set>
                                      <p:cBhvr>
                                        <p:cTn dur="1" fill="hold">
                                          <p:stCondLst>
                                            <p:cond delay="50"/>
                                          </p:stCondLst>
                                        </p:cTn>
                                        <p:tgtEl>
                                          <p:spTgt spid="775"/>
                                        </p:tgtEl>
                                        <p:attrNameLst>
                                          <p:attrName>style.visibility</p:attrName>
                                        </p:attrNameLst>
                                      </p:cBhvr>
                                      <p:to>
                                        <p:strVal val="hidden"/>
                                      </p:to>
                                    </p:set>
                                  </p:childTnLst>
                                </p:cTn>
                              </p:par>
                            </p:childTnLst>
                          </p:cTn>
                        </p:par>
                        <p:par>
                          <p:cTn fill="hold">
                            <p:stCondLst>
                              <p:cond delay="450"/>
                            </p:stCondLst>
                            <p:childTnLst>
                              <p:par>
                                <p:cTn fill="hold" nodeType="afterEffect" presetClass="exit" presetID="10" presetSubtype="0">
                                  <p:stCondLst>
                                    <p:cond delay="900"/>
                                  </p:stCondLst>
                                  <p:childTnLst>
                                    <p:animEffect filter="fade" transition="out">
                                      <p:cBhvr>
                                        <p:cTn dur="50"/>
                                        <p:tgtEl>
                                          <p:spTgt spid="774"/>
                                        </p:tgtEl>
                                      </p:cBhvr>
                                    </p:animEffect>
                                    <p:set>
                                      <p:cBhvr>
                                        <p:cTn dur="1" fill="hold">
                                          <p:stCondLst>
                                            <p:cond delay="50"/>
                                          </p:stCondLst>
                                        </p:cTn>
                                        <p:tgtEl>
                                          <p:spTgt spid="77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400"/>
                                  </p:stCondLst>
                                  <p:childTnLst>
                                    <p:set>
                                      <p:cBhvr>
                                        <p:cTn dur="1" fill="hold">
                                          <p:stCondLst>
                                            <p:cond delay="0"/>
                                          </p:stCondLst>
                                        </p:cTn>
                                        <p:tgtEl>
                                          <p:spTgt spid="773"/>
                                        </p:tgtEl>
                                        <p:attrNameLst>
                                          <p:attrName>style.visibility</p:attrName>
                                        </p:attrNameLst>
                                      </p:cBhvr>
                                      <p:to>
                                        <p:strVal val="visible"/>
                                      </p:to>
                                    </p:set>
                                    <p:animEffect filter="fade" transition="in">
                                      <p:cBhvr>
                                        <p:cTn dur="50"/>
                                        <p:tgtEl>
                                          <p:spTgt spid="773"/>
                                        </p:tgtEl>
                                      </p:cBhvr>
                                    </p:animEffect>
                                  </p:childTnLst>
                                </p:cTn>
                              </p:par>
                            </p:childTnLst>
                          </p:cTn>
                        </p:par>
                        <p:par>
                          <p:cTn fill="hold">
                            <p:stCondLst>
                              <p:cond delay="550"/>
                            </p:stCondLst>
                            <p:childTnLst>
                              <p:par>
                                <p:cTn fill="hold" nodeType="afterEffect" presetClass="exit" presetID="10" presetSubtype="0">
                                  <p:stCondLst>
                                    <p:cond delay="2900"/>
                                  </p:stCondLst>
                                  <p:childTnLst>
                                    <p:animEffect filter="fade" transition="out">
                                      <p:cBhvr>
                                        <p:cTn dur="500"/>
                                        <p:tgtEl>
                                          <p:spTgt spid="773"/>
                                        </p:tgtEl>
                                      </p:cBhvr>
                                    </p:animEffect>
                                    <p:set>
                                      <p:cBhvr>
                                        <p:cTn dur="1" fill="hold">
                                          <p:stCondLst>
                                            <p:cond delay="500"/>
                                          </p:stCondLst>
                                        </p:cTn>
                                        <p:tgtEl>
                                          <p:spTgt spid="7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txBox="1"/>
          <p:nvPr>
            <p:ph type="title"/>
          </p:nvPr>
        </p:nvSpPr>
        <p:spPr>
          <a:xfrm flipH="1">
            <a:off x="942975" y="1363662"/>
            <a:ext cx="7419975" cy="617537"/>
          </a:xfrm>
          <a:prstGeom prst="rect">
            <a:avLst/>
          </a:prstGeom>
          <a:gradFill>
            <a:gsLst>
              <a:gs pos="0">
                <a:srgbClr val="66CCFF"/>
              </a:gs>
              <a:gs pos="100000">
                <a:srgbClr val="FFFF99"/>
              </a:gs>
            </a:gsLst>
            <a:lin ang="5400000" scaled="0"/>
          </a:gradFill>
          <a:ln cap="flat" cmpd="sng" w="9525">
            <a:solidFill>
              <a:srgbClr val="0000FF"/>
            </a:solidFill>
            <a:prstDash val="solid"/>
            <a:miter lim="524288"/>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FF"/>
              </a:buClr>
              <a:buSzPts val="2400"/>
              <a:buFont typeface="Times New Roman"/>
              <a:buNone/>
            </a:pPr>
            <a:r>
              <a:rPr b="1" i="0" lang="en-US" sz="2400" u="none">
                <a:solidFill>
                  <a:srgbClr val="0000FF"/>
                </a:solidFill>
                <a:latin typeface="Times New Roman"/>
                <a:ea typeface="Times New Roman"/>
                <a:cs typeface="Times New Roman"/>
                <a:sym typeface="Times New Roman"/>
              </a:rPr>
              <a:t>Bức tranh dưới đây mô tả cuộc khởi nghĩa nào?	</a:t>
            </a:r>
            <a:endParaRPr/>
          </a:p>
        </p:txBody>
      </p:sp>
      <p:sp>
        <p:nvSpPr>
          <p:cNvPr id="161" name="Google Shape;161;p4"/>
          <p:cNvSpPr txBox="1"/>
          <p:nvPr/>
        </p:nvSpPr>
        <p:spPr>
          <a:xfrm>
            <a:off x="952500" y="1371600"/>
            <a:ext cx="7381875" cy="609600"/>
          </a:xfrm>
          <a:prstGeom prst="rect">
            <a:avLst/>
          </a:prstGeom>
          <a:gradFill>
            <a:gsLst>
              <a:gs pos="0">
                <a:srgbClr val="FFFF99"/>
              </a:gs>
              <a:gs pos="100000">
                <a:srgbClr val="66CCFF"/>
              </a:gs>
            </a:gsLst>
            <a:lin ang="5400000" scaled="0"/>
          </a:gra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rPr b="1" i="0" lang="en-US" sz="2800" u="none" cap="none" strike="noStrike">
                <a:solidFill>
                  <a:srgbClr val="0000FF"/>
                </a:solidFill>
                <a:latin typeface="Times New Roman"/>
                <a:ea typeface="Times New Roman"/>
                <a:cs typeface="Times New Roman"/>
                <a:sym typeface="Times New Roman"/>
              </a:rPr>
              <a:t>Cuộc khởi nghĩa Hai Bà Trưng</a:t>
            </a:r>
            <a:endParaRPr b="0" i="0" sz="1400" u="none" cap="none" strike="noStrike">
              <a:solidFill>
                <a:srgbClr val="000000"/>
              </a:solidFill>
              <a:latin typeface="Arial"/>
              <a:ea typeface="Arial"/>
              <a:cs typeface="Arial"/>
              <a:sym typeface="Arial"/>
            </a:endParaRPr>
          </a:p>
        </p:txBody>
      </p:sp>
      <p:sp>
        <p:nvSpPr>
          <p:cNvPr id="162" name="Google Shape;162;p4"/>
          <p:cNvSpPr/>
          <p:nvPr/>
        </p:nvSpPr>
        <p:spPr>
          <a:xfrm>
            <a:off x="76200" y="914400"/>
            <a:ext cx="7620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1</a:t>
            </a:r>
            <a:endParaRPr b="0" i="0" sz="1400" u="none" cap="none" strike="noStrike">
              <a:solidFill>
                <a:srgbClr val="000000"/>
              </a:solidFill>
              <a:latin typeface="Arial"/>
              <a:ea typeface="Arial"/>
              <a:cs typeface="Arial"/>
              <a:sym typeface="Arial"/>
            </a:endParaRPr>
          </a:p>
        </p:txBody>
      </p:sp>
      <p:sp>
        <p:nvSpPr>
          <p:cNvPr id="163" name="Google Shape;163;p4"/>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descr="Kết quả hình ảnh cho tranh về khởi nghĩa hai bà trưng" id="164" name="Google Shape;164;p4"/>
          <p:cNvSpPr txBox="1"/>
          <p:nvPr/>
        </p:nvSpPr>
        <p:spPr>
          <a:xfrm>
            <a:off x="203200" y="-212725"/>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sp>
        <p:nvSpPr>
          <p:cNvPr descr="Kết quả hình ảnh cho hình ảnh hai bà trưng" id="165" name="Google Shape;165;p4"/>
          <p:cNvSpPr txBox="1"/>
          <p:nvPr/>
        </p:nvSpPr>
        <p:spPr>
          <a:xfrm>
            <a:off x="355600" y="-60325"/>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sp>
        <p:nvSpPr>
          <p:cNvPr descr="Kết quả hình ảnh cho hình ảnh hai bà trưng" id="166" name="Google Shape;166;p4"/>
          <p:cNvSpPr txBox="1"/>
          <p:nvPr/>
        </p:nvSpPr>
        <p:spPr>
          <a:xfrm>
            <a:off x="508000" y="92075"/>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pic>
        <p:nvPicPr>
          <p:cNvPr id="167" name="Google Shape;167;p4"/>
          <p:cNvPicPr preferRelativeResize="0"/>
          <p:nvPr/>
        </p:nvPicPr>
        <p:blipFill rotWithShape="1">
          <a:blip r:embed="rId3">
            <a:alphaModFix/>
          </a:blip>
          <a:srcRect b="0" l="0" r="0" t="0"/>
          <a:stretch/>
        </p:blipFill>
        <p:spPr>
          <a:xfrm>
            <a:off x="933450" y="2019300"/>
            <a:ext cx="7467600" cy="4572000"/>
          </a:xfrm>
          <a:prstGeom prst="rect">
            <a:avLst/>
          </a:prstGeom>
          <a:noFill/>
          <a:ln>
            <a:noFill/>
          </a:ln>
        </p:spPr>
      </p:pic>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5"/>
          <p:cNvSpPr txBox="1"/>
          <p:nvPr/>
        </p:nvSpPr>
        <p:spPr>
          <a:xfrm>
            <a:off x="0" y="0"/>
            <a:ext cx="9144000" cy="68580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173" name="Google Shape;173;p5"/>
          <p:cNvPicPr preferRelativeResize="0"/>
          <p:nvPr/>
        </p:nvPicPr>
        <p:blipFill rotWithShape="1">
          <a:blip r:embed="rId3">
            <a:alphaModFix/>
          </a:blip>
          <a:srcRect b="0" l="0" r="0" t="0"/>
          <a:stretch/>
        </p:blipFill>
        <p:spPr>
          <a:xfrm>
            <a:off x="685800" y="5638800"/>
            <a:ext cx="7848600" cy="990600"/>
          </a:xfrm>
          <a:prstGeom prst="rect">
            <a:avLst/>
          </a:prstGeom>
          <a:noFill/>
          <a:ln>
            <a:noFill/>
          </a:ln>
        </p:spPr>
      </p:pic>
      <p:sp>
        <p:nvSpPr>
          <p:cNvPr id="174" name="Google Shape;174;p5"/>
          <p:cNvSpPr/>
          <p:nvPr/>
        </p:nvSpPr>
        <p:spPr>
          <a:xfrm>
            <a:off x="762000" y="144462"/>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175" name="Google Shape;175;p5"/>
          <p:cNvSpPr txBox="1"/>
          <p:nvPr/>
        </p:nvSpPr>
        <p:spPr>
          <a:xfrm>
            <a:off x="1447800" y="5638800"/>
            <a:ext cx="6242050"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1" i="0" lang="en-US" sz="3200" u="none" cap="none" strike="noStrike">
                <a:solidFill>
                  <a:schemeClr val="dk1"/>
                </a:solidFill>
                <a:latin typeface="Times New Roman"/>
                <a:ea typeface="Times New Roman"/>
                <a:cs typeface="Times New Roman"/>
                <a:sym typeface="Times New Roman"/>
              </a:rPr>
              <a:t>Người phụ nữ trong ảnh này là ai?</a:t>
            </a:r>
            <a:endParaRPr b="0" i="0" sz="1400" u="none" cap="none" strike="noStrike">
              <a:solidFill>
                <a:srgbClr val="000000"/>
              </a:solidFill>
              <a:latin typeface="Arial"/>
              <a:ea typeface="Arial"/>
              <a:cs typeface="Arial"/>
              <a:sym typeface="Arial"/>
            </a:endParaRPr>
          </a:p>
        </p:txBody>
      </p:sp>
      <p:sp>
        <p:nvSpPr>
          <p:cNvPr id="176" name="Google Shape;176;p5"/>
          <p:cNvSpPr/>
          <p:nvPr/>
        </p:nvSpPr>
        <p:spPr>
          <a:xfrm>
            <a:off x="304800" y="914400"/>
            <a:ext cx="7620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2</a:t>
            </a:r>
            <a:endParaRPr b="0" i="0" sz="1400" u="none" cap="none" strike="noStrike">
              <a:solidFill>
                <a:srgbClr val="000000"/>
              </a:solidFill>
              <a:latin typeface="Arial"/>
              <a:ea typeface="Arial"/>
              <a:cs typeface="Arial"/>
              <a:sym typeface="Arial"/>
            </a:endParaRPr>
          </a:p>
        </p:txBody>
      </p:sp>
      <p:pic>
        <p:nvPicPr>
          <p:cNvPr id="177" name="Google Shape;177;p5"/>
          <p:cNvPicPr preferRelativeResize="0"/>
          <p:nvPr/>
        </p:nvPicPr>
        <p:blipFill rotWithShape="1">
          <a:blip r:embed="rId4">
            <a:alphaModFix/>
          </a:blip>
          <a:srcRect b="0" l="0" r="0" t="0"/>
          <a:stretch/>
        </p:blipFill>
        <p:spPr>
          <a:xfrm>
            <a:off x="1751012" y="609600"/>
            <a:ext cx="5181600" cy="5067300"/>
          </a:xfrm>
          <a:prstGeom prst="rect">
            <a:avLst/>
          </a:prstGeom>
          <a:noFill/>
          <a:ln>
            <a:noFill/>
          </a:ln>
        </p:spPr>
      </p:pic>
      <p:sp>
        <p:nvSpPr>
          <p:cNvPr id="178" name="Google Shape;178;p5"/>
          <p:cNvSpPr txBox="1"/>
          <p:nvPr/>
        </p:nvSpPr>
        <p:spPr>
          <a:xfrm>
            <a:off x="184150" y="6194425"/>
            <a:ext cx="8763000" cy="647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35EB9"/>
              </a:buClr>
              <a:buSzPts val="1800"/>
              <a:buFont typeface="Roboto"/>
              <a:buNone/>
            </a:pPr>
            <a:r>
              <a:rPr b="0" i="0" lang="en-US" sz="1800" u="none" cap="none" strike="noStrike">
                <a:solidFill>
                  <a:srgbClr val="135EB9"/>
                </a:solidFill>
                <a:latin typeface="Roboto"/>
                <a:ea typeface="Roboto"/>
                <a:cs typeface="Roboto"/>
                <a:sym typeface="Roboto"/>
              </a:rPr>
              <a:t>BCH TW Hội đã tín nhiệm bầu bà Hà Thị Nga vào Ban Chấp hành, Đoàn Chủ tịch Trung ương Hội và giữ chức Chủ tịch Hội LHPN Việt Nam nhiệm kỳ 2017-2022.</a:t>
            </a:r>
            <a:endParaRPr b="0" i="0" sz="1400" u="none" cap="none" strike="noStrike">
              <a:solidFill>
                <a:srgbClr val="000000"/>
              </a:solidFill>
              <a:latin typeface="Arial"/>
              <a:ea typeface="Arial"/>
              <a:cs typeface="Arial"/>
              <a:sym typeface="Arial"/>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75"/>
                                        </p:tgtEl>
                                      </p:cBhvr>
                                    </p:animEffect>
                                    <p:set>
                                      <p:cBhvr>
                                        <p:cTn dur="1" fill="hold">
                                          <p:stCondLst>
                                            <p:cond delay="500"/>
                                          </p:stCondLst>
                                        </p:cTn>
                                        <p:tgtEl>
                                          <p:spTgt spid="1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6"/>
          <p:cNvSpPr txBox="1"/>
          <p:nvPr/>
        </p:nvSpPr>
        <p:spPr>
          <a:xfrm>
            <a:off x="0" y="152400"/>
            <a:ext cx="9144000" cy="67056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184" name="Google Shape;184;p6"/>
          <p:cNvPicPr preferRelativeResize="0"/>
          <p:nvPr/>
        </p:nvPicPr>
        <p:blipFill rotWithShape="1">
          <a:blip r:embed="rId3">
            <a:alphaModFix/>
          </a:blip>
          <a:srcRect b="0" l="0" r="0" t="0"/>
          <a:stretch/>
        </p:blipFill>
        <p:spPr>
          <a:xfrm>
            <a:off x="685800" y="5638800"/>
            <a:ext cx="7848600" cy="990600"/>
          </a:xfrm>
          <a:prstGeom prst="rect">
            <a:avLst/>
          </a:prstGeom>
          <a:noFill/>
          <a:ln>
            <a:noFill/>
          </a:ln>
        </p:spPr>
      </p:pic>
      <p:sp>
        <p:nvSpPr>
          <p:cNvPr id="185" name="Google Shape;185;p6"/>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186" name="Google Shape;186;p6"/>
          <p:cNvSpPr/>
          <p:nvPr/>
        </p:nvSpPr>
        <p:spPr>
          <a:xfrm>
            <a:off x="76200" y="914400"/>
            <a:ext cx="7620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3</a:t>
            </a:r>
            <a:endParaRPr b="0" i="0" sz="1400" u="none" cap="none" strike="noStrike">
              <a:solidFill>
                <a:srgbClr val="000000"/>
              </a:solidFill>
              <a:latin typeface="Arial"/>
              <a:ea typeface="Arial"/>
              <a:cs typeface="Arial"/>
              <a:sym typeface="Arial"/>
            </a:endParaRPr>
          </a:p>
        </p:txBody>
      </p:sp>
      <p:sp>
        <p:nvSpPr>
          <p:cNvPr id="187" name="Google Shape;187;p6"/>
          <p:cNvSpPr txBox="1"/>
          <p:nvPr/>
        </p:nvSpPr>
        <p:spPr>
          <a:xfrm>
            <a:off x="457200" y="1874837"/>
            <a:ext cx="8229600" cy="10763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Times New Roman"/>
              <a:buNone/>
            </a:pPr>
            <a:r>
              <a:rPr b="1" i="0" lang="en-US" sz="3200" u="none" cap="none" strike="noStrike">
                <a:solidFill>
                  <a:schemeClr val="dk1"/>
                </a:solidFill>
                <a:latin typeface="Times New Roman"/>
                <a:ea typeface="Times New Roman"/>
                <a:cs typeface="Times New Roman"/>
                <a:sym typeface="Times New Roman"/>
              </a:rPr>
              <a:t>Hội liên hiệp phụ nữ Việt Nam đầu tiên được thành lập vào ngày, tháng, năm nào?</a:t>
            </a:r>
            <a:endParaRPr b="0" i="0" sz="1400" u="none" cap="none" strike="noStrike">
              <a:solidFill>
                <a:srgbClr val="000000"/>
              </a:solidFill>
              <a:latin typeface="Arial"/>
              <a:ea typeface="Arial"/>
              <a:cs typeface="Arial"/>
              <a:sym typeface="Arial"/>
            </a:endParaRPr>
          </a:p>
        </p:txBody>
      </p:sp>
      <p:sp>
        <p:nvSpPr>
          <p:cNvPr id="188" name="Google Shape;188;p6"/>
          <p:cNvSpPr txBox="1"/>
          <p:nvPr/>
        </p:nvSpPr>
        <p:spPr>
          <a:xfrm>
            <a:off x="457200" y="3756025"/>
            <a:ext cx="7772400" cy="107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Hội liên hiệp phụ nữ Việt Nam được thành lập vào ngày 20/10/1930</a:t>
            </a:r>
            <a:endParaRPr b="0" i="0" sz="1400" u="none" cap="none" strike="noStrike">
              <a:solidFill>
                <a:srgbClr val="000000"/>
              </a:solidFill>
              <a:latin typeface="Arial"/>
              <a:ea typeface="Arial"/>
              <a:cs typeface="Arial"/>
              <a:sym typeface="Arial"/>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nvSpPr>
        <p:spPr>
          <a:xfrm>
            <a:off x="0" y="0"/>
            <a:ext cx="9144000" cy="70866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194" name="Google Shape;194;p7"/>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195" name="Google Shape;195;p7"/>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196" name="Google Shape;196;p7"/>
          <p:cNvSpPr/>
          <p:nvPr/>
        </p:nvSpPr>
        <p:spPr>
          <a:xfrm>
            <a:off x="76200" y="914400"/>
            <a:ext cx="7620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4</a:t>
            </a:r>
            <a:endParaRPr b="0" i="0" sz="1400" u="none" cap="none" strike="noStrike">
              <a:solidFill>
                <a:srgbClr val="000000"/>
              </a:solidFill>
              <a:latin typeface="Arial"/>
              <a:ea typeface="Arial"/>
              <a:cs typeface="Arial"/>
              <a:sym typeface="Arial"/>
            </a:endParaRPr>
          </a:p>
        </p:txBody>
      </p:sp>
      <p:sp>
        <p:nvSpPr>
          <p:cNvPr id="197" name="Google Shape;197;p7"/>
          <p:cNvSpPr txBox="1"/>
          <p:nvPr/>
        </p:nvSpPr>
        <p:spPr>
          <a:xfrm>
            <a:off x="838200" y="990600"/>
            <a:ext cx="8001000" cy="30130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 Chị là bác sĩ quân y được điều vào công tác ở chiến trường Quảng Ngãi; là tác giả hai tập nhật ký được viết từ ngày 8 tháng 4 năm 1968 khi phụ trách bệnh xá Đức Phổ cho đến ngày 20 tháng 6 năm 1970, 2 ngày trước khi hy sinh.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 Bộ phim “</a:t>
            </a:r>
            <a:r>
              <a:rPr b="1" i="1" lang="en-US" sz="2400" u="none" cap="none" strike="noStrike">
                <a:solidFill>
                  <a:schemeClr val="dk1"/>
                </a:solidFill>
                <a:latin typeface="Times New Roman"/>
                <a:ea typeface="Times New Roman"/>
                <a:cs typeface="Times New Roman"/>
                <a:sym typeface="Times New Roman"/>
              </a:rPr>
              <a:t>Đừng Đốt”</a:t>
            </a:r>
            <a:r>
              <a:rPr b="1" i="0" lang="en-US" sz="2400" u="none" cap="none" strike="noStrike">
                <a:solidFill>
                  <a:schemeClr val="dk1"/>
                </a:solidFill>
                <a:latin typeface="Times New Roman"/>
                <a:ea typeface="Times New Roman"/>
                <a:cs typeface="Times New Roman"/>
                <a:sym typeface="Times New Roman"/>
              </a:rPr>
              <a:t> do Đặng Nhật Minh làm đạo diễn được dựng lên từ Nhật ký của chị, trong đó chị là nhân vật trung tâm của bộ phim.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                                              CHỊ LÀ AI?</a:t>
            </a:r>
            <a:endParaRPr b="0" i="0" sz="1400" u="none" cap="none" strike="noStrike">
              <a:solidFill>
                <a:srgbClr val="000000"/>
              </a:solidFill>
              <a:latin typeface="Arial"/>
              <a:ea typeface="Arial"/>
              <a:cs typeface="Arial"/>
              <a:sym typeface="Arial"/>
            </a:endParaRPr>
          </a:p>
        </p:txBody>
      </p:sp>
      <p:sp>
        <p:nvSpPr>
          <p:cNvPr id="198" name="Google Shape;198;p7"/>
          <p:cNvSpPr txBox="1"/>
          <p:nvPr/>
        </p:nvSpPr>
        <p:spPr>
          <a:xfrm>
            <a:off x="4191000" y="5486400"/>
            <a:ext cx="4002087"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1" i="0" lang="en-US" sz="3200" u="none" cap="none" strike="noStrike">
                <a:solidFill>
                  <a:schemeClr val="dk1"/>
                </a:solidFill>
                <a:latin typeface="Times New Roman"/>
                <a:ea typeface="Times New Roman"/>
                <a:cs typeface="Times New Roman"/>
                <a:sym typeface="Times New Roman"/>
              </a:rPr>
              <a:t>ĐẶNG THÙY TRÂM</a:t>
            </a:r>
            <a:endParaRPr b="0" i="0" sz="1400" u="none" cap="none" strike="noStrike">
              <a:solidFill>
                <a:srgbClr val="000000"/>
              </a:solidFill>
              <a:latin typeface="Arial"/>
              <a:ea typeface="Arial"/>
              <a:cs typeface="Arial"/>
              <a:sym typeface="Arial"/>
            </a:endParaRPr>
          </a:p>
        </p:txBody>
      </p:sp>
      <p:pic>
        <p:nvPicPr>
          <p:cNvPr descr="DANG THUY TRAM" id="199" name="Google Shape;199;p7"/>
          <p:cNvPicPr preferRelativeResize="0"/>
          <p:nvPr/>
        </p:nvPicPr>
        <p:blipFill rotWithShape="1">
          <a:blip r:embed="rId4">
            <a:alphaModFix/>
          </a:blip>
          <a:srcRect b="0" l="0" r="0" t="0"/>
          <a:stretch/>
        </p:blipFill>
        <p:spPr>
          <a:xfrm>
            <a:off x="76200" y="3657600"/>
            <a:ext cx="2819400" cy="3200400"/>
          </a:xfrm>
          <a:prstGeom prst="rect">
            <a:avLst/>
          </a:prstGeom>
          <a:noFill/>
          <a:ln cap="flat" cmpd="sng" w="9525">
            <a:solidFill>
              <a:srgbClr val="FF0000"/>
            </a:solidFill>
            <a:prstDash val="solid"/>
            <a:miter lim="800000"/>
            <a:headEnd len="sm" w="sm" type="none"/>
            <a:tailEnd len="sm" w="sm" type="none"/>
          </a:ln>
        </p:spPr>
      </p:pic>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txBox="1"/>
          <p:nvPr/>
        </p:nvSpPr>
        <p:spPr>
          <a:xfrm>
            <a:off x="0" y="0"/>
            <a:ext cx="9144000" cy="68580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000"/>
              <a:buFont typeface="Times New Roman"/>
              <a:buNone/>
            </a:pPr>
            <a:r>
              <a:rPr b="0" i="0" lang="en-US" sz="4000" u="none" cap="none" strike="noStrike">
                <a:solidFill>
                  <a:srgbClr val="0000FF"/>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pic>
        <p:nvPicPr>
          <p:cNvPr descr="Buombay" id="205" name="Google Shape;205;p8"/>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206" name="Google Shape;206;p8"/>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207" name="Google Shape;207;p8"/>
          <p:cNvSpPr/>
          <p:nvPr/>
        </p:nvSpPr>
        <p:spPr>
          <a:xfrm>
            <a:off x="76200" y="914400"/>
            <a:ext cx="7620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5</a:t>
            </a:r>
            <a:endParaRPr b="0" i="0" sz="1400" u="none" cap="none" strike="noStrike">
              <a:solidFill>
                <a:srgbClr val="000000"/>
              </a:solidFill>
              <a:latin typeface="Arial"/>
              <a:ea typeface="Arial"/>
              <a:cs typeface="Arial"/>
              <a:sym typeface="Arial"/>
            </a:endParaRPr>
          </a:p>
        </p:txBody>
      </p:sp>
      <p:pic>
        <p:nvPicPr>
          <p:cNvPr descr="IMG_0141" id="208" name="Google Shape;208;p8"/>
          <p:cNvPicPr preferRelativeResize="0"/>
          <p:nvPr/>
        </p:nvPicPr>
        <p:blipFill rotWithShape="1">
          <a:blip r:embed="rId4">
            <a:alphaModFix/>
          </a:blip>
          <a:srcRect b="0" l="0" r="0" t="0"/>
          <a:stretch/>
        </p:blipFill>
        <p:spPr>
          <a:xfrm>
            <a:off x="76200" y="2012950"/>
            <a:ext cx="4260850" cy="3725862"/>
          </a:xfrm>
          <a:prstGeom prst="rect">
            <a:avLst/>
          </a:prstGeom>
          <a:noFill/>
          <a:ln>
            <a:noFill/>
          </a:ln>
        </p:spPr>
      </p:pic>
      <p:sp>
        <p:nvSpPr>
          <p:cNvPr id="209" name="Google Shape;209;p8"/>
          <p:cNvSpPr txBox="1"/>
          <p:nvPr/>
        </p:nvSpPr>
        <p:spPr>
          <a:xfrm>
            <a:off x="1143000" y="933450"/>
            <a:ext cx="4357687"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Đây là hình ảnh gì? Ở đâu?</a:t>
            </a:r>
            <a:endParaRPr b="0" i="0" sz="1400" u="none" cap="none" strike="noStrike">
              <a:solidFill>
                <a:srgbClr val="000000"/>
              </a:solidFill>
              <a:latin typeface="Arial"/>
              <a:ea typeface="Arial"/>
              <a:cs typeface="Arial"/>
              <a:sym typeface="Arial"/>
            </a:endParaRPr>
          </a:p>
        </p:txBody>
      </p:sp>
      <p:sp>
        <p:nvSpPr>
          <p:cNvPr id="210" name="Google Shape;210;p8"/>
          <p:cNvSpPr txBox="1"/>
          <p:nvPr/>
        </p:nvSpPr>
        <p:spPr>
          <a:xfrm>
            <a:off x="76200" y="5824537"/>
            <a:ext cx="8915400" cy="9461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Lăng mộ 10 cô gái thanh niên xung phong ở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Times New Roman"/>
              <a:buNone/>
            </a:pPr>
            <a:r>
              <a:rPr b="1" i="0" lang="en-US" sz="2800" u="none" cap="none" strike="noStrike">
                <a:solidFill>
                  <a:schemeClr val="dk1"/>
                </a:solidFill>
                <a:latin typeface="Times New Roman"/>
                <a:ea typeface="Times New Roman"/>
                <a:cs typeface="Times New Roman"/>
                <a:sym typeface="Times New Roman"/>
              </a:rPr>
              <a:t>Ngã ba Đồng Lộc – Can Lộc - Hà Tĩnh</a:t>
            </a:r>
            <a:endParaRPr b="0" i="0" sz="1400" u="none" cap="none" strike="noStrike">
              <a:solidFill>
                <a:srgbClr val="000000"/>
              </a:solidFill>
              <a:latin typeface="Arial"/>
              <a:ea typeface="Arial"/>
              <a:cs typeface="Arial"/>
              <a:sym typeface="Arial"/>
            </a:endParaRPr>
          </a:p>
        </p:txBody>
      </p:sp>
      <p:pic>
        <p:nvPicPr>
          <p:cNvPr id="211" name="Google Shape;211;p8"/>
          <p:cNvPicPr preferRelativeResize="0"/>
          <p:nvPr/>
        </p:nvPicPr>
        <p:blipFill rotWithShape="1">
          <a:blip r:embed="rId5">
            <a:alphaModFix/>
          </a:blip>
          <a:srcRect b="0" l="0" r="0" t="0"/>
          <a:stretch/>
        </p:blipFill>
        <p:spPr>
          <a:xfrm>
            <a:off x="4337050" y="2012950"/>
            <a:ext cx="4464050" cy="3611562"/>
          </a:xfrm>
          <a:prstGeom prst="rect">
            <a:avLst/>
          </a:prstGeom>
          <a:noFill/>
          <a:ln>
            <a:noFill/>
          </a:ln>
        </p:spPr>
      </p:pic>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209"/>
                                        </p:tgtEl>
                                      </p:cBhvr>
                                    </p:animEffect>
                                    <p:set>
                                      <p:cBhvr>
                                        <p:cTn dur="1" fill="hold">
                                          <p:stCondLst>
                                            <p:cond delay="500"/>
                                          </p:stCondLst>
                                        </p:cTn>
                                        <p:tgtEl>
                                          <p:spTgt spid="20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9"/>
          <p:cNvSpPr txBox="1"/>
          <p:nvPr/>
        </p:nvSpPr>
        <p:spPr>
          <a:xfrm>
            <a:off x="0" y="0"/>
            <a:ext cx="9144000" cy="6858000"/>
          </a:xfrm>
          <a:prstGeom prst="rect">
            <a:avLst/>
          </a:prstGeom>
          <a:gradFill>
            <a:gsLst>
              <a:gs pos="0">
                <a:srgbClr val="FFFF99"/>
              </a:gs>
              <a:gs pos="100000">
                <a:srgbClr val="66CCFF"/>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ahoma"/>
              <a:ea typeface="Tahoma"/>
              <a:cs typeface="Tahoma"/>
              <a:sym typeface="Tahoma"/>
            </a:endParaRPr>
          </a:p>
        </p:txBody>
      </p:sp>
      <p:pic>
        <p:nvPicPr>
          <p:cNvPr descr="Buombay" id="217" name="Google Shape;217;p9"/>
          <p:cNvPicPr preferRelativeResize="0"/>
          <p:nvPr/>
        </p:nvPicPr>
        <p:blipFill rotWithShape="1">
          <a:blip r:embed="rId3">
            <a:alphaModFix/>
          </a:blip>
          <a:srcRect b="0" l="0" r="0" t="0"/>
          <a:stretch/>
        </p:blipFill>
        <p:spPr>
          <a:xfrm>
            <a:off x="685800" y="6019800"/>
            <a:ext cx="7848600" cy="609600"/>
          </a:xfrm>
          <a:prstGeom prst="rect">
            <a:avLst/>
          </a:prstGeom>
          <a:noFill/>
          <a:ln>
            <a:noFill/>
          </a:ln>
        </p:spPr>
      </p:pic>
      <p:sp>
        <p:nvSpPr>
          <p:cNvPr id="218" name="Google Shape;218;p9"/>
          <p:cNvSpPr/>
          <p:nvPr/>
        </p:nvSpPr>
        <p:spPr>
          <a:xfrm>
            <a:off x="762000" y="238125"/>
            <a:ext cx="7696200" cy="523875"/>
          </a:xfrm>
          <a:prstGeom prst="rect">
            <a:avLst/>
          </a:prstGeom>
        </p:spPr>
        <p:txBody>
          <a:bodyPr>
            <a:prstTxWarp prst="textPlain"/>
          </a:bodyPr>
          <a:lstStyle/>
          <a:p>
            <a:pPr lvl="0" algn="l"/>
            <a:r>
              <a:rPr b="0" i="0">
                <a:ln cap="flat" cmpd="sng" w="9525">
                  <a:solidFill>
                    <a:srgbClr val="FF0000"/>
                  </a:solidFill>
                  <a:prstDash val="solid"/>
                  <a:miter lim="800000"/>
                  <a:headEnd len="sm" w="sm" type="none"/>
                  <a:tailEnd len="sm" w="sm" type="none"/>
                </a:ln>
                <a:solidFill>
                  <a:srgbClr val="FF0000"/>
                </a:solidFill>
                <a:latin typeface="Times New Roman"/>
              </a:rPr>
              <a:t>CHÀO MỪNG NGÀY THÀNH LẬP HỘI LIÊN HIỆP PHỤ NỮ VIỆT NAM </a:t>
            </a:r>
          </a:p>
        </p:txBody>
      </p:sp>
      <p:sp>
        <p:nvSpPr>
          <p:cNvPr id="219" name="Google Shape;219;p9"/>
          <p:cNvSpPr/>
          <p:nvPr/>
        </p:nvSpPr>
        <p:spPr>
          <a:xfrm>
            <a:off x="76200" y="914400"/>
            <a:ext cx="762000" cy="533400"/>
          </a:xfrm>
          <a:prstGeom prst="ellipse">
            <a:avLst/>
          </a:prstGeom>
          <a:solidFill>
            <a:srgbClr val="F7FB5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CÂU 6</a:t>
            </a:r>
            <a:endParaRPr b="0" i="0" sz="1400" u="none" cap="none" strike="noStrike">
              <a:solidFill>
                <a:srgbClr val="000000"/>
              </a:solidFill>
              <a:latin typeface="Arial"/>
              <a:ea typeface="Arial"/>
              <a:cs typeface="Arial"/>
              <a:sym typeface="Arial"/>
            </a:endParaRPr>
          </a:p>
        </p:txBody>
      </p:sp>
      <p:sp>
        <p:nvSpPr>
          <p:cNvPr id="220" name="Google Shape;220;p9"/>
          <p:cNvSpPr txBox="1"/>
          <p:nvPr/>
        </p:nvSpPr>
        <p:spPr>
          <a:xfrm>
            <a:off x="-87312" y="1878012"/>
            <a:ext cx="931862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Times New Roman"/>
              <a:buNone/>
            </a:pPr>
            <a:r>
              <a:rPr b="1" i="0" lang="en-US" sz="3600" u="none" cap="none" strike="noStrike">
                <a:solidFill>
                  <a:schemeClr val="dk1"/>
                </a:solidFill>
                <a:latin typeface="Times New Roman"/>
                <a:ea typeface="Times New Roman"/>
                <a:cs typeface="Times New Roman"/>
                <a:sym typeface="Times New Roman"/>
              </a:rPr>
              <a:t>Tám chữ vàng Bác Hồ tặng phụ nữ Việt Nam?</a:t>
            </a:r>
            <a:endParaRPr b="0" i="0" sz="1400" u="none" cap="none" strike="noStrike">
              <a:solidFill>
                <a:srgbClr val="000000"/>
              </a:solidFill>
              <a:latin typeface="Arial"/>
              <a:ea typeface="Arial"/>
              <a:cs typeface="Arial"/>
              <a:sym typeface="Arial"/>
            </a:endParaRPr>
          </a:p>
        </p:txBody>
      </p:sp>
      <p:sp>
        <p:nvSpPr>
          <p:cNvPr id="221" name="Google Shape;221;p9"/>
          <p:cNvSpPr txBox="1"/>
          <p:nvPr/>
        </p:nvSpPr>
        <p:spPr>
          <a:xfrm>
            <a:off x="76200" y="3209925"/>
            <a:ext cx="8915400"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none" cap="none" strike="noStrike">
                <a:solidFill>
                  <a:srgbClr val="0000FF"/>
                </a:solidFill>
                <a:latin typeface="Times New Roman"/>
                <a:ea typeface="Times New Roman"/>
                <a:cs typeface="Times New Roman"/>
                <a:sym typeface="Times New Roman"/>
              </a:rPr>
              <a:t>ANH HÙNG, BẤT KHUẤT, TRUNG HẬU, ĐẢM ĐANG</a:t>
            </a:r>
            <a:endParaRPr b="0" i="0" sz="1400" u="none" cap="none" strike="noStrike">
              <a:solidFill>
                <a:srgbClr val="000000"/>
              </a:solidFill>
              <a:latin typeface="Arial"/>
              <a:ea typeface="Arial"/>
              <a:cs typeface="Arial"/>
              <a:sym typeface="Arial"/>
            </a:endParaRPr>
          </a:p>
        </p:txBody>
      </p:sp>
    </p:spTree>
  </p:cSld>
  <p:clrMapOvr>
    <a:masterClrMapping/>
  </p:clrMapOvr>
  <p:transition advTm="20000"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2007-03-23T00:18:45Z</dcterms:created>
  <dc:creator>Thay Thuong</dc:creator>
</cp:coreProperties>
</file>

<file path=docProps/custom.xml><?xml version="1.0" encoding="utf-8"?>
<Properties xmlns="http://schemas.openxmlformats.org/officeDocument/2006/custom-properties" xmlns:vt="http://schemas.openxmlformats.org/officeDocument/2006/docPropsVTypes"/>
</file>