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4" r:id="rId2"/>
    <p:sldId id="265" r:id="rId3"/>
    <p:sldId id="263" r:id="rId4"/>
    <p:sldId id="256" r:id="rId5"/>
    <p:sldId id="267" r:id="rId6"/>
    <p:sldId id="257" r:id="rId7"/>
    <p:sldId id="258" r:id="rId8"/>
    <p:sldId id="260" r:id="rId9"/>
    <p:sldId id="269" r:id="rId10"/>
    <p:sldId id="270" r:id="rId11"/>
    <p:sldId id="271" r:id="rId12"/>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66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62" d="100"/>
          <a:sy n="62" d="100"/>
        </p:scale>
        <p:origin x="-456" y="-32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CCAF5319-4F45-4C93-9E73-554280423AF8}" type="datetimeFigureOut">
              <a:rPr lang="en-US" smtClean="0"/>
              <a:pPr/>
              <a:t>5/9/2021</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2A969864-C42B-42A4-85D7-279346C5665C}" type="slidenum">
              <a:rPr lang="en-US" smtClean="0"/>
              <a:pPr/>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AF5319-4F45-4C93-9E73-554280423AF8}" type="datetimeFigureOut">
              <a:rPr lang="en-US" smtClean="0"/>
              <a:pPr/>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69864-C42B-42A4-85D7-279346C5665C}"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AF5319-4F45-4C93-9E73-554280423AF8}" type="datetimeFigureOut">
              <a:rPr lang="en-US" smtClean="0"/>
              <a:pPr/>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69864-C42B-42A4-85D7-279346C5665C}" type="slidenum">
              <a:rPr lang="en-US" smtClean="0"/>
              <a:pPr/>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AF5319-4F45-4C93-9E73-554280423AF8}" type="datetimeFigureOut">
              <a:rPr lang="en-US" smtClean="0"/>
              <a:pPr/>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69864-C42B-42A4-85D7-279346C5665C}" type="slidenum">
              <a:rPr lang="en-US" smtClean="0"/>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F5319-4F45-4C93-9E73-554280423AF8}" type="datetimeFigureOut">
              <a:rPr lang="en-US" smtClean="0"/>
              <a:pPr/>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69864-C42B-42A4-85D7-279346C5665C}" type="slidenum">
              <a:rPr lang="en-US" smtClean="0"/>
              <a:pPr/>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AF5319-4F45-4C93-9E73-554280423AF8}" type="datetimeFigureOut">
              <a:rPr lang="en-US" smtClean="0"/>
              <a:pPr/>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69864-C42B-42A4-85D7-279346C5665C}"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AF5319-4F45-4C93-9E73-554280423AF8}" type="datetimeFigureOut">
              <a:rPr lang="en-US" smtClean="0"/>
              <a:pPr/>
              <a:t>5/9/2021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969864-C42B-42A4-85D7-279346C5665C}"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AF5319-4F45-4C93-9E73-554280423AF8}" type="datetimeFigureOut">
              <a:rPr lang="en-US" smtClean="0"/>
              <a:pPr/>
              <a:t>5/9/2021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969864-C42B-42A4-85D7-279346C5665C}"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F5319-4F45-4C93-9E73-554280423AF8}" type="datetimeFigureOut">
              <a:rPr lang="en-US" smtClean="0"/>
              <a:pPr/>
              <a:t>5/9/2021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969864-C42B-42A4-85D7-279346C5665C}" type="slidenum">
              <a:rPr lang="en-US" smtClean="0"/>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AF5319-4F45-4C93-9E73-554280423AF8}" type="datetimeFigureOut">
              <a:rPr lang="en-US" smtClean="0"/>
              <a:pPr/>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69864-C42B-42A4-85D7-279346C5665C}" type="slidenum">
              <a:rPr lang="en-US" smtClean="0"/>
              <a:pPr/>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AF5319-4F45-4C93-9E73-554280423AF8}" type="datetimeFigureOut">
              <a:rPr lang="en-US" smtClean="0"/>
              <a:pPr/>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69864-C42B-42A4-85D7-279346C5665C}" type="slidenum">
              <a:rPr lang="en-US" smtClean="0"/>
              <a:pPr/>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CCAF5319-4F45-4C93-9E73-554280423AF8}" type="datetimeFigureOut">
              <a:rPr lang="en-US" smtClean="0"/>
              <a:pPr/>
              <a:t>5/9/2021</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2A969864-C42B-42A4-85D7-279346C566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bwMode="auto">
          <a:xfrm>
            <a:off x="1741714" y="188687"/>
            <a:ext cx="8795657" cy="1074058"/>
          </a:xfrm>
          <a:prstGeom prst="rect">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Thứ</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ba</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ngày</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11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tháng</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5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năm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2021</a:t>
            </a:r>
          </a:p>
          <a:p>
            <a:pPr marL="0" marR="0" indent="0" algn="ctr" defTabSz="914400" rtl="0" eaLnBrk="1" fontAlgn="base" latinLnBrk="0" hangingPunct="1">
              <a:lnSpc>
                <a:spcPct val="100000"/>
              </a:lnSpc>
              <a:spcBef>
                <a:spcPct val="0"/>
              </a:spcBef>
              <a:spcAft>
                <a:spcPct val="0"/>
              </a:spcAft>
              <a:buClrTx/>
              <a:buSzTx/>
              <a:buFontTx/>
              <a:buNone/>
            </a:pPr>
            <a:r>
              <a:rPr lang="en-US" sz="2400" u="sng" baseline="0" dirty="0" err="1" smtClean="0">
                <a:latin typeface="Arial" panose="020B0604020202020204" pitchFamily="34" charset="0"/>
                <a:ea typeface="SimSun" panose="02010600030101010101" pitchFamily="2" charset="-122"/>
              </a:rPr>
              <a:t>Tiếng</a:t>
            </a:r>
            <a:r>
              <a:rPr lang="en-US" sz="2400" u="sng" dirty="0" smtClean="0">
                <a:latin typeface="Arial" panose="020B0604020202020204" pitchFamily="34" charset="0"/>
                <a:ea typeface="SimSun" panose="02010600030101010101" pitchFamily="2" charset="-122"/>
              </a:rPr>
              <a:t> </a:t>
            </a:r>
            <a:r>
              <a:rPr lang="en-US" sz="2400" u="sng" dirty="0" err="1" smtClean="0">
                <a:latin typeface="Arial" panose="020B0604020202020204" pitchFamily="34" charset="0"/>
                <a:ea typeface="SimSun" panose="02010600030101010101" pitchFamily="2" charset="-122"/>
              </a:rPr>
              <a:t>Việt</a:t>
            </a:r>
            <a:endParaRPr lang="en-US" sz="2400" u="sng" dirty="0" smtClean="0">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en-US" sz="2400" b="0" i="0" u="sng"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Bài</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5</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Nhớ</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ơn</a:t>
            </a:r>
            <a:endParaRPr kumimoji="0" lang="en-US" sz="2800" b="0" i="0" u="none" strike="noStrike" cap="none" normalizeH="0" baseline="0" dirty="0" smtClean="0">
              <a:ln>
                <a:noFill/>
              </a:ln>
              <a:solidFill>
                <a:srgbClr val="FF0000"/>
              </a:solidFill>
              <a:effectLst/>
              <a:latin typeface="Arial" panose="020B0604020202020204" pitchFamily="34" charset="0"/>
              <a:ea typeface="SimSun" panose="02010600030101010101" pitchFamily="2" charset="-122"/>
            </a:endParaRPr>
          </a:p>
        </p:txBody>
      </p:sp>
      <p:sp>
        <p:nvSpPr>
          <p:cNvPr id="2049" name="Rectangle 1"/>
          <p:cNvSpPr>
            <a:spLocks noChangeArrowheads="1"/>
          </p:cNvSpPr>
          <p:nvPr/>
        </p:nvSpPr>
        <p:spPr bwMode="auto">
          <a:xfrm>
            <a:off x="543645" y="1766559"/>
            <a:ext cx="1130436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MỤC TIÊU</a:t>
            </a:r>
            <a:r>
              <a:rPr lang="en-US" sz="2400" dirty="0" smtClean="0">
                <a:latin typeface="Arial" pitchFamily="34" charset="0"/>
                <a:ea typeface="Times New Roman" pitchFamily="18" charset="0"/>
                <a:cs typeface="Arial" pitchFamily="34" charset="0"/>
              </a:rPr>
              <a:t>: </a:t>
            </a:r>
            <a:r>
              <a:rPr kumimoji="0" lang="vi-V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Gi</a:t>
            </a:r>
            <a:r>
              <a:rPr kumimoji="0" lang="vi-VN"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ú</a:t>
            </a:r>
            <a:r>
              <a:rPr kumimoji="0" lang="vi-V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 HS: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mj-lt"/>
                <a:ea typeface="Times New Roman" pitchFamily="18" charset="0"/>
                <a:cs typeface="Times New Roman" pitchFamily="18" charset="0"/>
              </a:rPr>
              <a:t>Phát triển kĩ năng đọc thông qua việc đọc đúng</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vi-VN" sz="2400" b="0" i="0" u="none" strike="noStrike" cap="none" normalizeH="0" baseline="0" dirty="0" smtClean="0">
                <a:ln>
                  <a:noFill/>
                </a:ln>
                <a:solidFill>
                  <a:schemeClr val="tx1"/>
                </a:solidFill>
                <a:effectLst/>
                <a:latin typeface="+mj-lt"/>
                <a:ea typeface="Times New Roman" pitchFamily="18" charset="0"/>
                <a:cs typeface="Times New Roman" pitchFamily="18" charset="0"/>
              </a:rPr>
              <a:t> r</a:t>
            </a:r>
            <a:r>
              <a:rPr lang="en-US" sz="2400" dirty="0" smtClean="0">
                <a:latin typeface="+mj-lt"/>
                <a:ea typeface="Times New Roman" pitchFamily="18" charset="0"/>
                <a:cs typeface="Times New Roman" pitchFamily="18" charset="0"/>
              </a:rPr>
              <a:t>õ</a:t>
            </a:r>
            <a:r>
              <a:rPr kumimoji="0" lang="vi-VN" sz="2400" b="0" i="0" u="none" strike="noStrike" cap="none" normalizeH="0" baseline="0" dirty="0" smtClean="0">
                <a:ln>
                  <a:noFill/>
                </a:ln>
                <a:solidFill>
                  <a:schemeClr val="tx1"/>
                </a:solidFill>
                <a:effectLst/>
                <a:latin typeface="+mj-lt"/>
                <a:ea typeface="Times New Roman" pitchFamily="18" charset="0"/>
                <a:cs typeface="Times New Roman" pitchFamily="18" charset="0"/>
              </a:rPr>
              <a:t> r</a:t>
            </a:r>
            <a:r>
              <a:rPr lang="en-US" sz="2400" dirty="0" smtClean="0">
                <a:latin typeface="+mj-lt"/>
                <a:ea typeface="Times New Roman" pitchFamily="18" charset="0"/>
                <a:cs typeface="Times New Roman" pitchFamily="18" charset="0"/>
              </a:rPr>
              <a:t>à</a:t>
            </a:r>
            <a:r>
              <a:rPr kumimoji="0" lang="vi-VN" sz="2400" b="0" i="0" u="none" strike="noStrike" cap="none" normalizeH="0" baseline="0" dirty="0" smtClean="0">
                <a:ln>
                  <a:noFill/>
                </a:ln>
                <a:solidFill>
                  <a:schemeClr val="tx1"/>
                </a:solidFill>
                <a:effectLst/>
                <a:latin typeface="+mj-lt"/>
                <a:ea typeface="Times New Roman" pitchFamily="18" charset="0"/>
                <a:cs typeface="Times New Roman" pitchFamily="18" charset="0"/>
              </a:rPr>
              <a:t>ng một bài đồng dao; hiểu và trả lời đúng các câu hỏi có liên quan đến nội dung VB; nhận biết một số tiếng củng vẫn với nhau, củng cố kiến thức về vần; thuộc lòng bài đồng dao và cảm nhận được vẻ đẹp của đồng dao qua vần và hình ảnh, quan sát, nhận biết được các chi tiết trong tranh và suy luận tử tranh được quan sát.</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24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mj-lt"/>
                <a:ea typeface="Times New Roman" pitchFamily="18" charset="0"/>
                <a:cs typeface="Times New Roman" pitchFamily="18" charset="0"/>
              </a:rPr>
              <a:t>Phát triển kĩ năng nói và nghe thông qua hoạt động trao đổi về nội dung của VB và nội dung được thể hiện trong tranh.</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24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mj-lt"/>
                <a:ea typeface="Times New Roman" pitchFamily="18" charset="0"/>
                <a:cs typeface="Times New Roman" pitchFamily="18" charset="0"/>
              </a:rPr>
              <a:t>Phát triển phẩm chất và năng lực chung: biết ơn và kính trong những người đã giúp cho chúng ta có cuộc sống tốt đẹp, ấm no, khả năng nhận biết và bày tỏ tình cảm, cảm xúc của bản thân, khả năng làm việc nhóm. </a:t>
            </a:r>
            <a:endParaRPr kumimoji="0" lang="vi-VN" sz="24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1741714" y="188687"/>
            <a:ext cx="8795657" cy="1074058"/>
          </a:xfrm>
          <a:prstGeom prst="rect">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Thứ</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ba</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ngày</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11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tháng</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5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năm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2021</a:t>
            </a:r>
          </a:p>
          <a:p>
            <a:pPr marL="0" marR="0" indent="0" algn="ctr" defTabSz="914400" rtl="0" eaLnBrk="1" fontAlgn="base" latinLnBrk="0" hangingPunct="1">
              <a:lnSpc>
                <a:spcPct val="100000"/>
              </a:lnSpc>
              <a:spcBef>
                <a:spcPct val="0"/>
              </a:spcBef>
              <a:spcAft>
                <a:spcPct val="0"/>
              </a:spcAft>
              <a:buClrTx/>
              <a:buSzTx/>
              <a:buFontTx/>
              <a:buNone/>
            </a:pPr>
            <a:r>
              <a:rPr lang="en-US" sz="2400" u="sng" baseline="0" dirty="0" err="1" smtClean="0">
                <a:latin typeface="Arial" panose="020B0604020202020204" pitchFamily="34" charset="0"/>
                <a:ea typeface="SimSun" panose="02010600030101010101" pitchFamily="2" charset="-122"/>
              </a:rPr>
              <a:t>Tiếng</a:t>
            </a:r>
            <a:r>
              <a:rPr lang="en-US" sz="2400" u="sng" dirty="0" smtClean="0">
                <a:latin typeface="Arial" panose="020B0604020202020204" pitchFamily="34" charset="0"/>
                <a:ea typeface="SimSun" panose="02010600030101010101" pitchFamily="2" charset="-122"/>
              </a:rPr>
              <a:t> </a:t>
            </a:r>
            <a:r>
              <a:rPr lang="en-US" sz="2400" u="sng" dirty="0" err="1" smtClean="0">
                <a:latin typeface="Arial" panose="020B0604020202020204" pitchFamily="34" charset="0"/>
                <a:ea typeface="SimSun" panose="02010600030101010101" pitchFamily="2" charset="-122"/>
              </a:rPr>
              <a:t>Việt</a:t>
            </a:r>
            <a:endParaRPr lang="en-US" sz="2400" u="sng" dirty="0" smtClean="0">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en-US" sz="2400" b="0" i="0" u="sng"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Bài</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5</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Nhớ</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ơn</a:t>
            </a:r>
            <a:endParaRPr kumimoji="0" lang="en-US" sz="2800" b="0" i="0" u="none" strike="noStrike" cap="none" normalizeH="0" baseline="0" dirty="0" smtClean="0">
              <a:ln>
                <a:noFill/>
              </a:ln>
              <a:solidFill>
                <a:srgbClr val="FF0000"/>
              </a:solidFill>
              <a:effectLst/>
              <a:latin typeface="Arial" panose="020B0604020202020204" pitchFamily="34" charset="0"/>
              <a:ea typeface="SimSun" panose="02010600030101010101" pitchFamily="2" charset="-122"/>
            </a:endParaRPr>
          </a:p>
        </p:txBody>
      </p:sp>
      <p:sp>
        <p:nvSpPr>
          <p:cNvPr id="6" name="Rectangle 5"/>
          <p:cNvSpPr/>
          <p:nvPr/>
        </p:nvSpPr>
        <p:spPr>
          <a:xfrm>
            <a:off x="4525644" y="1348800"/>
            <a:ext cx="3856355" cy="5509200"/>
          </a:xfrm>
          <a:prstGeom prst="rect">
            <a:avLst/>
          </a:prstGeom>
          <a:noFill/>
        </p:spPr>
        <p:txBody>
          <a:bodyPr wrap="square">
            <a:spAutoFit/>
          </a:bodyPr>
          <a:lstStyle/>
          <a:p>
            <a:pPr marL="457200" indent="-457200" fontAlgn="base">
              <a:spcBef>
                <a:spcPct val="0"/>
              </a:spcBef>
              <a:spcAft>
                <a:spcPct val="0"/>
              </a:spcAft>
            </a:pPr>
            <a:r>
              <a:rPr lang="en-US" sz="2400" dirty="0" smtClean="0">
                <a:latin typeface="Arial" panose="020B0604020202020204" pitchFamily="34" charset="0"/>
                <a:ea typeface="SimSun" panose="02010600030101010101" pitchFamily="2" charset="-122"/>
              </a:rPr>
              <a:t>         </a:t>
            </a:r>
            <a:r>
              <a:rPr lang="en-US" sz="2000" b="1" dirty="0" err="1" smtClean="0">
                <a:latin typeface="Arial" panose="020B0604020202020204" pitchFamily="34" charset="0"/>
                <a:ea typeface="SimSun" panose="02010600030101010101" pitchFamily="2" charset="-122"/>
              </a:rPr>
              <a:t>Nhớ</a:t>
            </a:r>
            <a:r>
              <a:rPr lang="en-US" sz="2000" b="1" dirty="0" smtClean="0">
                <a:latin typeface="Arial" panose="020B0604020202020204" pitchFamily="34" charset="0"/>
                <a:ea typeface="SimSun" panose="02010600030101010101" pitchFamily="2" charset="-122"/>
              </a:rPr>
              <a:t> </a:t>
            </a:r>
            <a:r>
              <a:rPr lang="en-US" sz="2000" b="1" dirty="0" err="1" smtClean="0">
                <a:latin typeface="Arial" panose="020B0604020202020204" pitchFamily="34" charset="0"/>
                <a:ea typeface="SimSun" panose="02010600030101010101" pitchFamily="2" charset="-122"/>
              </a:rPr>
              <a:t>ơn</a:t>
            </a:r>
            <a:endParaRPr lang="en-US" sz="2000" b="1" dirty="0" smtClean="0">
              <a:latin typeface="Arial" panose="020B0604020202020204" pitchFamily="34" charset="0"/>
              <a:ea typeface="SimSun" panose="02010600030101010101" pitchFamily="2" charset="-122"/>
            </a:endParaRP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Ăn</a:t>
            </a:r>
            <a:r>
              <a:rPr lang="en-US" sz="2000" dirty="0" smtClean="0">
                <a:latin typeface="Arial" panose="020B0604020202020204" pitchFamily="34" charset="0"/>
                <a:ea typeface="SimSun" panose="02010600030101010101" pitchFamily="2" charset="-122"/>
              </a:rPr>
              <a:t> một </a:t>
            </a:r>
            <a:r>
              <a:rPr lang="en-US" sz="2000" dirty="0" err="1" smtClean="0">
                <a:latin typeface="Arial" panose="020B0604020202020204" pitchFamily="34" charset="0"/>
                <a:ea typeface="SimSun" panose="02010600030101010101" pitchFamily="2" charset="-122"/>
              </a:rPr>
              <a:t>bát</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cơm</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cày</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ruộng</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Ăn</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đĩa</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rau</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muống</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đào</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ao</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Ăn</a:t>
            </a:r>
            <a:r>
              <a:rPr lang="en-US" sz="2000" dirty="0" smtClean="0">
                <a:latin typeface="Arial" panose="020B0604020202020204" pitchFamily="34" charset="0"/>
                <a:ea typeface="SimSun" panose="02010600030101010101" pitchFamily="2" charset="-122"/>
              </a:rPr>
              <a:t> một </a:t>
            </a:r>
            <a:r>
              <a:rPr lang="en-US" sz="2000" dirty="0" err="1" smtClean="0">
                <a:latin typeface="Arial" panose="020B0604020202020204" pitchFamily="34" charset="0"/>
                <a:ea typeface="SimSun" panose="02010600030101010101" pitchFamily="2" charset="-122"/>
              </a:rPr>
              <a:t>quả</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đào</a:t>
            </a:r>
            <a:r>
              <a:rPr lang="en-US" sz="2000" dirty="0" smtClean="0">
                <a:latin typeface="Arial" panose="020B0604020202020204" pitchFamily="34" charset="0"/>
                <a:ea typeface="SimSun" panose="02010600030101010101" pitchFamily="2" charset="-122"/>
              </a:rPr>
              <a:t>, </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vun</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gốc</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Ăn</a:t>
            </a:r>
            <a:r>
              <a:rPr lang="en-US" sz="2000" dirty="0" smtClean="0">
                <a:latin typeface="Arial" panose="020B0604020202020204" pitchFamily="34" charset="0"/>
                <a:ea typeface="SimSun" panose="02010600030101010101" pitchFamily="2" charset="-122"/>
              </a:rPr>
              <a:t> một con </a:t>
            </a:r>
            <a:r>
              <a:rPr lang="en-US" sz="2000" dirty="0" err="1" smtClean="0">
                <a:latin typeface="Arial" panose="020B0604020202020204" pitchFamily="34" charset="0"/>
                <a:ea typeface="SimSun" panose="02010600030101010101" pitchFamily="2" charset="-122"/>
              </a:rPr>
              <a:t>ốc</a:t>
            </a:r>
            <a:r>
              <a:rPr lang="en-US" sz="2000" dirty="0" smtClean="0">
                <a:latin typeface="Arial" panose="020B0604020202020204" pitchFamily="34" charset="0"/>
                <a:ea typeface="SimSun" panose="02010600030101010101" pitchFamily="2" charset="-122"/>
              </a:rPr>
              <a:t>, </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đi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mò</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smtClean="0">
                <a:latin typeface="Arial" panose="020B0604020202020204" pitchFamily="34" charset="0"/>
                <a:ea typeface="SimSun" panose="02010600030101010101" pitchFamily="2" charset="-122"/>
              </a:rPr>
              <a:t>Sang </a:t>
            </a:r>
            <a:r>
              <a:rPr lang="en-US" sz="2000" dirty="0" err="1" smtClean="0">
                <a:latin typeface="Arial" panose="020B0604020202020204" pitchFamily="34" charset="0"/>
                <a:ea typeface="SimSun" panose="02010600030101010101" pitchFamily="2" charset="-122"/>
              </a:rPr>
              <a:t>đò</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chèo</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chống</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Nằm</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võng</a:t>
            </a:r>
            <a:r>
              <a:rPr lang="en-US" sz="2000" dirty="0" smtClean="0">
                <a:latin typeface="Arial" panose="020B0604020202020204" pitchFamily="34" charset="0"/>
                <a:ea typeface="SimSun" panose="02010600030101010101" pitchFamily="2" charset="-122"/>
              </a:rPr>
              <a:t>, </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mắc</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dây</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Đứng</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mát</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gốc</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cây</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trồng</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trọt</a:t>
            </a:r>
            <a:r>
              <a:rPr lang="en-US" sz="2000" dirty="0" smtClean="0">
                <a:latin typeface="Arial" panose="020B0604020202020204" pitchFamily="34" charset="0"/>
                <a:ea typeface="SimSun" panose="02010600030101010101" pitchFamily="2" charset="-122"/>
              </a:rPr>
              <a:t>.</a:t>
            </a:r>
          </a:p>
          <a:p>
            <a:pPr marL="457200" indent="-457200" algn="ctr" fontAlgn="base">
              <a:spcBef>
                <a:spcPct val="0"/>
              </a:spcBef>
              <a:spcAft>
                <a:spcPct val="0"/>
              </a:spcAft>
            </a:pP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Đồng</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dao</a:t>
            </a:r>
            <a:r>
              <a:rPr lang="en-US" sz="2000" dirty="0" smtClean="0">
                <a:latin typeface="Arial" panose="020B0604020202020204" pitchFamily="34" charset="0"/>
                <a:ea typeface="SimSun" panose="02010600030101010101" pitchFamily="2" charset="-122"/>
              </a:rPr>
              <a:t>)</a:t>
            </a:r>
          </a:p>
          <a:p>
            <a:pPr marL="457200" indent="-457200" algn="ctr" fontAlgn="base">
              <a:spcBef>
                <a:spcPct val="0"/>
              </a:spcBef>
              <a:spcAft>
                <a:spcPct val="0"/>
              </a:spcAft>
            </a:pPr>
            <a:endParaRPr lang="en-US" sz="2400" dirty="0" smtClean="0">
              <a:latin typeface="Arial" panose="020B0604020202020204" pitchFamily="34" charset="0"/>
              <a:ea typeface="SimSun" panose="02010600030101010101" pitchFamily="2" charset="-122"/>
            </a:endParaRPr>
          </a:p>
        </p:txBody>
      </p:sp>
      <p:sp>
        <p:nvSpPr>
          <p:cNvPr id="8" name="Title 1"/>
          <p:cNvSpPr txBox="1">
            <a:spLocks/>
          </p:cNvSpPr>
          <p:nvPr/>
        </p:nvSpPr>
        <p:spPr>
          <a:xfrm>
            <a:off x="228600" y="1805940"/>
            <a:ext cx="4130040" cy="582613"/>
          </a:xfrm>
          <a:prstGeom prst="rect">
            <a:avLst/>
          </a:prstGeom>
          <a:noFill/>
          <a:ln w="9525">
            <a:noFill/>
          </a:ln>
        </p:spPr>
        <p:txBody>
          <a:bodyPr anchor="ct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chemeClr val="accent1">
                    <a:lumMod val="50000"/>
                  </a:schemeClr>
                </a:solidFill>
                <a:effectLst/>
                <a:uLnTx/>
                <a:uFillTx/>
                <a:latin typeface=".VnAvant" panose="020BE200000000000000" pitchFamily="34" charset="0"/>
                <a:ea typeface="+mj-ea"/>
                <a:cs typeface="+mj-cs"/>
              </a:rPr>
              <a:t>5. </a:t>
            </a:r>
            <a:r>
              <a:rPr kumimoji="0" lang="en-US" sz="2400" b="1" i="0" u="none" strike="noStrike" kern="1200" cap="none" spc="0" normalizeH="0" baseline="0" noProof="0" dirty="0" err="1" smtClean="0">
                <a:ln>
                  <a:noFill/>
                </a:ln>
                <a:solidFill>
                  <a:schemeClr val="accent1">
                    <a:lumMod val="50000"/>
                  </a:schemeClr>
                </a:solidFill>
                <a:effectLst/>
                <a:uLnTx/>
                <a:uFillTx/>
                <a:latin typeface=".VnAvant" panose="020BE200000000000000" pitchFamily="34" charset="0"/>
                <a:ea typeface="+mj-ea"/>
                <a:cs typeface="+mj-cs"/>
              </a:rPr>
              <a:t>Häc</a:t>
            </a:r>
            <a:r>
              <a:rPr kumimoji="0" lang="en-US" sz="2400" b="1" i="0" u="none" strike="noStrike" kern="1200" cap="none" spc="0" normalizeH="0" baseline="0" noProof="0" dirty="0" smtClean="0">
                <a:ln>
                  <a:noFill/>
                </a:ln>
                <a:solidFill>
                  <a:schemeClr val="accent1">
                    <a:lumMod val="50000"/>
                  </a:schemeClr>
                </a:solidFill>
                <a:effectLst/>
                <a:uLnTx/>
                <a:uFillTx/>
                <a:latin typeface=".VnAvant" panose="020BE200000000000000" pitchFamily="34" charset="0"/>
                <a:ea typeface="+mj-ea"/>
                <a:cs typeface="+mj-cs"/>
              </a:rPr>
              <a:t> </a:t>
            </a:r>
            <a:r>
              <a:rPr kumimoji="0" lang="en-US" sz="2400" b="1" i="0" u="none" strike="noStrike" kern="1200" cap="none" spc="0" normalizeH="0" baseline="0" noProof="0" dirty="0" err="1" smtClean="0">
                <a:ln>
                  <a:noFill/>
                </a:ln>
                <a:solidFill>
                  <a:schemeClr val="accent1">
                    <a:lumMod val="50000"/>
                  </a:schemeClr>
                </a:solidFill>
                <a:effectLst/>
                <a:uLnTx/>
                <a:uFillTx/>
                <a:latin typeface=".VnAvant" panose="020BE200000000000000" pitchFamily="34" charset="0"/>
                <a:ea typeface="+mj-ea"/>
                <a:cs typeface="+mj-cs"/>
              </a:rPr>
              <a:t>thuéc</a:t>
            </a:r>
            <a:r>
              <a:rPr kumimoji="0" lang="en-US" sz="2400" b="1" i="0" u="none" strike="noStrike" kern="1200" cap="none" spc="0" normalizeH="0" baseline="0" noProof="0" dirty="0" smtClean="0">
                <a:ln>
                  <a:noFill/>
                </a:ln>
                <a:solidFill>
                  <a:schemeClr val="accent1">
                    <a:lumMod val="50000"/>
                  </a:schemeClr>
                </a:solidFill>
                <a:effectLst/>
                <a:uLnTx/>
                <a:uFillTx/>
                <a:latin typeface=".VnAvant" panose="020BE200000000000000" pitchFamily="34" charset="0"/>
                <a:ea typeface="+mj-ea"/>
                <a:cs typeface="+mj-cs"/>
              </a:rPr>
              <a:t> </a:t>
            </a:r>
            <a:r>
              <a:rPr kumimoji="0" lang="en-US" sz="2400" b="1" i="0" u="none" strike="noStrike" kern="1200" cap="none" spc="0" normalizeH="0" baseline="0" noProof="0" dirty="0" err="1" smtClean="0">
                <a:ln>
                  <a:noFill/>
                </a:ln>
                <a:solidFill>
                  <a:schemeClr val="accent1">
                    <a:lumMod val="50000"/>
                  </a:schemeClr>
                </a:solidFill>
                <a:effectLst/>
                <a:uLnTx/>
                <a:uFillTx/>
                <a:latin typeface=".VnAvant" panose="020BE200000000000000" pitchFamily="34" charset="0"/>
                <a:ea typeface="+mj-ea"/>
                <a:cs typeface="+mj-cs"/>
              </a:rPr>
              <a:t>lßng</a:t>
            </a:r>
            <a:r>
              <a:rPr kumimoji="0" lang="en-US" sz="2400" b="1" i="0" u="none" strike="noStrike" kern="1200" cap="none" spc="0" normalizeH="0" baseline="0" noProof="0" dirty="0" smtClean="0">
                <a:ln>
                  <a:noFill/>
                </a:ln>
                <a:solidFill>
                  <a:schemeClr val="accent1">
                    <a:lumMod val="50000"/>
                  </a:schemeClr>
                </a:solidFill>
                <a:effectLst/>
                <a:uLnTx/>
                <a:uFillTx/>
                <a:latin typeface=".VnAvant" panose="020BE200000000000000" pitchFamily="34" charset="0"/>
                <a:ea typeface="+mj-ea"/>
                <a:cs typeface="+mj-cs"/>
              </a:rPr>
              <a:t> </a:t>
            </a:r>
            <a:r>
              <a:rPr kumimoji="0" lang="en-US" sz="2400" b="1" i="0" u="none" strike="noStrike" kern="1200" cap="none" spc="0" normalizeH="0" baseline="0" noProof="0" dirty="0" err="1" smtClean="0">
                <a:ln>
                  <a:noFill/>
                </a:ln>
                <a:solidFill>
                  <a:schemeClr val="accent1">
                    <a:lumMod val="50000"/>
                  </a:schemeClr>
                </a:solidFill>
                <a:effectLst/>
                <a:uLnTx/>
                <a:uFillTx/>
                <a:latin typeface=".VnAvant" panose="020BE200000000000000" pitchFamily="34" charset="0"/>
                <a:ea typeface="+mj-ea"/>
                <a:cs typeface="+mj-cs"/>
              </a:rPr>
              <a:t>bµi</a:t>
            </a:r>
            <a:r>
              <a:rPr kumimoji="0" lang="en-US" sz="2400" b="1" i="0" u="none" strike="noStrike" kern="1200" cap="none" spc="0" normalizeH="0" baseline="0" noProof="0" dirty="0" smtClean="0">
                <a:ln>
                  <a:noFill/>
                </a:ln>
                <a:solidFill>
                  <a:schemeClr val="accent1">
                    <a:lumMod val="50000"/>
                  </a:schemeClr>
                </a:solidFill>
                <a:effectLst/>
                <a:uLnTx/>
                <a:uFillTx/>
                <a:latin typeface=".VnAvant" panose="020BE200000000000000" pitchFamily="34" charset="0"/>
                <a:ea typeface="+mj-ea"/>
                <a:cs typeface="+mj-cs"/>
              </a:rPr>
              <a:t> ®</a:t>
            </a:r>
            <a:r>
              <a:rPr kumimoji="0" lang="en-US" sz="2400" b="1" i="0" u="none" strike="noStrike" kern="1200" cap="none" spc="0" normalizeH="0" baseline="0" noProof="0" dirty="0" err="1" smtClean="0">
                <a:ln>
                  <a:noFill/>
                </a:ln>
                <a:solidFill>
                  <a:schemeClr val="accent1">
                    <a:lumMod val="50000"/>
                  </a:schemeClr>
                </a:solidFill>
                <a:effectLst/>
                <a:uLnTx/>
                <a:uFillTx/>
                <a:latin typeface=".VnAvant" panose="020BE200000000000000" pitchFamily="34" charset="0"/>
                <a:ea typeface="+mj-ea"/>
                <a:cs typeface="+mj-cs"/>
              </a:rPr>
              <a:t>ång</a:t>
            </a:r>
            <a:r>
              <a:rPr kumimoji="0" lang="en-US" sz="2400" b="1" i="0" u="none" strike="noStrike" kern="1200" cap="none" spc="0" normalizeH="0" baseline="0" noProof="0" dirty="0" smtClean="0">
                <a:ln>
                  <a:noFill/>
                </a:ln>
                <a:solidFill>
                  <a:schemeClr val="accent1">
                    <a:lumMod val="50000"/>
                  </a:schemeClr>
                </a:solidFill>
                <a:effectLst/>
                <a:uLnTx/>
                <a:uFillTx/>
                <a:latin typeface=".VnAvant" panose="020BE200000000000000" pitchFamily="34" charset="0"/>
                <a:ea typeface="+mj-ea"/>
                <a:cs typeface="+mj-cs"/>
              </a:rPr>
              <a:t> </a:t>
            </a:r>
            <a:r>
              <a:rPr kumimoji="0" lang="en-US" sz="2400" b="1" i="0" u="none" strike="noStrike" kern="1200" cap="none" spc="0" normalizeH="0" baseline="0" noProof="0" dirty="0" err="1" smtClean="0">
                <a:ln>
                  <a:noFill/>
                </a:ln>
                <a:solidFill>
                  <a:schemeClr val="accent1">
                    <a:lumMod val="50000"/>
                  </a:schemeClr>
                </a:solidFill>
                <a:effectLst/>
                <a:uLnTx/>
                <a:uFillTx/>
                <a:latin typeface=".VnAvant" panose="020BE200000000000000" pitchFamily="34" charset="0"/>
                <a:ea typeface="+mj-ea"/>
                <a:cs typeface="+mj-cs"/>
              </a:rPr>
              <a:t>dao</a:t>
            </a:r>
            <a:r>
              <a:rPr kumimoji="0" lang="en-US" sz="2400" b="1" i="0" u="none" strike="noStrike" kern="1200" cap="none" spc="0" normalizeH="0" baseline="0" noProof="0" dirty="0" smtClean="0">
                <a:ln>
                  <a:noFill/>
                </a:ln>
                <a:solidFill>
                  <a:schemeClr val="accent1">
                    <a:lumMod val="50000"/>
                  </a:schemeClr>
                </a:solidFill>
                <a:effectLst/>
                <a:uLnTx/>
                <a:uFillTx/>
                <a:latin typeface=".VnAvant" panose="020BE200000000000000" pitchFamily="34" charset="0"/>
                <a:ea typeface="+mj-ea"/>
                <a:cs typeface="+mj-cs"/>
              </a:rPr>
              <a:t>.</a:t>
            </a:r>
            <a:endParaRPr kumimoji="0" lang="en-US" sz="2400" b="1" i="0" u="none" strike="noStrike" kern="1200" cap="none" spc="0" normalizeH="0" baseline="0" noProof="0" dirty="0">
              <a:ln>
                <a:noFill/>
              </a:ln>
              <a:solidFill>
                <a:schemeClr val="accent1">
                  <a:lumMod val="50000"/>
                </a:schemeClr>
              </a:solidFill>
              <a:effectLst/>
              <a:uLnTx/>
              <a:uFillTx/>
              <a:latin typeface=".VnAvant" panose="020BE200000000000000" pitchFamily="34" charset="0"/>
              <a:ea typeface="+mj-ea"/>
              <a:cs typeface="+mj-cs"/>
            </a:endParaRPr>
          </a:p>
        </p:txBody>
      </p:sp>
      <p:sp>
        <p:nvSpPr>
          <p:cNvPr id="10" name="Rectangle 9"/>
          <p:cNvSpPr/>
          <p:nvPr/>
        </p:nvSpPr>
        <p:spPr bwMode="auto">
          <a:xfrm>
            <a:off x="5882640" y="1813560"/>
            <a:ext cx="594360" cy="24384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2" name="Rectangle 11"/>
          <p:cNvSpPr/>
          <p:nvPr/>
        </p:nvSpPr>
        <p:spPr bwMode="auto">
          <a:xfrm>
            <a:off x="5181600" y="4861560"/>
            <a:ext cx="1143000" cy="19812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Rectangle 12"/>
          <p:cNvSpPr/>
          <p:nvPr/>
        </p:nvSpPr>
        <p:spPr bwMode="auto">
          <a:xfrm>
            <a:off x="5410200" y="2423160"/>
            <a:ext cx="1310640" cy="18288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Rectangle 13"/>
          <p:cNvSpPr/>
          <p:nvPr/>
        </p:nvSpPr>
        <p:spPr bwMode="auto">
          <a:xfrm>
            <a:off x="5181600" y="2697480"/>
            <a:ext cx="655320" cy="19812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Rectangle 14"/>
          <p:cNvSpPr/>
          <p:nvPr/>
        </p:nvSpPr>
        <p:spPr bwMode="auto">
          <a:xfrm>
            <a:off x="5425440" y="2956560"/>
            <a:ext cx="1051560" cy="25908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Rectangle 15"/>
          <p:cNvSpPr/>
          <p:nvPr/>
        </p:nvSpPr>
        <p:spPr bwMode="auto">
          <a:xfrm>
            <a:off x="5151120" y="3291840"/>
            <a:ext cx="716280" cy="25908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8" name="Rectangle 17"/>
          <p:cNvSpPr/>
          <p:nvPr/>
        </p:nvSpPr>
        <p:spPr bwMode="auto">
          <a:xfrm>
            <a:off x="5486400" y="3611880"/>
            <a:ext cx="822960" cy="28956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9" name="Rectangle 18"/>
          <p:cNvSpPr/>
          <p:nvPr/>
        </p:nvSpPr>
        <p:spPr bwMode="auto">
          <a:xfrm>
            <a:off x="6400800" y="2118360"/>
            <a:ext cx="594360" cy="24384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0" name="Rectangle 19"/>
          <p:cNvSpPr/>
          <p:nvPr/>
        </p:nvSpPr>
        <p:spPr bwMode="auto">
          <a:xfrm>
            <a:off x="5166360" y="3931920"/>
            <a:ext cx="1341120" cy="22860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1" name="Rectangle 20"/>
          <p:cNvSpPr/>
          <p:nvPr/>
        </p:nvSpPr>
        <p:spPr bwMode="auto">
          <a:xfrm>
            <a:off x="5273040" y="4206240"/>
            <a:ext cx="594360" cy="24384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Rectangle 21"/>
          <p:cNvSpPr/>
          <p:nvPr/>
        </p:nvSpPr>
        <p:spPr bwMode="auto">
          <a:xfrm>
            <a:off x="5958840" y="4526280"/>
            <a:ext cx="1371600" cy="25908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4" name="Rectangle 23"/>
          <p:cNvSpPr/>
          <p:nvPr/>
        </p:nvSpPr>
        <p:spPr bwMode="auto">
          <a:xfrm>
            <a:off x="5928360" y="5151120"/>
            <a:ext cx="899160" cy="21336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5" name="Rectangle 24"/>
          <p:cNvSpPr/>
          <p:nvPr/>
        </p:nvSpPr>
        <p:spPr bwMode="auto">
          <a:xfrm>
            <a:off x="5852160" y="5440680"/>
            <a:ext cx="822960" cy="28956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6" name="Rectangle 25"/>
          <p:cNvSpPr/>
          <p:nvPr/>
        </p:nvSpPr>
        <p:spPr bwMode="auto">
          <a:xfrm>
            <a:off x="5059680" y="5760720"/>
            <a:ext cx="1859280" cy="30480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7" name="Rounded Rectangle 26"/>
          <p:cNvSpPr/>
          <p:nvPr/>
        </p:nvSpPr>
        <p:spPr bwMode="auto">
          <a:xfrm>
            <a:off x="4404360" y="1706880"/>
            <a:ext cx="3002280" cy="4602480"/>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8" name="Rectangle 27"/>
          <p:cNvSpPr/>
          <p:nvPr/>
        </p:nvSpPr>
        <p:spPr bwMode="auto">
          <a:xfrm>
            <a:off x="653142" y="960121"/>
            <a:ext cx="1972491" cy="569224"/>
          </a:xfrm>
          <a:prstGeom prst="rect">
            <a:avLst/>
          </a:prstGeom>
          <a:solidFill>
            <a:srgbClr val="92D050"/>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THỰC</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HÀNH</a:t>
            </a:r>
            <a:endPar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heckerboard(across)">
                                      <p:cBhvr>
                                        <p:cTn id="25" dur="500"/>
                                        <p:tgtEl>
                                          <p:spTgt spid="18"/>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heckerboard(across)">
                                      <p:cBhvr>
                                        <p:cTn id="28" dur="500"/>
                                        <p:tgtEl>
                                          <p:spTgt spid="2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heckerboard(across)">
                                      <p:cBhvr>
                                        <p:cTn id="31" dur="500"/>
                                        <p:tgtEl>
                                          <p:spTgt spid="2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heckerboard(across)">
                                      <p:cBhvr>
                                        <p:cTn id="34" dur="500"/>
                                        <p:tgtEl>
                                          <p:spTgt spid="2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checkerboard(across)">
                                      <p:cBhvr>
                                        <p:cTn id="40" dur="500"/>
                                        <p:tgtEl>
                                          <p:spTgt spid="24"/>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checkerboard(across)">
                                      <p:cBhvr>
                                        <p:cTn id="43" dur="500"/>
                                        <p:tgtEl>
                                          <p:spTgt spid="25"/>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checkerboard(across)">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checkerboard(across)">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grpId="1" nodeType="clickEffect">
                                  <p:stCondLst>
                                    <p:cond delay="0"/>
                                  </p:stCondLst>
                                  <p:childTnLst>
                                    <p:animEffect transition="out" filter="blinds(horizontal)">
                                      <p:cBhvr>
                                        <p:cTn id="55" dur="500"/>
                                        <p:tgtEl>
                                          <p:spTgt spid="27"/>
                                        </p:tgtEl>
                                      </p:cBhvr>
                                    </p:animEffect>
                                    <p:set>
                                      <p:cBhvr>
                                        <p:cTn id="56"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4" grpId="0" animBg="1"/>
      <p:bldP spid="25" grpId="0" animBg="1"/>
      <p:bldP spid="26" grpId="0" animBg="1"/>
      <p:bldP spid="27" grpId="0" animBg="1"/>
      <p:bldP spid="2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dministrator\Desktop\Untitled.png"/>
          <p:cNvPicPr>
            <a:picLocks noChangeAspect="1" noChangeArrowheads="1"/>
          </p:cNvPicPr>
          <p:nvPr/>
        </p:nvPicPr>
        <p:blipFill>
          <a:blip r:embed="rId2"/>
          <a:srcRect l="57145" t="48542" r="23177" b="12083"/>
          <a:stretch>
            <a:fillRect/>
          </a:stretch>
        </p:blipFill>
        <p:spPr bwMode="auto">
          <a:xfrm>
            <a:off x="1417320" y="1905000"/>
            <a:ext cx="9464040" cy="4480560"/>
          </a:xfrm>
          <a:prstGeom prst="rect">
            <a:avLst/>
          </a:prstGeom>
          <a:noFill/>
        </p:spPr>
      </p:pic>
      <p:sp>
        <p:nvSpPr>
          <p:cNvPr id="5" name="Rectangle 4"/>
          <p:cNvSpPr/>
          <p:nvPr/>
        </p:nvSpPr>
        <p:spPr bwMode="auto">
          <a:xfrm>
            <a:off x="485502" y="1036321"/>
            <a:ext cx="1972491" cy="569224"/>
          </a:xfrm>
          <a:prstGeom prst="rect">
            <a:avLst/>
          </a:prstGeom>
          <a:solidFill>
            <a:srgbClr val="92D050"/>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VẬN</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DỤNG</a:t>
            </a:r>
            <a:endPar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
        <p:nvSpPr>
          <p:cNvPr id="6" name="Rectangle 5"/>
          <p:cNvSpPr/>
          <p:nvPr/>
        </p:nvSpPr>
        <p:spPr bwMode="auto">
          <a:xfrm>
            <a:off x="1741714" y="188687"/>
            <a:ext cx="8795657" cy="1074058"/>
          </a:xfrm>
          <a:prstGeom prst="rect">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Thứ</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ba</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ngày</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11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tháng</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5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năm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2021</a:t>
            </a:r>
          </a:p>
          <a:p>
            <a:pPr marL="0" marR="0" indent="0" algn="ctr" defTabSz="914400" rtl="0" eaLnBrk="1" fontAlgn="base" latinLnBrk="0" hangingPunct="1">
              <a:lnSpc>
                <a:spcPct val="100000"/>
              </a:lnSpc>
              <a:spcBef>
                <a:spcPct val="0"/>
              </a:spcBef>
              <a:spcAft>
                <a:spcPct val="0"/>
              </a:spcAft>
              <a:buClrTx/>
              <a:buSzTx/>
              <a:buFontTx/>
              <a:buNone/>
            </a:pPr>
            <a:r>
              <a:rPr lang="en-US" sz="2400" u="sng" baseline="0" dirty="0" err="1" smtClean="0">
                <a:latin typeface="Arial" panose="020B0604020202020204" pitchFamily="34" charset="0"/>
                <a:ea typeface="SimSun" panose="02010600030101010101" pitchFamily="2" charset="-122"/>
              </a:rPr>
              <a:t>Tiếng</a:t>
            </a:r>
            <a:r>
              <a:rPr lang="en-US" sz="2400" u="sng" dirty="0" smtClean="0">
                <a:latin typeface="Arial" panose="020B0604020202020204" pitchFamily="34" charset="0"/>
                <a:ea typeface="SimSun" panose="02010600030101010101" pitchFamily="2" charset="-122"/>
              </a:rPr>
              <a:t> </a:t>
            </a:r>
            <a:r>
              <a:rPr lang="en-US" sz="2400" u="sng" dirty="0" err="1" smtClean="0">
                <a:latin typeface="Arial" panose="020B0604020202020204" pitchFamily="34" charset="0"/>
                <a:ea typeface="SimSun" panose="02010600030101010101" pitchFamily="2" charset="-122"/>
              </a:rPr>
              <a:t>Việt</a:t>
            </a:r>
            <a:endParaRPr lang="en-US" sz="2400" u="sng" dirty="0" smtClean="0">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en-US" sz="2400" b="0" i="0" u="sng"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Bài</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5</a:t>
            </a:r>
            <a:r>
              <a:rPr kumimoji="0" lang="en-US" sz="32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32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Nhớ</a:t>
            </a:r>
            <a:r>
              <a:rPr kumimoji="0" lang="en-US" sz="32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 </a:t>
            </a:r>
            <a:r>
              <a:rPr kumimoji="0" lang="en-US" sz="32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ơn</a:t>
            </a:r>
            <a:endParaRPr kumimoji="0" lang="en-US" sz="3200" b="0" i="0" u="none" strike="noStrike" cap="none" normalizeH="0" baseline="0" dirty="0" smtClean="0">
              <a:ln>
                <a:noFill/>
              </a:ln>
              <a:solidFill>
                <a:srgbClr val="FF0000"/>
              </a:solidFill>
              <a:effectLst/>
              <a:latin typeface="Arial" panose="020B0604020202020204" pitchFamily="34" charset="0"/>
              <a:ea typeface="SimSun" panose="02010600030101010101" pitchFamily="2" charset="-122"/>
            </a:endParaRPr>
          </a:p>
        </p:txBody>
      </p:sp>
      <p:sp>
        <p:nvSpPr>
          <p:cNvPr id="7" name="Rectangle 6"/>
          <p:cNvSpPr/>
          <p:nvPr/>
        </p:nvSpPr>
        <p:spPr bwMode="auto">
          <a:xfrm>
            <a:off x="1476102" y="1920240"/>
            <a:ext cx="9130938" cy="822960"/>
          </a:xfrm>
          <a:prstGeom prst="rect">
            <a:avLst/>
          </a:prstGeom>
          <a:solidFill>
            <a:srgbClr val="CCECFF"/>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6. </a:t>
            </a:r>
            <a:r>
              <a:rPr kumimoji="0" lang="en-US" sz="24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Nói</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việc</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em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cần</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làm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để</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thể</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hiện</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lòng</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biết</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ơn</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đối</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với</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người</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thân</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p>
          <a:p>
            <a:pPr marL="0" marR="0" indent="0" algn="l" defTabSz="914400" rtl="0" eaLnBrk="1" fontAlgn="base" latinLnBrk="0" hangingPunct="1">
              <a:lnSpc>
                <a:spcPct val="100000"/>
              </a:lnSpc>
              <a:spcBef>
                <a:spcPct val="0"/>
              </a:spcBef>
              <a:spcAft>
                <a:spcPct val="0"/>
              </a:spcAft>
              <a:buClrTx/>
              <a:buSzTx/>
              <a:buFontTx/>
              <a:buNone/>
            </a:pPr>
            <a:r>
              <a:rPr lang="en-US" sz="2400" baseline="0" dirty="0" err="1" smtClean="0">
                <a:latin typeface="Arial" panose="020B0604020202020204" pitchFamily="34" charset="0"/>
                <a:ea typeface="SimSun" panose="02010600030101010101" pitchFamily="2" charset="-122"/>
              </a:rPr>
              <a:t>Hoặc</a:t>
            </a:r>
            <a:r>
              <a:rPr lang="en-US" sz="2400" baseline="0" dirty="0" smtClean="0">
                <a:latin typeface="Arial" panose="020B0604020202020204" pitchFamily="34" charset="0"/>
                <a:ea typeface="SimSun" panose="02010600030101010101" pitchFamily="2" charset="-122"/>
              </a:rPr>
              <a:t> </a:t>
            </a:r>
            <a:r>
              <a:rPr lang="en-US" sz="2400" baseline="0" dirty="0" err="1" smtClean="0">
                <a:latin typeface="Arial" panose="020B0604020202020204" pitchFamily="34" charset="0"/>
                <a:ea typeface="SimSun" panose="02010600030101010101" pitchFamily="2" charset="-122"/>
              </a:rPr>
              <a:t>thầy</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cô</a:t>
            </a:r>
            <a:endPar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bwMode="auto">
          <a:xfrm>
            <a:off x="1754777" y="0"/>
            <a:ext cx="8795657" cy="1074058"/>
          </a:xfrm>
          <a:prstGeom prst="rect">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Thứ</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ba</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ngày</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11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tháng</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5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năm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2021</a:t>
            </a:r>
          </a:p>
          <a:p>
            <a:pPr marL="0" marR="0" indent="0" algn="ctr" defTabSz="914400" rtl="0" eaLnBrk="1" fontAlgn="base" latinLnBrk="0" hangingPunct="1">
              <a:lnSpc>
                <a:spcPct val="100000"/>
              </a:lnSpc>
              <a:spcBef>
                <a:spcPct val="0"/>
              </a:spcBef>
              <a:spcAft>
                <a:spcPct val="0"/>
              </a:spcAft>
              <a:buClrTx/>
              <a:buSzTx/>
              <a:buFontTx/>
              <a:buNone/>
            </a:pPr>
            <a:r>
              <a:rPr lang="en-US" sz="2400" u="sng" baseline="0" dirty="0" err="1" smtClean="0">
                <a:latin typeface="Arial" panose="020B0604020202020204" pitchFamily="34" charset="0"/>
                <a:ea typeface="SimSun" panose="02010600030101010101" pitchFamily="2" charset="-122"/>
              </a:rPr>
              <a:t>Tiếng</a:t>
            </a:r>
            <a:r>
              <a:rPr lang="en-US" sz="2400" u="sng" dirty="0" smtClean="0">
                <a:latin typeface="Arial" panose="020B0604020202020204" pitchFamily="34" charset="0"/>
                <a:ea typeface="SimSun" panose="02010600030101010101" pitchFamily="2" charset="-122"/>
              </a:rPr>
              <a:t> </a:t>
            </a:r>
            <a:r>
              <a:rPr lang="en-US" sz="2400" u="sng" dirty="0" err="1" smtClean="0">
                <a:latin typeface="Arial" panose="020B0604020202020204" pitchFamily="34" charset="0"/>
                <a:ea typeface="SimSun" panose="02010600030101010101" pitchFamily="2" charset="-122"/>
              </a:rPr>
              <a:t>Việt</a:t>
            </a:r>
            <a:endParaRPr lang="en-US" sz="2400" u="sng" dirty="0" smtClean="0">
              <a:latin typeface="Arial" panose="020B0604020202020204" pitchFamily="34" charset="0"/>
              <a:ea typeface="SimSun" panose="02010600030101010101" pitchFamily="2" charset="-122"/>
            </a:endParaRPr>
          </a:p>
        </p:txBody>
      </p:sp>
      <p:pic>
        <p:nvPicPr>
          <p:cNvPr id="5" name="Picture 2" descr="C:\Users\Administrator\Desktop\Untitled.png"/>
          <p:cNvPicPr>
            <a:picLocks noChangeAspect="1" noChangeArrowheads="1"/>
          </p:cNvPicPr>
          <p:nvPr/>
        </p:nvPicPr>
        <p:blipFill>
          <a:blip r:embed="rId2"/>
          <a:srcRect l="33670" t="24733" r="39123" b="19732"/>
          <a:stretch>
            <a:fillRect/>
          </a:stretch>
        </p:blipFill>
        <p:spPr bwMode="auto">
          <a:xfrm>
            <a:off x="4680857" y="1920241"/>
            <a:ext cx="7511143" cy="4754880"/>
          </a:xfrm>
          <a:prstGeom prst="rect">
            <a:avLst/>
          </a:prstGeom>
          <a:noFill/>
        </p:spPr>
      </p:pic>
      <p:sp>
        <p:nvSpPr>
          <p:cNvPr id="6" name="Rectangle 5"/>
          <p:cNvSpPr/>
          <p:nvPr/>
        </p:nvSpPr>
        <p:spPr bwMode="auto">
          <a:xfrm>
            <a:off x="470262" y="1084217"/>
            <a:ext cx="1972491" cy="404949"/>
          </a:xfrm>
          <a:prstGeom prst="rect">
            <a:avLst/>
          </a:prstGeom>
          <a:solidFill>
            <a:srgbClr val="92D050"/>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KHỞI</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ĐỘNG</a:t>
            </a:r>
            <a:endPar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
        <p:nvSpPr>
          <p:cNvPr id="7" name="Rectangle 6"/>
          <p:cNvSpPr/>
          <p:nvPr/>
        </p:nvSpPr>
        <p:spPr bwMode="auto">
          <a:xfrm>
            <a:off x="296089" y="2573383"/>
            <a:ext cx="7045237" cy="404949"/>
          </a:xfrm>
          <a:prstGeom prst="rect">
            <a:avLst/>
          </a:prstGeom>
          <a:solidFill>
            <a:schemeClr val="bg1"/>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457200" marR="0" indent="-457200" algn="l" defTabSz="914400" rtl="0" eaLnBrk="1" fontAlgn="base" latinLnBrk="0" hangingPunct="1">
              <a:lnSpc>
                <a:spcPct val="100000"/>
              </a:lnSpc>
              <a:spcBef>
                <a:spcPct val="0"/>
              </a:spcBef>
              <a:spcAft>
                <a:spcPct val="0"/>
              </a:spcAft>
              <a:buClrTx/>
              <a:buSzTx/>
            </a:pPr>
            <a:r>
              <a:rPr lang="en-US" sz="2400" baseline="0" dirty="0" smtClean="0">
                <a:latin typeface="Arial" panose="020B0604020202020204" pitchFamily="34" charset="0"/>
                <a:ea typeface="SimSun" panose="02010600030101010101" pitchFamily="2" charset="-122"/>
              </a:rPr>
              <a:t>b. </a:t>
            </a:r>
            <a:r>
              <a:rPr lang="en-US" sz="2400" baseline="0" dirty="0" err="1" smtClean="0">
                <a:latin typeface="Arial" panose="020B0604020202020204" pitchFamily="34" charset="0"/>
                <a:ea typeface="SimSun" panose="02010600030101010101" pitchFamily="2" charset="-122"/>
              </a:rPr>
              <a:t>Em</a:t>
            </a:r>
            <a:r>
              <a:rPr lang="en-US" sz="2400" baseline="0" dirty="0" smtClean="0">
                <a:latin typeface="Arial" panose="020B0604020202020204" pitchFamily="34" charset="0"/>
                <a:ea typeface="SimSun" panose="02010600030101010101" pitchFamily="2" charset="-122"/>
              </a:rPr>
              <a:t> </a:t>
            </a:r>
            <a:r>
              <a:rPr lang="en-US" sz="2400" baseline="0" dirty="0" err="1" smtClean="0">
                <a:latin typeface="Arial" panose="020B0604020202020204" pitchFamily="34" charset="0"/>
                <a:ea typeface="SimSun" panose="02010600030101010101" pitchFamily="2" charset="-122"/>
              </a:rPr>
              <a:t>hiểu</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câu</a:t>
            </a:r>
            <a:r>
              <a:rPr lang="en-US" sz="2400" dirty="0" smtClean="0">
                <a:latin typeface="Arial" panose="020B0604020202020204" pitchFamily="34" charset="0"/>
                <a:ea typeface="SimSun" panose="02010600030101010101" pitchFamily="2" charset="-122"/>
              </a:rPr>
              <a:t> “ </a:t>
            </a:r>
            <a:r>
              <a:rPr lang="en-US" sz="2400" dirty="0" err="1" smtClean="0">
                <a:latin typeface="Arial" panose="020B0604020202020204" pitchFamily="34" charset="0"/>
                <a:ea typeface="SimSun" panose="02010600030101010101" pitchFamily="2" charset="-122"/>
              </a:rPr>
              <a:t>Ăn</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quả</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nhớ</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kẻ</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trồng</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cây</a:t>
            </a:r>
            <a:r>
              <a:rPr lang="en-US" sz="2400" dirty="0" smtClean="0">
                <a:latin typeface="Arial" panose="020B0604020202020204" pitchFamily="34" charset="0"/>
                <a:ea typeface="SimSun" panose="02010600030101010101" pitchFamily="2" charset="-122"/>
              </a:rPr>
              <a:t>” ý </a:t>
            </a:r>
            <a:r>
              <a:rPr lang="en-US" sz="2400" dirty="0" err="1" smtClean="0">
                <a:latin typeface="Arial" panose="020B0604020202020204" pitchFamily="34" charset="0"/>
                <a:ea typeface="SimSun" panose="02010600030101010101" pitchFamily="2" charset="-122"/>
              </a:rPr>
              <a:t>nói</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gì</a:t>
            </a:r>
            <a:r>
              <a:rPr lang="en-US" sz="2400" dirty="0" smtClean="0">
                <a:latin typeface="Arial" panose="020B0604020202020204" pitchFamily="34" charset="0"/>
                <a:ea typeface="SimSun" panose="02010600030101010101" pitchFamily="2" charset="-122"/>
              </a:rPr>
              <a:t>?</a:t>
            </a:r>
            <a:endPar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
        <p:nvSpPr>
          <p:cNvPr id="8" name="Rectangle 7"/>
          <p:cNvSpPr/>
          <p:nvPr/>
        </p:nvSpPr>
        <p:spPr>
          <a:xfrm>
            <a:off x="2898839" y="1389409"/>
            <a:ext cx="3062057" cy="523220"/>
          </a:xfrm>
          <a:prstGeom prst="rect">
            <a:avLst/>
          </a:prstGeom>
        </p:spPr>
        <p:txBody>
          <a:bodyPr wrap="none">
            <a:spAutoFit/>
          </a:bodyPr>
          <a:lstStyle/>
          <a:p>
            <a:pPr fontAlgn="base">
              <a:spcBef>
                <a:spcPct val="0"/>
              </a:spcBef>
              <a:spcAft>
                <a:spcPct val="0"/>
              </a:spcAft>
            </a:pPr>
            <a:r>
              <a:rPr lang="en-US" sz="2800" dirty="0" smtClean="0">
                <a:latin typeface="Arial" panose="020B0604020202020204" pitchFamily="34" charset="0"/>
                <a:ea typeface="SimSun" panose="02010600030101010101" pitchFamily="2" charset="-122"/>
              </a:rPr>
              <a:t>1. </a:t>
            </a:r>
            <a:r>
              <a:rPr lang="en-US" sz="2800" dirty="0" err="1" smtClean="0">
                <a:latin typeface="Arial" panose="020B0604020202020204" pitchFamily="34" charset="0"/>
                <a:ea typeface="SimSun" panose="02010600030101010101" pitchFamily="2" charset="-122"/>
              </a:rPr>
              <a:t>Quan</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sát</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tranh</a:t>
            </a:r>
            <a:r>
              <a:rPr lang="en-US" sz="2800" dirty="0" smtClean="0">
                <a:latin typeface="Arial" panose="020B0604020202020204" pitchFamily="34" charset="0"/>
                <a:ea typeface="SimSun" panose="02010600030101010101" pitchFamily="2" charset="-122"/>
              </a:rPr>
              <a:t> </a:t>
            </a:r>
          </a:p>
        </p:txBody>
      </p:sp>
      <p:sp>
        <p:nvSpPr>
          <p:cNvPr id="9" name="Rectangle 8"/>
          <p:cNvSpPr/>
          <p:nvPr/>
        </p:nvSpPr>
        <p:spPr>
          <a:xfrm>
            <a:off x="318163" y="2147053"/>
            <a:ext cx="4259499" cy="461665"/>
          </a:xfrm>
          <a:prstGeom prst="rect">
            <a:avLst/>
          </a:prstGeom>
          <a:solidFill>
            <a:schemeClr val="bg1"/>
          </a:solidFill>
        </p:spPr>
        <p:txBody>
          <a:bodyPr wrap="none">
            <a:spAutoFit/>
          </a:bodyPr>
          <a:lstStyle/>
          <a:p>
            <a:pPr marL="457200" indent="-457200" fontAlgn="base">
              <a:spcBef>
                <a:spcPct val="0"/>
              </a:spcBef>
              <a:spcAft>
                <a:spcPct val="0"/>
              </a:spcAft>
              <a:buFontTx/>
              <a:buAutoNum type="alphaLcPeriod"/>
            </a:pPr>
            <a:r>
              <a:rPr lang="en-US" sz="2400" dirty="0" err="1" smtClean="0">
                <a:latin typeface="Arial" panose="020B0604020202020204" pitchFamily="34" charset="0"/>
                <a:ea typeface="SimSun" panose="02010600030101010101" pitchFamily="2" charset="-122"/>
              </a:rPr>
              <a:t>Các</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bạn</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nhỏ</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đang</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làm</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gì</a:t>
            </a:r>
            <a:r>
              <a:rPr lang="en-US" sz="2400" dirty="0" smtClean="0">
                <a:latin typeface="Arial" panose="020B0604020202020204" pitchFamily="34" charset="0"/>
                <a:ea typeface="SimSun" panose="02010600030101010101" pitchFamily="2" charset="-122"/>
              </a:rPr>
              <a:t>?</a:t>
            </a:r>
            <a:endParaRPr lang="en-US" sz="2400" dirty="0" smtClean="0">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1741714" y="188687"/>
            <a:ext cx="8795657" cy="1074058"/>
          </a:xfrm>
          <a:prstGeom prst="rect">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Thứ</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ba</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ngày</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11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tháng</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5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năm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2021</a:t>
            </a:r>
          </a:p>
          <a:p>
            <a:pPr marL="0" marR="0" indent="0" algn="ctr" defTabSz="914400" rtl="0" eaLnBrk="1" fontAlgn="base" latinLnBrk="0" hangingPunct="1">
              <a:lnSpc>
                <a:spcPct val="100000"/>
              </a:lnSpc>
              <a:spcBef>
                <a:spcPct val="0"/>
              </a:spcBef>
              <a:spcAft>
                <a:spcPct val="0"/>
              </a:spcAft>
              <a:buClrTx/>
              <a:buSzTx/>
              <a:buFontTx/>
              <a:buNone/>
            </a:pPr>
            <a:r>
              <a:rPr lang="en-US" sz="2400" u="sng" baseline="0" dirty="0" err="1" smtClean="0">
                <a:latin typeface="Arial" panose="020B0604020202020204" pitchFamily="34" charset="0"/>
                <a:ea typeface="SimSun" panose="02010600030101010101" pitchFamily="2" charset="-122"/>
              </a:rPr>
              <a:t>Tiếng</a:t>
            </a:r>
            <a:r>
              <a:rPr lang="en-US" sz="2400" u="sng" dirty="0" smtClean="0">
                <a:latin typeface="Arial" panose="020B0604020202020204" pitchFamily="34" charset="0"/>
                <a:ea typeface="SimSun" panose="02010600030101010101" pitchFamily="2" charset="-122"/>
              </a:rPr>
              <a:t> </a:t>
            </a:r>
            <a:r>
              <a:rPr lang="en-US" sz="2400" u="sng" dirty="0" err="1" smtClean="0">
                <a:latin typeface="Arial" panose="020B0604020202020204" pitchFamily="34" charset="0"/>
                <a:ea typeface="SimSun" panose="02010600030101010101" pitchFamily="2" charset="-122"/>
              </a:rPr>
              <a:t>Việt</a:t>
            </a:r>
            <a:endParaRPr lang="en-US" sz="2400" u="sng" dirty="0" smtClean="0">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en-US" sz="2400" b="0" i="0" u="sng"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Bài</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5</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Nhớ</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ơn</a:t>
            </a:r>
            <a:endParaRPr kumimoji="0" lang="en-US" sz="2800" b="0" i="0" u="none" strike="noStrike" cap="none" normalizeH="0" baseline="0" dirty="0" smtClean="0">
              <a:ln>
                <a:noFill/>
              </a:ln>
              <a:solidFill>
                <a:srgbClr val="FF0000"/>
              </a:solidFill>
              <a:effectLst/>
              <a:latin typeface="Arial" panose="020B0604020202020204" pitchFamily="34" charset="0"/>
              <a:ea typeface="SimSun" panose="02010600030101010101" pitchFamily="2" charset="-122"/>
            </a:endParaRPr>
          </a:p>
        </p:txBody>
      </p:sp>
      <p:sp>
        <p:nvSpPr>
          <p:cNvPr id="6" name="Rectangle 5"/>
          <p:cNvSpPr/>
          <p:nvPr/>
        </p:nvSpPr>
        <p:spPr>
          <a:xfrm>
            <a:off x="4068444" y="1410355"/>
            <a:ext cx="3856355" cy="5509200"/>
          </a:xfrm>
          <a:prstGeom prst="rect">
            <a:avLst/>
          </a:prstGeom>
          <a:noFill/>
        </p:spPr>
        <p:txBody>
          <a:bodyPr wrap="square">
            <a:spAutoFit/>
          </a:bodyPr>
          <a:lstStyle/>
          <a:p>
            <a:pPr marL="457200" indent="-457200" fontAlgn="base">
              <a:spcBef>
                <a:spcPct val="0"/>
              </a:spcBef>
              <a:spcAft>
                <a:spcPct val="0"/>
              </a:spcAft>
            </a:pPr>
            <a:r>
              <a:rPr lang="en-US" sz="2400" dirty="0" smtClean="0">
                <a:latin typeface="Arial" panose="020B0604020202020204" pitchFamily="34" charset="0"/>
                <a:ea typeface="SimSun" panose="02010600030101010101" pitchFamily="2" charset="-122"/>
              </a:rPr>
              <a:t>         </a:t>
            </a:r>
            <a:r>
              <a:rPr lang="en-US" sz="2000" b="1" dirty="0" err="1" smtClean="0">
                <a:latin typeface="Arial" panose="020B0604020202020204" pitchFamily="34" charset="0"/>
                <a:ea typeface="SimSun" panose="02010600030101010101" pitchFamily="2" charset="-122"/>
              </a:rPr>
              <a:t>Nhớ</a:t>
            </a:r>
            <a:r>
              <a:rPr lang="en-US" sz="2000" b="1" dirty="0" smtClean="0">
                <a:latin typeface="Arial" panose="020B0604020202020204" pitchFamily="34" charset="0"/>
                <a:ea typeface="SimSun" panose="02010600030101010101" pitchFamily="2" charset="-122"/>
              </a:rPr>
              <a:t> </a:t>
            </a:r>
            <a:r>
              <a:rPr lang="en-US" sz="2000" b="1" dirty="0" err="1" smtClean="0">
                <a:latin typeface="Arial" panose="020B0604020202020204" pitchFamily="34" charset="0"/>
                <a:ea typeface="SimSun" panose="02010600030101010101" pitchFamily="2" charset="-122"/>
              </a:rPr>
              <a:t>ơn</a:t>
            </a:r>
            <a:endParaRPr lang="en-US" sz="2000" b="1" dirty="0" smtClean="0">
              <a:latin typeface="Arial" panose="020B0604020202020204" pitchFamily="34" charset="0"/>
              <a:ea typeface="SimSun" panose="02010600030101010101" pitchFamily="2" charset="-122"/>
            </a:endParaRP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Ăn</a:t>
            </a:r>
            <a:r>
              <a:rPr lang="en-US" sz="2000" dirty="0" smtClean="0">
                <a:latin typeface="Arial" panose="020B0604020202020204" pitchFamily="34" charset="0"/>
                <a:ea typeface="SimSun" panose="02010600030101010101" pitchFamily="2" charset="-122"/>
              </a:rPr>
              <a:t> một </a:t>
            </a:r>
            <a:r>
              <a:rPr lang="en-US" sz="2000" dirty="0" err="1" smtClean="0">
                <a:latin typeface="Arial" panose="020B0604020202020204" pitchFamily="34" charset="0"/>
                <a:ea typeface="SimSun" panose="02010600030101010101" pitchFamily="2" charset="-122"/>
              </a:rPr>
              <a:t>bát</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cơm</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cày</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ruộng</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Ăn</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đĩa</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rau</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muống</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đào</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ao</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Ăn</a:t>
            </a:r>
            <a:r>
              <a:rPr lang="en-US" sz="2000" dirty="0" smtClean="0">
                <a:latin typeface="Arial" panose="020B0604020202020204" pitchFamily="34" charset="0"/>
                <a:ea typeface="SimSun" panose="02010600030101010101" pitchFamily="2" charset="-122"/>
              </a:rPr>
              <a:t> một </a:t>
            </a:r>
            <a:r>
              <a:rPr lang="en-US" sz="2000" dirty="0" err="1" smtClean="0">
                <a:latin typeface="Arial" panose="020B0604020202020204" pitchFamily="34" charset="0"/>
                <a:ea typeface="SimSun" panose="02010600030101010101" pitchFamily="2" charset="-122"/>
              </a:rPr>
              <a:t>quả</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đào</a:t>
            </a:r>
            <a:r>
              <a:rPr lang="en-US" sz="2000" dirty="0" smtClean="0">
                <a:latin typeface="Arial" panose="020B0604020202020204" pitchFamily="34" charset="0"/>
                <a:ea typeface="SimSun" panose="02010600030101010101" pitchFamily="2" charset="-122"/>
              </a:rPr>
              <a:t>, </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vun</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gốc</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Ăn</a:t>
            </a:r>
            <a:r>
              <a:rPr lang="en-US" sz="2000" dirty="0" smtClean="0">
                <a:latin typeface="Arial" panose="020B0604020202020204" pitchFamily="34" charset="0"/>
                <a:ea typeface="SimSun" panose="02010600030101010101" pitchFamily="2" charset="-122"/>
              </a:rPr>
              <a:t> một con </a:t>
            </a:r>
            <a:r>
              <a:rPr lang="en-US" sz="2000" dirty="0" err="1" smtClean="0">
                <a:latin typeface="Arial" panose="020B0604020202020204" pitchFamily="34" charset="0"/>
                <a:ea typeface="SimSun" panose="02010600030101010101" pitchFamily="2" charset="-122"/>
              </a:rPr>
              <a:t>ốc</a:t>
            </a:r>
            <a:r>
              <a:rPr lang="en-US" sz="2000" dirty="0" smtClean="0">
                <a:latin typeface="Arial" panose="020B0604020202020204" pitchFamily="34" charset="0"/>
                <a:ea typeface="SimSun" panose="02010600030101010101" pitchFamily="2" charset="-122"/>
              </a:rPr>
              <a:t>, </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đi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mò</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smtClean="0">
                <a:latin typeface="Arial" panose="020B0604020202020204" pitchFamily="34" charset="0"/>
                <a:ea typeface="SimSun" panose="02010600030101010101" pitchFamily="2" charset="-122"/>
              </a:rPr>
              <a:t>Sang </a:t>
            </a:r>
            <a:r>
              <a:rPr lang="en-US" sz="2000" dirty="0" err="1" smtClean="0">
                <a:latin typeface="Arial" panose="020B0604020202020204" pitchFamily="34" charset="0"/>
                <a:ea typeface="SimSun" panose="02010600030101010101" pitchFamily="2" charset="-122"/>
              </a:rPr>
              <a:t>đò</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chèo</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chống</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Nằm</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võng</a:t>
            </a:r>
            <a:r>
              <a:rPr lang="en-US" sz="2000" dirty="0" smtClean="0">
                <a:latin typeface="Arial" panose="020B0604020202020204" pitchFamily="34" charset="0"/>
                <a:ea typeface="SimSun" panose="02010600030101010101" pitchFamily="2" charset="-122"/>
              </a:rPr>
              <a:t>, </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mắc</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dây</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Đứng</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mát</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gốc</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cây</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trồng</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trọt</a:t>
            </a:r>
            <a:r>
              <a:rPr lang="en-US" sz="2000" dirty="0" smtClean="0">
                <a:latin typeface="Arial" panose="020B0604020202020204" pitchFamily="34" charset="0"/>
                <a:ea typeface="SimSun" panose="02010600030101010101" pitchFamily="2" charset="-122"/>
              </a:rPr>
              <a:t>.</a:t>
            </a:r>
          </a:p>
          <a:p>
            <a:pPr marL="457200" indent="-457200" algn="ctr" fontAlgn="base">
              <a:spcBef>
                <a:spcPct val="0"/>
              </a:spcBef>
              <a:spcAft>
                <a:spcPct val="0"/>
              </a:spcAft>
            </a:pP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Đồng</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dao</a:t>
            </a:r>
            <a:r>
              <a:rPr lang="en-US" sz="2000" dirty="0" smtClean="0">
                <a:latin typeface="Arial" panose="020B0604020202020204" pitchFamily="34" charset="0"/>
                <a:ea typeface="SimSun" panose="02010600030101010101" pitchFamily="2" charset="-122"/>
              </a:rPr>
              <a:t>)</a:t>
            </a:r>
          </a:p>
          <a:p>
            <a:pPr marL="457200" indent="-457200" algn="ctr" fontAlgn="base">
              <a:spcBef>
                <a:spcPct val="0"/>
              </a:spcBef>
              <a:spcAft>
                <a:spcPct val="0"/>
              </a:spcAft>
            </a:pPr>
            <a:endParaRPr lang="en-US" sz="2400" dirty="0" smtClean="0">
              <a:latin typeface="Arial" panose="020B0604020202020204" pitchFamily="34" charset="0"/>
              <a:ea typeface="SimSun" panose="02010600030101010101" pitchFamily="2" charset="-122"/>
            </a:endParaRPr>
          </a:p>
        </p:txBody>
      </p:sp>
      <p:sp>
        <p:nvSpPr>
          <p:cNvPr id="7" name="Rectangle 6"/>
          <p:cNvSpPr/>
          <p:nvPr/>
        </p:nvSpPr>
        <p:spPr bwMode="auto">
          <a:xfrm>
            <a:off x="622662" y="1292035"/>
            <a:ext cx="1972491" cy="404949"/>
          </a:xfrm>
          <a:prstGeom prst="rect">
            <a:avLst/>
          </a:prstGeom>
          <a:solidFill>
            <a:srgbClr val="92D050"/>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KHÁM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PHÁ</a:t>
            </a:r>
            <a:endPar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cxnSp>
        <p:nvCxnSpPr>
          <p:cNvPr id="9" name="Straight Connector 8"/>
          <p:cNvCxnSpPr/>
          <p:nvPr/>
        </p:nvCxnSpPr>
        <p:spPr bwMode="auto">
          <a:xfrm>
            <a:off x="5626249" y="4894729"/>
            <a:ext cx="1086523" cy="1588"/>
          </a:xfrm>
          <a:prstGeom prst="line">
            <a:avLst/>
          </a:prstGeom>
          <a:gradFill rotWithShape="0">
            <a:gsLst>
              <a:gs pos="0">
                <a:schemeClr val="accent1"/>
              </a:gs>
              <a:gs pos="100000">
                <a:schemeClr val="accent2"/>
              </a:gs>
            </a:gsLst>
            <a:lin ang="5400000" scaled="1"/>
          </a:gradFill>
          <a:ln w="19050" cap="flat" cmpd="sng" algn="ctr">
            <a:solidFill>
              <a:srgbClr val="FF0000"/>
            </a:solidFill>
            <a:prstDash val="solid"/>
            <a:round/>
            <a:headEnd type="none" w="med" len="med"/>
            <a:tailEnd type="none" w="med" len="med"/>
          </a:ln>
        </p:spPr>
      </p:cxnSp>
      <p:cxnSp>
        <p:nvCxnSpPr>
          <p:cNvPr id="17" name="Straight Connector 16"/>
          <p:cNvCxnSpPr/>
          <p:nvPr/>
        </p:nvCxnSpPr>
        <p:spPr bwMode="auto">
          <a:xfrm>
            <a:off x="5457550" y="6065031"/>
            <a:ext cx="1018554" cy="13040"/>
          </a:xfrm>
          <a:prstGeom prst="line">
            <a:avLst/>
          </a:prstGeom>
          <a:gradFill rotWithShape="0">
            <a:gsLst>
              <a:gs pos="0">
                <a:schemeClr val="accent1"/>
              </a:gs>
              <a:gs pos="100000">
                <a:schemeClr val="accent2"/>
              </a:gs>
            </a:gsLst>
            <a:lin ang="5400000" scaled="1"/>
          </a:gradFill>
          <a:ln w="19050" cap="flat" cmpd="sng" algn="ctr">
            <a:solidFill>
              <a:srgbClr val="FF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3139440" y="2370296"/>
            <a:ext cx="6096000" cy="1815882"/>
          </a:xfrm>
          <a:prstGeom prst="rect">
            <a:avLst/>
          </a:prstGeom>
        </p:spPr>
        <p:txBody>
          <a:bodyPr>
            <a:spAutoFit/>
          </a:bodyPr>
          <a:lstStyle/>
          <a:p>
            <a:pPr marL="457200" indent="-457200" fontAlgn="base">
              <a:spcBef>
                <a:spcPct val="0"/>
              </a:spcBef>
              <a:spcAft>
                <a:spcPct val="0"/>
              </a:spcAft>
            </a:pPr>
            <a:r>
              <a:rPr lang="en-US" sz="2800" dirty="0" err="1" smtClean="0">
                <a:latin typeface="Arial" panose="020B0604020202020204" pitchFamily="34" charset="0"/>
                <a:ea typeface="SimSun" panose="02010600030101010101" pitchFamily="2" charset="-122"/>
              </a:rPr>
              <a:t>Ăn</a:t>
            </a:r>
            <a:r>
              <a:rPr lang="en-US" sz="2800" dirty="0" smtClean="0">
                <a:latin typeface="Arial" panose="020B0604020202020204" pitchFamily="34" charset="0"/>
                <a:ea typeface="SimSun" panose="02010600030101010101" pitchFamily="2" charset="-122"/>
              </a:rPr>
              <a:t> </a:t>
            </a:r>
            <a:r>
              <a:rPr lang="en-US" sz="2800" dirty="0" smtClean="0">
                <a:latin typeface="Arial" panose="020B0604020202020204" pitchFamily="34" charset="0"/>
                <a:ea typeface="SimSun" panose="02010600030101010101" pitchFamily="2" charset="-122"/>
              </a:rPr>
              <a:t>một </a:t>
            </a:r>
            <a:r>
              <a:rPr lang="en-US" sz="2800" dirty="0" err="1" smtClean="0">
                <a:latin typeface="Arial" panose="020B0604020202020204" pitchFamily="34" charset="0"/>
                <a:ea typeface="SimSun" panose="02010600030101010101" pitchFamily="2" charset="-122"/>
              </a:rPr>
              <a:t>bát</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cơm</a:t>
            </a:r>
            <a:r>
              <a:rPr lang="en-US" sz="2800" dirty="0" smtClean="0">
                <a:latin typeface="Arial" panose="020B0604020202020204" pitchFamily="34" charset="0"/>
                <a:ea typeface="SimSun" panose="02010600030101010101" pitchFamily="2" charset="-122"/>
              </a:rPr>
              <a:t>,</a:t>
            </a:r>
            <a:r>
              <a:rPr lang="en-US" sz="2800" dirty="0" smtClean="0">
                <a:solidFill>
                  <a:srgbClr val="FF0000"/>
                </a:solidFill>
                <a:latin typeface="Arial" panose="020B0604020202020204" pitchFamily="34" charset="0"/>
                <a:ea typeface="SimSun" panose="02010600030101010101" pitchFamily="2" charset="-122"/>
              </a:rPr>
              <a:t>/</a:t>
            </a:r>
            <a:endParaRPr lang="en-US" sz="2800" dirty="0" smtClean="0">
              <a:solidFill>
                <a:srgbClr val="FF0000"/>
              </a:solidFill>
              <a:latin typeface="Arial" panose="020B0604020202020204" pitchFamily="34" charset="0"/>
              <a:ea typeface="SimSun" panose="02010600030101010101" pitchFamily="2" charset="-122"/>
            </a:endParaRPr>
          </a:p>
          <a:p>
            <a:pPr marL="457200" indent="-457200" fontAlgn="base">
              <a:spcBef>
                <a:spcPct val="0"/>
              </a:spcBef>
              <a:spcAft>
                <a:spcPct val="0"/>
              </a:spcAft>
            </a:pPr>
            <a:r>
              <a:rPr lang="en-US" sz="2800" dirty="0" err="1" smtClean="0">
                <a:latin typeface="Arial" panose="020B0604020202020204" pitchFamily="34" charset="0"/>
                <a:ea typeface="SimSun" panose="02010600030101010101" pitchFamily="2" charset="-122"/>
              </a:rPr>
              <a:t>Nhớ</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người</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cày</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ruộng</a:t>
            </a:r>
            <a:r>
              <a:rPr lang="en-US" sz="2800" dirty="0" smtClean="0">
                <a:latin typeface="Arial" panose="020B0604020202020204" pitchFamily="34" charset="0"/>
                <a:ea typeface="SimSun" panose="02010600030101010101" pitchFamily="2" charset="-122"/>
              </a:rPr>
              <a:t>.</a:t>
            </a:r>
            <a:r>
              <a:rPr lang="en-US" sz="2800" dirty="0" smtClean="0">
                <a:solidFill>
                  <a:srgbClr val="FF0000"/>
                </a:solidFill>
                <a:latin typeface="Arial" panose="020B0604020202020204" pitchFamily="34" charset="0"/>
                <a:ea typeface="SimSun" panose="02010600030101010101" pitchFamily="2" charset="-122"/>
              </a:rPr>
              <a:t>//</a:t>
            </a:r>
            <a:endParaRPr lang="en-US" sz="2800" dirty="0" smtClean="0">
              <a:solidFill>
                <a:srgbClr val="FF0000"/>
              </a:solidFill>
              <a:latin typeface="Arial" panose="020B0604020202020204" pitchFamily="34" charset="0"/>
              <a:ea typeface="SimSun" panose="02010600030101010101" pitchFamily="2" charset="-122"/>
            </a:endParaRPr>
          </a:p>
          <a:p>
            <a:pPr marL="457200" indent="-457200" fontAlgn="base">
              <a:spcBef>
                <a:spcPct val="0"/>
              </a:spcBef>
              <a:spcAft>
                <a:spcPct val="0"/>
              </a:spcAft>
            </a:pPr>
            <a:r>
              <a:rPr lang="en-US" sz="2800" dirty="0" err="1" smtClean="0">
                <a:latin typeface="Arial" panose="020B0604020202020204" pitchFamily="34" charset="0"/>
                <a:ea typeface="SimSun" panose="02010600030101010101" pitchFamily="2" charset="-122"/>
              </a:rPr>
              <a:t>Ăn</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đĩa</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rau</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muống</a:t>
            </a:r>
            <a:r>
              <a:rPr lang="en-US" sz="2800" dirty="0" smtClean="0">
                <a:latin typeface="Arial" panose="020B0604020202020204" pitchFamily="34" charset="0"/>
                <a:ea typeface="SimSun" panose="02010600030101010101" pitchFamily="2" charset="-122"/>
              </a:rPr>
              <a:t>,</a:t>
            </a:r>
            <a:r>
              <a:rPr lang="en-US" sz="2800" dirty="0" smtClean="0">
                <a:solidFill>
                  <a:srgbClr val="FF0000"/>
                </a:solidFill>
                <a:latin typeface="Arial" panose="020B0604020202020204" pitchFamily="34" charset="0"/>
                <a:ea typeface="SimSun" panose="02010600030101010101" pitchFamily="2" charset="-122"/>
              </a:rPr>
              <a:t>/</a:t>
            </a:r>
            <a:endParaRPr lang="en-US" sz="2800" dirty="0" smtClean="0">
              <a:solidFill>
                <a:srgbClr val="FF0000"/>
              </a:solidFill>
              <a:latin typeface="Arial" panose="020B0604020202020204" pitchFamily="34" charset="0"/>
              <a:ea typeface="SimSun" panose="02010600030101010101" pitchFamily="2" charset="-122"/>
            </a:endParaRPr>
          </a:p>
          <a:p>
            <a:pPr marL="457200" indent="-457200" fontAlgn="base">
              <a:spcBef>
                <a:spcPct val="0"/>
              </a:spcBef>
              <a:spcAft>
                <a:spcPct val="0"/>
              </a:spcAft>
            </a:pPr>
            <a:r>
              <a:rPr lang="en-US" sz="2800" dirty="0" err="1" smtClean="0">
                <a:latin typeface="Arial" panose="020B0604020202020204" pitchFamily="34" charset="0"/>
                <a:ea typeface="SimSun" panose="02010600030101010101" pitchFamily="2" charset="-122"/>
              </a:rPr>
              <a:t>Nhớ</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người</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đào</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ao</a:t>
            </a:r>
            <a:r>
              <a:rPr lang="en-US" sz="2800" dirty="0" smtClean="0">
                <a:latin typeface="Arial" panose="020B0604020202020204" pitchFamily="34" charset="0"/>
                <a:ea typeface="SimSun" panose="02010600030101010101" pitchFamily="2" charset="-122"/>
              </a:rPr>
              <a:t>.</a:t>
            </a:r>
            <a:r>
              <a:rPr lang="en-US" sz="2800" dirty="0" smtClean="0">
                <a:solidFill>
                  <a:srgbClr val="FF0000"/>
                </a:solidFill>
                <a:latin typeface="Arial" panose="020B0604020202020204" pitchFamily="34" charset="0"/>
                <a:ea typeface="SimSun" panose="02010600030101010101" pitchFamily="2" charset="-122"/>
              </a:rPr>
              <a:t>//</a:t>
            </a:r>
            <a:endParaRPr lang="en-US" sz="2800" dirty="0" smtClean="0">
              <a:solidFill>
                <a:srgbClr val="FF0000"/>
              </a:solidFill>
              <a:latin typeface="Arial" panose="020B0604020202020204" pitchFamily="34" charset="0"/>
              <a:ea typeface="SimSun" panose="02010600030101010101" pitchFamily="2" charset="-122"/>
            </a:endParaRPr>
          </a:p>
        </p:txBody>
      </p:sp>
      <p:sp>
        <p:nvSpPr>
          <p:cNvPr id="6" name="Rectangle 5"/>
          <p:cNvSpPr/>
          <p:nvPr/>
        </p:nvSpPr>
        <p:spPr bwMode="auto">
          <a:xfrm>
            <a:off x="1741714" y="188687"/>
            <a:ext cx="8795657" cy="1074058"/>
          </a:xfrm>
          <a:prstGeom prst="rect">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Thứ</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ba</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ngày</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11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tháng</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5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năm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2021</a:t>
            </a:r>
          </a:p>
          <a:p>
            <a:pPr marL="0" marR="0" indent="0" algn="ctr" defTabSz="914400" rtl="0" eaLnBrk="1" fontAlgn="base" latinLnBrk="0" hangingPunct="1">
              <a:lnSpc>
                <a:spcPct val="100000"/>
              </a:lnSpc>
              <a:spcBef>
                <a:spcPct val="0"/>
              </a:spcBef>
              <a:spcAft>
                <a:spcPct val="0"/>
              </a:spcAft>
              <a:buClrTx/>
              <a:buSzTx/>
              <a:buFontTx/>
              <a:buNone/>
            </a:pPr>
            <a:r>
              <a:rPr lang="en-US" sz="2400" u="sng" baseline="0" dirty="0" err="1" smtClean="0">
                <a:latin typeface="Arial" panose="020B0604020202020204" pitchFamily="34" charset="0"/>
                <a:ea typeface="SimSun" panose="02010600030101010101" pitchFamily="2" charset="-122"/>
              </a:rPr>
              <a:t>Tiếng</a:t>
            </a:r>
            <a:r>
              <a:rPr lang="en-US" sz="2400" u="sng" dirty="0" smtClean="0">
                <a:latin typeface="Arial" panose="020B0604020202020204" pitchFamily="34" charset="0"/>
                <a:ea typeface="SimSun" panose="02010600030101010101" pitchFamily="2" charset="-122"/>
              </a:rPr>
              <a:t> </a:t>
            </a:r>
            <a:r>
              <a:rPr lang="en-US" sz="2400" u="sng" dirty="0" err="1" smtClean="0">
                <a:latin typeface="Arial" panose="020B0604020202020204" pitchFamily="34" charset="0"/>
                <a:ea typeface="SimSun" panose="02010600030101010101" pitchFamily="2" charset="-122"/>
              </a:rPr>
              <a:t>Việt</a:t>
            </a:r>
            <a:endParaRPr lang="en-US" sz="2400" u="sng" dirty="0" smtClean="0">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en-US" sz="2400" b="0" i="0" u="sng"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Bài</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5</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Nhớ</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ơn</a:t>
            </a:r>
            <a:endParaRPr kumimoji="0" lang="en-US" sz="2800" b="0" i="0" u="none" strike="noStrike" cap="none" normalizeH="0" baseline="0" dirty="0" smtClean="0">
              <a:ln>
                <a:noFill/>
              </a:ln>
              <a:solidFill>
                <a:srgbClr val="FF0000"/>
              </a:solidFill>
              <a:effectLst/>
              <a:latin typeface="Arial" panose="020B0604020202020204" pitchFamily="34" charset="0"/>
              <a:ea typeface="SimSun" panose="02010600030101010101" pitchFamily="2" charset="-122"/>
            </a:endParaRPr>
          </a:p>
        </p:txBody>
      </p:sp>
      <p:sp>
        <p:nvSpPr>
          <p:cNvPr id="7" name="Rectangle 6"/>
          <p:cNvSpPr/>
          <p:nvPr/>
        </p:nvSpPr>
        <p:spPr bwMode="auto">
          <a:xfrm>
            <a:off x="622662" y="1292035"/>
            <a:ext cx="2166258" cy="404949"/>
          </a:xfrm>
          <a:prstGeom prst="rect">
            <a:avLst/>
          </a:prstGeom>
          <a:solidFill>
            <a:srgbClr val="92D050"/>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sz="28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KHÁM</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PHÁ</a:t>
            </a:r>
            <a:endParaRPr kumimoji="0" lang="en-US" sz="28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1741714" y="188687"/>
            <a:ext cx="8795657" cy="1074058"/>
          </a:xfrm>
          <a:prstGeom prst="rect">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Thứ</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ba</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ngày</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11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tháng</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5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năm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2021</a:t>
            </a:r>
          </a:p>
          <a:p>
            <a:pPr marL="0" marR="0" indent="0" algn="ctr" defTabSz="914400" rtl="0" eaLnBrk="1" fontAlgn="base" latinLnBrk="0" hangingPunct="1">
              <a:lnSpc>
                <a:spcPct val="100000"/>
              </a:lnSpc>
              <a:spcBef>
                <a:spcPct val="0"/>
              </a:spcBef>
              <a:spcAft>
                <a:spcPct val="0"/>
              </a:spcAft>
              <a:buClrTx/>
              <a:buSzTx/>
              <a:buFontTx/>
              <a:buNone/>
            </a:pPr>
            <a:r>
              <a:rPr lang="en-US" sz="2400" u="sng" baseline="0" dirty="0" err="1" smtClean="0">
                <a:latin typeface="Arial" panose="020B0604020202020204" pitchFamily="34" charset="0"/>
                <a:ea typeface="SimSun" panose="02010600030101010101" pitchFamily="2" charset="-122"/>
              </a:rPr>
              <a:t>Tiếng</a:t>
            </a:r>
            <a:r>
              <a:rPr lang="en-US" sz="2400" u="sng" dirty="0" smtClean="0">
                <a:latin typeface="Arial" panose="020B0604020202020204" pitchFamily="34" charset="0"/>
                <a:ea typeface="SimSun" panose="02010600030101010101" pitchFamily="2" charset="-122"/>
              </a:rPr>
              <a:t> </a:t>
            </a:r>
            <a:r>
              <a:rPr lang="en-US" sz="2400" u="sng" dirty="0" err="1" smtClean="0">
                <a:latin typeface="Arial" panose="020B0604020202020204" pitchFamily="34" charset="0"/>
                <a:ea typeface="SimSun" panose="02010600030101010101" pitchFamily="2" charset="-122"/>
              </a:rPr>
              <a:t>Việt</a:t>
            </a:r>
            <a:endParaRPr lang="en-US" sz="2400" u="sng" dirty="0" smtClean="0">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en-US" sz="2400" b="0" i="0" u="sng"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Bài</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5</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Nhớ</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ơn</a:t>
            </a:r>
            <a:endParaRPr kumimoji="0" lang="en-US" sz="2800" b="0" i="0" u="none" strike="noStrike" cap="none" normalizeH="0" baseline="0" dirty="0" smtClean="0">
              <a:ln>
                <a:noFill/>
              </a:ln>
              <a:solidFill>
                <a:srgbClr val="FF0000"/>
              </a:solidFill>
              <a:effectLst/>
              <a:latin typeface="Arial" panose="020B0604020202020204" pitchFamily="34" charset="0"/>
              <a:ea typeface="SimSun" panose="02010600030101010101" pitchFamily="2" charset="-122"/>
            </a:endParaRPr>
          </a:p>
        </p:txBody>
      </p:sp>
      <p:sp>
        <p:nvSpPr>
          <p:cNvPr id="6" name="Rectangle 5"/>
          <p:cNvSpPr/>
          <p:nvPr/>
        </p:nvSpPr>
        <p:spPr>
          <a:xfrm>
            <a:off x="4068444" y="1410355"/>
            <a:ext cx="3856355" cy="5509200"/>
          </a:xfrm>
          <a:prstGeom prst="rect">
            <a:avLst/>
          </a:prstGeom>
          <a:noFill/>
        </p:spPr>
        <p:txBody>
          <a:bodyPr wrap="square">
            <a:spAutoFit/>
          </a:bodyPr>
          <a:lstStyle/>
          <a:p>
            <a:pPr marL="457200" indent="-457200" fontAlgn="base">
              <a:spcBef>
                <a:spcPct val="0"/>
              </a:spcBef>
              <a:spcAft>
                <a:spcPct val="0"/>
              </a:spcAft>
            </a:pPr>
            <a:r>
              <a:rPr lang="en-US" sz="2400" dirty="0" smtClean="0">
                <a:latin typeface="Arial" panose="020B0604020202020204" pitchFamily="34" charset="0"/>
                <a:ea typeface="SimSun" panose="02010600030101010101" pitchFamily="2" charset="-122"/>
              </a:rPr>
              <a:t>         </a:t>
            </a:r>
            <a:r>
              <a:rPr lang="en-US" sz="2000" b="1" dirty="0" err="1" smtClean="0">
                <a:latin typeface="Arial" panose="020B0604020202020204" pitchFamily="34" charset="0"/>
                <a:ea typeface="SimSun" panose="02010600030101010101" pitchFamily="2" charset="-122"/>
              </a:rPr>
              <a:t>Nhớ</a:t>
            </a:r>
            <a:r>
              <a:rPr lang="en-US" sz="2000" b="1" dirty="0" smtClean="0">
                <a:latin typeface="Arial" panose="020B0604020202020204" pitchFamily="34" charset="0"/>
                <a:ea typeface="SimSun" panose="02010600030101010101" pitchFamily="2" charset="-122"/>
              </a:rPr>
              <a:t> </a:t>
            </a:r>
            <a:r>
              <a:rPr lang="en-US" sz="2000" b="1" dirty="0" err="1" smtClean="0">
                <a:latin typeface="Arial" panose="020B0604020202020204" pitchFamily="34" charset="0"/>
                <a:ea typeface="SimSun" panose="02010600030101010101" pitchFamily="2" charset="-122"/>
              </a:rPr>
              <a:t>ơn</a:t>
            </a:r>
            <a:endParaRPr lang="en-US" sz="2000" b="1" dirty="0" smtClean="0">
              <a:latin typeface="Arial" panose="020B0604020202020204" pitchFamily="34" charset="0"/>
              <a:ea typeface="SimSun" panose="02010600030101010101" pitchFamily="2" charset="-122"/>
            </a:endParaRP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Ăn</a:t>
            </a:r>
            <a:r>
              <a:rPr lang="en-US" sz="2000" dirty="0" smtClean="0">
                <a:latin typeface="Arial" panose="020B0604020202020204" pitchFamily="34" charset="0"/>
                <a:ea typeface="SimSun" panose="02010600030101010101" pitchFamily="2" charset="-122"/>
              </a:rPr>
              <a:t> một </a:t>
            </a:r>
            <a:r>
              <a:rPr lang="en-US" sz="2000" dirty="0" err="1" smtClean="0">
                <a:latin typeface="Arial" panose="020B0604020202020204" pitchFamily="34" charset="0"/>
                <a:ea typeface="SimSun" panose="02010600030101010101" pitchFamily="2" charset="-122"/>
              </a:rPr>
              <a:t>bát</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cơm</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cày</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ruộng</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Ăn</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đĩa</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rau</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muống</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đào</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ao</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Ăn</a:t>
            </a:r>
            <a:r>
              <a:rPr lang="en-US" sz="2000" dirty="0" smtClean="0">
                <a:latin typeface="Arial" panose="020B0604020202020204" pitchFamily="34" charset="0"/>
                <a:ea typeface="SimSun" panose="02010600030101010101" pitchFamily="2" charset="-122"/>
              </a:rPr>
              <a:t> một </a:t>
            </a:r>
            <a:r>
              <a:rPr lang="en-US" sz="2000" dirty="0" err="1" smtClean="0">
                <a:latin typeface="Arial" panose="020B0604020202020204" pitchFamily="34" charset="0"/>
                <a:ea typeface="SimSun" panose="02010600030101010101" pitchFamily="2" charset="-122"/>
              </a:rPr>
              <a:t>quả</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đào</a:t>
            </a:r>
            <a:r>
              <a:rPr lang="en-US" sz="2000" dirty="0" smtClean="0">
                <a:latin typeface="Arial" panose="020B0604020202020204" pitchFamily="34" charset="0"/>
                <a:ea typeface="SimSun" panose="02010600030101010101" pitchFamily="2" charset="-122"/>
              </a:rPr>
              <a:t>, </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vun</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gốc</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Ăn</a:t>
            </a:r>
            <a:r>
              <a:rPr lang="en-US" sz="2000" dirty="0" smtClean="0">
                <a:latin typeface="Arial" panose="020B0604020202020204" pitchFamily="34" charset="0"/>
                <a:ea typeface="SimSun" panose="02010600030101010101" pitchFamily="2" charset="-122"/>
              </a:rPr>
              <a:t> một con </a:t>
            </a:r>
            <a:r>
              <a:rPr lang="en-US" sz="2000" dirty="0" err="1" smtClean="0">
                <a:latin typeface="Arial" panose="020B0604020202020204" pitchFamily="34" charset="0"/>
                <a:ea typeface="SimSun" panose="02010600030101010101" pitchFamily="2" charset="-122"/>
              </a:rPr>
              <a:t>ốc</a:t>
            </a:r>
            <a:r>
              <a:rPr lang="en-US" sz="2000" dirty="0" smtClean="0">
                <a:latin typeface="Arial" panose="020B0604020202020204" pitchFamily="34" charset="0"/>
                <a:ea typeface="SimSun" panose="02010600030101010101" pitchFamily="2" charset="-122"/>
              </a:rPr>
              <a:t>, </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đi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mò</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smtClean="0">
                <a:latin typeface="Arial" panose="020B0604020202020204" pitchFamily="34" charset="0"/>
                <a:ea typeface="SimSun" panose="02010600030101010101" pitchFamily="2" charset="-122"/>
              </a:rPr>
              <a:t>Sang </a:t>
            </a:r>
            <a:r>
              <a:rPr lang="en-US" sz="2000" dirty="0" err="1" smtClean="0">
                <a:latin typeface="Arial" panose="020B0604020202020204" pitchFamily="34" charset="0"/>
                <a:ea typeface="SimSun" panose="02010600030101010101" pitchFamily="2" charset="-122"/>
              </a:rPr>
              <a:t>đò</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chèo</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chống</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Nằm</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võng</a:t>
            </a:r>
            <a:r>
              <a:rPr lang="en-US" sz="2000" dirty="0" smtClean="0">
                <a:latin typeface="Arial" panose="020B0604020202020204" pitchFamily="34" charset="0"/>
                <a:ea typeface="SimSun" panose="02010600030101010101" pitchFamily="2" charset="-122"/>
              </a:rPr>
              <a:t>, </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mắc</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dây</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Đứng</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mát</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gốc</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cây</a:t>
            </a:r>
            <a:r>
              <a:rPr lang="en-US" sz="2000" dirty="0" smtClean="0">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000" dirty="0" err="1" smtClean="0">
                <a:latin typeface="Arial" panose="020B0604020202020204" pitchFamily="34" charset="0"/>
                <a:ea typeface="SimSun" panose="02010600030101010101" pitchFamily="2" charset="-122"/>
              </a:rPr>
              <a:t>Nhớ</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người</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trồng</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trọt</a:t>
            </a:r>
            <a:r>
              <a:rPr lang="en-US" sz="2000" dirty="0" smtClean="0">
                <a:latin typeface="Arial" panose="020B0604020202020204" pitchFamily="34" charset="0"/>
                <a:ea typeface="SimSun" panose="02010600030101010101" pitchFamily="2" charset="-122"/>
              </a:rPr>
              <a:t>.</a:t>
            </a:r>
          </a:p>
          <a:p>
            <a:pPr marL="457200" indent="-457200" algn="ctr" fontAlgn="base">
              <a:spcBef>
                <a:spcPct val="0"/>
              </a:spcBef>
              <a:spcAft>
                <a:spcPct val="0"/>
              </a:spcAft>
            </a:pP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Đồng</a:t>
            </a:r>
            <a:r>
              <a:rPr lang="en-US" sz="2000" dirty="0" smtClean="0">
                <a:latin typeface="Arial" panose="020B0604020202020204" pitchFamily="34" charset="0"/>
                <a:ea typeface="SimSun" panose="02010600030101010101" pitchFamily="2" charset="-122"/>
              </a:rPr>
              <a:t> </a:t>
            </a:r>
            <a:r>
              <a:rPr lang="en-US" sz="2000" dirty="0" err="1" smtClean="0">
                <a:latin typeface="Arial" panose="020B0604020202020204" pitchFamily="34" charset="0"/>
                <a:ea typeface="SimSun" panose="02010600030101010101" pitchFamily="2" charset="-122"/>
              </a:rPr>
              <a:t>dao</a:t>
            </a:r>
            <a:r>
              <a:rPr lang="en-US" sz="2000" dirty="0" smtClean="0">
                <a:latin typeface="Arial" panose="020B0604020202020204" pitchFamily="34" charset="0"/>
                <a:ea typeface="SimSun" panose="02010600030101010101" pitchFamily="2" charset="-122"/>
              </a:rPr>
              <a:t>)</a:t>
            </a:r>
          </a:p>
          <a:p>
            <a:pPr marL="457200" indent="-457200" algn="ctr" fontAlgn="base">
              <a:spcBef>
                <a:spcPct val="0"/>
              </a:spcBef>
              <a:spcAft>
                <a:spcPct val="0"/>
              </a:spcAft>
            </a:pPr>
            <a:endParaRPr lang="en-US" sz="2400" dirty="0" smtClean="0">
              <a:latin typeface="Arial" panose="020B0604020202020204" pitchFamily="34" charset="0"/>
              <a:ea typeface="SimSun" panose="02010600030101010101" pitchFamily="2" charset="-122"/>
            </a:endParaRPr>
          </a:p>
        </p:txBody>
      </p:sp>
      <p:sp>
        <p:nvSpPr>
          <p:cNvPr id="7" name="Rectangle 6"/>
          <p:cNvSpPr/>
          <p:nvPr/>
        </p:nvSpPr>
        <p:spPr bwMode="auto">
          <a:xfrm>
            <a:off x="622662" y="1292035"/>
            <a:ext cx="1972491" cy="404949"/>
          </a:xfrm>
          <a:prstGeom prst="rect">
            <a:avLst/>
          </a:prstGeom>
          <a:solidFill>
            <a:srgbClr val="92D050"/>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KHÁM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PHÁ</a:t>
            </a:r>
            <a:endPar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61554" y="183276"/>
            <a:ext cx="11293434" cy="6644244"/>
          </a:xfrm>
        </p:spPr>
      </p:pic>
      <p:sp>
        <p:nvSpPr>
          <p:cNvPr id="5" name="TextBox 4"/>
          <p:cNvSpPr txBox="1"/>
          <p:nvPr/>
        </p:nvSpPr>
        <p:spPr>
          <a:xfrm>
            <a:off x="985652" y="5700157"/>
            <a:ext cx="2576946" cy="646331"/>
          </a:xfrm>
          <a:prstGeom prst="rect">
            <a:avLst/>
          </a:prstGeom>
          <a:noFill/>
        </p:spPr>
        <p:txBody>
          <a:bodyPr wrap="square" rtlCol="0">
            <a:spAutoFit/>
          </a:bodyPr>
          <a:lstStyle/>
          <a:p>
            <a:r>
              <a:rPr lang="en-US" sz="3600" dirty="0" err="1" smtClean="0">
                <a:solidFill>
                  <a:srgbClr val="FFFF00"/>
                </a:solidFill>
                <a:latin typeface="Times New Roman" panose="02020603050405020304" pitchFamily="18" charset="0"/>
                <a:cs typeface="Times New Roman" panose="02020603050405020304" pitchFamily="18" charset="0"/>
              </a:rPr>
              <a:t>Cày</a:t>
            </a:r>
            <a:r>
              <a:rPr lang="en-US" sz="3600" dirty="0" smtClean="0">
                <a:solidFill>
                  <a:srgbClr val="FFFF00"/>
                </a:solidFill>
                <a:latin typeface="Times New Roman" panose="02020603050405020304" pitchFamily="18" charset="0"/>
                <a:cs typeface="Times New Roman" panose="02020603050405020304" pitchFamily="18" charset="0"/>
              </a:rPr>
              <a:t> </a:t>
            </a:r>
            <a:r>
              <a:rPr lang="en-US" sz="3600" dirty="0" err="1" smtClean="0">
                <a:solidFill>
                  <a:srgbClr val="FFFF00"/>
                </a:solidFill>
                <a:latin typeface="Times New Roman" panose="02020603050405020304" pitchFamily="18" charset="0"/>
                <a:cs typeface="Times New Roman" panose="02020603050405020304" pitchFamily="18" charset="0"/>
              </a:rPr>
              <a:t>ruộng</a:t>
            </a:r>
            <a:endParaRPr lang="en-US" sz="36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3132" y="190005"/>
            <a:ext cx="11598828" cy="6460177"/>
          </a:xfrm>
          <a:prstGeom prst="rect">
            <a:avLst/>
          </a:prstGeom>
        </p:spPr>
      </p:pic>
      <p:sp>
        <p:nvSpPr>
          <p:cNvPr id="6" name="TextBox 5"/>
          <p:cNvSpPr txBox="1"/>
          <p:nvPr/>
        </p:nvSpPr>
        <p:spPr>
          <a:xfrm>
            <a:off x="985652" y="5700157"/>
            <a:ext cx="2576946" cy="646331"/>
          </a:xfrm>
          <a:prstGeom prst="rect">
            <a:avLst/>
          </a:prstGeom>
          <a:noFill/>
        </p:spPr>
        <p:txBody>
          <a:bodyPr wrap="square" rtlCol="0">
            <a:spAutoFit/>
          </a:bodyPr>
          <a:lstStyle/>
          <a:p>
            <a:r>
              <a:rPr lang="en-US" sz="3600" dirty="0" err="1" smtClean="0">
                <a:solidFill>
                  <a:srgbClr val="FFFF00"/>
                </a:solidFill>
                <a:latin typeface="Times New Roman" panose="02020603050405020304" pitchFamily="18" charset="0"/>
                <a:cs typeface="Times New Roman" panose="02020603050405020304" pitchFamily="18" charset="0"/>
              </a:rPr>
              <a:t>Vun</a:t>
            </a:r>
            <a:r>
              <a:rPr lang="en-US" sz="3600" dirty="0" smtClean="0">
                <a:solidFill>
                  <a:srgbClr val="FFFF00"/>
                </a:solidFill>
                <a:latin typeface="Times New Roman" panose="02020603050405020304" pitchFamily="18" charset="0"/>
                <a:cs typeface="Times New Roman" panose="02020603050405020304" pitchFamily="18" charset="0"/>
              </a:rPr>
              <a:t> </a:t>
            </a:r>
            <a:r>
              <a:rPr lang="en-US" sz="3600" dirty="0" err="1" smtClean="0">
                <a:solidFill>
                  <a:srgbClr val="FFFF00"/>
                </a:solidFill>
                <a:latin typeface="Times New Roman" panose="02020603050405020304" pitchFamily="18" charset="0"/>
                <a:cs typeface="Times New Roman" panose="02020603050405020304" pitchFamily="18" charset="0"/>
              </a:rPr>
              <a:t>gốc</a:t>
            </a:r>
            <a:endParaRPr lang="en-US" sz="36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676400"/>
            <a:ext cx="9372600" cy="685800"/>
          </a:xfrm>
        </p:spPr>
        <p:txBody>
          <a:bodyPr>
            <a:normAutofit/>
          </a:bodyPr>
          <a:lstStyle/>
          <a:p>
            <a:r>
              <a:rPr lang="en-US" dirty="0">
                <a:latin typeface="Times New Roman" panose="02020603050405020304" pitchFamily="18" charset="0"/>
                <a:cs typeface="Times New Roman" panose="02020603050405020304" pitchFamily="18" charset="0"/>
              </a:rPr>
              <a:t>3. Tìm ở cuối các dòng thơ những tiếng cùng vần </a:t>
            </a:r>
          </a:p>
        </p:txBody>
      </p:sp>
      <p:sp>
        <p:nvSpPr>
          <p:cNvPr id="5" name="Title 1"/>
          <p:cNvSpPr txBox="1"/>
          <p:nvPr/>
        </p:nvSpPr>
        <p:spPr>
          <a:xfrm>
            <a:off x="694055" y="2849245"/>
            <a:ext cx="10515600" cy="2517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endParaRPr lang="en-US" dirty="0">
              <a:latin typeface=".VnAvant" panose="020BE200000000000000" pitchFamily="34" charset="0"/>
            </a:endParaRPr>
          </a:p>
        </p:txBody>
      </p:sp>
      <p:sp>
        <p:nvSpPr>
          <p:cNvPr id="3" name="7-Point Star 2"/>
          <p:cNvSpPr/>
          <p:nvPr/>
        </p:nvSpPr>
        <p:spPr>
          <a:xfrm>
            <a:off x="2682875" y="2602231"/>
            <a:ext cx="2153285" cy="88773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r</a:t>
            </a:r>
            <a:r>
              <a:rPr lang="en-US" sz="2800" dirty="0" err="1" smtClean="0">
                <a:latin typeface="Times New Roman" panose="02020603050405020304" pitchFamily="18" charset="0"/>
                <a:cs typeface="Times New Roman" panose="02020603050405020304" pitchFamily="18" charset="0"/>
              </a:rPr>
              <a:t>uộng</a:t>
            </a:r>
            <a:endParaRPr lang="en-US" sz="2800" dirty="0">
              <a:latin typeface="Times New Roman" panose="02020603050405020304" pitchFamily="18" charset="0"/>
              <a:cs typeface="Times New Roman" panose="02020603050405020304" pitchFamily="18" charset="0"/>
            </a:endParaRPr>
          </a:p>
        </p:txBody>
      </p:sp>
      <p:sp>
        <p:nvSpPr>
          <p:cNvPr id="4" name="7-Point Star 3"/>
          <p:cNvSpPr/>
          <p:nvPr/>
        </p:nvSpPr>
        <p:spPr>
          <a:xfrm>
            <a:off x="6050279" y="2617471"/>
            <a:ext cx="2211705" cy="87249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muống</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bwMode="auto">
          <a:xfrm>
            <a:off x="1741714" y="188687"/>
            <a:ext cx="8795657" cy="1074058"/>
          </a:xfrm>
          <a:prstGeom prst="rect">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Thứ</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ba</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ngày</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11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tháng</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5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năm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2021</a:t>
            </a:r>
          </a:p>
          <a:p>
            <a:pPr marL="0" marR="0" indent="0" algn="ctr" defTabSz="914400" rtl="0" eaLnBrk="1" fontAlgn="base" latinLnBrk="0" hangingPunct="1">
              <a:lnSpc>
                <a:spcPct val="100000"/>
              </a:lnSpc>
              <a:spcBef>
                <a:spcPct val="0"/>
              </a:spcBef>
              <a:spcAft>
                <a:spcPct val="0"/>
              </a:spcAft>
              <a:buClrTx/>
              <a:buSzTx/>
              <a:buFontTx/>
              <a:buNone/>
            </a:pPr>
            <a:r>
              <a:rPr lang="en-US" sz="2400" u="sng" baseline="0" dirty="0" err="1" smtClean="0">
                <a:latin typeface="Arial" panose="020B0604020202020204" pitchFamily="34" charset="0"/>
                <a:ea typeface="SimSun" panose="02010600030101010101" pitchFamily="2" charset="-122"/>
              </a:rPr>
              <a:t>Tiếng</a:t>
            </a:r>
            <a:r>
              <a:rPr lang="en-US" sz="2400" u="sng" dirty="0" smtClean="0">
                <a:latin typeface="Arial" panose="020B0604020202020204" pitchFamily="34" charset="0"/>
                <a:ea typeface="SimSun" panose="02010600030101010101" pitchFamily="2" charset="-122"/>
              </a:rPr>
              <a:t> </a:t>
            </a:r>
            <a:r>
              <a:rPr lang="en-US" sz="2400" u="sng" dirty="0" err="1" smtClean="0">
                <a:latin typeface="Arial" panose="020B0604020202020204" pitchFamily="34" charset="0"/>
                <a:ea typeface="SimSun" panose="02010600030101010101" pitchFamily="2" charset="-122"/>
              </a:rPr>
              <a:t>Việt</a:t>
            </a:r>
            <a:endParaRPr lang="en-US" sz="2400" u="sng" dirty="0" smtClean="0">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en-US" sz="2400" b="0" i="0" u="sng"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Bài</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5</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Nhớ</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ơn</a:t>
            </a:r>
            <a:endParaRPr kumimoji="0" lang="en-US" sz="2800" b="0" i="0" u="none" strike="noStrike" cap="none" normalizeH="0" baseline="0" dirty="0" smtClean="0">
              <a:ln>
                <a:noFill/>
              </a:ln>
              <a:solidFill>
                <a:srgbClr val="FF0000"/>
              </a:solidFill>
              <a:effectLst/>
              <a:latin typeface="Arial" panose="020B0604020202020204" pitchFamily="34" charset="0"/>
              <a:ea typeface="SimSun" panose="02010600030101010101" pitchFamily="2" charset="-122"/>
            </a:endParaRPr>
          </a:p>
        </p:txBody>
      </p:sp>
      <p:sp>
        <p:nvSpPr>
          <p:cNvPr id="7" name="Rectangle 6"/>
          <p:cNvSpPr/>
          <p:nvPr/>
        </p:nvSpPr>
        <p:spPr bwMode="auto">
          <a:xfrm>
            <a:off x="485502" y="1036321"/>
            <a:ext cx="1972491" cy="569224"/>
          </a:xfrm>
          <a:prstGeom prst="rect">
            <a:avLst/>
          </a:prstGeom>
          <a:solidFill>
            <a:srgbClr val="92D050"/>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KHÁM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PHÁ</a:t>
            </a:r>
            <a:endPar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
        <p:nvSpPr>
          <p:cNvPr id="8" name="7-Point Star 7"/>
          <p:cNvSpPr/>
          <p:nvPr/>
        </p:nvSpPr>
        <p:spPr>
          <a:xfrm>
            <a:off x="2728595" y="3684271"/>
            <a:ext cx="2153285" cy="75057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ao</a:t>
            </a:r>
            <a:endParaRPr lang="en-US" sz="2800" dirty="0">
              <a:latin typeface="Times New Roman" panose="02020603050405020304" pitchFamily="18" charset="0"/>
              <a:cs typeface="Times New Roman" panose="02020603050405020304" pitchFamily="18" charset="0"/>
            </a:endParaRPr>
          </a:p>
        </p:txBody>
      </p:sp>
      <p:sp>
        <p:nvSpPr>
          <p:cNvPr id="9" name="7-Point Star 8"/>
          <p:cNvSpPr/>
          <p:nvPr/>
        </p:nvSpPr>
        <p:spPr>
          <a:xfrm>
            <a:off x="6203315" y="3714751"/>
            <a:ext cx="2153285" cy="88773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đào</a:t>
            </a:r>
            <a:endParaRPr lang="en-US" sz="2800" dirty="0">
              <a:latin typeface="Times New Roman" panose="02020603050405020304" pitchFamily="18" charset="0"/>
              <a:cs typeface="Times New Roman" panose="02020603050405020304" pitchFamily="18" charset="0"/>
            </a:endParaRPr>
          </a:p>
        </p:txBody>
      </p:sp>
      <p:sp>
        <p:nvSpPr>
          <p:cNvPr id="10" name="7-Point Star 9"/>
          <p:cNvSpPr/>
          <p:nvPr/>
        </p:nvSpPr>
        <p:spPr>
          <a:xfrm>
            <a:off x="2759075" y="4644391"/>
            <a:ext cx="2153285" cy="81153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mò</a:t>
            </a:r>
            <a:endParaRPr lang="en-US" sz="2800" dirty="0">
              <a:latin typeface="Times New Roman" panose="02020603050405020304" pitchFamily="18" charset="0"/>
              <a:cs typeface="Times New Roman" panose="02020603050405020304" pitchFamily="18" charset="0"/>
            </a:endParaRPr>
          </a:p>
        </p:txBody>
      </p:sp>
      <p:sp>
        <p:nvSpPr>
          <p:cNvPr id="11" name="7-Point Star 10"/>
          <p:cNvSpPr/>
          <p:nvPr/>
        </p:nvSpPr>
        <p:spPr>
          <a:xfrm>
            <a:off x="6233795" y="4735831"/>
            <a:ext cx="2153285" cy="781049"/>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đò</a:t>
            </a:r>
            <a:endParaRPr lang="en-US" sz="2800" dirty="0">
              <a:latin typeface="Times New Roman" panose="02020603050405020304" pitchFamily="18" charset="0"/>
              <a:cs typeface="Times New Roman" panose="02020603050405020304" pitchFamily="18" charset="0"/>
            </a:endParaRPr>
          </a:p>
        </p:txBody>
      </p:sp>
      <p:sp>
        <p:nvSpPr>
          <p:cNvPr id="12" name="7-Point Star 11"/>
          <p:cNvSpPr/>
          <p:nvPr/>
        </p:nvSpPr>
        <p:spPr>
          <a:xfrm>
            <a:off x="2865755" y="5665471"/>
            <a:ext cx="2153285" cy="84201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dây</a:t>
            </a:r>
            <a:endParaRPr lang="en-US" sz="2800" dirty="0">
              <a:latin typeface="Times New Roman" panose="02020603050405020304" pitchFamily="18" charset="0"/>
              <a:cs typeface="Times New Roman" panose="02020603050405020304" pitchFamily="18" charset="0"/>
            </a:endParaRPr>
          </a:p>
        </p:txBody>
      </p:sp>
      <p:sp>
        <p:nvSpPr>
          <p:cNvPr id="13" name="7-Point Star 12"/>
          <p:cNvSpPr/>
          <p:nvPr/>
        </p:nvSpPr>
        <p:spPr>
          <a:xfrm>
            <a:off x="6294755" y="5802631"/>
            <a:ext cx="2153285" cy="84201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đây</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heckerboard(across)">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heckerboard(across)">
                                      <p:cBhvr>
                                        <p:cTn id="38" dur="500"/>
                                        <p:tgtEl>
                                          <p:spTgt spid="12"/>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heckerboard(across)">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bwMode="auto">
          <a:xfrm>
            <a:off x="1741714" y="188687"/>
            <a:ext cx="8795657" cy="1074058"/>
          </a:xfrm>
          <a:prstGeom prst="rect">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Thứ</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ba</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ngày</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11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tháng</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5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năm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2021</a:t>
            </a:r>
          </a:p>
          <a:p>
            <a:pPr marL="0" marR="0" indent="0" algn="ctr" defTabSz="914400" rtl="0" eaLnBrk="1" fontAlgn="base" latinLnBrk="0" hangingPunct="1">
              <a:lnSpc>
                <a:spcPct val="100000"/>
              </a:lnSpc>
              <a:spcBef>
                <a:spcPct val="0"/>
              </a:spcBef>
              <a:spcAft>
                <a:spcPct val="0"/>
              </a:spcAft>
              <a:buClrTx/>
              <a:buSzTx/>
              <a:buFontTx/>
              <a:buNone/>
            </a:pPr>
            <a:r>
              <a:rPr lang="en-US" sz="2400" u="sng" baseline="0" dirty="0" err="1" smtClean="0">
                <a:latin typeface="Arial" panose="020B0604020202020204" pitchFamily="34" charset="0"/>
                <a:ea typeface="SimSun" panose="02010600030101010101" pitchFamily="2" charset="-122"/>
              </a:rPr>
              <a:t>Tiếng</a:t>
            </a:r>
            <a:r>
              <a:rPr lang="en-US" sz="2400" u="sng" dirty="0" smtClean="0">
                <a:latin typeface="Arial" panose="020B0604020202020204" pitchFamily="34" charset="0"/>
                <a:ea typeface="SimSun" panose="02010600030101010101" pitchFamily="2" charset="-122"/>
              </a:rPr>
              <a:t> </a:t>
            </a:r>
            <a:r>
              <a:rPr lang="en-US" sz="2400" u="sng" dirty="0" err="1" smtClean="0">
                <a:latin typeface="Arial" panose="020B0604020202020204" pitchFamily="34" charset="0"/>
                <a:ea typeface="SimSun" panose="02010600030101010101" pitchFamily="2" charset="-122"/>
              </a:rPr>
              <a:t>Việt</a:t>
            </a:r>
            <a:endParaRPr lang="en-US" sz="2400" u="sng" dirty="0" smtClean="0">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en-US" sz="2400" b="0" i="0" u="sng"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Bài</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5</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Nhớ</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ơn</a:t>
            </a:r>
            <a:endParaRPr kumimoji="0" lang="en-US" sz="2800" b="0" i="0" u="none" strike="noStrike" cap="none" normalizeH="0" baseline="0" dirty="0" smtClean="0">
              <a:ln>
                <a:noFill/>
              </a:ln>
              <a:solidFill>
                <a:srgbClr val="FF0000"/>
              </a:solidFill>
              <a:effectLst/>
              <a:latin typeface="Arial" panose="020B0604020202020204" pitchFamily="34" charset="0"/>
              <a:ea typeface="SimSun" panose="02010600030101010101" pitchFamily="2" charset="-122"/>
            </a:endParaRPr>
          </a:p>
        </p:txBody>
      </p:sp>
      <p:sp>
        <p:nvSpPr>
          <p:cNvPr id="5" name="Rectangle 4"/>
          <p:cNvSpPr/>
          <p:nvPr/>
        </p:nvSpPr>
        <p:spPr bwMode="auto">
          <a:xfrm>
            <a:off x="2621280" y="1706880"/>
            <a:ext cx="6126480" cy="3276600"/>
          </a:xfrm>
          <a:prstGeom prst="rect">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342900" marR="0" indent="-342900" algn="l" defTabSz="914400" rtl="0" eaLnBrk="1" fontAlgn="base" latinLnBrk="0" hangingPunct="1">
              <a:lnSpc>
                <a:spcPct val="100000"/>
              </a:lnSpc>
              <a:spcBef>
                <a:spcPct val="0"/>
              </a:spcBef>
              <a:spcAft>
                <a:spcPct val="0"/>
              </a:spcAft>
              <a:buClrTx/>
              <a:buSzTx/>
              <a:buFontTx/>
              <a:buAutoNum type="alphaLcPeriod"/>
            </a:pPr>
            <a:r>
              <a:rPr kumimoji="0" lang="en-US" sz="28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Bài</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đồng</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dao</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nhắc</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chúng</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ta</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sao</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chcần</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nhớ</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ơn</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đến</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ai</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a:t>
            </a:r>
          </a:p>
          <a:p>
            <a:pPr marL="342900" marR="0" indent="-342900" algn="l" defTabSz="914400" rtl="0" eaLnBrk="1" fontAlgn="base" latinLnBrk="0" hangingPunct="1">
              <a:lnSpc>
                <a:spcPct val="100000"/>
              </a:lnSpc>
              <a:spcBef>
                <a:spcPct val="0"/>
              </a:spcBef>
              <a:spcAft>
                <a:spcPct val="0"/>
              </a:spcAft>
              <a:buClrTx/>
              <a:buSzTx/>
              <a:buFontTx/>
              <a:buAutoNum type="alphaLcPeriod"/>
            </a:pPr>
            <a:r>
              <a:rPr lang="en-US" sz="2800" baseline="0" dirty="0" err="1" smtClean="0">
                <a:latin typeface="Arial" panose="020B0604020202020204" pitchFamily="34" charset="0"/>
                <a:ea typeface="SimSun" panose="02010600030101010101" pitchFamily="2" charset="-122"/>
              </a:rPr>
              <a:t>Vì</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sao</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chúng</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ta</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cần</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nhớ</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ơn</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họ</a:t>
            </a:r>
            <a:r>
              <a:rPr lang="en-US" sz="2800" dirty="0" smtClean="0">
                <a:latin typeface="Arial" panose="020B0604020202020204" pitchFamily="34" charset="0"/>
                <a:ea typeface="SimSun" panose="02010600030101010101" pitchFamily="2" charset="-122"/>
              </a:rPr>
              <a:t>?</a:t>
            </a:r>
          </a:p>
          <a:p>
            <a:pPr marL="342900" marR="0" indent="-342900" algn="l" defTabSz="914400" rtl="0" eaLnBrk="1" fontAlgn="base" latinLnBrk="0" hangingPunct="1">
              <a:lnSpc>
                <a:spcPct val="100000"/>
              </a:lnSpc>
              <a:spcBef>
                <a:spcPct val="0"/>
              </a:spcBef>
              <a:spcAft>
                <a:spcPct val="0"/>
              </a:spcAft>
              <a:buClrTx/>
              <a:buSzTx/>
              <a:buFontTx/>
              <a:buAutoNum type="alphaLcPeriod"/>
            </a:pPr>
            <a:r>
              <a:rPr kumimoji="0" lang="en-US" sz="28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Còn</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em</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em</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nhớ</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ơn</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những</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ai</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Vì</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sao</a:t>
            </a:r>
            <a:r>
              <a:rPr kumimoji="0" lang="en-US" sz="28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a:t>
            </a:r>
            <a:endParaRPr kumimoji="0" lang="en-US" sz="28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
        <p:nvSpPr>
          <p:cNvPr id="6" name="Title 1"/>
          <p:cNvSpPr>
            <a:spLocks noGrp="1"/>
          </p:cNvSpPr>
          <p:nvPr>
            <p:ph type="title"/>
          </p:nvPr>
        </p:nvSpPr>
        <p:spPr>
          <a:xfrm>
            <a:off x="2077588" y="2051817"/>
            <a:ext cx="3408812" cy="508503"/>
          </a:xfrm>
        </p:spPr>
        <p:txBody>
          <a:bodyPr>
            <a:noAutofit/>
          </a:bodyPr>
          <a:lstStyle/>
          <a:p>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4.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Trả</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lời</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câu</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hỏi</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38&quot;&gt;&lt;property id=&quot;20148&quot; value=&quot;5&quot;/&gt;&lt;property id=&quot;20300&quot; value=&quot;Slide 2&quot;/&gt;&lt;property id=&quot;20307&quot; value=&quot;257&quot;/&gt;&lt;/object&gt;&lt;object type=&quot;3&quot; unique_id=&quot;10039&quot;&gt;&lt;property id=&quot;20148&quot; value=&quot;5&quot;/&gt;&lt;property id=&quot;20300&quot; value=&quot;Slide 3&quot;/&gt;&lt;property id=&quot;20307&quot; value=&quot;258&quot;/&gt;&lt;/object&gt;&lt;object type=&quot;3&quot; unique_id=&quot;10040&quot;&gt;&lt;property id=&quot;20148&quot; value=&quot;5&quot;/&gt;&lt;property id=&quot;20300&quot; value=&quot;Slide 4 - &amp;quot;3. T×m ë cuèi c¸c dßng th¬ nh÷ng tiÕng cïng vÇn víi nhau. &amp;quot;&quot;/&gt;&lt;property id=&quot;20307&quot; value=&quot;260&quot;/&gt;&lt;/object&gt;&lt;object type=&quot;3&quot; unique_id=&quot;10041&quot;&gt;&lt;property id=&quot;20148&quot; value=&quot;5&quot;/&gt;&lt;property id=&quot;20300&quot; value=&quot;Slide 7&quot;/&gt;&lt;property id=&quot;20307&quot; value=&quot;259&quot;/&gt;&lt;/object&gt;&lt;object type=&quot;3&quot; unique_id=&quot;10063&quot;&gt;&lt;property id=&quot;20148&quot; value=&quot;5&quot;/&gt;&lt;property id=&quot;20300&quot; value=&quot;Slide 5 - &amp;quot;4. Tr¶ lêi c©u hái  a. Bµi ®ång dao nh¾c chóng ta cÇn nhí ¬n nh÷ng ai? &amp;quot;&quot;/&gt;&lt;property id=&quot;20307&quot; value=&quot;261&quot;/&gt;&lt;/object&gt;&lt;object type=&quot;3&quot; unique_id=&quot;10088&quot;&gt;&lt;property id=&quot;20148&quot; value=&quot;5&quot;/&gt;&lt;property id=&quot;20300&quot; value=&quot;Slide 6 - &amp;quot;5. Häc thuéc lßng bµi ®ång dao.&amp;quot;&quot;/&gt;&lt;property id=&quot;20307&quot; value=&quot;262&quot;/&gt;&lt;/object&gt;&lt;/object&gt;&lt;/object&gt;&lt;/database&gt;"/>
  <p:tag name="SECTOMILLISECCONVERTED" val="1"/>
</p:tagLst>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693</Words>
  <PresentationFormat>Custom</PresentationFormat>
  <Paragraphs>110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Blue Waves</vt:lpstr>
      <vt:lpstr>Slide 1</vt:lpstr>
      <vt:lpstr>Slide 2</vt:lpstr>
      <vt:lpstr>Slide 3</vt:lpstr>
      <vt:lpstr>Slide 4</vt:lpstr>
      <vt:lpstr>Slide 5</vt:lpstr>
      <vt:lpstr>Slide 6</vt:lpstr>
      <vt:lpstr>Slide 7</vt:lpstr>
      <vt:lpstr>3. Tìm ở cuối các dòng thơ những tiếng cùng vần </vt:lpstr>
      <vt:lpstr>4. Trả lời câu hỏi </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2020-08-22T05:31:00Z</dcterms:created>
  <dcterms:modified xsi:type="dcterms:W3CDTF">2021-05-09T13:45:19Z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