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0" r:id="rId3"/>
    <p:sldMasterId id="2147483693" r:id="rId4"/>
    <p:sldMasterId id="2147483706" r:id="rId5"/>
    <p:sldMasterId id="2147484025" r:id="rId6"/>
  </p:sldMasterIdLst>
  <p:notesMasterIdLst>
    <p:notesMasterId r:id="rId32"/>
  </p:notesMasterIdLst>
  <p:sldIdLst>
    <p:sldId id="272" r:id="rId7"/>
    <p:sldId id="274" r:id="rId8"/>
    <p:sldId id="281" r:id="rId9"/>
    <p:sldId id="283" r:id="rId10"/>
    <p:sldId id="284" r:id="rId11"/>
    <p:sldId id="285" r:id="rId12"/>
    <p:sldId id="286" r:id="rId13"/>
    <p:sldId id="259" r:id="rId14"/>
    <p:sldId id="257" r:id="rId15"/>
    <p:sldId id="270" r:id="rId16"/>
    <p:sldId id="287" r:id="rId17"/>
    <p:sldId id="268" r:id="rId18"/>
    <p:sldId id="288" r:id="rId19"/>
    <p:sldId id="258" r:id="rId20"/>
    <p:sldId id="290" r:id="rId21"/>
    <p:sldId id="277" r:id="rId22"/>
    <p:sldId id="280" r:id="rId23"/>
    <p:sldId id="292" r:id="rId24"/>
    <p:sldId id="271" r:id="rId25"/>
    <p:sldId id="269" r:id="rId26"/>
    <p:sldId id="263" r:id="rId27"/>
    <p:sldId id="291" r:id="rId28"/>
    <p:sldId id="262" r:id="rId29"/>
    <p:sldId id="294" r:id="rId30"/>
    <p:sldId id="293" r:id="rId31"/>
  </p:sldIdLst>
  <p:sldSz cx="12192000" cy="6858000"/>
  <p:notesSz cx="7104063" cy="10234613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3300"/>
    <a:srgbClr val="FF0000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80" y="1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8AFDE119-8BF1-4B7F-BC0C-3312A2C02F1F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4D0AA4A9-854D-4DF8-A31F-D6E7ADB6C8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FA517A87-EAC3-4009-9A29-DA76DD4C2A93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9626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B7AC7FEB-3B92-4733-8A1D-0805D0ADCB05}" type="slidenum">
              <a:rPr lang="en-US" altLang="zh-CN" b="0" smtClean="0">
                <a:latin typeface="等线" charset="-122"/>
                <a:ea typeface="等线" charset="-122"/>
              </a:rPr>
              <a:pPr/>
              <a:t>17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745D9E-3D69-48F1-9481-B6A9FAE8CB28}" type="slidenum">
              <a:rPr lang="zh-CN" altLang="en-US" b="0" smtClean="0">
                <a:latin typeface="等线" charset="-122"/>
                <a:ea typeface="等线" charset="-122"/>
              </a:rPr>
              <a:pPr/>
              <a:t>21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3ADB5B5-881C-4CC6-B198-46332287E169}" type="slidenum">
              <a:rPr lang="zh-CN" altLang="en-US" b="0" smtClean="0">
                <a:latin typeface="等线" charset="-122"/>
                <a:ea typeface="等线" charset="-122"/>
              </a:rPr>
              <a:pPr/>
              <a:t>23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F232F7F-506D-4920-BEB3-EC3BE1D59ACF}" type="slidenum">
              <a:rPr lang="zh-CN" altLang="en-US" b="0" smtClean="0">
                <a:latin typeface="等线" charset="-122"/>
                <a:ea typeface="等线" charset="-122"/>
              </a:rPr>
              <a:pPr/>
              <a:t>8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F06B6D-578D-478A-80E1-DA1E353F9157}" type="slidenum">
              <a:rPr lang="zh-CN" altLang="en-US" b="0" smtClean="0">
                <a:latin typeface="等线" charset="-122"/>
                <a:ea typeface="等线" charset="-122"/>
              </a:rPr>
              <a:pPr/>
              <a:t>9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文本占位符 18434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829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46994876-2A9C-415B-BD59-5758CFF90008}" type="slidenum">
              <a:rPr lang="en-US" altLang="zh-CN" sz="1300" b="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zh-CN" sz="13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7DB4268-A257-44AC-B870-429C87915971}" type="slidenum">
              <a:rPr lang="zh-CN" altLang="en-US" b="0" smtClean="0">
                <a:latin typeface="等线" charset="-122"/>
                <a:ea typeface="等线" charset="-122"/>
              </a:rPr>
              <a:pPr/>
              <a:t>12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8068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BAA964A3-C46E-4479-906F-8A1E2C7AD2B3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13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16BEE7D4-57C1-4324-9B08-ACDE352BCDF4}" type="slidenum">
              <a:rPr lang="zh-CN" altLang="en-US" b="0" smtClean="0">
                <a:latin typeface="等线" charset="-122"/>
                <a:ea typeface="等线" charset="-122"/>
              </a:rPr>
              <a:pPr/>
              <a:t>14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854C48A8-08E1-4FDC-9C84-62B9E898DAC7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942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FC55873-CBEC-473D-85E9-C617B14033FB}" type="slidenum">
              <a:rPr lang="en-US" altLang="zh-CN" b="0" smtClean="0">
                <a:latin typeface="等线" charset="-122"/>
                <a:ea typeface="等线" charset="-122"/>
              </a:rPr>
              <a:pPr/>
              <a:t>16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9482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53FAAD-0B02-4BA9-B78E-842DDD99F92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F0EEDF-AA23-4AAF-AEAA-80A0F9092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41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C548C0F-0C4F-42CC-B460-49EC6C7758A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F790487-8525-47DE-8B84-29F28815C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381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5FE784-ED16-428C-B6D5-B5EBEE719C6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72DA30B-A91B-46E9-94E0-4C7AE3746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278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7B83CB-815F-4DDF-8706-A6E9FF8C521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0E40FB5-DD39-4470-8AB1-206F77406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71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4B96B22-C180-4AA2-8E73-484BBC5ED27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8A2B576-B7BA-4F2E-B516-BF7EA9327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52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655AFE-8496-4940-8DF3-63BE09FE994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17DBCBE-3AA8-4BE2-9A5F-7243893E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30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0337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A8B9AF-3126-4FB1-84A6-B5E4B13F5AC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3615AA-1720-49BA-B3DB-1711B71ED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C62AB-E7D5-4DAB-980A-5CCF96659A4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79B1E5C-AED7-4297-A119-228F2A27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829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28DD8-3EA3-4328-B9BB-DD46AFC9EAF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AE83702-5145-4F04-8FB5-EAF12FB01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6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674D2D-47E2-46E3-9491-4C41307D6EA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956C32-FF29-4DE5-8361-44BFD00CF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0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D45436-69B5-4268-8155-34ED7F04BA7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08D0D9E-ECA4-48C7-86A3-1461725BA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35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6CFEAE-77D0-49D1-A2A9-3D4B6F055E2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B0E24C5-EFDD-4935-9D1C-528FC085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9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B8FE8E0-EFE1-4D14-A232-5C2E601DE2E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ACD5439-9F8E-49D5-A307-31726A1F6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18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4A614-4188-4F81-AD56-7F52ACD054F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5466B11-29DE-4AD8-BDC9-24B7A34A2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07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9164A3-0014-4610-BD6F-D76D17BAC03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A8D7C22-9D35-41FF-9C08-ECDCAC2C4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13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B08537-88BD-408F-8381-9D3D4E514DD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208A33F-BFA7-4BD9-B4C1-B59113F83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74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2B4E43-DB51-4591-A2F6-45B40F42DFA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9CD3924-EABD-4658-8A83-B3B6F440B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13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F5C3B5-0D69-4E49-923E-5646BB0AAB4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8F27D79-E4A7-49BA-A521-43C1E25CD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00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040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B3DD21-DE96-47D4-A889-E204F2D97B2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37C2040-56BA-40C3-9B6B-32BE8F07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42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515E7B-254D-4868-9C90-FE82667D0B3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8DFFC8-301A-45EB-BC7A-9883E6E3F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1170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7CC9E1-52CD-469C-810D-E408D823879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8B8BB55-EB32-47D6-A5CB-DBDE57B7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761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A250C1-5520-4E9F-95EE-2DF0BCA05F9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B75501A-F3FE-45CC-99F3-01E5D77A8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45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06FF2B-3860-4151-AEC3-2FF9049297F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1071A8-A37D-442E-AB46-30C8F62CE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70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AEFCC-FF7B-47E3-8F51-D1D16AEA4BD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CF8A989-B0D5-4C94-B3F8-3770FFEA1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67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7957EE-3BCF-46F6-B814-8B205283370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B149699-A33F-41D9-B023-04426D9D9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671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AA5E82-82FF-43D3-A433-1BCC9F7D604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47D2B85-87F2-48EB-89DD-C64F2BAD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550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DA035-BF4E-4165-9080-961ECB43E38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DBDC618-DDE0-4737-85AC-C655E11CB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930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161178-8780-40F6-9E8E-DDEB8FDF84E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46DFDCA-AAD6-4E77-B706-01FDF96BE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67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71D42A-F2A6-4205-AFC0-13ED3CFA58E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1F7EEE-CFF3-44BA-AFE8-C2C1335D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0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BC3EB1-9620-4860-AF9A-BD47E0B682F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D3D23E7-7160-4569-8233-86ED7F16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16513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3914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A7CA78-67FC-494B-8F88-F67717A8EBA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18AF634-5B79-4290-809B-4835437B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5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10077C-C001-4AF4-8668-3421BDAA9C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9948139-57BE-47B0-824F-45ACA6483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879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952AAD-D608-4286-930A-F2058DA5444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E2D64C-F9F8-4F77-AA84-9ACB6E6BB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803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ABDCEB-0FDA-4E54-A72F-E62B5422B2D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B0965A6-05B9-448A-8AD4-9DF9D4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191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7D6826-4A8C-462F-A6BE-3B891F6B5CF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2E771E3-C41A-4A48-B023-106ABF20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04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556CB4-BA99-4434-AEBD-2242B65B157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174387B-EDE3-4C0D-A182-56C09D30B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822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FABBA77-0DF7-4CFD-A9EE-2580890B562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751ABDE-F005-44CD-B8A9-3FC53D3A2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550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86F6E2-B405-438B-B229-6190E9AD83E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8ABE688-CDB5-42C5-A649-3BCB55D0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68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A1FEEC-8CFE-4B23-8C8A-09E48A60622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A5A39C4-9AEB-42A9-A0E0-5C78D02E5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70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7DD751-5579-43DA-996F-FDA7956B795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1607A3-A975-4A23-8F5B-0CD83BA54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64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801A12-5C05-4285-A3C5-2C67D3C89DC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C8B76ED-990F-4CE0-8051-2B463AE1C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75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B47E0C-D529-4965-9A18-44E25C80AF0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9C83D16-62A4-4693-A541-CB3AFEA0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537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73055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C0B683B-9F96-4FCA-9031-2B2E663F781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98939BA-60D2-4EC2-AF58-71AB136BA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38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3A0B17F-7DEE-41F5-942A-10838E4CF1D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AE32E33-CAC1-4C1C-8DC7-21F092DAF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91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0A9E1FB-7025-4141-B8A3-D1D6D9935DA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5BC195-387B-4734-896D-988044B4F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677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EDD6227-82CD-4AD1-89FC-F8EA7994C75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BAFC495-85F8-4A00-93DA-FD43F9414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193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6A65AA5-E2E5-4D8C-AA75-B1DB14DA185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B0BE65D-84CC-4813-8079-86FC678B4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530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7F14865-5F6A-432F-98C5-33C49FA29E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4D15659-18BD-4C4C-B28E-BF9B41640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739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817A153-BB34-4F40-90CE-B98E5CD0A0D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DE7766C-CFD0-4C38-B9EB-F4E316C44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474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8B9137-E11C-45B5-B781-DAC339C7991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CAC8D65-1520-44AB-9B66-BCEE4CDD9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19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36834AF-2195-4190-A57B-13CDC9CAA6C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62D1EABE-A5B4-4D0C-8F64-AD3B67E41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674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E513FFC-6F7A-44B9-8103-CE2AC516E43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8EDB36E-D4CB-4F04-A37C-8AFCC5D28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056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9D84813-8D21-4381-8C7E-520DE4701FB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A230B6-26D1-4AAD-BA23-A78046A8B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0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DE21CF2-BD21-40DE-9D10-AB06BE593D4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E59F2B0-A6CA-4591-8614-73A7AB9B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940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2B9A315-E572-4B97-8CC0-9EE4DD6B603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FF0F2BB-0458-4307-9239-6F025CD0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686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67AE50C-B153-4B85-B484-0F3DDF543BD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DD0DC18-0BC4-49D8-B763-6D2989BA5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72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60E47CC-F085-4A73-836F-416FF04013F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20E77D-CBA5-483B-99D9-BE6330F8B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52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6" r:id="rId2"/>
    <p:sldLayoutId id="2147484597" r:id="rId3"/>
    <p:sldLayoutId id="2147484595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1714C-3B3F-400E-8716-3C1BB9C2A84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DDD8D0-1AD9-405D-A258-05126DED5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32AD2-0138-40AC-84EE-094D45A3C6F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700F3A-7CEF-473C-B50A-E7CB8831C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21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08F65-61AF-41AB-854A-0984B5C843F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7B5617-A334-4554-BCE1-CC479067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  <p:sldLayoutId id="2147484633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1F851-B5F1-4C25-B7A3-74345C0D862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9BB01E-14E5-4E76-A68E-37E787E70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85CA31-F39C-45BB-9067-4E74C12F50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644A8C-C09B-4C44-88C8-6497259D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7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image" Target="../media/image20.gif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slide" Target="slide4.xml"/><Relationship Id="rId19" Type="http://schemas.openxmlformats.org/officeDocument/2006/relationships/image" Target="../media/image1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B&#7896;%20PP%20TI&#7870;NG%20VI&#7878;T%20C&#193;NH%20DI&#7872;U%201\VIDEO%20T&#7862;NG%20K&#200;M%20M&#212;N%20TI&#7870;NG%20VI&#7878;T%20C&#193;NH%20DI&#7872;U%201\VIDEO%20T&#7862;NG%20K&#200;M%20M&#212;N%20TI&#7870;NG%20VI&#7878;T%20C&#193;NH%20DI&#7872;U%201\Baby%20Shark%20Dance%20-%20Sing%20and%20Dance!%20-%20@Baby%20Shark%20Official%20-%20PINKFONG%20Songs%20for%20Children.mp4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So s¸nh ®iÓm gièng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vµ kh¸c nhau cña vÇn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ui</a:t>
            </a:r>
            <a:r>
              <a:rPr lang="en-US" altLang="en-US" sz="3600" b="0"/>
              <a:t> vµ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4000" b="0">
                <a:solidFill>
                  <a:srgbClr val="FF0000"/>
                </a:solidFill>
              </a:rPr>
              <a:t>i</a:t>
            </a:r>
            <a:r>
              <a:rPr lang="en-US" altLang="en-US" sz="3600" b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022" y="1166607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ui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9576" y="430726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3179" y="3670745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864" y="1166606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FF3300"/>
                </a:solidFill>
              </a:rPr>
              <a:t>­</a:t>
            </a:r>
            <a:r>
              <a:rPr lang="en-US" sz="7200" b="0" dirty="0" err="1" smtClean="0">
                <a:solidFill>
                  <a:srgbClr val="FF3300"/>
                </a:solidFill>
                <a:latin typeface="VNI-Avo" pitchFamily="2" charset="0"/>
              </a:rPr>
              <a:t>ö</a:t>
            </a:r>
            <a:r>
              <a:rPr lang="en-US" sz="7200" b="0" dirty="0" err="1" smtClean="0">
                <a:solidFill>
                  <a:srgbClr val="FF3300"/>
                </a:solidFill>
              </a:rPr>
              <a:t>i</a:t>
            </a:r>
            <a:endParaRPr lang="en-US" sz="7200" b="0" dirty="0" smtClean="0">
              <a:solidFill>
                <a:srgbClr val="FF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3178" y="5111068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VNI-Avo" pitchFamily="2" charset="0"/>
              </a:rPr>
              <a:t>ö</a:t>
            </a: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4191000" y="4906963"/>
            <a:ext cx="1189038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4148138" y="4106863"/>
            <a:ext cx="1231900" cy="636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146550"/>
            <a:ext cx="296386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ngän n</a:t>
            </a:r>
            <a:r>
              <a:rPr lang="en-US" altLang="en-US" sz="4400" b="0">
                <a:solidFill>
                  <a:srgbClr val="FF0000"/>
                </a:solidFill>
              </a:rPr>
              <a:t>ói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76925" y="5989638"/>
            <a:ext cx="6315075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.VnAvant" panose="020B7200000000000000" pitchFamily="34" charset="0"/>
              </a:rPr>
              <a:t>n</a:t>
            </a:r>
            <a:r>
              <a:rPr lang="en-US" sz="4000" b="0" dirty="0" err="1" smtClean="0">
                <a:latin typeface=".VnAvant" panose="020B7200000000000000" pitchFamily="34" charset="0"/>
              </a:rPr>
              <a:t>ê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ui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nui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s¾c</a:t>
            </a:r>
            <a:r>
              <a:rPr lang="en-US" sz="4000" b="0" dirty="0" smtClean="0">
                <a:latin typeface=".VnAvant" panose="020B7200000000000000" pitchFamily="34" charset="0"/>
              </a:rPr>
              <a:t> - </a:t>
            </a:r>
            <a:r>
              <a:rPr lang="en-US" sz="4000" b="0" dirty="0" err="1" smtClean="0">
                <a:latin typeface=".VnAvant" panose="020B7200000000000000" pitchFamily="34" charset="0"/>
              </a:rPr>
              <a:t>nói</a:t>
            </a: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27900" y="4137025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n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900" y="5080000"/>
            <a:ext cx="1477963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nui</a:t>
            </a:r>
            <a:endParaRPr lang="en-US" sz="48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13800" y="5080000"/>
            <a:ext cx="147796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565" y="1566182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ui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04055" y="278067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38905" y="2779146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1105" y="3695979"/>
            <a:ext cx="3738439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ui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606550"/>
            <a:ext cx="43910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9458325" y="5289550"/>
            <a:ext cx="188913" cy="128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9963" y="4129088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>
                <a:latin typeface="VNI-Avo" pitchFamily="2" charset="0"/>
              </a:rPr>
              <a:t>g</a:t>
            </a:r>
            <a:r>
              <a:rPr lang="en-US" altLang="en-US" sz="4400" b="0">
                <a:solidFill>
                  <a:srgbClr val="FF0000"/>
                </a:solidFill>
                <a:latin typeface="VNI-Avo" pitchFamily="2" charset="0"/>
              </a:rPr>
              <a:t>öûi</a:t>
            </a:r>
            <a:r>
              <a:rPr lang="en-US" altLang="en-US" sz="4400" b="0">
                <a:latin typeface="VNI-Avo" pitchFamily="2" charset="0"/>
              </a:rPr>
              <a:t> thö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0888" y="5834063"/>
            <a:ext cx="6062662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sz="4000" b="0" dirty="0" err="1">
                <a:latin typeface="VNI-Avo" pitchFamily="2" charset="0"/>
              </a:rPr>
              <a:t>g</a:t>
            </a:r>
            <a:r>
              <a:rPr lang="en-US" sz="4000" b="0" dirty="0" err="1" smtClean="0">
                <a:latin typeface="VNI-Avo" pitchFamily="2" charset="0"/>
              </a:rPr>
              <a:t>ôø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öi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göi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hoûi</a:t>
            </a:r>
            <a:r>
              <a:rPr lang="en-US" sz="4000" b="0" dirty="0" smtClean="0">
                <a:latin typeface="VNI-Avo" pitchFamily="2" charset="0"/>
              </a:rPr>
              <a:t> - </a:t>
            </a:r>
            <a:r>
              <a:rPr lang="en-US" sz="4000" b="0" dirty="0" err="1" smtClean="0">
                <a:latin typeface="VNI-Avo" pitchFamily="2" charset="0"/>
              </a:rPr>
              <a:t>göûi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51700" y="4090988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g</a:t>
            </a:r>
            <a:r>
              <a:rPr lang="en-US" sz="4800" b="0" dirty="0" err="1" smtClean="0">
                <a:solidFill>
                  <a:srgbClr val="FF0000"/>
                </a:solidFill>
                <a:latin typeface="VNI-Avo" pitchFamily="2" charset="0"/>
              </a:rPr>
              <a:t>öûi</a:t>
            </a:r>
            <a:endParaRPr lang="en-US" sz="4800" b="0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1700" y="4999038"/>
            <a:ext cx="1585913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solidFill>
                  <a:srgbClr val="008000"/>
                </a:solidFill>
                <a:latin typeface="VNI-Avo" pitchFamily="2" charset="0"/>
              </a:rPr>
              <a:t>göi</a:t>
            </a:r>
            <a:endParaRPr lang="en-US" sz="40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818563" y="4989513"/>
            <a:ext cx="1585912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1582" y="20900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VNI-Avo" pitchFamily="2" charset="0"/>
              </a:rPr>
              <a:t>öi</a:t>
            </a:r>
            <a:endParaRPr lang="en-US" sz="72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29722" y="325778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VNI-Avo" pitchFamily="2" charset="0"/>
              </a:rPr>
              <a:t>ö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4735" y="327926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98905" y="4407611"/>
            <a:ext cx="39534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ö –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i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öi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1047750"/>
            <a:ext cx="32337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509587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152400" y="2628900"/>
            <a:ext cx="3367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  <a:cs typeface="Arial" panose="020B0604020202020204" pitchFamily="34" charset="0"/>
              </a:rPr>
              <a:t>uùi</a:t>
            </a:r>
            <a:endParaRPr lang="vi-VN" altLang="en-US" sz="4000" b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4097338" y="2628900"/>
            <a:ext cx="280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4000" b="0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ngöi</a:t>
            </a:r>
            <a:endParaRPr lang="vi-VN" altLang="en-US" sz="4000" b="0">
              <a:solidFill>
                <a:srgbClr val="000000"/>
              </a:solidFill>
              <a:latin typeface=".VnAvant" panose="020B7200000000000000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7874000" y="2644775"/>
            <a:ext cx="4198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  <a:cs typeface="Arial" panose="020B0604020202020204" pitchFamily="34" charset="0"/>
              </a:rPr>
              <a:t>muùi cam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892175" y="6119813"/>
            <a:ext cx="24780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  <a:cs typeface="Arial" panose="020B0604020202020204" pitchFamily="34" charset="0"/>
              </a:rPr>
              <a:t>tuùi xaùch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6051" y="-5363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2.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VNI-Avo" pitchFamily="2" charset="0"/>
              </a:rPr>
              <a:t>ui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?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VNI-Avo" pitchFamily="2" charset="0"/>
              </a:rPr>
              <a:t>öi</a:t>
            </a:r>
            <a:r>
              <a:rPr lang="en-US" sz="36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?</a:t>
            </a:r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3125788" y="3278188"/>
            <a:ext cx="1187450" cy="7826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3003550" y="3295650"/>
            <a:ext cx="1404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FF0000"/>
                </a:solidFill>
                <a:cs typeface="Arial" panose="020B0604020202020204" pitchFamily="34" charset="0"/>
              </a:rPr>
              <a:t>ui</a:t>
            </a:r>
          </a:p>
        </p:txBody>
      </p:sp>
      <p:sp>
        <p:nvSpPr>
          <p:cNvPr id="24592" name="Oval 20"/>
          <p:cNvSpPr>
            <a:spLocks noChangeArrowheads="1"/>
          </p:cNvSpPr>
          <p:nvPr/>
        </p:nvSpPr>
        <p:spPr bwMode="auto">
          <a:xfrm>
            <a:off x="7250113" y="3214688"/>
            <a:ext cx="1141412" cy="7826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7077075" y="3214688"/>
            <a:ext cx="148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öi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 flipV="1">
            <a:off x="6118225" y="3173413"/>
            <a:ext cx="1204913" cy="3063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1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46450"/>
            <a:ext cx="10731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750888"/>
            <a:ext cx="2333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22313"/>
            <a:ext cx="2343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903288"/>
            <a:ext cx="1981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181475"/>
            <a:ext cx="2047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181475"/>
            <a:ext cx="233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506913" y="6119813"/>
            <a:ext cx="24780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  <a:cs typeface="Arial" panose="020B0604020202020204" pitchFamily="34" charset="0"/>
              </a:rPr>
              <a:t>chui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4129088"/>
            <a:ext cx="2689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8588375" y="6124575"/>
            <a:ext cx="29797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  <a:cs typeface="Arial" panose="020B0604020202020204" pitchFamily="34" charset="0"/>
              </a:rPr>
              <a:t>khung cöûi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193925" y="3173413"/>
            <a:ext cx="985838" cy="349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7902575" y="3997325"/>
            <a:ext cx="828675" cy="22558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3249613" y="4010025"/>
            <a:ext cx="339725" cy="2170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4217988" y="3916363"/>
            <a:ext cx="487362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>
            <a:off x="4329113" y="2984500"/>
            <a:ext cx="4532312" cy="68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animBg="1"/>
      <p:bldP spid="24590" grpId="0" animBg="1"/>
      <p:bldP spid="24591" grpId="0"/>
      <p:bldP spid="24592" grpId="0" animBg="1"/>
      <p:bldP spid="24593" grpId="0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ui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12050" y="4484688"/>
            <a:ext cx="2309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800">
                <a:latin typeface="Arial" panose="020B0604020202020204" pitchFamily="34" charset="0"/>
              </a:rPr>
              <a:t>cái m</a:t>
            </a:r>
            <a:r>
              <a:rPr lang="en-US" altLang="en-US" sz="4800">
                <a:solidFill>
                  <a:srgbClr val="FF0000"/>
                </a:solidFill>
                <a:latin typeface="Arial" panose="020B0604020202020204" pitchFamily="34" charset="0"/>
              </a:rPr>
              <a:t>ũi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204913"/>
            <a:ext cx="486251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ui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66038" y="4484688"/>
            <a:ext cx="20018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800">
                <a:latin typeface="Arial" panose="020B0604020202020204" pitchFamily="34" charset="0"/>
              </a:rPr>
              <a:t>bó c</a:t>
            </a:r>
            <a:r>
              <a:rPr lang="en-US" altLang="en-US" sz="4800">
                <a:solidFill>
                  <a:srgbClr val="FF0000"/>
                </a:solidFill>
                <a:latin typeface="Arial" panose="020B0604020202020204" pitchFamily="34" charset="0"/>
              </a:rPr>
              <a:t>ủi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11263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972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-736600"/>
            <a:ext cx="12192000" cy="75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98308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Sôt sïi</a:t>
            </a:r>
            <a:r>
              <a:rPr lang="en-US" altLang="en-US" sz="2800" b="0"/>
              <a:t>: gîi t¶ tiÕng khãc nhá, kÐo dµi nh­</a:t>
            </a:r>
            <a:r>
              <a:rPr lang="en-US" altLang="en-US" sz="2800" b="0">
                <a:latin typeface="VNI-Avo" pitchFamily="2" charset="0"/>
              </a:rPr>
              <a:t>ö</a:t>
            </a:r>
            <a:r>
              <a:rPr lang="en-US" altLang="en-US" sz="2800" b="0"/>
              <a:t> cè giÊu cè nÐn.</a:t>
            </a:r>
          </a:p>
          <a:p>
            <a:r>
              <a:rPr lang="en-US" altLang="en-US" sz="2800" b="0">
                <a:solidFill>
                  <a:srgbClr val="FF0000"/>
                </a:solidFill>
              </a:rPr>
              <a:t>Ph¶</a:t>
            </a:r>
            <a:r>
              <a:rPr lang="en-US" altLang="en-US" sz="2800" b="0"/>
              <a:t>: lµ lµn h¬I bèc m¹nh thµnh luång.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9332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3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4098925" y="2155825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201025" y="1285875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78813" y="1279525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43150" y="2151063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38375" y="2149475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10600" y="2582863"/>
            <a:ext cx="104775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87813" y="2608263"/>
            <a:ext cx="103187" cy="390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89388" y="2608263"/>
            <a:ext cx="103187" cy="392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10188" y="3028950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688" y="3017838"/>
            <a:ext cx="104775" cy="392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67325" y="4375150"/>
            <a:ext cx="107950" cy="319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351463" y="4338638"/>
            <a:ext cx="104775" cy="35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49575" y="3429000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049588" y="3429000"/>
            <a:ext cx="104775" cy="39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048125" y="3887788"/>
            <a:ext cx="103188" cy="392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21075" y="1676400"/>
            <a:ext cx="1589088" cy="1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76925" y="2101850"/>
            <a:ext cx="1592263" cy="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7950" y="3808413"/>
            <a:ext cx="1166813" cy="2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7950" y="2541588"/>
            <a:ext cx="960438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20913" y="2968625"/>
            <a:ext cx="1608137" cy="4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67550" y="2968625"/>
            <a:ext cx="1384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972300" y="4211638"/>
            <a:ext cx="155575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11513" y="4657725"/>
            <a:ext cx="1898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9213" y="4657725"/>
            <a:ext cx="93345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6-Point Star 48"/>
          <p:cNvSpPr/>
          <p:nvPr/>
        </p:nvSpPr>
        <p:spPr>
          <a:xfrm>
            <a:off x="128588" y="12858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6-Point Star 54"/>
          <p:cNvSpPr/>
          <p:nvPr/>
        </p:nvSpPr>
        <p:spPr>
          <a:xfrm>
            <a:off x="128588" y="1725613"/>
            <a:ext cx="407987" cy="430212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6-Point Star 55"/>
          <p:cNvSpPr/>
          <p:nvPr/>
        </p:nvSpPr>
        <p:spPr>
          <a:xfrm>
            <a:off x="2039938" y="1992313"/>
            <a:ext cx="407987" cy="430212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6-Point Star 56"/>
          <p:cNvSpPr/>
          <p:nvPr/>
        </p:nvSpPr>
        <p:spPr>
          <a:xfrm>
            <a:off x="3690938" y="2401888"/>
            <a:ext cx="407987" cy="430212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" name="6-Point Star 57"/>
          <p:cNvSpPr/>
          <p:nvPr/>
        </p:nvSpPr>
        <p:spPr>
          <a:xfrm>
            <a:off x="5062538" y="2843213"/>
            <a:ext cx="407987" cy="430212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9" name="6-Point Star 58"/>
          <p:cNvSpPr/>
          <p:nvPr/>
        </p:nvSpPr>
        <p:spPr>
          <a:xfrm>
            <a:off x="107950" y="3849688"/>
            <a:ext cx="407988" cy="430212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4800" b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Ghép</a:t>
            </a:r>
            <a:r>
              <a:rPr lang="en-US" sz="4800" b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đúng</a:t>
            </a:r>
            <a:endParaRPr lang="en-US" sz="4800" b="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3509" y="1976496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MÑ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mÆt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trêi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3510" y="3382147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B«ng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hång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1) 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®­</a:t>
            </a:r>
            <a:r>
              <a:rPr lang="en-US" sz="4000" b="0" dirty="0" err="1">
                <a:solidFill>
                  <a:prstClr val="white"/>
                </a:solidFill>
                <a:latin typeface="VNI-Avo" pitchFamily="2" charset="0"/>
              </a:rPr>
              <a:t>ö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îc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h¹t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n¾ng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an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ñi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3278188"/>
            <a:ext cx="7608887" cy="96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UTM Avo" panose="02040603050506020204" pitchFamily="18" charset="0"/>
              </a:rPr>
              <a:t>2)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th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¶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h¹t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n¾ng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xuèng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®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Êt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ch¬i</a:t>
            </a:r>
            <a:endParaRPr lang="en-US" sz="36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51263" y="2806700"/>
            <a:ext cx="831850" cy="6096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9350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3)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gióp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h¹t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c©y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n¶y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mÇm</a:t>
            </a: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798294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H¹t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n¾ng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30625" y="2822575"/>
            <a:ext cx="963613" cy="106203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 flipV="1">
            <a:off x="3730625" y="4940300"/>
            <a:ext cx="927100" cy="26193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39725"/>
            <a:ext cx="9961562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034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966913"/>
            <a:ext cx="81661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7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051550" y="-342900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06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077913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ĐÁP ÁN</a:t>
            </a:r>
            <a:endParaRPr lang="vi-VN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 smtClean="0">
              <a:solidFill>
                <a:srgbClr val="FF0000"/>
              </a:solidFill>
              <a:latin typeface="VNI-Zap" pitchFamily="2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638" y="1463675"/>
            <a:ext cx="733583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716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300413"/>
            <a:ext cx="418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en-US" sz="4000" b="0">
                <a:solidFill>
                  <a:srgbClr val="FFFFFF"/>
                </a:solidFill>
                <a:latin typeface="VNI-Avo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phôi thoùc</a:t>
            </a:r>
            <a:endParaRPr lang="en-US" altLang="en-US" sz="4000" b="0">
              <a:solidFill>
                <a:schemeClr val="bg1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9866924" y="4754106"/>
            <a:ext cx="1101386" cy="881045"/>
          </a:xfrm>
          <a:prstGeom prst="rect">
            <a:avLst/>
          </a:prstGeom>
        </p:spPr>
      </p:pic>
      <p:pic>
        <p:nvPicPr>
          <p:cNvPr id="7373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074863"/>
            <a:ext cx="4010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2: Điền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oâi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hoặc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ô</a:t>
            </a:r>
            <a:r>
              <a:rPr lang="en-US" altLang="en-US" sz="4000" b="0">
                <a:solidFill>
                  <a:srgbClr val="FF0000"/>
                </a:solidFill>
                <a:latin typeface="VNAvant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thích hợp vào chỗ chấm.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68638"/>
            <a:ext cx="5414963" cy="1116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®å </a:t>
            </a:r>
            <a:r>
              <a:rPr lang="en-US" sz="48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ch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….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07188" y="3190875"/>
            <a:ext cx="828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¬i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3719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 án: </a:t>
            </a:r>
            <a:r>
              <a:rPr lang="en-US" altLang="en-US" sz="5400" b="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b¬i léi</a:t>
            </a:r>
            <a:endParaRPr lang="en-US" altLang="en-US" sz="5400" b="0">
              <a:solidFill>
                <a:srgbClr val="FF0000"/>
              </a:solidFill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4762662" y="4453855"/>
            <a:ext cx="1101386" cy="881045"/>
          </a:xfrm>
          <a:prstGeom prst="rect">
            <a:avLst/>
          </a:prstGeom>
        </p:spPr>
      </p:pic>
      <p:pic>
        <p:nvPicPr>
          <p:cNvPr id="7578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709738"/>
            <a:ext cx="565626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 r="-5485"/>
          <a:stretch/>
        </p:blipFill>
        <p:spPr>
          <a:xfrm>
            <a:off x="10167174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735388" y="331788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6963" y="882650"/>
            <a:ext cx="456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Đọc </a:t>
            </a:r>
            <a:r>
              <a:rPr lang="en-US" altLang="en-US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6806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225675"/>
            <a:ext cx="31718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225675"/>
            <a:ext cx="32448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4320148" y="70184"/>
            <a:ext cx="5154935" cy="9859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smtClean="0">
                <a:solidFill>
                  <a:srgbClr val="000000"/>
                </a:solidFill>
                <a:latin typeface="UTM Avo"/>
              </a:rPr>
              <a:t>Thư giãn</a:t>
            </a:r>
          </a:p>
        </p:txBody>
      </p:sp>
      <p:pic>
        <p:nvPicPr>
          <p:cNvPr id="2" name="Baby Shark Dance - Sing and Dance! - @Baby Shark Official - PINKFONG Songs for Childr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33488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35613" y="1497013"/>
            <a:ext cx="31369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ui –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</a:t>
            </a: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2375" y="174307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102: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9883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ui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67488" y="2563813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988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  <a:latin typeface="VNI-Avo" pitchFamily="2" charset="0"/>
                </a:rPr>
                <a:t>ö</a:t>
              </a:r>
              <a:r>
                <a:rPr lang="en-US" altLang="en-US" sz="13000" b="0">
                  <a:solidFill>
                    <a:srgbClr val="008000"/>
                  </a:solidFill>
                </a:rPr>
                <a:t>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320</Words>
  <Application>Microsoft Office PowerPoint</Application>
  <PresentationFormat>Widescreen</PresentationFormat>
  <Paragraphs>90</Paragraphs>
  <Slides>25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.VnAvant</vt:lpstr>
      <vt:lpstr>SimSun</vt:lpstr>
      <vt:lpstr>Arial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Wingdings</vt:lpstr>
      <vt:lpstr>UTM Avo</vt:lpstr>
      <vt:lpstr>VNI-Avo</vt:lpstr>
      <vt:lpstr>VNI-Zap</vt:lpstr>
      <vt:lpstr>Tahoma</vt:lpstr>
      <vt:lpstr>Times New Roman</vt:lpstr>
      <vt:lpstr>VNAvant</vt:lpstr>
      <vt:lpstr>HP001 4 hàng</vt:lpstr>
      <vt:lpstr>Yu Gothic Light</vt:lpstr>
      <vt:lpstr>Office 主题</vt:lpstr>
      <vt:lpstr>Office Theme</vt:lpstr>
      <vt:lpstr>1_Office Theme</vt:lpstr>
      <vt:lpstr>2_Office Theme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86</cp:revision>
  <dcterms:created xsi:type="dcterms:W3CDTF">2017-07-24T02:09:30Z</dcterms:created>
  <dcterms:modified xsi:type="dcterms:W3CDTF">2021-01-19T12:06:54Z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