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4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2299-72F4-4C4D-8A53-29BD61DECF20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9E323-4386-45D2-80E0-C0344EDCF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800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2299-72F4-4C4D-8A53-29BD61DECF20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9E323-4386-45D2-80E0-C0344EDCF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081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2299-72F4-4C4D-8A53-29BD61DECF20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9E323-4386-45D2-80E0-C0344EDCF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437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2299-72F4-4C4D-8A53-29BD61DECF20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9E323-4386-45D2-80E0-C0344EDCF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885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2299-72F4-4C4D-8A53-29BD61DECF20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9E323-4386-45D2-80E0-C0344EDCF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131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2299-72F4-4C4D-8A53-29BD61DECF20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9E323-4386-45D2-80E0-C0344EDCF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72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2299-72F4-4C4D-8A53-29BD61DECF20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9E323-4386-45D2-80E0-C0344EDCF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558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2299-72F4-4C4D-8A53-29BD61DECF20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9E323-4386-45D2-80E0-C0344EDCF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443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2299-72F4-4C4D-8A53-29BD61DECF20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9E323-4386-45D2-80E0-C0344EDCF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450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2299-72F4-4C4D-8A53-29BD61DECF20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9E323-4386-45D2-80E0-C0344EDCF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3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2299-72F4-4C4D-8A53-29BD61DECF20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9E323-4386-45D2-80E0-C0344EDCF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36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D2299-72F4-4C4D-8A53-29BD61DECF20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9E323-4386-45D2-80E0-C0344EDCF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97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7200"/>
            <a:ext cx="7272824" cy="4849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Left Arrow 5"/>
          <p:cNvSpPr/>
          <p:nvPr/>
        </p:nvSpPr>
        <p:spPr>
          <a:xfrm>
            <a:off x="3522112" y="2653506"/>
            <a:ext cx="2057400" cy="457200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lowchart: Connector 2"/>
          <p:cNvSpPr/>
          <p:nvPr/>
        </p:nvSpPr>
        <p:spPr>
          <a:xfrm>
            <a:off x="228600" y="152400"/>
            <a:ext cx="152400" cy="152400"/>
          </a:xfrm>
          <a:prstGeom prst="flowChartConnector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35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0"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24</cp:revision>
  <dcterms:created xsi:type="dcterms:W3CDTF">2021-06-26T07:54:27Z</dcterms:created>
  <dcterms:modified xsi:type="dcterms:W3CDTF">2021-06-30T03:45:00Z</dcterms:modified>
</cp:coreProperties>
</file>