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2299-72F4-4C4D-8A53-29BD61DECF2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E323-4386-45D2-80E0-C0344EDC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0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2299-72F4-4C4D-8A53-29BD61DECF2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E323-4386-45D2-80E0-C0344EDC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8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2299-72F4-4C4D-8A53-29BD61DECF2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E323-4386-45D2-80E0-C0344EDC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3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2299-72F4-4C4D-8A53-29BD61DECF2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E323-4386-45D2-80E0-C0344EDC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8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2299-72F4-4C4D-8A53-29BD61DECF2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E323-4386-45D2-80E0-C0344EDC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2299-72F4-4C4D-8A53-29BD61DECF2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E323-4386-45D2-80E0-C0344EDC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2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2299-72F4-4C4D-8A53-29BD61DECF2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E323-4386-45D2-80E0-C0344EDC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5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2299-72F4-4C4D-8A53-29BD61DECF2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E323-4386-45D2-80E0-C0344EDC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4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2299-72F4-4C4D-8A53-29BD61DECF2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E323-4386-45D2-80E0-C0344EDC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5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2299-72F4-4C4D-8A53-29BD61DECF2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E323-4386-45D2-80E0-C0344EDC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3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2299-72F4-4C4D-8A53-29BD61DECF2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E323-4386-45D2-80E0-C0344EDC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3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D2299-72F4-4C4D-8A53-29BD61DECF2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9E323-4386-45D2-80E0-C0344EDC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9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7272824" cy="484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Left Arrow 5"/>
          <p:cNvSpPr/>
          <p:nvPr/>
        </p:nvSpPr>
        <p:spPr>
          <a:xfrm>
            <a:off x="3522112" y="2653506"/>
            <a:ext cx="2057400" cy="4572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228600" y="152400"/>
            <a:ext cx="152400" cy="15240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3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24</cp:revision>
  <dcterms:created xsi:type="dcterms:W3CDTF">2021-06-26T07:54:27Z</dcterms:created>
  <dcterms:modified xsi:type="dcterms:W3CDTF">2021-06-30T03:45:00Z</dcterms:modified>
</cp:coreProperties>
</file>