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8" r:id="rId3"/>
    <p:sldId id="276" r:id="rId4"/>
    <p:sldId id="260" r:id="rId5"/>
    <p:sldId id="279" r:id="rId6"/>
    <p:sldId id="280" r:id="rId7"/>
    <p:sldId id="281" r:id="rId8"/>
    <p:sldId id="274" r:id="rId9"/>
    <p:sldId id="282" r:id="rId10"/>
    <p:sldId id="266" r:id="rId11"/>
    <p:sldId id="284" r:id="rId12"/>
    <p:sldId id="271" r:id="rId13"/>
  </p:sldIdLst>
  <p:sldSz cx="9144000" cy="5143500" type="screen16x9"/>
  <p:notesSz cx="6858000" cy="9144000"/>
  <p:defaultTextStyle>
    <a:defPPr>
      <a:defRPr lang="en-US"/>
    </a:defPPr>
    <a:lvl1pPr marL="0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55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10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865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821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776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731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686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641" algn="l" defTabSz="9139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426"/>
    <a:srgbClr val="FFC611"/>
    <a:srgbClr val="FFD347"/>
    <a:srgbClr val="FFD243"/>
    <a:srgbClr val="EBF6F9"/>
    <a:srgbClr val="BEE395"/>
    <a:srgbClr val="A9DA74"/>
    <a:srgbClr val="00863D"/>
    <a:srgbClr val="009E47"/>
    <a:srgbClr val="9CD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3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BC2AF-ECAD-4B64-9E5E-57F7F29CBA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EA3F6-B450-4284-BB2C-4DA94784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7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17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34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051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068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086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103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120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137" algn="l" defTabSz="9140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Giáo</a:t>
            </a:r>
            <a:r>
              <a:rPr lang="en-US" baseline="0" smtClean="0"/>
              <a:t> viên chủ động giải thích từ khó, cho hs luyện đọc từ. Từ khó có thể linh động theo vùng miền, không nhất thiết dạy theo giáo án soạn sẵn.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4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Giáo</a:t>
            </a:r>
            <a:r>
              <a:rPr lang="en-US" baseline="0" smtClean="0"/>
              <a:t> viên chủ động giải thích từ khó, cho hs luyện đọc từ. Từ khó có thể linh động theo vùng miền, không nhất thiết dạy theo giáo án soạn sẵn.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4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Giáo</a:t>
            </a:r>
            <a:r>
              <a:rPr lang="en-US" baseline="0" smtClean="0"/>
              <a:t> viên chủ động giải thích từ khó, cho hs luyện đọc từ. Từ khó có thể linh động theo vùng miền, không nhất thiết dạy theo giáo án soạn sẵn.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4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Giáo</a:t>
            </a:r>
            <a:r>
              <a:rPr lang="en-US" baseline="0" smtClean="0"/>
              <a:t> viên chủ động giải thích từ khó, cho hs luyện đọc từ. Từ khó có thể linh động theo vùng miền, không nhất thiết dạy theo giáo án soạn sẵn.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4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Giáo</a:t>
            </a:r>
            <a:r>
              <a:rPr lang="en-US" baseline="0" smtClean="0"/>
              <a:t> viên chủ động giải thích từ khó, cho hs luyện đọc từ. Từ khó có thể linh động theo vùng miền, không nhất thiết dạy theo giáo án soạn sẵn.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4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Gọi</a:t>
            </a:r>
            <a:r>
              <a:rPr lang="en-US" baseline="0" smtClean="0"/>
              <a:t> HS đọc lại bài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54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Gọi</a:t>
            </a:r>
            <a:r>
              <a:rPr lang="en-US" baseline="0" smtClean="0"/>
              <a:t> HS đọc lại bài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5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8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8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7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6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7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0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5" indent="0">
              <a:buNone/>
              <a:defRPr sz="2000" b="1"/>
            </a:lvl2pPr>
            <a:lvl3pPr marL="913910" indent="0">
              <a:buNone/>
              <a:defRPr sz="1800" b="1"/>
            </a:lvl3pPr>
            <a:lvl4pPr marL="1370865" indent="0">
              <a:buNone/>
              <a:defRPr sz="1600" b="1"/>
            </a:lvl4pPr>
            <a:lvl5pPr marL="1827821" indent="0">
              <a:buNone/>
              <a:defRPr sz="1600" b="1"/>
            </a:lvl5pPr>
            <a:lvl6pPr marL="2284776" indent="0">
              <a:buNone/>
              <a:defRPr sz="1600" b="1"/>
            </a:lvl6pPr>
            <a:lvl7pPr marL="2741731" indent="0">
              <a:buNone/>
              <a:defRPr sz="1600" b="1"/>
            </a:lvl7pPr>
            <a:lvl8pPr marL="3198686" indent="0">
              <a:buNone/>
              <a:defRPr sz="1600" b="1"/>
            </a:lvl8pPr>
            <a:lvl9pPr marL="36556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5" indent="0">
              <a:buNone/>
              <a:defRPr sz="2000" b="1"/>
            </a:lvl2pPr>
            <a:lvl3pPr marL="913910" indent="0">
              <a:buNone/>
              <a:defRPr sz="1800" b="1"/>
            </a:lvl3pPr>
            <a:lvl4pPr marL="1370865" indent="0">
              <a:buNone/>
              <a:defRPr sz="1600" b="1"/>
            </a:lvl4pPr>
            <a:lvl5pPr marL="1827821" indent="0">
              <a:buNone/>
              <a:defRPr sz="1600" b="1"/>
            </a:lvl5pPr>
            <a:lvl6pPr marL="2284776" indent="0">
              <a:buNone/>
              <a:defRPr sz="1600" b="1"/>
            </a:lvl6pPr>
            <a:lvl7pPr marL="2741731" indent="0">
              <a:buNone/>
              <a:defRPr sz="1600" b="1"/>
            </a:lvl7pPr>
            <a:lvl8pPr marL="3198686" indent="0">
              <a:buNone/>
              <a:defRPr sz="1600" b="1"/>
            </a:lvl8pPr>
            <a:lvl9pPr marL="36556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9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4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955" indent="0">
              <a:buNone/>
              <a:defRPr sz="1200"/>
            </a:lvl2pPr>
            <a:lvl3pPr marL="913910" indent="0">
              <a:buNone/>
              <a:defRPr sz="1000"/>
            </a:lvl3pPr>
            <a:lvl4pPr marL="1370865" indent="0">
              <a:buNone/>
              <a:defRPr sz="900"/>
            </a:lvl4pPr>
            <a:lvl5pPr marL="1827821" indent="0">
              <a:buNone/>
              <a:defRPr sz="900"/>
            </a:lvl5pPr>
            <a:lvl6pPr marL="2284776" indent="0">
              <a:buNone/>
              <a:defRPr sz="900"/>
            </a:lvl6pPr>
            <a:lvl7pPr marL="2741731" indent="0">
              <a:buNone/>
              <a:defRPr sz="900"/>
            </a:lvl7pPr>
            <a:lvl8pPr marL="3198686" indent="0">
              <a:buNone/>
              <a:defRPr sz="900"/>
            </a:lvl8pPr>
            <a:lvl9pPr marL="36556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7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55" indent="0">
              <a:buNone/>
              <a:defRPr sz="2800"/>
            </a:lvl2pPr>
            <a:lvl3pPr marL="913910" indent="0">
              <a:buNone/>
              <a:defRPr sz="2400"/>
            </a:lvl3pPr>
            <a:lvl4pPr marL="1370865" indent="0">
              <a:buNone/>
              <a:defRPr sz="2000"/>
            </a:lvl4pPr>
            <a:lvl5pPr marL="1827821" indent="0">
              <a:buNone/>
              <a:defRPr sz="2000"/>
            </a:lvl5pPr>
            <a:lvl6pPr marL="2284776" indent="0">
              <a:buNone/>
              <a:defRPr sz="2000"/>
            </a:lvl6pPr>
            <a:lvl7pPr marL="2741731" indent="0">
              <a:buNone/>
              <a:defRPr sz="2000"/>
            </a:lvl7pPr>
            <a:lvl8pPr marL="3198686" indent="0">
              <a:buNone/>
              <a:defRPr sz="2000"/>
            </a:lvl8pPr>
            <a:lvl9pPr marL="365564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955" indent="0">
              <a:buNone/>
              <a:defRPr sz="1200"/>
            </a:lvl2pPr>
            <a:lvl3pPr marL="913910" indent="0">
              <a:buNone/>
              <a:defRPr sz="1000"/>
            </a:lvl3pPr>
            <a:lvl4pPr marL="1370865" indent="0">
              <a:buNone/>
              <a:defRPr sz="900"/>
            </a:lvl4pPr>
            <a:lvl5pPr marL="1827821" indent="0">
              <a:buNone/>
              <a:defRPr sz="900"/>
            </a:lvl5pPr>
            <a:lvl6pPr marL="2284776" indent="0">
              <a:buNone/>
              <a:defRPr sz="900"/>
            </a:lvl6pPr>
            <a:lvl7pPr marL="2741731" indent="0">
              <a:buNone/>
              <a:defRPr sz="900"/>
            </a:lvl7pPr>
            <a:lvl8pPr marL="3198686" indent="0">
              <a:buNone/>
              <a:defRPr sz="900"/>
            </a:lvl8pPr>
            <a:lvl9pPr marL="36556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2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1" tIns="45696" rIns="91391" bIns="456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391" tIns="45696" rIns="91391" bIns="456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391" tIns="45696" rIns="91391" bIns="456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851F-4C9B-4ED8-A706-7687066F5A2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391" tIns="45696" rIns="91391" bIns="456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391" tIns="45696" rIns="91391" bIns="456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7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9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16" indent="-342716" algn="l" defTabSz="9139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52" indent="-285597" algn="l" defTabSz="9139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88" indent="-228478" algn="l" defTabSz="9139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343" indent="-228478" algn="l" defTabSz="9139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98" indent="-228478" algn="l" defTabSz="9139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53" indent="-228478" algn="l" defTabSz="9139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208" indent="-228478" algn="l" defTabSz="9139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64" indent="-228478" algn="l" defTabSz="9139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119" indent="-228478" algn="l" defTabSz="9139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5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0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65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21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76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31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86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41" algn="l" defTabSz="913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14350"/>
            <a:ext cx="8534400" cy="3657600"/>
          </a:xfrm>
          <a:solidFill>
            <a:srgbClr val="92D050"/>
          </a:solidFill>
        </p:spPr>
        <p:txBody>
          <a:bodyPr>
            <a:noAutofit/>
            <a:scene3d>
              <a:camera prst="obliqueTopLeft"/>
              <a:lightRig rig="threePt" dir="t"/>
            </a:scene3d>
          </a:bodyPr>
          <a:lstStyle/>
          <a:p>
            <a:r>
              <a:rPr lang="en-US" sz="8000" b="1" smtClean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.VnCommercial Script" pitchFamily="34" charset="0"/>
              </a:rPr>
              <a:t>Chµo mõng c¸c thÇy c« ®Õn dù giê th¨m líp 1A3</a:t>
            </a:r>
            <a:endParaRPr lang="en-US" sz="8000" b="1">
              <a:solidFill>
                <a:srgbClr val="FF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latin typeface=".VnCommercial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65809" y="180016"/>
            <a:ext cx="609600" cy="609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728" y="269313"/>
            <a:ext cx="3498272" cy="461616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Trả lời câu hỏi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153035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mtClean="0">
                <a:latin typeface=".VnAvant" pitchFamily="34" charset="0"/>
              </a:rPr>
              <a:t>	</a:t>
            </a:r>
            <a:r>
              <a:rPr lang="en-US" sz="2400" smtClean="0">
                <a:latin typeface=".VnAvant" pitchFamily="34" charset="0"/>
              </a:rPr>
              <a:t>H¶i </a:t>
            </a:r>
            <a:r>
              <a:rPr lang="en-US" sz="2400">
                <a:latin typeface=".VnAvant" pitchFamily="34" charset="0"/>
              </a:rPr>
              <a:t>©u lµ loµi chim cña biÓn c¶. Chóng cã s¶i c¸nh lín, nªn cã thÓ bay rÊt xa, 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vượt qua c¶ những ®¹i dương mªnh m«ng. H¶i ©u cßn b¬i rÊt giái nhê ch©n cña chóng cã mµng như­ ch©n vÞt.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8575" y="730929"/>
            <a:ext cx="3472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Đọc đoạn 1 trả lời câu hỏi: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2118" y="2735818"/>
            <a:ext cx="4653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a. Hải âu có thể bay xa như thế nào?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113" y="3111826"/>
            <a:ext cx="8783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.VnAvant" pitchFamily="34" charset="0"/>
              </a:rPr>
              <a:t>H¶i ©u cã </a:t>
            </a:r>
            <a:r>
              <a:rPr lang="en-US" sz="2000">
                <a:latin typeface=".VnAvant" pitchFamily="34" charset="0"/>
              </a:rPr>
              <a:t>thÓ bay rÊt xa, </a:t>
            </a:r>
            <a:r>
              <a:rPr lang="en-US" sz="2000">
                <a:latin typeface=".VnAvant" pitchFamily="34" charset="0"/>
                <a:cs typeface="Times New Roman" pitchFamily="18" charset="0"/>
              </a:rPr>
              <a:t>vượt qua c¶ những ®¹i dương </a:t>
            </a:r>
            <a:r>
              <a:rPr lang="en-US" sz="2000">
                <a:latin typeface=".VnAvant" pitchFamily="34" charset="0"/>
                <a:cs typeface="Times New Roman" pitchFamily="18" charset="0"/>
              </a:rPr>
              <a:t>mªnh </a:t>
            </a:r>
            <a:r>
              <a:rPr lang="en-US" sz="2000" smtClean="0">
                <a:latin typeface=".VnAvant" pitchFamily="34" charset="0"/>
                <a:cs typeface="Times New Roman" pitchFamily="18" charset="0"/>
              </a:rPr>
              <a:t>m«ng.</a:t>
            </a:r>
            <a:endParaRPr lang="en-US" sz="2000"/>
          </a:p>
        </p:txBody>
      </p:sp>
      <p:sp>
        <p:nvSpPr>
          <p:cNvPr id="10" name="TextBox 9"/>
          <p:cNvSpPr txBox="1"/>
          <p:nvPr/>
        </p:nvSpPr>
        <p:spPr>
          <a:xfrm>
            <a:off x="949822" y="3510317"/>
            <a:ext cx="5564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b. Ngoài bay xa, hải âu còn có khả năng gì?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7113" y="3971982"/>
            <a:ext cx="86968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z="2000">
                <a:latin typeface=".VnAvant" pitchFamily="34" charset="0"/>
                <a:cs typeface="Times New Roman" pitchFamily="18" charset="0"/>
              </a:rPr>
              <a:t>H¶i ©u cßn b¬i rÊt giái nhê ch©n cña chóng cã mµng như­ ch©n vÞt.</a:t>
            </a:r>
            <a:endParaRPr lang="en-US" sz="2000">
              <a:latin typeface=".VnAvant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74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65809" y="180016"/>
            <a:ext cx="609600" cy="609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728" y="269313"/>
            <a:ext cx="3498272" cy="461616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Trả lời câu hỏi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153035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mtClean="0">
                <a:latin typeface=".VnAvant" pitchFamily="34" charset="0"/>
              </a:rPr>
              <a:t>	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H¶i ©u bay suèt ngµy trªn mÆt biÓn. Đ«i khi, chóng ®©u ngay trªn mÆt nước dËp dÒnh. Khi trêi s¾p cã b·o, chóng bay thµnh ®µn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 n¬i chó Èn.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 vËy, h¶i ©u ®­îc gäi lµ loµi chim b¸o b·o. Chóng còng được coi lµ b¹n cña  những người ®i biÓn.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8575" y="730929"/>
            <a:ext cx="3472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Đọc đoạn 2 trả lời câu hỏi: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8944" y="3200440"/>
            <a:ext cx="5954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Vì sao hải âu được gọi là loài chim báo bão?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9259" y="3690524"/>
            <a:ext cx="86968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z="2000">
                <a:latin typeface=".VnAvant" pitchFamily="34" charset="0"/>
                <a:cs typeface="Times New Roman" pitchFamily="18" charset="0"/>
              </a:rPr>
              <a:t>Khi trêi s¾p cã b·o, chóng bay thµnh ®µn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>
                <a:latin typeface=".VnAvant" pitchFamily="34" charset="0"/>
                <a:cs typeface="Times New Roman" pitchFamily="18" charset="0"/>
              </a:rPr>
              <a:t> n¬i </a:t>
            </a:r>
            <a:r>
              <a:rPr lang="en-US" sz="2000">
                <a:latin typeface=".VnAvant" pitchFamily="34" charset="0"/>
                <a:cs typeface="Times New Roman" pitchFamily="18" charset="0"/>
              </a:rPr>
              <a:t>chó </a:t>
            </a:r>
            <a:r>
              <a:rPr lang="en-US" sz="2000" smtClean="0">
                <a:latin typeface=".VnAvant" pitchFamily="34" charset="0"/>
                <a:cs typeface="Times New Roman" pitchFamily="18" charset="0"/>
              </a:rPr>
              <a:t>Èn, nªn h¶i ©u được gäi lµ loµi chim b¸o b·o.</a:t>
            </a:r>
            <a:endParaRPr lang="en-US" sz="2000">
              <a:latin typeface=".VnAvant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6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624" y="390562"/>
            <a:ext cx="3511570" cy="1269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5010150"/>
            <a:ext cx="9144000" cy="133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1" tIns="45696" rIns="91391" bIns="45696" spcCol="0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333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1" tIns="45696" rIns="91391" bIns="45696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0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9550" y="36195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6300" y="451247"/>
            <a:ext cx="7391400" cy="830948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 smtClean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Quan sát tranh và cho biết điều khác nhau giữa chim và cá</a:t>
            </a:r>
            <a:endParaRPr lang="en-US" sz="2400" b="1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82195"/>
            <a:ext cx="8458200" cy="3727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768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lowchart: Document 17"/>
          <p:cNvSpPr/>
          <p:nvPr/>
        </p:nvSpPr>
        <p:spPr>
          <a:xfrm>
            <a:off x="-17799" y="-14642"/>
            <a:ext cx="9252641" cy="109863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17322"/>
              <a:gd name="connsiteX1" fmla="*/ 21600 w 21600"/>
              <a:gd name="connsiteY1" fmla="*/ 0 h 17322"/>
              <a:gd name="connsiteX2" fmla="*/ 21600 w 21600"/>
              <a:gd name="connsiteY2" fmla="*/ 17322 h 17322"/>
              <a:gd name="connsiteX3" fmla="*/ 50 w 21600"/>
              <a:gd name="connsiteY3" fmla="*/ 13503 h 17322"/>
              <a:gd name="connsiteX4" fmla="*/ 0 w 21600"/>
              <a:gd name="connsiteY4" fmla="*/ 0 h 17322"/>
              <a:gd name="connsiteX0" fmla="*/ 0 w 21600"/>
              <a:gd name="connsiteY0" fmla="*/ 0 h 18888"/>
              <a:gd name="connsiteX1" fmla="*/ 21600 w 21600"/>
              <a:gd name="connsiteY1" fmla="*/ 0 h 18888"/>
              <a:gd name="connsiteX2" fmla="*/ 21600 w 21600"/>
              <a:gd name="connsiteY2" fmla="*/ 17322 h 18888"/>
              <a:gd name="connsiteX3" fmla="*/ 50 w 21600"/>
              <a:gd name="connsiteY3" fmla="*/ 13503 h 18888"/>
              <a:gd name="connsiteX4" fmla="*/ 0 w 21600"/>
              <a:gd name="connsiteY4" fmla="*/ 0 h 18888"/>
              <a:gd name="connsiteX0" fmla="*/ 0 w 21600"/>
              <a:gd name="connsiteY0" fmla="*/ 0 h 18322"/>
              <a:gd name="connsiteX1" fmla="*/ 21600 w 21600"/>
              <a:gd name="connsiteY1" fmla="*/ 0 h 18322"/>
              <a:gd name="connsiteX2" fmla="*/ 21600 w 21600"/>
              <a:gd name="connsiteY2" fmla="*/ 17322 h 18322"/>
              <a:gd name="connsiteX3" fmla="*/ 15726 w 21600"/>
              <a:gd name="connsiteY3" fmla="*/ 14955 h 18322"/>
              <a:gd name="connsiteX4" fmla="*/ 50 w 21600"/>
              <a:gd name="connsiteY4" fmla="*/ 13503 h 18322"/>
              <a:gd name="connsiteX5" fmla="*/ 0 w 21600"/>
              <a:gd name="connsiteY5" fmla="*/ 0 h 18322"/>
              <a:gd name="connsiteX0" fmla="*/ 0 w 21600"/>
              <a:gd name="connsiteY0" fmla="*/ 0 h 18400"/>
              <a:gd name="connsiteX1" fmla="*/ 21600 w 21600"/>
              <a:gd name="connsiteY1" fmla="*/ 0 h 18400"/>
              <a:gd name="connsiteX2" fmla="*/ 21600 w 21600"/>
              <a:gd name="connsiteY2" fmla="*/ 17322 h 18400"/>
              <a:gd name="connsiteX3" fmla="*/ 15726 w 21600"/>
              <a:gd name="connsiteY3" fmla="*/ 14955 h 18400"/>
              <a:gd name="connsiteX4" fmla="*/ 5570 w 21600"/>
              <a:gd name="connsiteY4" fmla="*/ 18390 h 18400"/>
              <a:gd name="connsiteX5" fmla="*/ 50 w 21600"/>
              <a:gd name="connsiteY5" fmla="*/ 13503 h 18400"/>
              <a:gd name="connsiteX6" fmla="*/ 0 w 21600"/>
              <a:gd name="connsiteY6" fmla="*/ 0 h 18400"/>
              <a:gd name="connsiteX0" fmla="*/ 0 w 21600"/>
              <a:gd name="connsiteY0" fmla="*/ 0 h 18400"/>
              <a:gd name="connsiteX1" fmla="*/ 21600 w 21600"/>
              <a:gd name="connsiteY1" fmla="*/ 0 h 18400"/>
              <a:gd name="connsiteX2" fmla="*/ 21600 w 21600"/>
              <a:gd name="connsiteY2" fmla="*/ 17322 h 18400"/>
              <a:gd name="connsiteX3" fmla="*/ 15726 w 21600"/>
              <a:gd name="connsiteY3" fmla="*/ 14955 h 18400"/>
              <a:gd name="connsiteX4" fmla="*/ 5570 w 21600"/>
              <a:gd name="connsiteY4" fmla="*/ 18390 h 18400"/>
              <a:gd name="connsiteX5" fmla="*/ 50 w 21600"/>
              <a:gd name="connsiteY5" fmla="*/ 13503 h 18400"/>
              <a:gd name="connsiteX6" fmla="*/ 0 w 21600"/>
              <a:gd name="connsiteY6" fmla="*/ 0 h 18400"/>
              <a:gd name="connsiteX0" fmla="*/ 0 w 21600"/>
              <a:gd name="connsiteY0" fmla="*/ 0 h 18400"/>
              <a:gd name="connsiteX1" fmla="*/ 21600 w 21600"/>
              <a:gd name="connsiteY1" fmla="*/ 0 h 18400"/>
              <a:gd name="connsiteX2" fmla="*/ 21499 w 21600"/>
              <a:gd name="connsiteY2" fmla="*/ 15907 h 18400"/>
              <a:gd name="connsiteX3" fmla="*/ 15726 w 21600"/>
              <a:gd name="connsiteY3" fmla="*/ 14955 h 18400"/>
              <a:gd name="connsiteX4" fmla="*/ 5570 w 21600"/>
              <a:gd name="connsiteY4" fmla="*/ 18390 h 18400"/>
              <a:gd name="connsiteX5" fmla="*/ 50 w 21600"/>
              <a:gd name="connsiteY5" fmla="*/ 13503 h 18400"/>
              <a:gd name="connsiteX6" fmla="*/ 0 w 21600"/>
              <a:gd name="connsiteY6" fmla="*/ 0 h 18400"/>
              <a:gd name="connsiteX0" fmla="*/ 0 w 21600"/>
              <a:gd name="connsiteY0" fmla="*/ 0 h 18736"/>
              <a:gd name="connsiteX1" fmla="*/ 21600 w 21600"/>
              <a:gd name="connsiteY1" fmla="*/ 0 h 18736"/>
              <a:gd name="connsiteX2" fmla="*/ 21524 w 21600"/>
              <a:gd name="connsiteY2" fmla="*/ 18736 h 18736"/>
              <a:gd name="connsiteX3" fmla="*/ 15726 w 21600"/>
              <a:gd name="connsiteY3" fmla="*/ 14955 h 18736"/>
              <a:gd name="connsiteX4" fmla="*/ 5570 w 21600"/>
              <a:gd name="connsiteY4" fmla="*/ 18390 h 18736"/>
              <a:gd name="connsiteX5" fmla="*/ 50 w 21600"/>
              <a:gd name="connsiteY5" fmla="*/ 13503 h 18736"/>
              <a:gd name="connsiteX6" fmla="*/ 0 w 21600"/>
              <a:gd name="connsiteY6" fmla="*/ 0 h 18736"/>
              <a:gd name="connsiteX0" fmla="*/ 0 w 21600"/>
              <a:gd name="connsiteY0" fmla="*/ 0 h 18736"/>
              <a:gd name="connsiteX1" fmla="*/ 21600 w 21600"/>
              <a:gd name="connsiteY1" fmla="*/ 0 h 18736"/>
              <a:gd name="connsiteX2" fmla="*/ 21524 w 21600"/>
              <a:gd name="connsiteY2" fmla="*/ 18736 h 18736"/>
              <a:gd name="connsiteX3" fmla="*/ 15726 w 21600"/>
              <a:gd name="connsiteY3" fmla="*/ 14147 h 18736"/>
              <a:gd name="connsiteX4" fmla="*/ 5570 w 21600"/>
              <a:gd name="connsiteY4" fmla="*/ 18390 h 18736"/>
              <a:gd name="connsiteX5" fmla="*/ 50 w 21600"/>
              <a:gd name="connsiteY5" fmla="*/ 13503 h 18736"/>
              <a:gd name="connsiteX6" fmla="*/ 0 w 21600"/>
              <a:gd name="connsiteY6" fmla="*/ 0 h 18736"/>
              <a:gd name="connsiteX0" fmla="*/ 0 w 21600"/>
              <a:gd name="connsiteY0" fmla="*/ 0 h 19811"/>
              <a:gd name="connsiteX1" fmla="*/ 21600 w 21600"/>
              <a:gd name="connsiteY1" fmla="*/ 0 h 19811"/>
              <a:gd name="connsiteX2" fmla="*/ 21524 w 21600"/>
              <a:gd name="connsiteY2" fmla="*/ 18736 h 19811"/>
              <a:gd name="connsiteX3" fmla="*/ 15726 w 21600"/>
              <a:gd name="connsiteY3" fmla="*/ 14147 h 19811"/>
              <a:gd name="connsiteX4" fmla="*/ 5545 w 21600"/>
              <a:gd name="connsiteY4" fmla="*/ 19805 h 19811"/>
              <a:gd name="connsiteX5" fmla="*/ 50 w 21600"/>
              <a:gd name="connsiteY5" fmla="*/ 13503 h 19811"/>
              <a:gd name="connsiteX6" fmla="*/ 0 w 21600"/>
              <a:gd name="connsiteY6" fmla="*/ 0 h 19811"/>
              <a:gd name="connsiteX0" fmla="*/ 0 w 21600"/>
              <a:gd name="connsiteY0" fmla="*/ 0 h 19811"/>
              <a:gd name="connsiteX1" fmla="*/ 21600 w 21600"/>
              <a:gd name="connsiteY1" fmla="*/ 0 h 19811"/>
              <a:gd name="connsiteX2" fmla="*/ 21524 w 21600"/>
              <a:gd name="connsiteY2" fmla="*/ 18736 h 19811"/>
              <a:gd name="connsiteX3" fmla="*/ 15726 w 21600"/>
              <a:gd name="connsiteY3" fmla="*/ 14147 h 19811"/>
              <a:gd name="connsiteX4" fmla="*/ 5545 w 21600"/>
              <a:gd name="connsiteY4" fmla="*/ 19805 h 19811"/>
              <a:gd name="connsiteX5" fmla="*/ 25 w 21600"/>
              <a:gd name="connsiteY5" fmla="*/ 17343 h 19811"/>
              <a:gd name="connsiteX6" fmla="*/ 0 w 21600"/>
              <a:gd name="connsiteY6" fmla="*/ 0 h 19811"/>
              <a:gd name="connsiteX0" fmla="*/ 0 w 21600"/>
              <a:gd name="connsiteY0" fmla="*/ 0 h 19811"/>
              <a:gd name="connsiteX1" fmla="*/ 21600 w 21600"/>
              <a:gd name="connsiteY1" fmla="*/ 0 h 19811"/>
              <a:gd name="connsiteX2" fmla="*/ 21524 w 21600"/>
              <a:gd name="connsiteY2" fmla="*/ 18736 h 19811"/>
              <a:gd name="connsiteX3" fmla="*/ 15726 w 21600"/>
              <a:gd name="connsiteY3" fmla="*/ 14147 h 19811"/>
              <a:gd name="connsiteX4" fmla="*/ 5545 w 21600"/>
              <a:gd name="connsiteY4" fmla="*/ 19805 h 19811"/>
              <a:gd name="connsiteX5" fmla="*/ 25 w 21600"/>
              <a:gd name="connsiteY5" fmla="*/ 17343 h 19811"/>
              <a:gd name="connsiteX6" fmla="*/ 0 w 21600"/>
              <a:gd name="connsiteY6" fmla="*/ 0 h 19811"/>
              <a:gd name="connsiteX0" fmla="*/ 0 w 21600"/>
              <a:gd name="connsiteY0" fmla="*/ 0 h 20417"/>
              <a:gd name="connsiteX1" fmla="*/ 21600 w 21600"/>
              <a:gd name="connsiteY1" fmla="*/ 0 h 20417"/>
              <a:gd name="connsiteX2" fmla="*/ 21524 w 21600"/>
              <a:gd name="connsiteY2" fmla="*/ 18736 h 20417"/>
              <a:gd name="connsiteX3" fmla="*/ 15726 w 21600"/>
              <a:gd name="connsiteY3" fmla="*/ 14147 h 20417"/>
              <a:gd name="connsiteX4" fmla="*/ 8393 w 21600"/>
              <a:gd name="connsiteY4" fmla="*/ 20411 h 20417"/>
              <a:gd name="connsiteX5" fmla="*/ 25 w 21600"/>
              <a:gd name="connsiteY5" fmla="*/ 17343 h 20417"/>
              <a:gd name="connsiteX6" fmla="*/ 0 w 21600"/>
              <a:gd name="connsiteY6" fmla="*/ 0 h 20417"/>
              <a:gd name="connsiteX0" fmla="*/ 0 w 21600"/>
              <a:gd name="connsiteY0" fmla="*/ 0 h 20605"/>
              <a:gd name="connsiteX1" fmla="*/ 21600 w 21600"/>
              <a:gd name="connsiteY1" fmla="*/ 0 h 20605"/>
              <a:gd name="connsiteX2" fmla="*/ 21524 w 21600"/>
              <a:gd name="connsiteY2" fmla="*/ 18736 h 20605"/>
              <a:gd name="connsiteX3" fmla="*/ 15726 w 21600"/>
              <a:gd name="connsiteY3" fmla="*/ 14147 h 20605"/>
              <a:gd name="connsiteX4" fmla="*/ 8393 w 21600"/>
              <a:gd name="connsiteY4" fmla="*/ 20411 h 20605"/>
              <a:gd name="connsiteX5" fmla="*/ 25 w 21600"/>
              <a:gd name="connsiteY5" fmla="*/ 17343 h 20605"/>
              <a:gd name="connsiteX6" fmla="*/ 0 w 21600"/>
              <a:gd name="connsiteY6" fmla="*/ 0 h 20605"/>
              <a:gd name="connsiteX0" fmla="*/ 0 w 21600"/>
              <a:gd name="connsiteY0" fmla="*/ 0 h 20658"/>
              <a:gd name="connsiteX1" fmla="*/ 21600 w 21600"/>
              <a:gd name="connsiteY1" fmla="*/ 0 h 20658"/>
              <a:gd name="connsiteX2" fmla="*/ 21524 w 21600"/>
              <a:gd name="connsiteY2" fmla="*/ 18736 h 20658"/>
              <a:gd name="connsiteX3" fmla="*/ 15726 w 21600"/>
              <a:gd name="connsiteY3" fmla="*/ 14147 h 20658"/>
              <a:gd name="connsiteX4" fmla="*/ 8393 w 21600"/>
              <a:gd name="connsiteY4" fmla="*/ 20411 h 20658"/>
              <a:gd name="connsiteX5" fmla="*/ 101 w 21600"/>
              <a:gd name="connsiteY5" fmla="*/ 18151 h 20658"/>
              <a:gd name="connsiteX6" fmla="*/ 0 w 21600"/>
              <a:gd name="connsiteY6" fmla="*/ 0 h 20658"/>
              <a:gd name="connsiteX0" fmla="*/ 0 w 21600"/>
              <a:gd name="connsiteY0" fmla="*/ 0 h 20618"/>
              <a:gd name="connsiteX1" fmla="*/ 21600 w 21600"/>
              <a:gd name="connsiteY1" fmla="*/ 0 h 20618"/>
              <a:gd name="connsiteX2" fmla="*/ 21524 w 21600"/>
              <a:gd name="connsiteY2" fmla="*/ 18736 h 20618"/>
              <a:gd name="connsiteX3" fmla="*/ 15726 w 21600"/>
              <a:gd name="connsiteY3" fmla="*/ 14147 h 20618"/>
              <a:gd name="connsiteX4" fmla="*/ 8393 w 21600"/>
              <a:gd name="connsiteY4" fmla="*/ 20411 h 20618"/>
              <a:gd name="connsiteX5" fmla="*/ 101 w 21600"/>
              <a:gd name="connsiteY5" fmla="*/ 18151 h 20618"/>
              <a:gd name="connsiteX6" fmla="*/ 0 w 21600"/>
              <a:gd name="connsiteY6" fmla="*/ 0 h 20618"/>
              <a:gd name="connsiteX0" fmla="*/ 76 w 21676"/>
              <a:gd name="connsiteY0" fmla="*/ 0 h 20662"/>
              <a:gd name="connsiteX1" fmla="*/ 21676 w 21676"/>
              <a:gd name="connsiteY1" fmla="*/ 0 h 20662"/>
              <a:gd name="connsiteX2" fmla="*/ 21600 w 21676"/>
              <a:gd name="connsiteY2" fmla="*/ 18736 h 20662"/>
              <a:gd name="connsiteX3" fmla="*/ 15802 w 21676"/>
              <a:gd name="connsiteY3" fmla="*/ 14147 h 20662"/>
              <a:gd name="connsiteX4" fmla="*/ 8469 w 21676"/>
              <a:gd name="connsiteY4" fmla="*/ 20411 h 20662"/>
              <a:gd name="connsiteX5" fmla="*/ 1 w 21676"/>
              <a:gd name="connsiteY5" fmla="*/ 18757 h 20662"/>
              <a:gd name="connsiteX6" fmla="*/ 76 w 21676"/>
              <a:gd name="connsiteY6" fmla="*/ 0 h 20662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4147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5764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5764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5764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7163 w 21676"/>
              <a:gd name="connsiteY3" fmla="*/ 16168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7793 w 21676"/>
              <a:gd name="connsiteY3" fmla="*/ 17785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793 w 21676"/>
              <a:gd name="connsiteY3" fmla="*/ 17785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793 w 21676"/>
              <a:gd name="connsiteY3" fmla="*/ 17785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25 w 21676"/>
              <a:gd name="connsiteY2" fmla="*/ 20757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50 w 21676"/>
              <a:gd name="connsiteY2" fmla="*/ 1792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50 w 21676"/>
              <a:gd name="connsiteY2" fmla="*/ 1792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50 w 21676"/>
              <a:gd name="connsiteY2" fmla="*/ 1792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25 w 21676"/>
              <a:gd name="connsiteY2" fmla="*/ 1893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25 w 21676"/>
              <a:gd name="connsiteY2" fmla="*/ 1893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225"/>
              <a:gd name="connsiteX1" fmla="*/ 21676 w 21676"/>
              <a:gd name="connsiteY1" fmla="*/ 0 h 23225"/>
              <a:gd name="connsiteX2" fmla="*/ 21625 w 21676"/>
              <a:gd name="connsiteY2" fmla="*/ 18938 h 23225"/>
              <a:gd name="connsiteX3" fmla="*/ 17591 w 21676"/>
              <a:gd name="connsiteY3" fmla="*/ 19806 h 23225"/>
              <a:gd name="connsiteX4" fmla="*/ 8469 w 21676"/>
              <a:gd name="connsiteY4" fmla="*/ 23038 h 23225"/>
              <a:gd name="connsiteX5" fmla="*/ 1 w 21676"/>
              <a:gd name="connsiteY5" fmla="*/ 20416 h 23225"/>
              <a:gd name="connsiteX6" fmla="*/ 76 w 21676"/>
              <a:gd name="connsiteY6" fmla="*/ 0 h 23225"/>
              <a:gd name="connsiteX0" fmla="*/ 76 w 21676"/>
              <a:gd name="connsiteY0" fmla="*/ 0 h 23225"/>
              <a:gd name="connsiteX1" fmla="*/ 21676 w 21676"/>
              <a:gd name="connsiteY1" fmla="*/ 0 h 23225"/>
              <a:gd name="connsiteX2" fmla="*/ 21625 w 21676"/>
              <a:gd name="connsiteY2" fmla="*/ 18938 h 23225"/>
              <a:gd name="connsiteX3" fmla="*/ 17591 w 21676"/>
              <a:gd name="connsiteY3" fmla="*/ 19806 h 23225"/>
              <a:gd name="connsiteX4" fmla="*/ 8290 w 21676"/>
              <a:gd name="connsiteY4" fmla="*/ 23038 h 23225"/>
              <a:gd name="connsiteX5" fmla="*/ 1 w 21676"/>
              <a:gd name="connsiteY5" fmla="*/ 20416 h 23225"/>
              <a:gd name="connsiteX6" fmla="*/ 76 w 21676"/>
              <a:gd name="connsiteY6" fmla="*/ 0 h 23225"/>
              <a:gd name="connsiteX0" fmla="*/ 76 w 21676"/>
              <a:gd name="connsiteY0" fmla="*/ 0 h 23054"/>
              <a:gd name="connsiteX1" fmla="*/ 21676 w 21676"/>
              <a:gd name="connsiteY1" fmla="*/ 0 h 23054"/>
              <a:gd name="connsiteX2" fmla="*/ 21625 w 21676"/>
              <a:gd name="connsiteY2" fmla="*/ 18938 h 23054"/>
              <a:gd name="connsiteX3" fmla="*/ 17591 w 21676"/>
              <a:gd name="connsiteY3" fmla="*/ 19806 h 23054"/>
              <a:gd name="connsiteX4" fmla="*/ 8290 w 21676"/>
              <a:gd name="connsiteY4" fmla="*/ 23038 h 23054"/>
              <a:gd name="connsiteX5" fmla="*/ 1 w 21676"/>
              <a:gd name="connsiteY5" fmla="*/ 20416 h 23054"/>
              <a:gd name="connsiteX6" fmla="*/ 76 w 21676"/>
              <a:gd name="connsiteY6" fmla="*/ 0 h 23054"/>
              <a:gd name="connsiteX0" fmla="*/ 76 w 21676"/>
              <a:gd name="connsiteY0" fmla="*/ 0 h 23038"/>
              <a:gd name="connsiteX1" fmla="*/ 21676 w 21676"/>
              <a:gd name="connsiteY1" fmla="*/ 0 h 23038"/>
              <a:gd name="connsiteX2" fmla="*/ 21625 w 21676"/>
              <a:gd name="connsiteY2" fmla="*/ 18938 h 23038"/>
              <a:gd name="connsiteX3" fmla="*/ 17591 w 21676"/>
              <a:gd name="connsiteY3" fmla="*/ 19806 h 23038"/>
              <a:gd name="connsiteX4" fmla="*/ 8290 w 21676"/>
              <a:gd name="connsiteY4" fmla="*/ 23038 h 23038"/>
              <a:gd name="connsiteX5" fmla="*/ 1 w 21676"/>
              <a:gd name="connsiteY5" fmla="*/ 20416 h 23038"/>
              <a:gd name="connsiteX6" fmla="*/ 76 w 21676"/>
              <a:gd name="connsiteY6" fmla="*/ 0 h 23038"/>
              <a:gd name="connsiteX0" fmla="*/ 76 w 21676"/>
              <a:gd name="connsiteY0" fmla="*/ 0 h 23038"/>
              <a:gd name="connsiteX1" fmla="*/ 21676 w 21676"/>
              <a:gd name="connsiteY1" fmla="*/ 0 h 23038"/>
              <a:gd name="connsiteX2" fmla="*/ 21625 w 21676"/>
              <a:gd name="connsiteY2" fmla="*/ 18938 h 23038"/>
              <a:gd name="connsiteX3" fmla="*/ 18037 w 21676"/>
              <a:gd name="connsiteY3" fmla="*/ 19806 h 23038"/>
              <a:gd name="connsiteX4" fmla="*/ 8290 w 21676"/>
              <a:gd name="connsiteY4" fmla="*/ 23038 h 23038"/>
              <a:gd name="connsiteX5" fmla="*/ 1 w 21676"/>
              <a:gd name="connsiteY5" fmla="*/ 20416 h 23038"/>
              <a:gd name="connsiteX6" fmla="*/ 76 w 21676"/>
              <a:gd name="connsiteY6" fmla="*/ 0 h 23038"/>
              <a:gd name="connsiteX0" fmla="*/ 76 w 21676"/>
              <a:gd name="connsiteY0" fmla="*/ 0 h 23038"/>
              <a:gd name="connsiteX1" fmla="*/ 21676 w 21676"/>
              <a:gd name="connsiteY1" fmla="*/ 0 h 23038"/>
              <a:gd name="connsiteX2" fmla="*/ 21625 w 21676"/>
              <a:gd name="connsiteY2" fmla="*/ 19390 h 23038"/>
              <a:gd name="connsiteX3" fmla="*/ 18037 w 21676"/>
              <a:gd name="connsiteY3" fmla="*/ 19806 h 23038"/>
              <a:gd name="connsiteX4" fmla="*/ 8290 w 21676"/>
              <a:gd name="connsiteY4" fmla="*/ 23038 h 23038"/>
              <a:gd name="connsiteX5" fmla="*/ 1 w 21676"/>
              <a:gd name="connsiteY5" fmla="*/ 20416 h 23038"/>
              <a:gd name="connsiteX6" fmla="*/ 76 w 21676"/>
              <a:gd name="connsiteY6" fmla="*/ 0 h 23038"/>
              <a:gd name="connsiteX0" fmla="*/ 76 w 21676"/>
              <a:gd name="connsiteY0" fmla="*/ 0 h 23038"/>
              <a:gd name="connsiteX1" fmla="*/ 21676 w 21676"/>
              <a:gd name="connsiteY1" fmla="*/ 0 h 23038"/>
              <a:gd name="connsiteX2" fmla="*/ 21625 w 21676"/>
              <a:gd name="connsiteY2" fmla="*/ 19390 h 23038"/>
              <a:gd name="connsiteX3" fmla="*/ 18037 w 21676"/>
              <a:gd name="connsiteY3" fmla="*/ 19806 h 23038"/>
              <a:gd name="connsiteX4" fmla="*/ 8290 w 21676"/>
              <a:gd name="connsiteY4" fmla="*/ 23038 h 23038"/>
              <a:gd name="connsiteX5" fmla="*/ 1 w 21676"/>
              <a:gd name="connsiteY5" fmla="*/ 20416 h 23038"/>
              <a:gd name="connsiteX6" fmla="*/ 76 w 21676"/>
              <a:gd name="connsiteY6" fmla="*/ 0 h 23038"/>
              <a:gd name="connsiteX0" fmla="*/ 76 w 21676"/>
              <a:gd name="connsiteY0" fmla="*/ 0 h 23075"/>
              <a:gd name="connsiteX1" fmla="*/ 21676 w 21676"/>
              <a:gd name="connsiteY1" fmla="*/ 0 h 23075"/>
              <a:gd name="connsiteX2" fmla="*/ 21625 w 21676"/>
              <a:gd name="connsiteY2" fmla="*/ 19390 h 23075"/>
              <a:gd name="connsiteX3" fmla="*/ 18037 w 21676"/>
              <a:gd name="connsiteY3" fmla="*/ 19806 h 23075"/>
              <a:gd name="connsiteX4" fmla="*/ 8290 w 21676"/>
              <a:gd name="connsiteY4" fmla="*/ 23038 h 23075"/>
              <a:gd name="connsiteX5" fmla="*/ 1 w 21676"/>
              <a:gd name="connsiteY5" fmla="*/ 20416 h 23075"/>
              <a:gd name="connsiteX6" fmla="*/ 76 w 21676"/>
              <a:gd name="connsiteY6" fmla="*/ 0 h 2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76" h="23075">
                <a:moveTo>
                  <a:pt x="76" y="0"/>
                </a:moveTo>
                <a:lnTo>
                  <a:pt x="21676" y="0"/>
                </a:lnTo>
                <a:cubicBezTo>
                  <a:pt x="21642" y="5302"/>
                  <a:pt x="21659" y="14088"/>
                  <a:pt x="21625" y="19390"/>
                </a:cubicBezTo>
                <a:cubicBezTo>
                  <a:pt x="19315" y="19388"/>
                  <a:pt x="20217" y="19028"/>
                  <a:pt x="18037" y="19806"/>
                </a:cubicBezTo>
                <a:cubicBezTo>
                  <a:pt x="15320" y="20859"/>
                  <a:pt x="10963" y="22677"/>
                  <a:pt x="8290" y="23038"/>
                </a:cubicBezTo>
                <a:cubicBezTo>
                  <a:pt x="5677" y="23406"/>
                  <a:pt x="1035" y="20921"/>
                  <a:pt x="1" y="20416"/>
                </a:cubicBezTo>
                <a:cubicBezTo>
                  <a:pt x="-16" y="15915"/>
                  <a:pt x="93" y="4501"/>
                  <a:pt x="76" y="0"/>
                </a:cubicBezTo>
                <a:close/>
              </a:path>
            </a:pathLst>
          </a:custGeom>
          <a:solidFill>
            <a:srgbClr val="FFD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endParaRPr lang="en-US"/>
          </a:p>
        </p:txBody>
      </p:sp>
      <p:sp>
        <p:nvSpPr>
          <p:cNvPr id="18" name="Flowchart: Document 17"/>
          <p:cNvSpPr/>
          <p:nvPr/>
        </p:nvSpPr>
        <p:spPr>
          <a:xfrm>
            <a:off x="-43199" y="10758"/>
            <a:ext cx="9252641" cy="94637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17322"/>
              <a:gd name="connsiteX1" fmla="*/ 21600 w 21600"/>
              <a:gd name="connsiteY1" fmla="*/ 0 h 17322"/>
              <a:gd name="connsiteX2" fmla="*/ 21600 w 21600"/>
              <a:gd name="connsiteY2" fmla="*/ 17322 h 17322"/>
              <a:gd name="connsiteX3" fmla="*/ 50 w 21600"/>
              <a:gd name="connsiteY3" fmla="*/ 13503 h 17322"/>
              <a:gd name="connsiteX4" fmla="*/ 0 w 21600"/>
              <a:gd name="connsiteY4" fmla="*/ 0 h 17322"/>
              <a:gd name="connsiteX0" fmla="*/ 0 w 21600"/>
              <a:gd name="connsiteY0" fmla="*/ 0 h 18888"/>
              <a:gd name="connsiteX1" fmla="*/ 21600 w 21600"/>
              <a:gd name="connsiteY1" fmla="*/ 0 h 18888"/>
              <a:gd name="connsiteX2" fmla="*/ 21600 w 21600"/>
              <a:gd name="connsiteY2" fmla="*/ 17322 h 18888"/>
              <a:gd name="connsiteX3" fmla="*/ 50 w 21600"/>
              <a:gd name="connsiteY3" fmla="*/ 13503 h 18888"/>
              <a:gd name="connsiteX4" fmla="*/ 0 w 21600"/>
              <a:gd name="connsiteY4" fmla="*/ 0 h 18888"/>
              <a:gd name="connsiteX0" fmla="*/ 0 w 21600"/>
              <a:gd name="connsiteY0" fmla="*/ 0 h 18322"/>
              <a:gd name="connsiteX1" fmla="*/ 21600 w 21600"/>
              <a:gd name="connsiteY1" fmla="*/ 0 h 18322"/>
              <a:gd name="connsiteX2" fmla="*/ 21600 w 21600"/>
              <a:gd name="connsiteY2" fmla="*/ 17322 h 18322"/>
              <a:gd name="connsiteX3" fmla="*/ 15726 w 21600"/>
              <a:gd name="connsiteY3" fmla="*/ 14955 h 18322"/>
              <a:gd name="connsiteX4" fmla="*/ 50 w 21600"/>
              <a:gd name="connsiteY4" fmla="*/ 13503 h 18322"/>
              <a:gd name="connsiteX5" fmla="*/ 0 w 21600"/>
              <a:gd name="connsiteY5" fmla="*/ 0 h 18322"/>
              <a:gd name="connsiteX0" fmla="*/ 0 w 21600"/>
              <a:gd name="connsiteY0" fmla="*/ 0 h 18400"/>
              <a:gd name="connsiteX1" fmla="*/ 21600 w 21600"/>
              <a:gd name="connsiteY1" fmla="*/ 0 h 18400"/>
              <a:gd name="connsiteX2" fmla="*/ 21600 w 21600"/>
              <a:gd name="connsiteY2" fmla="*/ 17322 h 18400"/>
              <a:gd name="connsiteX3" fmla="*/ 15726 w 21600"/>
              <a:gd name="connsiteY3" fmla="*/ 14955 h 18400"/>
              <a:gd name="connsiteX4" fmla="*/ 5570 w 21600"/>
              <a:gd name="connsiteY4" fmla="*/ 18390 h 18400"/>
              <a:gd name="connsiteX5" fmla="*/ 50 w 21600"/>
              <a:gd name="connsiteY5" fmla="*/ 13503 h 18400"/>
              <a:gd name="connsiteX6" fmla="*/ 0 w 21600"/>
              <a:gd name="connsiteY6" fmla="*/ 0 h 18400"/>
              <a:gd name="connsiteX0" fmla="*/ 0 w 21600"/>
              <a:gd name="connsiteY0" fmla="*/ 0 h 18400"/>
              <a:gd name="connsiteX1" fmla="*/ 21600 w 21600"/>
              <a:gd name="connsiteY1" fmla="*/ 0 h 18400"/>
              <a:gd name="connsiteX2" fmla="*/ 21600 w 21600"/>
              <a:gd name="connsiteY2" fmla="*/ 17322 h 18400"/>
              <a:gd name="connsiteX3" fmla="*/ 15726 w 21600"/>
              <a:gd name="connsiteY3" fmla="*/ 14955 h 18400"/>
              <a:gd name="connsiteX4" fmla="*/ 5570 w 21600"/>
              <a:gd name="connsiteY4" fmla="*/ 18390 h 18400"/>
              <a:gd name="connsiteX5" fmla="*/ 50 w 21600"/>
              <a:gd name="connsiteY5" fmla="*/ 13503 h 18400"/>
              <a:gd name="connsiteX6" fmla="*/ 0 w 21600"/>
              <a:gd name="connsiteY6" fmla="*/ 0 h 18400"/>
              <a:gd name="connsiteX0" fmla="*/ 0 w 21600"/>
              <a:gd name="connsiteY0" fmla="*/ 0 h 18400"/>
              <a:gd name="connsiteX1" fmla="*/ 21600 w 21600"/>
              <a:gd name="connsiteY1" fmla="*/ 0 h 18400"/>
              <a:gd name="connsiteX2" fmla="*/ 21499 w 21600"/>
              <a:gd name="connsiteY2" fmla="*/ 15907 h 18400"/>
              <a:gd name="connsiteX3" fmla="*/ 15726 w 21600"/>
              <a:gd name="connsiteY3" fmla="*/ 14955 h 18400"/>
              <a:gd name="connsiteX4" fmla="*/ 5570 w 21600"/>
              <a:gd name="connsiteY4" fmla="*/ 18390 h 18400"/>
              <a:gd name="connsiteX5" fmla="*/ 50 w 21600"/>
              <a:gd name="connsiteY5" fmla="*/ 13503 h 18400"/>
              <a:gd name="connsiteX6" fmla="*/ 0 w 21600"/>
              <a:gd name="connsiteY6" fmla="*/ 0 h 18400"/>
              <a:gd name="connsiteX0" fmla="*/ 0 w 21600"/>
              <a:gd name="connsiteY0" fmla="*/ 0 h 18736"/>
              <a:gd name="connsiteX1" fmla="*/ 21600 w 21600"/>
              <a:gd name="connsiteY1" fmla="*/ 0 h 18736"/>
              <a:gd name="connsiteX2" fmla="*/ 21524 w 21600"/>
              <a:gd name="connsiteY2" fmla="*/ 18736 h 18736"/>
              <a:gd name="connsiteX3" fmla="*/ 15726 w 21600"/>
              <a:gd name="connsiteY3" fmla="*/ 14955 h 18736"/>
              <a:gd name="connsiteX4" fmla="*/ 5570 w 21600"/>
              <a:gd name="connsiteY4" fmla="*/ 18390 h 18736"/>
              <a:gd name="connsiteX5" fmla="*/ 50 w 21600"/>
              <a:gd name="connsiteY5" fmla="*/ 13503 h 18736"/>
              <a:gd name="connsiteX6" fmla="*/ 0 w 21600"/>
              <a:gd name="connsiteY6" fmla="*/ 0 h 18736"/>
              <a:gd name="connsiteX0" fmla="*/ 0 w 21600"/>
              <a:gd name="connsiteY0" fmla="*/ 0 h 18736"/>
              <a:gd name="connsiteX1" fmla="*/ 21600 w 21600"/>
              <a:gd name="connsiteY1" fmla="*/ 0 h 18736"/>
              <a:gd name="connsiteX2" fmla="*/ 21524 w 21600"/>
              <a:gd name="connsiteY2" fmla="*/ 18736 h 18736"/>
              <a:gd name="connsiteX3" fmla="*/ 15726 w 21600"/>
              <a:gd name="connsiteY3" fmla="*/ 14147 h 18736"/>
              <a:gd name="connsiteX4" fmla="*/ 5570 w 21600"/>
              <a:gd name="connsiteY4" fmla="*/ 18390 h 18736"/>
              <a:gd name="connsiteX5" fmla="*/ 50 w 21600"/>
              <a:gd name="connsiteY5" fmla="*/ 13503 h 18736"/>
              <a:gd name="connsiteX6" fmla="*/ 0 w 21600"/>
              <a:gd name="connsiteY6" fmla="*/ 0 h 18736"/>
              <a:gd name="connsiteX0" fmla="*/ 0 w 21600"/>
              <a:gd name="connsiteY0" fmla="*/ 0 h 19811"/>
              <a:gd name="connsiteX1" fmla="*/ 21600 w 21600"/>
              <a:gd name="connsiteY1" fmla="*/ 0 h 19811"/>
              <a:gd name="connsiteX2" fmla="*/ 21524 w 21600"/>
              <a:gd name="connsiteY2" fmla="*/ 18736 h 19811"/>
              <a:gd name="connsiteX3" fmla="*/ 15726 w 21600"/>
              <a:gd name="connsiteY3" fmla="*/ 14147 h 19811"/>
              <a:gd name="connsiteX4" fmla="*/ 5545 w 21600"/>
              <a:gd name="connsiteY4" fmla="*/ 19805 h 19811"/>
              <a:gd name="connsiteX5" fmla="*/ 50 w 21600"/>
              <a:gd name="connsiteY5" fmla="*/ 13503 h 19811"/>
              <a:gd name="connsiteX6" fmla="*/ 0 w 21600"/>
              <a:gd name="connsiteY6" fmla="*/ 0 h 19811"/>
              <a:gd name="connsiteX0" fmla="*/ 0 w 21600"/>
              <a:gd name="connsiteY0" fmla="*/ 0 h 19811"/>
              <a:gd name="connsiteX1" fmla="*/ 21600 w 21600"/>
              <a:gd name="connsiteY1" fmla="*/ 0 h 19811"/>
              <a:gd name="connsiteX2" fmla="*/ 21524 w 21600"/>
              <a:gd name="connsiteY2" fmla="*/ 18736 h 19811"/>
              <a:gd name="connsiteX3" fmla="*/ 15726 w 21600"/>
              <a:gd name="connsiteY3" fmla="*/ 14147 h 19811"/>
              <a:gd name="connsiteX4" fmla="*/ 5545 w 21600"/>
              <a:gd name="connsiteY4" fmla="*/ 19805 h 19811"/>
              <a:gd name="connsiteX5" fmla="*/ 25 w 21600"/>
              <a:gd name="connsiteY5" fmla="*/ 17343 h 19811"/>
              <a:gd name="connsiteX6" fmla="*/ 0 w 21600"/>
              <a:gd name="connsiteY6" fmla="*/ 0 h 19811"/>
              <a:gd name="connsiteX0" fmla="*/ 0 w 21600"/>
              <a:gd name="connsiteY0" fmla="*/ 0 h 19811"/>
              <a:gd name="connsiteX1" fmla="*/ 21600 w 21600"/>
              <a:gd name="connsiteY1" fmla="*/ 0 h 19811"/>
              <a:gd name="connsiteX2" fmla="*/ 21524 w 21600"/>
              <a:gd name="connsiteY2" fmla="*/ 18736 h 19811"/>
              <a:gd name="connsiteX3" fmla="*/ 15726 w 21600"/>
              <a:gd name="connsiteY3" fmla="*/ 14147 h 19811"/>
              <a:gd name="connsiteX4" fmla="*/ 5545 w 21600"/>
              <a:gd name="connsiteY4" fmla="*/ 19805 h 19811"/>
              <a:gd name="connsiteX5" fmla="*/ 25 w 21600"/>
              <a:gd name="connsiteY5" fmla="*/ 17343 h 19811"/>
              <a:gd name="connsiteX6" fmla="*/ 0 w 21600"/>
              <a:gd name="connsiteY6" fmla="*/ 0 h 19811"/>
              <a:gd name="connsiteX0" fmla="*/ 0 w 21600"/>
              <a:gd name="connsiteY0" fmla="*/ 0 h 20417"/>
              <a:gd name="connsiteX1" fmla="*/ 21600 w 21600"/>
              <a:gd name="connsiteY1" fmla="*/ 0 h 20417"/>
              <a:gd name="connsiteX2" fmla="*/ 21524 w 21600"/>
              <a:gd name="connsiteY2" fmla="*/ 18736 h 20417"/>
              <a:gd name="connsiteX3" fmla="*/ 15726 w 21600"/>
              <a:gd name="connsiteY3" fmla="*/ 14147 h 20417"/>
              <a:gd name="connsiteX4" fmla="*/ 8393 w 21600"/>
              <a:gd name="connsiteY4" fmla="*/ 20411 h 20417"/>
              <a:gd name="connsiteX5" fmla="*/ 25 w 21600"/>
              <a:gd name="connsiteY5" fmla="*/ 17343 h 20417"/>
              <a:gd name="connsiteX6" fmla="*/ 0 w 21600"/>
              <a:gd name="connsiteY6" fmla="*/ 0 h 20417"/>
              <a:gd name="connsiteX0" fmla="*/ 0 w 21600"/>
              <a:gd name="connsiteY0" fmla="*/ 0 h 20605"/>
              <a:gd name="connsiteX1" fmla="*/ 21600 w 21600"/>
              <a:gd name="connsiteY1" fmla="*/ 0 h 20605"/>
              <a:gd name="connsiteX2" fmla="*/ 21524 w 21600"/>
              <a:gd name="connsiteY2" fmla="*/ 18736 h 20605"/>
              <a:gd name="connsiteX3" fmla="*/ 15726 w 21600"/>
              <a:gd name="connsiteY3" fmla="*/ 14147 h 20605"/>
              <a:gd name="connsiteX4" fmla="*/ 8393 w 21600"/>
              <a:gd name="connsiteY4" fmla="*/ 20411 h 20605"/>
              <a:gd name="connsiteX5" fmla="*/ 25 w 21600"/>
              <a:gd name="connsiteY5" fmla="*/ 17343 h 20605"/>
              <a:gd name="connsiteX6" fmla="*/ 0 w 21600"/>
              <a:gd name="connsiteY6" fmla="*/ 0 h 20605"/>
              <a:gd name="connsiteX0" fmla="*/ 0 w 21600"/>
              <a:gd name="connsiteY0" fmla="*/ 0 h 20658"/>
              <a:gd name="connsiteX1" fmla="*/ 21600 w 21600"/>
              <a:gd name="connsiteY1" fmla="*/ 0 h 20658"/>
              <a:gd name="connsiteX2" fmla="*/ 21524 w 21600"/>
              <a:gd name="connsiteY2" fmla="*/ 18736 h 20658"/>
              <a:gd name="connsiteX3" fmla="*/ 15726 w 21600"/>
              <a:gd name="connsiteY3" fmla="*/ 14147 h 20658"/>
              <a:gd name="connsiteX4" fmla="*/ 8393 w 21600"/>
              <a:gd name="connsiteY4" fmla="*/ 20411 h 20658"/>
              <a:gd name="connsiteX5" fmla="*/ 101 w 21600"/>
              <a:gd name="connsiteY5" fmla="*/ 18151 h 20658"/>
              <a:gd name="connsiteX6" fmla="*/ 0 w 21600"/>
              <a:gd name="connsiteY6" fmla="*/ 0 h 20658"/>
              <a:gd name="connsiteX0" fmla="*/ 0 w 21600"/>
              <a:gd name="connsiteY0" fmla="*/ 0 h 20618"/>
              <a:gd name="connsiteX1" fmla="*/ 21600 w 21600"/>
              <a:gd name="connsiteY1" fmla="*/ 0 h 20618"/>
              <a:gd name="connsiteX2" fmla="*/ 21524 w 21600"/>
              <a:gd name="connsiteY2" fmla="*/ 18736 h 20618"/>
              <a:gd name="connsiteX3" fmla="*/ 15726 w 21600"/>
              <a:gd name="connsiteY3" fmla="*/ 14147 h 20618"/>
              <a:gd name="connsiteX4" fmla="*/ 8393 w 21600"/>
              <a:gd name="connsiteY4" fmla="*/ 20411 h 20618"/>
              <a:gd name="connsiteX5" fmla="*/ 101 w 21600"/>
              <a:gd name="connsiteY5" fmla="*/ 18151 h 20618"/>
              <a:gd name="connsiteX6" fmla="*/ 0 w 21600"/>
              <a:gd name="connsiteY6" fmla="*/ 0 h 20618"/>
              <a:gd name="connsiteX0" fmla="*/ 76 w 21676"/>
              <a:gd name="connsiteY0" fmla="*/ 0 h 20662"/>
              <a:gd name="connsiteX1" fmla="*/ 21676 w 21676"/>
              <a:gd name="connsiteY1" fmla="*/ 0 h 20662"/>
              <a:gd name="connsiteX2" fmla="*/ 21600 w 21676"/>
              <a:gd name="connsiteY2" fmla="*/ 18736 h 20662"/>
              <a:gd name="connsiteX3" fmla="*/ 15802 w 21676"/>
              <a:gd name="connsiteY3" fmla="*/ 14147 h 20662"/>
              <a:gd name="connsiteX4" fmla="*/ 8469 w 21676"/>
              <a:gd name="connsiteY4" fmla="*/ 20411 h 20662"/>
              <a:gd name="connsiteX5" fmla="*/ 1 w 21676"/>
              <a:gd name="connsiteY5" fmla="*/ 18757 h 20662"/>
              <a:gd name="connsiteX6" fmla="*/ 76 w 21676"/>
              <a:gd name="connsiteY6" fmla="*/ 0 h 20662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4147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5764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5764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5802 w 21676"/>
              <a:gd name="connsiteY3" fmla="*/ 15764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7163 w 21676"/>
              <a:gd name="connsiteY3" fmla="*/ 16168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18736 h 23168"/>
              <a:gd name="connsiteX3" fmla="*/ 17793 w 21676"/>
              <a:gd name="connsiteY3" fmla="*/ 17785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793 w 21676"/>
              <a:gd name="connsiteY3" fmla="*/ 17785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793 w 21676"/>
              <a:gd name="connsiteY3" fmla="*/ 17785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00 w 21676"/>
              <a:gd name="connsiteY2" fmla="*/ 20353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25 w 21676"/>
              <a:gd name="connsiteY2" fmla="*/ 20757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50 w 21676"/>
              <a:gd name="connsiteY2" fmla="*/ 1792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50 w 21676"/>
              <a:gd name="connsiteY2" fmla="*/ 1792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50 w 21676"/>
              <a:gd name="connsiteY2" fmla="*/ 1792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25 w 21676"/>
              <a:gd name="connsiteY2" fmla="*/ 1893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  <a:gd name="connsiteX0" fmla="*/ 76 w 21676"/>
              <a:gd name="connsiteY0" fmla="*/ 0 h 23168"/>
              <a:gd name="connsiteX1" fmla="*/ 21676 w 21676"/>
              <a:gd name="connsiteY1" fmla="*/ 0 h 23168"/>
              <a:gd name="connsiteX2" fmla="*/ 21625 w 21676"/>
              <a:gd name="connsiteY2" fmla="*/ 18938 h 23168"/>
              <a:gd name="connsiteX3" fmla="*/ 17591 w 21676"/>
              <a:gd name="connsiteY3" fmla="*/ 19806 h 23168"/>
              <a:gd name="connsiteX4" fmla="*/ 8469 w 21676"/>
              <a:gd name="connsiteY4" fmla="*/ 23038 h 23168"/>
              <a:gd name="connsiteX5" fmla="*/ 1 w 21676"/>
              <a:gd name="connsiteY5" fmla="*/ 18757 h 23168"/>
              <a:gd name="connsiteX6" fmla="*/ 76 w 21676"/>
              <a:gd name="connsiteY6" fmla="*/ 0 h 2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76" h="23168">
                <a:moveTo>
                  <a:pt x="76" y="0"/>
                </a:moveTo>
                <a:lnTo>
                  <a:pt x="21676" y="0"/>
                </a:lnTo>
                <a:cubicBezTo>
                  <a:pt x="21642" y="5302"/>
                  <a:pt x="21659" y="13636"/>
                  <a:pt x="21625" y="18938"/>
                </a:cubicBezTo>
                <a:cubicBezTo>
                  <a:pt x="19315" y="18936"/>
                  <a:pt x="19771" y="19028"/>
                  <a:pt x="17591" y="19806"/>
                </a:cubicBezTo>
                <a:cubicBezTo>
                  <a:pt x="14874" y="20859"/>
                  <a:pt x="11082" y="23280"/>
                  <a:pt x="8469" y="23038"/>
                </a:cubicBezTo>
                <a:cubicBezTo>
                  <a:pt x="5856" y="24009"/>
                  <a:pt x="1035" y="19262"/>
                  <a:pt x="1" y="18757"/>
                </a:cubicBezTo>
                <a:cubicBezTo>
                  <a:pt x="-16" y="14256"/>
                  <a:pt x="93" y="4501"/>
                  <a:pt x="7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010150"/>
            <a:ext cx="9144000" cy="133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1" tIns="45696" rIns="91391" bIns="45696" spcCol="0"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62000" y="437711"/>
            <a:ext cx="7620000" cy="646282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ctr"/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Thứ 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hai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 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ngày 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12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 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tháng 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4 </a:t>
            </a:r>
            <a:r>
              <a:rPr lang="en-US" sz="3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Arial-Rounded" pitchFamily="34" charset="0"/>
                <a:cs typeface="Times New Roman" pitchFamily="18" charset="0"/>
              </a:rPr>
              <a:t>năm 2021</a:t>
            </a:r>
            <a:endParaRPr lang="en-US" sz="3600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ea typeface="Arial-Rounded" pitchFamily="34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14316" y="939064"/>
            <a:ext cx="7772400" cy="1102519"/>
          </a:xfrm>
        </p:spPr>
        <p:txBody>
          <a:bodyPr>
            <a:norm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752600" y="1962150"/>
            <a:ext cx="6400800" cy="131445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Loài chim của biển cả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(tiết 1)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3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9550"/>
            <a:ext cx="7772400" cy="533401"/>
          </a:xfrm>
        </p:spPr>
        <p:txBody>
          <a:bodyPr>
            <a:normAutofit fontScale="90000"/>
          </a:bodyPr>
          <a:lstStyle/>
          <a:p>
            <a:r>
              <a:rPr lang="en-US" sz="3600" smtClean="0">
                <a:latin typeface=".VnAvant" pitchFamily="34" charset="0"/>
              </a:rPr>
              <a:t>Loµi chim cña biÓn c¶</a:t>
            </a:r>
            <a:endParaRPr lang="en-US" sz="3600">
              <a:latin typeface=".VnAvan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19150"/>
            <a:ext cx="8839200" cy="3962400"/>
          </a:xfrm>
        </p:spPr>
        <p:txBody>
          <a:bodyPr>
            <a:normAutofit/>
          </a:bodyPr>
          <a:lstStyle/>
          <a:p>
            <a:pPr algn="just"/>
            <a:r>
              <a:rPr lang="en-US" smtClean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6493" y="74295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mtClean="0">
                <a:latin typeface=".VnAvant" pitchFamily="34" charset="0"/>
              </a:rPr>
              <a:t>	</a:t>
            </a:r>
            <a:r>
              <a:rPr lang="en-US" sz="2400" smtClean="0">
                <a:latin typeface=".VnAvant" pitchFamily="34" charset="0"/>
              </a:rPr>
              <a:t>H¶i ©u lµ loµi chim cña biÓn c¶. Chóng cã s¶i c¸nh lín, nªn cã thÓ bay rÊt xa, 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vượt qua c¶ những ®¹i dương mªnh m«ng. H¶i ©u cßn b¬i rÊt giái nhê ch©n cña chóng cã mµng như­ ch©n vÞt.</a:t>
            </a:r>
          </a:p>
          <a:p>
            <a:pPr algn="just"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H¶i ©u bay suèt ngµy trªn mÆt biÓn. 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Đ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«i khi, chóng ®©u ngay trªn mÆt nước dËp dÒnh. Khi trêi s¾p cã b·o, chóng bay thµnh ®µn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n¬i chó Èn.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vËy, h¶i ©u ®­îc gäi lµ loµi chim b¸o b·o. Chóng còng được coi lµ b¹n cña  những người ®i biÓn.</a:t>
            </a:r>
          </a:p>
          <a:p>
            <a:pPr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						(Trung Nguyªn)</a:t>
            </a:r>
          </a:p>
          <a:p>
            <a:pPr>
              <a:tabLst>
                <a:tab pos="395288" algn="l"/>
              </a:tabLst>
            </a:pPr>
            <a:r>
              <a:rPr lang="en-US" sz="2400" smtClean="0">
                <a:latin typeface=".VnAvant" pitchFamily="34" charset="0"/>
                <a:cs typeface="Times New Roman" pitchFamily="18" charset="0"/>
              </a:rPr>
              <a:t>	</a:t>
            </a:r>
            <a:endParaRPr lang="en-US" sz="2400"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6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9550"/>
            <a:ext cx="7772400" cy="533401"/>
          </a:xfrm>
        </p:spPr>
        <p:txBody>
          <a:bodyPr>
            <a:normAutofit fontScale="90000"/>
          </a:bodyPr>
          <a:lstStyle/>
          <a:p>
            <a:r>
              <a:rPr lang="en-US" sz="3600" smtClean="0">
                <a:latin typeface=".VnAvant" pitchFamily="34" charset="0"/>
              </a:rPr>
              <a:t>Loµi chim cña biÓn c¶</a:t>
            </a:r>
            <a:endParaRPr lang="en-US" sz="3600">
              <a:latin typeface=".VnAvan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19150"/>
            <a:ext cx="8839200" cy="3962400"/>
          </a:xfrm>
        </p:spPr>
        <p:txBody>
          <a:bodyPr>
            <a:normAutofit/>
          </a:bodyPr>
          <a:lstStyle/>
          <a:p>
            <a:pPr algn="just"/>
            <a:r>
              <a:rPr lang="en-US" smtClean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6493" y="74295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mtClean="0">
                <a:latin typeface=".VnAvant" pitchFamily="34" charset="0"/>
              </a:rPr>
              <a:t>	</a:t>
            </a:r>
            <a:r>
              <a:rPr lang="en-US" sz="2400" smtClean="0">
                <a:latin typeface=".VnAvant" pitchFamily="34" charset="0"/>
              </a:rPr>
              <a:t>H¶i ©u lµ loµi chim cña biÓn c¶. Chóng cã s¶i c¸nh lín, nªn cã thÓ bay rÊt xa, 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vượt qua c¶ những ®¹i dương mªnh m«ng. H¶i ©u cßn b¬i rÊt giái nhê ch©n cña chóng cã mµng như­ ch©n vÞt.</a:t>
            </a:r>
          </a:p>
          <a:p>
            <a:pPr algn="just"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H¶i ©u bay suèt ngµy trªn mÆt biÓn. 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Đ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«i khi, chóng ®©u ngay trªn mÆt nước dËp dÒnh. Khi trêi s¾p cã b·o, chóng bay thµnh ®µn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n¬i chó Èn.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vËy, h¶i ©u ®­îc gäi lµ loµi chim b¸o b·o. Chóng còng được coi lµ b¹n cña  những người ®i biÓn.</a:t>
            </a:r>
          </a:p>
          <a:p>
            <a:pPr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						(Trung Nguyªn)</a:t>
            </a:r>
          </a:p>
          <a:p>
            <a:pPr>
              <a:tabLst>
                <a:tab pos="463550" algn="l"/>
              </a:tabLst>
            </a:pPr>
            <a:r>
              <a:rPr lang="en-US" sz="240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Đäc nèi tiÕp c©u lần 1</a:t>
            </a:r>
          </a:p>
          <a:p>
            <a:pPr>
              <a:tabLst>
                <a:tab pos="395288" algn="l"/>
              </a:tabLst>
            </a:pPr>
            <a:r>
              <a:rPr lang="en-US" sz="2400" smtClean="0">
                <a:latin typeface=".VnAvant" pitchFamily="34" charset="0"/>
                <a:cs typeface="Times New Roman" pitchFamily="18" charset="0"/>
              </a:rPr>
              <a:t>	</a:t>
            </a:r>
            <a:endParaRPr lang="en-US" sz="2400">
              <a:latin typeface=".VnAvan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824147" y="1157785"/>
            <a:ext cx="990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601500" y="1504950"/>
            <a:ext cx="4264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7325" y="1848134"/>
            <a:ext cx="76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67000" y="2266950"/>
            <a:ext cx="84616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3005107"/>
            <a:ext cx="1143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372901" y="2994059"/>
            <a:ext cx="4418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2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9550"/>
            <a:ext cx="7772400" cy="533401"/>
          </a:xfrm>
        </p:spPr>
        <p:txBody>
          <a:bodyPr>
            <a:normAutofit fontScale="90000"/>
          </a:bodyPr>
          <a:lstStyle/>
          <a:p>
            <a:r>
              <a:rPr lang="en-US" sz="3600" smtClean="0">
                <a:latin typeface=".VnAvant" pitchFamily="34" charset="0"/>
              </a:rPr>
              <a:t>Loµi chim cña biÓn c¶</a:t>
            </a:r>
            <a:endParaRPr lang="en-US" sz="3600">
              <a:latin typeface=".VnAvan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19150"/>
            <a:ext cx="8839200" cy="3962400"/>
          </a:xfrm>
        </p:spPr>
        <p:txBody>
          <a:bodyPr>
            <a:normAutofit/>
          </a:bodyPr>
          <a:lstStyle/>
          <a:p>
            <a:pPr algn="just"/>
            <a:r>
              <a:rPr lang="en-US" smtClean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6493" y="74295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mtClean="0">
                <a:latin typeface=".VnAvant" pitchFamily="34" charset="0"/>
              </a:rPr>
              <a:t>	</a:t>
            </a:r>
            <a:r>
              <a:rPr lang="en-US" sz="2400" smtClean="0">
                <a:latin typeface=".VnAvant" pitchFamily="34" charset="0"/>
              </a:rPr>
              <a:t>H¶i ©u lµ loµi chim cña biÓn c¶. Chóng cã s¶i c¸nh lín, nªn cã thÓ bay rÊt xa, 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vượt qua c¶ những ®¹i dương mªnh m«ng. H¶i ©u cßn b¬i rÊt giái nhê ch©n cña chóng cã mµng như­ ch©n vÞt.</a:t>
            </a:r>
          </a:p>
          <a:p>
            <a:pPr algn="just"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H¶i ©u bay suèt ngµy trªn mÆt biÓn. 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Đ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«i khi, chóng ®©u ngay trªn mÆt nước dËp dÒnh. Khi trêi s¾p cã b·o, chóng bay thµnh ®µn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n¬i chó Èn.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vËy, h¶i ©u ®­îc gäi lµ loµi chim b¸o b·o. Chóng còng được coi lµ b¹n cña  những người ®i biÓn.</a:t>
            </a:r>
          </a:p>
          <a:p>
            <a:pPr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						(Trung Nguyªn)</a:t>
            </a:r>
          </a:p>
          <a:p>
            <a:pPr>
              <a:tabLst>
                <a:tab pos="395288" algn="l"/>
              </a:tabLst>
            </a:pPr>
            <a:r>
              <a:rPr lang="en-US" sz="2400" smtClean="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Nối tiếp c©u lần 2</a:t>
            </a:r>
            <a:endParaRPr lang="en-US" sz="2400">
              <a:solidFill>
                <a:srgbClr val="FF0000"/>
              </a:solidFill>
              <a:latin typeface=".VnAvan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7391400" y="1504950"/>
            <a:ext cx="762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581400" y="1876568"/>
            <a:ext cx="762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44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9550"/>
            <a:ext cx="7772400" cy="533401"/>
          </a:xfrm>
        </p:spPr>
        <p:txBody>
          <a:bodyPr>
            <a:normAutofit fontScale="90000"/>
          </a:bodyPr>
          <a:lstStyle/>
          <a:p>
            <a:r>
              <a:rPr lang="en-US" sz="3600" smtClean="0">
                <a:latin typeface=".VnAvant" pitchFamily="34" charset="0"/>
              </a:rPr>
              <a:t>Loµi chim cña biÓn c¶</a:t>
            </a:r>
            <a:endParaRPr lang="en-US" sz="3600">
              <a:latin typeface=".VnAvan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19150"/>
            <a:ext cx="8839200" cy="3962400"/>
          </a:xfrm>
        </p:spPr>
        <p:txBody>
          <a:bodyPr>
            <a:normAutofit/>
          </a:bodyPr>
          <a:lstStyle/>
          <a:p>
            <a:pPr algn="just"/>
            <a:r>
              <a:rPr lang="en-US" smtClean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74295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mtClean="0">
                <a:latin typeface=".VnAvant" pitchFamily="34" charset="0"/>
              </a:rPr>
              <a:t>	</a:t>
            </a:r>
            <a:r>
              <a:rPr lang="en-US" sz="2400" smtClean="0">
                <a:latin typeface=".VnAvant" pitchFamily="34" charset="0"/>
              </a:rPr>
              <a:t>H¶i ©u lµ loµi chim cña biÓn c¶. Chóng cã s¶i c¸nh lín, nªn cã thÓ bay rÊt xa, 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vượt qua c¶ những ®¹i dương mªnh m«ng.H¶i ©u cßn b¬i rÊt giái nhê ch©n cña chóng cã mµng như­ ch©n vÞt.</a:t>
            </a:r>
          </a:p>
          <a:p>
            <a:pPr algn="just"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H¶i ©u bay suèt ngµy trªn mÆt biÓn. 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Đ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«i khi, chóng ®©u ngay trªn mÆt nước dËp dÒnh. Khi trêi s¾p cã b·o, chóng bay thµnh ®µn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n¬i chó Èn.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vËy, h¶i ©u ®­îc gäi lµ loµi chim b¸o b·o. Chóng còng được coi lµ b¹n cña  những người ®i biÓn.</a:t>
            </a:r>
          </a:p>
          <a:p>
            <a:pPr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						(Trung Nguyªn)</a:t>
            </a:r>
          </a:p>
          <a:p>
            <a:pPr>
              <a:tabLst>
                <a:tab pos="395288" algn="l"/>
              </a:tabLst>
            </a:pPr>
            <a:r>
              <a:rPr lang="en-US" sz="2400" smtClean="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Đäc nèi tiÕp ®o¹n</a:t>
            </a:r>
            <a:endParaRPr lang="en-US" sz="240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76200" y="742950"/>
            <a:ext cx="304800" cy="152400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183108" y="2495550"/>
            <a:ext cx="183107" cy="152400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9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-17937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263" y="59055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Sải cánh: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1999" y="971550"/>
            <a:ext cx="1883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Đại dương: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645" y="1352550"/>
            <a:ext cx="1731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Dập dềnh: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24584" y="59055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độ dài của cánh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1498" y="971550"/>
            <a:ext cx="1433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biển lớn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4584" y="1305123"/>
            <a:ext cx="661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chuyển động lên xuống nhịp nhàng trên mặt nước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7686" y="1997620"/>
            <a:ext cx="1731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Màng: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5995" y="1997620"/>
            <a:ext cx="5409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Phần da nối các ngón chân với nhau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2" descr="Hướng dẫn cách nuôi vịt con - Chăm sóc vịt con từ 1 đến 4 tuầ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5438"/>
            <a:ext cx="3086100" cy="1857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59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9550"/>
            <a:ext cx="7772400" cy="533401"/>
          </a:xfrm>
        </p:spPr>
        <p:txBody>
          <a:bodyPr>
            <a:normAutofit fontScale="90000"/>
          </a:bodyPr>
          <a:lstStyle/>
          <a:p>
            <a:r>
              <a:rPr lang="en-US" sz="3600" smtClean="0">
                <a:latin typeface=".VnAvant" pitchFamily="34" charset="0"/>
              </a:rPr>
              <a:t>Loµi chim cña biÓn c¶</a:t>
            </a:r>
            <a:endParaRPr lang="en-US" sz="3600">
              <a:latin typeface=".VnAvan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19150"/>
            <a:ext cx="8839200" cy="3962400"/>
          </a:xfrm>
        </p:spPr>
        <p:txBody>
          <a:bodyPr>
            <a:normAutofit/>
          </a:bodyPr>
          <a:lstStyle/>
          <a:p>
            <a:pPr algn="just"/>
            <a:r>
              <a:rPr lang="en-US" smtClean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6493" y="74295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3550" algn="l"/>
              </a:tabLst>
            </a:pPr>
            <a:r>
              <a:rPr lang="en-US" smtClean="0">
                <a:latin typeface=".VnAvant" pitchFamily="34" charset="0"/>
              </a:rPr>
              <a:t>	</a:t>
            </a:r>
            <a:r>
              <a:rPr lang="en-US" sz="2400" smtClean="0">
                <a:latin typeface=".VnAvant" pitchFamily="34" charset="0"/>
              </a:rPr>
              <a:t>H¶i ©u lµ loµi chim cña biÓn c¶. Chóng cã s¶i c¸nh lín, nªn cã thÓ bay rÊt xa, 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vượt qua c¶ những ®¹i dương mªnh m«ng. H¶i ©u cßn b¬i rÊt giái nhê ch©n cña chóng cã mµng như­ ch©n vÞt.</a:t>
            </a:r>
          </a:p>
          <a:p>
            <a:pPr algn="just"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H¶i ©u bay suèt ngµy trªn mÆt biÓn. </a:t>
            </a:r>
            <a:r>
              <a:rPr lang="en-US" sz="2400">
                <a:latin typeface=".VnAvant" pitchFamily="34" charset="0"/>
                <a:cs typeface="Times New Roman" pitchFamily="18" charset="0"/>
              </a:rPr>
              <a:t>Đ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«i khi, chóng ®©u ngay trªn mÆt nước dËp dÒnh. Khi trêi s¾p cã b·o, chóng bay thµnh ®µn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n¬i chó Èn.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 vËy, h¶i ©u ®­îc gäi lµ loµi chim b¸o b·o. Chóng còng được coi lµ b¹n cña  những người ®i biÓn.</a:t>
            </a:r>
          </a:p>
          <a:p>
            <a:pPr>
              <a:tabLst>
                <a:tab pos="463550" algn="l"/>
              </a:tabLst>
            </a:pPr>
            <a:r>
              <a:rPr lang="en-US" sz="240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latin typeface=".VnAvant" pitchFamily="34" charset="0"/>
                <a:cs typeface="Times New Roman" pitchFamily="18" charset="0"/>
              </a:rPr>
              <a:t>						(Trung Nguyªn)</a:t>
            </a:r>
          </a:p>
          <a:p>
            <a:pPr>
              <a:tabLst>
                <a:tab pos="395288" algn="l"/>
              </a:tabLst>
            </a:pPr>
            <a:r>
              <a:rPr lang="en-US" sz="2400" smtClean="0">
                <a:latin typeface=".VnAvant" pitchFamily="34" charset="0"/>
                <a:cs typeface="Times New Roman" pitchFamily="18" charset="0"/>
              </a:rPr>
              <a:t>	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 toàn bài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3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445</Words>
  <PresentationFormat>On-screen Show (16:9)</PresentationFormat>
  <Paragraphs>74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Chµo mõng c¸c thÇy c« ®Õn dù giê th¨m líp 1A3</vt:lpstr>
      <vt:lpstr>PowerPoint Presentation</vt:lpstr>
      <vt:lpstr>Tiếng Việt</vt:lpstr>
      <vt:lpstr>Loµi chim cña biÓn c¶</vt:lpstr>
      <vt:lpstr>Loµi chim cña biÓn c¶</vt:lpstr>
      <vt:lpstr>Loµi chim cña biÓn c¶</vt:lpstr>
      <vt:lpstr>Loµi chim cña biÓn c¶</vt:lpstr>
      <vt:lpstr>Giải nghĩa từ</vt:lpstr>
      <vt:lpstr>Loµi chim cña biÓn c¶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2020-12-08T15:48:47Z</dcterms:created>
  <dcterms:modified xsi:type="dcterms:W3CDTF">2021-04-11T15:15:58Z</dcterms:modified>
</cp:coreProperties>
</file>