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65" r:id="rId4"/>
    <p:sldId id="266" r:id="rId5"/>
    <p:sldId id="267" r:id="rId6"/>
    <p:sldId id="258" r:id="rId7"/>
    <p:sldId id="259" r:id="rId8"/>
    <p:sldId id="260" r:id="rId9"/>
    <p:sldId id="268" r:id="rId10"/>
    <p:sldId id="261" r:id="rId11"/>
    <p:sldId id="279" r:id="rId12"/>
    <p:sldId id="262" r:id="rId13"/>
    <p:sldId id="269" r:id="rId14"/>
    <p:sldId id="271" r:id="rId15"/>
    <p:sldId id="270" r:id="rId16"/>
    <p:sldId id="272" r:id="rId17"/>
    <p:sldId id="273" r:id="rId18"/>
    <p:sldId id="274" r:id="rId19"/>
    <p:sldId id="280" r:id="rId20"/>
    <p:sldId id="281" r:id="rId21"/>
    <p:sldId id="263" r:id="rId22"/>
    <p:sldId id="278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9AA23-322C-432E-8546-CE3494511CFA}" type="datetime1">
              <a:rPr lang="vi-VN" smtClean="0"/>
              <a:pPr/>
              <a:t>24/12/2014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E9B33-EA3B-4371-A0F1-53E187073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B7C63-23DA-4A93-B1ED-99420705DC8B}" type="datetime1">
              <a:rPr lang="vi-VN" smtClean="0"/>
              <a:pPr/>
              <a:t>24/12/2014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4806-2FA3-4538-B6C5-706AF26B4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4806-2FA3-4538-B6C5-706AF26B49E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0C033-819C-498A-8B8A-FD18EABDC94E}" type="datetime1">
              <a:rPr lang="vi-VN" smtClean="0"/>
              <a:pPr/>
              <a:t>24/12/2014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4806-2FA3-4538-B6C5-706AF26B49E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0C033-819C-498A-8B8A-FD18EABDC94E}" type="datetime1">
              <a:rPr lang="vi-VN" smtClean="0"/>
              <a:pPr/>
              <a:t>24/12/2014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4806-2FA3-4538-B6C5-706AF26B49E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0C033-819C-498A-8B8A-FD18EABDC94E}" type="datetime1">
              <a:rPr lang="vi-VN" smtClean="0"/>
              <a:pPr/>
              <a:t>24/12/2014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4806-2FA3-4538-B6C5-706AF26B49E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0C033-819C-498A-8B8A-FD18EABDC94E}" type="datetime1">
              <a:rPr lang="vi-VN" smtClean="0"/>
              <a:pPr/>
              <a:t>24/12/2014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4806-2FA3-4538-B6C5-706AF26B49E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0C033-819C-498A-8B8A-FD18EABDC94E}" type="datetime1">
              <a:rPr lang="vi-VN" smtClean="0"/>
              <a:pPr/>
              <a:t>24/12/2014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4806-2FA3-4538-B6C5-706AF26B49E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0C033-819C-498A-8B8A-FD18EABDC94E}" type="datetime1">
              <a:rPr lang="vi-VN" smtClean="0"/>
              <a:pPr/>
              <a:t>24/12/2014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4806-2FA3-4538-B6C5-706AF26B49E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0C033-819C-498A-8B8A-FD18EABDC94E}" type="datetime1">
              <a:rPr lang="vi-VN" smtClean="0"/>
              <a:pPr/>
              <a:t>24/12/2014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FB7C63-23DA-4A93-B1ED-99420705DC8B}" type="datetime1">
              <a:rPr lang="vi-VN" smtClean="0"/>
              <a:pPr/>
              <a:t>24/12/2014</a:t>
            </a:fld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F4806-2FA3-4538-B6C5-706AF26B49E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54A5-7894-428D-8C78-A3DB1F5434AE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54A5-7894-428D-8C78-A3DB1F5434AE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F51D1-AE93-4E0B-8877-6574C517B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S%20DINH\H&#7890;%20S&#416;%20GI&#193;O%20VI&#202;N\GI&#193;O%20&#193;N\Jinger%20bell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25526"/>
            <a:ext cx="9067800" cy="990600"/>
          </a:xfrm>
          <a:prstGeom prst="roundRect">
            <a:avLst>
              <a:gd name="adj" fmla="val 11073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dist="56796" dir="20006097" algn="ctr" rotWithShape="0">
              <a:srgbClr val="0000FF">
                <a:alpha val="50000"/>
              </a:srgbClr>
            </a:outerShd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 VẬT LÝ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428736"/>
            <a:ext cx="9144000" cy="784225"/>
          </a:xfrm>
          <a:prstGeom prst="rect">
            <a:avLst/>
          </a:prstGeom>
          <a:solidFill>
            <a:srgbClr val="448E67"/>
          </a:solidFill>
          <a:ln w="9525">
            <a:noFill/>
            <a:miter lim="800000"/>
            <a:headEnd/>
            <a:tailEnd/>
          </a:ln>
          <a:effectLst>
            <a:outerShdw dist="137372" dir="18221404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</a:rPr>
              <a:t>CHƯƠNG TRÌNH VẬT LÝ 11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4071942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Chủ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đề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: BẢN CHẤT CỦA DÒNG ĐIỆN TRONG CÁC MÔI TRƯỜNG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4282" y="2714620"/>
            <a:ext cx="85344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Chương</a:t>
            </a:r>
            <a:r>
              <a:rPr kumimoji="0" lang="en-US" sz="36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III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DÒNG ĐIỆN TRONG CÁC MÔI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57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</p:grpSpPr>
        <p:sp>
          <p:nvSpPr>
            <p:cNvPr id="59" name="Hình Chữ nhật 58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ình Chữ nhật 59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đề: BẢN CHẤT CỦA DÒNG ĐIỆN TRONG CÁC MÔI 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0" y="857232"/>
            <a:ext cx="264317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I. ĐIỀU KIỆN ĐỂ CÓ DÒNG ĐIỆN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5" name="Hộp_Văn_Bản 54"/>
          <p:cNvSpPr txBox="1"/>
          <p:nvPr/>
        </p:nvSpPr>
        <p:spPr>
          <a:xfrm>
            <a:off x="0" y="1500174"/>
            <a:ext cx="264317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1600" b="1" u="sng" dirty="0" smtClean="0">
                <a:solidFill>
                  <a:srgbClr val="002060"/>
                </a:solidFill>
              </a:rPr>
              <a:t>II. BẢN CHẤT CỦA DÒNG ĐIỆN TRONG CÁC MÔI TRƯỜNG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6" name="Hộp_Văn_Bản 55"/>
          <p:cNvSpPr txBox="1"/>
          <p:nvPr/>
        </p:nvSpPr>
        <p:spPr>
          <a:xfrm>
            <a:off x="0" y="2357430"/>
            <a:ext cx="264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1.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loại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7" name="Hộp_Văn_Bản 56"/>
          <p:cNvSpPr txBox="1"/>
          <p:nvPr/>
        </p:nvSpPr>
        <p:spPr>
          <a:xfrm>
            <a:off x="0" y="3000372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u="sng" dirty="0" smtClean="0"/>
              <a:t>a) </a:t>
            </a:r>
            <a:r>
              <a:rPr lang="en-US" u="sng" dirty="0" err="1"/>
              <a:t>Thuyết</a:t>
            </a:r>
            <a:r>
              <a:rPr lang="en-US" u="sng" dirty="0"/>
              <a:t> electron </a:t>
            </a:r>
            <a:r>
              <a:rPr lang="en-US" u="sng" dirty="0" err="1"/>
              <a:t>về</a:t>
            </a:r>
            <a:r>
              <a:rPr lang="en-US" u="sng" dirty="0"/>
              <a:t> </a:t>
            </a:r>
            <a:r>
              <a:rPr lang="en-US" u="sng" dirty="0" err="1"/>
              <a:t>tính</a:t>
            </a:r>
            <a:r>
              <a:rPr lang="en-US" u="sng" dirty="0"/>
              <a:t> </a:t>
            </a:r>
            <a:r>
              <a:rPr lang="en-US" u="sng" dirty="0" err="1"/>
              <a:t>dẫn</a:t>
            </a:r>
            <a:r>
              <a:rPr lang="en-US" u="sng" dirty="0"/>
              <a:t> </a:t>
            </a:r>
            <a:r>
              <a:rPr lang="en-US" u="sng" dirty="0" err="1"/>
              <a:t>điện</a:t>
            </a:r>
            <a:r>
              <a:rPr lang="en-US" u="sng" dirty="0"/>
              <a:t> </a:t>
            </a:r>
            <a:r>
              <a:rPr lang="en-US" u="sng" dirty="0" err="1"/>
              <a:t>của</a:t>
            </a:r>
            <a:r>
              <a:rPr lang="en-US" u="sng" dirty="0"/>
              <a:t> </a:t>
            </a:r>
            <a:r>
              <a:rPr lang="en-US" u="sng" dirty="0" err="1"/>
              <a:t>kim</a:t>
            </a:r>
            <a:r>
              <a:rPr lang="en-US" u="sng" dirty="0"/>
              <a:t> </a:t>
            </a:r>
            <a:r>
              <a:rPr lang="en-US" u="sng" dirty="0" err="1"/>
              <a:t>loại</a:t>
            </a:r>
            <a:r>
              <a:rPr lang="en-US" u="sng" dirty="0" smtClean="0"/>
              <a:t>.</a:t>
            </a:r>
            <a:endParaRPr lang="en-US" dirty="0"/>
          </a:p>
        </p:txBody>
      </p:sp>
      <p:sp>
        <p:nvSpPr>
          <p:cNvPr id="161" name="Hộp_Văn_Bản 160"/>
          <p:cNvSpPr txBox="1"/>
          <p:nvPr/>
        </p:nvSpPr>
        <p:spPr>
          <a:xfrm>
            <a:off x="0" y="3643314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u="sng" dirty="0" smtClean="0"/>
              <a:t>b) </a:t>
            </a:r>
            <a:r>
              <a:rPr lang="en-US" u="sng" dirty="0" err="1" smtClean="0"/>
              <a:t>Bản</a:t>
            </a:r>
            <a:r>
              <a:rPr lang="en-US" u="sng" dirty="0" smtClean="0"/>
              <a:t> </a:t>
            </a:r>
            <a:r>
              <a:rPr lang="en-US" u="sng" dirty="0" err="1" smtClean="0"/>
              <a:t>chất</a:t>
            </a:r>
            <a:r>
              <a:rPr lang="en-US" u="sng" dirty="0" smtClean="0"/>
              <a:t> </a:t>
            </a:r>
            <a:r>
              <a:rPr lang="en-US" u="sng" dirty="0" err="1" smtClean="0"/>
              <a:t>của</a:t>
            </a:r>
            <a:r>
              <a:rPr lang="en-US" u="sng" dirty="0" smtClean="0"/>
              <a:t> </a:t>
            </a:r>
            <a:r>
              <a:rPr lang="en-US" u="sng" dirty="0" err="1" smtClean="0"/>
              <a:t>dòng</a:t>
            </a:r>
            <a:r>
              <a:rPr lang="en-US" u="sng" dirty="0" smtClean="0"/>
              <a:t> </a:t>
            </a:r>
            <a:r>
              <a:rPr lang="en-US" u="sng" dirty="0" err="1" smtClean="0"/>
              <a:t>điện</a:t>
            </a:r>
            <a:r>
              <a:rPr lang="en-US" u="sng" dirty="0" smtClean="0"/>
              <a:t> </a:t>
            </a:r>
            <a:r>
              <a:rPr lang="en-US" u="sng" dirty="0" err="1" smtClean="0"/>
              <a:t>trong</a:t>
            </a:r>
            <a:r>
              <a:rPr lang="en-US" u="sng" dirty="0" smtClean="0"/>
              <a:t> </a:t>
            </a:r>
            <a:r>
              <a:rPr lang="en-US" u="sng" dirty="0" err="1" smtClean="0"/>
              <a:t>kim</a:t>
            </a:r>
            <a:r>
              <a:rPr lang="en-US" u="sng" dirty="0" smtClean="0"/>
              <a:t> </a:t>
            </a:r>
            <a:r>
              <a:rPr lang="en-US" u="sng" dirty="0" err="1" smtClean="0"/>
              <a:t>loại</a:t>
            </a:r>
            <a:endParaRPr lang="en-US" dirty="0"/>
          </a:p>
        </p:txBody>
      </p:sp>
      <p:sp>
        <p:nvSpPr>
          <p:cNvPr id="165" name="Hộp_Văn_Bản 164"/>
          <p:cNvSpPr txBox="1"/>
          <p:nvPr/>
        </p:nvSpPr>
        <p:spPr>
          <a:xfrm>
            <a:off x="0" y="4429132"/>
            <a:ext cx="2643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-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Bản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chất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của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dòng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trong kim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loại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là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dòng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chuyển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dời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có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hướng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của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các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electron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tự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do </a:t>
            </a:r>
            <a:r>
              <a:rPr lang="en-US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ngược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chiều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trường</a:t>
            </a:r>
            <a:endParaRPr lang="en-US" sz="16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3" name="Hộp_Văn_Bản 172"/>
          <p:cNvSpPr txBox="1"/>
          <p:nvPr/>
        </p:nvSpPr>
        <p:spPr>
          <a:xfrm>
            <a:off x="2928894" y="1785926"/>
            <a:ext cx="6215106" cy="3045023"/>
          </a:xfrm>
          <a:prstGeom prst="roundRect">
            <a:avLst>
              <a:gd name="adj" fmla="val 416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Bản</a:t>
            </a:r>
            <a:r>
              <a:rPr lang="en-US" sz="4800" dirty="0" smtClean="0"/>
              <a:t> </a:t>
            </a:r>
            <a:r>
              <a:rPr lang="en-US" sz="4800" dirty="0" err="1" smtClean="0"/>
              <a:t>chất</a:t>
            </a:r>
            <a:r>
              <a:rPr lang="en-US" sz="4800" dirty="0" smtClean="0"/>
              <a:t> </a:t>
            </a:r>
            <a:r>
              <a:rPr lang="en-US" sz="4800" dirty="0" err="1" smtClean="0"/>
              <a:t>của</a:t>
            </a:r>
            <a:r>
              <a:rPr lang="en-US" sz="4800" dirty="0" smtClean="0"/>
              <a:t> </a:t>
            </a:r>
            <a:r>
              <a:rPr lang="en-US" sz="4800" dirty="0" err="1" smtClean="0"/>
              <a:t>dòng</a:t>
            </a:r>
            <a:r>
              <a:rPr lang="en-US" sz="4800" dirty="0" smtClean="0"/>
              <a:t> </a:t>
            </a:r>
            <a:r>
              <a:rPr lang="en-US" sz="4800" dirty="0" err="1" smtClean="0"/>
              <a:t>điện</a:t>
            </a:r>
            <a:r>
              <a:rPr lang="en-US" sz="4800" dirty="0" smtClean="0"/>
              <a:t> </a:t>
            </a:r>
            <a:r>
              <a:rPr lang="en-US" sz="4800" dirty="0" err="1" smtClean="0"/>
              <a:t>trong</a:t>
            </a:r>
            <a:r>
              <a:rPr lang="en-US" sz="4800" dirty="0" smtClean="0"/>
              <a:t> </a:t>
            </a:r>
            <a:r>
              <a:rPr lang="en-US" sz="4800" dirty="0" err="1" smtClean="0"/>
              <a:t>kim</a:t>
            </a:r>
            <a:r>
              <a:rPr lang="en-US" sz="4800" dirty="0" smtClean="0"/>
              <a:t> </a:t>
            </a:r>
            <a:r>
              <a:rPr lang="en-US" sz="4800" dirty="0" err="1" smtClean="0"/>
              <a:t>loại</a:t>
            </a:r>
            <a:r>
              <a:rPr lang="en-US" sz="4800" dirty="0" smtClean="0"/>
              <a:t> </a:t>
            </a:r>
            <a:r>
              <a:rPr lang="en-US" sz="4800" dirty="0" err="1" smtClean="0"/>
              <a:t>là</a:t>
            </a:r>
            <a:r>
              <a:rPr lang="en-US" sz="4800" dirty="0" smtClean="0"/>
              <a:t> </a:t>
            </a:r>
            <a:r>
              <a:rPr lang="en-US" sz="4800" dirty="0" err="1" smtClean="0"/>
              <a:t>gì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181" name="Khuung Chú Thích Chữ Nhật Góc Tròn 180"/>
          <p:cNvSpPr/>
          <p:nvPr/>
        </p:nvSpPr>
        <p:spPr>
          <a:xfrm>
            <a:off x="3143240" y="785794"/>
            <a:ext cx="5643570" cy="2500330"/>
          </a:xfrm>
          <a:prstGeom prst="wedgeRoundRect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</a:rPr>
              <a:t>Nguyên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nhân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nào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gây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ra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điện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trở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cho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kim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loại</a:t>
            </a:r>
            <a:r>
              <a:rPr lang="en-US" sz="4800" dirty="0" smtClean="0">
                <a:solidFill>
                  <a:srgbClr val="002060"/>
                </a:solidFill>
              </a:rPr>
              <a:t>?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85" name="Hình chữ nhật góc tròn 184"/>
          <p:cNvSpPr/>
          <p:nvPr/>
        </p:nvSpPr>
        <p:spPr>
          <a:xfrm>
            <a:off x="2786050" y="3857628"/>
            <a:ext cx="6357950" cy="2714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3200" dirty="0" smtClean="0"/>
              <a:t> </a:t>
            </a:r>
            <a:r>
              <a:rPr lang="en-US" sz="3200" dirty="0" err="1" smtClean="0"/>
              <a:t>Sự</a:t>
            </a:r>
            <a:r>
              <a:rPr lang="en-US" sz="3200" dirty="0" smtClean="0"/>
              <a:t> </a:t>
            </a:r>
            <a:r>
              <a:rPr lang="en-US" sz="3200" dirty="0" err="1" smtClean="0"/>
              <a:t>mất</a:t>
            </a:r>
            <a:r>
              <a:rPr lang="en-US" sz="3200" dirty="0" smtClean="0"/>
              <a:t> </a:t>
            </a:r>
            <a:r>
              <a:rPr lang="en-US" sz="3200" dirty="0" err="1" smtClean="0"/>
              <a:t>trật</a:t>
            </a:r>
            <a:r>
              <a:rPr lang="en-US" sz="3200" dirty="0" smtClean="0"/>
              <a:t>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mạng</a:t>
            </a:r>
            <a:r>
              <a:rPr lang="en-US" sz="3200" dirty="0" smtClean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cản</a:t>
            </a:r>
            <a:r>
              <a:rPr lang="en-US" sz="3200" dirty="0" smtClean="0"/>
              <a:t> </a:t>
            </a:r>
            <a:r>
              <a:rPr lang="en-US" sz="3200" dirty="0" err="1" smtClean="0"/>
              <a:t>trở</a:t>
            </a:r>
            <a:r>
              <a:rPr lang="en-US" sz="3200" dirty="0" smtClean="0"/>
              <a:t> </a:t>
            </a:r>
            <a:r>
              <a:rPr lang="en-US" sz="3200" dirty="0" err="1" smtClean="0"/>
              <a:t>chuyển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electron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gây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trở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kim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. 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5" grpId="0"/>
      <p:bldP spid="165" grpId="1"/>
      <p:bldP spid="173" grpId="0" animBg="1"/>
      <p:bldP spid="173" grpId="1" animBg="1"/>
      <p:bldP spid="173" grpId="2" animBg="1"/>
      <p:bldP spid="181" grpId="0" animBg="1"/>
      <p:bldP spid="1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57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</p:grpSpPr>
        <p:sp>
          <p:nvSpPr>
            <p:cNvPr id="59" name="Hình Chữ nhật 58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ình Chữ nhật 59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đề: BẢN CHẤT CỦA DÒNG ĐIỆN TRONG CÁC MÔI 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0" y="857232"/>
            <a:ext cx="264317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I. ĐIỀU KIỆN ĐỂ CÓ DÒNG ĐIỆN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5" name="Hộp_Văn_Bản 54"/>
          <p:cNvSpPr txBox="1"/>
          <p:nvPr/>
        </p:nvSpPr>
        <p:spPr>
          <a:xfrm>
            <a:off x="0" y="1500174"/>
            <a:ext cx="264317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1600" b="1" u="sng" dirty="0" smtClean="0">
                <a:solidFill>
                  <a:srgbClr val="002060"/>
                </a:solidFill>
              </a:rPr>
              <a:t>II. BẢN CHẤT CỦA DÒNG ĐIỆN TRONG CÁC MÔI TRƯỜNG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6" name="Hộp_Văn_Bản 55"/>
          <p:cNvSpPr txBox="1"/>
          <p:nvPr/>
        </p:nvSpPr>
        <p:spPr>
          <a:xfrm>
            <a:off x="0" y="2357430"/>
            <a:ext cx="264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1.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loại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7" name="Hộp_Văn_Bản 56"/>
          <p:cNvSpPr txBox="1"/>
          <p:nvPr/>
        </p:nvSpPr>
        <p:spPr>
          <a:xfrm>
            <a:off x="0" y="3000372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u="sng" dirty="0" smtClean="0"/>
              <a:t>a) </a:t>
            </a:r>
            <a:r>
              <a:rPr lang="en-US" u="sng" dirty="0" err="1"/>
              <a:t>Thuyết</a:t>
            </a:r>
            <a:r>
              <a:rPr lang="en-US" u="sng" dirty="0"/>
              <a:t> electron </a:t>
            </a:r>
            <a:r>
              <a:rPr lang="en-US" u="sng" dirty="0" err="1"/>
              <a:t>về</a:t>
            </a:r>
            <a:r>
              <a:rPr lang="en-US" u="sng" dirty="0"/>
              <a:t> </a:t>
            </a:r>
            <a:r>
              <a:rPr lang="en-US" u="sng" dirty="0" err="1"/>
              <a:t>tính</a:t>
            </a:r>
            <a:r>
              <a:rPr lang="en-US" u="sng" dirty="0"/>
              <a:t> </a:t>
            </a:r>
            <a:r>
              <a:rPr lang="en-US" u="sng" dirty="0" err="1"/>
              <a:t>dẫn</a:t>
            </a:r>
            <a:r>
              <a:rPr lang="en-US" u="sng" dirty="0"/>
              <a:t> </a:t>
            </a:r>
            <a:r>
              <a:rPr lang="en-US" u="sng" dirty="0" err="1"/>
              <a:t>điện</a:t>
            </a:r>
            <a:r>
              <a:rPr lang="en-US" u="sng" dirty="0"/>
              <a:t> </a:t>
            </a:r>
            <a:r>
              <a:rPr lang="en-US" u="sng" dirty="0" err="1"/>
              <a:t>của</a:t>
            </a:r>
            <a:r>
              <a:rPr lang="en-US" u="sng" dirty="0"/>
              <a:t> </a:t>
            </a:r>
            <a:r>
              <a:rPr lang="en-US" u="sng" dirty="0" err="1"/>
              <a:t>kim</a:t>
            </a:r>
            <a:r>
              <a:rPr lang="en-US" u="sng" dirty="0"/>
              <a:t> </a:t>
            </a:r>
            <a:r>
              <a:rPr lang="en-US" u="sng" dirty="0" err="1"/>
              <a:t>loại</a:t>
            </a:r>
            <a:r>
              <a:rPr lang="en-US" u="sng" dirty="0" smtClean="0"/>
              <a:t>.</a:t>
            </a:r>
            <a:endParaRPr lang="en-US" dirty="0"/>
          </a:p>
        </p:txBody>
      </p:sp>
      <p:sp>
        <p:nvSpPr>
          <p:cNvPr id="243" name="Hộp_Văn_Bản 242"/>
          <p:cNvSpPr txBox="1"/>
          <p:nvPr/>
        </p:nvSpPr>
        <p:spPr>
          <a:xfrm>
            <a:off x="0" y="3786190"/>
            <a:ext cx="2643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Hạt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tải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trong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kim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loại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là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electron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tự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do.</a:t>
            </a:r>
          </a:p>
          <a:p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Mật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độ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electron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tự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rất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cao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nên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kim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loại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dẫn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rất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tốt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14" name="Picture 24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00504"/>
            <a:ext cx="285365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4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868512"/>
            <a:ext cx="2857520" cy="26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5" descr="images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2994" y="4000504"/>
            <a:ext cx="28847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6" descr="images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928670"/>
            <a:ext cx="2857505" cy="262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57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</p:grpSpPr>
        <p:sp>
          <p:nvSpPr>
            <p:cNvPr id="59" name="Hình Chữ nhật 58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ình Chữ nhật 59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đề: BẢN CHẤT CỦA DÒNG ĐIỆN TRONG CÁC MÔI 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0" y="857232"/>
            <a:ext cx="264317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I. ĐIỀU KIỆN ĐỂ CÓ DÒNG ĐIỆN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5" name="Hộp_Văn_Bản 54"/>
          <p:cNvSpPr txBox="1"/>
          <p:nvPr/>
        </p:nvSpPr>
        <p:spPr>
          <a:xfrm>
            <a:off x="0" y="1500174"/>
            <a:ext cx="264317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1600" b="1" u="sng" dirty="0" smtClean="0">
                <a:solidFill>
                  <a:srgbClr val="002060"/>
                </a:solidFill>
              </a:rPr>
              <a:t>II. BẢN CHẤT CỦA DÒNG ĐIỆN TRONG CÁC MÔI TRƯỜNG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6" name="Hộp_Văn_Bản 55"/>
          <p:cNvSpPr txBox="1"/>
          <p:nvPr/>
        </p:nvSpPr>
        <p:spPr>
          <a:xfrm>
            <a:off x="0" y="2357430"/>
            <a:ext cx="264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1.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loại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Hộp_Văn_Bản 12"/>
          <p:cNvSpPr txBox="1"/>
          <p:nvPr/>
        </p:nvSpPr>
        <p:spPr>
          <a:xfrm>
            <a:off x="0" y="3000372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2.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phân</a:t>
            </a:r>
            <a:endParaRPr lang="en-US" dirty="0"/>
          </a:p>
        </p:txBody>
      </p:sp>
      <p:sp>
        <p:nvSpPr>
          <p:cNvPr id="14" name="Hình Bầu dục 13"/>
          <p:cNvSpPr/>
          <p:nvPr/>
        </p:nvSpPr>
        <p:spPr>
          <a:xfrm>
            <a:off x="3000364" y="1000108"/>
            <a:ext cx="5857916" cy="550072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</a:rPr>
              <a:t>Chất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lỏng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có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dẫn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điện</a:t>
            </a:r>
            <a:r>
              <a:rPr lang="en-US" sz="6000" dirty="0" smtClean="0">
                <a:solidFill>
                  <a:srgbClr val="002060"/>
                </a:solidFill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</a:rPr>
              <a:t>không</a:t>
            </a:r>
            <a:r>
              <a:rPr lang="en-US" sz="6000" dirty="0" smtClean="0">
                <a:solidFill>
                  <a:srgbClr val="002060"/>
                </a:solidFill>
              </a:rPr>
              <a:t>?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71406" y="3568487"/>
            <a:ext cx="257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a) </a:t>
            </a:r>
            <a:r>
              <a:rPr lang="en-US" sz="1600" dirty="0" err="1"/>
              <a:t>Khảo</a:t>
            </a:r>
            <a:r>
              <a:rPr lang="en-US" sz="1600" dirty="0"/>
              <a:t> </a:t>
            </a:r>
            <a:r>
              <a:rPr lang="en-US" sz="1600" dirty="0" err="1"/>
              <a:t>sát</a:t>
            </a:r>
            <a:r>
              <a:rPr lang="en-US" sz="1600" dirty="0"/>
              <a:t> </a:t>
            </a:r>
            <a:r>
              <a:rPr lang="en-US" sz="1600" dirty="0" err="1"/>
              <a:t>sự</a:t>
            </a:r>
            <a:r>
              <a:rPr lang="en-US" sz="1600" dirty="0"/>
              <a:t> </a:t>
            </a:r>
            <a:r>
              <a:rPr lang="en-US" sz="1600" dirty="0" err="1"/>
              <a:t>dẫn</a:t>
            </a:r>
            <a:r>
              <a:rPr lang="en-US" sz="1600" dirty="0"/>
              <a:t> </a:t>
            </a:r>
            <a:r>
              <a:rPr lang="en-US" sz="1600" dirty="0" err="1"/>
              <a:t>điện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dung </a:t>
            </a:r>
            <a:r>
              <a:rPr lang="en-US" sz="1600" dirty="0" err="1"/>
              <a:t>dịch</a:t>
            </a:r>
            <a:r>
              <a:rPr lang="en-US" sz="1600" dirty="0"/>
              <a:t>.</a:t>
            </a:r>
          </a:p>
        </p:txBody>
      </p:sp>
      <p:sp>
        <p:nvSpPr>
          <p:cNvPr id="17" name="Hộp_Văn_Bản 16"/>
          <p:cNvSpPr txBox="1"/>
          <p:nvPr/>
        </p:nvSpPr>
        <p:spPr>
          <a:xfrm>
            <a:off x="9215470" y="1025151"/>
            <a:ext cx="5786446" cy="5618559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</a:rPr>
              <a:t>Em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hãy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vẽ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sơ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đồ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thiết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kế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phương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án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thí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nghiệm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để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khảo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sát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tính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dẫn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điện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của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các</a:t>
            </a:r>
            <a:r>
              <a:rPr lang="en-US" sz="5400" dirty="0">
                <a:solidFill>
                  <a:srgbClr val="002060"/>
                </a:solidFill>
              </a:rPr>
              <a:t> dung </a:t>
            </a:r>
            <a:r>
              <a:rPr lang="en-US" sz="5400" dirty="0" err="1">
                <a:solidFill>
                  <a:srgbClr val="002060"/>
                </a:solidFill>
              </a:rPr>
              <a:t>dịch</a:t>
            </a:r>
            <a:r>
              <a:rPr lang="en-US" sz="5400" dirty="0" smtClean="0">
                <a:solidFill>
                  <a:srgbClr val="002060"/>
                </a:solidFill>
              </a:rPr>
              <a:t>?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-1.50289E-6 L -0.67969 0.014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57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</p:grpSpPr>
        <p:sp>
          <p:nvSpPr>
            <p:cNvPr id="59" name="Hình Chữ nhật 58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ình Chữ nhật 59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đề: BẢN CHẤT CỦA DÒNG ĐIỆN TRONG CÁC MÔI 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0" y="857232"/>
            <a:ext cx="264317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I. ĐIỀU KIỆN ĐỂ CÓ DÒNG ĐIỆN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5" name="Hộp_Văn_Bản 54"/>
          <p:cNvSpPr txBox="1"/>
          <p:nvPr/>
        </p:nvSpPr>
        <p:spPr>
          <a:xfrm>
            <a:off x="0" y="1500174"/>
            <a:ext cx="264317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1600" b="1" u="sng" dirty="0" smtClean="0">
                <a:solidFill>
                  <a:srgbClr val="002060"/>
                </a:solidFill>
              </a:rPr>
              <a:t>II. BẢN CHẤT CỦA DÒNG ĐIỆN TRONG CÁC MÔI TRƯỜNG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6" name="Hộp_Văn_Bản 55"/>
          <p:cNvSpPr txBox="1"/>
          <p:nvPr/>
        </p:nvSpPr>
        <p:spPr>
          <a:xfrm>
            <a:off x="0" y="2357430"/>
            <a:ext cx="264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1.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loại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Hộp_Văn_Bản 12"/>
          <p:cNvSpPr txBox="1"/>
          <p:nvPr/>
        </p:nvSpPr>
        <p:spPr>
          <a:xfrm>
            <a:off x="0" y="3000372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2.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phân</a:t>
            </a:r>
            <a:endParaRPr lang="en-US" dirty="0"/>
          </a:p>
        </p:txBody>
      </p:sp>
      <p:sp>
        <p:nvSpPr>
          <p:cNvPr id="16" name="Hộp_Văn_Bản 15"/>
          <p:cNvSpPr txBox="1"/>
          <p:nvPr/>
        </p:nvSpPr>
        <p:spPr>
          <a:xfrm>
            <a:off x="71406" y="3568487"/>
            <a:ext cx="257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a) </a:t>
            </a:r>
            <a:r>
              <a:rPr lang="en-US" sz="1600" dirty="0" err="1"/>
              <a:t>Khảo</a:t>
            </a:r>
            <a:r>
              <a:rPr lang="en-US" sz="1600" dirty="0"/>
              <a:t> </a:t>
            </a:r>
            <a:r>
              <a:rPr lang="en-US" sz="1600" dirty="0" err="1"/>
              <a:t>sát</a:t>
            </a:r>
            <a:r>
              <a:rPr lang="en-US" sz="1600" dirty="0"/>
              <a:t> </a:t>
            </a:r>
            <a:r>
              <a:rPr lang="en-US" sz="1600" dirty="0" err="1"/>
              <a:t>sự</a:t>
            </a:r>
            <a:r>
              <a:rPr lang="en-US" sz="1600" dirty="0"/>
              <a:t> </a:t>
            </a:r>
            <a:r>
              <a:rPr lang="en-US" sz="1600" dirty="0" err="1"/>
              <a:t>dẫn</a:t>
            </a:r>
            <a:r>
              <a:rPr lang="en-US" sz="1600" dirty="0"/>
              <a:t> </a:t>
            </a:r>
            <a:r>
              <a:rPr lang="en-US" sz="1600" dirty="0" err="1"/>
              <a:t>điện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dung </a:t>
            </a:r>
            <a:r>
              <a:rPr lang="en-US" sz="1600" dirty="0" err="1"/>
              <a:t>dịch</a:t>
            </a:r>
            <a:r>
              <a:rPr lang="en-US" sz="1600" dirty="0"/>
              <a:t>.</a:t>
            </a:r>
          </a:p>
        </p:txBody>
      </p:sp>
      <p:grpSp>
        <p:nvGrpSpPr>
          <p:cNvPr id="94" name="Nhóm 93"/>
          <p:cNvGrpSpPr/>
          <p:nvPr/>
        </p:nvGrpSpPr>
        <p:grpSpPr>
          <a:xfrm>
            <a:off x="3714744" y="1071546"/>
            <a:ext cx="3929090" cy="2888000"/>
            <a:chOff x="3571868" y="1398256"/>
            <a:chExt cx="3929090" cy="2888000"/>
          </a:xfrm>
        </p:grpSpPr>
        <p:grpSp>
          <p:nvGrpSpPr>
            <p:cNvPr id="88" name="Nhóm 87"/>
            <p:cNvGrpSpPr/>
            <p:nvPr/>
          </p:nvGrpSpPr>
          <p:grpSpPr>
            <a:xfrm>
              <a:off x="3850000" y="1635430"/>
              <a:ext cx="3650958" cy="2650826"/>
              <a:chOff x="3850000" y="1635430"/>
              <a:chExt cx="3650958" cy="2650826"/>
            </a:xfrm>
          </p:grpSpPr>
          <p:grpSp>
            <p:nvGrpSpPr>
              <p:cNvPr id="83" name="Nhóm 82"/>
              <p:cNvGrpSpPr/>
              <p:nvPr/>
            </p:nvGrpSpPr>
            <p:grpSpPr>
              <a:xfrm>
                <a:off x="3850000" y="1635430"/>
                <a:ext cx="3650958" cy="2650826"/>
                <a:chOff x="3850000" y="1635430"/>
                <a:chExt cx="3650958" cy="2650826"/>
              </a:xfrm>
            </p:grpSpPr>
            <p:grpSp>
              <p:nvGrpSpPr>
                <p:cNvPr id="82" name="Nhóm 81"/>
                <p:cNvGrpSpPr/>
                <p:nvPr/>
              </p:nvGrpSpPr>
              <p:grpSpPr>
                <a:xfrm>
                  <a:off x="3850000" y="1635430"/>
                  <a:ext cx="3650958" cy="2650826"/>
                  <a:chOff x="3135620" y="1492554"/>
                  <a:chExt cx="3650958" cy="2650826"/>
                </a:xfrm>
              </p:grpSpPr>
              <p:sp>
                <p:nvSpPr>
                  <p:cNvPr id="28" name="Hình Chữ nhật 27"/>
                  <p:cNvSpPr/>
                  <p:nvPr/>
                </p:nvSpPr>
                <p:spPr>
                  <a:xfrm>
                    <a:off x="3229918" y="2135496"/>
                    <a:ext cx="142876" cy="50006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1" name="Nhóm 80"/>
                  <p:cNvGrpSpPr/>
                  <p:nvPr/>
                </p:nvGrpSpPr>
                <p:grpSpPr>
                  <a:xfrm>
                    <a:off x="3135620" y="1492554"/>
                    <a:ext cx="3650958" cy="2650826"/>
                    <a:chOff x="3120380" y="1492554"/>
                    <a:chExt cx="3650958" cy="2650826"/>
                  </a:xfrm>
                </p:grpSpPr>
                <p:grpSp>
                  <p:nvGrpSpPr>
                    <p:cNvPr id="65" name="Nhóm 64"/>
                    <p:cNvGrpSpPr/>
                    <p:nvPr/>
                  </p:nvGrpSpPr>
                  <p:grpSpPr>
                    <a:xfrm>
                      <a:off x="3300562" y="1492554"/>
                      <a:ext cx="3287736" cy="1644662"/>
                      <a:chOff x="3285322" y="1500174"/>
                      <a:chExt cx="3287736" cy="1644662"/>
                    </a:xfrm>
                  </p:grpSpPr>
                  <p:cxnSp>
                    <p:nvCxnSpPr>
                      <p:cNvPr id="18" name="Đường kết nối thẳng 17"/>
                      <p:cNvCxnSpPr/>
                      <p:nvPr/>
                    </p:nvCxnSpPr>
                    <p:spPr>
                      <a:xfrm rot="5400000">
                        <a:off x="4644232" y="1643050"/>
                        <a:ext cx="285752" cy="158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Đường kết nối thẳng 18"/>
                      <p:cNvCxnSpPr/>
                      <p:nvPr/>
                    </p:nvCxnSpPr>
                    <p:spPr>
                      <a:xfrm rot="5400000">
                        <a:off x="4792469" y="1649146"/>
                        <a:ext cx="214314" cy="1191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Đường kết nối thẳng 21"/>
                      <p:cNvCxnSpPr/>
                      <p:nvPr/>
                    </p:nvCxnSpPr>
                    <p:spPr>
                      <a:xfrm rot="10800000">
                        <a:off x="4143372" y="1643050"/>
                        <a:ext cx="642942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Đường kết nối thẳng 22"/>
                      <p:cNvCxnSpPr/>
                      <p:nvPr/>
                    </p:nvCxnSpPr>
                    <p:spPr>
                      <a:xfrm rot="10800000">
                        <a:off x="3286116" y="1643050"/>
                        <a:ext cx="642942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Đường kết nối thẳng 24"/>
                      <p:cNvCxnSpPr/>
                      <p:nvPr/>
                    </p:nvCxnSpPr>
                    <p:spPr>
                      <a:xfrm rot="10800000">
                        <a:off x="3929058" y="1500174"/>
                        <a:ext cx="214314" cy="142876"/>
                      </a:xfrm>
                      <a:prstGeom prst="line">
                        <a:avLst/>
                      </a:prstGeom>
                      <a:ln w="1905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Đường kết nối thẳng 26"/>
                      <p:cNvCxnSpPr/>
                      <p:nvPr/>
                    </p:nvCxnSpPr>
                    <p:spPr>
                      <a:xfrm rot="5400000">
                        <a:off x="3036083" y="1893083"/>
                        <a:ext cx="500066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Đường kết nối thẳng 28"/>
                      <p:cNvCxnSpPr/>
                      <p:nvPr/>
                    </p:nvCxnSpPr>
                    <p:spPr>
                      <a:xfrm rot="5400000">
                        <a:off x="3036877" y="2892421"/>
                        <a:ext cx="500066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Đường kết nối thẳng 31"/>
                      <p:cNvCxnSpPr/>
                      <p:nvPr/>
                    </p:nvCxnSpPr>
                    <p:spPr>
                      <a:xfrm rot="10800000">
                        <a:off x="3286116" y="3143248"/>
                        <a:ext cx="1285884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Đường kết nối thẳng 40"/>
                      <p:cNvCxnSpPr/>
                      <p:nvPr/>
                    </p:nvCxnSpPr>
                    <p:spPr>
                      <a:xfrm rot="10800000">
                        <a:off x="5286380" y="3143248"/>
                        <a:ext cx="1285884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Đường kết nối thẳng 46"/>
                      <p:cNvCxnSpPr/>
                      <p:nvPr/>
                    </p:nvCxnSpPr>
                    <p:spPr>
                      <a:xfrm rot="10800000">
                        <a:off x="4895852" y="1643050"/>
                        <a:ext cx="1676412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Đường kết nối thẳng 65"/>
                      <p:cNvCxnSpPr/>
                      <p:nvPr/>
                    </p:nvCxnSpPr>
                    <p:spPr>
                      <a:xfrm rot="5400000">
                        <a:off x="6286909" y="1928405"/>
                        <a:ext cx="571504" cy="794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Đường kết nối thẳng 66"/>
                      <p:cNvCxnSpPr/>
                      <p:nvPr/>
                    </p:nvCxnSpPr>
                    <p:spPr>
                      <a:xfrm rot="5400000">
                        <a:off x="6286909" y="2857099"/>
                        <a:ext cx="570710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0" name="Nhóm 79"/>
                    <p:cNvGrpSpPr/>
                    <p:nvPr/>
                  </p:nvGrpSpPr>
                  <p:grpSpPr>
                    <a:xfrm>
                      <a:off x="3120380" y="2214554"/>
                      <a:ext cx="3650958" cy="1928826"/>
                      <a:chOff x="3120380" y="2214554"/>
                      <a:chExt cx="3650958" cy="1928826"/>
                    </a:xfrm>
                  </p:grpSpPr>
                  <p:cxnSp>
                    <p:nvCxnSpPr>
                      <p:cNvPr id="74" name="Đường kết nối Mũi tên Thẳng 73"/>
                      <p:cNvCxnSpPr/>
                      <p:nvPr/>
                    </p:nvCxnSpPr>
                    <p:spPr>
                      <a:xfrm flipV="1">
                        <a:off x="3120380" y="2229794"/>
                        <a:ext cx="364810" cy="357190"/>
                      </a:xfrm>
                      <a:prstGeom prst="straightConnector1">
                        <a:avLst/>
                      </a:prstGeom>
                      <a:ln w="12700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86248" y="3357562"/>
                        <a:ext cx="1285884" cy="785818"/>
                      </a:xfrm>
                      <a:prstGeom prst="rect">
                        <a:avLst/>
                      </a:prstGeom>
                      <a:pattFill prst="dashHorz">
                        <a:fgClr>
                          <a:srgbClr val="00FFFF"/>
                        </a:fgClr>
                        <a:bgClr>
                          <a:srgbClr val="0099FF"/>
                        </a:bgClr>
                      </a:pattFill>
                      <a:ln w="571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2800" b="0">
                          <a:solidFill>
                            <a:schemeClr val="bg1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2" name="Hình Bầu dục 71"/>
                      <p:cNvSpPr/>
                      <p:nvPr/>
                    </p:nvSpPr>
                    <p:spPr>
                      <a:xfrm>
                        <a:off x="6414148" y="2214554"/>
                        <a:ext cx="357190" cy="35719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 smtClean="0"/>
                          <a:t>A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40" name="Đường kết nối thẳng 39"/>
                      <p:cNvCxnSpPr/>
                      <p:nvPr/>
                    </p:nvCxnSpPr>
                    <p:spPr>
                      <a:xfrm rot="5400000">
                        <a:off x="4965703" y="3535363"/>
                        <a:ext cx="785818" cy="1588"/>
                      </a:xfrm>
                      <a:prstGeom prst="line">
                        <a:avLst/>
                      </a:prstGeom>
                      <a:ln w="762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Đường kết nối thẳng 61"/>
                      <p:cNvCxnSpPr/>
                      <p:nvPr/>
                    </p:nvCxnSpPr>
                    <p:spPr>
                      <a:xfrm rot="5400000">
                        <a:off x="4138927" y="3535363"/>
                        <a:ext cx="785818" cy="1588"/>
                      </a:xfrm>
                      <a:prstGeom prst="line">
                        <a:avLst/>
                      </a:prstGeom>
                      <a:ln w="762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58" name="Hình Chữ nhật 57"/>
                <p:cNvSpPr/>
                <p:nvPr/>
              </p:nvSpPr>
              <p:spPr>
                <a:xfrm>
                  <a:off x="5304478" y="3500438"/>
                  <a:ext cx="744860" cy="21431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Rectangle 35"/>
              <p:cNvSpPr>
                <a:spLocks noChangeArrowheads="1"/>
              </p:cNvSpPr>
              <p:nvPr/>
            </p:nvSpPr>
            <p:spPr bwMode="auto">
              <a:xfrm>
                <a:off x="6041718" y="3278504"/>
                <a:ext cx="101918" cy="790574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/>
                  </a:gs>
                  <a:gs pos="100000">
                    <a:srgbClr val="FFFFFF"/>
                  </a:gs>
                </a:gsLst>
                <a:lin ang="0" scaled="1"/>
              </a:gra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87" name="Rectangle 35"/>
              <p:cNvSpPr>
                <a:spLocks noChangeArrowheads="1"/>
              </p:cNvSpPr>
              <p:nvPr/>
            </p:nvSpPr>
            <p:spPr bwMode="auto">
              <a:xfrm>
                <a:off x="5214942" y="3278504"/>
                <a:ext cx="101918" cy="790574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/>
                  </a:gs>
                  <a:gs pos="100000">
                    <a:srgbClr val="FFFFFF"/>
                  </a:gs>
                </a:gsLst>
                <a:lin ang="0" scaled="1"/>
              </a:gra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</p:grpSp>
        <p:sp>
          <p:nvSpPr>
            <p:cNvPr id="89" name="Hình Chữ nhật 88"/>
            <p:cNvSpPr/>
            <p:nvPr/>
          </p:nvSpPr>
          <p:spPr>
            <a:xfrm>
              <a:off x="4572000" y="1398256"/>
              <a:ext cx="285752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</a:t>
              </a:r>
              <a:endParaRPr lang="en-US" dirty="0"/>
            </a:p>
          </p:txBody>
        </p:sp>
        <p:sp>
          <p:nvSpPr>
            <p:cNvPr id="91" name="Hình Chữ nhật 90"/>
            <p:cNvSpPr/>
            <p:nvPr/>
          </p:nvSpPr>
          <p:spPr>
            <a:xfrm>
              <a:off x="5294000" y="1504936"/>
              <a:ext cx="285752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+</a:t>
              </a:r>
              <a:endParaRPr lang="en-US" sz="1400" b="1" dirty="0"/>
            </a:p>
          </p:txBody>
        </p:sp>
        <p:sp>
          <p:nvSpPr>
            <p:cNvPr id="92" name="Hình Chữ nhật 91"/>
            <p:cNvSpPr/>
            <p:nvPr/>
          </p:nvSpPr>
          <p:spPr>
            <a:xfrm>
              <a:off x="5613090" y="1518272"/>
              <a:ext cx="285752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-</a:t>
              </a:r>
              <a:endParaRPr lang="en-US" sz="1400" dirty="0"/>
            </a:p>
          </p:txBody>
        </p:sp>
        <p:sp>
          <p:nvSpPr>
            <p:cNvPr id="93" name="Hình Chữ nhật 92"/>
            <p:cNvSpPr/>
            <p:nvPr/>
          </p:nvSpPr>
          <p:spPr>
            <a:xfrm>
              <a:off x="3571868" y="2428868"/>
              <a:ext cx="285752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95" name="Hộp_Văn_Bản 94"/>
          <p:cNvSpPr txBox="1"/>
          <p:nvPr/>
        </p:nvSpPr>
        <p:spPr>
          <a:xfrm>
            <a:off x="3214678" y="5572140"/>
            <a:ext cx="5143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Sơ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thí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  <a:r>
              <a:rPr lang="en-US" sz="2800" dirty="0" err="1" smtClean="0"/>
              <a:t>khảo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dung </a:t>
            </a:r>
            <a:r>
              <a:rPr lang="en-US" sz="2800" dirty="0" err="1" smtClean="0"/>
              <a:t>dịch</a:t>
            </a:r>
            <a:endParaRPr lang="en-US" sz="2800" dirty="0"/>
          </a:p>
        </p:txBody>
      </p:sp>
      <p:sp>
        <p:nvSpPr>
          <p:cNvPr id="96" name="Hình Chữ nhật 95"/>
          <p:cNvSpPr/>
          <p:nvPr/>
        </p:nvSpPr>
        <p:spPr>
          <a:xfrm>
            <a:off x="2786050" y="1887237"/>
            <a:ext cx="928694" cy="8572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Điện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7" name="Hộp_Văn_Bản 96"/>
          <p:cNvSpPr txBox="1"/>
          <p:nvPr/>
        </p:nvSpPr>
        <p:spPr>
          <a:xfrm>
            <a:off x="2714612" y="4286256"/>
            <a:ext cx="6429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lắp</a:t>
            </a:r>
            <a:r>
              <a:rPr lang="en-US" sz="3200" dirty="0" smtClean="0"/>
              <a:t> </a:t>
            </a:r>
            <a:r>
              <a:rPr lang="en-US" sz="3200" dirty="0" err="1" smtClean="0"/>
              <a:t>ráp</a:t>
            </a:r>
            <a:r>
              <a:rPr lang="en-US" sz="3200" dirty="0" smtClean="0"/>
              <a:t> </a:t>
            </a:r>
            <a:r>
              <a:rPr lang="en-US" sz="3200" dirty="0" err="1" smtClean="0"/>
              <a:t>thí</a:t>
            </a:r>
            <a:r>
              <a:rPr lang="en-US" sz="3200" dirty="0" smtClean="0"/>
              <a:t> </a:t>
            </a:r>
            <a:r>
              <a:rPr lang="en-US" sz="3200" dirty="0" err="1" smtClean="0"/>
              <a:t>nghiệm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sơ</a:t>
            </a:r>
            <a:r>
              <a:rPr lang="en-US" sz="3200" dirty="0" smtClean="0"/>
              <a:t> </a:t>
            </a:r>
            <a:r>
              <a:rPr lang="en-US" sz="3200" dirty="0" err="1" smtClean="0"/>
              <a:t>đồ</a:t>
            </a:r>
            <a:r>
              <a:rPr lang="en-US" sz="3200" dirty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khảo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dẫn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</a:t>
            </a:r>
            <a:r>
              <a:rPr lang="en-US" sz="3200" dirty="0" err="1" smtClean="0"/>
              <a:t>cất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5" grpId="0"/>
      <p:bldP spid="96" grpId="0" animBg="1"/>
      <p:bldP spid="96" grpId="1" animBg="1"/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57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</p:grpSpPr>
        <p:sp>
          <p:nvSpPr>
            <p:cNvPr id="59" name="Hình Chữ nhật 58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ình Chữ nhật 59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đề: BẢN CHẤT CỦA DÒNG ĐIỆN TRONG CÁC MÔI 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0" y="857232"/>
            <a:ext cx="264317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I. ĐIỀU KIỆN ĐỂ CÓ DÒNG ĐIỆN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5" name="Hộp_Văn_Bản 54"/>
          <p:cNvSpPr txBox="1"/>
          <p:nvPr/>
        </p:nvSpPr>
        <p:spPr>
          <a:xfrm>
            <a:off x="0" y="1500174"/>
            <a:ext cx="264317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1600" b="1" u="sng" dirty="0" smtClean="0">
                <a:solidFill>
                  <a:srgbClr val="002060"/>
                </a:solidFill>
              </a:rPr>
              <a:t>II. BẢN CHẤT CỦA DÒNG ĐIỆN TRONG CÁC MÔI TRƯỜNG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6" name="Hộp_Văn_Bản 55"/>
          <p:cNvSpPr txBox="1"/>
          <p:nvPr/>
        </p:nvSpPr>
        <p:spPr>
          <a:xfrm>
            <a:off x="0" y="2357430"/>
            <a:ext cx="264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1.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loại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Hộp_Văn_Bản 12"/>
          <p:cNvSpPr txBox="1"/>
          <p:nvPr/>
        </p:nvSpPr>
        <p:spPr>
          <a:xfrm>
            <a:off x="0" y="3000372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2.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phân</a:t>
            </a:r>
            <a:endParaRPr lang="en-US" dirty="0"/>
          </a:p>
        </p:txBody>
      </p:sp>
      <p:sp>
        <p:nvSpPr>
          <p:cNvPr id="16" name="Hộp_Văn_Bản 15"/>
          <p:cNvSpPr txBox="1"/>
          <p:nvPr/>
        </p:nvSpPr>
        <p:spPr>
          <a:xfrm>
            <a:off x="71406" y="3568487"/>
            <a:ext cx="257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a) </a:t>
            </a:r>
            <a:r>
              <a:rPr lang="en-US" sz="1600" dirty="0" err="1"/>
              <a:t>Khảo</a:t>
            </a:r>
            <a:r>
              <a:rPr lang="en-US" sz="1600" dirty="0"/>
              <a:t> </a:t>
            </a:r>
            <a:r>
              <a:rPr lang="en-US" sz="1600" dirty="0" err="1"/>
              <a:t>sát</a:t>
            </a:r>
            <a:r>
              <a:rPr lang="en-US" sz="1600" dirty="0"/>
              <a:t> </a:t>
            </a:r>
            <a:r>
              <a:rPr lang="en-US" sz="1600" dirty="0" err="1"/>
              <a:t>sự</a:t>
            </a:r>
            <a:r>
              <a:rPr lang="en-US" sz="1600" dirty="0"/>
              <a:t> </a:t>
            </a:r>
            <a:r>
              <a:rPr lang="en-US" sz="1600" dirty="0" err="1"/>
              <a:t>dẫn</a:t>
            </a:r>
            <a:r>
              <a:rPr lang="en-US" sz="1600" dirty="0"/>
              <a:t> </a:t>
            </a:r>
            <a:r>
              <a:rPr lang="en-US" sz="1600" dirty="0" err="1"/>
              <a:t>điện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dung </a:t>
            </a:r>
            <a:r>
              <a:rPr lang="en-US" sz="1600" dirty="0" err="1"/>
              <a:t>dịch</a:t>
            </a:r>
            <a:r>
              <a:rPr lang="en-US" sz="1600" dirty="0"/>
              <a:t>.</a:t>
            </a:r>
          </a:p>
        </p:txBody>
      </p:sp>
      <p:grpSp>
        <p:nvGrpSpPr>
          <p:cNvPr id="3" name="Nhóm 93"/>
          <p:cNvGrpSpPr/>
          <p:nvPr/>
        </p:nvGrpSpPr>
        <p:grpSpPr>
          <a:xfrm>
            <a:off x="3714744" y="1071546"/>
            <a:ext cx="3929090" cy="2888000"/>
            <a:chOff x="3571868" y="1398256"/>
            <a:chExt cx="3929090" cy="2888000"/>
          </a:xfrm>
        </p:grpSpPr>
        <p:grpSp>
          <p:nvGrpSpPr>
            <p:cNvPr id="5" name="Nhóm 87"/>
            <p:cNvGrpSpPr/>
            <p:nvPr/>
          </p:nvGrpSpPr>
          <p:grpSpPr>
            <a:xfrm>
              <a:off x="3850000" y="1635430"/>
              <a:ext cx="3650958" cy="2650826"/>
              <a:chOff x="3850000" y="1635430"/>
              <a:chExt cx="3650958" cy="2650826"/>
            </a:xfrm>
          </p:grpSpPr>
          <p:grpSp>
            <p:nvGrpSpPr>
              <p:cNvPr id="6" name="Nhóm 82"/>
              <p:cNvGrpSpPr/>
              <p:nvPr/>
            </p:nvGrpSpPr>
            <p:grpSpPr>
              <a:xfrm>
                <a:off x="3850000" y="1635430"/>
                <a:ext cx="3650958" cy="2650826"/>
                <a:chOff x="3850000" y="1635430"/>
                <a:chExt cx="3650958" cy="2650826"/>
              </a:xfrm>
            </p:grpSpPr>
            <p:grpSp>
              <p:nvGrpSpPr>
                <p:cNvPr id="7" name="Nhóm 81"/>
                <p:cNvGrpSpPr/>
                <p:nvPr/>
              </p:nvGrpSpPr>
              <p:grpSpPr>
                <a:xfrm>
                  <a:off x="3850000" y="1635430"/>
                  <a:ext cx="3650958" cy="2650826"/>
                  <a:chOff x="3135620" y="1492554"/>
                  <a:chExt cx="3650958" cy="2650826"/>
                </a:xfrm>
              </p:grpSpPr>
              <p:sp>
                <p:nvSpPr>
                  <p:cNvPr id="28" name="Hình Chữ nhật 27"/>
                  <p:cNvSpPr/>
                  <p:nvPr/>
                </p:nvSpPr>
                <p:spPr>
                  <a:xfrm>
                    <a:off x="3229918" y="2135496"/>
                    <a:ext cx="142876" cy="50006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" name="Nhóm 80"/>
                  <p:cNvGrpSpPr/>
                  <p:nvPr/>
                </p:nvGrpSpPr>
                <p:grpSpPr>
                  <a:xfrm>
                    <a:off x="3135620" y="1492554"/>
                    <a:ext cx="3650958" cy="2650826"/>
                    <a:chOff x="3120380" y="1492554"/>
                    <a:chExt cx="3650958" cy="2650826"/>
                  </a:xfrm>
                </p:grpSpPr>
                <p:grpSp>
                  <p:nvGrpSpPr>
                    <p:cNvPr id="10" name="Nhóm 64"/>
                    <p:cNvGrpSpPr/>
                    <p:nvPr/>
                  </p:nvGrpSpPr>
                  <p:grpSpPr>
                    <a:xfrm>
                      <a:off x="3300562" y="1492554"/>
                      <a:ext cx="3287736" cy="1644662"/>
                      <a:chOff x="3285322" y="1500174"/>
                      <a:chExt cx="3287736" cy="1644662"/>
                    </a:xfrm>
                  </p:grpSpPr>
                  <p:cxnSp>
                    <p:nvCxnSpPr>
                      <p:cNvPr id="18" name="Đường kết nối thẳng 17"/>
                      <p:cNvCxnSpPr/>
                      <p:nvPr/>
                    </p:nvCxnSpPr>
                    <p:spPr>
                      <a:xfrm rot="5400000">
                        <a:off x="4644232" y="1643050"/>
                        <a:ext cx="285752" cy="1588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Đường kết nối thẳng 18"/>
                      <p:cNvCxnSpPr/>
                      <p:nvPr/>
                    </p:nvCxnSpPr>
                    <p:spPr>
                      <a:xfrm rot="5400000">
                        <a:off x="4792469" y="1649146"/>
                        <a:ext cx="214314" cy="1191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Đường kết nối thẳng 21"/>
                      <p:cNvCxnSpPr/>
                      <p:nvPr/>
                    </p:nvCxnSpPr>
                    <p:spPr>
                      <a:xfrm rot="10800000">
                        <a:off x="4143372" y="1643050"/>
                        <a:ext cx="642942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Đường kết nối thẳng 22"/>
                      <p:cNvCxnSpPr/>
                      <p:nvPr/>
                    </p:nvCxnSpPr>
                    <p:spPr>
                      <a:xfrm rot="10800000">
                        <a:off x="3286116" y="1643050"/>
                        <a:ext cx="642942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Đường kết nối thẳng 24"/>
                      <p:cNvCxnSpPr/>
                      <p:nvPr/>
                    </p:nvCxnSpPr>
                    <p:spPr>
                      <a:xfrm rot="10800000">
                        <a:off x="3929058" y="1500174"/>
                        <a:ext cx="214314" cy="142876"/>
                      </a:xfrm>
                      <a:prstGeom prst="line">
                        <a:avLst/>
                      </a:prstGeom>
                      <a:ln w="1905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Đường kết nối thẳng 26"/>
                      <p:cNvCxnSpPr/>
                      <p:nvPr/>
                    </p:nvCxnSpPr>
                    <p:spPr>
                      <a:xfrm rot="5400000">
                        <a:off x="3036083" y="1893083"/>
                        <a:ext cx="500066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Đường kết nối thẳng 28"/>
                      <p:cNvCxnSpPr/>
                      <p:nvPr/>
                    </p:nvCxnSpPr>
                    <p:spPr>
                      <a:xfrm rot="5400000">
                        <a:off x="3036877" y="2892421"/>
                        <a:ext cx="500066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Đường kết nối thẳng 31"/>
                      <p:cNvCxnSpPr/>
                      <p:nvPr/>
                    </p:nvCxnSpPr>
                    <p:spPr>
                      <a:xfrm rot="10800000">
                        <a:off x="3286116" y="3143248"/>
                        <a:ext cx="1285884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Đường kết nối thẳng 40"/>
                      <p:cNvCxnSpPr/>
                      <p:nvPr/>
                    </p:nvCxnSpPr>
                    <p:spPr>
                      <a:xfrm rot="10800000">
                        <a:off x="5286380" y="3143248"/>
                        <a:ext cx="1285884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Đường kết nối thẳng 46"/>
                      <p:cNvCxnSpPr/>
                      <p:nvPr/>
                    </p:nvCxnSpPr>
                    <p:spPr>
                      <a:xfrm rot="10800000">
                        <a:off x="4895852" y="1643050"/>
                        <a:ext cx="1676412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6" name="Đường kết nối thẳng 65"/>
                      <p:cNvCxnSpPr/>
                      <p:nvPr/>
                    </p:nvCxnSpPr>
                    <p:spPr>
                      <a:xfrm rot="5400000">
                        <a:off x="6286909" y="1928405"/>
                        <a:ext cx="571504" cy="794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Đường kết nối thẳng 66"/>
                      <p:cNvCxnSpPr/>
                      <p:nvPr/>
                    </p:nvCxnSpPr>
                    <p:spPr>
                      <a:xfrm rot="5400000">
                        <a:off x="6286909" y="2857099"/>
                        <a:ext cx="570710" cy="1588"/>
                      </a:xfrm>
                      <a:prstGeom prst="line">
                        <a:avLst/>
                      </a:prstGeom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" name="Nhóm 79"/>
                    <p:cNvGrpSpPr/>
                    <p:nvPr/>
                  </p:nvGrpSpPr>
                  <p:grpSpPr>
                    <a:xfrm>
                      <a:off x="3120380" y="2214554"/>
                      <a:ext cx="3650958" cy="1928826"/>
                      <a:chOff x="3120380" y="2214554"/>
                      <a:chExt cx="3650958" cy="1928826"/>
                    </a:xfrm>
                  </p:grpSpPr>
                  <p:cxnSp>
                    <p:nvCxnSpPr>
                      <p:cNvPr id="74" name="Đường kết nối Mũi tên Thẳng 73"/>
                      <p:cNvCxnSpPr/>
                      <p:nvPr/>
                    </p:nvCxnSpPr>
                    <p:spPr>
                      <a:xfrm flipV="1">
                        <a:off x="3120380" y="2229794"/>
                        <a:ext cx="364810" cy="357190"/>
                      </a:xfrm>
                      <a:prstGeom prst="straightConnector1">
                        <a:avLst/>
                      </a:prstGeom>
                      <a:ln w="12700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3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86248" y="3357562"/>
                        <a:ext cx="1285884" cy="785818"/>
                      </a:xfrm>
                      <a:prstGeom prst="rect">
                        <a:avLst/>
                      </a:prstGeom>
                      <a:pattFill prst="dashHorz">
                        <a:fgClr>
                          <a:srgbClr val="00FFFF"/>
                        </a:fgClr>
                        <a:bgClr>
                          <a:srgbClr val="0099FF"/>
                        </a:bgClr>
                      </a:pattFill>
                      <a:ln w="571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2800" b="0">
                          <a:solidFill>
                            <a:schemeClr val="bg1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2" name="Hình Bầu dục 71"/>
                      <p:cNvSpPr/>
                      <p:nvPr/>
                    </p:nvSpPr>
                    <p:spPr>
                      <a:xfrm>
                        <a:off x="6414148" y="2214554"/>
                        <a:ext cx="357190" cy="35719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6"/>
                      </a:lnRef>
                      <a:fillRef idx="1">
                        <a:schemeClr val="lt1"/>
                      </a:fillRef>
                      <a:effectRef idx="0">
                        <a:schemeClr val="accent6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 smtClean="0"/>
                          <a:t>A</a:t>
                        </a:r>
                        <a:endParaRPr lang="en-US" dirty="0"/>
                      </a:p>
                    </p:txBody>
                  </p:sp>
                  <p:cxnSp>
                    <p:nvCxnSpPr>
                      <p:cNvPr id="40" name="Đường kết nối thẳng 39"/>
                      <p:cNvCxnSpPr/>
                      <p:nvPr/>
                    </p:nvCxnSpPr>
                    <p:spPr>
                      <a:xfrm rot="5400000">
                        <a:off x="4965703" y="3535363"/>
                        <a:ext cx="785818" cy="1588"/>
                      </a:xfrm>
                      <a:prstGeom prst="line">
                        <a:avLst/>
                      </a:prstGeom>
                      <a:ln w="762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Đường kết nối thẳng 61"/>
                      <p:cNvCxnSpPr/>
                      <p:nvPr/>
                    </p:nvCxnSpPr>
                    <p:spPr>
                      <a:xfrm rot="5400000">
                        <a:off x="4138927" y="3535363"/>
                        <a:ext cx="785818" cy="1588"/>
                      </a:xfrm>
                      <a:prstGeom prst="line">
                        <a:avLst/>
                      </a:prstGeom>
                      <a:ln w="7620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58" name="Hình Chữ nhật 57"/>
                <p:cNvSpPr/>
                <p:nvPr/>
              </p:nvSpPr>
              <p:spPr>
                <a:xfrm>
                  <a:off x="5304478" y="3500438"/>
                  <a:ext cx="744860" cy="21431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Rectangle 35"/>
              <p:cNvSpPr>
                <a:spLocks noChangeArrowheads="1"/>
              </p:cNvSpPr>
              <p:nvPr/>
            </p:nvSpPr>
            <p:spPr bwMode="auto">
              <a:xfrm>
                <a:off x="6041718" y="3278504"/>
                <a:ext cx="101918" cy="790574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/>
                  </a:gs>
                  <a:gs pos="100000">
                    <a:srgbClr val="FFFFFF"/>
                  </a:gs>
                </a:gsLst>
                <a:lin ang="0" scaled="1"/>
              </a:gra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87" name="Rectangle 35"/>
              <p:cNvSpPr>
                <a:spLocks noChangeArrowheads="1"/>
              </p:cNvSpPr>
              <p:nvPr/>
            </p:nvSpPr>
            <p:spPr bwMode="auto">
              <a:xfrm>
                <a:off x="5214942" y="3278504"/>
                <a:ext cx="101918" cy="790574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/>
                  </a:gs>
                  <a:gs pos="100000">
                    <a:srgbClr val="FFFFFF"/>
                  </a:gs>
                </a:gsLst>
                <a:lin ang="0" scaled="1"/>
              </a:gradFill>
              <a:ln w="9525" algn="ctr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</p:grpSp>
        <p:sp>
          <p:nvSpPr>
            <p:cNvPr id="89" name="Hình Chữ nhật 88"/>
            <p:cNvSpPr/>
            <p:nvPr/>
          </p:nvSpPr>
          <p:spPr>
            <a:xfrm>
              <a:off x="4572000" y="1398256"/>
              <a:ext cx="285752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K</a:t>
              </a:r>
              <a:endParaRPr lang="en-US" dirty="0"/>
            </a:p>
          </p:txBody>
        </p:sp>
        <p:sp>
          <p:nvSpPr>
            <p:cNvPr id="91" name="Hình Chữ nhật 90"/>
            <p:cNvSpPr/>
            <p:nvPr/>
          </p:nvSpPr>
          <p:spPr>
            <a:xfrm>
              <a:off x="5294000" y="1504936"/>
              <a:ext cx="285752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+</a:t>
              </a:r>
              <a:endParaRPr lang="en-US" sz="1400" b="1" dirty="0"/>
            </a:p>
          </p:txBody>
        </p:sp>
        <p:sp>
          <p:nvSpPr>
            <p:cNvPr id="92" name="Hình Chữ nhật 91"/>
            <p:cNvSpPr/>
            <p:nvPr/>
          </p:nvSpPr>
          <p:spPr>
            <a:xfrm>
              <a:off x="5613090" y="1518272"/>
              <a:ext cx="285752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-</a:t>
              </a:r>
              <a:endParaRPr lang="en-US" sz="1400" dirty="0"/>
            </a:p>
          </p:txBody>
        </p:sp>
        <p:sp>
          <p:nvSpPr>
            <p:cNvPr id="93" name="Hình Chữ nhật 92"/>
            <p:cNvSpPr/>
            <p:nvPr/>
          </p:nvSpPr>
          <p:spPr>
            <a:xfrm>
              <a:off x="3571868" y="2428868"/>
              <a:ext cx="285752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97" name="Hộp_Văn_Bản 96"/>
          <p:cNvSpPr txBox="1"/>
          <p:nvPr/>
        </p:nvSpPr>
        <p:spPr>
          <a:xfrm>
            <a:off x="2714612" y="4214818"/>
            <a:ext cx="6429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tiến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r>
              <a:rPr lang="en-US" sz="3200" dirty="0" smtClean="0"/>
              <a:t> </a:t>
            </a:r>
            <a:r>
              <a:rPr lang="en-US" sz="3200" dirty="0" err="1" smtClean="0"/>
              <a:t>thí</a:t>
            </a:r>
            <a:r>
              <a:rPr lang="en-US" sz="3200" dirty="0" smtClean="0"/>
              <a:t> </a:t>
            </a:r>
            <a:r>
              <a:rPr lang="en-US" sz="3200" dirty="0" err="1" smtClean="0"/>
              <a:t>nghiệm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khảo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r>
              <a:rPr lang="en-US" sz="3200" dirty="0" smtClean="0"/>
              <a:t> </a:t>
            </a:r>
            <a:r>
              <a:rPr lang="en-US" sz="3200" dirty="0" err="1" smtClean="0"/>
              <a:t>tính</a:t>
            </a:r>
            <a:r>
              <a:rPr lang="en-US" sz="3200" dirty="0" smtClean="0"/>
              <a:t> </a:t>
            </a:r>
            <a:r>
              <a:rPr lang="en-US" sz="3200" dirty="0" err="1" smtClean="0"/>
              <a:t>dẫn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muối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NaCl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57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</p:grpSpPr>
        <p:sp>
          <p:nvSpPr>
            <p:cNvPr id="59" name="Hình Chữ nhật 58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ình Chữ nhật 59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đề: BẢN CHẤT CỦA DÒNG ĐIỆN TRONG CÁC MÔI 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0" y="857232"/>
            <a:ext cx="264317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I. ĐIỀU KIỆN ĐỂ CÓ DÒNG ĐIỆN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5" name="Hộp_Văn_Bản 54"/>
          <p:cNvSpPr txBox="1"/>
          <p:nvPr/>
        </p:nvSpPr>
        <p:spPr>
          <a:xfrm>
            <a:off x="0" y="1500174"/>
            <a:ext cx="264317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1600" b="1" u="sng" dirty="0" smtClean="0">
                <a:solidFill>
                  <a:srgbClr val="002060"/>
                </a:solidFill>
              </a:rPr>
              <a:t>II. BẢN CHẤT CỦA DÒNG ĐIỆN TRONG CÁC MÔI TRƯỜNG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6" name="Hộp_Văn_Bản 55"/>
          <p:cNvSpPr txBox="1"/>
          <p:nvPr/>
        </p:nvSpPr>
        <p:spPr>
          <a:xfrm>
            <a:off x="0" y="2357430"/>
            <a:ext cx="264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1.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loại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Hộp_Văn_Bản 12"/>
          <p:cNvSpPr txBox="1"/>
          <p:nvPr/>
        </p:nvSpPr>
        <p:spPr>
          <a:xfrm>
            <a:off x="0" y="3000372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2.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phân</a:t>
            </a:r>
            <a:endParaRPr lang="en-US" dirty="0"/>
          </a:p>
        </p:txBody>
      </p:sp>
      <p:sp>
        <p:nvSpPr>
          <p:cNvPr id="16" name="Hộp_Văn_Bản 15"/>
          <p:cNvSpPr txBox="1"/>
          <p:nvPr/>
        </p:nvSpPr>
        <p:spPr>
          <a:xfrm>
            <a:off x="71406" y="3568487"/>
            <a:ext cx="257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a) </a:t>
            </a:r>
            <a:r>
              <a:rPr lang="en-US" sz="1600" dirty="0" err="1"/>
              <a:t>Khảo</a:t>
            </a:r>
            <a:r>
              <a:rPr lang="en-US" sz="1600" dirty="0"/>
              <a:t> </a:t>
            </a:r>
            <a:r>
              <a:rPr lang="en-US" sz="1600" dirty="0" err="1"/>
              <a:t>sát</a:t>
            </a:r>
            <a:r>
              <a:rPr lang="en-US" sz="1600" dirty="0"/>
              <a:t> </a:t>
            </a:r>
            <a:r>
              <a:rPr lang="en-US" sz="1600" dirty="0" err="1"/>
              <a:t>sự</a:t>
            </a:r>
            <a:r>
              <a:rPr lang="en-US" sz="1600" dirty="0"/>
              <a:t> </a:t>
            </a:r>
            <a:r>
              <a:rPr lang="en-US" sz="1600" dirty="0" err="1"/>
              <a:t>dẫn</a:t>
            </a:r>
            <a:r>
              <a:rPr lang="en-US" sz="1600" dirty="0"/>
              <a:t> </a:t>
            </a:r>
            <a:r>
              <a:rPr lang="en-US" sz="1600" dirty="0" err="1"/>
              <a:t>điện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dung </a:t>
            </a:r>
            <a:r>
              <a:rPr lang="en-US" sz="1600" dirty="0" err="1"/>
              <a:t>dịch</a:t>
            </a:r>
            <a:r>
              <a:rPr lang="en-US" sz="1600" dirty="0"/>
              <a:t>.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00364" y="1142984"/>
            <a:ext cx="57864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488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nếu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bằng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dịch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axit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hoặc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bazơ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nghiệm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kiểm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Hộp_Văn_Bản 44"/>
          <p:cNvSpPr txBox="1"/>
          <p:nvPr/>
        </p:nvSpPr>
        <p:spPr>
          <a:xfrm>
            <a:off x="0" y="4214818"/>
            <a:ext cx="2643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-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Nước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cất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không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dẫn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-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Các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dung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dịch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muối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,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axit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,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bazơ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hoặc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muối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và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bazơ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nóng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chảy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đều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dẫn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600" dirty="0" smtClean="0">
                <a:solidFill>
                  <a:srgbClr val="002060"/>
                </a:solidFill>
              </a:rPr>
              <a:t>g</a:t>
            </a:r>
            <a:r>
              <a:rPr lang="vi-VN" sz="1600" dirty="0" err="1" smtClean="0">
                <a:solidFill>
                  <a:srgbClr val="002060"/>
                </a:solidFill>
              </a:rPr>
              <a:t>ọi</a:t>
            </a:r>
            <a:r>
              <a:rPr lang="vi-VN" sz="1600" dirty="0" smtClean="0">
                <a:solidFill>
                  <a:srgbClr val="002060"/>
                </a:solidFill>
              </a:rPr>
              <a:t> </a:t>
            </a:r>
            <a:r>
              <a:rPr lang="vi-VN" sz="1600" dirty="0" err="1" smtClean="0">
                <a:solidFill>
                  <a:srgbClr val="002060"/>
                </a:solidFill>
              </a:rPr>
              <a:t>là</a:t>
            </a:r>
            <a:r>
              <a:rPr lang="vi-VN" sz="1600" dirty="0" smtClean="0">
                <a:solidFill>
                  <a:srgbClr val="002060"/>
                </a:solidFill>
              </a:rPr>
              <a:t> </a:t>
            </a:r>
            <a:r>
              <a:rPr lang="vi-VN" sz="1600" dirty="0" err="1" smtClean="0">
                <a:solidFill>
                  <a:srgbClr val="002060"/>
                </a:solidFill>
              </a:rPr>
              <a:t>chất</a:t>
            </a:r>
            <a:r>
              <a:rPr lang="vi-VN" sz="1600" dirty="0" smtClean="0">
                <a:solidFill>
                  <a:srgbClr val="002060"/>
                </a:solidFill>
              </a:rPr>
              <a:t> </a:t>
            </a:r>
            <a:r>
              <a:rPr lang="vi-VN" sz="1600" dirty="0" err="1" smtClean="0">
                <a:solidFill>
                  <a:srgbClr val="002060"/>
                </a:solidFill>
              </a:rPr>
              <a:t>điện</a:t>
            </a:r>
            <a:r>
              <a:rPr lang="vi-VN" sz="1600" dirty="0" smtClean="0">
                <a:solidFill>
                  <a:srgbClr val="002060"/>
                </a:solidFill>
              </a:rPr>
              <a:t> phân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) </a:t>
            </a:r>
            <a:endParaRPr lang="vi-VN" sz="1600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145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57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</p:grpSpPr>
        <p:sp>
          <p:nvSpPr>
            <p:cNvPr id="59" name="Hình Chữ nhật 58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ình Chữ nhật 59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đề: BẢN CHẤT CỦA DÒNG ĐIỆN TRONG CÁC MÔI 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0" y="857232"/>
            <a:ext cx="264317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I. ĐIỀU KIỆN ĐỂ CÓ DÒNG ĐIỆN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5" name="Hộp_Văn_Bản 54"/>
          <p:cNvSpPr txBox="1"/>
          <p:nvPr/>
        </p:nvSpPr>
        <p:spPr>
          <a:xfrm>
            <a:off x="0" y="1500174"/>
            <a:ext cx="264317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1600" b="1" u="sng" dirty="0" smtClean="0">
                <a:solidFill>
                  <a:srgbClr val="002060"/>
                </a:solidFill>
              </a:rPr>
              <a:t>II. BẢN CHẤT CỦA DÒNG ĐIỆN TRONG CÁC MÔI TRƯỜNG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6" name="Hộp_Văn_Bản 55"/>
          <p:cNvSpPr txBox="1"/>
          <p:nvPr/>
        </p:nvSpPr>
        <p:spPr>
          <a:xfrm>
            <a:off x="0" y="2357430"/>
            <a:ext cx="264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1.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loại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Hộp_Văn_Bản 12"/>
          <p:cNvSpPr txBox="1"/>
          <p:nvPr/>
        </p:nvSpPr>
        <p:spPr>
          <a:xfrm>
            <a:off x="0" y="3000372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2.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phân</a:t>
            </a:r>
            <a:endParaRPr lang="en-US" dirty="0"/>
          </a:p>
        </p:txBody>
      </p:sp>
      <p:sp>
        <p:nvSpPr>
          <p:cNvPr id="16" name="Hộp_Văn_Bản 15"/>
          <p:cNvSpPr txBox="1"/>
          <p:nvPr/>
        </p:nvSpPr>
        <p:spPr>
          <a:xfrm>
            <a:off x="71406" y="3568487"/>
            <a:ext cx="257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a) </a:t>
            </a:r>
            <a:r>
              <a:rPr lang="en-US" sz="1600" dirty="0" err="1"/>
              <a:t>Khảo</a:t>
            </a:r>
            <a:r>
              <a:rPr lang="en-US" sz="1600" dirty="0"/>
              <a:t> </a:t>
            </a:r>
            <a:r>
              <a:rPr lang="en-US" sz="1600" dirty="0" err="1"/>
              <a:t>sát</a:t>
            </a:r>
            <a:r>
              <a:rPr lang="en-US" sz="1600" dirty="0"/>
              <a:t> </a:t>
            </a:r>
            <a:r>
              <a:rPr lang="en-US" sz="1600" dirty="0" err="1"/>
              <a:t>sự</a:t>
            </a:r>
            <a:r>
              <a:rPr lang="en-US" sz="1600" dirty="0"/>
              <a:t> </a:t>
            </a:r>
            <a:r>
              <a:rPr lang="en-US" sz="1600" dirty="0" err="1"/>
              <a:t>dẫn</a:t>
            </a:r>
            <a:r>
              <a:rPr lang="en-US" sz="1600" dirty="0"/>
              <a:t> </a:t>
            </a:r>
            <a:r>
              <a:rPr lang="en-US" sz="1600" dirty="0" err="1"/>
              <a:t>điện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dung </a:t>
            </a:r>
            <a:r>
              <a:rPr lang="en-US" sz="1600" dirty="0" err="1"/>
              <a:t>dịch</a:t>
            </a:r>
            <a:r>
              <a:rPr lang="en-US" sz="1600" dirty="0"/>
              <a:t>.</a:t>
            </a:r>
          </a:p>
        </p:txBody>
      </p:sp>
      <p:sp>
        <p:nvSpPr>
          <p:cNvPr id="97" name="Hộp_Văn_Bản 96"/>
          <p:cNvSpPr txBox="1"/>
          <p:nvPr/>
        </p:nvSpPr>
        <p:spPr>
          <a:xfrm>
            <a:off x="2928926" y="1142984"/>
            <a:ext cx="59293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Dựa</a:t>
            </a:r>
            <a:r>
              <a:rPr lang="en-US" sz="3200" dirty="0" smtClean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thuyết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ly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hoá</a:t>
            </a:r>
            <a:r>
              <a:rPr lang="en-US" sz="3200" dirty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.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hạt</a:t>
            </a:r>
            <a:r>
              <a:rPr lang="en-US" sz="3200" dirty="0"/>
              <a:t> </a:t>
            </a:r>
            <a:r>
              <a:rPr lang="en-US" sz="3200" dirty="0" err="1"/>
              <a:t>dẫn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do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dung </a:t>
            </a:r>
            <a:r>
              <a:rPr lang="en-US" sz="3200" dirty="0" err="1"/>
              <a:t>dịch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 smtClean="0"/>
              <a:t>phân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4" name="Hộp_Văn_Bản 43"/>
          <p:cNvSpPr txBox="1"/>
          <p:nvPr/>
        </p:nvSpPr>
        <p:spPr>
          <a:xfrm>
            <a:off x="3000364" y="3643314"/>
            <a:ext cx="5929354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Vậy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bản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dòng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trong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gì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5" name="Hộp_Văn_Bản 44"/>
          <p:cNvSpPr txBox="1"/>
          <p:nvPr/>
        </p:nvSpPr>
        <p:spPr>
          <a:xfrm>
            <a:off x="117297" y="4214818"/>
            <a:ext cx="257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b) </a:t>
            </a:r>
            <a:r>
              <a:rPr lang="vi-VN" sz="1600" dirty="0" err="1" smtClean="0"/>
              <a:t>Bản</a:t>
            </a:r>
            <a:r>
              <a:rPr lang="vi-VN" sz="1600" dirty="0" smtClean="0"/>
              <a:t> </a:t>
            </a:r>
            <a:r>
              <a:rPr lang="vi-VN" sz="1600" dirty="0" err="1" smtClean="0"/>
              <a:t>chất</a:t>
            </a:r>
            <a:r>
              <a:rPr lang="vi-VN" sz="1600" dirty="0" smtClean="0"/>
              <a:t> </a:t>
            </a:r>
            <a:r>
              <a:rPr lang="vi-VN" sz="1600" dirty="0" err="1" smtClean="0"/>
              <a:t>của</a:t>
            </a:r>
            <a:r>
              <a:rPr lang="vi-VN" sz="1600" dirty="0" smtClean="0"/>
              <a:t> </a:t>
            </a:r>
            <a:r>
              <a:rPr lang="vi-VN" sz="1600" dirty="0" err="1" smtClean="0"/>
              <a:t>dòng</a:t>
            </a:r>
            <a:r>
              <a:rPr lang="vi-VN" sz="1600" dirty="0" smtClean="0"/>
              <a:t> </a:t>
            </a:r>
            <a:r>
              <a:rPr lang="vi-VN" sz="1600" dirty="0" err="1" smtClean="0"/>
              <a:t>điện</a:t>
            </a:r>
            <a:r>
              <a:rPr lang="vi-VN" sz="1600" dirty="0" smtClean="0"/>
              <a:t> trong </a:t>
            </a:r>
            <a:r>
              <a:rPr lang="vi-VN" sz="1600" dirty="0" err="1" smtClean="0"/>
              <a:t>chất</a:t>
            </a:r>
            <a:r>
              <a:rPr lang="vi-VN" sz="1600" dirty="0" smtClean="0"/>
              <a:t> </a:t>
            </a:r>
            <a:r>
              <a:rPr lang="vi-VN" sz="1600" dirty="0" err="1" smtClean="0"/>
              <a:t>điện</a:t>
            </a:r>
            <a:r>
              <a:rPr lang="vi-VN" sz="1600" dirty="0" smtClean="0"/>
              <a:t> phân</a:t>
            </a:r>
            <a:endParaRPr lang="en-US" sz="1600" dirty="0"/>
          </a:p>
        </p:txBody>
      </p:sp>
      <p:sp>
        <p:nvSpPr>
          <p:cNvPr id="46" name="Hộp_Văn_Bản 45"/>
          <p:cNvSpPr txBox="1"/>
          <p:nvPr/>
        </p:nvSpPr>
        <p:spPr>
          <a:xfrm>
            <a:off x="0" y="4857760"/>
            <a:ext cx="2643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-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Bản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chất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của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dòng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trong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chất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phân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là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dòng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chuyển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dời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có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hướng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của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các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ion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dương theo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chiều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trường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và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các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ion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âm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ngược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chiều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trường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44" grpId="0" animBg="1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57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</p:grpSpPr>
        <p:sp>
          <p:nvSpPr>
            <p:cNvPr id="59" name="Hình Chữ nhật 58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ình Chữ nhật 59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đề: BẢN CHẤT CỦA DÒNG ĐIỆN TRONG CÁC MÔI 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0" y="857232"/>
            <a:ext cx="264317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I. ĐIỀU KIỆN ĐỂ CÓ DÒNG ĐIỆN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5" name="Hộp_Văn_Bản 54"/>
          <p:cNvSpPr txBox="1"/>
          <p:nvPr/>
        </p:nvSpPr>
        <p:spPr>
          <a:xfrm>
            <a:off x="0" y="1500174"/>
            <a:ext cx="264317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1600" b="1" u="sng" dirty="0" smtClean="0">
                <a:solidFill>
                  <a:srgbClr val="002060"/>
                </a:solidFill>
              </a:rPr>
              <a:t>II. BẢN CHẤT CỦA DÒNG ĐIỆN TRONG CÁC MÔI TRƯỜNG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6" name="Hộp_Văn_Bản 55"/>
          <p:cNvSpPr txBox="1"/>
          <p:nvPr/>
        </p:nvSpPr>
        <p:spPr>
          <a:xfrm>
            <a:off x="0" y="2357430"/>
            <a:ext cx="264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1.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loại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Hộp_Văn_Bản 12"/>
          <p:cNvSpPr txBox="1"/>
          <p:nvPr/>
        </p:nvSpPr>
        <p:spPr>
          <a:xfrm>
            <a:off x="0" y="3000372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2.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phân</a:t>
            </a:r>
            <a:endParaRPr lang="en-US" dirty="0"/>
          </a:p>
        </p:txBody>
      </p:sp>
      <p:sp>
        <p:nvSpPr>
          <p:cNvPr id="16" name="Hộp_Văn_Bản 15"/>
          <p:cNvSpPr txBox="1"/>
          <p:nvPr/>
        </p:nvSpPr>
        <p:spPr>
          <a:xfrm>
            <a:off x="71406" y="3568487"/>
            <a:ext cx="257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a) </a:t>
            </a:r>
            <a:r>
              <a:rPr lang="en-US" sz="1600" dirty="0" err="1"/>
              <a:t>Khảo</a:t>
            </a:r>
            <a:r>
              <a:rPr lang="en-US" sz="1600" dirty="0"/>
              <a:t> </a:t>
            </a:r>
            <a:r>
              <a:rPr lang="en-US" sz="1600" dirty="0" err="1"/>
              <a:t>sát</a:t>
            </a:r>
            <a:r>
              <a:rPr lang="en-US" sz="1600" dirty="0"/>
              <a:t> </a:t>
            </a:r>
            <a:r>
              <a:rPr lang="en-US" sz="1600" dirty="0" err="1"/>
              <a:t>sự</a:t>
            </a:r>
            <a:r>
              <a:rPr lang="en-US" sz="1600" dirty="0"/>
              <a:t> </a:t>
            </a:r>
            <a:r>
              <a:rPr lang="en-US" sz="1600" dirty="0" err="1"/>
              <a:t>dẫn</a:t>
            </a:r>
            <a:r>
              <a:rPr lang="en-US" sz="1600" dirty="0"/>
              <a:t> </a:t>
            </a:r>
            <a:r>
              <a:rPr lang="en-US" sz="1600" dirty="0" err="1"/>
              <a:t>điện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dung </a:t>
            </a:r>
            <a:r>
              <a:rPr lang="en-US" sz="1600" dirty="0" err="1"/>
              <a:t>dịch</a:t>
            </a:r>
            <a:r>
              <a:rPr lang="en-US" sz="1600" dirty="0"/>
              <a:t>.</a:t>
            </a:r>
          </a:p>
        </p:txBody>
      </p:sp>
      <p:sp>
        <p:nvSpPr>
          <p:cNvPr id="44" name="Hộp_Văn_Bản 43"/>
          <p:cNvSpPr txBox="1"/>
          <p:nvPr/>
        </p:nvSpPr>
        <p:spPr>
          <a:xfrm>
            <a:off x="2928926" y="785794"/>
            <a:ext cx="5929354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So </a:t>
            </a:r>
            <a:r>
              <a:rPr lang="en-US" sz="3200" dirty="0" err="1" smtClean="0">
                <a:solidFill>
                  <a:srgbClr val="002060"/>
                </a:solidFill>
              </a:rPr>
              <a:t>sánh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độ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dẫn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điện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kim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loại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chất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điện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5" name="Hộp_Văn_Bản 44"/>
          <p:cNvSpPr txBox="1"/>
          <p:nvPr/>
        </p:nvSpPr>
        <p:spPr>
          <a:xfrm>
            <a:off x="117297" y="4214818"/>
            <a:ext cx="257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b) </a:t>
            </a:r>
            <a:r>
              <a:rPr lang="vi-VN" sz="1600" dirty="0" err="1" smtClean="0"/>
              <a:t>Bản</a:t>
            </a:r>
            <a:r>
              <a:rPr lang="vi-VN" sz="1600" dirty="0" smtClean="0"/>
              <a:t> </a:t>
            </a:r>
            <a:r>
              <a:rPr lang="vi-VN" sz="1600" dirty="0" err="1" smtClean="0"/>
              <a:t>chất</a:t>
            </a:r>
            <a:r>
              <a:rPr lang="vi-VN" sz="1600" dirty="0" smtClean="0"/>
              <a:t> </a:t>
            </a:r>
            <a:r>
              <a:rPr lang="vi-VN" sz="1600" dirty="0" err="1" smtClean="0"/>
              <a:t>của</a:t>
            </a:r>
            <a:r>
              <a:rPr lang="vi-VN" sz="1600" dirty="0" smtClean="0"/>
              <a:t> </a:t>
            </a:r>
            <a:r>
              <a:rPr lang="vi-VN" sz="1600" dirty="0" err="1" smtClean="0"/>
              <a:t>dòng</a:t>
            </a:r>
            <a:r>
              <a:rPr lang="vi-VN" sz="1600" dirty="0" smtClean="0"/>
              <a:t> </a:t>
            </a:r>
            <a:r>
              <a:rPr lang="vi-VN" sz="1600" dirty="0" err="1" smtClean="0"/>
              <a:t>điện</a:t>
            </a:r>
            <a:r>
              <a:rPr lang="vi-VN" sz="1600" dirty="0" smtClean="0"/>
              <a:t> trong </a:t>
            </a:r>
            <a:r>
              <a:rPr lang="vi-VN" sz="1600" dirty="0" err="1" smtClean="0"/>
              <a:t>chất</a:t>
            </a:r>
            <a:r>
              <a:rPr lang="vi-VN" sz="1600" dirty="0" smtClean="0"/>
              <a:t> </a:t>
            </a:r>
            <a:r>
              <a:rPr lang="vi-VN" sz="1600" dirty="0" err="1" smtClean="0"/>
              <a:t>điện</a:t>
            </a:r>
            <a:r>
              <a:rPr lang="vi-VN" sz="1600" dirty="0" smtClean="0"/>
              <a:t> phân</a:t>
            </a:r>
            <a:endParaRPr lang="en-US" sz="1600" dirty="0"/>
          </a:p>
        </p:txBody>
      </p:sp>
      <p:sp>
        <p:nvSpPr>
          <p:cNvPr id="46" name="Hộp_Văn_Bản 45"/>
          <p:cNvSpPr txBox="1"/>
          <p:nvPr/>
        </p:nvSpPr>
        <p:spPr>
          <a:xfrm>
            <a:off x="0" y="4786322"/>
            <a:ext cx="2643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-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Bản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chất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của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dòng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trong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chất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phân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là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dòng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chuyển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dời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có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hướng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của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các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ion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dương theo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chiều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trường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và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các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ion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âm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ngược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chiều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trường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graphicFrame>
        <p:nvGraphicFramePr>
          <p:cNvPr id="15" name="Bảng 14"/>
          <p:cNvGraphicFramePr>
            <a:graphicFrameLocks noGrp="1"/>
          </p:cNvGraphicFramePr>
          <p:nvPr/>
        </p:nvGraphicFramePr>
        <p:xfrm>
          <a:off x="2857488" y="2143116"/>
          <a:ext cx="6096000" cy="2601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825652"/>
                <a:gridCol w="223834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KIM</a:t>
                      </a:r>
                      <a:r>
                        <a:rPr lang="en-US" baseline="0" dirty="0" smtClean="0"/>
                        <a:t> LOẠI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CHẤT</a:t>
                      </a:r>
                      <a:r>
                        <a:rPr lang="en-US" baseline="0" dirty="0" smtClean="0"/>
                        <a:t> ĐIỆN PHÂN</a:t>
                      </a:r>
                      <a:endParaRPr lang="en-US" dirty="0"/>
                    </a:p>
                  </a:txBody>
                  <a:tcPr anchor="ctr"/>
                </a:tc>
              </a:tr>
              <a:tr h="66080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Mật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độ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hạt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tải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điện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6080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Kích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thước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khối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lượng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của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hạt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tải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điện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60802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002060"/>
                          </a:solidFill>
                        </a:rPr>
                        <a:t>Sự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mất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trật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002060"/>
                          </a:solidFill>
                        </a:rPr>
                        <a:t>tự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Hình chữ nhật góc tròn 16"/>
          <p:cNvSpPr/>
          <p:nvPr/>
        </p:nvSpPr>
        <p:spPr>
          <a:xfrm>
            <a:off x="5429256" y="3429000"/>
            <a:ext cx="85725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Nhỏ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Hình chữ nhật góc tròn 17"/>
          <p:cNvSpPr/>
          <p:nvPr/>
        </p:nvSpPr>
        <p:spPr>
          <a:xfrm>
            <a:off x="5429256" y="4214818"/>
            <a:ext cx="85725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Ít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Hình chữ nhật góc tròn 18"/>
          <p:cNvSpPr/>
          <p:nvPr/>
        </p:nvSpPr>
        <p:spPr>
          <a:xfrm>
            <a:off x="7643834" y="4214818"/>
            <a:ext cx="85725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Nhiều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Hình chữ nhật góc tròn 19"/>
          <p:cNvSpPr/>
          <p:nvPr/>
        </p:nvSpPr>
        <p:spPr>
          <a:xfrm>
            <a:off x="5429256" y="2643182"/>
            <a:ext cx="85725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Nhiều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Hình chữ nhật góc tròn 20"/>
          <p:cNvSpPr/>
          <p:nvPr/>
        </p:nvSpPr>
        <p:spPr>
          <a:xfrm>
            <a:off x="7643834" y="3429000"/>
            <a:ext cx="85725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Lớn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Hình chữ nhật góc tròn 21"/>
          <p:cNvSpPr/>
          <p:nvPr/>
        </p:nvSpPr>
        <p:spPr>
          <a:xfrm>
            <a:off x="7572396" y="2643182"/>
            <a:ext cx="85725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Ít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Hộp_Văn_Bản 22"/>
          <p:cNvSpPr txBox="1"/>
          <p:nvPr/>
        </p:nvSpPr>
        <p:spPr>
          <a:xfrm>
            <a:off x="3071802" y="5072074"/>
            <a:ext cx="5786478" cy="1191816"/>
          </a:xfrm>
          <a:prstGeom prst="roundRect">
            <a:avLst>
              <a:gd name="adj" fmla="val 2712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Chất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điện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dẫn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điện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tốt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bằng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kim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loại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57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</p:grpSpPr>
        <p:sp>
          <p:nvSpPr>
            <p:cNvPr id="59" name="Hình Chữ nhật 58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ình Chữ nhật 59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đề: BẢN CHẤT CỦA DÒNG ĐIỆN TRONG CÁC MÔI 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0" y="857232"/>
            <a:ext cx="264317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I. ĐIỀU KIỆN ĐỂ CÓ DÒNG ĐIỆN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5" name="Hộp_Văn_Bản 54"/>
          <p:cNvSpPr txBox="1"/>
          <p:nvPr/>
        </p:nvSpPr>
        <p:spPr>
          <a:xfrm>
            <a:off x="0" y="1500174"/>
            <a:ext cx="264317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1600" b="1" u="sng" dirty="0" smtClean="0">
                <a:solidFill>
                  <a:srgbClr val="002060"/>
                </a:solidFill>
              </a:rPr>
              <a:t>II. BẢN CHẤT CỦA DÒNG ĐIỆN TRONG CÁC MÔI TRƯỜNG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6" name="Hộp_Văn_Bản 55"/>
          <p:cNvSpPr txBox="1"/>
          <p:nvPr/>
        </p:nvSpPr>
        <p:spPr>
          <a:xfrm>
            <a:off x="0" y="2428868"/>
            <a:ext cx="264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1.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loại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Hộp_Văn_Bản 12"/>
          <p:cNvSpPr txBox="1"/>
          <p:nvPr/>
        </p:nvSpPr>
        <p:spPr>
          <a:xfrm>
            <a:off x="0" y="3714752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2.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phân</a:t>
            </a:r>
            <a:endParaRPr lang="en-US" dirty="0"/>
          </a:p>
        </p:txBody>
      </p:sp>
      <p:sp>
        <p:nvSpPr>
          <p:cNvPr id="24" name="Nơi giữ chỗ cho Nội dung 2"/>
          <p:cNvSpPr>
            <a:spLocks noGrp="1"/>
          </p:cNvSpPr>
          <p:nvPr>
            <p:ph idx="1"/>
          </p:nvPr>
        </p:nvSpPr>
        <p:spPr>
          <a:xfrm>
            <a:off x="3929058" y="857232"/>
            <a:ext cx="5214942" cy="714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+ </a:t>
            </a:r>
            <a:r>
              <a:rPr lang="en-US" sz="2000" dirty="0" err="1"/>
              <a:t>Môi</a:t>
            </a:r>
            <a:r>
              <a:rPr lang="en-US" sz="2000" dirty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do</a:t>
            </a:r>
          </a:p>
          <a:p>
            <a:pPr>
              <a:buNone/>
            </a:pPr>
            <a:r>
              <a:rPr lang="en-US" sz="2000" dirty="0" smtClean="0"/>
              <a:t>+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(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)</a:t>
            </a:r>
          </a:p>
        </p:txBody>
      </p:sp>
      <p:sp>
        <p:nvSpPr>
          <p:cNvPr id="25" name="Mũi tên Phải 24"/>
          <p:cNvSpPr/>
          <p:nvPr/>
        </p:nvSpPr>
        <p:spPr>
          <a:xfrm>
            <a:off x="2714612" y="1142984"/>
            <a:ext cx="1214446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ộp_Văn_Bản 25"/>
          <p:cNvSpPr txBox="1"/>
          <p:nvPr/>
        </p:nvSpPr>
        <p:spPr>
          <a:xfrm>
            <a:off x="3929058" y="2214554"/>
            <a:ext cx="521494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002060"/>
                </a:solidFill>
              </a:rPr>
              <a:t>- </a:t>
            </a:r>
            <a:r>
              <a:rPr lang="vi-VN" sz="2000" dirty="0" err="1" smtClean="0">
                <a:solidFill>
                  <a:srgbClr val="002060"/>
                </a:solidFill>
              </a:rPr>
              <a:t>Bản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chất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của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dòng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điện</a:t>
            </a:r>
            <a:r>
              <a:rPr lang="vi-VN" sz="2000" dirty="0" smtClean="0">
                <a:solidFill>
                  <a:srgbClr val="002060"/>
                </a:solidFill>
              </a:rPr>
              <a:t> trong kim </a:t>
            </a:r>
            <a:r>
              <a:rPr lang="vi-VN" sz="2000" dirty="0" err="1" smtClean="0">
                <a:solidFill>
                  <a:srgbClr val="002060"/>
                </a:solidFill>
              </a:rPr>
              <a:t>loại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là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dòng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chuyển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dời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có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hướng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của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các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electron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tự</a:t>
            </a:r>
            <a:r>
              <a:rPr lang="vi-VN" sz="2000" dirty="0" smtClean="0">
                <a:solidFill>
                  <a:srgbClr val="002060"/>
                </a:solidFill>
              </a:rPr>
              <a:t> do </a:t>
            </a:r>
            <a:r>
              <a:rPr lang="vi-VN" sz="2000" dirty="0" err="1" smtClean="0">
                <a:solidFill>
                  <a:srgbClr val="002060"/>
                </a:solidFill>
              </a:rPr>
              <a:t>dưới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tác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dụng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của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điện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trường</a:t>
            </a:r>
            <a:r>
              <a:rPr lang="vi-VN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7" name="Mũi tên Phải 26"/>
          <p:cNvSpPr/>
          <p:nvPr/>
        </p:nvSpPr>
        <p:spPr>
          <a:xfrm>
            <a:off x="2500298" y="2643182"/>
            <a:ext cx="1428760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ộp_Văn_Bản 27"/>
          <p:cNvSpPr txBox="1"/>
          <p:nvPr/>
        </p:nvSpPr>
        <p:spPr>
          <a:xfrm>
            <a:off x="3958930" y="3429000"/>
            <a:ext cx="518506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002060"/>
                </a:solidFill>
              </a:rPr>
              <a:t>- </a:t>
            </a:r>
            <a:r>
              <a:rPr lang="vi-VN" sz="2000" dirty="0" err="1" smtClean="0">
                <a:solidFill>
                  <a:srgbClr val="002060"/>
                </a:solidFill>
              </a:rPr>
              <a:t>Bản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chất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của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dòng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điện</a:t>
            </a:r>
            <a:r>
              <a:rPr lang="vi-VN" sz="2000" dirty="0" smtClean="0">
                <a:solidFill>
                  <a:srgbClr val="002060"/>
                </a:solidFill>
              </a:rPr>
              <a:t> trong </a:t>
            </a:r>
            <a:r>
              <a:rPr lang="vi-VN" sz="2000" dirty="0" err="1" smtClean="0">
                <a:solidFill>
                  <a:srgbClr val="002060"/>
                </a:solidFill>
              </a:rPr>
              <a:t>chất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điện</a:t>
            </a:r>
            <a:r>
              <a:rPr lang="vi-VN" sz="2000" dirty="0" smtClean="0">
                <a:solidFill>
                  <a:srgbClr val="002060"/>
                </a:solidFill>
              </a:rPr>
              <a:t> phân </a:t>
            </a:r>
            <a:r>
              <a:rPr lang="vi-VN" sz="2000" dirty="0" err="1" smtClean="0">
                <a:solidFill>
                  <a:srgbClr val="002060"/>
                </a:solidFill>
              </a:rPr>
              <a:t>là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dòng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chuyển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dời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có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hướng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của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các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ion</a:t>
            </a:r>
            <a:r>
              <a:rPr lang="vi-VN" sz="2000" dirty="0" smtClean="0">
                <a:solidFill>
                  <a:srgbClr val="002060"/>
                </a:solidFill>
              </a:rPr>
              <a:t> dương theo </a:t>
            </a:r>
            <a:r>
              <a:rPr lang="vi-VN" sz="2000" dirty="0" err="1" smtClean="0">
                <a:solidFill>
                  <a:srgbClr val="002060"/>
                </a:solidFill>
              </a:rPr>
              <a:t>chiều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điện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trường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và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các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ion</a:t>
            </a:r>
            <a:r>
              <a:rPr lang="vi-VN" sz="2000" dirty="0" smtClean="0">
                <a:solidFill>
                  <a:srgbClr val="002060"/>
                </a:solidFill>
              </a:rPr>
              <a:t> âm </a:t>
            </a:r>
            <a:r>
              <a:rPr lang="vi-VN" sz="2000" dirty="0" err="1" smtClean="0">
                <a:solidFill>
                  <a:srgbClr val="002060"/>
                </a:solidFill>
              </a:rPr>
              <a:t>ngược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chiều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điện</a:t>
            </a:r>
            <a:r>
              <a:rPr lang="vi-VN" sz="2000" dirty="0" smtClean="0">
                <a:solidFill>
                  <a:srgbClr val="002060"/>
                </a:solidFill>
              </a:rPr>
              <a:t> </a:t>
            </a:r>
            <a:r>
              <a:rPr lang="vi-VN" sz="2000" dirty="0" err="1" smtClean="0">
                <a:solidFill>
                  <a:srgbClr val="002060"/>
                </a:solidFill>
              </a:rPr>
              <a:t>trường</a:t>
            </a:r>
            <a:r>
              <a:rPr lang="vi-VN" sz="20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1" name="Mũi tên Phải 30"/>
          <p:cNvSpPr/>
          <p:nvPr/>
        </p:nvSpPr>
        <p:spPr>
          <a:xfrm>
            <a:off x="2500298" y="3929066"/>
            <a:ext cx="1428760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ộp_Văn_Bản 31"/>
          <p:cNvSpPr txBox="1"/>
          <p:nvPr/>
        </p:nvSpPr>
        <p:spPr>
          <a:xfrm>
            <a:off x="0" y="5100976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3. </a:t>
            </a:r>
            <a:r>
              <a:rPr lang="en-US" sz="1600" b="1" dirty="0" err="1" smtClean="0">
                <a:solidFill>
                  <a:schemeClr val="bg1"/>
                </a:solidFill>
              </a:rPr>
              <a:t>Bản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chất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của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dòng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điện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trong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chất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khí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Hộp_Văn_Bản 32"/>
          <p:cNvSpPr txBox="1"/>
          <p:nvPr/>
        </p:nvSpPr>
        <p:spPr>
          <a:xfrm>
            <a:off x="0" y="5685751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 4. </a:t>
            </a:r>
            <a:r>
              <a:rPr lang="en-US" sz="1600" b="1" dirty="0" err="1" smtClean="0">
                <a:solidFill>
                  <a:schemeClr val="bg1"/>
                </a:solidFill>
              </a:rPr>
              <a:t>Bản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chất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của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dòng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điện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trong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chất</a:t>
            </a:r>
            <a:r>
              <a:rPr lang="en-US" sz="1600" b="1" dirty="0" smtClean="0">
                <a:solidFill>
                  <a:schemeClr val="bg1"/>
                </a:solidFill>
              </a:rPr>
              <a:t>  </a:t>
            </a:r>
            <a:r>
              <a:rPr lang="en-US" sz="1600" b="1" dirty="0" err="1" smtClean="0">
                <a:solidFill>
                  <a:schemeClr val="bg1"/>
                </a:solidFill>
              </a:rPr>
              <a:t>bán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dẫn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9" name="Nhóm 38"/>
          <p:cNvGrpSpPr/>
          <p:nvPr/>
        </p:nvGrpSpPr>
        <p:grpSpPr>
          <a:xfrm>
            <a:off x="2428860" y="5143536"/>
            <a:ext cx="1414905" cy="1214422"/>
            <a:chOff x="2428860" y="5588158"/>
            <a:chExt cx="1414905" cy="1214422"/>
          </a:xfrm>
        </p:grpSpPr>
        <p:sp>
          <p:nvSpPr>
            <p:cNvPr id="34" name="Ngoặc móc Phải 33"/>
            <p:cNvSpPr/>
            <p:nvPr/>
          </p:nvSpPr>
          <p:spPr>
            <a:xfrm>
              <a:off x="2428860" y="5588158"/>
              <a:ext cx="214314" cy="1214422"/>
            </a:xfrm>
            <a:prstGeom prst="rightBrace">
              <a:avLst/>
            </a:prstGeom>
            <a:solidFill>
              <a:srgbClr val="FF0000"/>
            </a:solidFill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̃i tên Phải 37"/>
            <p:cNvSpPr/>
            <p:nvPr/>
          </p:nvSpPr>
          <p:spPr>
            <a:xfrm>
              <a:off x="2629319" y="6129789"/>
              <a:ext cx="1214446" cy="14287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818" name="Picture 2" descr="C:\Users\Admin\Desktop\167.jpg"/>
          <p:cNvPicPr>
            <a:picLocks noChangeAspect="1" noChangeArrowheads="1"/>
          </p:cNvPicPr>
          <p:nvPr/>
        </p:nvPicPr>
        <p:blipFill>
          <a:blip r:embed="rId3"/>
          <a:srcRect l="28241" r="28613" b="8420"/>
          <a:stretch>
            <a:fillRect/>
          </a:stretch>
        </p:blipFill>
        <p:spPr bwMode="auto">
          <a:xfrm>
            <a:off x="4000496" y="4857760"/>
            <a:ext cx="1571636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ĐÁNH BẮT CÁ BẰNG  ĐIỆN LÀ HUỶ HOẠI MÔI TRƯỜNG SỐNG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600200"/>
            <a:ext cx="86868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y điện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7166"/>
            <a:ext cx="4133848" cy="436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/>
          <p:nvPr/>
        </p:nvSpPr>
        <p:spPr>
          <a:xfrm>
            <a:off x="0" y="53340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+mn-lt"/>
              </a:rPr>
              <a:t>Tại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sao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tất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cả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dây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dẫn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điện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thường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làm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bằng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kim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loại</a:t>
            </a:r>
            <a:r>
              <a:rPr lang="en-US" sz="2800" b="1" dirty="0">
                <a:latin typeface="+mn-lt"/>
              </a:rPr>
              <a:t>?</a:t>
            </a:r>
          </a:p>
        </p:txBody>
      </p:sp>
      <p:pic>
        <p:nvPicPr>
          <p:cNvPr id="7" name="Picture 34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66"/>
            <a:ext cx="4257705" cy="435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</a:rPr>
              <a:t>ĐÁNH BẮT CÁ BẰNG ĐIỆN CÓ THỂ NGUY HIỂM ĐẾN TÍNH MẠNG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57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</p:grpSpPr>
        <p:sp>
          <p:nvSpPr>
            <p:cNvPr id="59" name="Hình Chữ nhật 58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ình Chữ nhật 59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đề: BẢN CHẤT CỦA DÒNG ĐIỆN TRONG CÁC MÔI 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0" y="857232"/>
            <a:ext cx="264317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I. ĐIỀU KIỆN ĐỂ CÓ DÒNG ĐIỆN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5" name="Hộp_Văn_Bản 54"/>
          <p:cNvSpPr txBox="1"/>
          <p:nvPr/>
        </p:nvSpPr>
        <p:spPr>
          <a:xfrm>
            <a:off x="0" y="1500174"/>
            <a:ext cx="264317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1600" b="1" u="sng" dirty="0" smtClean="0">
                <a:solidFill>
                  <a:srgbClr val="002060"/>
                </a:solidFill>
              </a:rPr>
              <a:t>II. BẢN CHẤT CỦA DÒNG ĐIỆN TRONG CÁC MÔI TRƯỜNG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6" name="Hộp_Văn_Bản 55"/>
          <p:cNvSpPr txBox="1"/>
          <p:nvPr/>
        </p:nvSpPr>
        <p:spPr>
          <a:xfrm>
            <a:off x="0" y="2357430"/>
            <a:ext cx="264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1.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loại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7" name="Hộp_Văn_Bản 56"/>
          <p:cNvSpPr txBox="1"/>
          <p:nvPr/>
        </p:nvSpPr>
        <p:spPr>
          <a:xfrm>
            <a:off x="0" y="3000372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u="sng" dirty="0" smtClean="0"/>
              <a:t>a) </a:t>
            </a:r>
            <a:r>
              <a:rPr lang="en-US" u="sng" dirty="0" err="1"/>
              <a:t>Thuyết</a:t>
            </a:r>
            <a:r>
              <a:rPr lang="en-US" u="sng" dirty="0"/>
              <a:t> electron </a:t>
            </a:r>
            <a:r>
              <a:rPr lang="en-US" u="sng" dirty="0" err="1"/>
              <a:t>về</a:t>
            </a:r>
            <a:r>
              <a:rPr lang="en-US" u="sng" dirty="0"/>
              <a:t> </a:t>
            </a:r>
            <a:r>
              <a:rPr lang="en-US" u="sng" dirty="0" err="1"/>
              <a:t>tính</a:t>
            </a:r>
            <a:r>
              <a:rPr lang="en-US" u="sng" dirty="0"/>
              <a:t> </a:t>
            </a:r>
            <a:r>
              <a:rPr lang="en-US" u="sng" dirty="0" err="1"/>
              <a:t>dẫn</a:t>
            </a:r>
            <a:r>
              <a:rPr lang="en-US" u="sng" dirty="0"/>
              <a:t> </a:t>
            </a:r>
            <a:r>
              <a:rPr lang="en-US" u="sng" dirty="0" err="1"/>
              <a:t>điện</a:t>
            </a:r>
            <a:r>
              <a:rPr lang="en-US" u="sng" dirty="0"/>
              <a:t> </a:t>
            </a:r>
            <a:r>
              <a:rPr lang="en-US" u="sng" dirty="0" err="1"/>
              <a:t>của</a:t>
            </a:r>
            <a:r>
              <a:rPr lang="en-US" u="sng" dirty="0"/>
              <a:t> </a:t>
            </a:r>
            <a:r>
              <a:rPr lang="en-US" u="sng" dirty="0" err="1"/>
              <a:t>kim</a:t>
            </a:r>
            <a:r>
              <a:rPr lang="en-US" u="sng" dirty="0"/>
              <a:t> </a:t>
            </a:r>
            <a:r>
              <a:rPr lang="en-US" u="sng" dirty="0" err="1"/>
              <a:t>loại</a:t>
            </a:r>
            <a:r>
              <a:rPr lang="en-US" u="sng" dirty="0" smtClean="0"/>
              <a:t>.</a:t>
            </a:r>
            <a:endParaRPr lang="en-US" dirty="0"/>
          </a:p>
        </p:txBody>
      </p:sp>
      <p:sp>
        <p:nvSpPr>
          <p:cNvPr id="161" name="Hộp_Văn_Bản 160"/>
          <p:cNvSpPr txBox="1"/>
          <p:nvPr/>
        </p:nvSpPr>
        <p:spPr>
          <a:xfrm>
            <a:off x="0" y="3643314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u="sng" dirty="0" smtClean="0"/>
              <a:t>b) </a:t>
            </a:r>
            <a:r>
              <a:rPr lang="en-US" u="sng" dirty="0" err="1" smtClean="0"/>
              <a:t>Bản</a:t>
            </a:r>
            <a:r>
              <a:rPr lang="en-US" u="sng" dirty="0" smtClean="0"/>
              <a:t> </a:t>
            </a:r>
            <a:r>
              <a:rPr lang="en-US" u="sng" dirty="0" err="1" smtClean="0"/>
              <a:t>chất</a:t>
            </a:r>
            <a:r>
              <a:rPr lang="en-US" u="sng" dirty="0" smtClean="0"/>
              <a:t> </a:t>
            </a:r>
            <a:r>
              <a:rPr lang="en-US" u="sng" dirty="0" err="1" smtClean="0"/>
              <a:t>của</a:t>
            </a:r>
            <a:r>
              <a:rPr lang="en-US" u="sng" dirty="0" smtClean="0"/>
              <a:t> </a:t>
            </a:r>
            <a:r>
              <a:rPr lang="en-US" u="sng" dirty="0" err="1" smtClean="0"/>
              <a:t>dòng</a:t>
            </a:r>
            <a:r>
              <a:rPr lang="en-US" u="sng" dirty="0" smtClean="0"/>
              <a:t> </a:t>
            </a:r>
            <a:r>
              <a:rPr lang="en-US" u="sng" dirty="0" err="1" smtClean="0"/>
              <a:t>điện</a:t>
            </a:r>
            <a:r>
              <a:rPr lang="en-US" u="sng" dirty="0" smtClean="0"/>
              <a:t> </a:t>
            </a:r>
            <a:r>
              <a:rPr lang="en-US" u="sng" dirty="0" err="1" smtClean="0"/>
              <a:t>trong</a:t>
            </a:r>
            <a:r>
              <a:rPr lang="en-US" u="sng" dirty="0" smtClean="0"/>
              <a:t> </a:t>
            </a:r>
            <a:r>
              <a:rPr lang="en-US" u="sng" dirty="0" err="1" smtClean="0"/>
              <a:t>kim</a:t>
            </a:r>
            <a:r>
              <a:rPr lang="en-US" u="sng" dirty="0" smtClean="0"/>
              <a:t> </a:t>
            </a:r>
            <a:r>
              <a:rPr lang="en-US" u="sng" dirty="0" err="1" smtClean="0"/>
              <a:t>loại</a:t>
            </a:r>
            <a:endParaRPr lang="en-US" dirty="0"/>
          </a:p>
        </p:txBody>
      </p:sp>
      <p:sp>
        <p:nvSpPr>
          <p:cNvPr id="165" name="Hộp_Văn_Bản 164"/>
          <p:cNvSpPr txBox="1"/>
          <p:nvPr/>
        </p:nvSpPr>
        <p:spPr>
          <a:xfrm>
            <a:off x="0" y="4429132"/>
            <a:ext cx="2643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-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Bản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chất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của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dòng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trong kim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loại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là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dòng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chuyển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dời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có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hướng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của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các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electron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tự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do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dưới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tác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dụng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của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vi-VN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trường</a:t>
            </a:r>
            <a:r>
              <a:rPr lang="vi-VN" sz="16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.</a:t>
            </a:r>
            <a:endParaRPr lang="en-US" sz="16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Picture 14" descr="Dien tro suat phu thuoc nhiet do.JPG"/>
          <p:cNvPicPr>
            <a:picLocks noChangeAspect="1"/>
          </p:cNvPicPr>
          <p:nvPr/>
        </p:nvPicPr>
        <p:blipFill>
          <a:blip r:embed="rId2"/>
          <a:srcRect l="3017" t="33750" r="6465" b="7321"/>
          <a:stretch>
            <a:fillRect/>
          </a:stretch>
        </p:blipFill>
        <p:spPr bwMode="auto">
          <a:xfrm>
            <a:off x="3000364" y="3929066"/>
            <a:ext cx="345500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26"/>
          <p:cNvGrpSpPr>
            <a:grpSpLocks/>
          </p:cNvGrpSpPr>
          <p:nvPr/>
        </p:nvGrpSpPr>
        <p:grpSpPr bwMode="auto">
          <a:xfrm>
            <a:off x="3643306" y="1000108"/>
            <a:ext cx="3429024" cy="2723387"/>
            <a:chOff x="75" y="912"/>
            <a:chExt cx="1941" cy="985"/>
          </a:xfrm>
        </p:grpSpPr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336" y="1777"/>
              <a:ext cx="1392" cy="0"/>
            </a:xfrm>
            <a:prstGeom prst="line">
              <a:avLst/>
            </a:prstGeom>
            <a:noFill/>
            <a:ln w="38100">
              <a:solidFill>
                <a:schemeClr val="bg2">
                  <a:lumMod val="50000"/>
                  <a:lumOff val="50000"/>
                </a:schemeClr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n>
                  <a:solidFill>
                    <a:schemeClr val="bg2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 flipV="1">
              <a:off x="336" y="912"/>
              <a:ext cx="0" cy="865"/>
            </a:xfrm>
            <a:prstGeom prst="line">
              <a:avLst/>
            </a:prstGeom>
            <a:noFill/>
            <a:ln w="38100">
              <a:solidFill>
                <a:schemeClr val="bg2">
                  <a:lumMod val="50000"/>
                  <a:lumOff val="50000"/>
                </a:schemeClr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>
                <a:ln>
                  <a:solidFill>
                    <a:schemeClr val="bg2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 flipV="1">
              <a:off x="336" y="1568"/>
              <a:ext cx="336" cy="209"/>
            </a:xfrm>
            <a:prstGeom prst="line">
              <a:avLst/>
            </a:prstGeom>
            <a:noFill/>
            <a:ln w="28575">
              <a:solidFill>
                <a:schemeClr val="bg2">
                  <a:lumMod val="50000"/>
                  <a:lumOff val="50000"/>
                </a:scheme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n>
                  <a:solidFill>
                    <a:schemeClr val="bg2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V="1">
              <a:off x="672" y="1211"/>
              <a:ext cx="576" cy="358"/>
            </a:xfrm>
            <a:prstGeom prst="line">
              <a:avLst/>
            </a:prstGeom>
            <a:noFill/>
            <a:ln w="28575">
              <a:solidFill>
                <a:schemeClr val="bg2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n>
                  <a:solidFill>
                    <a:schemeClr val="bg2">
                      <a:lumMod val="50000"/>
                      <a:lumOff val="50000"/>
                    </a:schemeClr>
                  </a:solidFill>
                </a:ln>
              </a:endParaRP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680" y="1638"/>
              <a:ext cx="33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n>
                    <a:solidFill>
                      <a:schemeClr val="bg2">
                        <a:lumMod val="50000"/>
                        <a:lumOff val="50000"/>
                      </a:schemeClr>
                    </a:solidFill>
                  </a:ln>
                  <a:solidFill>
                    <a:srgbClr val="0000FF"/>
                  </a:solidFill>
                  <a:latin typeface="+mn-lt"/>
                </a:rPr>
                <a:t>U</a:t>
              </a:r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>
              <a:off x="144" y="912"/>
              <a:ext cx="33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n>
                    <a:solidFill>
                      <a:schemeClr val="bg2">
                        <a:lumMod val="50000"/>
                        <a:lumOff val="50000"/>
                      </a:schemeClr>
                    </a:solidFill>
                  </a:ln>
                  <a:solidFill>
                    <a:srgbClr val="0000FF"/>
                  </a:solidFill>
                  <a:latin typeface="+mn-lt"/>
                </a:rPr>
                <a:t>I</a:t>
              </a:r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75" y="1730"/>
              <a:ext cx="33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ln>
                    <a:solidFill>
                      <a:schemeClr val="bg2">
                        <a:lumMod val="50000"/>
                        <a:lumOff val="50000"/>
                      </a:schemeClr>
                    </a:solidFill>
                  </a:ln>
                  <a:solidFill>
                    <a:srgbClr val="0000FF"/>
                  </a:solidFill>
                  <a:latin typeface="+mn-lt"/>
                </a:rPr>
                <a:t>O</a:t>
              </a:r>
            </a:p>
          </p:txBody>
        </p:sp>
      </p:grpSp>
      <p:pic>
        <p:nvPicPr>
          <p:cNvPr id="2050" name="Picture 2" descr="C:\Users\Admin\Desktop\dau h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857628"/>
            <a:ext cx="257173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503238"/>
            <a:ext cx="4114800" cy="4525962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03238"/>
            <a:ext cx="41910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KHI NGẬP LỤT CẦN CẮT HỆ THỐNG ĐIỆN ĐỂ TRÁNH ĐIỆN GIẬT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esktop\tải xuố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</p:spPr>
      </p:pic>
      <p:pic>
        <p:nvPicPr>
          <p:cNvPr id="7" name="Jinger be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705816" y="0"/>
            <a:ext cx="438184" cy="438184"/>
          </a:xfrm>
          <a:prstGeom prst="rect">
            <a:avLst/>
          </a:prstGeom>
        </p:spPr>
      </p:pic>
      <p:sp>
        <p:nvSpPr>
          <p:cNvPr id="8" name="Hộp_Văn_Bản 7"/>
          <p:cNvSpPr txBox="1"/>
          <p:nvPr/>
        </p:nvSpPr>
        <p:spPr>
          <a:xfrm>
            <a:off x="0" y="5572141"/>
            <a:ext cx="9144000" cy="1337667"/>
          </a:xfrm>
          <a:prstGeom prst="roundRect">
            <a:avLst>
              <a:gd name="adj" fmla="val 336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Kính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chúc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thầy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cô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em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một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đêm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giáng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sinh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vui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vẻ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ấm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áp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an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lành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5)">
                                      <p:cBhvr>
                                        <p:cTn id="6" dur="176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457200" y="5638800"/>
            <a:ext cx="8229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Nhiều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khi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chất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dẫn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điện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lại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là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một</a:t>
            </a:r>
            <a:r>
              <a:rPr lang="en-US" sz="2800" b="1" dirty="0">
                <a:latin typeface="+mn-lt"/>
              </a:rPr>
              <a:t> dung </a:t>
            </a:r>
            <a:r>
              <a:rPr lang="en-US" sz="2800" b="1" dirty="0" err="1" smtClean="0">
                <a:latin typeface="+mn-lt"/>
              </a:rPr>
              <a:t>dịch</a:t>
            </a:r>
            <a:r>
              <a:rPr lang="en-US" sz="2800" b="1" dirty="0" smtClean="0">
                <a:latin typeface="+mn-lt"/>
              </a:rPr>
              <a:t>.</a:t>
            </a:r>
            <a:endParaRPr lang="en-US" sz="2800" b="1" dirty="0">
              <a:latin typeface="+mn-lt"/>
            </a:endParaRPr>
          </a:p>
        </p:txBody>
      </p:sp>
      <p:pic>
        <p:nvPicPr>
          <p:cNvPr id="9" name="Picture 3" descr="ADSAKYACAWULRISCAXIFTZNCAJ4H48MCALPTQGMCAM1VT2SCAE2Y4WGCAQ02XG4CA5X7I87CAA3AG1RCAD6B2I2CAADCIA3CAMB4G52CAFQNRV8CAFL572CCAP3CCNUCAY28RLOCASW22KXCAOGPIW6CACYF1G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ét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31838"/>
            <a:ext cx="4191000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é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434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/>
          <p:nvPr/>
        </p:nvSpPr>
        <p:spPr>
          <a:xfrm>
            <a:off x="533400" y="5029200"/>
            <a:ext cx="7924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Các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tia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sét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có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cường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độ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rất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lớn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từ</a:t>
            </a:r>
            <a:r>
              <a:rPr lang="en-US" sz="2400" b="1" dirty="0">
                <a:latin typeface="+mn-lt"/>
              </a:rPr>
              <a:t> 10</a:t>
            </a:r>
            <a:r>
              <a:rPr lang="en-US" sz="2400" b="1" baseline="30000" dirty="0">
                <a:latin typeface="+mn-lt"/>
              </a:rPr>
              <a:t>4</a:t>
            </a:r>
            <a:r>
              <a:rPr lang="en-US" sz="2400" b="1" dirty="0">
                <a:latin typeface="+mn-lt"/>
              </a:rPr>
              <a:t>A – 5.10</a:t>
            </a:r>
            <a:r>
              <a:rPr lang="en-US" sz="2400" b="1" baseline="30000" dirty="0">
                <a:latin typeface="+mn-lt"/>
              </a:rPr>
              <a:t>4</a:t>
            </a:r>
            <a:r>
              <a:rPr lang="en-US" sz="2400" b="1" dirty="0">
                <a:latin typeface="+mn-lt"/>
              </a:rPr>
              <a:t>A </a:t>
            </a:r>
            <a:r>
              <a:rPr lang="en-US" sz="2400" b="1" dirty="0" err="1">
                <a:latin typeface="+mn-lt"/>
              </a:rPr>
              <a:t>phóng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trong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không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khí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nhưng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lại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không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cần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dây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dẫn</a:t>
            </a:r>
            <a:r>
              <a:rPr lang="en-US" sz="2400" b="1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486400" y="304800"/>
            <a:ext cx="3048000" cy="2686050"/>
            <a:chOff x="5486400" y="304800"/>
            <a:chExt cx="3048000" cy="2686050"/>
          </a:xfrm>
        </p:grpSpPr>
        <p:pic>
          <p:nvPicPr>
            <p:cNvPr id="5" name="Picture 5" descr="laptop.bmp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86400" y="304800"/>
              <a:ext cx="3048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6"/>
            <p:cNvSpPr txBox="1"/>
            <p:nvPr/>
          </p:nvSpPr>
          <p:spPr>
            <a:xfrm>
              <a:off x="6400800" y="2590800"/>
              <a:ext cx="16002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+mn-lt"/>
                </a:rPr>
                <a:t>LapTop</a:t>
              </a:r>
              <a:endParaRPr lang="en-US" sz="20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685800" y="3286124"/>
            <a:ext cx="3124200" cy="2295526"/>
            <a:chOff x="685800" y="3286124"/>
            <a:chExt cx="3124200" cy="2295526"/>
          </a:xfrm>
        </p:grpSpPr>
        <p:pic>
          <p:nvPicPr>
            <p:cNvPr id="8" name="Picture 3" descr="dèn led.jpg"/>
            <p:cNvPicPr>
              <a:picLocks noChangeAspect="1"/>
            </p:cNvPicPr>
            <p:nvPr/>
          </p:nvPicPr>
          <p:blipFill>
            <a:blip r:embed="rId3"/>
            <a:srcRect t="15018" b="16300"/>
            <a:stretch>
              <a:fillRect/>
            </a:stretch>
          </p:blipFill>
          <p:spPr bwMode="auto">
            <a:xfrm>
              <a:off x="685800" y="3286124"/>
              <a:ext cx="3124200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7"/>
            <p:cNvSpPr txBox="1"/>
            <p:nvPr/>
          </p:nvSpPr>
          <p:spPr>
            <a:xfrm>
              <a:off x="1295400" y="5181600"/>
              <a:ext cx="16002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+mn-lt"/>
                </a:rPr>
                <a:t>Đèn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 LED</a:t>
              </a: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5410200" y="3352800"/>
            <a:ext cx="3352800" cy="2228850"/>
            <a:chOff x="5410200" y="3352800"/>
            <a:chExt cx="3352800" cy="2228850"/>
          </a:xfrm>
        </p:grpSpPr>
        <p:pic>
          <p:nvPicPr>
            <p:cNvPr id="11" name="Picture 6" descr="pin mặt trời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0200" y="3352800"/>
              <a:ext cx="33528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8"/>
            <p:cNvSpPr txBox="1"/>
            <p:nvPr/>
          </p:nvSpPr>
          <p:spPr>
            <a:xfrm>
              <a:off x="6324600" y="5181600"/>
              <a:ext cx="19050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Pin </a:t>
              </a:r>
              <a:r>
                <a:rPr lang="en-US" sz="2000" b="1" dirty="0" err="1">
                  <a:solidFill>
                    <a:srgbClr val="FF0000"/>
                  </a:solidFill>
                  <a:latin typeface="+mn-lt"/>
                </a:rPr>
                <a:t>mặt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+mn-lt"/>
                </a:rPr>
                <a:t>trời</a:t>
              </a:r>
              <a:endParaRPr lang="en-US" sz="20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13" name="TextBox 9"/>
          <p:cNvSpPr txBox="1"/>
          <p:nvPr/>
        </p:nvSpPr>
        <p:spPr>
          <a:xfrm>
            <a:off x="214282" y="5791200"/>
            <a:ext cx="8777318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atin typeface="+mn-lt"/>
              </a:rPr>
              <a:t>Các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thiết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bị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trên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đều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sử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dụng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linh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kiện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đặc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biệt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làm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từ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chất</a:t>
            </a:r>
            <a:r>
              <a:rPr lang="en-US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bán</a:t>
            </a:r>
            <a:r>
              <a:rPr lang="en-US" sz="24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dẫn</a:t>
            </a:r>
            <a:endParaRPr lang="en-US" sz="2400" b="1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62000" y="456101"/>
            <a:ext cx="2667000" cy="2658569"/>
            <a:chOff x="762000" y="456101"/>
            <a:chExt cx="2667000" cy="2658569"/>
          </a:xfrm>
        </p:grpSpPr>
        <p:pic>
          <p:nvPicPr>
            <p:cNvPr id="15" name="Picture 4" descr="iphon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762000" y="456101"/>
              <a:ext cx="2667000" cy="1830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5"/>
            <p:cNvSpPr txBox="1"/>
            <p:nvPr/>
          </p:nvSpPr>
          <p:spPr>
            <a:xfrm>
              <a:off x="1371600" y="2714620"/>
              <a:ext cx="16002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+mn-lt"/>
                </a:rPr>
                <a:t>IPhone</a:t>
              </a:r>
              <a:r>
                <a:rPr lang="en-US" sz="2000" b="1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latin typeface="+mn-lt"/>
                </a:rPr>
                <a:t>7</a:t>
              </a:r>
              <a:endParaRPr lang="en-US" sz="2000" b="1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0" y="1643074"/>
            <a:ext cx="9144000" cy="128586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2400" b="1" i="1" kern="0" dirty="0" err="1">
                <a:solidFill>
                  <a:srgbClr val="FF0000"/>
                </a:solidFill>
                <a:ea typeface="+mn-ea"/>
                <a:cs typeface="+mn-cs"/>
              </a:rPr>
              <a:t>Chủ</a:t>
            </a:r>
            <a:r>
              <a:rPr lang="en-US" sz="2400" b="1" i="1" kern="0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2400" b="1" i="1" kern="0" dirty="0" err="1" smtClean="0">
                <a:solidFill>
                  <a:srgbClr val="FF0000"/>
                </a:solidFill>
                <a:ea typeface="+mn-ea"/>
                <a:cs typeface="+mn-cs"/>
              </a:rPr>
              <a:t>đề</a:t>
            </a:r>
            <a:r>
              <a:rPr lang="en-US" sz="2400" b="1" i="1" kern="0" dirty="0" smtClean="0">
                <a:solidFill>
                  <a:srgbClr val="FF0000"/>
                </a:solidFill>
                <a:ea typeface="+mn-ea"/>
                <a:cs typeface="+mn-cs"/>
              </a:rPr>
              <a:t> 1: </a:t>
            </a:r>
            <a:r>
              <a:rPr lang="en-US" sz="2400" b="1" i="1" kern="0" dirty="0">
                <a:solidFill>
                  <a:srgbClr val="FF0000"/>
                </a:solidFill>
                <a:ea typeface="+mn-ea"/>
                <a:cs typeface="+mn-cs"/>
              </a:rPr>
              <a:t>BẢN CHẤT CỦA DÒNG ĐIỆN TRONG CÁC MÔI </a:t>
            </a:r>
            <a:r>
              <a:rPr lang="en-US" sz="2400" b="1" i="1" kern="0" dirty="0" smtClean="0">
                <a:solidFill>
                  <a:srgbClr val="FF0000"/>
                </a:solidFill>
                <a:ea typeface="+mn-ea"/>
                <a:cs typeface="+mn-cs"/>
              </a:rPr>
              <a:t>TRƯỜNG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1214414" y="3214686"/>
            <a:ext cx="7286676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I. 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ĐIỀU KIỆN ĐỂ CÓ DÒNG ĐIỆN</a:t>
            </a:r>
          </a:p>
          <a:p>
            <a:pPr>
              <a:buNone/>
            </a:pP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II. BẢN CHẤT CỦA DÒNG ĐIỆN TRONG CÁC MÔI TRƯỜNG</a:t>
            </a:r>
          </a:p>
          <a:p>
            <a:pPr>
              <a:buNone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Bản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của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dòng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điện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trong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kim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loại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Bản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của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dòng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điện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trong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điện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phân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US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Bản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của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dòng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điện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trong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khí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Bản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của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dòng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điện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trong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bán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dẫn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6022"/>
            <a:ext cx="9144000" cy="12398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Chương</a:t>
            </a:r>
            <a:r>
              <a:rPr kumimoji="0" lang="en-US" sz="3600" b="0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III</a:t>
            </a:r>
            <a:r>
              <a:rPr kumimoji="0" lang="en-US" sz="36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DÒNG ĐIỆN TRONG CÁC MÔI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</p:grpSpPr>
        <p:sp>
          <p:nvSpPr>
            <p:cNvPr id="7" name="Hình Chữ nhật 6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Hình Chữ nhật 13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Hình chữ nhật góc tròn 7"/>
          <p:cNvSpPr/>
          <p:nvPr/>
        </p:nvSpPr>
        <p:spPr>
          <a:xfrm>
            <a:off x="0" y="801812"/>
            <a:ext cx="2643174" cy="3571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/>
              <a:t>I. </a:t>
            </a:r>
            <a:r>
              <a:rPr lang="en-US" sz="1600" b="1" u="sng" dirty="0" err="1" smtClean="0"/>
              <a:t>Điều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kiện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để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có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dòng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điện</a:t>
            </a:r>
            <a:endParaRPr lang="en-US" sz="1600" b="1" u="sng" dirty="0"/>
          </a:p>
        </p:txBody>
      </p:sp>
      <p:sp>
        <p:nvSpPr>
          <p:cNvPr id="11" name="Nơi giữ chỗ cho Nội dung 2"/>
          <p:cNvSpPr>
            <a:spLocks noGrp="1"/>
          </p:cNvSpPr>
          <p:nvPr>
            <p:ph idx="1"/>
          </p:nvPr>
        </p:nvSpPr>
        <p:spPr>
          <a:xfrm>
            <a:off x="0" y="1214422"/>
            <a:ext cx="2643174" cy="14287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+ </a:t>
            </a:r>
            <a:r>
              <a:rPr lang="en-US" sz="2000" dirty="0" err="1"/>
              <a:t>Môi</a:t>
            </a:r>
            <a:r>
              <a:rPr lang="en-US" sz="2000" dirty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do</a:t>
            </a:r>
          </a:p>
          <a:p>
            <a:pPr marL="0" indent="0">
              <a:buNone/>
            </a:pPr>
            <a:r>
              <a:rPr lang="en-US" sz="2000" dirty="0" smtClean="0"/>
              <a:t>+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(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12" name="Nơi giữ chỗ cho Nội dung 2"/>
          <p:cNvSpPr txBox="1">
            <a:spLocks/>
          </p:cNvSpPr>
          <p:nvPr/>
        </p:nvSpPr>
        <p:spPr>
          <a:xfrm>
            <a:off x="3857620" y="1000108"/>
            <a:ext cx="4143404" cy="1143008"/>
          </a:xfrm>
          <a:prstGeom prst="roundRect">
            <a:avLst>
              <a:gd name="adj" fmla="val 3412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Dòng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điện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gì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Nơi giữ chỗ cho Nội dung 2"/>
          <p:cNvSpPr txBox="1">
            <a:spLocks/>
          </p:cNvSpPr>
          <p:nvPr/>
        </p:nvSpPr>
        <p:spPr>
          <a:xfrm>
            <a:off x="2928926" y="2214554"/>
            <a:ext cx="6215074" cy="1928826"/>
          </a:xfrm>
          <a:prstGeom prst="roundRect">
            <a:avLst>
              <a:gd name="adj" fmla="val 3412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 err="1" smtClean="0">
                <a:solidFill>
                  <a:schemeClr val="dk1"/>
                </a:solidFill>
              </a:rPr>
              <a:t>Điều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kiện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để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có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dòng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điện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là</a:t>
            </a:r>
            <a:r>
              <a:rPr lang="en-US" sz="4400" dirty="0" smtClean="0">
                <a:solidFill>
                  <a:schemeClr val="dk1"/>
                </a:solidFill>
              </a:rPr>
              <a:t> </a:t>
            </a:r>
            <a:r>
              <a:rPr lang="en-US" sz="4400" dirty="0" err="1" smtClean="0">
                <a:solidFill>
                  <a:schemeClr val="dk1"/>
                </a:solidFill>
              </a:rPr>
              <a:t>gì</a:t>
            </a:r>
            <a:r>
              <a:rPr lang="en-US" sz="4400" dirty="0" smtClean="0">
                <a:solidFill>
                  <a:schemeClr val="dk1"/>
                </a:solidFill>
              </a:rPr>
              <a:t>?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đề: BẢN CHẤT CỦA DÒNG ĐIỆN TRONG CÁC MÔI 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Nơi giữ chỗ cho Nội dung 2"/>
          <p:cNvSpPr txBox="1">
            <a:spLocks/>
          </p:cNvSpPr>
          <p:nvPr/>
        </p:nvSpPr>
        <p:spPr>
          <a:xfrm>
            <a:off x="2643174" y="4286256"/>
            <a:ext cx="6500826" cy="1928826"/>
          </a:xfrm>
          <a:prstGeom prst="roundRect">
            <a:avLst>
              <a:gd name="adj" fmla="val 341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muốn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dòng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điện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trường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cần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gì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Nơi giữ chỗ cho Nội dung 2"/>
          <p:cNvSpPr txBox="1">
            <a:spLocks/>
          </p:cNvSpPr>
          <p:nvPr/>
        </p:nvSpPr>
        <p:spPr>
          <a:xfrm>
            <a:off x="0" y="2714620"/>
            <a:ext cx="2643174" cy="221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Muốn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xác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định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chất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dòng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điện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trường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cần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xác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định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môi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trường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sng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000" b="0" i="0" u="sng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sng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2000" b="0" i="0" u="sng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sng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điện</a:t>
            </a:r>
            <a:r>
              <a:rPr kumimoji="0" lang="en-US" sz="2000" b="0" i="0" u="sng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sng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tích</a:t>
            </a:r>
            <a:r>
              <a:rPr kumimoji="0" lang="en-US" sz="2000" b="0" i="0" u="sng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sng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tự</a:t>
            </a:r>
            <a:r>
              <a:rPr kumimoji="0" lang="en-US" sz="2000" b="0" i="0" u="sng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</a:t>
            </a:r>
            <a:r>
              <a:rPr kumimoji="0" lang="en-US" sz="2000" b="0" i="0" u="sng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không</a:t>
            </a:r>
            <a:r>
              <a:rPr kumimoji="0" lang="en-US" sz="2000" b="0" i="0" u="sng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lang="en-US" sz="2000" u="sng" dirty="0" err="1" smtClean="0"/>
              <a:t>Đó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là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hạt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gì</a:t>
            </a:r>
            <a:r>
              <a:rPr lang="en-US" sz="2000" u="sng" dirty="0" smtClean="0"/>
              <a:t>?</a:t>
            </a: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 animBg="1"/>
      <p:bldP spid="12" grpId="0" animBg="1"/>
      <p:bldP spid="12" grpId="1" animBg="1"/>
      <p:bldP spid="13" grpId="0" animBg="1"/>
      <p:bldP spid="13" grpId="1" animBg="1"/>
      <p:bldP spid="16" grpId="0" animBg="1"/>
      <p:bldP spid="1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Nhóm 57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</p:grpSpPr>
        <p:sp>
          <p:nvSpPr>
            <p:cNvPr id="59" name="Hình Chữ nhật 58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ình Chữ nhật 59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đề: BẢN CHẤT CỦA DÒNG ĐIỆN TRONG CÁC MÔI 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0" y="857232"/>
            <a:ext cx="264317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I. ĐIỀU KIỆN ĐỂ CÓ DÒNG ĐIỆN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5" name="Hộp_Văn_Bản 54"/>
          <p:cNvSpPr txBox="1"/>
          <p:nvPr/>
        </p:nvSpPr>
        <p:spPr>
          <a:xfrm>
            <a:off x="0" y="1500174"/>
            <a:ext cx="264317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1600" b="1" u="sng" dirty="0" smtClean="0">
                <a:solidFill>
                  <a:srgbClr val="002060"/>
                </a:solidFill>
              </a:rPr>
              <a:t>II. BẢN CHẤT CỦA DÒNG ĐIỆN TRONG CÁC MÔI TRƯỜNG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6" name="Hộp_Văn_Bản 55"/>
          <p:cNvSpPr txBox="1"/>
          <p:nvPr/>
        </p:nvSpPr>
        <p:spPr>
          <a:xfrm>
            <a:off x="0" y="2357430"/>
            <a:ext cx="264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1.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loại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7" name="Hộp_Văn_Bản 56"/>
          <p:cNvSpPr txBox="1"/>
          <p:nvPr/>
        </p:nvSpPr>
        <p:spPr>
          <a:xfrm>
            <a:off x="0" y="3000372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u="sng" dirty="0" smtClean="0"/>
              <a:t>a) </a:t>
            </a:r>
            <a:r>
              <a:rPr lang="en-US" u="sng" dirty="0" err="1"/>
              <a:t>Thuyết</a:t>
            </a:r>
            <a:r>
              <a:rPr lang="en-US" u="sng" dirty="0"/>
              <a:t> electron </a:t>
            </a:r>
            <a:r>
              <a:rPr lang="en-US" u="sng" dirty="0" err="1"/>
              <a:t>về</a:t>
            </a:r>
            <a:r>
              <a:rPr lang="en-US" u="sng" dirty="0"/>
              <a:t> </a:t>
            </a:r>
            <a:r>
              <a:rPr lang="en-US" u="sng" dirty="0" err="1"/>
              <a:t>tính</a:t>
            </a:r>
            <a:r>
              <a:rPr lang="en-US" u="sng" dirty="0"/>
              <a:t> </a:t>
            </a:r>
            <a:r>
              <a:rPr lang="en-US" u="sng" dirty="0" err="1"/>
              <a:t>dẫn</a:t>
            </a:r>
            <a:r>
              <a:rPr lang="en-US" u="sng" dirty="0"/>
              <a:t> </a:t>
            </a:r>
            <a:r>
              <a:rPr lang="en-US" u="sng" dirty="0" err="1"/>
              <a:t>điện</a:t>
            </a:r>
            <a:r>
              <a:rPr lang="en-US" u="sng" dirty="0"/>
              <a:t> </a:t>
            </a:r>
            <a:r>
              <a:rPr lang="en-US" u="sng" dirty="0" err="1"/>
              <a:t>của</a:t>
            </a:r>
            <a:r>
              <a:rPr lang="en-US" u="sng" dirty="0"/>
              <a:t> </a:t>
            </a:r>
            <a:r>
              <a:rPr lang="en-US" u="sng" dirty="0" err="1"/>
              <a:t>kim</a:t>
            </a:r>
            <a:r>
              <a:rPr lang="en-US" u="sng" dirty="0"/>
              <a:t> </a:t>
            </a:r>
            <a:r>
              <a:rPr lang="en-US" u="sng" dirty="0" err="1"/>
              <a:t>loại</a:t>
            </a:r>
            <a:r>
              <a:rPr lang="en-US" u="sng" dirty="0" smtClean="0"/>
              <a:t>.</a:t>
            </a:r>
            <a:endParaRPr lang="en-US" dirty="0"/>
          </a:p>
        </p:txBody>
      </p:sp>
      <p:grpSp>
        <p:nvGrpSpPr>
          <p:cNvPr id="117" name="Group 24"/>
          <p:cNvGrpSpPr>
            <a:grpSpLocks/>
          </p:cNvGrpSpPr>
          <p:nvPr/>
        </p:nvGrpSpPr>
        <p:grpSpPr bwMode="auto">
          <a:xfrm>
            <a:off x="3514716" y="1581168"/>
            <a:ext cx="4876800" cy="4191000"/>
            <a:chOff x="2099" y="1078"/>
            <a:chExt cx="3072" cy="2640"/>
          </a:xfrm>
        </p:grpSpPr>
        <p:grpSp>
          <p:nvGrpSpPr>
            <p:cNvPr id="118" name="Group 25"/>
            <p:cNvGrpSpPr>
              <a:grpSpLocks/>
            </p:cNvGrpSpPr>
            <p:nvPr/>
          </p:nvGrpSpPr>
          <p:grpSpPr bwMode="auto">
            <a:xfrm>
              <a:off x="2099" y="1078"/>
              <a:ext cx="3072" cy="2640"/>
              <a:chOff x="864" y="1152"/>
              <a:chExt cx="3072" cy="2640"/>
            </a:xfrm>
          </p:grpSpPr>
          <p:grpSp>
            <p:nvGrpSpPr>
              <p:cNvPr id="131" name="Group 26"/>
              <p:cNvGrpSpPr>
                <a:grpSpLocks/>
              </p:cNvGrpSpPr>
              <p:nvPr/>
            </p:nvGrpSpPr>
            <p:grpSpPr bwMode="auto">
              <a:xfrm>
                <a:off x="864" y="1536"/>
                <a:ext cx="2256" cy="2256"/>
                <a:chOff x="864" y="1536"/>
                <a:chExt cx="2256" cy="2256"/>
              </a:xfrm>
            </p:grpSpPr>
            <p:sp>
              <p:nvSpPr>
                <p:cNvPr id="143" name="Line 27"/>
                <p:cNvSpPr>
                  <a:spLocks noChangeShapeType="1"/>
                </p:cNvSpPr>
                <p:nvPr/>
              </p:nvSpPr>
              <p:spPr bwMode="auto">
                <a:xfrm>
                  <a:off x="864" y="1536"/>
                  <a:ext cx="0" cy="2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1992" y="408"/>
                  <a:ext cx="0" cy="2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29"/>
              <p:cNvGrpSpPr>
                <a:grpSpLocks/>
              </p:cNvGrpSpPr>
              <p:nvPr/>
            </p:nvGrpSpPr>
            <p:grpSpPr bwMode="auto">
              <a:xfrm rot="10800000">
                <a:off x="864" y="1536"/>
                <a:ext cx="2256" cy="2256"/>
                <a:chOff x="864" y="1536"/>
                <a:chExt cx="2256" cy="2256"/>
              </a:xfrm>
            </p:grpSpPr>
            <p:sp>
              <p:nvSpPr>
                <p:cNvPr id="141" name="Line 30"/>
                <p:cNvSpPr>
                  <a:spLocks noChangeShapeType="1"/>
                </p:cNvSpPr>
                <p:nvPr/>
              </p:nvSpPr>
              <p:spPr bwMode="auto">
                <a:xfrm>
                  <a:off x="864" y="1536"/>
                  <a:ext cx="0" cy="2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1992" y="408"/>
                  <a:ext cx="0" cy="22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" name="Line 32"/>
              <p:cNvSpPr>
                <a:spLocks noChangeShapeType="1"/>
              </p:cNvSpPr>
              <p:nvPr/>
            </p:nvSpPr>
            <p:spPr bwMode="auto">
              <a:xfrm>
                <a:off x="1680" y="1152"/>
                <a:ext cx="0" cy="225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33"/>
              <p:cNvSpPr>
                <a:spLocks noChangeShapeType="1"/>
              </p:cNvSpPr>
              <p:nvPr/>
            </p:nvSpPr>
            <p:spPr bwMode="auto">
              <a:xfrm rot="5400000">
                <a:off x="2808" y="24"/>
                <a:ext cx="0" cy="225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34"/>
              <p:cNvSpPr>
                <a:spLocks noChangeShapeType="1"/>
              </p:cNvSpPr>
              <p:nvPr/>
            </p:nvSpPr>
            <p:spPr bwMode="auto">
              <a:xfrm rot="10800000">
                <a:off x="3935" y="1152"/>
                <a:ext cx="0" cy="225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35"/>
              <p:cNvSpPr>
                <a:spLocks noChangeShapeType="1"/>
              </p:cNvSpPr>
              <p:nvPr/>
            </p:nvSpPr>
            <p:spPr bwMode="auto">
              <a:xfrm rot="-5400000">
                <a:off x="2808" y="2280"/>
                <a:ext cx="0" cy="225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36"/>
              <p:cNvSpPr>
                <a:spLocks noChangeShapeType="1"/>
              </p:cNvSpPr>
              <p:nvPr/>
            </p:nvSpPr>
            <p:spPr bwMode="auto">
              <a:xfrm flipH="1">
                <a:off x="864" y="1152"/>
                <a:ext cx="816" cy="38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37"/>
              <p:cNvSpPr>
                <a:spLocks noChangeShapeType="1"/>
              </p:cNvSpPr>
              <p:nvPr/>
            </p:nvSpPr>
            <p:spPr bwMode="auto">
              <a:xfrm flipH="1">
                <a:off x="3120" y="1152"/>
                <a:ext cx="816" cy="38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38"/>
              <p:cNvSpPr>
                <a:spLocks noChangeShapeType="1"/>
              </p:cNvSpPr>
              <p:nvPr/>
            </p:nvSpPr>
            <p:spPr bwMode="auto">
              <a:xfrm flipH="1">
                <a:off x="3120" y="3408"/>
                <a:ext cx="816" cy="38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39"/>
              <p:cNvSpPr>
                <a:spLocks noChangeShapeType="1"/>
              </p:cNvSpPr>
              <p:nvPr/>
            </p:nvSpPr>
            <p:spPr bwMode="auto">
              <a:xfrm flipH="1">
                <a:off x="864" y="3408"/>
                <a:ext cx="816" cy="38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" name="Line 40"/>
            <p:cNvSpPr>
              <a:spLocks noChangeShapeType="1"/>
            </p:cNvSpPr>
            <p:nvPr/>
          </p:nvSpPr>
          <p:spPr bwMode="auto">
            <a:xfrm flipH="1">
              <a:off x="2915" y="1078"/>
              <a:ext cx="2256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1"/>
            <p:cNvSpPr>
              <a:spLocks noChangeShapeType="1"/>
            </p:cNvSpPr>
            <p:nvPr/>
          </p:nvSpPr>
          <p:spPr bwMode="auto">
            <a:xfrm flipH="1">
              <a:off x="2099" y="1462"/>
              <a:ext cx="2256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42"/>
            <p:cNvSpPr>
              <a:spLocks noChangeShapeType="1"/>
            </p:cNvSpPr>
            <p:nvPr/>
          </p:nvSpPr>
          <p:spPr bwMode="auto">
            <a:xfrm>
              <a:off x="2099" y="1462"/>
              <a:ext cx="2256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43"/>
            <p:cNvSpPr>
              <a:spLocks noChangeShapeType="1"/>
            </p:cNvSpPr>
            <p:nvPr/>
          </p:nvSpPr>
          <p:spPr bwMode="auto">
            <a:xfrm>
              <a:off x="2915" y="1078"/>
              <a:ext cx="2256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44"/>
            <p:cNvSpPr>
              <a:spLocks noChangeShapeType="1"/>
            </p:cNvSpPr>
            <p:nvPr/>
          </p:nvSpPr>
          <p:spPr bwMode="auto">
            <a:xfrm flipH="1">
              <a:off x="4355" y="1078"/>
              <a:ext cx="816" cy="2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45"/>
            <p:cNvSpPr>
              <a:spLocks noChangeShapeType="1"/>
            </p:cNvSpPr>
            <p:nvPr/>
          </p:nvSpPr>
          <p:spPr bwMode="auto">
            <a:xfrm>
              <a:off x="4355" y="1462"/>
              <a:ext cx="816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46"/>
            <p:cNvSpPr>
              <a:spLocks noChangeShapeType="1"/>
            </p:cNvSpPr>
            <p:nvPr/>
          </p:nvSpPr>
          <p:spPr bwMode="auto">
            <a:xfrm flipH="1">
              <a:off x="2099" y="1078"/>
              <a:ext cx="816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47"/>
            <p:cNvSpPr>
              <a:spLocks noChangeShapeType="1"/>
            </p:cNvSpPr>
            <p:nvPr/>
          </p:nvSpPr>
          <p:spPr bwMode="auto">
            <a:xfrm>
              <a:off x="2099" y="1462"/>
              <a:ext cx="816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48"/>
            <p:cNvSpPr>
              <a:spLocks noChangeShapeType="1"/>
            </p:cNvSpPr>
            <p:nvPr/>
          </p:nvSpPr>
          <p:spPr bwMode="auto">
            <a:xfrm>
              <a:off x="2915" y="1078"/>
              <a:ext cx="14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49"/>
            <p:cNvSpPr>
              <a:spLocks noChangeShapeType="1"/>
            </p:cNvSpPr>
            <p:nvPr/>
          </p:nvSpPr>
          <p:spPr bwMode="auto">
            <a:xfrm flipH="1">
              <a:off x="2099" y="1078"/>
              <a:ext cx="307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50"/>
            <p:cNvSpPr>
              <a:spLocks noChangeShapeType="1"/>
            </p:cNvSpPr>
            <p:nvPr/>
          </p:nvSpPr>
          <p:spPr bwMode="auto">
            <a:xfrm>
              <a:off x="2915" y="3334"/>
              <a:ext cx="14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51"/>
            <p:cNvSpPr>
              <a:spLocks noChangeShapeType="1"/>
            </p:cNvSpPr>
            <p:nvPr/>
          </p:nvSpPr>
          <p:spPr bwMode="auto">
            <a:xfrm flipH="1">
              <a:off x="2099" y="3334"/>
              <a:ext cx="307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" name="Group 4"/>
          <p:cNvGrpSpPr>
            <a:grpSpLocks/>
          </p:cNvGrpSpPr>
          <p:nvPr/>
        </p:nvGrpSpPr>
        <p:grpSpPr bwMode="auto">
          <a:xfrm>
            <a:off x="6867516" y="5619768"/>
            <a:ext cx="381000" cy="381000"/>
            <a:chOff x="4237" y="1340"/>
            <a:chExt cx="240" cy="240"/>
          </a:xfrm>
        </p:grpSpPr>
        <p:sp>
          <p:nvSpPr>
            <p:cNvPr id="146" name="Oval 5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47" name="Line 6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7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8"/>
          <p:cNvGrpSpPr>
            <a:grpSpLocks/>
          </p:cNvGrpSpPr>
          <p:nvPr/>
        </p:nvGrpSpPr>
        <p:grpSpPr bwMode="auto">
          <a:xfrm>
            <a:off x="5114916" y="3867168"/>
            <a:ext cx="381000" cy="381000"/>
            <a:chOff x="4237" y="1340"/>
            <a:chExt cx="240" cy="240"/>
          </a:xfrm>
        </p:grpSpPr>
        <p:sp>
          <p:nvSpPr>
            <p:cNvPr id="150" name="Oval 9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51" name="Line 10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1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" name="Group 12"/>
          <p:cNvGrpSpPr>
            <a:grpSpLocks/>
          </p:cNvGrpSpPr>
          <p:nvPr/>
        </p:nvGrpSpPr>
        <p:grpSpPr bwMode="auto">
          <a:xfrm>
            <a:off x="3895716" y="3486168"/>
            <a:ext cx="381000" cy="381000"/>
            <a:chOff x="4237" y="1340"/>
            <a:chExt cx="240" cy="240"/>
          </a:xfrm>
        </p:grpSpPr>
        <p:sp>
          <p:nvSpPr>
            <p:cNvPr id="154" name="Oval 13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55" name="Line 14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7" name="Group 16"/>
          <p:cNvGrpSpPr>
            <a:grpSpLocks/>
          </p:cNvGrpSpPr>
          <p:nvPr/>
        </p:nvGrpSpPr>
        <p:grpSpPr bwMode="auto">
          <a:xfrm>
            <a:off x="5724516" y="1809768"/>
            <a:ext cx="381000" cy="381000"/>
            <a:chOff x="4237" y="1340"/>
            <a:chExt cx="240" cy="240"/>
          </a:xfrm>
        </p:grpSpPr>
        <p:sp>
          <p:nvSpPr>
            <p:cNvPr id="158" name="Oval 17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59" name="Line 18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9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" name="Group 20"/>
          <p:cNvGrpSpPr>
            <a:grpSpLocks/>
          </p:cNvGrpSpPr>
          <p:nvPr/>
        </p:nvGrpSpPr>
        <p:grpSpPr bwMode="auto">
          <a:xfrm>
            <a:off x="6486516" y="3333768"/>
            <a:ext cx="381000" cy="381000"/>
            <a:chOff x="4237" y="1340"/>
            <a:chExt cx="240" cy="240"/>
          </a:xfrm>
        </p:grpSpPr>
        <p:sp>
          <p:nvSpPr>
            <p:cNvPr id="162" name="Oval 21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3" name="Line 22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23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" name="Group 52"/>
          <p:cNvGrpSpPr>
            <a:grpSpLocks/>
          </p:cNvGrpSpPr>
          <p:nvPr/>
        </p:nvGrpSpPr>
        <p:grpSpPr bwMode="auto">
          <a:xfrm>
            <a:off x="4581516" y="1276368"/>
            <a:ext cx="381000" cy="381000"/>
            <a:chOff x="4237" y="1340"/>
            <a:chExt cx="240" cy="240"/>
          </a:xfrm>
        </p:grpSpPr>
        <p:sp>
          <p:nvSpPr>
            <p:cNvPr id="166" name="Oval 53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7" name="Line 54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55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9" name="Group 56"/>
          <p:cNvGrpSpPr>
            <a:grpSpLocks/>
          </p:cNvGrpSpPr>
          <p:nvPr/>
        </p:nvGrpSpPr>
        <p:grpSpPr bwMode="auto">
          <a:xfrm>
            <a:off x="8137516" y="1352568"/>
            <a:ext cx="381000" cy="381000"/>
            <a:chOff x="4237" y="1340"/>
            <a:chExt cx="240" cy="240"/>
          </a:xfrm>
        </p:grpSpPr>
        <p:sp>
          <p:nvSpPr>
            <p:cNvPr id="170" name="Oval 57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1" name="Line 58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59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3" name="Group 60"/>
          <p:cNvGrpSpPr>
            <a:grpSpLocks/>
          </p:cNvGrpSpPr>
          <p:nvPr/>
        </p:nvGrpSpPr>
        <p:grpSpPr bwMode="auto">
          <a:xfrm>
            <a:off x="6829416" y="1936768"/>
            <a:ext cx="381000" cy="381000"/>
            <a:chOff x="4237" y="1340"/>
            <a:chExt cx="240" cy="240"/>
          </a:xfrm>
        </p:grpSpPr>
        <p:sp>
          <p:nvSpPr>
            <p:cNvPr id="174" name="Oval 61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5" name="Line 62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63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" name="Group 64"/>
          <p:cNvGrpSpPr>
            <a:grpSpLocks/>
          </p:cNvGrpSpPr>
          <p:nvPr/>
        </p:nvGrpSpPr>
        <p:grpSpPr bwMode="auto">
          <a:xfrm>
            <a:off x="3286116" y="2038368"/>
            <a:ext cx="381000" cy="381000"/>
            <a:chOff x="4237" y="1340"/>
            <a:chExt cx="240" cy="240"/>
          </a:xfrm>
        </p:grpSpPr>
        <p:sp>
          <p:nvSpPr>
            <p:cNvPr id="178" name="Oval 65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9" name="Line 66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67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" name="Group 68"/>
          <p:cNvGrpSpPr>
            <a:grpSpLocks/>
          </p:cNvGrpSpPr>
          <p:nvPr/>
        </p:nvGrpSpPr>
        <p:grpSpPr bwMode="auto">
          <a:xfrm>
            <a:off x="3362316" y="5619768"/>
            <a:ext cx="381000" cy="381000"/>
            <a:chOff x="4237" y="1340"/>
            <a:chExt cx="240" cy="240"/>
          </a:xfrm>
        </p:grpSpPr>
        <p:sp>
          <p:nvSpPr>
            <p:cNvPr id="182" name="Oval 69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3" name="Line 70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71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" name="Group 72"/>
          <p:cNvGrpSpPr>
            <a:grpSpLocks/>
          </p:cNvGrpSpPr>
          <p:nvPr/>
        </p:nvGrpSpPr>
        <p:grpSpPr bwMode="auto">
          <a:xfrm>
            <a:off x="5800716" y="5238768"/>
            <a:ext cx="381000" cy="381000"/>
            <a:chOff x="4237" y="1340"/>
            <a:chExt cx="240" cy="240"/>
          </a:xfrm>
        </p:grpSpPr>
        <p:sp>
          <p:nvSpPr>
            <p:cNvPr id="186" name="Oval 73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7" name="Line 74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75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9" name="Group 76"/>
          <p:cNvGrpSpPr>
            <a:grpSpLocks/>
          </p:cNvGrpSpPr>
          <p:nvPr/>
        </p:nvGrpSpPr>
        <p:grpSpPr bwMode="auto">
          <a:xfrm>
            <a:off x="8239116" y="5010168"/>
            <a:ext cx="381000" cy="381000"/>
            <a:chOff x="4237" y="1340"/>
            <a:chExt cx="240" cy="240"/>
          </a:xfrm>
        </p:grpSpPr>
        <p:sp>
          <p:nvSpPr>
            <p:cNvPr id="190" name="Oval 77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1" name="Line 78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79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3" name="Group 80"/>
          <p:cNvGrpSpPr>
            <a:grpSpLocks/>
          </p:cNvGrpSpPr>
          <p:nvPr/>
        </p:nvGrpSpPr>
        <p:grpSpPr bwMode="auto">
          <a:xfrm>
            <a:off x="7629516" y="3486168"/>
            <a:ext cx="381000" cy="381000"/>
            <a:chOff x="4237" y="1340"/>
            <a:chExt cx="240" cy="240"/>
          </a:xfrm>
        </p:grpSpPr>
        <p:sp>
          <p:nvSpPr>
            <p:cNvPr id="194" name="Oval 81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5" name="Line 82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83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" name="Group 84"/>
          <p:cNvGrpSpPr>
            <a:grpSpLocks/>
          </p:cNvGrpSpPr>
          <p:nvPr/>
        </p:nvGrpSpPr>
        <p:grpSpPr bwMode="auto">
          <a:xfrm>
            <a:off x="4886316" y="4857768"/>
            <a:ext cx="381000" cy="381000"/>
            <a:chOff x="4237" y="1340"/>
            <a:chExt cx="240" cy="240"/>
          </a:xfrm>
        </p:grpSpPr>
        <p:sp>
          <p:nvSpPr>
            <p:cNvPr id="198" name="Oval 85"/>
            <p:cNvSpPr>
              <a:spLocks noChangeArrowheads="1"/>
            </p:cNvSpPr>
            <p:nvPr/>
          </p:nvSpPr>
          <p:spPr bwMode="auto">
            <a:xfrm>
              <a:off x="4237" y="1340"/>
              <a:ext cx="240" cy="24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9" name="Line 86"/>
            <p:cNvSpPr>
              <a:spLocks noChangeShapeType="1"/>
            </p:cNvSpPr>
            <p:nvPr/>
          </p:nvSpPr>
          <p:spPr bwMode="auto">
            <a:xfrm>
              <a:off x="4360" y="1384"/>
              <a:ext cx="0" cy="14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87"/>
            <p:cNvSpPr>
              <a:spLocks noChangeShapeType="1"/>
            </p:cNvSpPr>
            <p:nvPr/>
          </p:nvSpPr>
          <p:spPr bwMode="auto">
            <a:xfrm>
              <a:off x="4288" y="1456"/>
              <a:ext cx="14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1" name="Group 118"/>
          <p:cNvGrpSpPr>
            <a:grpSpLocks/>
          </p:cNvGrpSpPr>
          <p:nvPr/>
        </p:nvGrpSpPr>
        <p:grpSpPr bwMode="auto">
          <a:xfrm>
            <a:off x="8010516" y="4629168"/>
            <a:ext cx="228600" cy="228600"/>
            <a:chOff x="1728" y="2448"/>
            <a:chExt cx="144" cy="144"/>
          </a:xfrm>
        </p:grpSpPr>
        <p:sp>
          <p:nvSpPr>
            <p:cNvPr id="202" name="Oval 119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03" name="Line 120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" name="Group 124"/>
          <p:cNvGrpSpPr>
            <a:grpSpLocks/>
          </p:cNvGrpSpPr>
          <p:nvPr/>
        </p:nvGrpSpPr>
        <p:grpSpPr bwMode="auto">
          <a:xfrm>
            <a:off x="7248516" y="3867168"/>
            <a:ext cx="228600" cy="228600"/>
            <a:chOff x="1728" y="2448"/>
            <a:chExt cx="144" cy="144"/>
          </a:xfrm>
        </p:grpSpPr>
        <p:sp>
          <p:nvSpPr>
            <p:cNvPr id="205" name="Oval 125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06" name="Line 126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7" name="Group 127"/>
          <p:cNvGrpSpPr>
            <a:grpSpLocks/>
          </p:cNvGrpSpPr>
          <p:nvPr/>
        </p:nvGrpSpPr>
        <p:grpSpPr bwMode="auto">
          <a:xfrm>
            <a:off x="8010516" y="1809768"/>
            <a:ext cx="228600" cy="228600"/>
            <a:chOff x="1728" y="2448"/>
            <a:chExt cx="144" cy="144"/>
          </a:xfrm>
        </p:grpSpPr>
        <p:sp>
          <p:nvSpPr>
            <p:cNvPr id="208" name="Oval 128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09" name="Line 129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0" name="Group 88"/>
          <p:cNvGrpSpPr>
            <a:grpSpLocks/>
          </p:cNvGrpSpPr>
          <p:nvPr/>
        </p:nvGrpSpPr>
        <p:grpSpPr bwMode="auto">
          <a:xfrm>
            <a:off x="6791316" y="2343168"/>
            <a:ext cx="228600" cy="228600"/>
            <a:chOff x="1728" y="2448"/>
            <a:chExt cx="144" cy="144"/>
          </a:xfrm>
        </p:grpSpPr>
        <p:sp>
          <p:nvSpPr>
            <p:cNvPr id="211" name="Oval 89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12" name="Line 90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3" name="Group 91"/>
          <p:cNvGrpSpPr>
            <a:grpSpLocks/>
          </p:cNvGrpSpPr>
          <p:nvPr/>
        </p:nvGrpSpPr>
        <p:grpSpPr bwMode="auto">
          <a:xfrm>
            <a:off x="5876916" y="2149493"/>
            <a:ext cx="228600" cy="228600"/>
            <a:chOff x="1728" y="2448"/>
            <a:chExt cx="144" cy="144"/>
          </a:xfrm>
        </p:grpSpPr>
        <p:sp>
          <p:nvSpPr>
            <p:cNvPr id="214" name="Oval 92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15" name="Line 93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" name="Group 94"/>
          <p:cNvGrpSpPr>
            <a:grpSpLocks/>
          </p:cNvGrpSpPr>
          <p:nvPr/>
        </p:nvGrpSpPr>
        <p:grpSpPr bwMode="auto">
          <a:xfrm>
            <a:off x="6334116" y="2765443"/>
            <a:ext cx="228600" cy="228600"/>
            <a:chOff x="1728" y="2448"/>
            <a:chExt cx="144" cy="144"/>
          </a:xfrm>
        </p:grpSpPr>
        <p:sp>
          <p:nvSpPr>
            <p:cNvPr id="217" name="Oval 95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18" name="Line 96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" name="Group 97"/>
          <p:cNvGrpSpPr>
            <a:grpSpLocks/>
          </p:cNvGrpSpPr>
          <p:nvPr/>
        </p:nvGrpSpPr>
        <p:grpSpPr bwMode="auto">
          <a:xfrm>
            <a:off x="5953116" y="4857768"/>
            <a:ext cx="228600" cy="228600"/>
            <a:chOff x="1728" y="2448"/>
            <a:chExt cx="144" cy="144"/>
          </a:xfrm>
        </p:grpSpPr>
        <p:sp>
          <p:nvSpPr>
            <p:cNvPr id="220" name="Oval 98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21" name="Line 99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2" name="Group 100"/>
          <p:cNvGrpSpPr>
            <a:grpSpLocks/>
          </p:cNvGrpSpPr>
          <p:nvPr/>
        </p:nvGrpSpPr>
        <p:grpSpPr bwMode="auto">
          <a:xfrm>
            <a:off x="5343516" y="3409968"/>
            <a:ext cx="228600" cy="228600"/>
            <a:chOff x="1728" y="2448"/>
            <a:chExt cx="144" cy="144"/>
          </a:xfrm>
        </p:grpSpPr>
        <p:sp>
          <p:nvSpPr>
            <p:cNvPr id="223" name="Oval 101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24" name="Line 102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" name="Group 103"/>
          <p:cNvGrpSpPr>
            <a:grpSpLocks/>
          </p:cNvGrpSpPr>
          <p:nvPr/>
        </p:nvGrpSpPr>
        <p:grpSpPr bwMode="auto">
          <a:xfrm>
            <a:off x="4429116" y="3679843"/>
            <a:ext cx="228600" cy="228600"/>
            <a:chOff x="1728" y="2448"/>
            <a:chExt cx="144" cy="144"/>
          </a:xfrm>
        </p:grpSpPr>
        <p:sp>
          <p:nvSpPr>
            <p:cNvPr id="226" name="Oval 104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27" name="Line 105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8" name="Group 106"/>
          <p:cNvGrpSpPr>
            <a:grpSpLocks/>
          </p:cNvGrpSpPr>
          <p:nvPr/>
        </p:nvGrpSpPr>
        <p:grpSpPr bwMode="auto">
          <a:xfrm>
            <a:off x="3743316" y="5051443"/>
            <a:ext cx="228600" cy="228600"/>
            <a:chOff x="1728" y="2448"/>
            <a:chExt cx="144" cy="144"/>
          </a:xfrm>
        </p:grpSpPr>
        <p:sp>
          <p:nvSpPr>
            <p:cNvPr id="229" name="Oval 107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30" name="Line 108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1" name="Group 109"/>
          <p:cNvGrpSpPr>
            <a:grpSpLocks/>
          </p:cNvGrpSpPr>
          <p:nvPr/>
        </p:nvGrpSpPr>
        <p:grpSpPr bwMode="auto">
          <a:xfrm>
            <a:off x="3819516" y="2155843"/>
            <a:ext cx="228600" cy="228600"/>
            <a:chOff x="1728" y="2448"/>
            <a:chExt cx="144" cy="144"/>
          </a:xfrm>
        </p:grpSpPr>
        <p:sp>
          <p:nvSpPr>
            <p:cNvPr id="232" name="Oval 110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33" name="Line 111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" name="Group 112"/>
          <p:cNvGrpSpPr>
            <a:grpSpLocks/>
          </p:cNvGrpSpPr>
          <p:nvPr/>
        </p:nvGrpSpPr>
        <p:grpSpPr bwMode="auto">
          <a:xfrm>
            <a:off x="4830754" y="1997093"/>
            <a:ext cx="228600" cy="228600"/>
            <a:chOff x="1728" y="2448"/>
            <a:chExt cx="144" cy="144"/>
          </a:xfrm>
        </p:grpSpPr>
        <p:sp>
          <p:nvSpPr>
            <p:cNvPr id="235" name="Oval 113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36" name="Line 114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" name="Group 115"/>
          <p:cNvGrpSpPr>
            <a:grpSpLocks/>
          </p:cNvGrpSpPr>
          <p:nvPr/>
        </p:nvGrpSpPr>
        <p:grpSpPr bwMode="auto">
          <a:xfrm>
            <a:off x="5191116" y="4518043"/>
            <a:ext cx="228600" cy="228600"/>
            <a:chOff x="1728" y="2448"/>
            <a:chExt cx="144" cy="144"/>
          </a:xfrm>
        </p:grpSpPr>
        <p:sp>
          <p:nvSpPr>
            <p:cNvPr id="238" name="Oval 116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39" name="Line 117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0" name="Group 121"/>
          <p:cNvGrpSpPr>
            <a:grpSpLocks/>
          </p:cNvGrpSpPr>
          <p:nvPr/>
        </p:nvGrpSpPr>
        <p:grpSpPr bwMode="auto">
          <a:xfrm>
            <a:off x="6791316" y="5162568"/>
            <a:ext cx="228600" cy="228600"/>
            <a:chOff x="1728" y="2448"/>
            <a:chExt cx="144" cy="144"/>
          </a:xfrm>
        </p:grpSpPr>
        <p:sp>
          <p:nvSpPr>
            <p:cNvPr id="241" name="Oval 122"/>
            <p:cNvSpPr>
              <a:spLocks noChangeArrowheads="1"/>
            </p:cNvSpPr>
            <p:nvPr/>
          </p:nvSpPr>
          <p:spPr bwMode="auto">
            <a:xfrm>
              <a:off x="172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42" name="Line 123"/>
            <p:cNvSpPr>
              <a:spLocks noChangeShapeType="1"/>
            </p:cNvSpPr>
            <p:nvPr/>
          </p:nvSpPr>
          <p:spPr bwMode="auto">
            <a:xfrm>
              <a:off x="1752" y="252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3" name="Hộp_Văn_Bản 242"/>
          <p:cNvSpPr txBox="1"/>
          <p:nvPr/>
        </p:nvSpPr>
        <p:spPr>
          <a:xfrm>
            <a:off x="0" y="3786190"/>
            <a:ext cx="2643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Hạt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tải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trong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kim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loại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là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electron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tự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do.</a:t>
            </a:r>
          </a:p>
          <a:p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Mật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độ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electron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tự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rất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cao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nên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kim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loại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dẫn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rất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tốt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pat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96296E-6 C 0.00139 -0.00254 0.00277 -0.00555 0.00416 -0.00926 C 0.00798 -0.0199 0.00902 -0.03032 0.00625 -0.03194 C 0.00347 -0.03379 -0.00209 -0.02639 -0.00573 -0.01574 C -0.00782 -0.01018 -0.00903 -0.00486 -0.00938 -0.00069 C -0.01007 0.00255 -0.01025 0.00579 -0.01025 0.00949 C -0.01025 0.02153 -0.00764 0.03148 -0.00452 0.03148 C -0.00157 0.03148 0.00104 0.02153 0.00104 0.00949 C 0.00104 0.00394 0.00034 -0.00162 -0.00052 -0.00532 C -0.00104 -0.00856 -0.00209 -0.01203 -0.00313 -0.01551 C -0.00712 -0.02639 -0.01268 -0.03379 -0.01545 -0.03194 C -0.01823 -0.03009 -0.01719 -0.0199 -0.0132 -0.00902 C -0.01164 -0.00393 -0.00938 0.00047 -0.00712 0.00324 C -0.00556 0.00602 -0.00382 0.00834 -0.00139 0.01065 C 0.00573 0.01852 0.01302 0.02199 0.01493 0.01875 C 0.01684 0.01551 0.01284 0.00672 0.00555 -0.00069 C 0.0026 -0.00393 -0.00052 -0.00625 -0.00313 -0.00787 C -0.00556 -0.00949 -0.00868 -0.01088 -0.01181 -0.01157 C -0.02066 -0.01435 -0.02813 -0.01365 -0.02882 -0.00926 C -0.02952 -0.00532 -0.02292 -2.96296E-6 -0.01424 0.00278 C -0.01025 0.00394 -0.00643 0.0044 -0.00348 0.00417 C -0.00087 0.00417 0.00208 0.00348 0.00503 0.00278 C 0.01371 -2.96296E-6 0.02048 -0.00555 0.01961 -0.00949 C 0.01892 -0.01365 0.01146 -0.01458 0.0026 -0.01203 C -0.00157 -0.01065 -0.00539 -0.00879 -0.00799 -0.00671 C -0.01025 -0.00509 -0.01233 -0.00324 -0.01476 -0.00069 C -0.02188 0.00695 -0.02604 0.01551 -0.02396 0.01875 C -0.02223 0.02199 -0.01476 0.01852 -0.00782 0.01111 C -0.00434 0.00741 -0.00157 0.00348 3.33333E-6 -2.96296E-6 Z " pathEditMode="relative" rAng="0" ptsTypes="fffffffffffffffffffffffffffff">
                                      <p:cBhvr>
                                        <p:cTn id="72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9 0.00231 C 0.00139 0.00046 0.00348 -0.00139 0.00591 -0.00417 C 0.0125 -0.01204 0.01632 -0.0213 0.01424 -0.02407 C 0.01216 -0.02731 0.00504 -0.02315 -0.00139 -0.01528 C -0.00503 -0.01111 -0.00764 -0.00694 -0.0092 -0.00324 C -0.01076 -0.00046 -0.0118 0.00231 -0.01284 0.00579 C -0.01632 0.0169 -0.01684 0.02731 -0.01389 0.02894 C -0.01111 0.03056 -0.0059 0.02269 -0.00243 0.01157 C -0.00086 0.00648 0.00018 0.00093 0.00035 -0.00301 C 0.00087 -0.00625 0.00087 -0.00995 0.00087 -0.01366 C 0.00035 -0.02569 -0.0026 -0.03542 -0.00573 -0.03519 C -0.00885 -0.03495 -0.01076 -0.025 -0.01024 -0.01296 C -0.01024 -0.00741 -0.00955 -0.00208 -0.00816 0.00162 C -0.00746 0.00486 -0.00659 0.00787 -0.00503 0.01134 C -0.00069 0.02222 0.00504 0.02917 0.00782 0.02708 C 0.01042 0.02523 0.0092 0.01505 0.00469 0.0044 C 0.00278 0 0.0007 -0.00394 -0.00139 -0.00671 C -0.00312 -0.00949 -0.00555 -0.01227 -0.00833 -0.01458 C -0.01562 -0.02153 -0.02274 -0.02477 -0.02465 -0.02106 C -0.02639 -0.01782 -0.02187 -0.00949 -0.01458 -0.00255 C -0.01128 0.00069 -0.00781 0.00301 -0.00503 0.0044 C -0.0026 0.00556 0.00018 0.00648 0.00313 0.00741 C 0.01198 0.00926 0.0198 0.00764 0.02014 0.00347 C 0.02066 -0.00069 0.01407 -0.00532 0.00521 -0.00764 C 0.00087 -0.00833 -0.00312 -0.00856 -0.00607 -0.0081 C -0.00868 -0.00764 -0.01111 -0.00718 -0.01406 -0.00602 C -0.02291 -0.00255 -0.02916 0.00324 -0.02812 0.00741 C -0.02743 0.01111 -0.01961 0.01181 -0.01111 0.00856 C -0.00677 0.00694 -0.00312 0.00463 -0.00069 0.00231 Z " pathEditMode="relative" rAng="1353435" ptsTypes="fffffffffffffffffffffffffffff">
                                      <p:cBhvr>
                                        <p:cTn id="74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0.00254 C 0.00052 -0.00555 0.00086 -0.00902 0.00104 -0.01319 C 0.00121 -0.025 -0.00087 -0.03518 -0.004 -0.03518 C -0.00712 -0.03541 -0.0099 -0.02546 -0.01007 -0.01388 C -0.01025 -0.00763 -0.00973 -0.00208 -0.00886 0.00186 C -0.00851 0.00533 -0.00764 0.00834 -0.0066 0.01158 C -0.00295 0.02269 0.00243 0.03033 0.00538 0.02871 C 0.00798 0.02709 0.00746 0.01667 0.00382 0.00556 C 0.00208 0.00047 -0.00018 -0.00416 -0.00209 -0.00717 C -0.00365 -0.00972 -0.00556 -0.0125 -0.00764 -0.01504 C -0.01459 -0.02291 -0.02188 -0.02662 -0.02379 -0.02338 C -0.02587 -0.02037 -0.0217 -0.01157 -0.01476 -0.0037 C -0.01181 -4.44444E-6 -0.00851 0.00301 -0.00556 0.00417 C -0.0033 0.00602 -0.00104 0.00718 0.00191 0.00787 C 0.01076 0.01135 0.01857 0.01065 0.01927 0.00672 C 0.02014 0.00278 0.01371 -0.00324 0.00486 -0.00601 C 0.00121 -0.0074 -0.00243 -0.00787 -0.00521 -0.0081 C -0.00799 -0.00833 -0.01129 -0.00787 -0.01441 -0.00671 C -0.02327 -0.00463 -0.02986 -4.44444E-6 -0.02917 0.0044 C -0.02865 0.00834 -0.02101 0.00973 -0.01216 0.00764 C -0.00816 0.00649 -0.00452 0.00487 -0.00191 0.00325 C 0.00034 0.00186 0.00295 -0.00046 0.00538 -0.00277 C 0.0125 -0.00995 0.01701 -0.01851 0.0151 -0.02175 C 0.01319 -0.02523 0.00607 -0.02199 -0.00122 -0.01504 C -0.00469 -0.01134 -0.00764 -0.00763 -0.00938 -0.00439 C -0.01094 -0.00162 -0.01233 0.00116 -0.01372 0.00487 C -0.01806 0.01551 -0.01927 0.0257 -0.01632 0.02755 C -0.01372 0.02963 -0.00799 0.02246 -0.00382 0.01181 C -0.00174 0.00649 -0.00035 0.00139 3.33333E-6 -0.00254 Z " pathEditMode="relative" rAng="-1420536" ptsTypes="fffffffffffffffffffffffffffff">
                                      <p:cBhvr>
                                        <p:cTn id="76" dur="5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21 0.00486 C -0.00312 0.00671 -0.00087 0.00833 0.00191 0.00995 C 0.01024 0.01458 0.01806 0.01551 0.0191 0.01157 C 0.02031 0.00787 0.01458 0.00092 0.00642 -0.00347 C 0.00208 -0.00602 -0.00191 -0.00741 -0.00503 -0.00764 C -0.00764 -0.00833 -0.01007 -0.00833 -0.01285 -0.00833 C -0.02187 -0.00764 -0.02917 -0.0037 -0.02899 0.00046 C -0.02882 0.0044 -0.02118 0.00741 -0.01215 0.00671 C -0.00799 0.00648 -0.00399 0.00532 -0.00122 0.00393 C 0.00122 0.00301 0.00382 0.00162 0.00625 1.11111E-6 C 0.01424 -0.00579 0.01944 -0.01366 0.01806 -0.01736 C 0.01649 -0.02083 0.00885 -0.01898 0.00087 -0.0132 C -0.00278 -0.01088 -0.0059 -0.00764 -0.00799 -0.0044 C -0.0099 -0.00208 -0.01163 0.00023 -0.01319 0.0037 C -0.01875 0.01342 -0.02101 0.02338 -0.0184 0.02569 C -0.01597 0.02801 -0.00955 0.02245 -0.00434 0.01227 C -0.00208 0.0081 -0.00052 0.00393 0.00052 0.00046 C 0.00174 -0.00301 0.0026 -0.00718 0.00295 -0.01134 C 0.00451 -0.02338 0.00365 -0.03333 0.00035 -0.03403 C -0.0026 -0.03472 -0.00625 -0.0257 -0.00799 -0.01389 C -0.00868 -0.00857 -0.00885 -0.00347 -0.00851 0.00046 C -0.00833 0.00393 -0.00764 0.00787 -0.00694 0.0118 C -0.00451 0.02315 5.55112E-17 0.03194 0.00295 0.03055 C 0.00608 0.0294 0.00642 0.01944 0.00399 0.00787 C 0.00278 0.00231 0.00122 -0.00278 -0.00052 -0.00602 C -0.00191 -0.00903 -0.0033 -0.01158 -0.00538 -0.01482 C -0.01146 -0.02384 -0.01806 -0.02894 -0.02049 -0.02616 C -0.02274 -0.02361 -0.01979 -0.01389 -0.01389 -0.00486 C -0.01094 -0.00046 -0.00781 0.00301 -0.00521 0.00486 Z " pathEditMode="relative" rAng="5228255" ptsTypes="fffffffffffffffffffffffffffff">
                                      <p:cBhvr>
                                        <p:cTn id="78" dur="5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-0.00185 C 0.00087 -0.00463 0.00156 -0.0081 0.00208 -0.01227 C 0.00347 -0.02384 0.00226 -0.03426 -0.00069 -0.03472 C -0.00382 -0.03542 -0.00747 -0.02616 -0.00885 -0.01458 C -0.00955 -0.00856 -0.00955 -0.00301 -0.00903 0.00116 C -0.00903 0.0044 -0.00851 0.00764 -0.00781 0.01111 C -0.00521 0.02269 -0.00052 0.03125 0.00243 0.03009 C 0.00521 0.02894 0.00556 0.01852 0.00313 0.00695 C 0.00191 0.00162 5.55112E-17 -0.00347 -0.00156 -0.00671 C -0.00278 -0.00949 -0.00451 -0.0125 -0.00625 -0.01551 C -0.01233 -0.0243 -0.01927 -0.0294 -0.02153 -0.02662 C -0.02378 -0.02384 -0.02066 -0.01435 -0.01458 -0.00532 C -0.01198 -0.00116 -0.00885 0.00232 -0.00608 0.00394 C -0.00399 0.00602 -0.00191 0.00764 0.00104 0.00903 C 0.00955 0.01389 0.01719 0.01435 0.0184 0.01065 C 0.01944 0.00671 0.01389 -0.00023 0.00521 -0.0044 C 0.00174 -0.00648 -0.00174 -0.00764 -0.00469 -0.0081 C -0.00729 -0.0088 -0.01059 -0.0088 -0.01372 -0.00833 C -0.02274 -0.00764 -0.02986 -0.00417 -0.02951 0.00023 C -0.02934 0.00417 -0.02187 0.00695 -0.01302 0.00625 C -0.00885 0.00579 -0.00521 0.00486 -0.00243 0.00347 C 0.00017 0.00255 0.00278 0.0007 0.00556 -0.00092 C 0.01319 -0.00694 0.01858 -0.01481 0.01684 -0.01829 C 0.01528 -0.02199 0.00799 -0.02014 5.55112E-17 -0.01435 C -0.00365 -0.01134 -0.00694 -0.0081 -0.00903 -0.00509 C -0.01076 -0.00278 -0.0125 -0.00023 -0.01424 0.00324 C -0.01944 0.0132 -0.0217 0.02292 -0.01892 0.02523 C -0.01667 0.02778 -0.01024 0.02153 -0.00503 0.01181 C -0.0026 0.00695 -0.00069 0.00208 5.55112E-17 -0.00185 Z " pathEditMode="relative" rAng="-983372" ptsTypes="fffffffffffffffffffffffffffff">
                                      <p:cBhvr>
                                        <p:cTn id="80" dur="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52 0.00162 C 0.00139 -0.00023 0.00347 -0.00255 0.00555 -0.00555 C 0.01146 -0.01435 0.01475 -0.02384 0.0125 -0.02639 C 0.01024 -0.0294 0.0033 -0.0243 -0.00243 -0.01551 C -0.00573 -0.01111 -0.00799 -0.00648 -0.0092 -0.00255 C -0.01059 0.00023 -0.01146 0.00324 -0.01233 0.00671 C -0.01493 0.01829 -0.01459 0.02894 -0.01164 0.03009 C -0.00886 0.03125 -0.00417 0.02269 -0.00157 0.01111 C -0.00035 0.00579 0.00017 0.00023 0.00017 -0.0037 C 0.00034 -0.00694 0.00017 -0.01065 3.33333E-6 -0.01435 C -0.00157 -0.02639 -0.00521 -0.03565 -0.00834 -0.03495 C -0.01129 -0.03426 -0.0125 -0.02407 -0.01111 -0.01204 C -0.01077 -0.00648 -0.00955 -0.00139 -0.00799 0.00208 C -0.00712 0.00533 -0.00591 0.0081 -0.00417 0.01134 C 0.00104 0.02153 0.00729 0.02778 0.00972 0.02546 C 0.01232 0.02315 0.01041 0.0132 0.00503 0.00324 C 0.00295 -0.00116 0.00034 -0.0044 -0.00174 -0.00694 C -0.00365 -0.00949 -0.00643 -0.01204 -0.0092 -0.01389 C -0.01702 -0.02014 -0.02431 -0.02222 -0.02604 -0.01829 C -0.02761 -0.01481 -0.0224 -0.00717 -0.01476 -0.00116 C -0.01111 0.00139 -0.00747 0.00347 -0.00469 0.0044 C -0.00226 0.00533 0.00086 0.00579 0.00382 0.00625 C 0.01267 0.00695 0.02031 0.0044 0.02031 0.00023 C 0.02066 -0.00393 0.01371 -0.00787 0.00468 -0.0088 C 0.00034 -0.00903 -0.00365 -0.0088 -0.0066 -0.00787 C -0.0092 -0.00717 -0.01146 -0.00625 -0.01441 -0.00463 C -0.02292 -0.00023 -0.02882 0.00648 -0.02743 0.01042 C -0.02657 0.01412 -0.01858 0.01366 -0.01042 0.00926 C -0.00625 0.00718 -0.00278 0.0044 -0.00052 0.00162 Z " pathEditMode="relative" rAng="1013624" ptsTypes="fffffffffffffffffffffffffffff">
                                      <p:cBhvr>
                                        <p:cTn id="82" dur="5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38 0.00486 C -0.00347 0.00671 -0.00121 0.00856 0.00156 0.01041 C 0.00955 0.01551 0.01736 0.01689 0.01858 0.01319 C 0.01997 0.00949 0.01441 0.00208 0.00643 -0.00278 C 0.00226 -0.00556 -0.00173 -0.00718 -0.00486 -0.00764 C -0.00729 -0.00857 -0.00972 -0.0088 -0.0125 -0.0088 C -0.02153 -0.0088 -0.02899 -0.00533 -0.02899 -0.00116 C -0.02899 0.00277 -0.02153 0.00625 -0.0125 0.00625 C -0.00833 0.00625 -0.00416 0.00532 -0.00139 0.00416 C 0.00104 0.00347 0.00365 0.00208 0.00625 0.00069 C 0.01441 -0.00463 0.01997 -0.01204 0.01858 -0.01574 C 0.01719 -0.01945 0.00955 -0.01806 0.00139 -0.01273 C -0.00243 -0.01065 -0.00573 -0.00764 -0.00781 -0.00463 C -0.00989 -0.00255 -0.01163 -0.00023 -0.01337 0.00301 C -0.01927 0.0125 -0.02187 0.02222 -0.01944 0.02477 C -0.01701 0.02731 -0.01041 0.02199 -0.00486 0.01227 C -0.00243 0.00833 -0.00069 0.00416 0.00052 0.00069 C 0.00174 -0.00255 0.00278 -0.00672 0.0033 -0.01088 C 0.00538 -0.02269 0.00486 -0.03264 0.00156 -0.03357 C -0.00139 -0.03449 -0.00538 -0.0257 -0.00746 -0.01412 C -0.00833 -0.0088 -0.00868 -0.00371 -0.0085 0.00023 C -0.0085 0.0037 -0.00798 0.00764 -0.00746 0.01157 C -0.00538 0.02314 -0.00121 0.03217 0.00174 0.03102 C 0.00486 0.03009 0.00556 0.02014 0.00365 0.00833 C 0.00261 0.00277 0.00122 -0.00232 -0.00034 -0.00579 C -0.00156 -0.0088 -0.00295 -0.01158 -0.00486 -0.01482 C -0.01059 -0.02431 -0.01701 -0.02986 -0.01944 -0.02709 C -0.02187 -0.02477 -0.01927 -0.01482 -0.01371 -0.00556 C -0.01094 -0.00093 -0.00798 0.00277 -0.00538 0.00486 Z " pathEditMode="relative" rAng="5400000" ptsTypes="fffffffffffffffffffffffffffff">
                                      <p:cBhvr>
                                        <p:cTn id="84" dur="5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03 -0.00232 C -0.01042 0.00023 -0.0118 0.00324 -0.01319 0.00694 C -0.01701 0.01759 -0.01805 0.028 -0.01528 0.02963 C -0.0125 0.03148 -0.00694 0.02407 -0.0033 0.01342 C -0.00121 0.00787 -1.11111E-6 0.00254 0.00035 -0.00162 C 0.00104 -0.00487 0.00122 -0.00811 0.00122 -0.01181 C 0.00122 -0.02385 -0.00139 -0.0338 -0.00451 -0.0338 C -0.00746 -0.0338 -0.01007 -0.02385 -0.01007 -0.01181 C -0.01007 -0.00625 -0.00937 -0.0007 -0.00851 0.003 C -0.00798 0.00625 -0.00694 0.00972 -0.0059 0.01319 C -0.00191 0.02407 0.00365 0.03148 0.00642 0.02963 C 0.0092 0.02777 0.00816 0.01759 0.00417 0.00671 C 0.00261 0.00162 0.00035 -0.00278 -0.00191 -0.00556 C -0.00347 -0.00834 -0.00521 -0.01065 -0.00764 -0.01297 C -0.01476 -0.02084 -0.02205 -0.02431 -0.02396 -0.02107 C -0.02587 -0.01783 -0.02187 -0.00903 -0.01458 -0.00162 C -0.01163 0.00162 -0.00851 0.00393 -0.0059 0.00555 C -0.00347 0.00717 -0.00035 0.00856 0.00278 0.00925 C 0.01163 0.01203 0.0191 0.01134 0.01979 0.00694 C 0.02049 0.003 0.01389 -0.00232 0.00521 -0.0051 C 0.00122 -0.00625 -0.0026 -0.00672 -0.00555 -0.00649 C -0.00816 -0.00649 -0.01111 -0.00579 -0.01406 -0.0051 C -0.02274 -0.00232 -0.02951 0.00324 -0.02864 0.00717 C -0.02795 0.01134 -0.02048 0.01226 -0.01163 0.00972 C -0.00746 0.00833 -0.00364 0.00648 -0.00104 0.00439 C 0.00122 0.00277 0.0033 0.00092 0.00573 -0.00162 C 0.01285 -0.00926 0.01702 -0.01783 0.01493 -0.02107 C 0.0132 -0.02431 0.00573 -0.02084 -0.00121 -0.01343 C -0.00469 -0.00973 -0.00746 -0.00579 -0.00903 -0.00232 Z " pathEditMode="relative" rAng="10800000" ptsTypes="fffffffffffffffffffffffffffff">
                                      <p:cBhvr>
                                        <p:cTn id="86" dur="5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81 0.00324 C -0.00694 0.00602 -0.0059 0.00926 -0.00434 0.01296 C -1.11111E-6 0.02315 0.0059 0.03009 0.00851 0.02801 C 0.01129 0.02593 0.00972 0.01574 0.00521 0.00579 C 0.00295 0.00023 0.00035 -0.00393 -0.00208 -0.00671 C -0.00364 -0.00926 -0.00555 -0.01134 -0.00781 -0.01342 C -0.01528 -0.02014 -0.02292 -0.02291 -0.02483 -0.01944 C -0.02639 -0.0162 -0.0217 -0.00787 -0.01423 -0.00092 C -0.01076 0.00209 -0.00694 0.0044 -0.00417 0.00556 C -0.00191 0.00695 0.00087 0.00764 0.00365 0.00857 C 0.01267 0.01019 0.02031 0.00834 0.02066 0.00417 C 0.02118 -1.85185E-6 0.01424 -0.00463 0.00521 -0.00625 C 0.00122 -0.00741 -0.00278 -0.00741 -0.00573 -0.00648 C -0.00833 -0.00625 -0.01076 -0.00579 -0.01354 -0.0044 C -0.02239 -0.00092 -0.02864 0.00509 -0.02778 0.00903 C -0.02691 0.01296 -0.0191 0.01366 -0.01042 0.00972 C -0.00677 0.00834 -0.00364 0.00602 -0.00121 0.00417 C 0.00122 0.00232 0.00382 -0.00023 0.00608 -0.00324 C 0.01267 -0.01157 0.01649 -0.02014 0.01424 -0.02338 C 0.01215 -0.02639 0.00521 -0.02199 -0.00156 -0.01412 C -0.00451 -0.01041 -0.00694 -0.00648 -0.00833 -0.00301 C -0.00989 -0.00023 -0.01111 0.00347 -0.01233 0.00718 C -0.01545 0.01829 -0.0158 0.02894 -0.01285 0.03009 C -0.00989 0.03171 -0.00521 0.02408 -0.00173 0.01273 C -0.00035 0.00741 0.0007 0.00209 0.00087 -0.00185 C 0.00122 -0.00532 0.00122 -0.00856 0.00104 -0.01273 C 0.00017 -0.02477 -0.00278 -0.03426 -0.0059 -0.03379 C -0.00885 -0.03379 -0.01094 -0.02361 -0.01024 -0.0118 C -0.00989 -0.00579 -0.00903 -0.00046 -0.00781 0.00324 Z " pathEditMode="relative" rAng="7455373" ptsTypes="fffffffffffffffffffffffffffff">
                                      <p:cBhvr>
                                        <p:cTn id="88" dur="5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5 -0.0037 C -0.00035 -0.00671 -0.00035 -0.01041 -0.00087 -0.01435 C -0.00226 -0.02615 -0.0059 -0.03541 -0.00885 -0.03472 C -0.01198 -0.03402 -0.01337 -0.02361 -0.01181 -0.01227 C -0.01111 -0.00602 -0.00972 -0.00069 -0.00833 0.00301 C -0.00747 0.00602 -0.00625 0.0088 -0.00469 0.01204 C 0.00052 0.02176 0.00694 0.02801 0.00955 0.0257 C 0.01198 0.02338 0.00972 0.0132 0.00469 0.00324 C 0.00226 -0.00115 -0.00069 -0.00532 -0.00295 -0.00764 C -0.00486 -0.00995 -0.00712 -0.01203 -0.00955 -0.01389 C -0.01753 -0.0199 -0.02517 -0.02176 -0.02674 -0.01805 C -0.02812 -0.01435 -0.02292 -0.00694 -0.01493 -0.00092 C -0.01146 0.00209 -0.00781 0.00394 -0.00469 0.0044 C -0.00226 0.00556 0.00017 0.00602 0.00313 0.00602 C 0.01233 0.00718 0.01979 0.0044 0.01997 0.00023 C 0.02014 -0.0037 0.01302 -0.00787 0.00399 -0.00856 C 0.00017 -0.00879 -0.00347 -0.00833 -0.00625 -0.00764 C -0.00903 -0.00717 -0.01215 -0.00602 -0.01493 -0.00416 C -0.02344 0.00047 -0.02917 0.00672 -0.02795 0.01065 C -0.02674 0.01459 -0.0191 0.01389 -0.01076 0.00949 C -0.00694 0.00741 -0.00365 0.00486 -0.00139 0.00232 C 0.00069 0.00047 0.00295 -0.00231 0.00503 -0.00532 C 0.01094 -0.01412 0.01406 -0.02384 0.01163 -0.02639 C 0.00938 -0.0294 0.00278 -0.0243 -0.0033 -0.01551 C -0.00625 -0.01111 -0.00851 -0.00671 -0.00972 -0.00301 C -0.01094 -2.96296E-6 -0.01181 0.00301 -0.01267 0.00695 C -0.01528 0.01875 -0.01493 0.02894 -0.01198 0.0301 C -0.00903 0.03125 -0.00451 0.02269 -0.00191 0.01135 C -0.00069 0.00579 -0.00017 0.00047 -0.00035 -0.0037 Z " pathEditMode="relative" rAng="-2095540" ptsTypes="fffffffffffffffffffffffffffff">
                                      <p:cBhvr>
                                        <p:cTn id="90" dur="5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65 -0.00718 C -0.00556 -0.00903 -0.00782 -0.01088 -0.01059 -0.01273 C -0.01858 -0.01782 -0.02639 -0.01921 -0.02761 -0.01551 C -0.029 -0.01181 -0.02344 -0.0044 -0.01545 0.00046 C -0.01129 0.00324 -0.00729 0.00486 -0.00417 0.00532 C -0.00174 0.00625 0.00069 0.00648 0.00347 0.00648 C 0.0125 0.00648 0.01996 0.00301 0.01996 -0.00116 C 0.01996 -0.00509 0.0125 -0.00856 0.00347 -0.00856 C -0.0007 -0.00856 -0.00486 -0.00764 -0.00764 -0.00648 C -0.01007 -0.00579 -0.01268 -0.0044 -0.01528 -0.00301 C -0.02344 0.00231 -0.029 0.00972 -0.02761 0.01343 C -0.02622 0.01713 -0.01858 0.01574 -0.01042 0.01042 C -0.0066 0.00833 -0.0033 0.00532 -0.00122 0.00231 C 0.00086 0.00023 0.0026 -0.00208 0.00434 -0.00532 C 0.01024 -0.01481 0.01284 -0.02454 0.01041 -0.02708 C 0.00798 -0.02963 0.00139 -0.02431 -0.00417 -0.01458 C -0.0066 -0.01065 -0.00834 -0.00648 -0.00955 -0.00301 C -0.01077 0.00023 -0.01181 0.0044 -0.01233 0.00856 C -0.01441 0.02037 -0.01389 0.03032 -0.01059 0.03125 C -0.00764 0.03218 -0.00365 0.02338 -0.00157 0.01181 C -0.0007 0.00648 -0.00035 0.00139 -0.00052 -0.00255 C -0.00052 -0.00602 -0.00104 -0.00995 -0.00157 -0.01389 C -0.00365 -0.02546 -0.00782 -0.03449 -0.01077 -0.03333 C -0.01389 -0.03241 -0.01459 -0.02245 -0.01268 -0.01065 C -0.01164 -0.00509 -0.01025 0 -0.00868 0.00347 C -0.00747 0.00648 -0.00608 0.00926 -0.00417 0.0125 C 0.00156 0.02199 0.00798 0.02755 0.01041 0.02477 C 0.01284 0.02245 0.01024 0.0125 0.00468 0.00324 C 0.00191 -0.00139 -0.00104 -0.00509 -0.00365 -0.00718 Z " pathEditMode="relative" rAng="16200000" ptsTypes="fffffffffffffffffffffffffffff">
                                      <p:cBhvr>
                                        <p:cTn id="92" dur="5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33 -0.0044 C -0.01042 -0.00278 -0.0125 -0.00069 -0.01476 0.00208 C -0.02118 0.01019 -0.025 0.01945 -0.02292 0.02222 C -0.02083 0.02546 -0.01372 0.0213 -0.00729 0.01296 C -0.00382 0.0088 -0.00139 0.0044 0.00017 0.0007 C 0.00174 -0.00185 0.00278 -0.00486 0.00365 -0.00833 C 0.00694 -0.01944 0.00729 -0.03009 0.00434 -0.03148 C 0.00156 -0.0331 -0.00347 -0.025 -0.00677 -0.01366 C -0.00833 -0.00856 -0.0092 -0.00301 -0.00937 0.0007 C -0.00972 0.00417 -0.00972 0.00787 -0.00972 0.01158 C -0.00903 0.02361 -0.00573 0.0331 -0.0026 0.03287 C 0.00035 0.03241 0.00226 0.02245 0.00139 0.01042 C 0.00139 0.00486 0.00052 -0.00023 -0.00087 -0.00393 C -0.00156 -0.00741 -0.0026 -0.01042 -0.00417 -0.01366 C -0.00868 -0.02454 -0.01458 -0.03125 -0.01719 -0.02917 C -0.01997 -0.02708 -0.01858 -0.0169 -0.01372 -0.00648 C -0.01198 -0.00208 -0.00955 0.00162 -0.00764 0.0044 C -0.00573 0.00718 -0.0033 0.00995 -0.00052 0.01204 C 0.00694 0.01898 0.01406 0.02199 0.01597 0.01806 C 0.01771 0.01482 0.01302 0.00671 0.00556 -0.00023 C 0.00226 -0.00324 -0.00122 -0.00532 -0.00399 -0.00671 C -0.00642 -0.00787 -0.00937 -0.00856 -0.01233 -0.00949 C -0.02118 -0.01111 -0.02899 -0.00903 -0.02934 -0.00509 C -0.02969 -0.00092 -0.02309 0.0037 -0.01406 0.00556 C -0.0099 0.00625 -0.00573 0.00648 -0.00278 0.00579 C -0.00017 0.00533 0.00226 0.00463 0.00521 0.00347 C 0.01389 -0.00023 0.02014 -0.00625 0.0191 -0.01042 C 0.01823 -0.01412 0.01042 -0.01458 0.00191 -0.01111 C -0.00243 -0.00926 -0.00608 -0.00694 -0.00833 -0.0044 Z " pathEditMode="relative" rAng="12076296" ptsTypes="fffffffffffffffffffffffffffff">
                                      <p:cBhvr>
                                        <p:cTn id="94" dur="5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26 -0.00648 C -0.00348 -0.00903 -0.00521 -0.01181 -0.00729 -0.01482 C -0.01354 -0.02315 -0.02066 -0.02778 -0.02275 -0.025 C -0.025 -0.02199 -0.02153 -0.0125 -0.01528 -0.0044 C -0.01198 3.33333E-6 -0.00868 0.00324 -0.00573 0.00509 C -0.00382 0.00694 -0.00157 0.00833 0.00104 0.00949 C 0.00955 0.01365 0.01753 0.01365 0.01857 0.00972 C 0.01961 0.00602 0.01336 -0.0007 0.00486 -0.00463 C 0.00086 -0.00648 -0.0033 -0.00741 -0.00608 -0.00764 C -0.00868 -0.00811 -0.01146 -0.00787 -0.01424 -0.00764 C -0.02327 -0.00625 -0.03039 -0.00186 -0.02986 0.00231 C -0.02952 0.00648 -0.02205 0.00856 -0.01302 0.00717 C -0.00886 0.00694 -0.00504 0.00555 -0.00226 0.00347 C 0.00017 0.00254 0.00243 0.00115 0.00486 -0.00116 C 0.01284 -0.00741 0.01771 -0.01551 0.01597 -0.01898 C 0.01441 -0.02246 0.00677 -0.02037 -0.00087 -0.01366 C -0.00417 -0.01111 -0.00677 -0.00787 -0.00886 -0.0051 C -0.01077 -0.00255 -0.01285 0.00092 -0.01424 0.00463 C -0.01927 0.01481 -0.02118 0.0243 -0.01841 0.02662 C -0.0158 0.02893 -0.0099 0.02245 -0.00504 0.01227 C -0.00278 0.00764 -0.00122 0.00301 -0.00035 -0.0007 C 0.00052 -0.00394 0.00104 -0.00787 0.00139 -0.01181 C 0.00243 -0.02361 0.00069 -0.03403 -0.00243 -0.03426 C -0.00556 -0.03473 -0.00868 -0.0257 -0.0099 -0.01366 C -0.01025 -0.00811 -0.01025 -0.00255 -0.00955 0.00139 C -0.0092 0.00463 -0.00851 0.00787 -0.00764 0.0118 C -0.00452 0.02338 0.00017 0.03148 0.00312 0.02986 C 0.0059 0.0287 0.00607 0.01828 0.00312 0.00717 C 0.00156 0.00139 -0.00018 -0.00324 -0.00226 -0.00648 Z " pathEditMode="relative" rAng="-4232246" ptsTypes="fffffffffffffffffffffffffffff">
                                      <p:cBhvr>
                                        <p:cTn id="96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-0.00185 C 0.00087 -0.00463 0.00156 -0.0081 0.00208 -0.01227 C 0.00347 -0.02384 0.00226 -0.03426 -0.00069 -0.03472 C -0.00382 -0.03542 -0.00747 -0.02616 -0.00885 -0.01458 C -0.00955 -0.00856 -0.00955 -0.00301 -0.00903 0.00116 C -0.00903 0.0044 -0.00851 0.00764 -0.00781 0.01111 C -0.00521 0.02269 -0.00052 0.03125 0.00243 0.03009 C 0.00521 0.02894 0.00556 0.01852 0.00313 0.00695 C 0.00191 0.00162 5.55112E-17 -0.00347 -0.00156 -0.00671 C -0.00278 -0.00949 -0.00451 -0.0125 -0.00625 -0.01551 C -0.01233 -0.0243 -0.01927 -0.0294 -0.02153 -0.02662 C -0.02378 -0.02384 -0.02066 -0.01435 -0.01458 -0.00532 C -0.01198 -0.00116 -0.00885 0.00232 -0.00608 0.00394 C -0.00399 0.00602 -0.00191 0.00764 0.00104 0.00903 C 0.00955 0.01389 0.01719 0.01435 0.0184 0.01065 C 0.01944 0.00671 0.01389 -0.00023 0.00521 -0.0044 C 0.00174 -0.00648 -0.00174 -0.00764 -0.00469 -0.0081 C -0.00729 -0.0088 -0.01059 -0.0088 -0.01372 -0.00833 C -0.02274 -0.00764 -0.02986 -0.00417 -0.02951 0.00023 C -0.02934 0.00417 -0.02187 0.00695 -0.01302 0.00625 C -0.00885 0.00579 -0.00521 0.00486 -0.00243 0.00347 C 0.00017 0.00255 0.00278 0.0007 0.00556 -0.00092 C 0.01319 -0.00694 0.01858 -0.01481 0.01684 -0.01829 C 0.01528 -0.02199 0.00799 -0.02014 5.55112E-17 -0.01435 C -0.00365 -0.01134 -0.00694 -0.0081 -0.00903 -0.00509 C -0.01076 -0.00278 -0.0125 -0.00023 -0.01424 0.00324 C -0.01944 0.0132 -0.0217 0.02292 -0.01892 0.02523 C -0.01667 0.02778 -0.01024 0.02153 -0.00503 0.01181 C -0.0026 0.00695 -0.00069 0.00208 5.55112E-17 -0.00185 Z " pathEditMode="relative" rAng="-983372" ptsTypes="fffffffffffffffffffffffffffff">
                                      <p:cBhvr>
                                        <p:cTn id="98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8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08 0.01065  0.017 0.0213  0.021 0.03462  C 0.025 0.04926  0.027 0.06657  0.029 0.08388  C 0.031 0.10119  0.029 0.11584  0.027 0.13182  C 0.025 0.14646  0.022 0.16244  0.015 0.17576  C 0.009 0.18907  -0.001 0.19972  -0.012 0.20771  C -0.022 0.2157  -0.034 0.22103  -0.046 0.22369  C -0.058 0.22635  -0.07 0.22635  -0.081 0.22369  C -0.093 0.22103  -0.104 0.21437  -0.113 0.20372  C -0.122 0.1944  -0.13 0.18241  -0.134 0.16777  C -0.139 0.15445  -0.141 0.13581  -0.141 0.12117  C -0.142 0.10652  -0.141 0.08921  -0.136 0.07456  C -0.131 0.06125  -0.122 0.0506  -0.11 0.04527  C -0.098 0.04128  -0.086 0.0466  -0.078 0.05592  C -0.071 0.06524  -0.066 0.07989  -0.065 0.0972  C -0.065 0.11451  -0.066 0.13049  -0.071 0.1438  C -0.076 0.15712  -0.075 0.15978  -0.095 0.17709  C -0.113 0.19573  -0.131 0.1904  -0.142 0.19173  C -0.153 0.19173  -0.162 0.18641  -0.173 0.18108  C -0.185 0.17442  -0.195 0.16244  -0.202 0.15179  C -0.209 0.14114  -0.212 0.12782  -0.216 0.10652  C -0.219 0.08521  -0.219 0.07456  -0.219 0.05859  C -0.219 0.04261  -0.219 0.02663  -0.219 0.01065  E" pathEditMode="relative" ptsTypes="">
                                      <p:cBhvr>
                                        <p:cTn id="109" dur="5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8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3.16227E-6 C -0.02483 0.03074 -0.04184 0.0675 -0.04583 0.1024 C -0.04653 0.10333 -0.04913 0.15418 -0.04826 0.15326 C -0.04983 0.18146 -0.05972 0.20873 -0.07621 0.22792 C -0.10955 0.26652 -0.15885 0.2619 -0.18854 0.21867 C -0.21667 0.1736 -0.21337 0.10795 -0.17986 0.06911 C -0.16337 0.05016 -0.14184 0.04091 -0.12066 0.04276 C -0.12135 0.04369 -0.08316 0.04715 -0.08246 0.04646 C -0.05608 0.04507 -0.02656 0.02866 -8.33333E-7 3.16227E-6 Z " pathEditMode="relative" rAng="2936479" ptsTypes="fffffffff">
                                      <p:cBhvr>
                                        <p:cTn id="111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0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0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21 0.00023 C -0.00104 0.00023 -0.06823 0.00416 -0.06805 0.00347 C -0.12395 0.00231 -0.15191 -0.02381 -0.16319 -0.07328 C -0.16892 -0.09917 -0.16649 -0.12459 -0.15816 -0.14817 C -0.15243 -0.16412 -0.15104 -0.18146 -0.15468 -0.19764 C -0.16198 -0.22931 -0.18541 -0.24965 -0.2125 -0.24988 C -0.21232 -0.24965 -0.24479 -0.24942 -0.24461 -0.24896 C -0.24479 -0.24942 -0.17639 -0.25127 -0.17621 -0.25196 C -0.1217 -0.24965 -0.09375 -0.22399 -0.08298 -0.17522 C -0.07725 -0.15002 -0.07916 -0.12274 -0.08819 -0.09824 C -0.09323 -0.08368 -0.09461 -0.06588 -0.09114 -0.05062 C -0.08402 -0.01872 -0.06059 0.00046 -0.0335 0.0007 C -0.03333 0.0007 -0.00121 0.00023 -0.00104 0.00023 Z " pathEditMode="relative" rAng="15194861" ptsTypes="fffffffffffff">
                                      <p:cBhvr>
                                        <p:cTn id="113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2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02 -0.00399  0.012 -0.04527  0.037 -0.04261  C 0.075 -0.03861  0.09 -0.00932  0.125 -0.03861  C 0.147 -0.05592  0.173 -0.09986  0.192 -0.09853  C 0.235 -0.0972  0.244 -0.05193  0.244 -0.01065  C 0.245 0.04793  0.189 0.0972  0.121 0.10252  C 0.052 0.10652  -0.005 0.04394  0 0  Z" pathEditMode="relative" ptsTypes="">
                                      <p:cBhvr>
                                        <p:cTn id="148" dur="5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34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04 -0.00533  0.01 -0.00799  0.015 -0.00799  C 0.022 -0.00799  0.029 -0.00399  0.033 0.00266  C 0.05 0.02929  0.063 0.08788  0.063 0.15712  C 0.063 0.15712  0.063 0.15845  0.063 0.15845  C 0.063 0.15845  0.063 0.15978  0.063 0.15978  C 0.063 0.22902  0.05 0.28893  0.033 0.31556  C 0.029 0.32089  0.022 0.32488  0.015 0.32488  C 0.01 0.32488  0.004 0.32222  0 0.31689  C -0.004 0.31157  -0.006 0.30491  -0.006 0.29692  C -0.006 0.2876  -0.003 0.27961  0.002 0.27429  C 0.022 0.25032  0.066 0.23301  0.118 0.23301  C 0.118 0.23301  0.119 0.23301  0.119 0.23301  C 0.119 0.23301  0.12 0.23301  0.12 0.23301  C 0.172 0.23301  0.217 0.25032  0.237 0.27429  C 0.241 0.27961  0.244 0.2876  0.244 0.29692  C 0.244 0.30491  0.242 0.31157  0.238 0.31689  C 0.234 0.32222  0.229 0.32488  0.223 0.32488  C 0.216 0.32488  0.21 0.32089  0.206 0.31556  C 0.188 0.28893  0.175 0.22902  0.175 0.15978  C 0.175 0.15978  0.175 0.15845  0.175 0.15845  C 0.175 0.15845  0.175 0.15712  0.175 0.15712  C 0.175 0.08788  0.188 0.02929  0.206 0.00133  C 0.21 -0.00399  0.216 -0.00799  0.223 -0.00799  C 0.229 -0.00799  0.234 -0.00533  0.238 0  C 0.242 0.00533  0.244 0.01331  0.244 0.01997  C 0.244 0.02929  0.241 0.03728  0.237 0.04394  C 0.217 0.06657  0.172 0.08388  0.12 0.08388  C 0.12 0.08388  0.12 0.08388  0.119 0.08388  C 0.119 0.08388  0.118 0.08388  0.118 0.08388  C 0.066 0.08388  0.022 0.06657  0.002 0.04394  C -0.003 0.03728  -0.006 0.02929  -0.006 0.01997  C -0.006 0.01331  -0.004 0.00533  0 0  Z" pathEditMode="relative" ptsTypes="">
                                      <p:cBhvr>
                                        <p:cTn id="150" dur="5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27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38 0  0.069 0.04128  0.069 0.09187  C 0.069 0.12516  0.056 0.15445  0.037 0.17176  C 0.037 0.17176  0.036 0.17176  0.036 0.17176  C 0.029 0.17842  0.025 0.18907  0.025 0.20105  C 0.025 0.21171  0.029 0.22103  0.034 0.22768  C 0.042 0.23834  0.047 0.25431  0.047 0.27029  C 0.047 0.30491  0.026 0.33287  0 0.33287  C -0.026 0.33287  -0.047 0.30491  -0.047 0.27029  C -0.047 0.25431  -0.042 0.23834  -0.034 0.22768  C -0.029 0.22103  -0.026 0.21171  -0.026 0.20105  C -0.026 0.18907  -0.03 0.17842  -0.036 0.17176  C -0.036 0.17176  -0.037 0.17176  -0.037 0.17176  C -0.057 0.15445  -0.07 0.12516  -0.07 0.09187  C -0.07 0.04128  -0.039 0  0 0  C 0 0  0 0  0 0  Z" pathEditMode="relative" ptsTypes="">
                                      <p:cBhvr>
                                        <p:cTn id="152" dur="5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0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34 -0.00047 C 0.00416 -0.0007 0.00781 0.08876 0.00781 0.08853 C 0.00781 0.16273 -0.01129 0.20064 -0.04844 0.21659 C -0.06771 0.22492 -0.08716 0.22168 -0.10469 0.21105 C -0.11667 0.20365 -0.12969 0.20203 -0.14202 0.20735 C -0.16598 0.21752 -0.18039 0.24919 -0.18004 0.28525 C -0.18004 0.28502 -0.17917 0.32801 -0.17934 0.32778 C -0.17917 0.32801 -0.18195 0.23694 -0.18212 0.23671 C -0.18177 0.16412 -0.16268 0.12644 -0.12639 0.11119 C -0.10729 0.10286 -0.08664 0.10564 -0.06823 0.11743 C -0.05712 0.1239 -0.04427 0.12506 -0.03282 0.1202 C -0.00903 0.11003 0.00538 0.07859 0.00521 0.04253 C 0.00503 0.04207 0.00434 -0.00047 0.00416 -0.0007 Z " pathEditMode="relative" rAng="9736082" ptsTypes="fffffffffffff">
                                      <p:cBhvr>
                                        <p:cTn id="154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16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9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 0.0466  0.028 0.08255  0.062 0.08255  C 0.097 0.08255  0.125 0.0466  0.125 0  C 0.125 -0.0466  0.153 -0.08255  0.188 -0.08255  C 0.222 -0.08255  0.25 -0.0466  0.25 0  E" pathEditMode="relative" ptsTypes="">
                                      <p:cBhvr>
                                        <p:cTn id="156" dur="5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3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.125 0  C 0.181 0  0.25 -0.09187  0.25 -0.16644  L 0.25 -0.33287  E" pathEditMode="relative" ptsTypes="">
                                      <p:cBhvr>
                                        <p:cTn id="158" dur="5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3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15 0.03196  0.037 0.06524  0.055 0.07856  C 0.082 0.09986  0.108 0.10785  0.113 0.0972  C 0.117 0.08655  0.099 0.05992  0.072 0.03861  C 0.054 0.0253  0.021 0.01598  -0.008 0.01465  C -0.036 0.01598  -0.07 0.0253  -0.088 0.03861  C -0.115 0.05992  -0.133 0.08655  -0.128 0.0972  C -0.123 0.10785  -0.097 0.09986  -0.071 0.07856  C -0.053 0.06524  -0.03 0.03196  -0.016 0  C -0.001 -0.03329  0.009 -0.07723  0.009 -0.10519  C 0.009 -0.14779  0.002 -0.18108  -0.008 -0.18108  C -0.017 -0.18108  -0.025 -0.14779  -0.025 -0.10519  C -0.025 -0.07723  -0.014 -0.03329  0 0  Z" pathEditMode="relative" ptsTypes="">
                                      <p:cBhvr>
                                        <p:cTn id="160" dur="5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28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2.12668E-7 C -0.00799 -0.02011 -0.00208 -0.04531 0.01302 -0.05594 C 0.02882 -0.06681 0.04774 -0.05918 0.05573 -0.03907 C 0.06372 -0.01896 0.08264 -0.0111 0.09757 -0.0215 C 0.11267 -0.03213 0.11858 -0.05733 0.11059 -0.07744 C 0.1026 -0.09755 0.10851 -0.12275 0.12361 -0.13338 C 0.13854 -0.14378 0.15747 -0.13592 0.16545 -0.11581 C 0.17344 -0.0957 0.19236 -0.08807 0.20816 -0.09894 C 0.22344 -0.1098 0.22917 -0.13477 0.22118 -0.15488 C 0.21337 -0.17499 0.19444 -0.18285 0.17917 -0.17221 C 0.16337 -0.16112 0.15747 -0.13592 0.16545 -0.11581 C 0.17344 -0.0957 0.16753 -0.0705 0.1526 -0.0601 C 0.1375 -0.04947 0.11858 -0.05733 0.11059 -0.07744 C 0.1026 -0.09755 0.08368 -0.10541 0.06858 -0.09478 C 0.05365 -0.08437 0.04774 -0.05918 0.05573 -0.03907 C 0.06372 -0.01896 0.05781 0.00624 0.04201 0.01734 C 0.02691 0.02797 0.00781 0.02011 2.77778E-7 2.12668E-7 Z " pathEditMode="relative" rAng="14537821" ptsTypes="fffffffffffffffff">
                                      <p:cBhvr>
                                        <p:cTn id="162" dur="5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7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3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4.44444E-6 L 0.05816 -0.14746 C 0.08438 -0.21389 0.05539 -0.33774 0.00573 -0.37246 L -0.10486 -0.45 " pathEditMode="relative" rAng="-3731375" ptsTypes="FfFF">
                                      <p:cBhvr>
                                        <p:cTn id="164" dur="5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25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20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 -0.04267  0.026 -0.07733  0.058 -0.07733  L 0.192 -0.07733  C 0.224 -0.07733  0.25 -0.04267  0.25 0  L 0.25 0.176  C 0.25 0.21867  0.224 0.25467  0.192 0.25467  L 0.058 0.25467  C 0.026 0.25467  0 0.21867  0 0.176  Z" pathEditMode="relative" ptsTypes="">
                                      <p:cBhvr>
                                        <p:cTn id="166" dur="5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21" presetClass="pat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06 0.008  0.011 0.01467  0.015 0.02267  C 0.02 0.01467  0.024 0.008  0.03 0  C 0.065 -0.04667  0.107 -0.06667  0.124 -0.04533  C 0.14 -0.02267  0.125 0.03333  0.09 0.08  C 0.084 0.08667  0.079 0.09333  0.073 0.1  C 0.079 0.10533  0.084 0.112  0.09 0.12  C 0.125 0.16667  0.14 0.22267  0.124 0.244  C 0.107 0.26667  0.065 0.24667  0.03 0.2  C 0.024 0.192  0.02 0.18533  0.015 0.17733  C 0.011 0.18533  0.006 0.192  0 0.2  C -0.035 0.24667  -0.077 0.26667  -0.094 0.244  C -0.11 0.22267  -0.095 0.16667  -0.06 0.12  C -0.054 0.112  -0.049 0.10533  -0.043 0.1  C -0.049 0.09333  -0.054 0.08667  -0.06 0.08  C -0.095 0.03333  -0.11 -0.02267  -0.094 -0.04533  C -0.077 -0.06667  -0.035 -0.04667  0 0  Z" pathEditMode="relative" ptsTypes="">
                                      <p:cBhvr>
                                        <p:cTn id="168" dur="5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/>
      <p:bldP spid="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57"/>
          <p:cNvGrpSpPr/>
          <p:nvPr/>
        </p:nvGrpSpPr>
        <p:grpSpPr>
          <a:xfrm>
            <a:off x="0" y="642918"/>
            <a:ext cx="2714612" cy="6215082"/>
            <a:chOff x="0" y="642918"/>
            <a:chExt cx="2714612" cy="6215082"/>
          </a:xfrm>
        </p:grpSpPr>
        <p:sp>
          <p:nvSpPr>
            <p:cNvPr id="59" name="Hình Chữ nhật 58"/>
            <p:cNvSpPr/>
            <p:nvPr/>
          </p:nvSpPr>
          <p:spPr>
            <a:xfrm>
              <a:off x="0" y="742252"/>
              <a:ext cx="2643174" cy="60722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ình Chữ nhật 59"/>
            <p:cNvSpPr/>
            <p:nvPr/>
          </p:nvSpPr>
          <p:spPr>
            <a:xfrm>
              <a:off x="2643174" y="642918"/>
              <a:ext cx="71438" cy="62150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êu đề 1"/>
          <p:cNvSpPr txBox="1">
            <a:spLocks/>
          </p:cNvSpPr>
          <p:nvPr/>
        </p:nvSpPr>
        <p:spPr>
          <a:xfrm>
            <a:off x="0" y="0"/>
            <a:ext cx="9144000" cy="7143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 đề: BẢN CHẤT CỦA DÒNG ĐIỆN TRONG CÁC MÔI TRƯỜNG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Hình chữ nhật góc tròn 7"/>
          <p:cNvSpPr/>
          <p:nvPr/>
        </p:nvSpPr>
        <p:spPr>
          <a:xfrm>
            <a:off x="0" y="857232"/>
            <a:ext cx="2643174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I. ĐIỀU KIỆN ĐỂ CÓ DÒNG ĐIỆN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5" name="Hộp_Văn_Bản 54"/>
          <p:cNvSpPr txBox="1"/>
          <p:nvPr/>
        </p:nvSpPr>
        <p:spPr>
          <a:xfrm>
            <a:off x="0" y="1500174"/>
            <a:ext cx="264317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vi-VN" sz="1600" b="1" u="sng" dirty="0" smtClean="0">
                <a:solidFill>
                  <a:srgbClr val="002060"/>
                </a:solidFill>
              </a:rPr>
              <a:t>II. BẢN CHẤT CỦA DÒNG ĐIỆN TRONG CÁC MÔI TRƯỜNG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endParaRPr lang="en-US" sz="1600" b="1" u="sng" dirty="0">
              <a:solidFill>
                <a:srgbClr val="002060"/>
              </a:solidFill>
            </a:endParaRPr>
          </a:p>
        </p:txBody>
      </p:sp>
      <p:sp>
        <p:nvSpPr>
          <p:cNvPr id="56" name="Hộp_Văn_Bản 55"/>
          <p:cNvSpPr txBox="1"/>
          <p:nvPr/>
        </p:nvSpPr>
        <p:spPr>
          <a:xfrm>
            <a:off x="0" y="2357430"/>
            <a:ext cx="26431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/>
              <a:t> 1. </a:t>
            </a:r>
            <a:r>
              <a:rPr lang="en-US" sz="1600" b="1" dirty="0" err="1" smtClean="0"/>
              <a:t>Bản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chất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của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dòng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điện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trong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loại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7" name="Hộp_Văn_Bản 56"/>
          <p:cNvSpPr txBox="1"/>
          <p:nvPr/>
        </p:nvSpPr>
        <p:spPr>
          <a:xfrm>
            <a:off x="0" y="3000372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u="sng" dirty="0" smtClean="0"/>
              <a:t>a) </a:t>
            </a:r>
            <a:r>
              <a:rPr lang="en-US" u="sng" dirty="0" err="1"/>
              <a:t>Thuyết</a:t>
            </a:r>
            <a:r>
              <a:rPr lang="en-US" u="sng" dirty="0"/>
              <a:t> electron </a:t>
            </a:r>
            <a:r>
              <a:rPr lang="en-US" u="sng" dirty="0" err="1"/>
              <a:t>về</a:t>
            </a:r>
            <a:r>
              <a:rPr lang="en-US" u="sng" dirty="0"/>
              <a:t> </a:t>
            </a:r>
            <a:r>
              <a:rPr lang="en-US" u="sng" dirty="0" err="1"/>
              <a:t>tính</a:t>
            </a:r>
            <a:r>
              <a:rPr lang="en-US" u="sng" dirty="0"/>
              <a:t> </a:t>
            </a:r>
            <a:r>
              <a:rPr lang="en-US" u="sng" dirty="0" err="1"/>
              <a:t>dẫn</a:t>
            </a:r>
            <a:r>
              <a:rPr lang="en-US" u="sng" dirty="0"/>
              <a:t> </a:t>
            </a:r>
            <a:r>
              <a:rPr lang="en-US" u="sng" dirty="0" err="1"/>
              <a:t>điện</a:t>
            </a:r>
            <a:r>
              <a:rPr lang="en-US" u="sng" dirty="0"/>
              <a:t> </a:t>
            </a:r>
            <a:r>
              <a:rPr lang="en-US" u="sng" dirty="0" err="1"/>
              <a:t>của</a:t>
            </a:r>
            <a:r>
              <a:rPr lang="en-US" u="sng" dirty="0"/>
              <a:t> </a:t>
            </a:r>
            <a:r>
              <a:rPr lang="en-US" u="sng" dirty="0" err="1"/>
              <a:t>kim</a:t>
            </a:r>
            <a:r>
              <a:rPr lang="en-US" u="sng" dirty="0"/>
              <a:t> </a:t>
            </a:r>
            <a:r>
              <a:rPr lang="en-US" u="sng" dirty="0" err="1"/>
              <a:t>loại</a:t>
            </a:r>
            <a:r>
              <a:rPr lang="en-US" u="sng" dirty="0" smtClean="0"/>
              <a:t>.</a:t>
            </a:r>
            <a:endParaRPr lang="en-US" dirty="0"/>
          </a:p>
        </p:txBody>
      </p:sp>
      <p:sp>
        <p:nvSpPr>
          <p:cNvPr id="243" name="Hộp_Văn_Bản 242"/>
          <p:cNvSpPr txBox="1"/>
          <p:nvPr/>
        </p:nvSpPr>
        <p:spPr>
          <a:xfrm>
            <a:off x="0" y="3786190"/>
            <a:ext cx="2643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Hạt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tải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trong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kim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loại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là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electron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tự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do.</a:t>
            </a:r>
          </a:p>
          <a:p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-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Mật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độ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electron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tự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do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rất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cao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nên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kim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loại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dẫn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điện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rất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tốt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244" name="Picture 3" descr="day điện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785793"/>
            <a:ext cx="3500462" cy="297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" name="Picture 4" descr="day điện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86166"/>
            <a:ext cx="357335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Hộp_Văn_Bản 148"/>
          <p:cNvSpPr txBox="1"/>
          <p:nvPr/>
        </p:nvSpPr>
        <p:spPr>
          <a:xfrm>
            <a:off x="6429388" y="1500174"/>
            <a:ext cx="27146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Vì</a:t>
            </a:r>
            <a:r>
              <a:rPr lang="en-US" sz="4000" dirty="0" smtClean="0"/>
              <a:t> </a:t>
            </a:r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dẫn</a:t>
            </a:r>
            <a:r>
              <a:rPr lang="en-US" sz="4000" dirty="0" smtClean="0"/>
              <a:t> </a:t>
            </a:r>
            <a:r>
              <a:rPr lang="en-US" sz="4000" dirty="0" err="1" smtClean="0"/>
              <a:t>điện</a:t>
            </a:r>
            <a:r>
              <a:rPr lang="en-US" sz="4000" dirty="0" smtClean="0"/>
              <a:t> </a:t>
            </a:r>
            <a:r>
              <a:rPr lang="en-US" sz="4000" dirty="0" err="1" smtClean="0"/>
              <a:t>tốt</a:t>
            </a:r>
            <a:r>
              <a:rPr lang="en-US" sz="4000" dirty="0" smtClean="0"/>
              <a:t> </a:t>
            </a:r>
            <a:r>
              <a:rPr lang="en-US" sz="4000" dirty="0" err="1" smtClean="0"/>
              <a:t>nên</a:t>
            </a:r>
            <a:r>
              <a:rPr lang="en-US" sz="4000" dirty="0" smtClean="0"/>
              <a:t> </a:t>
            </a:r>
            <a:r>
              <a:rPr lang="en-US" sz="4000" dirty="0" err="1" smtClean="0"/>
              <a:t>kim</a:t>
            </a:r>
            <a:r>
              <a:rPr lang="en-US" sz="4000" dirty="0" smtClean="0"/>
              <a:t> </a:t>
            </a:r>
            <a:r>
              <a:rPr lang="en-US" sz="4000" dirty="0" err="1" smtClean="0"/>
              <a:t>loại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dùng</a:t>
            </a:r>
            <a:r>
              <a:rPr lang="en-US" sz="4000" dirty="0" smtClean="0"/>
              <a:t> </a:t>
            </a:r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dây</a:t>
            </a:r>
            <a:r>
              <a:rPr lang="en-US" sz="4000" dirty="0" smtClean="0"/>
              <a:t> </a:t>
            </a:r>
            <a:r>
              <a:rPr lang="en-US" sz="4000" dirty="0" err="1" smtClean="0"/>
              <a:t>dẫn</a:t>
            </a:r>
            <a:r>
              <a:rPr lang="en-US" sz="4000" dirty="0" smtClean="0"/>
              <a:t> </a:t>
            </a:r>
            <a:r>
              <a:rPr lang="en-US" sz="4000" dirty="0" err="1" smtClean="0"/>
              <a:t>điện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9 Tùy chỉnh">
      <a:dk1>
        <a:sysClr val="windowText" lastClr="000000"/>
      </a:dk1>
      <a:lt1>
        <a:sysClr val="window" lastClr="FFFFFF"/>
      </a:lt1>
      <a:dk2>
        <a:srgbClr val="002A0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1752</Words>
  <Application>Microsoft Office PowerPoint</Application>
  <PresentationFormat>Trình chiếu trên màn hình (4:3)</PresentationFormat>
  <Paragraphs>176</Paragraphs>
  <Slides>23</Slides>
  <Notes>8</Notes>
  <HiddenSlides>0</HiddenSlides>
  <MMClips>1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23</vt:i4>
      </vt:variant>
    </vt:vector>
  </HeadingPairs>
  <TitlesOfParts>
    <vt:vector size="24" baseType="lpstr">
      <vt:lpstr>Chủ đề của Office</vt:lpstr>
      <vt:lpstr>Bản chiếu 1</vt:lpstr>
      <vt:lpstr>Bản chiếu 2</vt:lpstr>
      <vt:lpstr>Bản chiếu 3</vt:lpstr>
      <vt:lpstr>Bản chiếu 4</vt:lpstr>
      <vt:lpstr>Bản chiếu 5</vt:lpstr>
      <vt:lpstr>Chủ đề 1: BẢN CHẤT CỦA DÒNG ĐIỆN TRONG CÁC MÔI TRƯỜNG</vt:lpstr>
      <vt:lpstr>Bản chiếu 7</vt:lpstr>
      <vt:lpstr>Bản chiếu 8</vt:lpstr>
      <vt:lpstr>Bản chiếu 9</vt:lpstr>
      <vt:lpstr>Bản chiếu 10</vt:lpstr>
      <vt:lpstr>Bản chiếu 11</vt:lpstr>
      <vt:lpstr>Bản chiếu 12</vt:lpstr>
      <vt:lpstr>Bản chiếu 13</vt:lpstr>
      <vt:lpstr>Bản chiếu 14</vt:lpstr>
      <vt:lpstr>Bản chiếu 15</vt:lpstr>
      <vt:lpstr>Bản chiếu 16</vt:lpstr>
      <vt:lpstr>Bản chiếu 17</vt:lpstr>
      <vt:lpstr>Bản chiếu 18</vt:lpstr>
      <vt:lpstr> ĐÁNH BẮT CÁ BẰNG  ĐIỆN LÀ HUỶ HOẠI MÔI TRƯỜNG SỐNG</vt:lpstr>
      <vt:lpstr>ĐÁNH BẮT CÁ BẰNG ĐIỆN CÓ THỂ NGUY HIỂM ĐẾN TÍNH MẠNG</vt:lpstr>
      <vt:lpstr>Bản chiếu 21</vt:lpstr>
      <vt:lpstr>KHI NGẬP LỤT CẦN CẮT HỆ THỐNG ĐIỆN ĐỂ TRÁNH ĐIỆN GIẬT</vt:lpstr>
      <vt:lpstr>Bản chiếu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Admin</dc:creator>
  <cp:lastModifiedBy>Admin</cp:lastModifiedBy>
  <cp:revision>114</cp:revision>
  <dcterms:created xsi:type="dcterms:W3CDTF">2014-12-23T07:44:00Z</dcterms:created>
  <dcterms:modified xsi:type="dcterms:W3CDTF">2014-12-24T05:35:54Z</dcterms:modified>
</cp:coreProperties>
</file>