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359" r:id="rId4"/>
    <p:sldId id="310" r:id="rId5"/>
    <p:sldId id="390" r:id="rId6"/>
    <p:sldId id="315" r:id="rId7"/>
    <p:sldId id="338" r:id="rId8"/>
    <p:sldId id="333" r:id="rId9"/>
    <p:sldId id="332" r:id="rId10"/>
    <p:sldId id="375" r:id="rId11"/>
    <p:sldId id="389" r:id="rId12"/>
    <p:sldId id="385" r:id="rId13"/>
    <p:sldId id="376" r:id="rId14"/>
    <p:sldId id="345" r:id="rId15"/>
    <p:sldId id="346" r:id="rId16"/>
    <p:sldId id="356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10.png"/><Relationship Id="rId4" Type="http://schemas.openxmlformats.org/officeDocument/2006/relationships/audio" Target="../media/media8.wav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ĐƠN VỊ : PGD LƯƠNG TÀI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1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68A446-5ACE-D300-4819-1A6AF082A972}"/>
              </a:ext>
            </a:extLst>
          </p:cNvPr>
          <p:cNvGrpSpPr/>
          <p:nvPr/>
        </p:nvGrpSpPr>
        <p:grpSpPr>
          <a:xfrm>
            <a:off x="1123732" y="838200"/>
            <a:ext cx="9944536" cy="5494973"/>
            <a:chOff x="1123732" y="838200"/>
            <a:chExt cx="9944536" cy="5494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3C2CC1-71C6-47E3-6C52-FE387B884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806"/>
            <a:stretch/>
          </p:blipFill>
          <p:spPr>
            <a:xfrm>
              <a:off x="1123732" y="838200"/>
              <a:ext cx="9944536" cy="29862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768B7-06D3-9C49-FF60-611CEDBFD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442" y="4191000"/>
              <a:ext cx="9683115" cy="2142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8DFA7-6EA0-D2BD-39DD-C661139B8B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75" t="31111" r="33750" b="57626"/>
          <a:stretch/>
        </p:blipFill>
        <p:spPr>
          <a:xfrm>
            <a:off x="2018083" y="1693886"/>
            <a:ext cx="8572500" cy="1158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165B9-05CE-FBBE-8AC2-B48FB766D0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75" t="43704" r="33750" b="45555"/>
          <a:stretch/>
        </p:blipFill>
        <p:spPr>
          <a:xfrm>
            <a:off x="2057400" y="3973033"/>
            <a:ext cx="8572500" cy="1104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89DEFDBA-CADF-1DFB-10DF-DB4839A75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29969" y="1872776"/>
            <a:ext cx="406400" cy="406400"/>
          </a:xfrm>
          <a:prstGeom prst="rect">
            <a:avLst/>
          </a:prstGeom>
        </p:spPr>
      </p:pic>
      <p:pic>
        <p:nvPicPr>
          <p:cNvPr id="5" name="Be ken phim cau 1+2">
            <a:hlinkClick r:id="" action="ppaction://media"/>
            <a:extLst>
              <a:ext uri="{FF2B5EF4-FFF2-40B4-BE49-F238E27FC236}">
                <a16:creationId xmlns:a16="http://schemas.microsoft.com/office/drawing/2014/main" id="{C01814A7-CCDA-88F0-66A6-12A5C30E7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29969" y="3124200"/>
            <a:ext cx="406400" cy="406400"/>
          </a:xfrm>
          <a:prstGeom prst="rect">
            <a:avLst/>
          </a:prstGeom>
        </p:spPr>
      </p:pic>
      <p:pic>
        <p:nvPicPr>
          <p:cNvPr id="10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7167E65A-7197-330E-A2C6-0D430D64C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53006" y="42227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4466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2616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4052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2029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34A00-DF8C-3EBF-F0C0-31435AE4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38889" r="38125" b="50000"/>
          <a:stretch/>
        </p:blipFill>
        <p:spPr>
          <a:xfrm>
            <a:off x="1242060" y="1638312"/>
            <a:ext cx="9806940" cy="1257288"/>
          </a:xfrm>
          <a:prstGeom prst="rect">
            <a:avLst/>
          </a:prstGeom>
        </p:spPr>
      </p:pic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B65BD325-672D-FF32-F939-E998BD6CA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F0227E-DE50-F9E7-B449-B0BA5C876223}"/>
              </a:ext>
            </a:extLst>
          </p:cNvPr>
          <p:cNvGrpSpPr/>
          <p:nvPr/>
        </p:nvGrpSpPr>
        <p:grpSpPr>
          <a:xfrm>
            <a:off x="483802" y="2438400"/>
            <a:ext cx="11327198" cy="3429000"/>
            <a:chOff x="483802" y="2438400"/>
            <a:chExt cx="11327198" cy="342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634E47-3708-81AF-9D1C-1B929A073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875" t="39999" r="33125" b="32223"/>
            <a:stretch/>
          </p:blipFill>
          <p:spPr>
            <a:xfrm>
              <a:off x="960120" y="2438400"/>
              <a:ext cx="10850880" cy="33909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266BB5-490D-A52E-A96D-3C0F9A3C647A}"/>
                </a:ext>
              </a:extLst>
            </p:cNvPr>
            <p:cNvGrpSpPr/>
            <p:nvPr/>
          </p:nvGrpSpPr>
          <p:grpSpPr>
            <a:xfrm>
              <a:off x="483802" y="2475950"/>
              <a:ext cx="666750" cy="1286425"/>
              <a:chOff x="636202" y="2475950"/>
              <a:chExt cx="666750" cy="128642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7DD5FA1-FDD6-B4B3-B6D3-BDC01B7FD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2452">
                <a:off x="724975" y="2475950"/>
                <a:ext cx="489204" cy="64008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34B514-1606-8C84-C714-F20873FCB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6202" y="3095625"/>
                <a:ext cx="666750" cy="66675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0F83AA-9D9E-9DD3-5918-3080BBA126D0}"/>
                </a:ext>
              </a:extLst>
            </p:cNvPr>
            <p:cNvGrpSpPr/>
            <p:nvPr/>
          </p:nvGrpSpPr>
          <p:grpSpPr>
            <a:xfrm>
              <a:off x="483802" y="4580975"/>
              <a:ext cx="666750" cy="1286425"/>
              <a:chOff x="636202" y="2475950"/>
              <a:chExt cx="666750" cy="128642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74A7E6-168F-DF92-6CEF-9EC2604B2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2452">
                <a:off x="724975" y="2475950"/>
                <a:ext cx="489204" cy="64008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245D2D5-CA63-34B4-A1ED-D76DFF40A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6202" y="3095625"/>
                <a:ext cx="666750" cy="666750"/>
              </a:xfrm>
              <a:prstGeom prst="rect">
                <a:avLst/>
              </a:prstGeom>
            </p:spPr>
          </p:pic>
        </p:grpSp>
      </p:grpSp>
      <p:pic>
        <p:nvPicPr>
          <p:cNvPr id="16" name="Be nhac cu go">
            <a:hlinkClick r:id="" action="ppaction://media"/>
            <a:extLst>
              <a:ext uri="{FF2B5EF4-FFF2-40B4-BE49-F238E27FC236}">
                <a16:creationId xmlns:a16="http://schemas.microsoft.com/office/drawing/2014/main" id="{8F1E7CD3-4227-FB6E-511E-A874386B6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92799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FFFD4DF7-B6A3-9679-B9CA-C4F69CE3DA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10210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E7CEC3A2-CD53-D8FD-331D-B63DF5674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38187"/>
            <a:ext cx="10744200" cy="6043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TƯƠI ĐẸP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BÀI 2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42616"/>
            <a:ext cx="99822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gam Đô trưởng theo mẫu; 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1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Nhạc cụ: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hoà tấu số 1</a:t>
            </a:r>
          </a:p>
          <a:p>
            <a:pPr algn="just">
              <a:spcAft>
                <a:spcPts val="300"/>
              </a:spcAft>
            </a:pP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3048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Đô trưởng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endParaRPr lang="en-US" b="1" ker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565458-8273-D091-7755-602F7C1442B5}"/>
              </a:ext>
            </a:extLst>
          </p:cNvPr>
          <p:cNvGrpSpPr/>
          <p:nvPr/>
        </p:nvGrpSpPr>
        <p:grpSpPr>
          <a:xfrm>
            <a:off x="1316666" y="1066800"/>
            <a:ext cx="9562624" cy="5365763"/>
            <a:chOff x="1316666" y="1066800"/>
            <a:chExt cx="9562624" cy="53657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45E3B9-187F-DF28-8F87-D29059847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4"/>
            <a:stretch/>
          </p:blipFill>
          <p:spPr>
            <a:xfrm>
              <a:off x="1316666" y="4648200"/>
              <a:ext cx="9562624" cy="17843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E46F33-F34D-E80F-4971-9E77E03E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283" y="1066800"/>
              <a:ext cx="9383434" cy="3667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Doc gam C theo mau 3-8">
            <a:hlinkClick r:id="" action="ppaction://media"/>
            <a:extLst>
              <a:ext uri="{FF2B5EF4-FFF2-40B4-BE49-F238E27FC236}">
                <a16:creationId xmlns:a16="http://schemas.microsoft.com/office/drawing/2014/main" id="{02F1A1B9-22E5-F589-5F81-C972AB733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1600200"/>
            <a:ext cx="1056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55379" y="45254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26524" y="4343400"/>
            <a:ext cx="8900914" cy="1634539"/>
            <a:chOff x="1780745" y="4550980"/>
            <a:chExt cx="8900914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8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615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8069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đen chấm dôi, nốt đen, nốt móc đơn, nốt móc kép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76200" y="43670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378724" y="6060440"/>
            <a:ext cx="691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2 nét nhạc: 5 nhịp + 5 nhịp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E7DBB-7543-C788-9E39-68FDE7B06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6" t="24444" r="33750" b="41663"/>
          <a:stretch/>
        </p:blipFill>
        <p:spPr>
          <a:xfrm>
            <a:off x="648942" y="321718"/>
            <a:ext cx="10933458" cy="36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03DAB-7E8D-E30E-16CA-65FDEB2B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51" y="3200400"/>
            <a:ext cx="7474649" cy="718566"/>
          </a:xfrm>
          <a:prstGeom prst="rect">
            <a:avLst/>
          </a:prstGeom>
        </p:spPr>
      </p:pic>
      <p:pic>
        <p:nvPicPr>
          <p:cNvPr id="4" name="AmHinhTietTau bai doc nhac 1 amThanh">
            <a:hlinkClick r:id="" action="ppaction://media"/>
            <a:extLst>
              <a:ext uri="{FF2B5EF4-FFF2-40B4-BE49-F238E27FC236}">
                <a16:creationId xmlns:a16="http://schemas.microsoft.com/office/drawing/2014/main" id="{07C662BE-5B46-C258-55F3-890792CE2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92800" y="2029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6556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so 1 nghe mau">
            <a:hlinkClick r:id="" action="ppaction://media"/>
            <a:extLst>
              <a:ext uri="{FF2B5EF4-FFF2-40B4-BE49-F238E27FC236}">
                <a16:creationId xmlns:a16="http://schemas.microsoft.com/office/drawing/2014/main" id="{D399E731-2407-BF70-83FF-3368F26D0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71600"/>
            <a:ext cx="11584017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175260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403413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87E0B-6826-66C4-D752-D233412A1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337"/>
          <a:stretch/>
        </p:blipFill>
        <p:spPr>
          <a:xfrm>
            <a:off x="627887" y="2433466"/>
            <a:ext cx="10936226" cy="99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2ECFE-F074-E135-E9AF-C90E68E0C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953"/>
          <a:stretch/>
        </p:blipFill>
        <p:spPr>
          <a:xfrm>
            <a:off x="627887" y="4724400"/>
            <a:ext cx="10936226" cy="1004933"/>
          </a:xfrm>
          <a:prstGeom prst="rect">
            <a:avLst/>
          </a:prstGeom>
        </p:spPr>
      </p:pic>
      <p:pic>
        <p:nvPicPr>
          <p:cNvPr id="9" name="Cau 1 Bai doc nhac so 1">
            <a:hlinkClick r:id="" action="ppaction://media"/>
            <a:extLst>
              <a:ext uri="{FF2B5EF4-FFF2-40B4-BE49-F238E27FC236}">
                <a16:creationId xmlns:a16="http://schemas.microsoft.com/office/drawing/2014/main" id="{F4363B71-4DB5-0167-F442-036A365DF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48600" y="1807866"/>
            <a:ext cx="406400" cy="406400"/>
          </a:xfrm>
          <a:prstGeom prst="rect">
            <a:avLst/>
          </a:prstGeom>
        </p:spPr>
      </p:pic>
      <p:pic>
        <p:nvPicPr>
          <p:cNvPr id="10" name="Cau 2 Bai doc nhac so 1">
            <a:hlinkClick r:id="" action="ppaction://media"/>
            <a:extLst>
              <a:ext uri="{FF2B5EF4-FFF2-40B4-BE49-F238E27FC236}">
                <a16:creationId xmlns:a16="http://schemas.microsoft.com/office/drawing/2014/main" id="{85231C63-261F-96C8-CFC5-8CFB260CA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48600" y="4050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Doc Nhac so 1 Edur">
            <a:hlinkClick r:id="" action="ppaction://media"/>
            <a:extLst>
              <a:ext uri="{FF2B5EF4-FFF2-40B4-BE49-F238E27FC236}">
                <a16:creationId xmlns:a16="http://schemas.microsoft.com/office/drawing/2014/main" id="{9D5EBA4A-2074-9195-AE10-669604C96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1143000"/>
            <a:ext cx="11836400" cy="5029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9530</TotalTime>
  <Words>214</Words>
  <PresentationFormat>Widescreen</PresentationFormat>
  <Paragraphs>43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Default Design</vt:lpstr>
      <vt:lpstr>ĐƠN VỊ : PGD LƯƠNG TÀI</vt:lpstr>
      <vt:lpstr>Chủ đề 1 THIÊN NHIÊN TƯƠI ĐẸP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2006-11-06T13:45:38Z</dcterms:created>
  <dcterms:modified xsi:type="dcterms:W3CDTF">2023-08-18T14:49:33Z</dcterms:modified>
</cp:coreProperties>
</file>