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sldIdLst>
    <p:sldId id="267" r:id="rId6"/>
    <p:sldId id="261" r:id="rId7"/>
    <p:sldId id="262" r:id="rId8"/>
    <p:sldId id="263" r:id="rId9"/>
    <p:sldId id="264" r:id="rId10"/>
    <p:sldId id="265" r:id="rId11"/>
    <p:sldId id="266" r:id="rId12"/>
    <p:sldId id="257" r:id="rId13"/>
    <p:sldId id="258" r:id="rId14"/>
    <p:sldId id="259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9" Type="http://schemas.openxmlformats.org/officeDocument/2006/relationships/slideLayout" Target="../slideLayouts/slideLayout12.xml"/><Relationship Id="rId18" Type="http://schemas.openxmlformats.org/officeDocument/2006/relationships/audio" Target="../media/audio2.wav"/><Relationship Id="rId17" Type="http://schemas.openxmlformats.org/officeDocument/2006/relationships/audio" Target="../media/audio1.wav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8" Type="http://schemas.openxmlformats.org/officeDocument/2006/relationships/slideLayout" Target="../slideLayouts/slideLayout12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8" Type="http://schemas.openxmlformats.org/officeDocument/2006/relationships/slideLayout" Target="../slideLayouts/slideLayout12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2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8" Type="http://schemas.openxmlformats.org/officeDocument/2006/relationships/slideLayout" Target="../slideLayouts/slideLayout12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9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1.xml"/><Relationship Id="rId2" Type="http://schemas.microsoft.com/office/2007/relationships/media" Target="../media/media5.mp4"/><Relationship Id="rId1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" y="0"/>
            <a:ext cx="12091035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em!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185" y="1318260"/>
            <a:ext cx="10294620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15" y="1036955"/>
            <a:ext cx="10398760" cy="451294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142490" y="405447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793490" y="405447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468620" y="405447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7097395" y="405447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1252855"/>
            <a:ext cx="11094085" cy="340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11569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98900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980430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61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45502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930" y="883285"/>
            <a:ext cx="10591165" cy="45935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881630" y="3888740"/>
            <a:ext cx="3455035" cy="6940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60010" y="3933825"/>
            <a:ext cx="3576320" cy="6940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900555" y="3964305"/>
            <a:ext cx="4874260" cy="4978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81195" y="3933825"/>
            <a:ext cx="4949190" cy="6642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080" y="379730"/>
            <a:ext cx="9224645" cy="573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55" y="621665"/>
            <a:ext cx="8747760" cy="531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96730" y="4637594"/>
            <a:ext cx="2157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 PHẨM CỦA TRỢ GIẢNG</a:t>
            </a:r>
            <a:endParaRPr lang="en-US" sz="11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925" y="4896030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  <a:endParaRPr lang="en-US" sz="11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nimBg="1"/>
      <p:bldP spid="26" grpId="0"/>
      <p:bldP spid="10" grpId="0"/>
      <p:bldP spid="19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1643" y="812776"/>
            <a:ext cx="839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thích hợp cho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bài học.</a:t>
            </a:r>
            <a:endParaRPr lang="en-US" sz="2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702" y="1296102"/>
            <a:ext cx="1027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trò chơi : </a:t>
            </a:r>
            <a:endParaRPr lang="en-US" sz="240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trả lời đúng thì đ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 còn không trả lời đúng thì ng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lại.</a:t>
            </a:r>
            <a:endParaRPr lang="en-US" sz="240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027" y="3476441"/>
            <a:ext cx="6664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1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ra đáp án sau khi học sinh trả lời xong.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028" y="4040680"/>
            <a:ext cx="455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2A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đúng thì bấm vào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rrow: Pentagon 8"/>
          <p:cNvSpPr/>
          <p:nvPr/>
        </p:nvSpPr>
        <p:spPr>
          <a:xfrm flipH="1">
            <a:off x="5936798" y="393146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/ĐÚNG</a:t>
            </a:r>
            <a:endParaRPr lang="en-US" sz="14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0297" y="4040680"/>
            <a:ext cx="228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mời học sinh lên xe.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28" y="2199289"/>
            <a:ext cx="4621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Thao tác ch</a:t>
            </a:r>
            <a:r>
              <a:rPr lang="vi-VN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ơ</a:t>
            </a:r>
            <a:r>
              <a:rPr lang="en-US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:</a:t>
            </a:r>
            <a:endParaRPr lang="en-US" sz="5400" b="1" cap="none" spc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1027" y="4758258"/>
            <a:ext cx="4342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2B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sai thì bấm vào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8942" y="4758258"/>
            <a:ext cx="2735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không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rrow: Pentagon 14"/>
          <p:cNvSpPr/>
          <p:nvPr/>
        </p:nvSpPr>
        <p:spPr>
          <a:xfrm>
            <a:off x="5785090" y="4649043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/SAI</a:t>
            </a:r>
            <a:endParaRPr lang="en-US" sz="14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1027" y="5475837"/>
            <a:ext cx="5046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3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để qua câu hỏi tiếp theo.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912" y="6180069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+ 3 =</a:t>
            </a:r>
            <a:endParaRPr lang="en-US" sz="48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endParaRPr 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62 + 4 =</a:t>
            </a:r>
            <a:endParaRPr lang="en-US" sz="44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66</a:t>
            </a:r>
            <a:endParaRPr lang="en-US" sz="4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 + 5 =</a:t>
            </a:r>
            <a:endParaRPr lang="en-US" sz="44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en-US" sz="4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+ 12 =</a:t>
            </a:r>
            <a:endParaRPr lang="en-US" sz="44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</a:t>
            </a:r>
            <a:endParaRPr lang="en-US" sz="4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3170" y="3219271"/>
              <a:ext cx="5417344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trừ dạng 39 - 15</a:t>
              </a:r>
              <a:endPara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tiết)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deo-18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Presentation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Tahoma</vt:lpstr>
      <vt:lpstr>Microsoft YaHei</vt:lpstr>
      <vt:lpstr>Arial Unicode MS</vt:lpstr>
      <vt:lpstr>Calibri Light</vt:lpstr>
      <vt:lpstr>Calibri</vt:lpstr>
      <vt:lpstr>1_Office Theme</vt:lpstr>
      <vt:lpstr>2_Office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2</cp:revision>
  <dcterms:created xsi:type="dcterms:W3CDTF">2020-10-02T08:14:00Z</dcterms:created>
  <dcterms:modified xsi:type="dcterms:W3CDTF">2020-10-06T04:30:28Z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