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7" r:id="rId3"/>
    <p:sldId id="276" r:id="rId4"/>
    <p:sldId id="279" r:id="rId5"/>
    <p:sldId id="280" r:id="rId6"/>
    <p:sldId id="278" r:id="rId7"/>
    <p:sldId id="281" r:id="rId8"/>
    <p:sldId id="258" r:id="rId9"/>
    <p:sldId id="282" r:id="rId10"/>
    <p:sldId id="285" r:id="rId11"/>
    <p:sldId id="284" r:id="rId12"/>
    <p:sldId id="287" r:id="rId13"/>
    <p:sldId id="286" r:id="rId14"/>
    <p:sldId id="283" r:id="rId15"/>
    <p:sldId id="288" r:id="rId16"/>
    <p:sldId id="259" r:id="rId17"/>
    <p:sldId id="289" r:id="rId18"/>
    <p:sldId id="260" r:id="rId19"/>
    <p:sldId id="292" r:id="rId20"/>
    <p:sldId id="294" r:id="rId21"/>
    <p:sldId id="295" r:id="rId22"/>
    <p:sldId id="293" r:id="rId23"/>
    <p:sldId id="305" r:id="rId24"/>
    <p:sldId id="261" r:id="rId25"/>
    <p:sldId id="296" r:id="rId26"/>
    <p:sldId id="306" r:id="rId27"/>
    <p:sldId id="297" r:id="rId28"/>
    <p:sldId id="298" r:id="rId29"/>
    <p:sldId id="307" r:id="rId30"/>
    <p:sldId id="308" r:id="rId31"/>
    <p:sldId id="309" r:id="rId32"/>
    <p:sldId id="266" r:id="rId33"/>
    <p:sldId id="299" r:id="rId34"/>
    <p:sldId id="300" r:id="rId35"/>
    <p:sldId id="267" r:id="rId36"/>
    <p:sldId id="302" r:id="rId37"/>
    <p:sldId id="303" r:id="rId38"/>
    <p:sldId id="304" r:id="rId39"/>
    <p:sldId id="274" r:id="rId40"/>
    <p:sldId id="275" r:id="rId41"/>
    <p:sldId id="271" r:id="rId4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74" y="12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7: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502004"/>
            <a:ext cx="4114800" cy="2547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023250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9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9964" y="1447800"/>
            <a:ext cx="62576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rưng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9964" y="2829044"/>
            <a:ext cx="625763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2" y="1295400"/>
            <a:ext cx="4512198" cy="289203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4429446" y="1524000"/>
            <a:ext cx="3667446" cy="1524000"/>
          </a:xfrm>
          <a:prstGeom prst="cloudCallout">
            <a:avLst>
              <a:gd name="adj1" fmla="val -33804"/>
              <a:gd name="adj2" fmla="val 641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6" y="1447800"/>
            <a:ext cx="3427584" cy="257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90" y="1457347"/>
            <a:ext cx="3527710" cy="26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399"/>
            <a:ext cx="4901765" cy="3106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354" y="3343870"/>
            <a:ext cx="65236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156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628050" y="1219200"/>
            <a:ext cx="4306150" cy="12954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2" y="1600200"/>
            <a:ext cx="56350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676400"/>
            <a:ext cx="5715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4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0016"/>
            <a:ext cx="5657208" cy="278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24000"/>
            <a:ext cx="645116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ở ý 1,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61 SGK: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4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6" y="1447800"/>
            <a:ext cx="5153024" cy="284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92" y="1752600"/>
            <a:ext cx="2266308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(4 HS)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000" y="12954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352" y="1295400"/>
            <a:ext cx="678404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934" y="2971800"/>
            <a:ext cx="679646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453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286892" cy="198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577" y="1981200"/>
            <a:ext cx="303322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6300" y="1295400"/>
            <a:ext cx="57531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DU LỊCH LÀNG NGHỀ QUA TRANH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209800"/>
            <a:ext cx="369360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– 5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5754"/>
            <a:ext cx="2929180" cy="29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676400" y="15240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8483" y="1547336"/>
            <a:ext cx="6769311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628050" y="1219200"/>
            <a:ext cx="5019660" cy="19812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532" y="1981200"/>
            <a:ext cx="707826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55507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09800" y="1219200"/>
            <a:ext cx="5562600" cy="198120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4009" y="2438400"/>
            <a:ext cx="65821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28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2" y="1295400"/>
            <a:ext cx="3964148" cy="307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228600" y="1383580"/>
            <a:ext cx="4134492" cy="1131020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711" y="2819400"/>
            <a:ext cx="695888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181761"/>
            <a:ext cx="594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...”.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14478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981200"/>
            <a:ext cx="723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92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 “NẾU”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12192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 “THÌ”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434184" cy="27084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HS,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1214" y="1600200"/>
            <a:ext cx="6821186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47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98" y="1600200"/>
            <a:ext cx="665240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9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50" y="1467032"/>
            <a:ext cx="2990450" cy="1992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30025"/>
            <a:ext cx="36010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42" y="1487815"/>
            <a:ext cx="2950858" cy="1966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2942" y="3528568"/>
            <a:ext cx="333185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đá mỹ nghệ Non Nước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Hòa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Ngũ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Hành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Đà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349" y="2055674"/>
            <a:ext cx="661585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13716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765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4626" y="1600200"/>
            <a:ext cx="6747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20211"/>
            <a:ext cx="3822114" cy="348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92" y="727868"/>
            <a:ext cx="3200400" cy="37306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5800" y="1752600"/>
            <a:ext cx="4114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1600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4125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600200"/>
            <a:ext cx="5562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81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3" y="1524000"/>
            <a:ext cx="7083666" cy="241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277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7" y="1219200"/>
            <a:ext cx="7123250" cy="32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4469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84" y="1190118"/>
            <a:ext cx="2399016" cy="33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943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961508" y="1150937"/>
            <a:ext cx="5429892" cy="12754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057400" y="1620117"/>
            <a:ext cx="5429892" cy="12754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027382" y="1981200"/>
            <a:ext cx="5745018" cy="1504083"/>
          </a:xfrm>
          <a:prstGeom prst="cloudCallout">
            <a:avLst>
              <a:gd name="adj1" fmla="val -48411"/>
              <a:gd name="adj2" fmla="val 556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929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" y="1295400"/>
            <a:ext cx="3352798" cy="22338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3606225"/>
            <a:ext cx="286959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98" y="1295400"/>
            <a:ext cx="3313702" cy="2207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3581400"/>
            <a:ext cx="2743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649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9782" y="2886670"/>
            <a:ext cx="29764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24310"/>
            <a:ext cx="3924442" cy="31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4" y="1295400"/>
            <a:ext cx="3314066" cy="2199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581400"/>
            <a:ext cx="328692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50" y="1295400"/>
            <a:ext cx="3099450" cy="2324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681427"/>
            <a:ext cx="2819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nghề Đan Đó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T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hủ Sỹ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Tiên Lữ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Hưng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7" y="1295400"/>
            <a:ext cx="3294360" cy="2190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928" y="3606225"/>
            <a:ext cx="296827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Làng nghề hương xạ Cao Thôn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Bảo Khê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Hưng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62" y="1295400"/>
            <a:ext cx="3317938" cy="2260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1" y="3682425"/>
            <a:ext cx="2590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628721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133600" y="1219200"/>
            <a:ext cx="4191000" cy="1066800"/>
          </a:xfrm>
          <a:prstGeom prst="cloudCallout">
            <a:avLst>
              <a:gd name="adj1" fmla="val -36701"/>
              <a:gd name="adj2" fmla="val 846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8" y="2667096"/>
            <a:ext cx="6468892" cy="167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8" y="1342574"/>
            <a:ext cx="6575482" cy="307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267591" y="1905000"/>
            <a:ext cx="4191000" cy="1066800"/>
          </a:xfrm>
          <a:prstGeom prst="cloudCallout">
            <a:avLst>
              <a:gd name="adj1" fmla="val -32293"/>
              <a:gd name="adj2" fmla="val 82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32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ý an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TRUYỀN THỐNG Ở VIỆT NAM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82" y="1296598"/>
            <a:ext cx="6209018" cy="3123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2265282" y="1905000"/>
            <a:ext cx="4191000" cy="1066800"/>
          </a:xfrm>
          <a:prstGeom prst="cloudCallout">
            <a:avLst>
              <a:gd name="adj1" fmla="val -32293"/>
              <a:gd name="adj2" fmla="val 829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86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3025</Words>
  <PresentationFormat>Custom</PresentationFormat>
  <Paragraphs>241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2021-09-30T13:17:12Z</dcterms:modified>
</cp:coreProperties>
</file>