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6" r:id="rId4"/>
    <p:sldId id="258" r:id="rId5"/>
    <p:sldId id="260" r:id="rId6"/>
    <p:sldId id="262" r:id="rId7"/>
    <p:sldId id="263" r:id="rId8"/>
    <p:sldId id="42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4036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8956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4328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863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2272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7709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1097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028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4104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474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06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561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12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gif"/><Relationship Id="rId5" Type="http://schemas.openxmlformats.org/officeDocument/2006/relationships/slide" Target="slide5.xml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slide" Target="slide6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524000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191000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2514600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143000"/>
            <a:ext cx="2286000" cy="19812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0" y="5562600"/>
            <a:ext cx="1905000" cy="1295400"/>
          </a:xfrm>
          <a:prstGeom prst="rect">
            <a:avLst/>
          </a:prstGeom>
        </p:spPr>
      </p:pic>
      <p:pic>
        <p:nvPicPr>
          <p:cNvPr id="13" name="Picture 12" descr="41de1940fddd4979ee9c546aa68145dc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2800" y="5029200"/>
            <a:ext cx="2133600" cy="2133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9144000" y="3657600"/>
            <a:ext cx="2090890" cy="114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333 -0.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575 -0.4333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113</Words>
  <PresentationFormat>Trình chiếu Trên màn hình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2023-09-16T10:48:45Z</dcterms:modified>
</cp:coreProperties>
</file>