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5"/>
  </p:notesMasterIdLst>
  <p:sldIdLst>
    <p:sldId id="381" r:id="rId5"/>
    <p:sldId id="382" r:id="rId6"/>
    <p:sldId id="383" r:id="rId7"/>
    <p:sldId id="391" r:id="rId8"/>
    <p:sldId id="477" r:id="rId9"/>
    <p:sldId id="466" r:id="rId10"/>
    <p:sldId id="479" r:id="rId11"/>
    <p:sldId id="393" r:id="rId12"/>
    <p:sldId id="468" r:id="rId13"/>
    <p:sldId id="492" r:id="rId14"/>
    <p:sldId id="493" r:id="rId15"/>
    <p:sldId id="471" r:id="rId16"/>
    <p:sldId id="480" r:id="rId17"/>
    <p:sldId id="430" r:id="rId18"/>
    <p:sldId id="344" r:id="rId19"/>
    <p:sldId id="481" r:id="rId20"/>
    <p:sldId id="472" r:id="rId21"/>
    <p:sldId id="482" r:id="rId22"/>
    <p:sldId id="483" r:id="rId23"/>
    <p:sldId id="341" r:id="rId24"/>
    <p:sldId id="484" r:id="rId25"/>
    <p:sldId id="485" r:id="rId26"/>
    <p:sldId id="486" r:id="rId27"/>
    <p:sldId id="473" r:id="rId28"/>
    <p:sldId id="488" r:id="rId29"/>
    <p:sldId id="494" r:id="rId30"/>
    <p:sldId id="475" r:id="rId31"/>
    <p:sldId id="489" r:id="rId32"/>
    <p:sldId id="490" r:id="rId33"/>
    <p:sldId id="4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EC8"/>
    <a:srgbClr val="1B0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0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0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1728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88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7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507A9-4D9E-49FE-9E5A-C6F024BF45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3A3FC-411F-4005-9664-93E0B612B0A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3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C2280-E5B6-4BEF-BB17-AFA46D3E5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A4A23-50FB-445D-8CB9-96A0384F189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3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3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BAAF6-2568-4A33-9EAF-2916344CFD4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BF7B-9D52-457A-8B12-AB76266A39BA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098EE-F4F6-488F-99DB-BE8F6CC23B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890B2-7B80-449E-800C-863E995A336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BAC22-E2F5-4635-8FB8-FF9BDDD6F10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F0A9C-EE68-41EE-8E94-FD48178437F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6DE01-5E40-4665-8BFE-2BE7887DF40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A82D2-1262-441B-895D-9F236F76CD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D02D-BEA0-4FDB-B0D3-99BCE883DF0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7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7" y="1600204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7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0FB28-C0E2-479B-8452-04007B2524F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3.mp3"/><Relationship Id="rId7" Type="http://schemas.openxmlformats.org/officeDocument/2006/relationships/image" Target="../media/image1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13.mp3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6.mp3"/><Relationship Id="rId7" Type="http://schemas.openxmlformats.org/officeDocument/2006/relationships/image" Target="../media/image1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16.mp3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2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2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2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1430" y="1905"/>
            <a:ext cx="12195810" cy="6886575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2508885" y="2424430"/>
            <a:ext cx="642620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TRỰC TUYẾN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3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2787015" y="4540250"/>
            <a:ext cx="642620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vị: Trường Tiểu học </a:t>
            </a: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" y="4848860"/>
            <a:ext cx="4018915" cy="20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7880" y="3780155"/>
            <a:ext cx="3824605" cy="3208020"/>
          </a:xfrm>
          <a:prstGeom prst="rect">
            <a:avLst/>
          </a:prstGeom>
        </p:spPr>
      </p:pic>
      <p:pic>
        <p:nvPicPr>
          <p:cNvPr id="3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7575" y="7169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. Thế giới của tuổi thơ (hát mẫu)">
            <a:hlinkClick r:id="" action="ppaction://media"/>
            <a:extLst>
              <a:ext uri="{FF2B5EF4-FFF2-40B4-BE49-F238E27FC236}">
                <a16:creationId xmlns:a16="http://schemas.microsoft.com/office/drawing/2014/main" id="{41502ECD-6B39-57B5-2DCE-E247639A9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2471" y="3551359"/>
            <a:ext cx="3824605" cy="320802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051FDC94-F898-3C77-2DEC-4D5009494105}"/>
              </a:ext>
            </a:extLst>
          </p:cNvPr>
          <p:cNvSpPr txBox="1"/>
          <p:nvPr/>
        </p:nvSpPr>
        <p:spPr>
          <a:xfrm>
            <a:off x="3092820" y="1954079"/>
            <a:ext cx="6964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HÁT TỪNG CÂU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39B95-514B-C60A-4065-A3774262EF3E}"/>
              </a:ext>
            </a:extLst>
          </p:cNvPr>
          <p:cNvSpPr txBox="1"/>
          <p:nvPr/>
        </p:nvSpPr>
        <p:spPr>
          <a:xfrm>
            <a:off x="3018367" y="2800163"/>
            <a:ext cx="61552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35896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61437" y="268165"/>
            <a:ext cx="95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B26A835-E6D2-B0AC-E52F-35B9EEFCC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66" y="1465573"/>
            <a:ext cx="8204742" cy="165569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88CECB5-21EC-040E-C257-E6D53413C17F}"/>
              </a:ext>
            </a:extLst>
          </p:cNvPr>
          <p:cNvSpPr txBox="1"/>
          <p:nvPr/>
        </p:nvSpPr>
        <p:spPr>
          <a:xfrm>
            <a:off x="1265046" y="2983853"/>
            <a:ext cx="7962923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vang.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1">
            <a:hlinkClick r:id="" action="ppaction://media"/>
            <a:extLst>
              <a:ext uri="{FF2B5EF4-FFF2-40B4-BE49-F238E27FC236}">
                <a16:creationId xmlns:a16="http://schemas.microsoft.com/office/drawing/2014/main" id="{DB0446D4-3E5B-2C4A-1928-2ACF49528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5654" y="7406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61437" y="268165"/>
            <a:ext cx="95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89A5A03-171A-4778-696A-F6D22A8FA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7" y="1593710"/>
            <a:ext cx="9522177" cy="155018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461A601-4E3E-71C8-2089-431D5BADF49C}"/>
              </a:ext>
            </a:extLst>
          </p:cNvPr>
          <p:cNvSpPr txBox="1"/>
          <p:nvPr/>
        </p:nvSpPr>
        <p:spPr>
          <a:xfrm>
            <a:off x="2608386" y="3143897"/>
            <a:ext cx="7962923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2">
            <a:hlinkClick r:id="" action="ppaction://media"/>
            <a:extLst>
              <a:ext uri="{FF2B5EF4-FFF2-40B4-BE49-F238E27FC236}">
                <a16:creationId xmlns:a16="http://schemas.microsoft.com/office/drawing/2014/main" id="{4A2124DD-1792-924A-7991-6752B3DBD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5654" y="732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6200000">
            <a:off x="2668270" y="-2666365"/>
            <a:ext cx="6856730" cy="1219073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B34CDECF-B1DE-3D07-27A6-FE7BE9E18FE0}"/>
              </a:ext>
            </a:extLst>
          </p:cNvPr>
          <p:cNvSpPr txBox="1"/>
          <p:nvPr/>
        </p:nvSpPr>
        <p:spPr>
          <a:xfrm>
            <a:off x="3657491" y="655027"/>
            <a:ext cx="405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1+2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F72F152-01AA-CD16-161B-A66E03F8B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23" y="1406769"/>
            <a:ext cx="10955215" cy="382465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FBCC53-228A-2BF8-3F73-3822B3757727}"/>
              </a:ext>
            </a:extLst>
          </p:cNvPr>
          <p:cNvSpPr txBox="1"/>
          <p:nvPr/>
        </p:nvSpPr>
        <p:spPr>
          <a:xfrm>
            <a:off x="2302538" y="2640953"/>
            <a:ext cx="9065916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vang.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265FCDC-1554-C482-2DA8-76B24089142C}"/>
              </a:ext>
            </a:extLst>
          </p:cNvPr>
          <p:cNvSpPr txBox="1"/>
          <p:nvPr/>
        </p:nvSpPr>
        <p:spPr>
          <a:xfrm>
            <a:off x="1711502" y="5251528"/>
            <a:ext cx="9065916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c1.2">
            <a:hlinkClick r:id="" action="ppaction://media"/>
            <a:extLst>
              <a:ext uri="{FF2B5EF4-FFF2-40B4-BE49-F238E27FC236}">
                <a16:creationId xmlns:a16="http://schemas.microsoft.com/office/drawing/2014/main" id="{34576C7D-8061-5C4F-1E4D-AC3720CD4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7818" y="9022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86360"/>
            <a:ext cx="12265269" cy="612648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533753" y="716769"/>
            <a:ext cx="24784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2C080BA-5CDD-22BD-5FAA-6C4E20748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623" y="2305728"/>
            <a:ext cx="10563957" cy="1861826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DB80A62-9195-7453-862F-383D8A5E90D2}"/>
              </a:ext>
            </a:extLst>
          </p:cNvPr>
          <p:cNvSpPr txBox="1"/>
          <p:nvPr/>
        </p:nvSpPr>
        <p:spPr>
          <a:xfrm>
            <a:off x="3790193" y="3967851"/>
            <a:ext cx="7962923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tung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4A2C684C-F7C9-C301-3624-DA834C54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70" y="4629150"/>
            <a:ext cx="4129405" cy="20955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4">
            <a:extLst>
              <a:ext uri="{FF2B5EF4-FFF2-40B4-BE49-F238E27FC236}">
                <a16:creationId xmlns:a16="http://schemas.microsoft.com/office/drawing/2014/main" id="{3C289F12-41B6-3939-87DD-CAADF6689CFD}"/>
              </a:ext>
            </a:extLst>
          </p:cNvPr>
          <p:cNvGrpSpPr/>
          <p:nvPr/>
        </p:nvGrpSpPr>
        <p:grpSpPr bwMode="auto">
          <a:xfrm>
            <a:off x="0" y="6355080"/>
            <a:ext cx="12489180" cy="502920"/>
            <a:chOff x="0" y="4003"/>
            <a:chExt cx="5511" cy="317"/>
          </a:xfrm>
        </p:grpSpPr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CF279B8A-2FB3-CB94-A795-77D2AECECC1D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D9B6BD46-54CD-2D17-0A31-F8DDEE658E0F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1880E032-B950-EFA7-E3A0-836357BB16F3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38">
              <a:extLst>
                <a:ext uri="{FF2B5EF4-FFF2-40B4-BE49-F238E27FC236}">
                  <a16:creationId xmlns:a16="http://schemas.microsoft.com/office/drawing/2014/main" id="{E075A912-F6DC-1A23-BBAB-1F0AD4D7187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3" name="Freeform 39">
                <a:extLst>
                  <a:ext uri="{FF2B5EF4-FFF2-40B4-BE49-F238E27FC236}">
                    <a16:creationId xmlns:a16="http://schemas.microsoft.com/office/drawing/2014/main" id="{37A8CEF9-7996-8A6A-775D-A97B0D7D428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40">
                <a:extLst>
                  <a:ext uri="{FF2B5EF4-FFF2-40B4-BE49-F238E27FC236}">
                    <a16:creationId xmlns:a16="http://schemas.microsoft.com/office/drawing/2014/main" id="{400BE801-4437-95F7-5840-1A485D31503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41">
                <a:extLst>
                  <a:ext uri="{FF2B5EF4-FFF2-40B4-BE49-F238E27FC236}">
                    <a16:creationId xmlns:a16="http://schemas.microsoft.com/office/drawing/2014/main" id="{E4F315DC-F96C-604E-3A0A-97841C580B6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42">
                <a:extLst>
                  <a:ext uri="{FF2B5EF4-FFF2-40B4-BE49-F238E27FC236}">
                    <a16:creationId xmlns:a16="http://schemas.microsoft.com/office/drawing/2014/main" id="{9890D800-014A-655B-78D2-C9EC32097F7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3">
                <a:extLst>
                  <a:ext uri="{FF2B5EF4-FFF2-40B4-BE49-F238E27FC236}">
                    <a16:creationId xmlns:a16="http://schemas.microsoft.com/office/drawing/2014/main" id="{3FB4FFBF-6A54-DF0A-8EB9-50C16D3A8B6F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44">
                <a:extLst>
                  <a:ext uri="{FF2B5EF4-FFF2-40B4-BE49-F238E27FC236}">
                    <a16:creationId xmlns:a16="http://schemas.microsoft.com/office/drawing/2014/main" id="{0DEF5042-46F2-EB7F-0E44-6C23FCB8ED2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45">
                <a:extLst>
                  <a:ext uri="{FF2B5EF4-FFF2-40B4-BE49-F238E27FC236}">
                    <a16:creationId xmlns:a16="http://schemas.microsoft.com/office/drawing/2014/main" id="{E4211598-2AF0-4852-233D-A39A0E74D56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46">
                <a:extLst>
                  <a:ext uri="{FF2B5EF4-FFF2-40B4-BE49-F238E27FC236}">
                    <a16:creationId xmlns:a16="http://schemas.microsoft.com/office/drawing/2014/main" id="{08803FD8-D14D-3BF3-8064-17CC1DFEBC7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47">
                <a:extLst>
                  <a:ext uri="{FF2B5EF4-FFF2-40B4-BE49-F238E27FC236}">
                    <a16:creationId xmlns:a16="http://schemas.microsoft.com/office/drawing/2014/main" id="{D7305FD1-20A4-71A1-46C3-803E0839D96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48">
                <a:extLst>
                  <a:ext uri="{FF2B5EF4-FFF2-40B4-BE49-F238E27FC236}">
                    <a16:creationId xmlns:a16="http://schemas.microsoft.com/office/drawing/2014/main" id="{04870824-1CC2-1A70-3B51-372B7582090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49">
                <a:extLst>
                  <a:ext uri="{FF2B5EF4-FFF2-40B4-BE49-F238E27FC236}">
                    <a16:creationId xmlns:a16="http://schemas.microsoft.com/office/drawing/2014/main" id="{AED5DAC9-20D7-DEF5-3E8B-35F3095EA22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50">
                <a:extLst>
                  <a:ext uri="{FF2B5EF4-FFF2-40B4-BE49-F238E27FC236}">
                    <a16:creationId xmlns:a16="http://schemas.microsoft.com/office/drawing/2014/main" id="{E41A020C-0CE9-667E-942E-A8F0D0B2E3E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51">
                <a:extLst>
                  <a:ext uri="{FF2B5EF4-FFF2-40B4-BE49-F238E27FC236}">
                    <a16:creationId xmlns:a16="http://schemas.microsoft.com/office/drawing/2014/main" id="{B83F6F3B-26FB-C537-45ED-2D47DE00DA9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52">
                <a:extLst>
                  <a:ext uri="{FF2B5EF4-FFF2-40B4-BE49-F238E27FC236}">
                    <a16:creationId xmlns:a16="http://schemas.microsoft.com/office/drawing/2014/main" id="{2F662BD2-6C89-F307-A5F6-2A3DE1C392C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53">
                <a:extLst>
                  <a:ext uri="{FF2B5EF4-FFF2-40B4-BE49-F238E27FC236}">
                    <a16:creationId xmlns:a16="http://schemas.microsoft.com/office/drawing/2014/main" id="{DA2B38F4-5232-A756-E886-54A350017E39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54">
                <a:extLst>
                  <a:ext uri="{FF2B5EF4-FFF2-40B4-BE49-F238E27FC236}">
                    <a16:creationId xmlns:a16="http://schemas.microsoft.com/office/drawing/2014/main" id="{E99635A4-C51F-2698-12E5-6221F969564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55">
                <a:extLst>
                  <a:ext uri="{FF2B5EF4-FFF2-40B4-BE49-F238E27FC236}">
                    <a16:creationId xmlns:a16="http://schemas.microsoft.com/office/drawing/2014/main" id="{BF3F1865-1DDF-20B8-203B-0BF4E6D1840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56">
                <a:extLst>
                  <a:ext uri="{FF2B5EF4-FFF2-40B4-BE49-F238E27FC236}">
                    <a16:creationId xmlns:a16="http://schemas.microsoft.com/office/drawing/2014/main" id="{7BC12C26-79F1-30F8-B3FD-483BC2352AD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57">
                <a:extLst>
                  <a:ext uri="{FF2B5EF4-FFF2-40B4-BE49-F238E27FC236}">
                    <a16:creationId xmlns:a16="http://schemas.microsoft.com/office/drawing/2014/main" id="{BEEF039B-33EF-4777-7EFA-4730DEB6422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58">
                <a:extLst>
                  <a:ext uri="{FF2B5EF4-FFF2-40B4-BE49-F238E27FC236}">
                    <a16:creationId xmlns:a16="http://schemas.microsoft.com/office/drawing/2014/main" id="{555021C4-3CC1-A803-9357-054A9117A54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9">
                <a:extLst>
                  <a:ext uri="{FF2B5EF4-FFF2-40B4-BE49-F238E27FC236}">
                    <a16:creationId xmlns:a16="http://schemas.microsoft.com/office/drawing/2014/main" id="{7DD324E6-DA27-A818-4E55-EFBF35A79338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0">
                <a:extLst>
                  <a:ext uri="{FF2B5EF4-FFF2-40B4-BE49-F238E27FC236}">
                    <a16:creationId xmlns:a16="http://schemas.microsoft.com/office/drawing/2014/main" id="{17F7484F-42F5-8AA4-9463-AB7424C976C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61">
                <a:extLst>
                  <a:ext uri="{FF2B5EF4-FFF2-40B4-BE49-F238E27FC236}">
                    <a16:creationId xmlns:a16="http://schemas.microsoft.com/office/drawing/2014/main" id="{5517476D-4234-3B6E-C428-D99E8A0F618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62">
                <a:extLst>
                  <a:ext uri="{FF2B5EF4-FFF2-40B4-BE49-F238E27FC236}">
                    <a16:creationId xmlns:a16="http://schemas.microsoft.com/office/drawing/2014/main" id="{BCCC4B92-2A8E-7FD3-8576-280E9607974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63">
                <a:extLst>
                  <a:ext uri="{FF2B5EF4-FFF2-40B4-BE49-F238E27FC236}">
                    <a16:creationId xmlns:a16="http://schemas.microsoft.com/office/drawing/2014/main" id="{BE3E773E-7EC2-91D1-56CE-DF4A33A147E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64">
                <a:extLst>
                  <a:ext uri="{FF2B5EF4-FFF2-40B4-BE49-F238E27FC236}">
                    <a16:creationId xmlns:a16="http://schemas.microsoft.com/office/drawing/2014/main" id="{4BEB4925-19BA-4927-2579-02E6D1C2C91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65">
                <a:extLst>
                  <a:ext uri="{FF2B5EF4-FFF2-40B4-BE49-F238E27FC236}">
                    <a16:creationId xmlns:a16="http://schemas.microsoft.com/office/drawing/2014/main" id="{99CF7D10-177B-F5AA-159E-CFA34181C86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66">
                <a:extLst>
                  <a:ext uri="{FF2B5EF4-FFF2-40B4-BE49-F238E27FC236}">
                    <a16:creationId xmlns:a16="http://schemas.microsoft.com/office/drawing/2014/main" id="{4D2F14C3-DE09-2278-80AF-31C477EBB8D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67">
                <a:extLst>
                  <a:ext uri="{FF2B5EF4-FFF2-40B4-BE49-F238E27FC236}">
                    <a16:creationId xmlns:a16="http://schemas.microsoft.com/office/drawing/2014/main" id="{47FDE32D-0C3A-235A-2326-B838721D956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68">
                <a:extLst>
                  <a:ext uri="{FF2B5EF4-FFF2-40B4-BE49-F238E27FC236}">
                    <a16:creationId xmlns:a16="http://schemas.microsoft.com/office/drawing/2014/main" id="{7568AB02-60B4-2491-A664-B3226E76AB9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69">
                <a:extLst>
                  <a:ext uri="{FF2B5EF4-FFF2-40B4-BE49-F238E27FC236}">
                    <a16:creationId xmlns:a16="http://schemas.microsoft.com/office/drawing/2014/main" id="{DB287E0C-30E4-FC44-DCA0-F7DB3864D0B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70">
                <a:extLst>
                  <a:ext uri="{FF2B5EF4-FFF2-40B4-BE49-F238E27FC236}">
                    <a16:creationId xmlns:a16="http://schemas.microsoft.com/office/drawing/2014/main" id="{3BFDEF5C-FF91-86C1-E5F2-E7F6A6D3AC0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71">
                <a:extLst>
                  <a:ext uri="{FF2B5EF4-FFF2-40B4-BE49-F238E27FC236}">
                    <a16:creationId xmlns:a16="http://schemas.microsoft.com/office/drawing/2014/main" id="{054A7792-25F1-0BBA-6C0F-DAA06DE1EC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72">
              <a:extLst>
                <a:ext uri="{FF2B5EF4-FFF2-40B4-BE49-F238E27FC236}">
                  <a16:creationId xmlns:a16="http://schemas.microsoft.com/office/drawing/2014/main" id="{566DBA3C-D1F0-2E47-4629-386B462D3F76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0" name="Freeform 73">
                <a:extLst>
                  <a:ext uri="{FF2B5EF4-FFF2-40B4-BE49-F238E27FC236}">
                    <a16:creationId xmlns:a16="http://schemas.microsoft.com/office/drawing/2014/main" id="{A773CC9E-B478-1E3E-0A3A-34119B194EB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74">
                <a:extLst>
                  <a:ext uri="{FF2B5EF4-FFF2-40B4-BE49-F238E27FC236}">
                    <a16:creationId xmlns:a16="http://schemas.microsoft.com/office/drawing/2014/main" id="{2DAF3DBE-3882-1BA9-7255-B34CD24E5D9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75">
                <a:extLst>
                  <a:ext uri="{FF2B5EF4-FFF2-40B4-BE49-F238E27FC236}">
                    <a16:creationId xmlns:a16="http://schemas.microsoft.com/office/drawing/2014/main" id="{5F6631A9-D679-4D99-F9AA-62B5BF6DF0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76">
                <a:extLst>
                  <a:ext uri="{FF2B5EF4-FFF2-40B4-BE49-F238E27FC236}">
                    <a16:creationId xmlns:a16="http://schemas.microsoft.com/office/drawing/2014/main" id="{61F8D59E-1E6C-D12B-AC4E-C077D8370A9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77">
                <a:extLst>
                  <a:ext uri="{FF2B5EF4-FFF2-40B4-BE49-F238E27FC236}">
                    <a16:creationId xmlns:a16="http://schemas.microsoft.com/office/drawing/2014/main" id="{2C27DF21-5ADB-207F-E09C-272AAD02024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78">
                <a:extLst>
                  <a:ext uri="{FF2B5EF4-FFF2-40B4-BE49-F238E27FC236}">
                    <a16:creationId xmlns:a16="http://schemas.microsoft.com/office/drawing/2014/main" id="{501455C4-9068-4E30-BD11-274DCEC7E7F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79">
                <a:extLst>
                  <a:ext uri="{FF2B5EF4-FFF2-40B4-BE49-F238E27FC236}">
                    <a16:creationId xmlns:a16="http://schemas.microsoft.com/office/drawing/2014/main" id="{62ADEEFD-66D3-09C5-8C9D-BDE586AE7EFC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80">
                <a:extLst>
                  <a:ext uri="{FF2B5EF4-FFF2-40B4-BE49-F238E27FC236}">
                    <a16:creationId xmlns:a16="http://schemas.microsoft.com/office/drawing/2014/main" id="{30AAE785-EA8A-DBFD-EDB2-3A6FC827D15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81">
                <a:extLst>
                  <a:ext uri="{FF2B5EF4-FFF2-40B4-BE49-F238E27FC236}">
                    <a16:creationId xmlns:a16="http://schemas.microsoft.com/office/drawing/2014/main" id="{4204632A-CDA8-87F6-4877-6411464E54E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82">
                <a:extLst>
                  <a:ext uri="{FF2B5EF4-FFF2-40B4-BE49-F238E27FC236}">
                    <a16:creationId xmlns:a16="http://schemas.microsoft.com/office/drawing/2014/main" id="{177A3263-676D-0A87-5895-DA0A10AB338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83">
                <a:extLst>
                  <a:ext uri="{FF2B5EF4-FFF2-40B4-BE49-F238E27FC236}">
                    <a16:creationId xmlns:a16="http://schemas.microsoft.com/office/drawing/2014/main" id="{4B98627A-DED9-3B49-4FF8-A57490AC52B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84">
                <a:extLst>
                  <a:ext uri="{FF2B5EF4-FFF2-40B4-BE49-F238E27FC236}">
                    <a16:creationId xmlns:a16="http://schemas.microsoft.com/office/drawing/2014/main" id="{3615EFB1-C879-3C2F-C543-B908B9246A6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85">
                <a:extLst>
                  <a:ext uri="{FF2B5EF4-FFF2-40B4-BE49-F238E27FC236}">
                    <a16:creationId xmlns:a16="http://schemas.microsoft.com/office/drawing/2014/main" id="{375DAB9D-6208-20A8-E490-16664E56B51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86">
                <a:extLst>
                  <a:ext uri="{FF2B5EF4-FFF2-40B4-BE49-F238E27FC236}">
                    <a16:creationId xmlns:a16="http://schemas.microsoft.com/office/drawing/2014/main" id="{A55C4B75-4C59-770B-6B4D-9CC04AD1877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87">
                <a:extLst>
                  <a:ext uri="{FF2B5EF4-FFF2-40B4-BE49-F238E27FC236}">
                    <a16:creationId xmlns:a16="http://schemas.microsoft.com/office/drawing/2014/main" id="{F9F48F3B-110E-FD32-43EF-73E2AAFC4CF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88">
                <a:extLst>
                  <a:ext uri="{FF2B5EF4-FFF2-40B4-BE49-F238E27FC236}">
                    <a16:creationId xmlns:a16="http://schemas.microsoft.com/office/drawing/2014/main" id="{90022A55-192B-985C-320D-9A2BEF66159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89">
                <a:extLst>
                  <a:ext uri="{FF2B5EF4-FFF2-40B4-BE49-F238E27FC236}">
                    <a16:creationId xmlns:a16="http://schemas.microsoft.com/office/drawing/2014/main" id="{C7E60FDB-2AA7-4621-2C01-01821927F92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90">
                <a:extLst>
                  <a:ext uri="{FF2B5EF4-FFF2-40B4-BE49-F238E27FC236}">
                    <a16:creationId xmlns:a16="http://schemas.microsoft.com/office/drawing/2014/main" id="{E9CB8C8D-7697-6CB7-EDF5-515D64C6CA8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91">
                <a:extLst>
                  <a:ext uri="{FF2B5EF4-FFF2-40B4-BE49-F238E27FC236}">
                    <a16:creationId xmlns:a16="http://schemas.microsoft.com/office/drawing/2014/main" id="{0F6F0115-B856-5EF0-8388-FAB3159F841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92">
                <a:extLst>
                  <a:ext uri="{FF2B5EF4-FFF2-40B4-BE49-F238E27FC236}">
                    <a16:creationId xmlns:a16="http://schemas.microsoft.com/office/drawing/2014/main" id="{20A5C91A-46B2-3C0B-98A3-875C24F5779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93">
                <a:extLst>
                  <a:ext uri="{FF2B5EF4-FFF2-40B4-BE49-F238E27FC236}">
                    <a16:creationId xmlns:a16="http://schemas.microsoft.com/office/drawing/2014/main" id="{67F7A354-A2A8-42B3-BEA8-EA0A5D4160D8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94">
                <a:extLst>
                  <a:ext uri="{FF2B5EF4-FFF2-40B4-BE49-F238E27FC236}">
                    <a16:creationId xmlns:a16="http://schemas.microsoft.com/office/drawing/2014/main" id="{FE92000C-4F24-A767-406B-180B5391365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95">
                <a:extLst>
                  <a:ext uri="{FF2B5EF4-FFF2-40B4-BE49-F238E27FC236}">
                    <a16:creationId xmlns:a16="http://schemas.microsoft.com/office/drawing/2014/main" id="{E504D854-05E0-9FC0-FA39-ADAE2C252FD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96">
                <a:extLst>
                  <a:ext uri="{FF2B5EF4-FFF2-40B4-BE49-F238E27FC236}">
                    <a16:creationId xmlns:a16="http://schemas.microsoft.com/office/drawing/2014/main" id="{464F32A0-C335-9E4D-2C2E-911EEAE2408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97">
                <a:extLst>
                  <a:ext uri="{FF2B5EF4-FFF2-40B4-BE49-F238E27FC236}">
                    <a16:creationId xmlns:a16="http://schemas.microsoft.com/office/drawing/2014/main" id="{B3A699D1-6AA7-5D12-DAF8-402850D3AA2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98">
                <a:extLst>
                  <a:ext uri="{FF2B5EF4-FFF2-40B4-BE49-F238E27FC236}">
                    <a16:creationId xmlns:a16="http://schemas.microsoft.com/office/drawing/2014/main" id="{56CEDDCB-BB6B-FFF8-92C2-FBBC81CEE50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99">
                <a:extLst>
                  <a:ext uri="{FF2B5EF4-FFF2-40B4-BE49-F238E27FC236}">
                    <a16:creationId xmlns:a16="http://schemas.microsoft.com/office/drawing/2014/main" id="{218BD6FB-2FBD-C145-74DF-894A903971E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00">
                <a:extLst>
                  <a:ext uri="{FF2B5EF4-FFF2-40B4-BE49-F238E27FC236}">
                    <a16:creationId xmlns:a16="http://schemas.microsoft.com/office/drawing/2014/main" id="{6FD23EDD-A7B0-EEDA-035F-78D7B037180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01">
                <a:extLst>
                  <a:ext uri="{FF2B5EF4-FFF2-40B4-BE49-F238E27FC236}">
                    <a16:creationId xmlns:a16="http://schemas.microsoft.com/office/drawing/2014/main" id="{6F7FCC5C-F85C-180C-9F08-F00E4AB147A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02">
                <a:extLst>
                  <a:ext uri="{FF2B5EF4-FFF2-40B4-BE49-F238E27FC236}">
                    <a16:creationId xmlns:a16="http://schemas.microsoft.com/office/drawing/2014/main" id="{1D215268-BAD0-CF84-FEC6-98752647E90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03">
                <a:extLst>
                  <a:ext uri="{FF2B5EF4-FFF2-40B4-BE49-F238E27FC236}">
                    <a16:creationId xmlns:a16="http://schemas.microsoft.com/office/drawing/2014/main" id="{EABD1EAF-8463-CF77-4658-878262847C9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04">
                <a:extLst>
                  <a:ext uri="{FF2B5EF4-FFF2-40B4-BE49-F238E27FC236}">
                    <a16:creationId xmlns:a16="http://schemas.microsoft.com/office/drawing/2014/main" id="{BC3F5CB3-A47D-1757-107A-F40D613AAB4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05">
                <a:extLst>
                  <a:ext uri="{FF2B5EF4-FFF2-40B4-BE49-F238E27FC236}">
                    <a16:creationId xmlns:a16="http://schemas.microsoft.com/office/drawing/2014/main" id="{AE095919-E0D8-BFBF-B89B-EE82AC9B14A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106">
              <a:extLst>
                <a:ext uri="{FF2B5EF4-FFF2-40B4-BE49-F238E27FC236}">
                  <a16:creationId xmlns:a16="http://schemas.microsoft.com/office/drawing/2014/main" id="{6A0C98D8-35B4-6D2E-A4C0-F348F21AF1C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7" name="Freeform 107">
                <a:extLst>
                  <a:ext uri="{FF2B5EF4-FFF2-40B4-BE49-F238E27FC236}">
                    <a16:creationId xmlns:a16="http://schemas.microsoft.com/office/drawing/2014/main" id="{7F8F4C08-A594-EE72-E180-5A57B08DFE2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08">
                <a:extLst>
                  <a:ext uri="{FF2B5EF4-FFF2-40B4-BE49-F238E27FC236}">
                    <a16:creationId xmlns:a16="http://schemas.microsoft.com/office/drawing/2014/main" id="{4692AD61-3F93-7909-C422-C8F64AE503A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09">
                <a:extLst>
                  <a:ext uri="{FF2B5EF4-FFF2-40B4-BE49-F238E27FC236}">
                    <a16:creationId xmlns:a16="http://schemas.microsoft.com/office/drawing/2014/main" id="{8BD0478A-A919-54F4-2320-86F4F27F716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0">
                <a:extLst>
                  <a:ext uri="{FF2B5EF4-FFF2-40B4-BE49-F238E27FC236}">
                    <a16:creationId xmlns:a16="http://schemas.microsoft.com/office/drawing/2014/main" id="{EC4A4784-FA60-0119-9032-F821485A0BE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1">
                <a:extLst>
                  <a:ext uri="{FF2B5EF4-FFF2-40B4-BE49-F238E27FC236}">
                    <a16:creationId xmlns:a16="http://schemas.microsoft.com/office/drawing/2014/main" id="{C0ADE819-EF79-3D21-0FD5-F06CF2DC8C3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2">
                <a:extLst>
                  <a:ext uri="{FF2B5EF4-FFF2-40B4-BE49-F238E27FC236}">
                    <a16:creationId xmlns:a16="http://schemas.microsoft.com/office/drawing/2014/main" id="{1FB1CDA2-3F32-F847-7871-91226861EA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3">
                <a:extLst>
                  <a:ext uri="{FF2B5EF4-FFF2-40B4-BE49-F238E27FC236}">
                    <a16:creationId xmlns:a16="http://schemas.microsoft.com/office/drawing/2014/main" id="{DC624CD5-FA92-B3AC-C233-18381D54E2E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4">
                <a:extLst>
                  <a:ext uri="{FF2B5EF4-FFF2-40B4-BE49-F238E27FC236}">
                    <a16:creationId xmlns:a16="http://schemas.microsoft.com/office/drawing/2014/main" id="{5A0467F7-314D-8863-C0FF-C3A56F0DD3D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5">
                <a:extLst>
                  <a:ext uri="{FF2B5EF4-FFF2-40B4-BE49-F238E27FC236}">
                    <a16:creationId xmlns:a16="http://schemas.microsoft.com/office/drawing/2014/main" id="{03842713-4443-A54B-8110-EE8DC6E24E5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16">
                <a:extLst>
                  <a:ext uri="{FF2B5EF4-FFF2-40B4-BE49-F238E27FC236}">
                    <a16:creationId xmlns:a16="http://schemas.microsoft.com/office/drawing/2014/main" id="{D5649DE0-1211-FD48-8BE8-35034463E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17">
                <a:extLst>
                  <a:ext uri="{FF2B5EF4-FFF2-40B4-BE49-F238E27FC236}">
                    <a16:creationId xmlns:a16="http://schemas.microsoft.com/office/drawing/2014/main" id="{93EBB36C-3D1F-046A-8F78-C6474B8E9E6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18">
                <a:extLst>
                  <a:ext uri="{FF2B5EF4-FFF2-40B4-BE49-F238E27FC236}">
                    <a16:creationId xmlns:a16="http://schemas.microsoft.com/office/drawing/2014/main" id="{00D096E2-C800-622C-9096-42ACB08AA16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19">
                <a:extLst>
                  <a:ext uri="{FF2B5EF4-FFF2-40B4-BE49-F238E27FC236}">
                    <a16:creationId xmlns:a16="http://schemas.microsoft.com/office/drawing/2014/main" id="{315C3BDA-A403-F8B8-8FA8-79CA8C13C11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20">
                <a:extLst>
                  <a:ext uri="{FF2B5EF4-FFF2-40B4-BE49-F238E27FC236}">
                    <a16:creationId xmlns:a16="http://schemas.microsoft.com/office/drawing/2014/main" id="{56610824-D031-FDAE-B9CC-62B74A0EFCB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21">
                <a:extLst>
                  <a:ext uri="{FF2B5EF4-FFF2-40B4-BE49-F238E27FC236}">
                    <a16:creationId xmlns:a16="http://schemas.microsoft.com/office/drawing/2014/main" id="{3824E211-63ED-393F-04F7-2D8C8395F50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22">
                <a:extLst>
                  <a:ext uri="{FF2B5EF4-FFF2-40B4-BE49-F238E27FC236}">
                    <a16:creationId xmlns:a16="http://schemas.microsoft.com/office/drawing/2014/main" id="{3824B80C-18E2-C90A-3650-5CDD827DDE2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3">
                <a:extLst>
                  <a:ext uri="{FF2B5EF4-FFF2-40B4-BE49-F238E27FC236}">
                    <a16:creationId xmlns:a16="http://schemas.microsoft.com/office/drawing/2014/main" id="{9B6C5CFA-8001-5F84-C788-C22AB5787D9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4">
                <a:extLst>
                  <a:ext uri="{FF2B5EF4-FFF2-40B4-BE49-F238E27FC236}">
                    <a16:creationId xmlns:a16="http://schemas.microsoft.com/office/drawing/2014/main" id="{5000C724-E0FF-04A4-4B22-9E8308FADE3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25">
                <a:extLst>
                  <a:ext uri="{FF2B5EF4-FFF2-40B4-BE49-F238E27FC236}">
                    <a16:creationId xmlns:a16="http://schemas.microsoft.com/office/drawing/2014/main" id="{19B9FAFE-10D4-D892-10A0-3C0E525A214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26">
                <a:extLst>
                  <a:ext uri="{FF2B5EF4-FFF2-40B4-BE49-F238E27FC236}">
                    <a16:creationId xmlns:a16="http://schemas.microsoft.com/office/drawing/2014/main" id="{3441922C-6DA2-AE1D-00C7-217FDE28524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27">
                <a:extLst>
                  <a:ext uri="{FF2B5EF4-FFF2-40B4-BE49-F238E27FC236}">
                    <a16:creationId xmlns:a16="http://schemas.microsoft.com/office/drawing/2014/main" id="{71930611-F217-7F79-5215-7D8DD1A16F0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28">
                <a:extLst>
                  <a:ext uri="{FF2B5EF4-FFF2-40B4-BE49-F238E27FC236}">
                    <a16:creationId xmlns:a16="http://schemas.microsoft.com/office/drawing/2014/main" id="{F3EB7C4C-6AB9-6DF5-3990-7EBF44DE921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29">
                <a:extLst>
                  <a:ext uri="{FF2B5EF4-FFF2-40B4-BE49-F238E27FC236}">
                    <a16:creationId xmlns:a16="http://schemas.microsoft.com/office/drawing/2014/main" id="{F8A1B9E8-AFF5-53A6-C80B-68AB920C2BB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30">
                <a:extLst>
                  <a:ext uri="{FF2B5EF4-FFF2-40B4-BE49-F238E27FC236}">
                    <a16:creationId xmlns:a16="http://schemas.microsoft.com/office/drawing/2014/main" id="{ECA8F1B9-27EE-DC96-21CD-1DE58CD109D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31">
                <a:extLst>
                  <a:ext uri="{FF2B5EF4-FFF2-40B4-BE49-F238E27FC236}">
                    <a16:creationId xmlns:a16="http://schemas.microsoft.com/office/drawing/2014/main" id="{B0F1AA12-8A87-A2D8-0A6E-FF8B2E5C16B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32">
                <a:extLst>
                  <a:ext uri="{FF2B5EF4-FFF2-40B4-BE49-F238E27FC236}">
                    <a16:creationId xmlns:a16="http://schemas.microsoft.com/office/drawing/2014/main" id="{C30D0186-DC80-6253-3664-795CB659190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33">
                <a:extLst>
                  <a:ext uri="{FF2B5EF4-FFF2-40B4-BE49-F238E27FC236}">
                    <a16:creationId xmlns:a16="http://schemas.microsoft.com/office/drawing/2014/main" id="{22B37374-59CE-A641-AE07-617C258F9CB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34">
                <a:extLst>
                  <a:ext uri="{FF2B5EF4-FFF2-40B4-BE49-F238E27FC236}">
                    <a16:creationId xmlns:a16="http://schemas.microsoft.com/office/drawing/2014/main" id="{65725518-4635-ED7E-071C-5584ECC4665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35">
                <a:extLst>
                  <a:ext uri="{FF2B5EF4-FFF2-40B4-BE49-F238E27FC236}">
                    <a16:creationId xmlns:a16="http://schemas.microsoft.com/office/drawing/2014/main" id="{F7ED5AFA-1455-8C90-47DB-FD96ED33C20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36">
                <a:extLst>
                  <a:ext uri="{FF2B5EF4-FFF2-40B4-BE49-F238E27FC236}">
                    <a16:creationId xmlns:a16="http://schemas.microsoft.com/office/drawing/2014/main" id="{F90F3D86-8EEF-3C90-4DA9-7F52AAFB474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37">
                <a:extLst>
                  <a:ext uri="{FF2B5EF4-FFF2-40B4-BE49-F238E27FC236}">
                    <a16:creationId xmlns:a16="http://schemas.microsoft.com/office/drawing/2014/main" id="{DE90AA36-EA91-C633-8026-8089C832D1F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38">
                <a:extLst>
                  <a:ext uri="{FF2B5EF4-FFF2-40B4-BE49-F238E27FC236}">
                    <a16:creationId xmlns:a16="http://schemas.microsoft.com/office/drawing/2014/main" id="{215ADC10-4BBC-6710-E03A-9FDACD43295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39">
                <a:extLst>
                  <a:ext uri="{FF2B5EF4-FFF2-40B4-BE49-F238E27FC236}">
                    <a16:creationId xmlns:a16="http://schemas.microsoft.com/office/drawing/2014/main" id="{7FAD1283-B56B-CD35-4B9A-FDB198AD0A6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140">
              <a:extLst>
                <a:ext uri="{FF2B5EF4-FFF2-40B4-BE49-F238E27FC236}">
                  <a16:creationId xmlns:a16="http://schemas.microsoft.com/office/drawing/2014/main" id="{6D19B085-6A71-A275-EFBD-4E2B532DDF1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4" name="Freeform 141">
                <a:extLst>
                  <a:ext uri="{FF2B5EF4-FFF2-40B4-BE49-F238E27FC236}">
                    <a16:creationId xmlns:a16="http://schemas.microsoft.com/office/drawing/2014/main" id="{AC9D857F-7FF3-87D1-423E-336B3087E17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2">
                <a:extLst>
                  <a:ext uri="{FF2B5EF4-FFF2-40B4-BE49-F238E27FC236}">
                    <a16:creationId xmlns:a16="http://schemas.microsoft.com/office/drawing/2014/main" id="{C2A9127B-5C82-91E8-A09F-40D705FC7C6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3">
                <a:extLst>
                  <a:ext uri="{FF2B5EF4-FFF2-40B4-BE49-F238E27FC236}">
                    <a16:creationId xmlns:a16="http://schemas.microsoft.com/office/drawing/2014/main" id="{05A5498F-1EDB-2276-86E9-1422652D58C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4">
                <a:extLst>
                  <a:ext uri="{FF2B5EF4-FFF2-40B4-BE49-F238E27FC236}">
                    <a16:creationId xmlns:a16="http://schemas.microsoft.com/office/drawing/2014/main" id="{BCC950A6-6D1A-6780-D393-AD8EE532D3B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5">
                <a:extLst>
                  <a:ext uri="{FF2B5EF4-FFF2-40B4-BE49-F238E27FC236}">
                    <a16:creationId xmlns:a16="http://schemas.microsoft.com/office/drawing/2014/main" id="{3675106A-C841-C9FF-7D14-506DC1EACE4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6">
                <a:extLst>
                  <a:ext uri="{FF2B5EF4-FFF2-40B4-BE49-F238E27FC236}">
                    <a16:creationId xmlns:a16="http://schemas.microsoft.com/office/drawing/2014/main" id="{334308EF-0351-04F1-4C8A-744F76F8B11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7">
                <a:extLst>
                  <a:ext uri="{FF2B5EF4-FFF2-40B4-BE49-F238E27FC236}">
                    <a16:creationId xmlns:a16="http://schemas.microsoft.com/office/drawing/2014/main" id="{7C045D40-71EA-98C3-31E8-94744889B22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8">
                <a:extLst>
                  <a:ext uri="{FF2B5EF4-FFF2-40B4-BE49-F238E27FC236}">
                    <a16:creationId xmlns:a16="http://schemas.microsoft.com/office/drawing/2014/main" id="{D840D506-729B-C322-9152-BA5CB108664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9">
                <a:extLst>
                  <a:ext uri="{FF2B5EF4-FFF2-40B4-BE49-F238E27FC236}">
                    <a16:creationId xmlns:a16="http://schemas.microsoft.com/office/drawing/2014/main" id="{9A1935E0-F9EB-54D0-3C46-AD66FD18E78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0">
                <a:extLst>
                  <a:ext uri="{FF2B5EF4-FFF2-40B4-BE49-F238E27FC236}">
                    <a16:creationId xmlns:a16="http://schemas.microsoft.com/office/drawing/2014/main" id="{3218F2C8-3F0C-36C7-1A67-F9C6A99ADD1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1">
                <a:extLst>
                  <a:ext uri="{FF2B5EF4-FFF2-40B4-BE49-F238E27FC236}">
                    <a16:creationId xmlns:a16="http://schemas.microsoft.com/office/drawing/2014/main" id="{5E7EDB97-F7A5-3973-466E-BBEB4970E56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2">
                <a:extLst>
                  <a:ext uri="{FF2B5EF4-FFF2-40B4-BE49-F238E27FC236}">
                    <a16:creationId xmlns:a16="http://schemas.microsoft.com/office/drawing/2014/main" id="{32A34987-5D76-5369-C1F3-081D1745A78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3">
                <a:extLst>
                  <a:ext uri="{FF2B5EF4-FFF2-40B4-BE49-F238E27FC236}">
                    <a16:creationId xmlns:a16="http://schemas.microsoft.com/office/drawing/2014/main" id="{67BF7209-E6A0-04B5-3BA3-B04F0531663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4">
                <a:extLst>
                  <a:ext uri="{FF2B5EF4-FFF2-40B4-BE49-F238E27FC236}">
                    <a16:creationId xmlns:a16="http://schemas.microsoft.com/office/drawing/2014/main" id="{EF08D2D4-7526-E2E8-FCCD-871493D4145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5">
                <a:extLst>
                  <a:ext uri="{FF2B5EF4-FFF2-40B4-BE49-F238E27FC236}">
                    <a16:creationId xmlns:a16="http://schemas.microsoft.com/office/drawing/2014/main" id="{708FCEB5-7143-2F1D-0AE0-21C072D90EB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6">
                <a:extLst>
                  <a:ext uri="{FF2B5EF4-FFF2-40B4-BE49-F238E27FC236}">
                    <a16:creationId xmlns:a16="http://schemas.microsoft.com/office/drawing/2014/main" id="{F29BAE21-84B4-0D37-3127-86D76F361A4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57">
                <a:extLst>
                  <a:ext uri="{FF2B5EF4-FFF2-40B4-BE49-F238E27FC236}">
                    <a16:creationId xmlns:a16="http://schemas.microsoft.com/office/drawing/2014/main" id="{2639D7D7-352E-9180-3AF6-0B0FE1953A1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58">
                <a:extLst>
                  <a:ext uri="{FF2B5EF4-FFF2-40B4-BE49-F238E27FC236}">
                    <a16:creationId xmlns:a16="http://schemas.microsoft.com/office/drawing/2014/main" id="{A1CC9E4B-3559-ED99-5F18-C89268ED6566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59">
                <a:extLst>
                  <a:ext uri="{FF2B5EF4-FFF2-40B4-BE49-F238E27FC236}">
                    <a16:creationId xmlns:a16="http://schemas.microsoft.com/office/drawing/2014/main" id="{0E7E7F16-8F64-CD78-6BDC-BCCAA000270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0">
                <a:extLst>
                  <a:ext uri="{FF2B5EF4-FFF2-40B4-BE49-F238E27FC236}">
                    <a16:creationId xmlns:a16="http://schemas.microsoft.com/office/drawing/2014/main" id="{97E82F41-62A6-9E2E-4A25-60246D4809A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1">
                <a:extLst>
                  <a:ext uri="{FF2B5EF4-FFF2-40B4-BE49-F238E27FC236}">
                    <a16:creationId xmlns:a16="http://schemas.microsoft.com/office/drawing/2014/main" id="{40D1DE41-A33F-29B0-904B-11A35C64F29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2">
                <a:extLst>
                  <a:ext uri="{FF2B5EF4-FFF2-40B4-BE49-F238E27FC236}">
                    <a16:creationId xmlns:a16="http://schemas.microsoft.com/office/drawing/2014/main" id="{23F31EC8-2F7E-7562-6F1F-B479A560C5D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3">
                <a:extLst>
                  <a:ext uri="{FF2B5EF4-FFF2-40B4-BE49-F238E27FC236}">
                    <a16:creationId xmlns:a16="http://schemas.microsoft.com/office/drawing/2014/main" id="{9F914B29-A1B1-2ABF-9459-EC7D85A054A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4">
                <a:extLst>
                  <a:ext uri="{FF2B5EF4-FFF2-40B4-BE49-F238E27FC236}">
                    <a16:creationId xmlns:a16="http://schemas.microsoft.com/office/drawing/2014/main" id="{F93DC8FF-1180-C989-18C6-5FF715C619CA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5">
                <a:extLst>
                  <a:ext uri="{FF2B5EF4-FFF2-40B4-BE49-F238E27FC236}">
                    <a16:creationId xmlns:a16="http://schemas.microsoft.com/office/drawing/2014/main" id="{66C07991-4449-5252-C6D9-C7C2BFA48CE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6">
                <a:extLst>
                  <a:ext uri="{FF2B5EF4-FFF2-40B4-BE49-F238E27FC236}">
                    <a16:creationId xmlns:a16="http://schemas.microsoft.com/office/drawing/2014/main" id="{B97A9C39-3260-1D85-FCC3-ACD5CF47B1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67">
                <a:extLst>
                  <a:ext uri="{FF2B5EF4-FFF2-40B4-BE49-F238E27FC236}">
                    <a16:creationId xmlns:a16="http://schemas.microsoft.com/office/drawing/2014/main" id="{D4C9A413-38D2-B54C-2C64-1A6CEC29F2D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68">
                <a:extLst>
                  <a:ext uri="{FF2B5EF4-FFF2-40B4-BE49-F238E27FC236}">
                    <a16:creationId xmlns:a16="http://schemas.microsoft.com/office/drawing/2014/main" id="{F940B07C-AEF7-8DC5-092A-172EEA39858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69">
                <a:extLst>
                  <a:ext uri="{FF2B5EF4-FFF2-40B4-BE49-F238E27FC236}">
                    <a16:creationId xmlns:a16="http://schemas.microsoft.com/office/drawing/2014/main" id="{0095E61F-6BA8-DF46-FCA0-9AAF4267FC6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70">
                <a:extLst>
                  <a:ext uri="{FF2B5EF4-FFF2-40B4-BE49-F238E27FC236}">
                    <a16:creationId xmlns:a16="http://schemas.microsoft.com/office/drawing/2014/main" id="{3B4BC277-CB97-897B-AEE5-56476ADBF9D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71">
                <a:extLst>
                  <a:ext uri="{FF2B5EF4-FFF2-40B4-BE49-F238E27FC236}">
                    <a16:creationId xmlns:a16="http://schemas.microsoft.com/office/drawing/2014/main" id="{FFC3EAA9-B0BB-B4E7-4756-D73DC71BFB0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72">
                <a:extLst>
                  <a:ext uri="{FF2B5EF4-FFF2-40B4-BE49-F238E27FC236}">
                    <a16:creationId xmlns:a16="http://schemas.microsoft.com/office/drawing/2014/main" id="{E54E70D4-7927-687A-D34E-2B203494AB7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73">
                <a:extLst>
                  <a:ext uri="{FF2B5EF4-FFF2-40B4-BE49-F238E27FC236}">
                    <a16:creationId xmlns:a16="http://schemas.microsoft.com/office/drawing/2014/main" id="{F14E553A-C2D0-8E5E-2093-7DE431726D0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c3">
            <a:hlinkClick r:id="" action="ppaction://media"/>
            <a:extLst>
              <a:ext uri="{FF2B5EF4-FFF2-40B4-BE49-F238E27FC236}">
                <a16:creationId xmlns:a16="http://schemas.microsoft.com/office/drawing/2014/main" id="{8891186D-0EFE-2C58-E47A-F71482B0D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218" y="952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8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86360"/>
            <a:ext cx="12265269" cy="612648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533753" y="716769"/>
            <a:ext cx="24784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6D91744-E431-2C41-3BD6-F1A4BDE7C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207" y="2045793"/>
            <a:ext cx="10533185" cy="162443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CFE20C0-CE69-B04F-CBC6-94CB1C65063F}"/>
              </a:ext>
            </a:extLst>
          </p:cNvPr>
          <p:cNvSpPr txBox="1"/>
          <p:nvPr/>
        </p:nvSpPr>
        <p:spPr>
          <a:xfrm>
            <a:off x="4533753" y="3470524"/>
            <a:ext cx="7962923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57ADBFDF-0D4F-F4BA-1994-CE475A57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70" y="4629150"/>
            <a:ext cx="4129405" cy="20955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34">
            <a:extLst>
              <a:ext uri="{FF2B5EF4-FFF2-40B4-BE49-F238E27FC236}">
                <a16:creationId xmlns:a16="http://schemas.microsoft.com/office/drawing/2014/main" id="{B9CDAD4F-91C4-25A9-AEA1-DCF804F632CA}"/>
              </a:ext>
            </a:extLst>
          </p:cNvPr>
          <p:cNvGrpSpPr/>
          <p:nvPr/>
        </p:nvGrpSpPr>
        <p:grpSpPr bwMode="auto">
          <a:xfrm>
            <a:off x="0" y="6355080"/>
            <a:ext cx="12489180" cy="502920"/>
            <a:chOff x="0" y="4003"/>
            <a:chExt cx="5511" cy="317"/>
          </a:xfrm>
        </p:grpSpPr>
        <p:sp>
          <p:nvSpPr>
            <p:cNvPr id="11" name="Freeform 35">
              <a:extLst>
                <a:ext uri="{FF2B5EF4-FFF2-40B4-BE49-F238E27FC236}">
                  <a16:creationId xmlns:a16="http://schemas.microsoft.com/office/drawing/2014/main" id="{D0F42ECD-8C4E-9CDC-559B-BAF21DBFCEFB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613103A9-A48F-4E65-997C-535C99C9158E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CA16D55D-227F-168D-870A-5774BC2D7677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38">
              <a:extLst>
                <a:ext uri="{FF2B5EF4-FFF2-40B4-BE49-F238E27FC236}">
                  <a16:creationId xmlns:a16="http://schemas.microsoft.com/office/drawing/2014/main" id="{54BBDA7A-6DF9-04BA-1CDA-3F00A7E58A2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8" name="Freeform 39">
                <a:extLst>
                  <a:ext uri="{FF2B5EF4-FFF2-40B4-BE49-F238E27FC236}">
                    <a16:creationId xmlns:a16="http://schemas.microsoft.com/office/drawing/2014/main" id="{AF2E31C1-047D-3C97-DC06-EF7D167701E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40">
                <a:extLst>
                  <a:ext uri="{FF2B5EF4-FFF2-40B4-BE49-F238E27FC236}">
                    <a16:creationId xmlns:a16="http://schemas.microsoft.com/office/drawing/2014/main" id="{BA5CC5D5-52E1-D131-9176-4FD5FA61813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41">
                <a:extLst>
                  <a:ext uri="{FF2B5EF4-FFF2-40B4-BE49-F238E27FC236}">
                    <a16:creationId xmlns:a16="http://schemas.microsoft.com/office/drawing/2014/main" id="{91D29C74-4F8E-0704-F771-8BFCC733427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42">
                <a:extLst>
                  <a:ext uri="{FF2B5EF4-FFF2-40B4-BE49-F238E27FC236}">
                    <a16:creationId xmlns:a16="http://schemas.microsoft.com/office/drawing/2014/main" id="{A488B42E-BCF2-70C1-ED11-4BCF36A6B85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43">
                <a:extLst>
                  <a:ext uri="{FF2B5EF4-FFF2-40B4-BE49-F238E27FC236}">
                    <a16:creationId xmlns:a16="http://schemas.microsoft.com/office/drawing/2014/main" id="{55CDFA06-2B75-54C9-1FA1-8F9EA933453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ED21C0B2-63F1-50ED-50F7-1E0374B402D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8EA5AC4B-79A2-603D-1AAD-0401F3D1846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5A68EA55-69FA-D91A-1508-9C205A248AB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69C4E760-7AAF-9983-4E28-CD4DF4001DF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8">
                <a:extLst>
                  <a:ext uri="{FF2B5EF4-FFF2-40B4-BE49-F238E27FC236}">
                    <a16:creationId xmlns:a16="http://schemas.microsoft.com/office/drawing/2014/main" id="{749399FE-1659-53B7-A51E-C30D11E29D7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49">
                <a:extLst>
                  <a:ext uri="{FF2B5EF4-FFF2-40B4-BE49-F238E27FC236}">
                    <a16:creationId xmlns:a16="http://schemas.microsoft.com/office/drawing/2014/main" id="{586DA459-E81B-8F76-AAA0-E0BD9BEC017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50">
                <a:extLst>
                  <a:ext uri="{FF2B5EF4-FFF2-40B4-BE49-F238E27FC236}">
                    <a16:creationId xmlns:a16="http://schemas.microsoft.com/office/drawing/2014/main" id="{7CBD0231-6398-930E-5FF1-57F04ED2199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51">
                <a:extLst>
                  <a:ext uri="{FF2B5EF4-FFF2-40B4-BE49-F238E27FC236}">
                    <a16:creationId xmlns:a16="http://schemas.microsoft.com/office/drawing/2014/main" id="{BEBD326B-D8A3-6868-9559-870226EE016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52">
                <a:extLst>
                  <a:ext uri="{FF2B5EF4-FFF2-40B4-BE49-F238E27FC236}">
                    <a16:creationId xmlns:a16="http://schemas.microsoft.com/office/drawing/2014/main" id="{DC4FA386-717D-D85E-D3D9-937113D404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53">
                <a:extLst>
                  <a:ext uri="{FF2B5EF4-FFF2-40B4-BE49-F238E27FC236}">
                    <a16:creationId xmlns:a16="http://schemas.microsoft.com/office/drawing/2014/main" id="{66ACF27B-9EC8-D7AE-079C-1C747A2C4D2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54">
                <a:extLst>
                  <a:ext uri="{FF2B5EF4-FFF2-40B4-BE49-F238E27FC236}">
                    <a16:creationId xmlns:a16="http://schemas.microsoft.com/office/drawing/2014/main" id="{B659EE41-0625-6117-FB1D-E5BA7D4BBF6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55">
                <a:extLst>
                  <a:ext uri="{FF2B5EF4-FFF2-40B4-BE49-F238E27FC236}">
                    <a16:creationId xmlns:a16="http://schemas.microsoft.com/office/drawing/2014/main" id="{24A65E90-B32F-C54D-4FE9-9B43024F6C7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56">
                <a:extLst>
                  <a:ext uri="{FF2B5EF4-FFF2-40B4-BE49-F238E27FC236}">
                    <a16:creationId xmlns:a16="http://schemas.microsoft.com/office/drawing/2014/main" id="{6B5409A9-863F-6C96-CB06-FAB7FCF609D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57">
                <a:extLst>
                  <a:ext uri="{FF2B5EF4-FFF2-40B4-BE49-F238E27FC236}">
                    <a16:creationId xmlns:a16="http://schemas.microsoft.com/office/drawing/2014/main" id="{10E938AB-A6AA-CE1F-9883-1D1F644E29F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58">
                <a:extLst>
                  <a:ext uri="{FF2B5EF4-FFF2-40B4-BE49-F238E27FC236}">
                    <a16:creationId xmlns:a16="http://schemas.microsoft.com/office/drawing/2014/main" id="{6B888D50-602C-3148-8ADC-F9A420A7709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59">
                <a:extLst>
                  <a:ext uri="{FF2B5EF4-FFF2-40B4-BE49-F238E27FC236}">
                    <a16:creationId xmlns:a16="http://schemas.microsoft.com/office/drawing/2014/main" id="{1D2BA1DB-DEF4-1F85-D9D2-C52CEE4E036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60">
                <a:extLst>
                  <a:ext uri="{FF2B5EF4-FFF2-40B4-BE49-F238E27FC236}">
                    <a16:creationId xmlns:a16="http://schemas.microsoft.com/office/drawing/2014/main" id="{3A9D5D6E-B1F3-48B9-756E-457D3ECCBB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61">
                <a:extLst>
                  <a:ext uri="{FF2B5EF4-FFF2-40B4-BE49-F238E27FC236}">
                    <a16:creationId xmlns:a16="http://schemas.microsoft.com/office/drawing/2014/main" id="{2F6B168B-9FFD-62DE-DC92-827D6F776D5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62">
                <a:extLst>
                  <a:ext uri="{FF2B5EF4-FFF2-40B4-BE49-F238E27FC236}">
                    <a16:creationId xmlns:a16="http://schemas.microsoft.com/office/drawing/2014/main" id="{0EEE0D76-449F-8C9E-BC71-1C6A6E172DF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63">
                <a:extLst>
                  <a:ext uri="{FF2B5EF4-FFF2-40B4-BE49-F238E27FC236}">
                    <a16:creationId xmlns:a16="http://schemas.microsoft.com/office/drawing/2014/main" id="{D18D41C5-A412-BC66-AC80-3BFBD2B2BFD2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64">
                <a:extLst>
                  <a:ext uri="{FF2B5EF4-FFF2-40B4-BE49-F238E27FC236}">
                    <a16:creationId xmlns:a16="http://schemas.microsoft.com/office/drawing/2014/main" id="{5395F055-D7D2-F876-240E-8BDF60D8E81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5">
                <a:extLst>
                  <a:ext uri="{FF2B5EF4-FFF2-40B4-BE49-F238E27FC236}">
                    <a16:creationId xmlns:a16="http://schemas.microsoft.com/office/drawing/2014/main" id="{FD663D71-BBE4-BDDC-C248-86E3C708DD1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66">
                <a:extLst>
                  <a:ext uri="{FF2B5EF4-FFF2-40B4-BE49-F238E27FC236}">
                    <a16:creationId xmlns:a16="http://schemas.microsoft.com/office/drawing/2014/main" id="{34155420-96AF-3952-555B-198C7B0F8C0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67">
                <a:extLst>
                  <a:ext uri="{FF2B5EF4-FFF2-40B4-BE49-F238E27FC236}">
                    <a16:creationId xmlns:a16="http://schemas.microsoft.com/office/drawing/2014/main" id="{D5457FD5-E851-6DAA-27A0-0F9E3F57D0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68">
                <a:extLst>
                  <a:ext uri="{FF2B5EF4-FFF2-40B4-BE49-F238E27FC236}">
                    <a16:creationId xmlns:a16="http://schemas.microsoft.com/office/drawing/2014/main" id="{0B89EDF9-66C5-CE5C-E251-F480557ABCB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69">
                <a:extLst>
                  <a:ext uri="{FF2B5EF4-FFF2-40B4-BE49-F238E27FC236}">
                    <a16:creationId xmlns:a16="http://schemas.microsoft.com/office/drawing/2014/main" id="{2A5E018B-B55A-BA43-72E7-6481D6F3E3A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70">
                <a:extLst>
                  <a:ext uri="{FF2B5EF4-FFF2-40B4-BE49-F238E27FC236}">
                    <a16:creationId xmlns:a16="http://schemas.microsoft.com/office/drawing/2014/main" id="{87F03D2B-5D7E-F01A-31CE-D040CA12DEB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71">
                <a:extLst>
                  <a:ext uri="{FF2B5EF4-FFF2-40B4-BE49-F238E27FC236}">
                    <a16:creationId xmlns:a16="http://schemas.microsoft.com/office/drawing/2014/main" id="{5515FE33-2B9A-C371-EB7D-930F74062A2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72">
              <a:extLst>
                <a:ext uri="{FF2B5EF4-FFF2-40B4-BE49-F238E27FC236}">
                  <a16:creationId xmlns:a16="http://schemas.microsoft.com/office/drawing/2014/main" id="{920E49F1-3E65-E1DC-DDFD-A41EF89C526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EB32C6B8-A016-6CBC-AE77-916E0737269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F7E4EB51-5453-9A2C-CF43-852B3C1B7EB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7C960637-7F92-578D-4400-30171E8C5AE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E27946A6-5498-3015-BBEB-32FEE08C3D1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144F3448-EC11-67B3-0ED3-AD6085CF6D5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71E0200C-CED7-2970-0DD7-EF113620331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7EF4654-AA28-AD71-9CF7-4672FFD500A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96AF6F86-D365-F3E0-C196-368B21D4BB2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F8C15CBA-5C1B-1AEE-FCD1-5F44947DBCA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D62D64CC-4568-ECA9-7290-5B0D8F5163B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CD649523-FAA2-08E7-E991-5839ADE03B1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AE2FCA80-916F-7967-71C0-C0ECC1A0E40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8D654CB1-8604-2D55-7461-0D39D730424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E731129E-177D-5ABB-3842-2D7AF08B040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3452CB76-B888-FCF1-A166-2A2CC9A3AEF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11E457D7-D90D-A910-880D-BE114A36B41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83460622-BBE5-94C1-3949-A1EECDB1A77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8815AFDB-CB72-BC9B-91A2-C72DB407509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B7819956-B858-CBCA-8F8A-DAA262A3883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0DEF9EF7-6BC5-0539-D889-C8A3CA0687F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93">
                <a:extLst>
                  <a:ext uri="{FF2B5EF4-FFF2-40B4-BE49-F238E27FC236}">
                    <a16:creationId xmlns:a16="http://schemas.microsoft.com/office/drawing/2014/main" id="{BFEDF07E-C73A-15CE-3325-6284595436D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94">
                <a:extLst>
                  <a:ext uri="{FF2B5EF4-FFF2-40B4-BE49-F238E27FC236}">
                    <a16:creationId xmlns:a16="http://schemas.microsoft.com/office/drawing/2014/main" id="{78772C24-4EFA-8C3A-AE20-C423C029847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95">
                <a:extLst>
                  <a:ext uri="{FF2B5EF4-FFF2-40B4-BE49-F238E27FC236}">
                    <a16:creationId xmlns:a16="http://schemas.microsoft.com/office/drawing/2014/main" id="{76848AC0-5745-57A5-406F-7D28F67C0B4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96">
                <a:extLst>
                  <a:ext uri="{FF2B5EF4-FFF2-40B4-BE49-F238E27FC236}">
                    <a16:creationId xmlns:a16="http://schemas.microsoft.com/office/drawing/2014/main" id="{705E5CD9-1F10-964A-50C8-29783FEACC0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97">
                <a:extLst>
                  <a:ext uri="{FF2B5EF4-FFF2-40B4-BE49-F238E27FC236}">
                    <a16:creationId xmlns:a16="http://schemas.microsoft.com/office/drawing/2014/main" id="{44BD09CB-1A66-9D7B-9868-743F4BC13EC1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98">
                <a:extLst>
                  <a:ext uri="{FF2B5EF4-FFF2-40B4-BE49-F238E27FC236}">
                    <a16:creationId xmlns:a16="http://schemas.microsoft.com/office/drawing/2014/main" id="{2FF66286-D57E-F2E2-DC0A-59692AC9BB4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99">
                <a:extLst>
                  <a:ext uri="{FF2B5EF4-FFF2-40B4-BE49-F238E27FC236}">
                    <a16:creationId xmlns:a16="http://schemas.microsoft.com/office/drawing/2014/main" id="{C30389DF-872D-DD6F-6E40-FB6CAA11DA1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00">
                <a:extLst>
                  <a:ext uri="{FF2B5EF4-FFF2-40B4-BE49-F238E27FC236}">
                    <a16:creationId xmlns:a16="http://schemas.microsoft.com/office/drawing/2014/main" id="{1956F6A3-FB4B-2A68-51E1-2317C48EEDA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01">
                <a:extLst>
                  <a:ext uri="{FF2B5EF4-FFF2-40B4-BE49-F238E27FC236}">
                    <a16:creationId xmlns:a16="http://schemas.microsoft.com/office/drawing/2014/main" id="{5F44FFCD-008D-AA4E-6ED8-E481477AF1C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02">
                <a:extLst>
                  <a:ext uri="{FF2B5EF4-FFF2-40B4-BE49-F238E27FC236}">
                    <a16:creationId xmlns:a16="http://schemas.microsoft.com/office/drawing/2014/main" id="{400984DE-96A2-F535-9452-637105EBC04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03">
                <a:extLst>
                  <a:ext uri="{FF2B5EF4-FFF2-40B4-BE49-F238E27FC236}">
                    <a16:creationId xmlns:a16="http://schemas.microsoft.com/office/drawing/2014/main" id="{95B4F738-3120-C308-8C8E-0AC6EB4698C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04">
                <a:extLst>
                  <a:ext uri="{FF2B5EF4-FFF2-40B4-BE49-F238E27FC236}">
                    <a16:creationId xmlns:a16="http://schemas.microsoft.com/office/drawing/2014/main" id="{105F4791-3285-576E-6075-30EDD53CA7B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05">
                <a:extLst>
                  <a:ext uri="{FF2B5EF4-FFF2-40B4-BE49-F238E27FC236}">
                    <a16:creationId xmlns:a16="http://schemas.microsoft.com/office/drawing/2014/main" id="{6AC73B1A-49B0-8B0A-321A-B1058D6CF5C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6">
              <a:extLst>
                <a:ext uri="{FF2B5EF4-FFF2-40B4-BE49-F238E27FC236}">
                  <a16:creationId xmlns:a16="http://schemas.microsoft.com/office/drawing/2014/main" id="{904223F9-B997-1026-D273-6BD3AF42FF9D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" name="Freeform 107">
                <a:extLst>
                  <a:ext uri="{FF2B5EF4-FFF2-40B4-BE49-F238E27FC236}">
                    <a16:creationId xmlns:a16="http://schemas.microsoft.com/office/drawing/2014/main" id="{1C8B2882-4B03-5330-587D-B5720E64A3B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08">
                <a:extLst>
                  <a:ext uri="{FF2B5EF4-FFF2-40B4-BE49-F238E27FC236}">
                    <a16:creationId xmlns:a16="http://schemas.microsoft.com/office/drawing/2014/main" id="{6E31EE81-EBE7-F582-006A-A14321F81DB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09">
                <a:extLst>
                  <a:ext uri="{FF2B5EF4-FFF2-40B4-BE49-F238E27FC236}">
                    <a16:creationId xmlns:a16="http://schemas.microsoft.com/office/drawing/2014/main" id="{B05E5AE2-4750-7C4D-C4BA-641E12673CD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0">
                <a:extLst>
                  <a:ext uri="{FF2B5EF4-FFF2-40B4-BE49-F238E27FC236}">
                    <a16:creationId xmlns:a16="http://schemas.microsoft.com/office/drawing/2014/main" id="{28D956B5-31F7-D14C-F34E-8FE0CEFD736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1">
                <a:extLst>
                  <a:ext uri="{FF2B5EF4-FFF2-40B4-BE49-F238E27FC236}">
                    <a16:creationId xmlns:a16="http://schemas.microsoft.com/office/drawing/2014/main" id="{6B76D182-3E3B-38E1-100B-94FDE9BDC97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2">
                <a:extLst>
                  <a:ext uri="{FF2B5EF4-FFF2-40B4-BE49-F238E27FC236}">
                    <a16:creationId xmlns:a16="http://schemas.microsoft.com/office/drawing/2014/main" id="{E39A2DE6-3AC8-F656-536E-54F0C413C67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3">
                <a:extLst>
                  <a:ext uri="{FF2B5EF4-FFF2-40B4-BE49-F238E27FC236}">
                    <a16:creationId xmlns:a16="http://schemas.microsoft.com/office/drawing/2014/main" id="{DCB5E3F0-6E2F-DBA3-7D34-CFFD8681428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4">
                <a:extLst>
                  <a:ext uri="{FF2B5EF4-FFF2-40B4-BE49-F238E27FC236}">
                    <a16:creationId xmlns:a16="http://schemas.microsoft.com/office/drawing/2014/main" id="{0A51F839-99E8-C075-CCCC-832A675D23D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5">
                <a:extLst>
                  <a:ext uri="{FF2B5EF4-FFF2-40B4-BE49-F238E27FC236}">
                    <a16:creationId xmlns:a16="http://schemas.microsoft.com/office/drawing/2014/main" id="{F8A0D601-F57A-03C9-D9F2-39E272358B8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6">
                <a:extLst>
                  <a:ext uri="{FF2B5EF4-FFF2-40B4-BE49-F238E27FC236}">
                    <a16:creationId xmlns:a16="http://schemas.microsoft.com/office/drawing/2014/main" id="{9844D0B3-6521-43D5-0AB8-5C621DBB4E3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7">
                <a:extLst>
                  <a:ext uri="{FF2B5EF4-FFF2-40B4-BE49-F238E27FC236}">
                    <a16:creationId xmlns:a16="http://schemas.microsoft.com/office/drawing/2014/main" id="{57A7F4EE-48A7-5D23-54B0-239504F012B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8">
                <a:extLst>
                  <a:ext uri="{FF2B5EF4-FFF2-40B4-BE49-F238E27FC236}">
                    <a16:creationId xmlns:a16="http://schemas.microsoft.com/office/drawing/2014/main" id="{AD2A0553-2FEE-5EE4-A611-7CC5FE641EE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9">
                <a:extLst>
                  <a:ext uri="{FF2B5EF4-FFF2-40B4-BE49-F238E27FC236}">
                    <a16:creationId xmlns:a16="http://schemas.microsoft.com/office/drawing/2014/main" id="{D4906498-A54A-DAF5-5EF2-D532E0B13AA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0">
                <a:extLst>
                  <a:ext uri="{FF2B5EF4-FFF2-40B4-BE49-F238E27FC236}">
                    <a16:creationId xmlns:a16="http://schemas.microsoft.com/office/drawing/2014/main" id="{CCCA5DFA-B5E8-691B-02D5-F249C8584F0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21">
                <a:extLst>
                  <a:ext uri="{FF2B5EF4-FFF2-40B4-BE49-F238E27FC236}">
                    <a16:creationId xmlns:a16="http://schemas.microsoft.com/office/drawing/2014/main" id="{C73F76C4-83D1-802C-AFAE-BDE13D914E19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22">
                <a:extLst>
                  <a:ext uri="{FF2B5EF4-FFF2-40B4-BE49-F238E27FC236}">
                    <a16:creationId xmlns:a16="http://schemas.microsoft.com/office/drawing/2014/main" id="{B67624FE-2BCE-DAE8-315B-82364F4DC75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23">
                <a:extLst>
                  <a:ext uri="{FF2B5EF4-FFF2-40B4-BE49-F238E27FC236}">
                    <a16:creationId xmlns:a16="http://schemas.microsoft.com/office/drawing/2014/main" id="{499240C7-6F69-2198-6429-0EB28B6F9F1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24">
                <a:extLst>
                  <a:ext uri="{FF2B5EF4-FFF2-40B4-BE49-F238E27FC236}">
                    <a16:creationId xmlns:a16="http://schemas.microsoft.com/office/drawing/2014/main" id="{A9D578E5-BCBB-3217-CC87-8A6D34F693A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25">
                <a:extLst>
                  <a:ext uri="{FF2B5EF4-FFF2-40B4-BE49-F238E27FC236}">
                    <a16:creationId xmlns:a16="http://schemas.microsoft.com/office/drawing/2014/main" id="{2A8D7DA0-B185-EB41-5B14-699AED9031E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26">
                <a:extLst>
                  <a:ext uri="{FF2B5EF4-FFF2-40B4-BE49-F238E27FC236}">
                    <a16:creationId xmlns:a16="http://schemas.microsoft.com/office/drawing/2014/main" id="{77C38B7E-8B3E-4413-81D0-710D945CD95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27">
                <a:extLst>
                  <a:ext uri="{FF2B5EF4-FFF2-40B4-BE49-F238E27FC236}">
                    <a16:creationId xmlns:a16="http://schemas.microsoft.com/office/drawing/2014/main" id="{C4A657A5-C1E3-2DCE-CB61-5505E8CADF9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8">
                <a:extLst>
                  <a:ext uri="{FF2B5EF4-FFF2-40B4-BE49-F238E27FC236}">
                    <a16:creationId xmlns:a16="http://schemas.microsoft.com/office/drawing/2014/main" id="{B50035EC-0AC2-4DA1-B092-BE55BCDB059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9">
                <a:extLst>
                  <a:ext uri="{FF2B5EF4-FFF2-40B4-BE49-F238E27FC236}">
                    <a16:creationId xmlns:a16="http://schemas.microsoft.com/office/drawing/2014/main" id="{F265955E-1FD9-2D0E-3005-D6381D7C53A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30">
                <a:extLst>
                  <a:ext uri="{FF2B5EF4-FFF2-40B4-BE49-F238E27FC236}">
                    <a16:creationId xmlns:a16="http://schemas.microsoft.com/office/drawing/2014/main" id="{018A8E9B-846F-20FC-D174-3659F77DB78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31">
                <a:extLst>
                  <a:ext uri="{FF2B5EF4-FFF2-40B4-BE49-F238E27FC236}">
                    <a16:creationId xmlns:a16="http://schemas.microsoft.com/office/drawing/2014/main" id="{028C8B9D-8C6D-18E0-1965-F5AD6875331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32">
                <a:extLst>
                  <a:ext uri="{FF2B5EF4-FFF2-40B4-BE49-F238E27FC236}">
                    <a16:creationId xmlns:a16="http://schemas.microsoft.com/office/drawing/2014/main" id="{EB5CEDD8-C8CD-D0BF-A405-C24CB6298ED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33">
                <a:extLst>
                  <a:ext uri="{FF2B5EF4-FFF2-40B4-BE49-F238E27FC236}">
                    <a16:creationId xmlns:a16="http://schemas.microsoft.com/office/drawing/2014/main" id="{68E190A1-C99B-55C7-3464-17C7C8AD6F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34">
                <a:extLst>
                  <a:ext uri="{FF2B5EF4-FFF2-40B4-BE49-F238E27FC236}">
                    <a16:creationId xmlns:a16="http://schemas.microsoft.com/office/drawing/2014/main" id="{8F62EB98-46EA-95C6-B157-E95BD733935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35">
                <a:extLst>
                  <a:ext uri="{FF2B5EF4-FFF2-40B4-BE49-F238E27FC236}">
                    <a16:creationId xmlns:a16="http://schemas.microsoft.com/office/drawing/2014/main" id="{26D2B1A1-8E45-25CC-B16F-44094538E4A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36">
                <a:extLst>
                  <a:ext uri="{FF2B5EF4-FFF2-40B4-BE49-F238E27FC236}">
                    <a16:creationId xmlns:a16="http://schemas.microsoft.com/office/drawing/2014/main" id="{27DC08E4-4648-10EA-8B93-6030D955EE0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37">
                <a:extLst>
                  <a:ext uri="{FF2B5EF4-FFF2-40B4-BE49-F238E27FC236}">
                    <a16:creationId xmlns:a16="http://schemas.microsoft.com/office/drawing/2014/main" id="{5A628159-0F51-F7DD-1DC6-A40AD73872A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38">
                <a:extLst>
                  <a:ext uri="{FF2B5EF4-FFF2-40B4-BE49-F238E27FC236}">
                    <a16:creationId xmlns:a16="http://schemas.microsoft.com/office/drawing/2014/main" id="{4E6C1DC6-219D-30D2-2E2D-DB57C489239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39">
                <a:extLst>
                  <a:ext uri="{FF2B5EF4-FFF2-40B4-BE49-F238E27FC236}">
                    <a16:creationId xmlns:a16="http://schemas.microsoft.com/office/drawing/2014/main" id="{E209075B-E20A-D319-D36A-E311FC25A6F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40">
              <a:extLst>
                <a:ext uri="{FF2B5EF4-FFF2-40B4-BE49-F238E27FC236}">
                  <a16:creationId xmlns:a16="http://schemas.microsoft.com/office/drawing/2014/main" id="{0447DE5D-73E9-6A2B-98FF-EF52E41B7911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9" name="Freeform 141">
                <a:extLst>
                  <a:ext uri="{FF2B5EF4-FFF2-40B4-BE49-F238E27FC236}">
                    <a16:creationId xmlns:a16="http://schemas.microsoft.com/office/drawing/2014/main" id="{713C208E-660B-B748-20BC-CB4BB3714B1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2">
                <a:extLst>
                  <a:ext uri="{FF2B5EF4-FFF2-40B4-BE49-F238E27FC236}">
                    <a16:creationId xmlns:a16="http://schemas.microsoft.com/office/drawing/2014/main" id="{4DFAC7F9-FB2A-7D1C-8FB8-BC48B6B9AB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3">
                <a:extLst>
                  <a:ext uri="{FF2B5EF4-FFF2-40B4-BE49-F238E27FC236}">
                    <a16:creationId xmlns:a16="http://schemas.microsoft.com/office/drawing/2014/main" id="{6255DF3D-B006-0BB0-046A-1E0BD575D5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4">
                <a:extLst>
                  <a:ext uri="{FF2B5EF4-FFF2-40B4-BE49-F238E27FC236}">
                    <a16:creationId xmlns:a16="http://schemas.microsoft.com/office/drawing/2014/main" id="{2F2BA306-467E-8C09-0589-B4595875069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5">
                <a:extLst>
                  <a:ext uri="{FF2B5EF4-FFF2-40B4-BE49-F238E27FC236}">
                    <a16:creationId xmlns:a16="http://schemas.microsoft.com/office/drawing/2014/main" id="{E68B02CF-36F2-A38A-DEB4-9511465F2B4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6">
                <a:extLst>
                  <a:ext uri="{FF2B5EF4-FFF2-40B4-BE49-F238E27FC236}">
                    <a16:creationId xmlns:a16="http://schemas.microsoft.com/office/drawing/2014/main" id="{91B4C127-9D9C-DF05-8FEF-A8D1D3BEA6B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7">
                <a:extLst>
                  <a:ext uri="{FF2B5EF4-FFF2-40B4-BE49-F238E27FC236}">
                    <a16:creationId xmlns:a16="http://schemas.microsoft.com/office/drawing/2014/main" id="{9607D52C-A877-7BAA-C16A-CB39D02D091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8">
                <a:extLst>
                  <a:ext uri="{FF2B5EF4-FFF2-40B4-BE49-F238E27FC236}">
                    <a16:creationId xmlns:a16="http://schemas.microsoft.com/office/drawing/2014/main" id="{6FCDB489-954D-F024-748B-3330EDE4DC4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9">
                <a:extLst>
                  <a:ext uri="{FF2B5EF4-FFF2-40B4-BE49-F238E27FC236}">
                    <a16:creationId xmlns:a16="http://schemas.microsoft.com/office/drawing/2014/main" id="{6615C959-2515-073C-518F-B6C0874F98C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0">
                <a:extLst>
                  <a:ext uri="{FF2B5EF4-FFF2-40B4-BE49-F238E27FC236}">
                    <a16:creationId xmlns:a16="http://schemas.microsoft.com/office/drawing/2014/main" id="{CB299734-CCED-71C8-A030-422538F56B4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1">
                <a:extLst>
                  <a:ext uri="{FF2B5EF4-FFF2-40B4-BE49-F238E27FC236}">
                    <a16:creationId xmlns:a16="http://schemas.microsoft.com/office/drawing/2014/main" id="{7296DE29-5458-01C1-9936-740BFC6D01A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2">
                <a:extLst>
                  <a:ext uri="{FF2B5EF4-FFF2-40B4-BE49-F238E27FC236}">
                    <a16:creationId xmlns:a16="http://schemas.microsoft.com/office/drawing/2014/main" id="{B5A49006-4ECD-8B4B-42DA-4DFEF1CA8BE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3">
                <a:extLst>
                  <a:ext uri="{FF2B5EF4-FFF2-40B4-BE49-F238E27FC236}">
                    <a16:creationId xmlns:a16="http://schemas.microsoft.com/office/drawing/2014/main" id="{5997198F-D29F-5835-1099-CB70771F617A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4">
                <a:extLst>
                  <a:ext uri="{FF2B5EF4-FFF2-40B4-BE49-F238E27FC236}">
                    <a16:creationId xmlns:a16="http://schemas.microsoft.com/office/drawing/2014/main" id="{A6E7EBFD-9B84-58A9-F26D-1EF6A2EB328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5">
                <a:extLst>
                  <a:ext uri="{FF2B5EF4-FFF2-40B4-BE49-F238E27FC236}">
                    <a16:creationId xmlns:a16="http://schemas.microsoft.com/office/drawing/2014/main" id="{469ECAD6-CA96-9E2A-F9B6-47362D2C367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6">
                <a:extLst>
                  <a:ext uri="{FF2B5EF4-FFF2-40B4-BE49-F238E27FC236}">
                    <a16:creationId xmlns:a16="http://schemas.microsoft.com/office/drawing/2014/main" id="{BA3635B3-84DD-A5D1-9CCF-B11FC8736F7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7">
                <a:extLst>
                  <a:ext uri="{FF2B5EF4-FFF2-40B4-BE49-F238E27FC236}">
                    <a16:creationId xmlns:a16="http://schemas.microsoft.com/office/drawing/2014/main" id="{5DE144D4-CFD4-3C36-B2D9-4BD056D1D46A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8">
                <a:extLst>
                  <a:ext uri="{FF2B5EF4-FFF2-40B4-BE49-F238E27FC236}">
                    <a16:creationId xmlns:a16="http://schemas.microsoft.com/office/drawing/2014/main" id="{9B9AD02E-51E7-996A-5F1E-9840C92A1206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9">
                <a:extLst>
                  <a:ext uri="{FF2B5EF4-FFF2-40B4-BE49-F238E27FC236}">
                    <a16:creationId xmlns:a16="http://schemas.microsoft.com/office/drawing/2014/main" id="{BFE47AB1-F6B0-C04B-C738-B6678D24D2C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0">
                <a:extLst>
                  <a:ext uri="{FF2B5EF4-FFF2-40B4-BE49-F238E27FC236}">
                    <a16:creationId xmlns:a16="http://schemas.microsoft.com/office/drawing/2014/main" id="{63313D30-096C-C85A-4BA6-04D58E24747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1">
                <a:extLst>
                  <a:ext uri="{FF2B5EF4-FFF2-40B4-BE49-F238E27FC236}">
                    <a16:creationId xmlns:a16="http://schemas.microsoft.com/office/drawing/2014/main" id="{E5526E4F-A693-E894-8D1A-7C4C001651C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2">
                <a:extLst>
                  <a:ext uri="{FF2B5EF4-FFF2-40B4-BE49-F238E27FC236}">
                    <a16:creationId xmlns:a16="http://schemas.microsoft.com/office/drawing/2014/main" id="{257A1716-B4E6-D4DE-B5D1-52B0147F8A2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3">
                <a:extLst>
                  <a:ext uri="{FF2B5EF4-FFF2-40B4-BE49-F238E27FC236}">
                    <a16:creationId xmlns:a16="http://schemas.microsoft.com/office/drawing/2014/main" id="{DFE60302-E900-DF4B-CA6A-22482CD0FEE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4">
                <a:extLst>
                  <a:ext uri="{FF2B5EF4-FFF2-40B4-BE49-F238E27FC236}">
                    <a16:creationId xmlns:a16="http://schemas.microsoft.com/office/drawing/2014/main" id="{866CB818-3D3F-0504-1084-9491DCE78E5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5">
                <a:extLst>
                  <a:ext uri="{FF2B5EF4-FFF2-40B4-BE49-F238E27FC236}">
                    <a16:creationId xmlns:a16="http://schemas.microsoft.com/office/drawing/2014/main" id="{648AA856-01E0-175F-2E61-7FCEBF1547B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6">
                <a:extLst>
                  <a:ext uri="{FF2B5EF4-FFF2-40B4-BE49-F238E27FC236}">
                    <a16:creationId xmlns:a16="http://schemas.microsoft.com/office/drawing/2014/main" id="{38B0B62D-F4CC-2AE6-161B-13566D12AD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7">
                <a:extLst>
                  <a:ext uri="{FF2B5EF4-FFF2-40B4-BE49-F238E27FC236}">
                    <a16:creationId xmlns:a16="http://schemas.microsoft.com/office/drawing/2014/main" id="{B73CCDD9-6C27-97EF-045E-FD7E68C5424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8">
                <a:extLst>
                  <a:ext uri="{FF2B5EF4-FFF2-40B4-BE49-F238E27FC236}">
                    <a16:creationId xmlns:a16="http://schemas.microsoft.com/office/drawing/2014/main" id="{010BD2FB-DD14-7A3F-0B5C-0228E3A5CEC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9">
                <a:extLst>
                  <a:ext uri="{FF2B5EF4-FFF2-40B4-BE49-F238E27FC236}">
                    <a16:creationId xmlns:a16="http://schemas.microsoft.com/office/drawing/2014/main" id="{00D44A30-EEF6-EE95-E14F-551E1DE995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0">
                <a:extLst>
                  <a:ext uri="{FF2B5EF4-FFF2-40B4-BE49-F238E27FC236}">
                    <a16:creationId xmlns:a16="http://schemas.microsoft.com/office/drawing/2014/main" id="{CCB8992C-1FF1-39B5-A7AE-23E7F3AEA3B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71">
                <a:extLst>
                  <a:ext uri="{FF2B5EF4-FFF2-40B4-BE49-F238E27FC236}">
                    <a16:creationId xmlns:a16="http://schemas.microsoft.com/office/drawing/2014/main" id="{BA8F9E71-6E40-14EC-8AA7-6E4C8F2DC02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72">
                <a:extLst>
                  <a:ext uri="{FF2B5EF4-FFF2-40B4-BE49-F238E27FC236}">
                    <a16:creationId xmlns:a16="http://schemas.microsoft.com/office/drawing/2014/main" id="{91254B06-6E61-366F-FA9B-129AEDCAFC5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73">
                <a:extLst>
                  <a:ext uri="{FF2B5EF4-FFF2-40B4-BE49-F238E27FC236}">
                    <a16:creationId xmlns:a16="http://schemas.microsoft.com/office/drawing/2014/main" id="{088DFC9D-CE31-7ADD-2917-FC704473D1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c4">
            <a:hlinkClick r:id="" action="ppaction://media"/>
            <a:extLst>
              <a:ext uri="{FF2B5EF4-FFF2-40B4-BE49-F238E27FC236}">
                <a16:creationId xmlns:a16="http://schemas.microsoft.com/office/drawing/2014/main" id="{92EC0226-B0AB-2A27-CDF1-61E47E1E6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8933" y="751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6200000">
            <a:off x="2625141" y="-2667832"/>
            <a:ext cx="6856730" cy="1210701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66B88DD3-8910-7C25-9464-C545EABAB343}"/>
              </a:ext>
            </a:extLst>
          </p:cNvPr>
          <p:cNvSpPr txBox="1"/>
          <p:nvPr/>
        </p:nvSpPr>
        <p:spPr>
          <a:xfrm>
            <a:off x="3657491" y="655027"/>
            <a:ext cx="405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3+4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DE284EB-0C5E-4890-8384-D4A5DE8D5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32" y="1573823"/>
            <a:ext cx="10717822" cy="332349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3C5C2D7-E322-7F32-611C-522F27477841}"/>
              </a:ext>
            </a:extLst>
          </p:cNvPr>
          <p:cNvSpPr txBox="1"/>
          <p:nvPr/>
        </p:nvSpPr>
        <p:spPr>
          <a:xfrm>
            <a:off x="4862855" y="2917874"/>
            <a:ext cx="7962923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tung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A393D66-7D63-0D70-B739-FAEA3BD4CB34}"/>
              </a:ext>
            </a:extLst>
          </p:cNvPr>
          <p:cNvSpPr txBox="1"/>
          <p:nvPr/>
        </p:nvSpPr>
        <p:spPr>
          <a:xfrm>
            <a:off x="2101362" y="4844522"/>
            <a:ext cx="9340237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iều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bay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3.4">
            <a:hlinkClick r:id="" action="ppaction://media"/>
            <a:extLst>
              <a:ext uri="{FF2B5EF4-FFF2-40B4-BE49-F238E27FC236}">
                <a16:creationId xmlns:a16="http://schemas.microsoft.com/office/drawing/2014/main" id="{CB51855B-900B-475C-4DEA-1D63CA4BB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2185" y="9642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61437" y="268165"/>
            <a:ext cx="95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5C83A41-BDD6-BDA7-6F5E-D32F346C5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77" y="1556240"/>
            <a:ext cx="7710395" cy="181121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4050E24-AB55-E3A7-62B7-8823B03E6EDF}"/>
              </a:ext>
            </a:extLst>
          </p:cNvPr>
          <p:cNvSpPr txBox="1"/>
          <p:nvPr/>
        </p:nvSpPr>
        <p:spPr>
          <a:xfrm>
            <a:off x="1563985" y="2798641"/>
            <a:ext cx="7962923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5">
            <a:hlinkClick r:id="" action="ppaction://media"/>
            <a:extLst>
              <a:ext uri="{FF2B5EF4-FFF2-40B4-BE49-F238E27FC236}">
                <a16:creationId xmlns:a16="http://schemas.microsoft.com/office/drawing/2014/main" id="{1AC4B8A3-3483-10C2-1A21-A677CF8AF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9323" y="582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61437" y="268165"/>
            <a:ext cx="95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DC1D53C-CF71-D860-A018-42C0D7AB3685}"/>
              </a:ext>
            </a:extLst>
          </p:cNvPr>
          <p:cNvSpPr txBox="1"/>
          <p:nvPr/>
        </p:nvSpPr>
        <p:spPr>
          <a:xfrm>
            <a:off x="874225" y="2504084"/>
            <a:ext cx="7962923" cy="169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i="1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i="1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ca                </a:t>
            </a:r>
            <a:r>
              <a:rPr lang="en-US" sz="2000" i="1" dirty="0" err="1">
                <a:solidFill>
                  <a:srgbClr val="500EC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i="1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1D70964-ED38-3ACF-ADE1-4A17BEF90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45" y="1521070"/>
            <a:ext cx="8298040" cy="1695144"/>
          </a:xfrm>
          <a:prstGeom prst="rect">
            <a:avLst/>
          </a:prstGeom>
        </p:spPr>
      </p:pic>
      <p:pic>
        <p:nvPicPr>
          <p:cNvPr id="2" name="c6">
            <a:hlinkClick r:id="" action="ppaction://media"/>
            <a:extLst>
              <a:ext uri="{FF2B5EF4-FFF2-40B4-BE49-F238E27FC236}">
                <a16:creationId xmlns:a16="http://schemas.microsoft.com/office/drawing/2014/main" id="{EC198FDF-0504-5CC4-75B3-418A3390F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5892" y="544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1365230" cy="68580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169035" y="1232535"/>
            <a:ext cx="9698355" cy="11372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“CHÀO NGƯỜI BẠN MỚI ĐẾN”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0830" y="2986405"/>
            <a:ext cx="2790825" cy="2388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97155" y="0"/>
            <a:ext cx="12192635" cy="695388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690" y="2643505"/>
            <a:ext cx="3194685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FILE_lĩnh xướng- Hoà Giọ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57965" y="149225"/>
            <a:ext cx="619125" cy="61912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413495" y="963247"/>
            <a:ext cx="349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5+6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81C7ECE-B337-580A-2905-CE0281B0A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7367" y="2137509"/>
            <a:ext cx="8728863" cy="181044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CDD1CC3-4E76-A776-B9E1-74052B85F40C}"/>
              </a:ext>
            </a:extLst>
          </p:cNvPr>
          <p:cNvSpPr txBox="1"/>
          <p:nvPr/>
        </p:nvSpPr>
        <p:spPr>
          <a:xfrm>
            <a:off x="2820336" y="3661738"/>
            <a:ext cx="8345894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  </a:t>
            </a:r>
            <a:r>
              <a:rPr lang="en-US" sz="2000" i="1" dirty="0" err="1">
                <a:solidFill>
                  <a:srgbClr val="500EC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c5.6">
            <a:hlinkClick r:id="" action="ppaction://media"/>
            <a:extLst>
              <a:ext uri="{FF2B5EF4-FFF2-40B4-BE49-F238E27FC236}">
                <a16:creationId xmlns:a16="http://schemas.microsoft.com/office/drawing/2014/main" id="{F32EE03D-2633-D236-8616-E52F9F13A1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5032" y="981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78" showWhenStopped="0">
                <p:cTn id="26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0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61437" y="268165"/>
            <a:ext cx="95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F9B9153-64DA-9328-10EB-D00D9F5FB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85" y="1327638"/>
            <a:ext cx="7666892" cy="226841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262DEFC-125D-CAAE-F140-ECC016019F86}"/>
              </a:ext>
            </a:extLst>
          </p:cNvPr>
          <p:cNvSpPr txBox="1"/>
          <p:nvPr/>
        </p:nvSpPr>
        <p:spPr>
          <a:xfrm>
            <a:off x="1756402" y="3013341"/>
            <a:ext cx="7962923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7">
            <a:hlinkClick r:id="" action="ppaction://media"/>
            <a:extLst>
              <a:ext uri="{FF2B5EF4-FFF2-40B4-BE49-F238E27FC236}">
                <a16:creationId xmlns:a16="http://schemas.microsoft.com/office/drawing/2014/main" id="{DFBC4D22-4CEC-BF66-DA8E-EB1FCB076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5362" y="511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6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61437" y="268165"/>
            <a:ext cx="95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E783B73-833D-654D-871C-052D1420742A}"/>
              </a:ext>
            </a:extLst>
          </p:cNvPr>
          <p:cNvSpPr txBox="1"/>
          <p:nvPr/>
        </p:nvSpPr>
        <p:spPr>
          <a:xfrm>
            <a:off x="2908193" y="2998537"/>
            <a:ext cx="7962923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8100810-EE61-AF5F-8380-9728C1FD4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75" y="1600200"/>
            <a:ext cx="7691955" cy="1366919"/>
          </a:xfrm>
          <a:prstGeom prst="rect">
            <a:avLst/>
          </a:prstGeom>
        </p:spPr>
      </p:pic>
      <p:pic>
        <p:nvPicPr>
          <p:cNvPr id="2" name="c8">
            <a:hlinkClick r:id="" action="ppaction://media"/>
            <a:extLst>
              <a:ext uri="{FF2B5EF4-FFF2-40B4-BE49-F238E27FC236}">
                <a16:creationId xmlns:a16="http://schemas.microsoft.com/office/drawing/2014/main" id="{4D764198-45AC-CFC8-55DB-F997369EF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1207" y="577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97155" y="0"/>
            <a:ext cx="12192635" cy="695388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690" y="2643505"/>
            <a:ext cx="3194685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FILE_lĩnh xướng- Hoà Giọ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57965" y="149225"/>
            <a:ext cx="619125" cy="61912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413495" y="963247"/>
            <a:ext cx="349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7+8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5C42F15-BCE3-ABAE-B2B7-07B27CE408BF}"/>
              </a:ext>
            </a:extLst>
          </p:cNvPr>
          <p:cNvSpPr txBox="1"/>
          <p:nvPr/>
        </p:nvSpPr>
        <p:spPr>
          <a:xfrm>
            <a:off x="3125654" y="4103232"/>
            <a:ext cx="7962923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00A71ED-F1B7-9CE9-EED0-702316E9F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3305" y="2106247"/>
            <a:ext cx="8430509" cy="1810441"/>
          </a:xfrm>
          <a:prstGeom prst="rect">
            <a:avLst/>
          </a:prstGeom>
        </p:spPr>
      </p:pic>
      <p:pic>
        <p:nvPicPr>
          <p:cNvPr id="6" name="c7.8">
            <a:hlinkClick r:id="" action="ppaction://media"/>
            <a:extLst>
              <a:ext uri="{FF2B5EF4-FFF2-40B4-BE49-F238E27FC236}">
                <a16:creationId xmlns:a16="http://schemas.microsoft.com/office/drawing/2014/main" id="{E298433A-D539-9407-9925-454D1D7997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5032" y="943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3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78" showWhenStopped="0">
                <p:cTn id="26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0" grpId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0" y="63550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0256" name="Picture 174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63007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5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631983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76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63769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77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86800" y="63769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182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8400" y="6400800"/>
            <a:ext cx="5334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174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2438" y="6311900"/>
            <a:ext cx="5334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618" y="203072"/>
            <a:ext cx="3431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GHÉP TOÀN BÀI</a:t>
            </a:r>
            <a:endParaRPr lang="en-US" dirty="0"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FADBA92-C99D-A613-283A-DF4AE8E3E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54" y="805299"/>
            <a:ext cx="10896020" cy="5512988"/>
          </a:xfrm>
          <a:prstGeom prst="rect">
            <a:avLst/>
          </a:prstGeom>
        </p:spPr>
      </p:pic>
      <p:pic>
        <p:nvPicPr>
          <p:cNvPr id="3" name="The gioi cua tuoi tho. phach">
            <a:hlinkClick r:id="" action="ppaction://media"/>
            <a:extLst>
              <a:ext uri="{FF2B5EF4-FFF2-40B4-BE49-F238E27FC236}">
                <a16:creationId xmlns:a16="http://schemas.microsoft.com/office/drawing/2014/main" id="{4D5F6D4D-835B-F1DF-6072-45C9A83A6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7283" y="93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0" y="63550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256" name="Picture 174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63007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5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631983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76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63769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77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86800" y="63769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182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8400" y="6400800"/>
            <a:ext cx="5334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174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2438" y="6311900"/>
            <a:ext cx="5334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618" y="203072"/>
            <a:ext cx="8510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GHÉP TOÀN BÀI CÙNG NHẠC BEAT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FADBA92-C99D-A613-283A-DF4AE8E3E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54" y="805299"/>
            <a:ext cx="10896020" cy="5512988"/>
          </a:xfrm>
          <a:prstGeom prst="rect">
            <a:avLst/>
          </a:prstGeom>
        </p:spPr>
      </p:pic>
      <p:pic>
        <p:nvPicPr>
          <p:cNvPr id="5" name="the gioi.tan">
            <a:hlinkClick r:id="" action="ppaction://media"/>
            <a:extLst>
              <a:ext uri="{FF2B5EF4-FFF2-40B4-BE49-F238E27FC236}">
                <a16:creationId xmlns:a16="http://schemas.microsoft.com/office/drawing/2014/main" id="{6DC4BF5D-2910-6E92-8E89-2234CCA8B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1285" y="123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58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. Thế giới của tuổi thơ (nhạc đệm)">
            <a:hlinkClick r:id="" action="ppaction://media"/>
            <a:extLst>
              <a:ext uri="{FF2B5EF4-FFF2-40B4-BE49-F238E27FC236}">
                <a16:creationId xmlns:a16="http://schemas.microsoft.com/office/drawing/2014/main" id="{242D1CC3-1EF9-74FF-6C46-63FADA96A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6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114300"/>
            <a:ext cx="12191365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F8316AF-044C-53EA-E8CC-068B6920A51F}"/>
              </a:ext>
            </a:extLst>
          </p:cNvPr>
          <p:cNvSpPr/>
          <p:nvPr/>
        </p:nvSpPr>
        <p:spPr>
          <a:xfrm>
            <a:off x="1653726" y="1363657"/>
            <a:ext cx="8510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 KẾT HỢP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       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GÕ ĐỆM THEO NHỊP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61437" y="268165"/>
            <a:ext cx="95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B26A835-E6D2-B0AC-E52F-35B9EEFCC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66" y="1465573"/>
            <a:ext cx="8204742" cy="165569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88CECB5-21EC-040E-C257-E6D53413C17F}"/>
              </a:ext>
            </a:extLst>
          </p:cNvPr>
          <p:cNvSpPr txBox="1"/>
          <p:nvPr/>
        </p:nvSpPr>
        <p:spPr>
          <a:xfrm>
            <a:off x="1265046" y="2983853"/>
            <a:ext cx="7962923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vang.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500EC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1">
            <a:hlinkClick r:id="" action="ppaction://media"/>
            <a:extLst>
              <a:ext uri="{FF2B5EF4-FFF2-40B4-BE49-F238E27FC236}">
                <a16:creationId xmlns:a16="http://schemas.microsoft.com/office/drawing/2014/main" id="{DB0446D4-3E5B-2C4A-1928-2ACF49528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5654" y="740691"/>
            <a:ext cx="609600" cy="609600"/>
          </a:xfrm>
          <a:prstGeom prst="rect">
            <a:avLst/>
          </a:prstGeom>
        </p:spPr>
      </p:pic>
      <p:pic>
        <p:nvPicPr>
          <p:cNvPr id="4" name="Content Placeholder 5" descr="mặt phách">
            <a:extLst>
              <a:ext uri="{FF2B5EF4-FFF2-40B4-BE49-F238E27FC236}">
                <a16:creationId xmlns:a16="http://schemas.microsoft.com/office/drawing/2014/main" id="{98CB6939-7F51-65E3-C9E9-FEE780558B4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0993" y="3474743"/>
            <a:ext cx="834294" cy="640057"/>
          </a:xfrm>
          <a:prstGeom prst="rect">
            <a:avLst/>
          </a:prstGeom>
        </p:spPr>
      </p:pic>
      <p:pic>
        <p:nvPicPr>
          <p:cNvPr id="6" name="Content Placeholder 5" descr="mặt phách">
            <a:extLst>
              <a:ext uri="{FF2B5EF4-FFF2-40B4-BE49-F238E27FC236}">
                <a16:creationId xmlns:a16="http://schemas.microsoft.com/office/drawing/2014/main" id="{9E4F2537-5B9D-DC05-CD0A-01670D446D8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600" y="3474743"/>
            <a:ext cx="834294" cy="640057"/>
          </a:xfrm>
          <a:prstGeom prst="rect">
            <a:avLst/>
          </a:prstGeom>
        </p:spPr>
      </p:pic>
      <p:pic>
        <p:nvPicPr>
          <p:cNvPr id="7" name="Content Placeholder 5" descr="mặt phách">
            <a:extLst>
              <a:ext uri="{FF2B5EF4-FFF2-40B4-BE49-F238E27FC236}">
                <a16:creationId xmlns:a16="http://schemas.microsoft.com/office/drawing/2014/main" id="{20E33405-DE04-A265-8F49-56C0DC10B81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8654" y="3545081"/>
            <a:ext cx="834294" cy="640057"/>
          </a:xfrm>
          <a:prstGeom prst="rect">
            <a:avLst/>
          </a:prstGeom>
        </p:spPr>
      </p:pic>
      <p:pic>
        <p:nvPicPr>
          <p:cNvPr id="8" name="Content Placeholder 5" descr="mặt phách">
            <a:extLst>
              <a:ext uri="{FF2B5EF4-FFF2-40B4-BE49-F238E27FC236}">
                <a16:creationId xmlns:a16="http://schemas.microsoft.com/office/drawing/2014/main" id="{6C30EED2-4642-2DA8-9522-DF219D90EF7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0770" y="3545080"/>
            <a:ext cx="834294" cy="64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0" y="63550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256" name="Picture 174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63007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5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631983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76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63769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77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86800" y="63769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182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8400" y="6400800"/>
            <a:ext cx="5334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174" descr="bflow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2438" y="6311900"/>
            <a:ext cx="5334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59764" y="62129"/>
            <a:ext cx="8510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KẾT HỢP GÕ ĐỆM THEO NHỊP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FADBA92-C99D-A613-283A-DF4AE8E3E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54" y="805299"/>
            <a:ext cx="10896020" cy="5512988"/>
          </a:xfrm>
          <a:prstGeom prst="rect">
            <a:avLst/>
          </a:prstGeom>
        </p:spPr>
      </p:pic>
      <p:pic>
        <p:nvPicPr>
          <p:cNvPr id="5" name="the gioi.tan">
            <a:hlinkClick r:id="" action="ppaction://media"/>
            <a:extLst>
              <a:ext uri="{FF2B5EF4-FFF2-40B4-BE49-F238E27FC236}">
                <a16:creationId xmlns:a16="http://schemas.microsoft.com/office/drawing/2014/main" id="{6DC4BF5D-2910-6E92-8E89-2234CCA8B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1285" y="123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65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12191365" cy="6859270"/>
          </a:xfrm>
          <a:prstGeom prst="rect">
            <a:avLst/>
          </a:prstGeom>
        </p:spPr>
      </p:pic>
      <p:pic>
        <p:nvPicPr>
          <p:cNvPr id="5" name="Chào người bạn mới đến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" y="503555"/>
            <a:ext cx="11079480" cy="5748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3985" y="1118520"/>
            <a:ext cx="4018280" cy="5738845"/>
          </a:xfrm>
          <a:prstGeom prst="rect">
            <a:avLst/>
          </a:prstGeom>
        </p:spPr>
      </p:pic>
      <p:pic>
        <p:nvPicPr>
          <p:cNvPr id="161" name="Picture 2" descr="C:\Users\Administrator\Desktop\anh-bong-hoa-anh-dao-png_1025016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0000" flipH="1">
            <a:off x="10454087" y="898997"/>
            <a:ext cx="1867535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70" y="4629150"/>
            <a:ext cx="4129405" cy="20955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0" y="63550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380" y="2788285"/>
            <a:ext cx="1166495" cy="596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8114" y="1575440"/>
            <a:ext cx="878840" cy="596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53" y="1277056"/>
            <a:ext cx="659237" cy="59676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35E25D3-F06A-3388-DC66-83B7EE54E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" y="8517"/>
            <a:ext cx="12186445" cy="971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7C9928-2F2B-75B0-0322-51E45594047F}"/>
              </a:ext>
            </a:extLst>
          </p:cNvPr>
          <p:cNvSpPr/>
          <p:nvPr/>
        </p:nvSpPr>
        <p:spPr>
          <a:xfrm>
            <a:off x="4988604" y="817054"/>
            <a:ext cx="1680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23</a:t>
            </a:r>
            <a:endParaRPr kumimoji="0" lang="en-US" altLang="es-MX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96475A2-74D5-BFA8-24CF-8663E30935D4}"/>
              </a:ext>
            </a:extLst>
          </p:cNvPr>
          <p:cNvSpPr txBox="1"/>
          <p:nvPr/>
        </p:nvSpPr>
        <p:spPr>
          <a:xfrm>
            <a:off x="3391759" y="1409762"/>
            <a:ext cx="6964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0E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00EC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Tuấn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3985" y="1118520"/>
            <a:ext cx="4018280" cy="5738845"/>
          </a:xfrm>
          <a:prstGeom prst="rect">
            <a:avLst/>
          </a:prstGeom>
        </p:spPr>
      </p:pic>
      <p:pic>
        <p:nvPicPr>
          <p:cNvPr id="161" name="Picture 2" descr="C:\Users\Administrator\Desktop\anh-bong-hoa-anh-dao-png_1025016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0000" flipH="1">
            <a:off x="10454087" y="898997"/>
            <a:ext cx="1867535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70" y="4629150"/>
            <a:ext cx="4129405" cy="20955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0" y="63550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380" y="2788285"/>
            <a:ext cx="1166495" cy="596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8114" y="1575440"/>
            <a:ext cx="878840" cy="596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53" y="1277056"/>
            <a:ext cx="659237" cy="59676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35E25D3-F06A-3388-DC66-83B7EE54E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" y="8517"/>
            <a:ext cx="12186445" cy="971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7C9928-2F2B-75B0-0322-51E45594047F}"/>
              </a:ext>
            </a:extLst>
          </p:cNvPr>
          <p:cNvSpPr/>
          <p:nvPr/>
        </p:nvSpPr>
        <p:spPr>
          <a:xfrm>
            <a:off x="4988604" y="817054"/>
            <a:ext cx="1680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23</a:t>
            </a:r>
            <a:endParaRPr lang="en-US" altLang="es-MX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96475A2-74D5-BFA8-24CF-8663E30935D4}"/>
              </a:ext>
            </a:extLst>
          </p:cNvPr>
          <p:cNvSpPr txBox="1"/>
          <p:nvPr/>
        </p:nvSpPr>
        <p:spPr>
          <a:xfrm>
            <a:off x="3391759" y="1409762"/>
            <a:ext cx="6964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rgbClr val="500E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Anh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2A45829-FF75-AD05-C1E5-68C774F19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" y="1009650"/>
            <a:ext cx="12130454" cy="584835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EC24F0F0-27C6-E62F-B001-CE2778C10586}"/>
              </a:ext>
            </a:extLst>
          </p:cNvPr>
          <p:cNvSpPr txBox="1"/>
          <p:nvPr/>
        </p:nvSpPr>
        <p:spPr>
          <a:xfrm>
            <a:off x="1393922" y="605057"/>
            <a:ext cx="9745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79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2471" y="3551359"/>
            <a:ext cx="3824605" cy="320802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051FDC94-F898-3C77-2DEC-4D5009494105}"/>
              </a:ext>
            </a:extLst>
          </p:cNvPr>
          <p:cNvSpPr txBox="1"/>
          <p:nvPr/>
        </p:nvSpPr>
        <p:spPr>
          <a:xfrm>
            <a:off x="2767505" y="1804610"/>
            <a:ext cx="6964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00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rgbClr val="500E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Anh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 descr="C:\Users\Administrator\Desktop\anh-bong-hoa-anh-dao-png_1025016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0000" flipH="1">
            <a:off x="10562973" y="172291"/>
            <a:ext cx="1867535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0" y="63550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178" y="521753"/>
            <a:ext cx="659237" cy="5967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7C9928-2F2B-75B0-0322-51E45594047F}"/>
              </a:ext>
            </a:extLst>
          </p:cNvPr>
          <p:cNvSpPr/>
          <p:nvPr/>
        </p:nvSpPr>
        <p:spPr>
          <a:xfrm>
            <a:off x="2399937" y="297791"/>
            <a:ext cx="7195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s-MX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HIỂU VỀ NƯỚC MỸ</a:t>
            </a:r>
            <a:endParaRPr kumimoji="0" lang="en-US" altLang="es-MX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E39A55D-6C29-BEAD-9818-31646DA3A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72" y="957132"/>
            <a:ext cx="4369287" cy="4282060"/>
          </a:xfrm>
          <a:prstGeom prst="rect">
            <a:avLst/>
          </a:prstGeom>
        </p:spPr>
      </p:pic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B9213A57-1681-EB67-AD33-8629782A21F5}"/>
              </a:ext>
            </a:extLst>
          </p:cNvPr>
          <p:cNvCxnSpPr>
            <a:cxnSpLocks/>
          </p:cNvCxnSpPr>
          <p:nvPr/>
        </p:nvCxnSpPr>
        <p:spPr>
          <a:xfrm flipH="1" flipV="1">
            <a:off x="2354611" y="3098162"/>
            <a:ext cx="2304753" cy="1081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5">
            <a:extLst>
              <a:ext uri="{FF2B5EF4-FFF2-40B4-BE49-F238E27FC236}">
                <a16:creationId xmlns:a16="http://schemas.microsoft.com/office/drawing/2014/main" id="{B9E68D25-3688-BC8C-6F07-00E550A26691}"/>
              </a:ext>
            </a:extLst>
          </p:cNvPr>
          <p:cNvSpPr/>
          <p:nvPr/>
        </p:nvSpPr>
        <p:spPr>
          <a:xfrm>
            <a:off x="4442459" y="3988820"/>
            <a:ext cx="1834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 Mỹ</a:t>
            </a:r>
            <a:endParaRPr lang="en-US" altLang="es-MX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1F620CD-583B-CAEE-E261-DF252787312D}"/>
              </a:ext>
            </a:extLst>
          </p:cNvPr>
          <p:cNvSpPr txBox="1"/>
          <p:nvPr/>
        </p:nvSpPr>
        <p:spPr>
          <a:xfrm>
            <a:off x="6796870" y="1939350"/>
            <a:ext cx="39069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 err="1"/>
              <a:t>Hợp</a:t>
            </a:r>
            <a:r>
              <a:rPr lang="vi-VN" dirty="0"/>
              <a:t> </a:t>
            </a:r>
            <a:r>
              <a:rPr lang="vi-VN" dirty="0" err="1"/>
              <a:t>chúng</a:t>
            </a:r>
            <a:r>
              <a:rPr lang="vi-VN" dirty="0"/>
              <a:t> </a:t>
            </a:r>
            <a:r>
              <a:rPr lang="vi-VN" dirty="0" err="1"/>
              <a:t>quốc</a:t>
            </a:r>
            <a:r>
              <a:rPr lang="vi-VN" dirty="0"/>
              <a:t> Hoa </a:t>
            </a:r>
            <a:r>
              <a:rPr lang="vi-VN" dirty="0" err="1"/>
              <a:t>Kỳ</a:t>
            </a:r>
            <a:r>
              <a:rPr lang="vi-VN" dirty="0"/>
              <a:t>, </a:t>
            </a:r>
            <a:r>
              <a:rPr lang="vi-VN" dirty="0" err="1"/>
              <a:t>thường</a:t>
            </a:r>
            <a:r>
              <a:rPr lang="vi-VN" dirty="0"/>
              <a:t> </a:t>
            </a:r>
            <a:r>
              <a:rPr lang="vi-VN" dirty="0" err="1"/>
              <a:t>được</a:t>
            </a:r>
            <a:r>
              <a:rPr lang="vi-VN" dirty="0"/>
              <a:t> </a:t>
            </a:r>
            <a:r>
              <a:rPr lang="vi-VN" dirty="0" err="1"/>
              <a:t>gọi</a:t>
            </a:r>
            <a:r>
              <a:rPr lang="vi-VN" dirty="0"/>
              <a:t> </a:t>
            </a:r>
            <a:r>
              <a:rPr lang="vi-VN" dirty="0" err="1"/>
              <a:t>là</a:t>
            </a:r>
            <a:r>
              <a:rPr lang="vi-VN" dirty="0"/>
              <a:t> Hoa </a:t>
            </a:r>
            <a:r>
              <a:rPr lang="vi-VN" dirty="0" err="1"/>
              <a:t>Kỳ</a:t>
            </a:r>
            <a:r>
              <a:rPr lang="vi-VN" dirty="0"/>
              <a:t> hay </a:t>
            </a:r>
            <a:r>
              <a:rPr lang="vi-VN" dirty="0" err="1"/>
              <a:t>Mỹ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quốc</a:t>
            </a:r>
            <a:r>
              <a:rPr lang="vi-VN" dirty="0"/>
              <a:t> gia </a:t>
            </a:r>
            <a:r>
              <a:rPr lang="vi-VN" dirty="0" err="1"/>
              <a:t>cộng</a:t>
            </a:r>
            <a:r>
              <a:rPr lang="vi-VN" dirty="0"/>
              <a:t> </a:t>
            </a:r>
            <a:r>
              <a:rPr lang="vi-VN" dirty="0" err="1"/>
              <a:t>hòa</a:t>
            </a:r>
            <a:r>
              <a:rPr lang="vi-VN" dirty="0"/>
              <a:t> </a:t>
            </a:r>
            <a:r>
              <a:rPr lang="vi-VN" dirty="0" err="1"/>
              <a:t>lập</a:t>
            </a:r>
            <a:r>
              <a:rPr lang="vi-VN" dirty="0"/>
              <a:t> </a:t>
            </a:r>
            <a:r>
              <a:rPr lang="vi-VN" dirty="0" err="1"/>
              <a:t>hiến</a:t>
            </a:r>
            <a:r>
              <a:rPr lang="vi-VN" dirty="0"/>
              <a:t> liên bang </a:t>
            </a:r>
            <a:r>
              <a:rPr lang="vi-VN" dirty="0" err="1"/>
              <a:t>thuộc</a:t>
            </a:r>
            <a:r>
              <a:rPr lang="vi-VN" dirty="0"/>
              <a:t> châu </a:t>
            </a:r>
            <a:r>
              <a:rPr lang="vi-VN" dirty="0" err="1"/>
              <a:t>Mỹ</a:t>
            </a:r>
            <a:r>
              <a:rPr lang="vi-VN" dirty="0"/>
              <a:t>, </a:t>
            </a:r>
            <a:r>
              <a:rPr lang="vi-VN" dirty="0" err="1"/>
              <a:t>nằm</a:t>
            </a:r>
            <a:r>
              <a:rPr lang="vi-VN" dirty="0"/>
              <a:t> </a:t>
            </a:r>
            <a:r>
              <a:rPr lang="vi-VN" dirty="0" err="1"/>
              <a:t>tại</a:t>
            </a:r>
            <a:r>
              <a:rPr lang="vi-VN" dirty="0"/>
              <a:t> Tây </a:t>
            </a:r>
            <a:r>
              <a:rPr lang="vi-VN" dirty="0" err="1"/>
              <a:t>Bán</a:t>
            </a:r>
            <a:r>
              <a:rPr lang="vi-VN" dirty="0"/>
              <a:t> </a:t>
            </a:r>
            <a:r>
              <a:rPr lang="vi-VN" dirty="0" err="1"/>
              <a:t>cầu</a:t>
            </a:r>
            <a:r>
              <a:rPr lang="vi-VN" dirty="0"/>
              <a:t>, </a:t>
            </a:r>
            <a:r>
              <a:rPr lang="vi-VN" dirty="0" err="1"/>
              <a:t>lãnh</a:t>
            </a:r>
            <a:r>
              <a:rPr lang="vi-VN" dirty="0"/>
              <a:t> </a:t>
            </a:r>
            <a:r>
              <a:rPr lang="vi-VN" dirty="0" err="1"/>
              <a:t>thổ</a:t>
            </a:r>
            <a:r>
              <a:rPr lang="vi-VN" dirty="0"/>
              <a:t> bao </a:t>
            </a:r>
            <a:r>
              <a:rPr lang="vi-VN" dirty="0" err="1"/>
              <a:t>gồm</a:t>
            </a:r>
            <a:r>
              <a:rPr lang="vi-VN" dirty="0"/>
              <a:t> 50 </a:t>
            </a:r>
            <a:r>
              <a:rPr lang="vi-VN" dirty="0" err="1"/>
              <a:t>tiểu</a:t>
            </a:r>
            <a:r>
              <a:rPr lang="vi-VN" dirty="0"/>
              <a:t> bang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đặc</a:t>
            </a:r>
            <a:r>
              <a:rPr lang="vi-VN" dirty="0"/>
              <a:t> khu liên bang, </a:t>
            </a:r>
            <a:r>
              <a:rPr lang="vi-VN" dirty="0" err="1"/>
              <a:t>thủ</a:t>
            </a:r>
            <a:r>
              <a:rPr lang="vi-VN" dirty="0"/>
              <a:t> đô </a:t>
            </a:r>
            <a:r>
              <a:rPr lang="vi-VN" dirty="0" err="1"/>
              <a:t>là</a:t>
            </a:r>
            <a:r>
              <a:rPr lang="vi-VN" dirty="0"/>
              <a:t> </a:t>
            </a:r>
            <a:r>
              <a:rPr lang="vi-VN" dirty="0" err="1"/>
              <a:t>Washington</a:t>
            </a:r>
            <a:r>
              <a:rPr lang="vi-VN" dirty="0"/>
              <a:t>, ... </a:t>
            </a:r>
            <a:r>
              <a:rPr lang="vi-VN" dirty="0" err="1"/>
              <a:t>thành</a:t>
            </a:r>
            <a:r>
              <a:rPr lang="vi-VN" dirty="0"/>
              <a:t> </a:t>
            </a:r>
            <a:r>
              <a:rPr lang="vi-VN" dirty="0" err="1"/>
              <a:t>phố</a:t>
            </a:r>
            <a:r>
              <a:rPr lang="vi-VN" dirty="0"/>
              <a:t> </a:t>
            </a:r>
            <a:r>
              <a:rPr lang="vi-VN" dirty="0" err="1"/>
              <a:t>lớn</a:t>
            </a:r>
            <a:r>
              <a:rPr lang="vi-VN" dirty="0"/>
              <a:t> </a:t>
            </a:r>
            <a:r>
              <a:rPr lang="vi-VN" dirty="0" err="1"/>
              <a:t>nhất</a:t>
            </a:r>
            <a:r>
              <a:rPr lang="vi-VN" dirty="0"/>
              <a:t> </a:t>
            </a:r>
            <a:r>
              <a:rPr lang="vi-VN" dirty="0" err="1"/>
              <a:t>là</a:t>
            </a:r>
            <a:r>
              <a:rPr lang="vi-VN" dirty="0"/>
              <a:t> </a:t>
            </a:r>
            <a:r>
              <a:rPr lang="vi-VN" dirty="0" err="1"/>
              <a:t>New</a:t>
            </a:r>
            <a:r>
              <a:rPr lang="vi-VN" dirty="0"/>
              <a:t> </a:t>
            </a:r>
            <a:r>
              <a:rPr lang="vi-VN" dirty="0" err="1"/>
              <a:t>York</a:t>
            </a:r>
            <a:r>
              <a:rPr lang="vi-VN" dirty="0"/>
              <a:t>…  </a:t>
            </a:r>
          </a:p>
        </p:txBody>
      </p:sp>
    </p:spTree>
    <p:extLst>
      <p:ext uri="{BB962C8B-B14F-4D97-AF65-F5344CB8AC3E}">
        <p14:creationId xmlns:p14="http://schemas.microsoft.com/office/powerpoint/2010/main" val="40955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1"/>
      <p:bldP spid="1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-148590" y="6149975"/>
            <a:ext cx="12489180" cy="70802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7950920" y="3506356"/>
            <a:ext cx="5432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Anh </a:t>
            </a:r>
            <a:r>
              <a:rPr lang="en-US" sz="32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32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3" descr="2022-02-28_084145">
            <a:extLst>
              <a:ext uri="{FF2B5EF4-FFF2-40B4-BE49-F238E27FC236}">
                <a16:creationId xmlns:a16="http://schemas.microsoft.com/office/drawing/2014/main" id="{6D6C8E4D-F8DC-C069-93EA-2373BB815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540" y="84874"/>
            <a:ext cx="3377811" cy="32495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D017DEAF-6D60-A493-ABE3-0BAE2D0956B7}"/>
              </a:ext>
            </a:extLst>
          </p:cNvPr>
          <p:cNvSpPr txBox="1"/>
          <p:nvPr/>
        </p:nvSpPr>
        <p:spPr>
          <a:xfrm>
            <a:off x="409379" y="441727"/>
            <a:ext cx="5432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- TÁC PHẨM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D04C688-6326-4188-D4D6-01245E62F6C5}"/>
              </a:ext>
            </a:extLst>
          </p:cNvPr>
          <p:cNvSpPr txBox="1"/>
          <p:nvPr/>
        </p:nvSpPr>
        <p:spPr>
          <a:xfrm>
            <a:off x="398209" y="1612926"/>
            <a:ext cx="67656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solidFill>
                  <a:srgbClr val="500EC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Lê Anh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CT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2006;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4,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(CT 2006);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CT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2018;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000" b="1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endParaRPr lang="vi-VN" sz="2000" b="1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5F148EF-45B9-6842-16A7-F1970516D0DA}"/>
              </a:ext>
            </a:extLst>
          </p:cNvPr>
          <p:cNvSpPr txBox="1"/>
          <p:nvPr/>
        </p:nvSpPr>
        <p:spPr>
          <a:xfrm>
            <a:off x="330888" y="3376743"/>
            <a:ext cx="6765680" cy="1724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cảu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vang,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diều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vi-VN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3" grpId="1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424754" y="785092"/>
            <a:ext cx="2442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771108" y="2627630"/>
            <a:ext cx="3238500" cy="4419600"/>
          </a:xfrm>
          <a:prstGeom prst="rect">
            <a:avLst/>
          </a:prstGeom>
          <a:noFill/>
          <a:ln w="9525"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40" y="1133040"/>
            <a:ext cx="659237" cy="59676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6703A1-58C7-1237-EC62-2A4309A43EF9}"/>
              </a:ext>
            </a:extLst>
          </p:cNvPr>
          <p:cNvSpPr txBox="1"/>
          <p:nvPr/>
        </p:nvSpPr>
        <p:spPr>
          <a:xfrm>
            <a:off x="2257563" y="1431423"/>
            <a:ext cx="7962923" cy="3422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vang.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tung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000" i="1" dirty="0" err="1">
                <a:solidFill>
                  <a:srgbClr val="500EC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rgbClr val="500E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500EC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689</Words>
  <Application>Microsoft Office PowerPoint</Application>
  <PresentationFormat>Widescreen</PresentationFormat>
  <Paragraphs>75</Paragraphs>
  <Slides>30</Slides>
  <Notes>8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Georgia</vt:lpstr>
      <vt:lpstr>Times New Roman</vt:lpstr>
      <vt:lpstr>Trebuchet MS</vt:lpstr>
      <vt:lpstr>1_Default Design</vt:lpstr>
      <vt:lpstr>3_Office Theme</vt:lpstr>
      <vt:lpstr>2_Default Design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2020-08-11T21:22:00Z</dcterms:created>
  <dcterms:modified xsi:type="dcterms:W3CDTF">2023-08-23T04:30:04Z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C0DA6A341B3647D5B11661D99619E7C2</vt:lpwstr>
  </property>
  <property fmtid="{D5CDD505-2E9C-101B-9397-08002B2CF9AE}" pid="3" name="KSOProductBuildVer">
    <vt:lpwstr>1033-11.2.0.10382</vt:lpwstr>
  </property>
</Properties>
</file>