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1" r:id="rId3"/>
    <p:sldMasterId id="2147483801" r:id="rId4"/>
    <p:sldMasterId id="2147483813" r:id="rId5"/>
    <p:sldMasterId id="2147483826" r:id="rId6"/>
    <p:sldMasterId id="2147483839" r:id="rId7"/>
    <p:sldMasterId id="2147483851" r:id="rId8"/>
  </p:sldMasterIdLst>
  <p:notesMasterIdLst>
    <p:notesMasterId r:id="rId34"/>
  </p:notesMasterIdLst>
  <p:sldIdLst>
    <p:sldId id="25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8" r:id="rId19"/>
    <p:sldId id="278" r:id="rId20"/>
    <p:sldId id="267" r:id="rId21"/>
    <p:sldId id="266" r:id="rId22"/>
    <p:sldId id="284" r:id="rId23"/>
    <p:sldId id="263" r:id="rId24"/>
    <p:sldId id="281" r:id="rId25"/>
    <p:sldId id="283" r:id="rId26"/>
    <p:sldId id="286" r:id="rId27"/>
    <p:sldId id="287" r:id="rId28"/>
    <p:sldId id="288" r:id="rId29"/>
    <p:sldId id="289" r:id="rId30"/>
    <p:sldId id="290" r:id="rId31"/>
    <p:sldId id="292" r:id="rId32"/>
    <p:sldId id="28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6E4F1-B8FB-4BC4-B751-5F49F4F8A5D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5F9CB-DF4C-45EE-AB86-508A835A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762E-9987-49EB-9189-35266C3CA3C2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8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6D0E00-F9EB-4238-8AF7-42125F8E464F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102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692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2376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02288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1203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86845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66656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5109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21197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18050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05227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3187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28600"/>
            <a:ext cx="60198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18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78891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9119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46800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92402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9051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64140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74542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5403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75352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8233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1999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65550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06791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93989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48538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05201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86604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1148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30135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77313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9772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968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8092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77778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33459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4678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45576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58880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37356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37203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32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10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6428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54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04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668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28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629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7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628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87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66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9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9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317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FC1E9F-E87B-A733-7A60-AE208E7DC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588D86-9ED0-0498-B79D-25EDA654E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6E7F7C-52D3-A89B-4E62-185D2424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FBF731-35A4-2F89-124C-4571AD7F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20C90D-C455-6F55-FB7A-60BCA0D8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9656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F33393-7D1F-B835-AABB-9CA1AAB5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6F80F8-41B5-59E4-F164-5763361D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8C28D-A9EA-809A-4090-1F6A7744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99E8BA-5FE6-604D-18AB-6AEB3E63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FA4B68-5C55-27D8-93C2-557F0D65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07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985D7E-6E90-2D9A-F978-1619A6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9CDDCA-C31B-5E2A-C492-D1FE9FAB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D1CAD4-731C-A66B-013A-E5F922A4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AB60AC-4377-E0A7-9774-9AD89B85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92DD06-6635-D189-9532-D69F0AA3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900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3F092-BF84-AC01-B19F-9A36F3D5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6B901F-F0D9-84C0-D7DC-FD4560440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DB8AD9D-A443-0E19-AA88-5742042A4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DC7E3D-7D36-CCC6-8809-92960522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8907BC-7249-D209-8A9A-0643AA26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9FC13E-4867-3F4F-4EAE-B563DAAC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687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915B66-A153-2966-7C62-290F7060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F4FBED-8D6B-5DE2-46A2-6CCEAF830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B22A28-2E8F-0E3D-DE61-A790EB8A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D958B02-A68A-912F-7522-D1554B245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777484-7A97-D3D4-FF9E-60D474FCF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536685B-8602-EC59-EC02-284810D3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25D1A0-261A-865A-4331-4FC95D5A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3F56E85-2113-B7EF-7D43-586D846B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692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E3875-B6BE-1DF7-4FD0-730A9661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793BC4-04D7-5BEE-8FCC-5A78A062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E36BAB-629D-550E-DCD4-0E2B8FCB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38AE653-7A7E-E57F-0B24-9467BA46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419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7359D3-6AA8-5711-7DC3-C8F41BF0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676CAD-D417-F049-A047-90B0B645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DB2502-BCBB-7EEE-ED0A-7DA92742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73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9EFE5-FC8E-37C6-05E1-7B2D315C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B86078-EB79-B580-5E90-685C8FF5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911EC2-5501-0EDB-2420-784A6246D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523369-CC52-6EC3-025E-44B556BD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980B7F-3DAF-E03E-D87B-54A0D1278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8B72ED-4C00-87EE-51B7-5734479E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218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A7268-71E1-ECFE-F179-0E0DDD02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B1EC78-C2B6-61A6-3B70-50B7243F0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E3630F-C95F-8C97-034C-A4EE1E017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7A8139-E33E-6586-A513-9A699467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CACDB5-7663-6A91-CD4F-2CEAA961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9057F6-B427-D66D-A381-FDB06774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244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C21505-7F91-B37D-A295-DEA7DD0A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7F2191-F7DA-9A68-C900-1778F2118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CFE4D4-7458-9DC2-E6B6-3E8D4BDA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99D4F-A64B-2EF1-6F7E-B9E46A7C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55E21A-2C16-AF7A-5B15-487D13D4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709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C551250-61C2-FCDD-1245-94672DD7D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FADDC1-2AAA-6708-C184-0C34FBD77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53623E-A515-CEDC-C097-5F903230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CB0439-669D-0F85-AF3D-FA457F0F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F490E6-6C50-7149-00BB-C8980C7F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2937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5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4AFCE28-BC55-4B24-AE1F-2C7C131B9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DA5E89C-8F67-49B1-B9D9-C61794708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7A28B68-B018-4ACD-83F1-8DD0D9BA6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CFF9F-59E5-477F-AE3C-47F2B7941CE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526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836ADF8-893F-414E-953B-6AF373033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85F1DCC-5201-49BD-98B1-40431A015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7275EBE-7961-49CE-8466-3C9F10FDF1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D96AA-AEF5-4842-929F-BE48281C8D4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317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221AD5C-5D84-4C72-94C3-9D4F205B44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81B5A48-1428-4D93-9C17-FF213263A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9CB566E-6F29-4A6E-B948-8366632C6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306FC-EBA0-4431-8248-48FBA494413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8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979670C-0EBD-4510-8C9D-0678CB476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CFEF2C2-D013-46B8-85AF-24EFC76CA7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ECBC753-2331-45F8-8CE6-A5525D09B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F4DB6C-C85A-4008-8BA8-6944F24F982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06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EAFC4FF-1E4C-447E-848B-72AB664D6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2CA8918-F907-418D-9DE0-CD5EBD720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1B194EC-C5E6-4E61-8D33-0D7366C902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7B4AD-7289-49D2-838C-100BB5CD0C3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500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D98FA45-0852-48F8-A5A3-8D99DA54CB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DA2D591-3197-465D-9B96-CC931C617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6D6CE84-C0AD-4BE5-9345-8E1FB7D1E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162A7-902D-498F-A9E4-EBD9EC53C17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065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20A69DEC-0E5D-4725-8E56-B39DDBCB7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DEC979B1-E990-4467-B4EF-06CFA4EA5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B93A4322-F355-4234-A1E3-CA931EEF8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A843EE-CA13-4800-9143-765CF775470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940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B16ECE-EA27-4694-8A81-760ACCAADB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CBB31D3-5DF4-41E1-B03B-306975CDC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B652864-7C6F-4A58-90BC-30CF001BE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DB96E-E60F-4D06-B176-F074E55FA6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383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14F8EF-C8A1-4A11-B47B-824579F28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66B40A-54E3-4548-B8D4-D7D4D6D37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6557CA-4A77-431B-9D19-0B267C665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86BCC5-EC70-4912-B6E8-84DD864ABEE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09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1974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7502C34-8407-48E9-ABAB-48A11D6DBB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AACC076-38DD-49A7-AF3D-176344781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DD983FB-DE2D-4E89-84A0-121AFBE3A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FADF87-8EA9-49BE-96BE-5C6F9BB745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826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66E028F-1409-407C-9370-1527B4280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75CF839-7DD9-4AC0-899E-5C43A6A62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2F67CBE-8DF3-4314-A67D-BE1EA01C8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DC61E-54BF-4120-AE5F-EA639DC18FD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11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D041467-230B-4BC1-979C-111F3C0896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C7E08FB8-24EB-4944-8DEE-F32690081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8B645E6-6C0B-482D-9177-C20CC4ACE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9B5CE-BF9B-4AF9-A82A-70EDE926B3D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752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916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812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48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438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605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939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3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6298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954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674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46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022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52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120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857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950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074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97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499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801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890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823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50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0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8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4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27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981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32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355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521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520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859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66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56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52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300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684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97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714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143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846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683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579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084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0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0"/>
            <a:ext cx="4038600" cy="37719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94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21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10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590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98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660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626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830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599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059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24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6"/>
            <a:ext cx="4041775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77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753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17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957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435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196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95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563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602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183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49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68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835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457200" y="1200184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4648202" y="1200184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088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4645046" y="1535117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464504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2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19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457205" y="273082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3575050" y="273088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457205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343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1792288" y="4800611"/>
            <a:ext cx="5486400" cy="5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1792288" y="5367374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341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230903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913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5464180" y="1371601"/>
            <a:ext cx="438785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1273183" y="-609600"/>
            <a:ext cx="438785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209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11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273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06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1463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4297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1647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43667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0060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262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3344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1139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5513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4756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68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09314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8693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946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10034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91544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3271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72237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81263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64566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5038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810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48080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99903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62061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26702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40194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091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85216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25396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4580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0217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Relationship Id="rId63" Type="http://schemas.openxmlformats.org/officeDocument/2006/relationships/slideLayout" Target="../slideLayouts/slideLayout131.xml"/><Relationship Id="rId68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75.xml"/><Relationship Id="rId71" Type="http://schemas.openxmlformats.org/officeDocument/2006/relationships/image" Target="../media/image1.jpg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slideLayout" Target="../slideLayouts/slideLayout126.xml"/><Relationship Id="rId6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61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slideLayout" Target="../slideLayouts/slideLayout128.xml"/><Relationship Id="rId6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64" Type="http://schemas.openxmlformats.org/officeDocument/2006/relationships/slideLayout" Target="../slideLayouts/slideLayout132.xml"/><Relationship Id="rId69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slideLayout" Target="../slideLayouts/slideLayout127.xml"/><Relationship Id="rId67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62" Type="http://schemas.openxmlformats.org/officeDocument/2006/relationships/slideLayout" Target="../slideLayouts/slideLayout130.xml"/><Relationship Id="rId7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3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8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11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424740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13E1DBD-E62F-6B1A-00F2-8CD7AF0AF52E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797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787" r:id="rId56"/>
    <p:sldLayoutId id="2147483788" r:id="rId57"/>
    <p:sldLayoutId id="2147483789" r:id="rId58"/>
    <p:sldLayoutId id="2147483790" r:id="rId59"/>
    <p:sldLayoutId id="2147483791" r:id="rId60"/>
    <p:sldLayoutId id="2147483792" r:id="rId61"/>
    <p:sldLayoutId id="2147483793" r:id="rId62"/>
    <p:sldLayoutId id="2147483794" r:id="rId63"/>
    <p:sldLayoutId id="2147483795" r:id="rId64"/>
    <p:sldLayoutId id="2147483796" r:id="rId65"/>
    <p:sldLayoutId id="2147483797" r:id="rId66"/>
    <p:sldLayoutId id="2147483798" r:id="rId67"/>
    <p:sldLayoutId id="2147483799" r:id="rId68"/>
    <p:sldLayoutId id="2147483800" r:id="rId6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9ACC6EE-2F8E-787B-6233-A2F95DB72798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0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A9AC62-59ED-CC15-1B35-E3905270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FB70FB2-736A-E0BB-3EDA-469E4B8B5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0CA899-E28A-C147-FE11-B65B2372B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88DCD6-082D-7BB1-BFBB-9FA360BBD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DBDA40-F53F-73A7-269C-5B11701D2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55109DC-A84F-4420-B30A-38B83584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A49D046-0208-4AE8-96F4-C7576B923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3522CB00-FB65-4715-B285-185F9C6903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144DE164-618C-4446-9A5C-E92908F2B0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68B6F84-CFDE-4533-9BD0-3A48314CB8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2838A-AE6A-4BE4-B33D-47046BD7CB9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0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12" Type="http://schemas.openxmlformats.org/officeDocument/2006/relationships/image" Target="../media/image9.gif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.gif"/><Relationship Id="rId11" Type="http://schemas.openxmlformats.org/officeDocument/2006/relationships/slide" Target="slide4.xml"/><Relationship Id="rId5" Type="http://schemas.openxmlformats.org/officeDocument/2006/relationships/audio" Target="../media/audio5.wav"/><Relationship Id="rId1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tbrd013a">
            <a:extLst>
              <a:ext uri="{FF2B5EF4-FFF2-40B4-BE49-F238E27FC236}">
                <a16:creationId xmlns="" xmlns:a16="http://schemas.microsoft.com/office/drawing/2014/main" id="{2A44C3EB-C284-CE67-2E4C-DE1FB1F2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54" y="-127636"/>
            <a:ext cx="9345454" cy="70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6">
            <a:extLst>
              <a:ext uri="{FF2B5EF4-FFF2-40B4-BE49-F238E27FC236}">
                <a16:creationId xmlns="" xmlns:a16="http://schemas.microsoft.com/office/drawing/2014/main" id="{AE47EEF3-2F40-0EE4-0F8E-3BB70E640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72" y="7259956"/>
            <a:ext cx="8513659" cy="75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800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6">
            <a:extLst>
              <a:ext uri="{FF2B5EF4-FFF2-40B4-BE49-F238E27FC236}">
                <a16:creationId xmlns="" xmlns:a16="http://schemas.microsoft.com/office/drawing/2014/main" id="{68ECD1FA-F445-5CE5-2BAF-8C3C302A4A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8668" y="7680960"/>
            <a:ext cx="10978461" cy="756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800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6">
            <a:extLst>
              <a:ext uri="{FF2B5EF4-FFF2-40B4-BE49-F238E27FC236}">
                <a16:creationId xmlns="" xmlns:a16="http://schemas.microsoft.com/office/drawing/2014/main" id="{D5F5C037-47BB-FD6E-3487-EF37E9D9F8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39" y="6200776"/>
            <a:ext cx="8440266" cy="2303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671"/>
              </a:avLst>
            </a:prstTxWarp>
          </a:bodyPr>
          <a:lstStyle/>
          <a:p>
            <a:endParaRPr lang="en-US" sz="51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1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="" xmlns:a16="http://schemas.microsoft.com/office/drawing/2014/main" id="{2631CC24-5FAA-23E0-5485-C5087CF0F3D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22380" y="93346"/>
            <a:ext cx="587149" cy="100584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426" tIns="45714" rIns="91426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="" xmlns:a16="http://schemas.microsoft.com/office/drawing/2014/main" id="{419601C4-490C-2E24-D0A8-51366CF9C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" y="548640"/>
            <a:ext cx="2128415" cy="82296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426" tIns="45714" rIns="91426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13" name="Picture 65" descr="Firewrk8">
            <a:extLst>
              <a:ext uri="{FF2B5EF4-FFF2-40B4-BE49-F238E27FC236}">
                <a16:creationId xmlns="" xmlns:a16="http://schemas.microsoft.com/office/drawing/2014/main" id="{E23BA494-C84F-DFA2-3ECF-B8228A0E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0672" y="4754880"/>
            <a:ext cx="880723" cy="5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5c6abf3318997">
            <a:hlinkClick r:id="" action="ppaction://media"/>
            <a:extLst>
              <a:ext uri="{FF2B5EF4-FFF2-40B4-BE49-F238E27FC236}">
                <a16:creationId xmlns="" xmlns:a16="http://schemas.microsoft.com/office/drawing/2014/main" id="{51EB29D9-E706-A66F-0706-D61FB951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087" y="1809750"/>
            <a:ext cx="174310" cy="21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87BF4C8C-E14A-D599-8BE3-4502CFE75F53}"/>
              </a:ext>
            </a:extLst>
          </p:cNvPr>
          <p:cNvSpPr txBox="1"/>
          <p:nvPr/>
        </p:nvSpPr>
        <p:spPr>
          <a:xfrm rot="19642286">
            <a:off x="-576149" y="512711"/>
            <a:ext cx="6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4BACC6">
                    <a:lumMod val="40000"/>
                    <a:lumOff val="60000"/>
                  </a:srgbClr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22" name="WordArt 10">
            <a:extLst>
              <a:ext uri="{FF2B5EF4-FFF2-40B4-BE49-F238E27FC236}">
                <a16:creationId xmlns="" xmlns:a16="http://schemas.microsoft.com/office/drawing/2014/main" id="{1801A782-FC1D-D517-073B-C4FE7C2AC7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202" y="2916556"/>
            <a:ext cx="6111548" cy="173736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175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6">
            <a:extLst>
              <a:ext uri="{FF2B5EF4-FFF2-40B4-BE49-F238E27FC236}">
                <a16:creationId xmlns="" xmlns:a16="http://schemas.microsoft.com/office/drawing/2014/main" id="{3E19DF4B-75E8-EEDD-A83D-1874CD4326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4206" y="1809750"/>
            <a:ext cx="6860594" cy="3438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u="sng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8000" b="1" u="sng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25000">
                    <a:srgbClr val="01A78F"/>
                  </a:gs>
                  <a:gs pos="50000">
                    <a:srgbClr val="FFFF00"/>
                  </a:gs>
                  <a:gs pos="75000">
                    <a:srgbClr val="FF6633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23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68782" y="938666"/>
            <a:ext cx="5694045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64号-萌趣软糖体"/>
              <a:ea typeface="字魂64号-萌趣软糖体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310" y="4399280"/>
            <a:ext cx="9144000" cy="2458720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" y="73681"/>
            <a:ext cx="1492091" cy="266763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7461419" y="3796686"/>
            <a:ext cx="1682591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159113" y="1561077"/>
            <a:ext cx="2760821" cy="580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A83350-D7E8-BD4F-AF7C-34A19FF85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296" y="1339420"/>
            <a:ext cx="54411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9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" y="533400"/>
            <a:ext cx="8077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9149" y="533400"/>
            <a:ext cx="816292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(11 + 15 +10) : 3 = 12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857248" y="2362200"/>
            <a:ext cx="6477000" cy="12954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11, 15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3886218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9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936291"/>
            <a:ext cx="716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Muốn  tìm số trung bình cộng của nhiều số, ta tính tổng của các số đó, rồi lấy tổng tìm được chia cho số các số hạng.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1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89268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1289268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10, 20, 7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67200" y="1289268"/>
            <a:ext cx="76200" cy="4882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3124200"/>
            <a:ext cx="32766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(46 + 24) : 2 = 35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2939535"/>
            <a:ext cx="44196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10, 20, 7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(10 + 20 + 7 +11) : 4 =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7d8758a22172cf1f7eb83f4ec7eb3d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" y="-83126"/>
            <a:ext cx="9143999" cy="69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365F853F-75A7-40CF-87DC-983AACA1DBEA}"/>
              </a:ext>
            </a:extLst>
          </p:cNvPr>
          <p:cNvSpPr/>
          <p:nvPr/>
        </p:nvSpPr>
        <p:spPr>
          <a:xfrm>
            <a:off x="1600202" y="828815"/>
            <a:ext cx="6248400" cy="38955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THỰC HÀNH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18"/>
            <a:ext cx="80010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895493"/>
            <a:ext cx="5715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(36 + 38) : 2 = 37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5" y="3008300"/>
            <a:ext cx="57150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+ 3 + 8) : 3 = 5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038617"/>
            <a:ext cx="67056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12, 23, 5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44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(12 + 23 + 5 + 44) : 4 = 21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181618"/>
            <a:ext cx="706755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35, 40, 45, 50, 55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(35 + 40 + 45 + 50 + 55) : 5 = 45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2514600"/>
            <a:ext cx="41148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3886200"/>
            <a:ext cx="41148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05412" y="2562225"/>
            <a:ext cx="3709988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05412" y="3886200"/>
            <a:ext cx="3709988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1050" y="5224462"/>
            <a:ext cx="75819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"/>
            <a:ext cx="85344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stCxn id="2050" idx="2"/>
          </p:cNvCxnSpPr>
          <p:nvPr/>
        </p:nvCxnSpPr>
        <p:spPr>
          <a:xfrm>
            <a:off x="4572000" y="1647830"/>
            <a:ext cx="0" cy="4752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00150" y="157606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1524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514608"/>
            <a:ext cx="441960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	36kg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	37 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	33kg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	 38kg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… kg?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29025" y="99061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981200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Tống số cân nặng của 4 bạn là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 + 37 + 33 + 38 = 144 (kg)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 bình cân nặng mỗi bạn là: 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144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 = 36 (kg)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 kg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84386-9706-DEE5-33E0-5BC5CBB0F90D}"/>
              </a:ext>
            </a:extLst>
          </p:cNvPr>
          <p:cNvSpPr txBox="1"/>
          <p:nvPr/>
        </p:nvSpPr>
        <p:spPr>
          <a:xfrm>
            <a:off x="1685925" y="2600329"/>
            <a:ext cx="61221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13548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650109" y="1652335"/>
            <a:ext cx="5824025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Ong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5000" b="1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862982" y="3031600"/>
            <a:ext cx="341804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/>
        </p:blipFill>
        <p:spPr>
          <a:xfrm>
            <a:off x="98769" y="84406"/>
            <a:ext cx="194808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/>
        </p:blipFill>
        <p:spPr>
          <a:xfrm>
            <a:off x="7265089" y="35169"/>
            <a:ext cx="1878917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/>
        </p:blipFill>
        <p:spPr>
          <a:xfrm>
            <a:off x="622495" y="3631647"/>
            <a:ext cx="1424354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/>
        </p:blipFill>
        <p:spPr>
          <a:xfrm>
            <a:off x="7474133" y="3640864"/>
            <a:ext cx="1614269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17977" y="171573"/>
            <a:ext cx="1924716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4821" y="5248280"/>
            <a:ext cx="785813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830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30" y="5434583"/>
            <a:ext cx="669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7627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442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2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8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231481" y="5259511"/>
            <a:ext cx="785813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4388346" y="5221303"/>
            <a:ext cx="785813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6395684" y="5248280"/>
            <a:ext cx="785813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334909" y="5221302"/>
            <a:ext cx="785813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96600" y="434778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3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20" y="23020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4821" y="5248280"/>
            <a:ext cx="785813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830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33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7627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442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2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8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231481" y="5259511"/>
            <a:ext cx="785813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4388346" y="5221303"/>
            <a:ext cx="785813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6507045" y="5193890"/>
            <a:ext cx="785813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334909" y="5221302"/>
            <a:ext cx="785813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50126" y="4353741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3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20" y="23020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4" y="93069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4" y="1169918"/>
            <a:ext cx="1445232" cy="1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72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47 C -0.00039 -0.01041 -0.00039 -0.0206 -0.00104 -0.03078 C -0.00117 -0.03333 -0.00182 -0.03588 -0.00208 -0.03819 C -0.00469 -0.05902 -0.00169 -0.0375 -0.00404 -0.05486 C -0.00391 -0.05764 -0.00221 -0.07453 -0.00104 -0.08078 C 0.00026 -0.08773 0.0013 -0.09143 0.00313 -0.09745 C 0.00417 -0.10069 0.00508 -0.10416 0.00625 -0.10694 C 0.00716 -0.10902 0.00846 -0.10995 0.00938 -0.1118 C 0.01159 -0.1162 0.01289 -0.12384 0.01563 -0.12592 C 0.02083 -0.12986 0.01771 -0.12801 0.025 -0.13078 C 0.02891 -0.12986 0.03268 -0.12824 0.03646 -0.12824 C 0.04128 -0.12824 0.0431 -0.13009 0.04688 -0.13333 C 0.04753 -0.13565 0.04844 -0.13773 0.04909 -0.14027 C 0.05104 -0.15092 0.04909 -0.14768 0.05117 -0.15694 C 0.05169 -0.15949 0.05247 -0.16157 0.05313 -0.16389 C 0.05391 -0.16898 0.05391 -0.1743 0.05521 -0.17824 C 0.0655 -0.20949 0.05287 -0.1706 0.06042 -0.1949 C 0.06185 -0.19907 0.06471 -0.20833 0.0668 -0.21157 C 0.06771 -0.21319 0.06875 -0.21319 0.06979 -0.21389 C 0.07708 -0.20833 0.07409 -0.20764 0.0793 -0.21157 C 0.08034 -0.21319 0.08164 -0.21412 0.08242 -0.21643 C 0.08307 -0.21828 0.08281 -0.22129 0.08346 -0.22338 C 0.08464 -0.22847 0.0862 -0.2331 0.08763 -0.23796 L 0.08971 -0.2449 C 0.08997 -0.24722 0.09011 -0.24977 0.09076 -0.25231 C 0.09193 -0.25694 0.09414 -0.26088 0.09492 -0.26643 C 0.09557 -0.27106 0.09622 -0.27731 0.09805 -0.28055 C 0.09896 -0.28217 0.1 -0.28217 0.10104 -0.2831 L 0.10742 -0.27801 L 0.11055 -0.27569 C 0.11159 -0.27662 0.11341 -0.27569 0.11367 -0.27801 C 0.11471 -0.29004 0.11237 -0.29838 0.11159 -0.30902 C 0.11107 -0.31527 0.11094 -0.32176 0.11055 -0.32801 C 0.11016 -0.33518 0.11003 -0.34236 0.10951 -0.34953 C 0.10925 -0.35185 0.10872 -0.35416 0.10833 -0.35648 C 0.10716 -0.37824 0.10651 -0.37731 0.10833 -0.40416 C 0.10872 -0.40902 0.1099 -0.41365 0.11055 -0.41852 L 0.11159 -0.42546 C 0.11198 -0.42777 0.11198 -0.43055 0.11263 -0.43264 C 0.11641 -0.44583 0.11406 -0.43727 0.11888 -0.45879 C 0.11953 -0.46203 0.12057 -0.46504 0.12096 -0.46828 C 0.12331 -0.49074 0.12109 -0.48264 0.12617 -0.49444 C 0.12656 -0.49699 0.12643 -0.49977 0.12721 -0.50162 C 0.12891 -0.50555 0.13346 -0.51088 0.13346 -0.51065 C 0.13516 -0.50949 0.13724 -0.50926 0.13867 -0.50625 C 0.1405 -0.50277 0.14141 -0.49699 0.14284 -0.49213 L 0.14701 -0.47777 C 0.14779 -0.47546 0.1487 -0.47338 0.14909 -0.4706 C 0.14948 -0.46828 0.14961 -0.46574 0.15013 -0.46365 C 0.15013 -0.46342 0.15339 -0.45625 0.15443 -0.45416 L 0.15443 -0.4537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 L 0.15443 -0.45347 C 0.1556 -0.46018 0.15677 -0.46643 0.15794 -0.47291 C 0.15846 -0.47569 0.15872 -0.47847 0.15912 -0.48125 C 0.15951 -0.48356 0.16003 -0.48565 0.16029 -0.48773 C 0.1612 -0.49328 0.16172 -0.49907 0.16263 -0.50463 L 0.16511 -0.51736 C 0.1655 -0.51944 0.16602 -0.52152 0.16628 -0.52361 C 0.16875 -0.54514 0.16615 -0.52546 0.16862 -0.54074 C 0.16914 -0.54352 0.16914 -0.54652 0.16979 -0.54907 C 0.17109 -0.5537 0.17305 -0.55764 0.17461 -0.5618 L 0.17695 -0.56805 C 0.17774 -0.57037 0.17813 -0.57315 0.1793 -0.57453 L 0.18294 -0.5787 C 0.1849 -0.57801 0.18711 -0.57824 0.18893 -0.57662 C 0.19037 -0.57523 0.19115 -0.57199 0.19245 -0.57037 C 0.19388 -0.56852 0.19557 -0.56736 0.19727 -0.56597 C 0.20404 -0.54791 0.19492 -0.56921 0.20313 -0.55764 C 0.2043 -0.55602 0.20443 -0.55277 0.2056 -0.55115 C 0.2069 -0.5493 0.20886 -0.54884 0.21029 -0.54699 C 0.21172 -0.54514 0.2125 -0.54236 0.21393 -0.54074 C 0.21615 -0.5375 0.22096 -0.53217 0.22096 -0.53194 C 0.22878 -0.5368 0.22122 -0.53032 0.22578 -0.54074 C 0.22669 -0.54259 0.22826 -0.54328 0.2293 -0.5449 C 0.23607 -0.55532 0.23529 -0.55416 0.23893 -0.56389 C 0.24102 -0.575 0.23867 -0.56597 0.24362 -0.57662 C 0.24453 -0.57847 0.24505 -0.58125 0.24596 -0.58287 C 0.24701 -0.58472 0.24844 -0.58565 0.24961 -0.58727 C 0.25091 -0.58912 0.25182 -0.5919 0.25313 -0.59352 C 0.25417 -0.5949 0.2556 -0.59467 0.25677 -0.5956 C 0.25807 -0.59676 0.25899 -0.59884 0.26029 -0.6 C 0.26263 -0.60162 0.26745 -0.60416 0.26745 -0.60393 C 0.26836 -0.60393 0.27539 -0.60185 0.27695 -0.6 C 0.27839 -0.59815 0.2793 -0.59537 0.2806 -0.59352 C 0.28164 -0.5919 0.28294 -0.59074 0.28412 -0.58935 C 0.2849 -0.58727 0.28555 -0.58495 0.28646 -0.58287 C 0.28932 -0.57685 0.29011 -0.57662 0.29362 -0.57245 C 0.29479 -0.56967 0.29609 -0.5669 0.29727 -0.56389 C 0.29805 -0.5618 0.29844 -0.55926 0.29961 -0.55764 C 0.30052 -0.55625 0.30208 -0.55648 0.30313 -0.55555 C 0.31237 -0.54722 0.3013 -0.5544 0.31029 -0.54907 C 0.31511 -0.54977 0.31992 -0.54977 0.32461 -0.55115 C 0.32708 -0.55185 0.33177 -0.55555 0.33177 -0.55532 L 0.33893 -0.56389 C 0.34011 -0.56527 0.34141 -0.56643 0.34245 -0.56805 C 0.34362 -0.57037 0.34466 -0.57268 0.34596 -0.57453 C 0.34831 -0.57754 0.35117 -0.5794 0.35313 -0.58287 C 0.3543 -0.58518 0.35534 -0.58773 0.35677 -0.58935 C 0.35781 -0.59051 0.35912 -0.59051 0.36029 -0.59143 C 0.37057 -0.5993 0.36029 -0.59282 0.36862 -0.59768 C 0.36979 -0.5993 0.37083 -0.60115 0.37214 -0.60208 C 0.37969 -0.60694 0.3931 -0.60254 0.39844 -0.60208 C 0.40677 -0.59213 0.39636 -0.60463 0.40677 -0.59143 C 0.40794 -0.59004 0.40912 -0.58865 0.41029 -0.58727 C 0.41458 -0.57592 0.41172 -0.58264 0.41979 -0.56805 C 0.42096 -0.56597 0.4224 -0.56435 0.42344 -0.5618 C 0.42826 -0.54861 0.42279 -0.56157 0.4293 -0.55115 C 0.4319 -0.54722 0.43372 -0.5419 0.43646 -0.53842 C 0.43763 -0.53703 0.43893 -0.53588 0.44011 -0.53426 C 0.44141 -0.5324 0.44219 -0.5294 0.44362 -0.52801 C 0.44505 -0.52639 0.44688 -0.52685 0.44844 -0.52569 C 0.45 -0.52477 0.45156 -0.52291 0.45313 -0.52152 C 0.4543 -0.5206 0.45547 -0.52014 0.45677 -0.51944 C 0.46341 -0.52014 0.47018 -0.52037 0.47695 -0.52152 C 0.48555 -0.52291 0.47813 -0.52361 0.48529 -0.52569 C 0.4888 -0.52685 0.49245 -0.52731 0.49596 -0.52801 C 0.50065 -0.53194 0.50039 -0.53148 0.5043 -0.53634 C 0.50495 -0.53727 0.5112 -0.54583 0.51263 -0.54699 C 0.51419 -0.54815 0.51589 -0.54838 0.51745 -0.54907 C 0.51823 -0.55115 0.51875 -0.55393 0.51979 -0.55555 C 0.52083 -0.55694 0.52227 -0.55648 0.52344 -0.55764 C 0.52591 -0.55995 0.52813 -0.56319 0.53047 -0.56597 L 0.53047 -0.56574 C 0.53503 -0.57407 0.53255 -0.57152 0.53763 -0.57453 C 0.5405 -0.5794 0.54245 -0.58356 0.54596 -0.58727 C 0.54714 -0.58842 0.54844 -0.58842 0.54961 -0.58935 C 0.55078 -0.59051 0.55195 -0.59236 0.55313 -0.59352 C 0.55469 -0.59514 0.55638 -0.59629 0.55794 -0.59768 C 0.55912 -0.59907 0.56016 -0.60139 0.56146 -0.60208 C 0.56537 -0.60416 0.5694 -0.60486 0.57331 -0.60625 L 0.5793 -0.60833 C 0.58841 -0.60764 0.59766 -0.6074 0.60664 -0.60625 C 0.6099 -0.60578 0.6112 -0.60254 0.6138 -0.6 C 0.61537 -0.59838 0.61693 -0.59676 0.61862 -0.5956 C 0.62018 -0.59467 0.62175 -0.59444 0.62331 -0.59352 C 0.6319 -0.58912 0.62083 -0.59352 0.63294 -0.58935 C 0.63685 -0.59004 0.64089 -0.59004 0.64479 -0.59143 C 0.64727 -0.59236 0.64948 -0.59467 0.65195 -0.5956 C 0.65794 -0.59838 0.65521 -0.59676 0.66029 -0.6 C 0.66146 -0.60139 0.6625 -0.60324 0.6638 -0.60416 C 0.66537 -0.60532 0.66719 -0.60463 0.66862 -0.60625 C 0.66979 -0.60764 0.67018 -0.61041 0.67096 -0.6125 C 0.6737 -0.6118 0.67656 -0.61134 0.6793 -0.61041 C 0.68086 -0.60995 0.68242 -0.60902 0.68412 -0.60833 C 0.68607 -0.60764 0.68802 -0.60694 0.68997 -0.60625 C 0.69167 -0.60486 0.6931 -0.60324 0.69479 -0.60208 C 0.70156 -0.59676 0.6957 -0.60416 0.70547 -0.59352 C 0.70846 -0.59027 0.71094 -0.58634 0.7138 -0.58287 C 0.71771 -0.57847 0.72188 -0.57477 0.72578 -0.57037 C 0.73099 -0.56412 0.72813 -0.56759 0.73412 -0.55972 C 0.7388 -0.54722 0.73698 -0.54745 0.74362 -0.54282 C 0.74596 -0.54097 0.74831 -0.53981 0.75078 -0.53842 L 0.7543 -0.53634 L 0.75794 -0.53217 L 0.75794 -0.53194 " pathEditMode="relative" rAng="0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-7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3.125E-6 0.00023 C 0.00117 -0.00695 0.0026 -0.01389 0.00364 -0.02107 C 0.00768 -0.04769 0.00416 -0.08357 0.00364 -0.10579 C 0.00325 -0.11991 0.00273 -0.11598 3.125E-6 -0.12685 C -0.00052 -0.12917 -0.00052 -0.13125 -0.00117 -0.13357 C -0.00261 -0.13797 -0.0043 -0.14167 -0.00586 -0.14584 C -0.00677 -0.14815 -0.00729 -0.15047 -0.00834 -0.15255 L -0.01667 -0.16713 C -0.01784 -0.16922 -0.01862 -0.17246 -0.02019 -0.17338 L -0.02735 -0.17778 C -0.02852 -0.18079 -0.03008 -0.1831 -0.03086 -0.18611 C -0.03164 -0.18866 -0.03164 -0.1919 -0.03216 -0.19491 C -0.03438 -0.20764 -0.03386 -0.2051 -0.03685 -0.21574 C -0.03724 -0.21922 -0.0375 -0.22315 -0.03802 -0.22639 C -0.03867 -0.23033 -0.03998 -0.23334 -0.0405 -0.23704 C -0.04401 -0.2625 -0.03907 -0.2426 -0.04401 -0.26019 C -0.0444 -0.26435 -0.04571 -0.28241 -0.04753 -0.28588 L -0.05117 -0.29213 C -0.05313 -0.30232 -0.05091 -0.29514 -0.05586 -0.30255 C -0.05716 -0.3044 -0.05821 -0.30695 -0.05951 -0.30903 C -0.06198 -0.31273 -0.06485 -0.31482 -0.06784 -0.31736 L -0.07253 -0.33426 L -0.075 -0.34283 C -0.07474 -0.3463 -0.07448 -0.36204 -0.07253 -0.36829 C -0.06901 -0.3801 -0.06485 -0.38681 -0.06068 -0.39861 C -0.05821 -0.4044 -0.05716 -0.40787 -0.05469 -0.41482 C -0.05391 -0.41783 -0.05313 -0.42037 -0.05235 -0.42315 C -0.05274 -0.42894 -0.05274 -0.43473 -0.05352 -0.44051 C -0.05443 -0.4463 -0.0569 -0.44746 -0.05951 -0.4507 C -0.06263 -0.45486 -0.06615 -0.45857 -0.06901 -0.46343 C -0.07019 -0.46551 -0.0711 -0.46852 -0.07253 -0.46991 C -0.07435 -0.47176 -0.07657 -0.47246 -0.07852 -0.47408 C -0.08151 -0.47639 -0.08881 -0.4831 -0.0905 -0.48681 C -0.09245 -0.49098 -0.09414 -0.4956 -0.09636 -0.49954 C -0.10117 -0.5081 -0.10078 -0.50301 -0.10469 -0.51204 C -0.10612 -0.51551 -0.10677 -0.51968 -0.10834 -0.52269 C -0.10964 -0.52547 -0.11159 -0.52662 -0.11302 -0.52917 C -0.12474 -0.54769 -0.11589 -0.53681 -0.12383 -0.54607 C -0.12813 -0.55764 -0.12357 -0.54838 -0.12969 -0.5544 C -0.13216 -0.55695 -0.13412 -0.56181 -0.13685 -0.56297 C -0.14284 -0.56551 -0.14011 -0.56412 -0.14519 -0.56713 C -0.15078 -0.56644 -0.15625 -0.56736 -0.16185 -0.56505 C -0.16563 -0.56343 -0.16537 -0.55695 -0.16667 -0.55232 C -0.16732 -0.55 -0.1681 -0.54815 -0.16901 -0.54607 C -0.16927 -0.54329 -0.16862 -0.5382 -0.17019 -0.5375 C -0.17214 -0.53681 -0.17383 -0.54098 -0.175 -0.54398 C -0.17709 -0.54908 -0.17722 -0.55625 -0.17969 -0.56088 C -0.18086 -0.56297 -0.18216 -0.56482 -0.18334 -0.56713 C -0.19219 -0.58658 -0.1862 -0.58172 -0.19401 -0.58611 C -0.19779 -0.58542 -0.20209 -0.58611 -0.20586 -0.58403 C -0.20756 -0.58334 -0.20821 -0.57963 -0.20951 -0.57778 C -0.22175 -0.55926 -0.19987 -0.59584 -0.21901 -0.56505 C -0.22149 -0.56111 -0.22409 -0.55718 -0.22617 -0.55232 C -0.2306 -0.5419 -0.22865 -0.54676 -0.23216 -0.5375 C -0.23256 -0.53473 -0.23164 -0.52917 -0.23334 -0.52917 C -0.2349 -0.52917 -0.23386 -0.53496 -0.23451 -0.5375 C -0.23529 -0.54098 -0.23881 -0.54861 -0.2405 -0.55023 C -0.2418 -0.55162 -0.24362 -0.55162 -0.24519 -0.55232 C -0.25404 -0.54723 -0.25261 -0.55 -0.25951 -0.53542 C -0.26133 -0.53148 -0.2642 -0.52269 -0.2642 -0.52246 C -0.26498 -0.50648 -0.26446 -0.48982 -0.26667 -0.47408 C -0.26706 -0.4713 -0.26719 -0.46852 -0.26784 -0.46551 C -0.27474 -0.43681 -0.26641 -0.47963 -0.27136 -0.45278 C -0.2724 -0.45579 -0.27604 -0.46158 -0.27253 -0.46551 C -0.27188 -0.46644 -0.27097 -0.46412 -0.27019 -0.46343 L -0.27019 -0.4632 " pathEditMode="relative" rAng="0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-293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9 -0.4632 L -0.27019 -0.46297 C -0.27279 -0.45787 -0.275 -0.45278 -0.27774 -0.44792 C -0.28282 -0.43912 -0.28073 -0.44885 -0.28399 -0.43704 C -0.28464 -0.43473 -0.28464 -0.43241 -0.28529 -0.4301 C -0.28672 -0.4257 -0.29037 -0.4169 -0.29037 -0.41667 C -0.2931 -0.40209 -0.28933 -0.42037 -0.29532 -0.39931 C -0.29623 -0.39607 -0.2974 -0.38658 -0.29766 -0.3838 C -0.29727 -0.37431 -0.29766 -0.36435 -0.29649 -0.35486 C -0.2961 -0.35162 -0.29414 -0.34885 -0.29284 -0.3463 C -0.28998 -0.34028 -0.28776 -0.3375 -0.28399 -0.33287 C -0.28282 -0.33148 -0.28138 -0.33033 -0.28034 -0.32871 C -0.27344 -0.31852 -0.27917 -0.32153 -0.26771 -0.31088 C -0.26537 -0.30857 -0.26237 -0.30903 -0.26016 -0.30648 C -0.25899 -0.30486 -0.25795 -0.30301 -0.25651 -0.30209 C -0.25404 -0.3 -0.25117 -0.3 -0.24896 -0.29769 C -0.24349 -0.29121 -0.24662 -0.29375 -0.23894 -0.29098 C -0.23776 -0.28935 -0.2362 -0.28843 -0.23516 -0.28658 C -0.22982 -0.27593 -0.22774 -0.26898 -0.22396 -0.25787 C -0.22084 -0.23496 -0.22513 -0.26343 -0.22019 -0.24005 C -0.21836 -0.23148 -0.21706 -0.22223 -0.21524 -0.21343 C -0.2086 -0.18287 -0.21706 -0.22986 -0.21029 -0.19375 C -0.20977 -0.19074 -0.20938 -0.18773 -0.20886 -0.18473 C -0.20821 -0.18033 -0.20742 -0.17593 -0.20638 -0.17153 C -0.20508 -0.16505 -0.20339 -0.15764 -0.20144 -0.15162 C -0.20065 -0.14954 -0.19974 -0.14723 -0.19883 -0.14514 C -0.19662 -0.13866 -0.19519 -0.13172 -0.19154 -0.12732 C -0.1892 -0.12454 -0.18659 -0.12269 -0.18399 -0.1206 C -0.18151 -0.11898 -0.17644 -0.11621 -0.17644 -0.11598 C -0.16524 -0.11713 -0.15391 -0.11644 -0.14271 -0.11852 C -0.14115 -0.11875 -0.14024 -0.12153 -0.13907 -0.12292 C -0.13698 -0.12454 -0.13164 -0.12662 -0.13021 -0.12732 C -0.12839 -0.12662 -0.12644 -0.12709 -0.12513 -0.125 C -0.1168 -0.11227 -0.12292 -0.11459 -0.11758 -0.10301 C -0.11758 -0.10278 -0.10847 -0.08635 -0.10638 -0.0831 L -0.09779 -0.0676 C -0.09636 -0.06551 -0.09545 -0.0625 -0.09388 -0.06088 L -0.09011 -0.05648 C -0.08112 -0.05949 -0.07748 -0.05903 -0.07019 -0.06551 C -0.06888 -0.06644 -0.06771 -0.06852 -0.06641 -0.06991 C -0.06498 -0.0676 -0.06367 -0.06551 -0.0625 -0.0632 C -0.05912 -0.05579 -0.06081 -0.05625 -0.05756 -0.04769 C -0.05638 -0.04445 -0.05508 -0.0419 -0.05391 -0.03889 C -0.05274 -0.03611 -0.04857 -0.02454 -0.04766 -0.02338 C -0.04623 -0.02199 -0.0375 -0.0176 -0.03516 -0.01667 C -0.02526 -0.01343 -0.02878 -0.01621 -0.02123 -0.01227 C -0.01992 -0.01158 -0.01875 -0.01088 -0.01758 -0.01019 C -0.01589 -0.00926 -0.01407 -0.0088 -0.0125 -0.00787 C -0.0112 -0.00718 -0.01003 -0.00602 -0.00873 -0.00579 C -0.00469 -0.00463 0.0039 -0.00348 0.0039 -0.00301 L 0.0039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4821" y="5248280"/>
            <a:ext cx="785813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830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33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7627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442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2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1109B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31; 11 </a:t>
            </a:r>
            <a:r>
              <a:rPr lang="en-US" altLang="en-US" sz="2800" dirty="0" err="1">
                <a:solidFill>
                  <a:srgbClr val="1109B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1109B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24</a:t>
            </a:r>
          </a:p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8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231481" y="5259511"/>
            <a:ext cx="785813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4388346" y="5221303"/>
            <a:ext cx="785813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6395684" y="5248280"/>
            <a:ext cx="785813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334909" y="5221302"/>
            <a:ext cx="785813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96600" y="434778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3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20" y="23020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67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-4763" y="381009"/>
            <a:ext cx="8899961" cy="6175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143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9650" y="25908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dirty="0">
                <a:solidFill>
                  <a:schemeClr val="bg1"/>
                </a:solidFill>
                <a:latin typeface="+mj-lt"/>
              </a:rPr>
              <a:t>Muốn  tìm số trung bình cộng của nhiều số, ta tính tổng của các số đó, rồi lấy tổng tìm được chia cho số các số hạng.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2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8002" cy="9144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359236" y="493486"/>
            <a:ext cx="8425538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235896" y="1959767"/>
            <a:ext cx="1003697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8245779" y="4315985"/>
            <a:ext cx="1003697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=""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2" y="5152433"/>
            <a:ext cx="1671638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29" y="81257"/>
            <a:ext cx="1679463" cy="2846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CD36FD-A799-88AC-5D30-DEE016A86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705" y="1627346"/>
            <a:ext cx="5934909" cy="349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CFEFBF-0F77-7FAE-F8DD-2C55BC9A23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696091" y="3147028"/>
            <a:ext cx="1566174" cy="3322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F0F2FD-BDFC-4C7E-9F34-32170F76A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335755" y="3225346"/>
            <a:ext cx="1566173" cy="29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9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188" y="177006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80" y="1498602"/>
            <a:ext cx="6477833" cy="493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4" y="1600200"/>
            <a:ext cx="2286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270959"/>
            <a:ext cx="76200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MÊ </a:t>
            </a:r>
            <a:r>
              <a:rPr lang="en-US" sz="48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CUNG BÍ ẤN</a:t>
            </a:r>
          </a:p>
        </p:txBody>
      </p:sp>
    </p:spTree>
    <p:extLst>
      <p:ext uri="{BB962C8B-B14F-4D97-AF65-F5344CB8AC3E}">
        <p14:creationId xmlns:p14="http://schemas.microsoft.com/office/powerpoint/2010/main" val="4189398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254" y="1946728"/>
            <a:ext cx="1549854" cy="206647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24" y="1112941"/>
            <a:ext cx="1524000" cy="2032000"/>
          </a:xfrm>
          <a:prstGeom prst="rect">
            <a:avLst/>
          </a:prstGeom>
        </p:spPr>
      </p:pic>
      <p:sp>
        <p:nvSpPr>
          <p:cNvPr id="6" name="Rounded Rectangle 5">
            <a:hlinkClick r:id="rId10" action="ppaction://hlinksldjump"/>
          </p:cNvPr>
          <p:cNvSpPr/>
          <p:nvPr/>
        </p:nvSpPr>
        <p:spPr>
          <a:xfrm>
            <a:off x="63273" y="298502"/>
            <a:ext cx="1066800" cy="711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chơi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209823"/>
            <a:ext cx="1609724" cy="1740243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89" y="2413024"/>
            <a:ext cx="955523" cy="1274031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612" y="2149685"/>
            <a:ext cx="1432291" cy="1990516"/>
          </a:xfrm>
          <a:prstGeom prst="rect">
            <a:avLst/>
          </a:prstGeom>
        </p:spPr>
      </p:pic>
      <p:sp>
        <p:nvSpPr>
          <p:cNvPr id="8" name="Rounded Rectangle 7">
            <a:hlinkClick r:id="rId17" action="ppaction://hlinksldjump"/>
          </p:cNvPr>
          <p:cNvSpPr/>
          <p:nvPr/>
        </p:nvSpPr>
        <p:spPr>
          <a:xfrm>
            <a:off x="7985491" y="5969000"/>
            <a:ext cx="1066800" cy="711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Kết thúc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41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0" y="2311400"/>
            <a:ext cx="4876800" cy="395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u="sng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Luật</a:t>
            </a:r>
            <a:r>
              <a:rPr lang="en-US" sz="3733" b="1" u="sng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3733" b="1" u="sng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chơi</a:t>
            </a:r>
            <a:r>
              <a:rPr lang="en-US" sz="3733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:</a:t>
            </a:r>
          </a:p>
          <a:p>
            <a:pPr algn="ctr" defTabSz="1219170">
              <a:defRPr/>
            </a:pP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Nhấn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vào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chướng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ngại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vật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xuất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hiện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ở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từng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chặng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đường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và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trả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lời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câu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hỏi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để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tiếp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3962400" y="5891213"/>
            <a:ext cx="1295400" cy="8890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 dirty="0" err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tục</a:t>
            </a:r>
            <a:endParaRPr lang="en-US" sz="2400" b="1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8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5188" y="177004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006600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0"/>
            <a:ext cx="70866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8100" y="2565423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25 +(26 +34) = (25 +26) + 34</a:t>
            </a:r>
            <a:endParaRPr lang="en-US" sz="36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1" y="3889931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 + 45 = 45 + </a:t>
            </a:r>
            <a:r>
              <a:rPr lang="en-US" sz="3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</a:t>
            </a:r>
            <a:endParaRPr lang="en-US" sz="3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90600" y="27178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990600" y="4072467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1" y="5274757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 + 0 = 15</a:t>
            </a:r>
          </a:p>
        </p:txBody>
      </p:sp>
      <p:sp>
        <p:nvSpPr>
          <p:cNvPr id="10" name="Oval 9"/>
          <p:cNvSpPr/>
          <p:nvPr/>
        </p:nvSpPr>
        <p:spPr>
          <a:xfrm>
            <a:off x="990600" y="54610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4493" y="550357"/>
            <a:ext cx="651271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Đâu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là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tính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chất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giao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hoán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của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phép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cộng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? </a:t>
            </a:r>
            <a:endParaRPr lang="vi-VN" sz="3733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7988302" y="5909733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22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188" y="177004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006600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0"/>
            <a:ext cx="70866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8100" y="2565423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Bằng</a:t>
            </a:r>
            <a:r>
              <a:rPr lang="en-US" sz="4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 0</a:t>
            </a:r>
            <a:endParaRPr lang="en-US" sz="4800" kern="0" dirty="0">
              <a:solidFill>
                <a:prstClr val="white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8100" y="3937023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Bằng</a:t>
            </a:r>
            <a:r>
              <a:rPr lang="en-US" sz="4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 1</a:t>
            </a:r>
            <a:endParaRPr lang="en-US" sz="4800" kern="0" dirty="0">
              <a:solidFill>
                <a:prstClr val="white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90600" y="27178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990600" y="4072467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8100" y="5274757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Bằng</a:t>
            </a:r>
            <a:r>
              <a:rPr lang="en-US" sz="4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chính</a:t>
            </a:r>
            <a:r>
              <a:rPr lang="en-US" sz="4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số</a:t>
            </a:r>
            <a:r>
              <a:rPr lang="en-US" sz="4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đó</a:t>
            </a:r>
            <a:endParaRPr lang="en-US" sz="4800" kern="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54610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8745" y="483676"/>
            <a:ext cx="660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Số nào cộng với 0 cũng cho kết quả </a:t>
            </a:r>
            <a:r>
              <a:rPr lang="vi-VN" sz="4800" b="1" dirty="0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7988302" y="5909733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2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5188" y="115458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006600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66800" y="0"/>
            <a:ext cx="70866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8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8100" y="2565423"/>
            <a:ext cx="6464300" cy="11853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endParaRPr lang="en-US" sz="4800" b="1" kern="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8100" y="3937001"/>
            <a:ext cx="6464300" cy="1191846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lang="en-US" sz="4800" b="1" kern="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90600" y="27178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90600" y="4072467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8100" y="5274734"/>
            <a:ext cx="6464300" cy="1178820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endParaRPr lang="en-US" sz="4800" b="1" kern="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54610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ight Arrow 12">
            <a:hlinkClick r:id="rId2" action="ppaction://hlinksldjump"/>
          </p:cNvPr>
          <p:cNvSpPr/>
          <p:nvPr/>
        </p:nvSpPr>
        <p:spPr>
          <a:xfrm>
            <a:off x="7988302" y="5909733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64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188" y="177004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3435" y="2428631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1015" y="123115"/>
            <a:ext cx="8715620" cy="2305539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just" defTabSz="1219170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cộng</a:t>
            </a:r>
            <a:endParaRPr lang="vi-VN" sz="4400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8536" y="2969871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35 +(18 +12) = 35 + 18 + 12</a:t>
            </a:r>
            <a:endParaRPr lang="en-US" sz="36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536" y="4112886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25 +(26 +34) = (25 +26) + 34</a:t>
            </a:r>
          </a:p>
        </p:txBody>
      </p:sp>
      <p:sp>
        <p:nvSpPr>
          <p:cNvPr id="7" name="Oval 6"/>
          <p:cNvSpPr/>
          <p:nvPr/>
        </p:nvSpPr>
        <p:spPr>
          <a:xfrm>
            <a:off x="951035" y="3122268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951035" y="424833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8536" y="5239600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57 + 25 = 25 + 57</a:t>
            </a:r>
            <a:endParaRPr lang="en-US" sz="48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51035" y="5425843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7948735" y="5874576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43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616</Words>
  <PresentationFormat>On-screen Show (4:3)</PresentationFormat>
  <Paragraphs>102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3_Office Theme</vt:lpstr>
      <vt:lpstr>2_Office Theme</vt:lpstr>
      <vt:lpstr>千图网拥有20W+精美PPT模板 更多PPT模板下载至：www.58pic.com/office/ppt​​</vt:lpstr>
      <vt:lpstr>1_Office Theme</vt:lpstr>
      <vt:lpstr>Office Theme</vt:lpstr>
      <vt:lpstr>1_Default Design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2023-10-07T05:02:55Z</dcterms:created>
  <dcterms:modified xsi:type="dcterms:W3CDTF">2023-10-07T08:29:38Z</dcterms:modified>
</cp:coreProperties>
</file>