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379" r:id="rId4"/>
    <p:sldId id="1230" r:id="rId5"/>
    <p:sldId id="380" r:id="rId6"/>
    <p:sldId id="1231" r:id="rId7"/>
    <p:sldId id="1232" r:id="rId8"/>
    <p:sldId id="1233" r:id="rId9"/>
    <p:sldId id="1234" r:id="rId10"/>
    <p:sldId id="1235" r:id="rId11"/>
    <p:sldId id="1368" r:id="rId12"/>
    <p:sldId id="1286" r:id="rId13"/>
    <p:sldId id="275" r:id="rId14"/>
    <p:sldId id="257" r:id="rId15"/>
    <p:sldId id="1287" r:id="rId16"/>
    <p:sldId id="1289" r:id="rId17"/>
    <p:sldId id="259" r:id="rId18"/>
    <p:sldId id="1288" r:id="rId19"/>
    <p:sldId id="312" r:id="rId20"/>
    <p:sldId id="1290" r:id="rId21"/>
    <p:sldId id="1241" r:id="rId22"/>
    <p:sldId id="1292" r:id="rId23"/>
    <p:sldId id="316" r:id="rId24"/>
    <p:sldId id="1291" r:id="rId25"/>
    <p:sldId id="1294" r:id="rId26"/>
    <p:sldId id="1299" r:id="rId27"/>
    <p:sldId id="1298" r:id="rId28"/>
    <p:sldId id="1297" r:id="rId29"/>
    <p:sldId id="264" r:id="rId30"/>
    <p:sldId id="335" r:id="rId31"/>
    <p:sldId id="317" r:id="rId32"/>
    <p:sldId id="62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1AF"/>
    <a:srgbClr val="052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Phần lớn nằm trong đới ôn hòa</a:t>
            </a:r>
            <a:r>
              <a:rPr lang="en-US" sz="12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Phân hóa theo chiều Đông – Tây; Bắc – Nam.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en-US" sz="1200" dirty="0" err="1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Anhr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h</a:t>
            </a:r>
            <a:r>
              <a:rPr lang="vi-VN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 dirty="0" err="1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ởng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vị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trí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lí</a:t>
            </a:r>
            <a:r>
              <a:rPr lang="en-US" sz="1200" dirty="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3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5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7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9.jp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r="-1" b="2160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41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 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7.jpg" descr="Image result for Norway nature&quot;">
            <a:extLst>
              <a:ext uri="{FF2B5EF4-FFF2-40B4-BE49-F238E27FC236}">
                <a16:creationId xmlns:a16="http://schemas.microsoft.com/office/drawing/2014/main" id="{1A5DF586-6614-4E61-ACF7-18FA496E8AF4}"/>
              </a:ext>
            </a:extLst>
          </p:cNvPr>
          <p:cNvPicPr/>
          <p:nvPr/>
        </p:nvPicPr>
        <p:blipFill rotWithShape="1">
          <a:blip r:embed="rId3"/>
          <a:srcRect l="20687" r="4924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pic>
        <p:nvPicPr>
          <p:cNvPr id="6" name="image61.jpg" descr="Image result for Norway&quot;">
            <a:extLst>
              <a:ext uri="{FF2B5EF4-FFF2-40B4-BE49-F238E27FC236}">
                <a16:creationId xmlns:a16="http://schemas.microsoft.com/office/drawing/2014/main" id="{71971E4E-AE8B-49DD-B963-019574C22EEF}"/>
              </a:ext>
            </a:extLst>
          </p:cNvPr>
          <p:cNvPicPr/>
          <p:nvPr/>
        </p:nvPicPr>
        <p:blipFill rotWithShape="1">
          <a:blip r:embed="rId4"/>
          <a:srcRect t="26622" r="1" b="331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B8A215-4244-4CDC-A707-BE3CB5810FD9}"/>
              </a:ext>
            </a:extLst>
          </p:cNvPr>
          <p:cNvSpPr/>
          <p:nvPr/>
        </p:nvSpPr>
        <p:spPr>
          <a:xfrm>
            <a:off x="811980" y="2753474"/>
            <a:ext cx="6184721" cy="237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Vị trí địa lí.</a:t>
            </a:r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châu âu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09.jpg" descr="Image result for Iceland&quot;">
            <a:extLst>
              <a:ext uri="{FF2B5EF4-FFF2-40B4-BE49-F238E27FC236}">
                <a16:creationId xmlns:a16="http://schemas.microsoft.com/office/drawing/2014/main" id="{7E4F6AD0-84D7-4659-BDC4-67AF600C6CD3}"/>
              </a:ext>
            </a:extLst>
          </p:cNvPr>
          <p:cNvPicPr/>
          <p:nvPr/>
        </p:nvPicPr>
        <p:blipFill rotWithShape="1">
          <a:blip r:embed="rId5"/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age97.jpg" descr="Image result for Iceland&quot;">
            <a:extLst>
              <a:ext uri="{FF2B5EF4-FFF2-40B4-BE49-F238E27FC236}">
                <a16:creationId xmlns:a16="http://schemas.microsoft.com/office/drawing/2014/main" id="{57AFB485-3061-48B7-8B22-3CEFBC2B03AF}"/>
              </a:ext>
            </a:extLst>
          </p:cNvPr>
          <p:cNvPicPr/>
          <p:nvPr/>
        </p:nvPicPr>
        <p:blipFill rotWithShape="1">
          <a:blip r:embed="rId6"/>
          <a:srcRect t="24949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861920" y="2430479"/>
            <a:ext cx="6468159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531614" y="2562602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099691" y="2430479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199059" y="3706995"/>
            <a:ext cx="6797614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34411" y="3876834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089238" y="3706996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079970" y="401144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92" y="1063782"/>
            <a:ext cx="5288298" cy="5750935"/>
          </a:xfrm>
          <a:prstGeom prst="rect">
            <a:avLst/>
          </a:prstGeom>
        </p:spPr>
      </p:pic>
      <p:pic>
        <p:nvPicPr>
          <p:cNvPr id="12" name="image246.jpg">
            <a:extLst>
              <a:ext uri="{FF2B5EF4-FFF2-40B4-BE49-F238E27FC236}">
                <a16:creationId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37738" y="2870868"/>
            <a:ext cx="6467517" cy="3787678"/>
          </a:xfrm>
          <a:prstGeom prst="rect">
            <a:avLst/>
          </a:prstGeom>
          <a:ln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D5293A-FDBC-4DD0-8AF3-836BBC9F9457}"/>
              </a:ext>
            </a:extLst>
          </p:cNvPr>
          <p:cNvSpPr/>
          <p:nvPr/>
        </p:nvSpPr>
        <p:spPr>
          <a:xfrm>
            <a:off x="127672" y="1085816"/>
            <a:ext cx="6493469" cy="170335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 vụ 1.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vị trí, giới hạn và tiếp giáp của châu Âu trên lược đồ.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7CAFDA-C2F8-4EBA-AA2F-F6A0B65A7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35341"/>
              </p:ext>
            </p:extLst>
          </p:nvPr>
        </p:nvGraphicFramePr>
        <p:xfrm>
          <a:off x="250994" y="1776837"/>
          <a:ext cx="10975194" cy="50249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524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7149947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31A59B0-91C4-4B30-8271-262F9C39B3CF}"/>
              </a:ext>
            </a:extLst>
          </p:cNvPr>
          <p:cNvSpPr txBox="1"/>
          <p:nvPr/>
        </p:nvSpPr>
        <p:spPr>
          <a:xfrm>
            <a:off x="3770232" y="1131312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AC9C7E-67E6-4F34-AE52-B2570557A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0" r="1523"/>
          <a:stretch/>
        </p:blipFill>
        <p:spPr>
          <a:xfrm>
            <a:off x="7590622" y="1781907"/>
            <a:ext cx="4361401" cy="5060937"/>
          </a:xfrm>
          <a:prstGeom prst="rect">
            <a:avLst/>
          </a:prstGeom>
        </p:spPr>
      </p:pic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CD87E4-130F-4C24-8D8E-FFC145B7C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5537" y="989885"/>
            <a:ext cx="1432193" cy="781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11" t="49918" r="67591" b="40164"/>
          <a:stretch/>
        </p:blipFill>
        <p:spPr>
          <a:xfrm>
            <a:off x="2533880" y="1050968"/>
            <a:ext cx="1071742" cy="6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84" descr="Untitled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1" y="189091"/>
            <a:ext cx="10039857" cy="621269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4019" y="6401783"/>
            <a:ext cx="4379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0611807">
            <a:off x="9749829" y="1046383"/>
            <a:ext cx="672042" cy="2898141"/>
          </a:xfrm>
          <a:custGeom>
            <a:avLst/>
            <a:gdLst>
              <a:gd name="connsiteX0" fmla="*/ 41564 w 665019"/>
              <a:gd name="connsiteY0" fmla="*/ 0 h 2105891"/>
              <a:gd name="connsiteX1" fmla="*/ 27710 w 665019"/>
              <a:gd name="connsiteY1" fmla="*/ 193964 h 2105891"/>
              <a:gd name="connsiteX2" fmla="*/ 13855 w 665019"/>
              <a:gd name="connsiteY2" fmla="*/ 249382 h 2105891"/>
              <a:gd name="connsiteX3" fmla="*/ 0 w 665019"/>
              <a:gd name="connsiteY3" fmla="*/ 457200 h 2105891"/>
              <a:gd name="connsiteX4" fmla="*/ 13855 w 665019"/>
              <a:gd name="connsiteY4" fmla="*/ 554182 h 2105891"/>
              <a:gd name="connsiteX5" fmla="*/ 55419 w 665019"/>
              <a:gd name="connsiteY5" fmla="*/ 568036 h 2105891"/>
              <a:gd name="connsiteX6" fmla="*/ 96982 w 665019"/>
              <a:gd name="connsiteY6" fmla="*/ 595745 h 2105891"/>
              <a:gd name="connsiteX7" fmla="*/ 124691 w 665019"/>
              <a:gd name="connsiteY7" fmla="*/ 637309 h 2105891"/>
              <a:gd name="connsiteX8" fmla="*/ 152400 w 665019"/>
              <a:gd name="connsiteY8" fmla="*/ 720436 h 2105891"/>
              <a:gd name="connsiteX9" fmla="*/ 221673 w 665019"/>
              <a:gd name="connsiteY9" fmla="*/ 845127 h 2105891"/>
              <a:gd name="connsiteX10" fmla="*/ 263237 w 665019"/>
              <a:gd name="connsiteY10" fmla="*/ 858982 h 2105891"/>
              <a:gd name="connsiteX11" fmla="*/ 318655 w 665019"/>
              <a:gd name="connsiteY11" fmla="*/ 942109 h 2105891"/>
              <a:gd name="connsiteX12" fmla="*/ 401782 w 665019"/>
              <a:gd name="connsiteY12" fmla="*/ 997527 h 2105891"/>
              <a:gd name="connsiteX13" fmla="*/ 443346 w 665019"/>
              <a:gd name="connsiteY13" fmla="*/ 1011382 h 2105891"/>
              <a:gd name="connsiteX14" fmla="*/ 526473 w 665019"/>
              <a:gd name="connsiteY14" fmla="*/ 1066800 h 2105891"/>
              <a:gd name="connsiteX15" fmla="*/ 581891 w 665019"/>
              <a:gd name="connsiteY15" fmla="*/ 1149927 h 2105891"/>
              <a:gd name="connsiteX16" fmla="*/ 609600 w 665019"/>
              <a:gd name="connsiteY16" fmla="*/ 1191491 h 2105891"/>
              <a:gd name="connsiteX17" fmla="*/ 637310 w 665019"/>
              <a:gd name="connsiteY17" fmla="*/ 1219200 h 2105891"/>
              <a:gd name="connsiteX18" fmla="*/ 623455 w 665019"/>
              <a:gd name="connsiteY18" fmla="*/ 1330036 h 2105891"/>
              <a:gd name="connsiteX19" fmla="*/ 609600 w 665019"/>
              <a:gd name="connsiteY19" fmla="*/ 1371600 h 2105891"/>
              <a:gd name="connsiteX20" fmla="*/ 665019 w 665019"/>
              <a:gd name="connsiteY20" fmla="*/ 1496291 h 2105891"/>
              <a:gd name="connsiteX21" fmla="*/ 651164 w 665019"/>
              <a:gd name="connsiteY21" fmla="*/ 1593273 h 2105891"/>
              <a:gd name="connsiteX22" fmla="*/ 637310 w 665019"/>
              <a:gd name="connsiteY22" fmla="*/ 1634836 h 2105891"/>
              <a:gd name="connsiteX23" fmla="*/ 554182 w 665019"/>
              <a:gd name="connsiteY23" fmla="*/ 1607127 h 2105891"/>
              <a:gd name="connsiteX24" fmla="*/ 512619 w 665019"/>
              <a:gd name="connsiteY24" fmla="*/ 1634836 h 2105891"/>
              <a:gd name="connsiteX25" fmla="*/ 457200 w 665019"/>
              <a:gd name="connsiteY25" fmla="*/ 1690254 h 2105891"/>
              <a:gd name="connsiteX26" fmla="*/ 429491 w 665019"/>
              <a:gd name="connsiteY26" fmla="*/ 1731818 h 2105891"/>
              <a:gd name="connsiteX27" fmla="*/ 401782 w 665019"/>
              <a:gd name="connsiteY27" fmla="*/ 1814945 h 2105891"/>
              <a:gd name="connsiteX28" fmla="*/ 415637 w 665019"/>
              <a:gd name="connsiteY28" fmla="*/ 1884218 h 2105891"/>
              <a:gd name="connsiteX29" fmla="*/ 457200 w 665019"/>
              <a:gd name="connsiteY29" fmla="*/ 1925782 h 2105891"/>
              <a:gd name="connsiteX30" fmla="*/ 471055 w 665019"/>
              <a:gd name="connsiteY30" fmla="*/ 1967345 h 2105891"/>
              <a:gd name="connsiteX31" fmla="*/ 484910 w 665019"/>
              <a:gd name="connsiteY31" fmla="*/ 2105891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5019" h="2105891">
                <a:moveTo>
                  <a:pt x="41564" y="0"/>
                </a:moveTo>
                <a:cubicBezTo>
                  <a:pt x="36946" y="64655"/>
                  <a:pt x="34868" y="129541"/>
                  <a:pt x="27710" y="193964"/>
                </a:cubicBezTo>
                <a:cubicBezTo>
                  <a:pt x="25607" y="212889"/>
                  <a:pt x="15848" y="230445"/>
                  <a:pt x="13855" y="249382"/>
                </a:cubicBezTo>
                <a:cubicBezTo>
                  <a:pt x="6587" y="318427"/>
                  <a:pt x="4618" y="387927"/>
                  <a:pt x="0" y="457200"/>
                </a:cubicBezTo>
                <a:cubicBezTo>
                  <a:pt x="4618" y="489527"/>
                  <a:pt x="-749" y="524974"/>
                  <a:pt x="13855" y="554182"/>
                </a:cubicBezTo>
                <a:cubicBezTo>
                  <a:pt x="20386" y="567244"/>
                  <a:pt x="42357" y="561505"/>
                  <a:pt x="55419" y="568036"/>
                </a:cubicBezTo>
                <a:cubicBezTo>
                  <a:pt x="70312" y="575482"/>
                  <a:pt x="83128" y="586509"/>
                  <a:pt x="96982" y="595745"/>
                </a:cubicBezTo>
                <a:cubicBezTo>
                  <a:pt x="106218" y="609600"/>
                  <a:pt x="117928" y="622093"/>
                  <a:pt x="124691" y="637309"/>
                </a:cubicBezTo>
                <a:cubicBezTo>
                  <a:pt x="136553" y="663999"/>
                  <a:pt x="143164" y="692727"/>
                  <a:pt x="152400" y="720436"/>
                </a:cubicBezTo>
                <a:cubicBezTo>
                  <a:pt x="164599" y="757033"/>
                  <a:pt x="185945" y="833217"/>
                  <a:pt x="221673" y="845127"/>
                </a:cubicBezTo>
                <a:lnTo>
                  <a:pt x="263237" y="858982"/>
                </a:lnTo>
                <a:cubicBezTo>
                  <a:pt x="281710" y="886691"/>
                  <a:pt x="290946" y="923636"/>
                  <a:pt x="318655" y="942109"/>
                </a:cubicBezTo>
                <a:cubicBezTo>
                  <a:pt x="346364" y="960582"/>
                  <a:pt x="370189" y="986996"/>
                  <a:pt x="401782" y="997527"/>
                </a:cubicBezTo>
                <a:cubicBezTo>
                  <a:pt x="415637" y="1002145"/>
                  <a:pt x="430580" y="1004290"/>
                  <a:pt x="443346" y="1011382"/>
                </a:cubicBezTo>
                <a:cubicBezTo>
                  <a:pt x="472457" y="1027555"/>
                  <a:pt x="526473" y="1066800"/>
                  <a:pt x="526473" y="1066800"/>
                </a:cubicBezTo>
                <a:lnTo>
                  <a:pt x="581891" y="1149927"/>
                </a:lnTo>
                <a:cubicBezTo>
                  <a:pt x="591127" y="1163782"/>
                  <a:pt x="597826" y="1179717"/>
                  <a:pt x="609600" y="1191491"/>
                </a:cubicBezTo>
                <a:lnTo>
                  <a:pt x="637310" y="1219200"/>
                </a:lnTo>
                <a:cubicBezTo>
                  <a:pt x="632692" y="1256145"/>
                  <a:pt x="630116" y="1293404"/>
                  <a:pt x="623455" y="1330036"/>
                </a:cubicBezTo>
                <a:cubicBezTo>
                  <a:pt x="620842" y="1344405"/>
                  <a:pt x="607987" y="1357085"/>
                  <a:pt x="609600" y="1371600"/>
                </a:cubicBezTo>
                <a:cubicBezTo>
                  <a:pt x="616195" y="1430952"/>
                  <a:pt x="636148" y="1452984"/>
                  <a:pt x="665019" y="1496291"/>
                </a:cubicBezTo>
                <a:cubicBezTo>
                  <a:pt x="660401" y="1528618"/>
                  <a:pt x="657568" y="1561252"/>
                  <a:pt x="651164" y="1593273"/>
                </a:cubicBezTo>
                <a:cubicBezTo>
                  <a:pt x="648300" y="1607593"/>
                  <a:pt x="651767" y="1632771"/>
                  <a:pt x="637310" y="1634836"/>
                </a:cubicBezTo>
                <a:cubicBezTo>
                  <a:pt x="608395" y="1638966"/>
                  <a:pt x="554182" y="1607127"/>
                  <a:pt x="554182" y="1607127"/>
                </a:cubicBezTo>
                <a:cubicBezTo>
                  <a:pt x="540328" y="1616363"/>
                  <a:pt x="523021" y="1621834"/>
                  <a:pt x="512619" y="1634836"/>
                </a:cubicBezTo>
                <a:cubicBezTo>
                  <a:pt x="458881" y="1702009"/>
                  <a:pt x="547883" y="1660028"/>
                  <a:pt x="457200" y="1690254"/>
                </a:cubicBezTo>
                <a:cubicBezTo>
                  <a:pt x="447964" y="1704109"/>
                  <a:pt x="436254" y="1716602"/>
                  <a:pt x="429491" y="1731818"/>
                </a:cubicBezTo>
                <a:cubicBezTo>
                  <a:pt x="417629" y="1758508"/>
                  <a:pt x="401782" y="1814945"/>
                  <a:pt x="401782" y="1814945"/>
                </a:cubicBezTo>
                <a:cubicBezTo>
                  <a:pt x="406400" y="1838036"/>
                  <a:pt x="405106" y="1863156"/>
                  <a:pt x="415637" y="1884218"/>
                </a:cubicBezTo>
                <a:cubicBezTo>
                  <a:pt x="424399" y="1901743"/>
                  <a:pt x="446332" y="1909479"/>
                  <a:pt x="457200" y="1925782"/>
                </a:cubicBezTo>
                <a:cubicBezTo>
                  <a:pt x="465301" y="1937933"/>
                  <a:pt x="466437" y="1953491"/>
                  <a:pt x="471055" y="1967345"/>
                </a:cubicBezTo>
                <a:cubicBezTo>
                  <a:pt x="487947" y="2068694"/>
                  <a:pt x="484910" y="2022381"/>
                  <a:pt x="484910" y="2105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135358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719298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7">
            <a:extLst>
              <a:ext uri="{FF2B5EF4-FFF2-40B4-BE49-F238E27FC236}">
                <a16:creationId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49" y="498273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71">
            <a:extLst>
              <a:ext uri="{FF2B5EF4-FFF2-40B4-BE49-F238E27FC236}">
                <a16:creationId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14" y="537675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DC73BF2-17F2-4C30-BC64-927FD67F76D7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1316115" y="2259617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3BE8BDE-6073-4FD2-9DAD-BF5B3659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14" y="909798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F3845F5-D116-4EA4-BDFC-09AAA5420556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BF565F8-B61B-4911-99C9-CAF9787F1B65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35ADFD6F-9CD1-4BF1-99EF-88C80546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77" y="5816104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</p:spTree>
    <p:extLst>
      <p:ext uri="{BB962C8B-B14F-4D97-AF65-F5344CB8AC3E}">
        <p14:creationId xmlns:p14="http://schemas.microsoft.com/office/powerpoint/2010/main" val="4918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1CD17-8335-408C-B3A8-6019081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35" y="26173"/>
            <a:ext cx="6364076" cy="692082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A42933E8-995D-4A9F-8F10-40A5D727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40" y="1602650"/>
            <a:ext cx="12118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ED86A8A-7FAF-473F-B76D-23939759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982" y="5805087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1818FF8-6689-420F-A57F-B29FCDDD1FA0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5941651" y="213976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B833287-DA20-4666-BA90-EFFB93EA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50" y="496722"/>
            <a:ext cx="271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BBB07CED-AEBE-4DB2-98E0-B2194D43FE02}"/>
              </a:ext>
            </a:extLst>
          </p:cNvPr>
          <p:cNvSpPr txBox="1">
            <a:spLocks noChangeArrowheads="1"/>
          </p:cNvSpPr>
          <p:nvPr/>
        </p:nvSpPr>
        <p:spPr bwMode="auto">
          <a:xfrm rot="249206">
            <a:off x="8093177" y="5723562"/>
            <a:ext cx="22657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</a:rPr>
              <a:t>ĐỊA TRUNG HẢI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56C7B0-5BD4-4394-A671-EB5FB2D814BE}"/>
              </a:ext>
            </a:extLst>
          </p:cNvPr>
          <p:cNvSpPr/>
          <p:nvPr/>
        </p:nvSpPr>
        <p:spPr>
          <a:xfrm>
            <a:off x="10642301" y="1311007"/>
            <a:ext cx="1024569" cy="1949986"/>
          </a:xfrm>
          <a:custGeom>
            <a:avLst/>
            <a:gdLst>
              <a:gd name="connsiteX0" fmla="*/ 0 w 1024569"/>
              <a:gd name="connsiteY0" fmla="*/ 0 h 1949986"/>
              <a:gd name="connsiteX1" fmla="*/ 55085 w 1024569"/>
              <a:gd name="connsiteY1" fmla="*/ 44068 h 1949986"/>
              <a:gd name="connsiteX2" fmla="*/ 99152 w 1024569"/>
              <a:gd name="connsiteY2" fmla="*/ 66101 h 1949986"/>
              <a:gd name="connsiteX3" fmla="*/ 132203 w 1024569"/>
              <a:gd name="connsiteY3" fmla="*/ 99152 h 1949986"/>
              <a:gd name="connsiteX4" fmla="*/ 165253 w 1024569"/>
              <a:gd name="connsiteY4" fmla="*/ 121186 h 1949986"/>
              <a:gd name="connsiteX5" fmla="*/ 187287 w 1024569"/>
              <a:gd name="connsiteY5" fmla="*/ 154236 h 1949986"/>
              <a:gd name="connsiteX6" fmla="*/ 253388 w 1024569"/>
              <a:gd name="connsiteY6" fmla="*/ 220338 h 1949986"/>
              <a:gd name="connsiteX7" fmla="*/ 286439 w 1024569"/>
              <a:gd name="connsiteY7" fmla="*/ 264405 h 1949986"/>
              <a:gd name="connsiteX8" fmla="*/ 264405 w 1024569"/>
              <a:gd name="connsiteY8" fmla="*/ 495759 h 1949986"/>
              <a:gd name="connsiteX9" fmla="*/ 242371 w 1024569"/>
              <a:gd name="connsiteY9" fmla="*/ 528810 h 1949986"/>
              <a:gd name="connsiteX10" fmla="*/ 297456 w 1024569"/>
              <a:gd name="connsiteY10" fmla="*/ 649995 h 1949986"/>
              <a:gd name="connsiteX11" fmla="*/ 308473 w 1024569"/>
              <a:gd name="connsiteY11" fmla="*/ 738130 h 1949986"/>
              <a:gd name="connsiteX12" fmla="*/ 319490 w 1024569"/>
              <a:gd name="connsiteY12" fmla="*/ 793215 h 1949986"/>
              <a:gd name="connsiteX13" fmla="*/ 352540 w 1024569"/>
              <a:gd name="connsiteY13" fmla="*/ 804232 h 1949986"/>
              <a:gd name="connsiteX14" fmla="*/ 363557 w 1024569"/>
              <a:gd name="connsiteY14" fmla="*/ 837282 h 1949986"/>
              <a:gd name="connsiteX15" fmla="*/ 396608 w 1024569"/>
              <a:gd name="connsiteY15" fmla="*/ 870333 h 1949986"/>
              <a:gd name="connsiteX16" fmla="*/ 429658 w 1024569"/>
              <a:gd name="connsiteY16" fmla="*/ 969485 h 1949986"/>
              <a:gd name="connsiteX17" fmla="*/ 440675 w 1024569"/>
              <a:gd name="connsiteY17" fmla="*/ 1002535 h 1949986"/>
              <a:gd name="connsiteX18" fmla="*/ 462709 w 1024569"/>
              <a:gd name="connsiteY18" fmla="*/ 1035586 h 1949986"/>
              <a:gd name="connsiteX19" fmla="*/ 473726 w 1024569"/>
              <a:gd name="connsiteY19" fmla="*/ 1090670 h 1949986"/>
              <a:gd name="connsiteX20" fmla="*/ 506776 w 1024569"/>
              <a:gd name="connsiteY20" fmla="*/ 1101687 h 1949986"/>
              <a:gd name="connsiteX21" fmla="*/ 528810 w 1024569"/>
              <a:gd name="connsiteY21" fmla="*/ 1134738 h 1949986"/>
              <a:gd name="connsiteX22" fmla="*/ 561861 w 1024569"/>
              <a:gd name="connsiteY22" fmla="*/ 1156771 h 1949986"/>
              <a:gd name="connsiteX23" fmla="*/ 594911 w 1024569"/>
              <a:gd name="connsiteY23" fmla="*/ 1189822 h 1949986"/>
              <a:gd name="connsiteX24" fmla="*/ 638979 w 1024569"/>
              <a:gd name="connsiteY24" fmla="*/ 1244906 h 1949986"/>
              <a:gd name="connsiteX25" fmla="*/ 661012 w 1024569"/>
              <a:gd name="connsiteY25" fmla="*/ 1277957 h 1949986"/>
              <a:gd name="connsiteX26" fmla="*/ 694063 w 1024569"/>
              <a:gd name="connsiteY26" fmla="*/ 1311007 h 1949986"/>
              <a:gd name="connsiteX27" fmla="*/ 705080 w 1024569"/>
              <a:gd name="connsiteY27" fmla="*/ 1344058 h 1949986"/>
              <a:gd name="connsiteX28" fmla="*/ 760164 w 1024569"/>
              <a:gd name="connsiteY28" fmla="*/ 1421176 h 1949986"/>
              <a:gd name="connsiteX29" fmla="*/ 782198 w 1024569"/>
              <a:gd name="connsiteY29" fmla="*/ 1454227 h 1949986"/>
              <a:gd name="connsiteX30" fmla="*/ 848299 w 1024569"/>
              <a:gd name="connsiteY30" fmla="*/ 1465244 h 1949986"/>
              <a:gd name="connsiteX31" fmla="*/ 881350 w 1024569"/>
              <a:gd name="connsiteY31" fmla="*/ 1509311 h 1949986"/>
              <a:gd name="connsiteX32" fmla="*/ 892367 w 1024569"/>
              <a:gd name="connsiteY32" fmla="*/ 1542362 h 1949986"/>
              <a:gd name="connsiteX33" fmla="*/ 914400 w 1024569"/>
              <a:gd name="connsiteY33" fmla="*/ 1630497 h 1949986"/>
              <a:gd name="connsiteX34" fmla="*/ 925417 w 1024569"/>
              <a:gd name="connsiteY34" fmla="*/ 1685581 h 1949986"/>
              <a:gd name="connsiteX35" fmla="*/ 936434 w 1024569"/>
              <a:gd name="connsiteY35" fmla="*/ 1718632 h 1949986"/>
              <a:gd name="connsiteX36" fmla="*/ 958468 w 1024569"/>
              <a:gd name="connsiteY36" fmla="*/ 1828800 h 1949986"/>
              <a:gd name="connsiteX37" fmla="*/ 969485 w 1024569"/>
              <a:gd name="connsiteY37" fmla="*/ 1861851 h 1949986"/>
              <a:gd name="connsiteX38" fmla="*/ 991518 w 1024569"/>
              <a:gd name="connsiteY38" fmla="*/ 1894901 h 1949986"/>
              <a:gd name="connsiteX39" fmla="*/ 1024569 w 1024569"/>
              <a:gd name="connsiteY39" fmla="*/ 1949986 h 19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4569" h="1949986">
                <a:moveTo>
                  <a:pt x="0" y="0"/>
                </a:moveTo>
                <a:cubicBezTo>
                  <a:pt x="18362" y="14689"/>
                  <a:pt x="35520" y="31025"/>
                  <a:pt x="55085" y="44068"/>
                </a:cubicBezTo>
                <a:cubicBezTo>
                  <a:pt x="68750" y="53178"/>
                  <a:pt x="85788" y="56556"/>
                  <a:pt x="99152" y="66101"/>
                </a:cubicBezTo>
                <a:cubicBezTo>
                  <a:pt x="111830" y="75157"/>
                  <a:pt x="120234" y="89178"/>
                  <a:pt x="132203" y="99152"/>
                </a:cubicBezTo>
                <a:cubicBezTo>
                  <a:pt x="142375" y="107628"/>
                  <a:pt x="154236" y="113841"/>
                  <a:pt x="165253" y="121186"/>
                </a:cubicBezTo>
                <a:cubicBezTo>
                  <a:pt x="172598" y="132203"/>
                  <a:pt x="178490" y="144340"/>
                  <a:pt x="187287" y="154236"/>
                </a:cubicBezTo>
                <a:cubicBezTo>
                  <a:pt x="207989" y="177526"/>
                  <a:pt x="234691" y="195410"/>
                  <a:pt x="253388" y="220338"/>
                </a:cubicBezTo>
                <a:lnTo>
                  <a:pt x="286439" y="264405"/>
                </a:lnTo>
                <a:cubicBezTo>
                  <a:pt x="285875" y="271170"/>
                  <a:pt x="270368" y="471909"/>
                  <a:pt x="264405" y="495759"/>
                </a:cubicBezTo>
                <a:cubicBezTo>
                  <a:pt x="261194" y="508604"/>
                  <a:pt x="249716" y="517793"/>
                  <a:pt x="242371" y="528810"/>
                </a:cubicBezTo>
                <a:cubicBezTo>
                  <a:pt x="268184" y="632060"/>
                  <a:pt x="242992" y="595532"/>
                  <a:pt x="297456" y="649995"/>
                </a:cubicBezTo>
                <a:cubicBezTo>
                  <a:pt x="301128" y="679373"/>
                  <a:pt x="303971" y="708867"/>
                  <a:pt x="308473" y="738130"/>
                </a:cubicBezTo>
                <a:cubicBezTo>
                  <a:pt x="311320" y="756638"/>
                  <a:pt x="309103" y="777635"/>
                  <a:pt x="319490" y="793215"/>
                </a:cubicBezTo>
                <a:cubicBezTo>
                  <a:pt x="325931" y="802877"/>
                  <a:pt x="341523" y="800560"/>
                  <a:pt x="352540" y="804232"/>
                </a:cubicBezTo>
                <a:cubicBezTo>
                  <a:pt x="356212" y="815249"/>
                  <a:pt x="357115" y="827620"/>
                  <a:pt x="363557" y="837282"/>
                </a:cubicBezTo>
                <a:cubicBezTo>
                  <a:pt x="372200" y="850246"/>
                  <a:pt x="389640" y="856397"/>
                  <a:pt x="396608" y="870333"/>
                </a:cubicBezTo>
                <a:cubicBezTo>
                  <a:pt x="412188" y="901493"/>
                  <a:pt x="418641" y="936434"/>
                  <a:pt x="429658" y="969485"/>
                </a:cubicBezTo>
                <a:cubicBezTo>
                  <a:pt x="433330" y="980502"/>
                  <a:pt x="434233" y="992873"/>
                  <a:pt x="440675" y="1002535"/>
                </a:cubicBezTo>
                <a:lnTo>
                  <a:pt x="462709" y="1035586"/>
                </a:lnTo>
                <a:cubicBezTo>
                  <a:pt x="466381" y="1053947"/>
                  <a:pt x="463339" y="1075090"/>
                  <a:pt x="473726" y="1090670"/>
                </a:cubicBezTo>
                <a:cubicBezTo>
                  <a:pt x="480167" y="1100332"/>
                  <a:pt x="497708" y="1094433"/>
                  <a:pt x="506776" y="1101687"/>
                </a:cubicBezTo>
                <a:cubicBezTo>
                  <a:pt x="517115" y="1109959"/>
                  <a:pt x="519447" y="1125375"/>
                  <a:pt x="528810" y="1134738"/>
                </a:cubicBezTo>
                <a:cubicBezTo>
                  <a:pt x="538173" y="1144100"/>
                  <a:pt x="551689" y="1148295"/>
                  <a:pt x="561861" y="1156771"/>
                </a:cubicBezTo>
                <a:cubicBezTo>
                  <a:pt x="573830" y="1166745"/>
                  <a:pt x="583894" y="1178805"/>
                  <a:pt x="594911" y="1189822"/>
                </a:cubicBezTo>
                <a:cubicBezTo>
                  <a:pt x="616359" y="1254167"/>
                  <a:pt x="589146" y="1195073"/>
                  <a:pt x="638979" y="1244906"/>
                </a:cubicBezTo>
                <a:cubicBezTo>
                  <a:pt x="648342" y="1254269"/>
                  <a:pt x="652536" y="1267785"/>
                  <a:pt x="661012" y="1277957"/>
                </a:cubicBezTo>
                <a:cubicBezTo>
                  <a:pt x="670986" y="1289926"/>
                  <a:pt x="683046" y="1299990"/>
                  <a:pt x="694063" y="1311007"/>
                </a:cubicBezTo>
                <a:cubicBezTo>
                  <a:pt x="697735" y="1322024"/>
                  <a:pt x="699887" y="1333671"/>
                  <a:pt x="705080" y="1344058"/>
                </a:cubicBezTo>
                <a:cubicBezTo>
                  <a:pt x="713734" y="1361366"/>
                  <a:pt x="751847" y="1409533"/>
                  <a:pt x="760164" y="1421176"/>
                </a:cubicBezTo>
                <a:cubicBezTo>
                  <a:pt x="767860" y="1431950"/>
                  <a:pt x="770355" y="1448305"/>
                  <a:pt x="782198" y="1454227"/>
                </a:cubicBezTo>
                <a:cubicBezTo>
                  <a:pt x="802177" y="1464217"/>
                  <a:pt x="826265" y="1461572"/>
                  <a:pt x="848299" y="1465244"/>
                </a:cubicBezTo>
                <a:cubicBezTo>
                  <a:pt x="859316" y="1479933"/>
                  <a:pt x="872240" y="1493369"/>
                  <a:pt x="881350" y="1509311"/>
                </a:cubicBezTo>
                <a:cubicBezTo>
                  <a:pt x="887112" y="1519394"/>
                  <a:pt x="889311" y="1531158"/>
                  <a:pt x="892367" y="1542362"/>
                </a:cubicBezTo>
                <a:cubicBezTo>
                  <a:pt x="900335" y="1571577"/>
                  <a:pt x="908461" y="1600803"/>
                  <a:pt x="914400" y="1630497"/>
                </a:cubicBezTo>
                <a:cubicBezTo>
                  <a:pt x="918072" y="1648858"/>
                  <a:pt x="920875" y="1667415"/>
                  <a:pt x="925417" y="1685581"/>
                </a:cubicBezTo>
                <a:cubicBezTo>
                  <a:pt x="928234" y="1696847"/>
                  <a:pt x="933915" y="1707296"/>
                  <a:pt x="936434" y="1718632"/>
                </a:cubicBezTo>
                <a:cubicBezTo>
                  <a:pt x="958077" y="1816024"/>
                  <a:pt x="936518" y="1751976"/>
                  <a:pt x="958468" y="1828800"/>
                </a:cubicBezTo>
                <a:cubicBezTo>
                  <a:pt x="961658" y="1839966"/>
                  <a:pt x="964292" y="1851464"/>
                  <a:pt x="969485" y="1861851"/>
                </a:cubicBezTo>
                <a:cubicBezTo>
                  <a:pt x="975406" y="1873694"/>
                  <a:pt x="984174" y="1883884"/>
                  <a:pt x="991518" y="1894901"/>
                </a:cubicBezTo>
                <a:cubicBezTo>
                  <a:pt x="1004527" y="1946935"/>
                  <a:pt x="988992" y="1932198"/>
                  <a:pt x="1024569" y="1949986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67">
            <a:extLst>
              <a:ext uri="{FF2B5EF4-FFF2-40B4-BE49-F238E27FC236}">
                <a16:creationId xmlns:a16="http://schemas.microsoft.com/office/drawing/2014/main" id="{A6629B2E-1A74-4838-9A90-7FCDE975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06" y="15446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69">
            <a:extLst>
              <a:ext uri="{FF2B5EF4-FFF2-40B4-BE49-F238E27FC236}">
                <a16:creationId xmlns:a16="http://schemas.microsoft.com/office/drawing/2014/main" id="{CD453596-26A7-421E-A5E7-FF80520E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773" y="913581"/>
            <a:ext cx="1001306" cy="397425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67">
            <a:extLst>
              <a:ext uri="{FF2B5EF4-FFF2-40B4-BE49-F238E27FC236}">
                <a16:creationId xmlns:a16="http://schemas.microsoft.com/office/drawing/2014/main" id="{AEAC826C-FCF5-4CB1-BACB-B664137F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01" y="53137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1">
            <a:extLst>
              <a:ext uri="{FF2B5EF4-FFF2-40B4-BE49-F238E27FC236}">
                <a16:creationId xmlns:a16="http://schemas.microsoft.com/office/drawing/2014/main" id="{7BB2419E-4298-4984-846E-3ACDAB65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485" y="5275654"/>
            <a:ext cx="1286838" cy="529433"/>
          </a:xfrm>
          <a:prstGeom prst="wedgeRoundRectCallout">
            <a:avLst>
              <a:gd name="adj1" fmla="val 87217"/>
              <a:gd name="adj2" fmla="val -3067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38408E6-8CD3-4EFC-AA59-2C667F41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9595"/>
              </p:ext>
            </p:extLst>
          </p:nvPr>
        </p:nvGraphicFramePr>
        <p:xfrm>
          <a:off x="82926" y="489207"/>
          <a:ext cx="6044446" cy="47585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060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513839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948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9" name="Oval 67">
            <a:extLst>
              <a:ext uri="{FF2B5EF4-FFF2-40B4-BE49-F238E27FC236}">
                <a16:creationId xmlns:a16="http://schemas.microsoft.com/office/drawing/2014/main" id="{FD3FA490-69E4-42E8-9347-42EA0C87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71" y="335091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67">
            <a:extLst>
              <a:ext uri="{FF2B5EF4-FFF2-40B4-BE49-F238E27FC236}">
                <a16:creationId xmlns:a16="http://schemas.microsoft.com/office/drawing/2014/main" id="{39AB04C3-AA56-4BE1-8D95-D9B626D3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382" y="117875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6E9657-99BF-420A-9BED-11079D889EA5}"/>
              </a:ext>
            </a:extLst>
          </p:cNvPr>
          <p:cNvSpPr/>
          <p:nvPr/>
        </p:nvSpPr>
        <p:spPr>
          <a:xfrm>
            <a:off x="3051373" y="2334637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0EEA4F-C927-4381-8AD3-C47F59B932D9}"/>
              </a:ext>
            </a:extLst>
          </p:cNvPr>
          <p:cNvSpPr/>
          <p:nvPr/>
        </p:nvSpPr>
        <p:spPr>
          <a:xfrm>
            <a:off x="3082745" y="2938685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7DD10-3805-4E4C-949D-92CDF5FB820A}"/>
              </a:ext>
            </a:extLst>
          </p:cNvPr>
          <p:cNvSpPr/>
          <p:nvPr/>
        </p:nvSpPr>
        <p:spPr>
          <a:xfrm>
            <a:off x="3051373" y="1756747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45EAF-9311-4414-92BA-6794ECA9850F}"/>
              </a:ext>
            </a:extLst>
          </p:cNvPr>
          <p:cNvSpPr/>
          <p:nvPr/>
        </p:nvSpPr>
        <p:spPr>
          <a:xfrm>
            <a:off x="3051373" y="114378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466D5A-1F6C-4AEE-BD50-0B4E0CBE395B}"/>
              </a:ext>
            </a:extLst>
          </p:cNvPr>
          <p:cNvSpPr/>
          <p:nvPr/>
        </p:nvSpPr>
        <p:spPr>
          <a:xfrm>
            <a:off x="3051373" y="3444514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CE5E0-7DEB-4FF4-B8FA-F5F04619E5D0}"/>
              </a:ext>
            </a:extLst>
          </p:cNvPr>
          <p:cNvSpPr/>
          <p:nvPr/>
        </p:nvSpPr>
        <p:spPr>
          <a:xfrm>
            <a:off x="3620283" y="4146219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91C97-512E-41F9-9669-E86B57A163A6}"/>
              </a:ext>
            </a:extLst>
          </p:cNvPr>
          <p:cNvSpPr/>
          <p:nvPr/>
        </p:nvSpPr>
        <p:spPr>
          <a:xfrm>
            <a:off x="3687987" y="4694073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14516-FC6B-44AE-8A58-86837DB9D926}"/>
              </a:ext>
            </a:extLst>
          </p:cNvPr>
          <p:cNvSpPr txBox="1"/>
          <p:nvPr/>
        </p:nvSpPr>
        <p:spPr>
          <a:xfrm>
            <a:off x="2003735" y="-369"/>
            <a:ext cx="26017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294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78884" y="39817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48578" y="171940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16655" y="39817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C42CF-D8F3-441F-8571-612034A87E67}"/>
              </a:ext>
            </a:extLst>
          </p:cNvPr>
          <p:cNvSpPr/>
          <p:nvPr/>
        </p:nvSpPr>
        <p:spPr>
          <a:xfrm>
            <a:off x="217695" y="1158742"/>
            <a:ext cx="12118428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Thuộc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lục địa Á –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 hạn: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8940" indent="180340">
              <a:lnSpc>
                <a:spcPct val="120000"/>
              </a:lnSpc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trải dài trên 35 vĩ tuyến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⇨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 lớn nằm trong đới ôn hòa. Phân hóa theo chiều Đông – Tây; Bắc – Nam.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 giáp:+ Ba mặt giáp biển và đại dương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Ranh giới với châu Á là dãy U-ran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868385D2-CDA0-43FF-BFA6-A2423A279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52" y="1146700"/>
            <a:ext cx="1016914" cy="6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0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uoc do tu nhien chau Au ">
            <a:extLst>
              <a:ext uri="{FF2B5EF4-FFF2-40B4-BE49-F238E27FC236}">
                <a16:creationId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93" y="143221"/>
            <a:ext cx="6553200" cy="6324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F879C4E8-AB7D-4707-A316-8BE534B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5" y="1438621"/>
            <a:ext cx="35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Nhận xét đường bờ biển châu Âu có đặc điểm gì nổi bật?</a:t>
            </a:r>
          </a:p>
        </p:txBody>
      </p:sp>
      <p:sp>
        <p:nvSpPr>
          <p:cNvPr id="11271" name="Freeform 7">
            <a:extLst>
              <a:ext uri="{FF2B5EF4-FFF2-40B4-BE49-F238E27FC236}">
                <a16:creationId xmlns:a16="http://schemas.microsoft.com/office/drawing/2014/main" id="{2BB5D52B-C967-48D6-9FCC-469CABAF4D27}"/>
              </a:ext>
            </a:extLst>
          </p:cNvPr>
          <p:cNvSpPr>
            <a:spLocks/>
          </p:cNvSpPr>
          <p:nvPr/>
        </p:nvSpPr>
        <p:spPr bwMode="auto">
          <a:xfrm>
            <a:off x="4937393" y="1438621"/>
            <a:ext cx="4572000" cy="396240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431254C2-1DD4-4F10-B74F-6AFE4B03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18" y="6456709"/>
            <a:ext cx="3778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Lược đồ tự nhiên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92" y="1030731"/>
            <a:ext cx="5288298" cy="5750935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0E592197-6BAD-4868-ACB2-0E0471F4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2" y="2370532"/>
            <a:ext cx="6739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1C11AF"/>
                </a:solidFill>
                <a:latin typeface="Arial" panose="020B0604020202020204" pitchFamily="34" charset="0"/>
              </a:rPr>
              <a:t>- Bờ biển bị cắt xẻ mạnh biển ăn sâu vào đất liền tạo nhiều bán đảo, vũng, vịnh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3482992"/>
            <a:ext cx="1424153" cy="914400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110086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221" y="5757132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335" y="5680932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</p:spTree>
    <p:extLst>
      <p:ext uri="{BB962C8B-B14F-4D97-AF65-F5344CB8AC3E}">
        <p14:creationId xmlns:p14="http://schemas.microsoft.com/office/powerpoint/2010/main" val="1934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E432F-887E-4785-A363-69E19EB59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2" t="15666" r="32590" b="14699"/>
          <a:stretch/>
        </p:blipFill>
        <p:spPr>
          <a:xfrm>
            <a:off x="5255046" y="59433"/>
            <a:ext cx="7138166" cy="67391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4E1071-9D29-46DE-8BE6-6CAC1AB788EB}"/>
              </a:ext>
            </a:extLst>
          </p:cNvPr>
          <p:cNvGrpSpPr/>
          <p:nvPr/>
        </p:nvGrpSpPr>
        <p:grpSpPr>
          <a:xfrm>
            <a:off x="168166" y="1650124"/>
            <a:ext cx="3626068" cy="2680138"/>
            <a:chOff x="168166" y="1650124"/>
            <a:chExt cx="3626068" cy="26801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CB49508-63E2-4283-B8C0-8DDAFA20F223}"/>
                </a:ext>
              </a:extLst>
            </p:cNvPr>
            <p:cNvSpPr/>
            <p:nvPr/>
          </p:nvSpPr>
          <p:spPr>
            <a:xfrm>
              <a:off x="168166" y="1650124"/>
              <a:ext cx="3626068" cy="2680138"/>
            </a:xfrm>
            <a:prstGeom prst="wedgeRoundRectCallout">
              <a:avLst>
                <a:gd name="adj1" fmla="val 92210"/>
                <a:gd name="adj2" fmla="val -2768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50EE04-EFE6-4C86-9584-69EFE4791ACE}"/>
                </a:ext>
              </a:extLst>
            </p:cNvPr>
            <p:cNvSpPr txBox="1"/>
            <p:nvPr/>
          </p:nvSpPr>
          <p:spPr>
            <a:xfrm>
              <a:off x="375385" y="1866808"/>
              <a:ext cx="341884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51.1 các biển: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Trung Hải, Biển Bắc, Ban- Tích, biển Đen, Biển Trắng?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2A45F9-286A-479A-B09D-63AD325146DC}"/>
              </a:ext>
            </a:extLst>
          </p:cNvPr>
          <p:cNvSpPr txBox="1"/>
          <p:nvPr/>
        </p:nvSpPr>
        <p:spPr>
          <a:xfrm rot="571264">
            <a:off x="7141413" y="508829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D653A-A64F-4951-AE64-105EC71FD392}"/>
              </a:ext>
            </a:extLst>
          </p:cNvPr>
          <p:cNvSpPr txBox="1"/>
          <p:nvPr/>
        </p:nvSpPr>
        <p:spPr>
          <a:xfrm>
            <a:off x="7162755" y="2789136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186DA-A900-423A-BE1F-C173550C1827}"/>
              </a:ext>
            </a:extLst>
          </p:cNvPr>
          <p:cNvSpPr txBox="1"/>
          <p:nvPr/>
        </p:nvSpPr>
        <p:spPr>
          <a:xfrm rot="19591066">
            <a:off x="8032618" y="2819914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B6411-3F22-4096-A5EB-47E4BC536383}"/>
              </a:ext>
            </a:extLst>
          </p:cNvPr>
          <p:cNvSpPr txBox="1"/>
          <p:nvPr/>
        </p:nvSpPr>
        <p:spPr>
          <a:xfrm rot="19664248">
            <a:off x="9485670" y="421868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Cloud Callout 15">
            <a:extLst>
              <a:ext uri="{FF2B5EF4-FFF2-40B4-BE49-F238E27FC236}">
                <a16:creationId xmlns:a16="http://schemas.microsoft.com/office/drawing/2014/main" id="{137BC8D1-E9EC-4029-851F-3E53D3BEADCE}"/>
              </a:ext>
            </a:extLst>
          </p:cNvPr>
          <p:cNvSpPr/>
          <p:nvPr/>
        </p:nvSpPr>
        <p:spPr>
          <a:xfrm>
            <a:off x="9097655" y="391428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B9B7C-2E49-4B76-B389-F7F87C4F8A27}"/>
              </a:ext>
            </a:extLst>
          </p:cNvPr>
          <p:cNvSpPr txBox="1"/>
          <p:nvPr/>
        </p:nvSpPr>
        <p:spPr>
          <a:xfrm>
            <a:off x="9363871" y="669913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41066" y="94852"/>
            <a:ext cx="477064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-295500" y="250277"/>
            <a:ext cx="650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EF5A69-3586-4E38-B78A-C52E3E7C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2BF0D0-1A1A-446F-9E42-A34EA2822BE4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2B2DB76-8A7D-4A30-907D-BCF476F3B16F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55CC2216-978C-4CB9-921D-032981BC40BB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7EA04D65-9F0D-4990-AFE9-573BA362AEEE}"/>
              </a:ext>
            </a:extLst>
          </p:cNvPr>
          <p:cNvSpPr>
            <a:spLocks/>
          </p:cNvSpPr>
          <p:nvPr/>
        </p:nvSpPr>
        <p:spPr bwMode="auto">
          <a:xfrm>
            <a:off x="8141465" y="1707614"/>
            <a:ext cx="3130627" cy="2667419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8327"/>
              </p:ext>
            </p:extLst>
          </p:nvPr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03781" y="809420"/>
            <a:ext cx="10674948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một số dãy núi và đồng bằng lớn Châu Âu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5211082" y="4270561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5222095" y="521847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5222095" y="6194878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92288" y="4138"/>
            <a:ext cx="833610" cy="71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730D3-2A27-42D6-82AC-AE60CFBC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84" y="404731"/>
            <a:ext cx="5831797" cy="6341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A0FCCF-D7AA-4C71-92C7-87A0A6E6D51A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2" name="Text Box 35">
            <a:extLst>
              <a:ext uri="{FF2B5EF4-FFF2-40B4-BE49-F238E27FC236}">
                <a16:creationId xmlns:a16="http://schemas.microsoft.com/office/drawing/2014/main" id="{0A558F57-46C5-42EE-9988-EE3F778B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968210"/>
            <a:ext cx="4660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đông,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8">
            <a:extLst>
              <a:ext uri="{FF2B5EF4-FFF2-40B4-BE49-F238E27FC236}">
                <a16:creationId xmlns:a16="http://schemas.microsoft.com/office/drawing/2014/main" id="{AA6ABED7-CB3B-46D7-8258-188A8C8F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2621603"/>
            <a:ext cx="59068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nguồn gốc hình thành khác nhau.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Tương đối phẳng</a:t>
            </a: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41">
            <a:extLst>
              <a:ext uri="{FF2B5EF4-FFF2-40B4-BE49-F238E27FC236}">
                <a16:creationId xmlns:a16="http://schemas.microsoft.com/office/drawing/2014/main" id="{3856F4FE-444B-4E12-B41C-24F23831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5" y="4049784"/>
            <a:ext cx="45848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Âu, Đông Âu, ĐB trung lưu hạ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Đa-nuýp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8FE6996E-1390-45F3-9E65-B4AC657D83A6}"/>
              </a:ext>
            </a:extLst>
          </p:cNvPr>
          <p:cNvSpPr>
            <a:spLocks/>
          </p:cNvSpPr>
          <p:nvPr/>
        </p:nvSpPr>
        <p:spPr bwMode="auto">
          <a:xfrm>
            <a:off x="7601639" y="1608463"/>
            <a:ext cx="3448279" cy="2721167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178558-035D-4B6C-ACF8-7C03E8BB58CF}"/>
              </a:ext>
            </a:extLst>
          </p:cNvPr>
          <p:cNvSpPr/>
          <p:nvPr/>
        </p:nvSpPr>
        <p:spPr>
          <a:xfrm>
            <a:off x="9540607" y="2412694"/>
            <a:ext cx="1024569" cy="760164"/>
          </a:xfrm>
          <a:custGeom>
            <a:avLst/>
            <a:gdLst>
              <a:gd name="connsiteX0" fmla="*/ 627962 w 1024569"/>
              <a:gd name="connsiteY0" fmla="*/ 11017 h 760164"/>
              <a:gd name="connsiteX1" fmla="*/ 561860 w 1024569"/>
              <a:gd name="connsiteY1" fmla="*/ 0 h 760164"/>
              <a:gd name="connsiteX2" fmla="*/ 220338 w 1024569"/>
              <a:gd name="connsiteY2" fmla="*/ 22034 h 760164"/>
              <a:gd name="connsiteX3" fmla="*/ 121186 w 1024569"/>
              <a:gd name="connsiteY3" fmla="*/ 121186 h 760164"/>
              <a:gd name="connsiteX4" fmla="*/ 88135 w 1024569"/>
              <a:gd name="connsiteY4" fmla="*/ 154236 h 760164"/>
              <a:gd name="connsiteX5" fmla="*/ 77118 w 1024569"/>
              <a:gd name="connsiteY5" fmla="*/ 209320 h 760164"/>
              <a:gd name="connsiteX6" fmla="*/ 33051 w 1024569"/>
              <a:gd name="connsiteY6" fmla="*/ 275422 h 760164"/>
              <a:gd name="connsiteX7" fmla="*/ 22034 w 1024569"/>
              <a:gd name="connsiteY7" fmla="*/ 363557 h 760164"/>
              <a:gd name="connsiteX8" fmla="*/ 11017 w 1024569"/>
              <a:gd name="connsiteY8" fmla="*/ 396607 h 760164"/>
              <a:gd name="connsiteX9" fmla="*/ 0 w 1024569"/>
              <a:gd name="connsiteY9" fmla="*/ 462708 h 760164"/>
              <a:gd name="connsiteX10" fmla="*/ 11017 w 1024569"/>
              <a:gd name="connsiteY10" fmla="*/ 572877 h 760164"/>
              <a:gd name="connsiteX11" fmla="*/ 22034 w 1024569"/>
              <a:gd name="connsiteY11" fmla="*/ 605928 h 760164"/>
              <a:gd name="connsiteX12" fmla="*/ 88135 w 1024569"/>
              <a:gd name="connsiteY12" fmla="*/ 649995 h 760164"/>
              <a:gd name="connsiteX13" fmla="*/ 121186 w 1024569"/>
              <a:gd name="connsiteY13" fmla="*/ 694063 h 760164"/>
              <a:gd name="connsiteX14" fmla="*/ 198304 w 1024569"/>
              <a:gd name="connsiteY14" fmla="*/ 716096 h 760164"/>
              <a:gd name="connsiteX15" fmla="*/ 242371 w 1024569"/>
              <a:gd name="connsiteY15" fmla="*/ 749147 h 760164"/>
              <a:gd name="connsiteX16" fmla="*/ 352540 w 1024569"/>
              <a:gd name="connsiteY16" fmla="*/ 760164 h 760164"/>
              <a:gd name="connsiteX17" fmla="*/ 694063 w 1024569"/>
              <a:gd name="connsiteY17" fmla="*/ 749147 h 760164"/>
              <a:gd name="connsiteX18" fmla="*/ 727113 w 1024569"/>
              <a:gd name="connsiteY18" fmla="*/ 727113 h 760164"/>
              <a:gd name="connsiteX19" fmla="*/ 793215 w 1024569"/>
              <a:gd name="connsiteY19" fmla="*/ 705079 h 760164"/>
              <a:gd name="connsiteX20" fmla="*/ 826265 w 1024569"/>
              <a:gd name="connsiteY20" fmla="*/ 683046 h 760164"/>
              <a:gd name="connsiteX21" fmla="*/ 947451 w 1024569"/>
              <a:gd name="connsiteY21" fmla="*/ 672029 h 760164"/>
              <a:gd name="connsiteX22" fmla="*/ 1002535 w 1024569"/>
              <a:gd name="connsiteY22" fmla="*/ 616945 h 760164"/>
              <a:gd name="connsiteX23" fmla="*/ 1024569 w 1024569"/>
              <a:gd name="connsiteY23" fmla="*/ 550843 h 760164"/>
              <a:gd name="connsiteX24" fmla="*/ 1002535 w 1024569"/>
              <a:gd name="connsiteY24" fmla="*/ 374573 h 760164"/>
              <a:gd name="connsiteX25" fmla="*/ 980501 w 1024569"/>
              <a:gd name="connsiteY25" fmla="*/ 330506 h 760164"/>
              <a:gd name="connsiteX26" fmla="*/ 947451 w 1024569"/>
              <a:gd name="connsiteY26" fmla="*/ 297455 h 760164"/>
              <a:gd name="connsiteX27" fmla="*/ 925417 w 1024569"/>
              <a:gd name="connsiteY27" fmla="*/ 264405 h 760164"/>
              <a:gd name="connsiteX28" fmla="*/ 892366 w 1024569"/>
              <a:gd name="connsiteY28" fmla="*/ 198304 h 760164"/>
              <a:gd name="connsiteX29" fmla="*/ 881350 w 1024569"/>
              <a:gd name="connsiteY29" fmla="*/ 165253 h 760164"/>
              <a:gd name="connsiteX30" fmla="*/ 848299 w 1024569"/>
              <a:gd name="connsiteY30" fmla="*/ 154236 h 760164"/>
              <a:gd name="connsiteX31" fmla="*/ 815248 w 1024569"/>
              <a:gd name="connsiteY31" fmla="*/ 121186 h 760164"/>
              <a:gd name="connsiteX32" fmla="*/ 793215 w 1024569"/>
              <a:gd name="connsiteY32" fmla="*/ 77118 h 760164"/>
              <a:gd name="connsiteX33" fmla="*/ 749147 w 1024569"/>
              <a:gd name="connsiteY33" fmla="*/ 55084 h 760164"/>
              <a:gd name="connsiteX34" fmla="*/ 727113 w 1024569"/>
              <a:gd name="connsiteY34" fmla="*/ 22034 h 760164"/>
              <a:gd name="connsiteX35" fmla="*/ 627962 w 1024569"/>
              <a:gd name="connsiteY35" fmla="*/ 11017 h 76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4569" h="760164">
                <a:moveTo>
                  <a:pt x="627962" y="11017"/>
                </a:moveTo>
                <a:cubicBezTo>
                  <a:pt x="600420" y="7345"/>
                  <a:pt x="584198" y="0"/>
                  <a:pt x="561860" y="0"/>
                </a:cubicBezTo>
                <a:cubicBezTo>
                  <a:pt x="356197" y="0"/>
                  <a:pt x="359852" y="2103"/>
                  <a:pt x="220338" y="22034"/>
                </a:cubicBezTo>
                <a:lnTo>
                  <a:pt x="121186" y="121186"/>
                </a:lnTo>
                <a:lnTo>
                  <a:pt x="88135" y="154236"/>
                </a:lnTo>
                <a:cubicBezTo>
                  <a:pt x="84463" y="172597"/>
                  <a:pt x="84866" y="192273"/>
                  <a:pt x="77118" y="209320"/>
                </a:cubicBezTo>
                <a:cubicBezTo>
                  <a:pt x="66160" y="233428"/>
                  <a:pt x="33051" y="275422"/>
                  <a:pt x="33051" y="275422"/>
                </a:cubicBezTo>
                <a:cubicBezTo>
                  <a:pt x="29379" y="304800"/>
                  <a:pt x="27330" y="334428"/>
                  <a:pt x="22034" y="363557"/>
                </a:cubicBezTo>
                <a:cubicBezTo>
                  <a:pt x="19957" y="374982"/>
                  <a:pt x="13536" y="385271"/>
                  <a:pt x="11017" y="396607"/>
                </a:cubicBezTo>
                <a:cubicBezTo>
                  <a:pt x="6171" y="418413"/>
                  <a:pt x="3672" y="440674"/>
                  <a:pt x="0" y="462708"/>
                </a:cubicBezTo>
                <a:cubicBezTo>
                  <a:pt x="3672" y="499431"/>
                  <a:pt x="5405" y="536400"/>
                  <a:pt x="11017" y="572877"/>
                </a:cubicBezTo>
                <a:cubicBezTo>
                  <a:pt x="12783" y="584355"/>
                  <a:pt x="13822" y="597716"/>
                  <a:pt x="22034" y="605928"/>
                </a:cubicBezTo>
                <a:cubicBezTo>
                  <a:pt x="40759" y="624653"/>
                  <a:pt x="72246" y="628810"/>
                  <a:pt x="88135" y="649995"/>
                </a:cubicBezTo>
                <a:cubicBezTo>
                  <a:pt x="99152" y="664684"/>
                  <a:pt x="107080" y="682308"/>
                  <a:pt x="121186" y="694063"/>
                </a:cubicBezTo>
                <a:cubicBezTo>
                  <a:pt x="127958" y="699706"/>
                  <a:pt x="195964" y="715511"/>
                  <a:pt x="198304" y="716096"/>
                </a:cubicBezTo>
                <a:cubicBezTo>
                  <a:pt x="212993" y="727113"/>
                  <a:pt x="224716" y="744103"/>
                  <a:pt x="242371" y="749147"/>
                </a:cubicBezTo>
                <a:cubicBezTo>
                  <a:pt x="277857" y="759286"/>
                  <a:pt x="315634" y="760164"/>
                  <a:pt x="352540" y="760164"/>
                </a:cubicBezTo>
                <a:cubicBezTo>
                  <a:pt x="466440" y="760164"/>
                  <a:pt x="580222" y="752819"/>
                  <a:pt x="694063" y="749147"/>
                </a:cubicBezTo>
                <a:cubicBezTo>
                  <a:pt x="705080" y="741802"/>
                  <a:pt x="715014" y="732491"/>
                  <a:pt x="727113" y="727113"/>
                </a:cubicBezTo>
                <a:cubicBezTo>
                  <a:pt x="748337" y="717680"/>
                  <a:pt x="773890" y="717962"/>
                  <a:pt x="793215" y="705079"/>
                </a:cubicBezTo>
                <a:cubicBezTo>
                  <a:pt x="804232" y="697735"/>
                  <a:pt x="813319" y="685820"/>
                  <a:pt x="826265" y="683046"/>
                </a:cubicBezTo>
                <a:cubicBezTo>
                  <a:pt x="865927" y="674547"/>
                  <a:pt x="907056" y="675701"/>
                  <a:pt x="947451" y="672029"/>
                </a:cubicBezTo>
                <a:cubicBezTo>
                  <a:pt x="977601" y="651929"/>
                  <a:pt x="987073" y="651733"/>
                  <a:pt x="1002535" y="616945"/>
                </a:cubicBezTo>
                <a:cubicBezTo>
                  <a:pt x="1011968" y="595721"/>
                  <a:pt x="1024569" y="550843"/>
                  <a:pt x="1024569" y="550843"/>
                </a:cubicBezTo>
                <a:cubicBezTo>
                  <a:pt x="1019402" y="483679"/>
                  <a:pt x="1027058" y="431793"/>
                  <a:pt x="1002535" y="374573"/>
                </a:cubicBezTo>
                <a:cubicBezTo>
                  <a:pt x="996066" y="359478"/>
                  <a:pt x="990047" y="343870"/>
                  <a:pt x="980501" y="330506"/>
                </a:cubicBezTo>
                <a:cubicBezTo>
                  <a:pt x="971445" y="317828"/>
                  <a:pt x="957425" y="309424"/>
                  <a:pt x="947451" y="297455"/>
                </a:cubicBezTo>
                <a:cubicBezTo>
                  <a:pt x="938975" y="287283"/>
                  <a:pt x="932762" y="275422"/>
                  <a:pt x="925417" y="264405"/>
                </a:cubicBezTo>
                <a:cubicBezTo>
                  <a:pt x="897723" y="181323"/>
                  <a:pt x="935082" y="283738"/>
                  <a:pt x="892366" y="198304"/>
                </a:cubicBezTo>
                <a:cubicBezTo>
                  <a:pt x="887173" y="187917"/>
                  <a:pt x="889561" y="173465"/>
                  <a:pt x="881350" y="165253"/>
                </a:cubicBezTo>
                <a:cubicBezTo>
                  <a:pt x="873139" y="157041"/>
                  <a:pt x="859316" y="157908"/>
                  <a:pt x="848299" y="154236"/>
                </a:cubicBezTo>
                <a:cubicBezTo>
                  <a:pt x="837282" y="143219"/>
                  <a:pt x="824304" y="133864"/>
                  <a:pt x="815248" y="121186"/>
                </a:cubicBezTo>
                <a:cubicBezTo>
                  <a:pt x="805702" y="107822"/>
                  <a:pt x="804828" y="88731"/>
                  <a:pt x="793215" y="77118"/>
                </a:cubicBezTo>
                <a:cubicBezTo>
                  <a:pt x="781602" y="65505"/>
                  <a:pt x="763836" y="62429"/>
                  <a:pt x="749147" y="55084"/>
                </a:cubicBezTo>
                <a:cubicBezTo>
                  <a:pt x="741802" y="44067"/>
                  <a:pt x="737452" y="30305"/>
                  <a:pt x="727113" y="22034"/>
                </a:cubicBezTo>
                <a:cubicBezTo>
                  <a:pt x="707535" y="6372"/>
                  <a:pt x="655504" y="14689"/>
                  <a:pt x="627962" y="11017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6DEA620-0FCA-4490-A2DF-420FDD85636B}"/>
              </a:ext>
            </a:extLst>
          </p:cNvPr>
          <p:cNvSpPr/>
          <p:nvPr/>
        </p:nvSpPr>
        <p:spPr>
          <a:xfrm>
            <a:off x="7931539" y="3150824"/>
            <a:ext cx="1443815" cy="848299"/>
          </a:xfrm>
          <a:custGeom>
            <a:avLst/>
            <a:gdLst>
              <a:gd name="connsiteX0" fmla="*/ 121791 w 1443815"/>
              <a:gd name="connsiteY0" fmla="*/ 583894 h 848299"/>
              <a:gd name="connsiteX1" fmla="*/ 628567 w 1443815"/>
              <a:gd name="connsiteY1" fmla="*/ 319489 h 848299"/>
              <a:gd name="connsiteX2" fmla="*/ 826871 w 1443815"/>
              <a:gd name="connsiteY2" fmla="*/ 330506 h 848299"/>
              <a:gd name="connsiteX3" fmla="*/ 992124 w 1443815"/>
              <a:gd name="connsiteY3" fmla="*/ 319489 h 848299"/>
              <a:gd name="connsiteX4" fmla="*/ 1058225 w 1443815"/>
              <a:gd name="connsiteY4" fmla="*/ 286439 h 848299"/>
              <a:gd name="connsiteX5" fmla="*/ 1091275 w 1443815"/>
              <a:gd name="connsiteY5" fmla="*/ 275422 h 848299"/>
              <a:gd name="connsiteX6" fmla="*/ 1124326 w 1443815"/>
              <a:gd name="connsiteY6" fmla="*/ 253388 h 848299"/>
              <a:gd name="connsiteX7" fmla="*/ 1179410 w 1443815"/>
              <a:gd name="connsiteY7" fmla="*/ 231354 h 848299"/>
              <a:gd name="connsiteX8" fmla="*/ 1223478 w 1443815"/>
              <a:gd name="connsiteY8" fmla="*/ 209321 h 848299"/>
              <a:gd name="connsiteX9" fmla="*/ 1245512 w 1443815"/>
              <a:gd name="connsiteY9" fmla="*/ 176270 h 848299"/>
              <a:gd name="connsiteX10" fmla="*/ 1234495 w 1443815"/>
              <a:gd name="connsiteY10" fmla="*/ 99152 h 848299"/>
              <a:gd name="connsiteX11" fmla="*/ 1190427 w 1443815"/>
              <a:gd name="connsiteY11" fmla="*/ 0 h 848299"/>
              <a:gd name="connsiteX12" fmla="*/ 1201444 w 1443815"/>
              <a:gd name="connsiteY12" fmla="*/ 44068 h 848299"/>
              <a:gd name="connsiteX13" fmla="*/ 1267545 w 1443815"/>
              <a:gd name="connsiteY13" fmla="*/ 99152 h 848299"/>
              <a:gd name="connsiteX14" fmla="*/ 1300596 w 1443815"/>
              <a:gd name="connsiteY14" fmla="*/ 132203 h 848299"/>
              <a:gd name="connsiteX15" fmla="*/ 1333647 w 1443815"/>
              <a:gd name="connsiteY15" fmla="*/ 154236 h 848299"/>
              <a:gd name="connsiteX16" fmla="*/ 1366697 w 1443815"/>
              <a:gd name="connsiteY16" fmla="*/ 187287 h 848299"/>
              <a:gd name="connsiteX17" fmla="*/ 1443815 w 1443815"/>
              <a:gd name="connsiteY17" fmla="*/ 264405 h 848299"/>
              <a:gd name="connsiteX18" fmla="*/ 1432798 w 1443815"/>
              <a:gd name="connsiteY18" fmla="*/ 352540 h 848299"/>
              <a:gd name="connsiteX19" fmla="*/ 1388731 w 1443815"/>
              <a:gd name="connsiteY19" fmla="*/ 451692 h 848299"/>
              <a:gd name="connsiteX20" fmla="*/ 1355680 w 1443815"/>
              <a:gd name="connsiteY20" fmla="*/ 484742 h 848299"/>
              <a:gd name="connsiteX21" fmla="*/ 1322630 w 1443815"/>
              <a:gd name="connsiteY21" fmla="*/ 506776 h 848299"/>
              <a:gd name="connsiteX22" fmla="*/ 1267545 w 1443815"/>
              <a:gd name="connsiteY22" fmla="*/ 572877 h 848299"/>
              <a:gd name="connsiteX23" fmla="*/ 1234495 w 1443815"/>
              <a:gd name="connsiteY23" fmla="*/ 583894 h 848299"/>
              <a:gd name="connsiteX24" fmla="*/ 1157377 w 1443815"/>
              <a:gd name="connsiteY24" fmla="*/ 627962 h 848299"/>
              <a:gd name="connsiteX25" fmla="*/ 1080259 w 1443815"/>
              <a:gd name="connsiteY25" fmla="*/ 649995 h 848299"/>
              <a:gd name="connsiteX26" fmla="*/ 1047208 w 1443815"/>
              <a:gd name="connsiteY26" fmla="*/ 672029 h 848299"/>
              <a:gd name="connsiteX27" fmla="*/ 981107 w 1443815"/>
              <a:gd name="connsiteY27" fmla="*/ 694063 h 848299"/>
              <a:gd name="connsiteX28" fmla="*/ 881955 w 1443815"/>
              <a:gd name="connsiteY28" fmla="*/ 716096 h 848299"/>
              <a:gd name="connsiteX29" fmla="*/ 782803 w 1443815"/>
              <a:gd name="connsiteY29" fmla="*/ 738130 h 848299"/>
              <a:gd name="connsiteX30" fmla="*/ 672634 w 1443815"/>
              <a:gd name="connsiteY30" fmla="*/ 760164 h 848299"/>
              <a:gd name="connsiteX31" fmla="*/ 650601 w 1443815"/>
              <a:gd name="connsiteY31" fmla="*/ 793215 h 848299"/>
              <a:gd name="connsiteX32" fmla="*/ 606533 w 1443815"/>
              <a:gd name="connsiteY32" fmla="*/ 804231 h 848299"/>
              <a:gd name="connsiteX33" fmla="*/ 573483 w 1443815"/>
              <a:gd name="connsiteY33" fmla="*/ 815248 h 848299"/>
              <a:gd name="connsiteX34" fmla="*/ 452297 w 1443815"/>
              <a:gd name="connsiteY34" fmla="*/ 837282 h 848299"/>
              <a:gd name="connsiteX35" fmla="*/ 408230 w 1443815"/>
              <a:gd name="connsiteY35" fmla="*/ 848299 h 848299"/>
              <a:gd name="connsiteX36" fmla="*/ 165859 w 1443815"/>
              <a:gd name="connsiteY36" fmla="*/ 826265 h 848299"/>
              <a:gd name="connsiteX37" fmla="*/ 132808 w 1443815"/>
              <a:gd name="connsiteY37" fmla="*/ 815248 h 848299"/>
              <a:gd name="connsiteX38" fmla="*/ 88741 w 1443815"/>
              <a:gd name="connsiteY38" fmla="*/ 782198 h 848299"/>
              <a:gd name="connsiteX39" fmla="*/ 33656 w 1443815"/>
              <a:gd name="connsiteY39" fmla="*/ 705080 h 848299"/>
              <a:gd name="connsiteX40" fmla="*/ 22639 w 1443815"/>
              <a:gd name="connsiteY40" fmla="*/ 672029 h 848299"/>
              <a:gd name="connsiteX41" fmla="*/ 606 w 1443815"/>
              <a:gd name="connsiteY41" fmla="*/ 638978 h 848299"/>
              <a:gd name="connsiteX42" fmla="*/ 11622 w 1443815"/>
              <a:gd name="connsiteY42" fmla="*/ 605928 h 848299"/>
              <a:gd name="connsiteX43" fmla="*/ 99757 w 1443815"/>
              <a:gd name="connsiteY43" fmla="*/ 594911 h 848299"/>
              <a:gd name="connsiteX44" fmla="*/ 121791 w 1443815"/>
              <a:gd name="connsiteY44" fmla="*/ 583894 h 84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3815" h="848299">
                <a:moveTo>
                  <a:pt x="121791" y="583894"/>
                </a:moveTo>
                <a:cubicBezTo>
                  <a:pt x="209926" y="537990"/>
                  <a:pt x="449259" y="383928"/>
                  <a:pt x="628567" y="319489"/>
                </a:cubicBezTo>
                <a:cubicBezTo>
                  <a:pt x="690869" y="297099"/>
                  <a:pt x="760668" y="330506"/>
                  <a:pt x="826871" y="330506"/>
                </a:cubicBezTo>
                <a:cubicBezTo>
                  <a:pt x="882078" y="330506"/>
                  <a:pt x="937040" y="323161"/>
                  <a:pt x="992124" y="319489"/>
                </a:cubicBezTo>
                <a:cubicBezTo>
                  <a:pt x="1075196" y="291798"/>
                  <a:pt x="972799" y="329151"/>
                  <a:pt x="1058225" y="286439"/>
                </a:cubicBezTo>
                <a:cubicBezTo>
                  <a:pt x="1068612" y="281246"/>
                  <a:pt x="1080888" y="280615"/>
                  <a:pt x="1091275" y="275422"/>
                </a:cubicBezTo>
                <a:cubicBezTo>
                  <a:pt x="1103118" y="269500"/>
                  <a:pt x="1112483" y="259310"/>
                  <a:pt x="1124326" y="253388"/>
                </a:cubicBezTo>
                <a:cubicBezTo>
                  <a:pt x="1142014" y="244544"/>
                  <a:pt x="1161339" y="239386"/>
                  <a:pt x="1179410" y="231354"/>
                </a:cubicBezTo>
                <a:cubicBezTo>
                  <a:pt x="1194418" y="224684"/>
                  <a:pt x="1208789" y="216665"/>
                  <a:pt x="1223478" y="209321"/>
                </a:cubicBezTo>
                <a:cubicBezTo>
                  <a:pt x="1230823" y="198304"/>
                  <a:pt x="1244194" y="189445"/>
                  <a:pt x="1245512" y="176270"/>
                </a:cubicBezTo>
                <a:cubicBezTo>
                  <a:pt x="1248096" y="150432"/>
                  <a:pt x="1240334" y="124454"/>
                  <a:pt x="1234495" y="99152"/>
                </a:cubicBezTo>
                <a:cubicBezTo>
                  <a:pt x="1220613" y="38999"/>
                  <a:pt x="1218310" y="41824"/>
                  <a:pt x="1190427" y="0"/>
                </a:cubicBezTo>
                <a:cubicBezTo>
                  <a:pt x="1194099" y="14689"/>
                  <a:pt x="1193932" y="30922"/>
                  <a:pt x="1201444" y="44068"/>
                </a:cubicBezTo>
                <a:cubicBezTo>
                  <a:pt x="1218998" y="74787"/>
                  <a:pt x="1242658" y="78412"/>
                  <a:pt x="1267545" y="99152"/>
                </a:cubicBezTo>
                <a:cubicBezTo>
                  <a:pt x="1279514" y="109126"/>
                  <a:pt x="1288627" y="122229"/>
                  <a:pt x="1300596" y="132203"/>
                </a:cubicBezTo>
                <a:cubicBezTo>
                  <a:pt x="1310768" y="140679"/>
                  <a:pt x="1323475" y="145760"/>
                  <a:pt x="1333647" y="154236"/>
                </a:cubicBezTo>
                <a:cubicBezTo>
                  <a:pt x="1345616" y="164210"/>
                  <a:pt x="1354972" y="177027"/>
                  <a:pt x="1366697" y="187287"/>
                </a:cubicBezTo>
                <a:cubicBezTo>
                  <a:pt x="1439973" y="251404"/>
                  <a:pt x="1404316" y="205157"/>
                  <a:pt x="1443815" y="264405"/>
                </a:cubicBezTo>
                <a:cubicBezTo>
                  <a:pt x="1440143" y="293783"/>
                  <a:pt x="1439001" y="323590"/>
                  <a:pt x="1432798" y="352540"/>
                </a:cubicBezTo>
                <a:cubicBezTo>
                  <a:pt x="1424484" y="391340"/>
                  <a:pt x="1413440" y="422042"/>
                  <a:pt x="1388731" y="451692"/>
                </a:cubicBezTo>
                <a:cubicBezTo>
                  <a:pt x="1378757" y="463661"/>
                  <a:pt x="1367649" y="474768"/>
                  <a:pt x="1355680" y="484742"/>
                </a:cubicBezTo>
                <a:cubicBezTo>
                  <a:pt x="1345508" y="493218"/>
                  <a:pt x="1333647" y="499431"/>
                  <a:pt x="1322630" y="506776"/>
                </a:cubicBezTo>
                <a:cubicBezTo>
                  <a:pt x="1306371" y="531165"/>
                  <a:pt x="1292995" y="555911"/>
                  <a:pt x="1267545" y="572877"/>
                </a:cubicBezTo>
                <a:cubicBezTo>
                  <a:pt x="1257883" y="579318"/>
                  <a:pt x="1244882" y="578701"/>
                  <a:pt x="1234495" y="583894"/>
                </a:cubicBezTo>
                <a:cubicBezTo>
                  <a:pt x="1123883" y="639201"/>
                  <a:pt x="1292539" y="570036"/>
                  <a:pt x="1157377" y="627962"/>
                </a:cubicBezTo>
                <a:cubicBezTo>
                  <a:pt x="1135258" y="637441"/>
                  <a:pt x="1102610" y="644407"/>
                  <a:pt x="1080259" y="649995"/>
                </a:cubicBezTo>
                <a:cubicBezTo>
                  <a:pt x="1069242" y="657340"/>
                  <a:pt x="1059308" y="666651"/>
                  <a:pt x="1047208" y="672029"/>
                </a:cubicBezTo>
                <a:cubicBezTo>
                  <a:pt x="1025984" y="681462"/>
                  <a:pt x="1003141" y="686718"/>
                  <a:pt x="981107" y="694063"/>
                </a:cubicBezTo>
                <a:cubicBezTo>
                  <a:pt x="926866" y="712144"/>
                  <a:pt x="959509" y="703171"/>
                  <a:pt x="881955" y="716096"/>
                </a:cubicBezTo>
                <a:cubicBezTo>
                  <a:pt x="821953" y="736097"/>
                  <a:pt x="871438" y="721511"/>
                  <a:pt x="782803" y="738130"/>
                </a:cubicBezTo>
                <a:cubicBezTo>
                  <a:pt x="745994" y="745032"/>
                  <a:pt x="672634" y="760164"/>
                  <a:pt x="672634" y="760164"/>
                </a:cubicBezTo>
                <a:cubicBezTo>
                  <a:pt x="665290" y="771181"/>
                  <a:pt x="661618" y="785870"/>
                  <a:pt x="650601" y="793215"/>
                </a:cubicBezTo>
                <a:cubicBezTo>
                  <a:pt x="638003" y="801614"/>
                  <a:pt x="621092" y="800071"/>
                  <a:pt x="606533" y="804231"/>
                </a:cubicBezTo>
                <a:cubicBezTo>
                  <a:pt x="595367" y="807421"/>
                  <a:pt x="584749" y="812431"/>
                  <a:pt x="573483" y="815248"/>
                </a:cubicBezTo>
                <a:cubicBezTo>
                  <a:pt x="526223" y="827063"/>
                  <a:pt x="501405" y="827460"/>
                  <a:pt x="452297" y="837282"/>
                </a:cubicBezTo>
                <a:cubicBezTo>
                  <a:pt x="437450" y="840251"/>
                  <a:pt x="422919" y="844627"/>
                  <a:pt x="408230" y="848299"/>
                </a:cubicBezTo>
                <a:cubicBezTo>
                  <a:pt x="327440" y="840954"/>
                  <a:pt x="246405" y="835931"/>
                  <a:pt x="165859" y="826265"/>
                </a:cubicBezTo>
                <a:cubicBezTo>
                  <a:pt x="154329" y="824881"/>
                  <a:pt x="142891" y="821010"/>
                  <a:pt x="132808" y="815248"/>
                </a:cubicBezTo>
                <a:cubicBezTo>
                  <a:pt x="116866" y="806138"/>
                  <a:pt x="101724" y="795181"/>
                  <a:pt x="88741" y="782198"/>
                </a:cubicBezTo>
                <a:cubicBezTo>
                  <a:pt x="75078" y="768535"/>
                  <a:pt x="46166" y="723844"/>
                  <a:pt x="33656" y="705080"/>
                </a:cubicBezTo>
                <a:cubicBezTo>
                  <a:pt x="29984" y="694063"/>
                  <a:pt x="27832" y="682416"/>
                  <a:pt x="22639" y="672029"/>
                </a:cubicBezTo>
                <a:cubicBezTo>
                  <a:pt x="16718" y="660186"/>
                  <a:pt x="2783" y="652038"/>
                  <a:pt x="606" y="638978"/>
                </a:cubicBezTo>
                <a:cubicBezTo>
                  <a:pt x="-1303" y="627523"/>
                  <a:pt x="1010" y="610644"/>
                  <a:pt x="11622" y="605928"/>
                </a:cubicBezTo>
                <a:cubicBezTo>
                  <a:pt x="38677" y="593903"/>
                  <a:pt x="70725" y="600717"/>
                  <a:pt x="99757" y="594911"/>
                </a:cubicBezTo>
                <a:cubicBezTo>
                  <a:pt x="107809" y="593301"/>
                  <a:pt x="33656" y="629798"/>
                  <a:pt x="121791" y="58389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E4CD1-30B6-4D69-85CE-1B8DE787C6E8}"/>
              </a:ext>
            </a:extLst>
          </p:cNvPr>
          <p:cNvSpPr/>
          <p:nvPr/>
        </p:nvSpPr>
        <p:spPr>
          <a:xfrm>
            <a:off x="8390633" y="4362680"/>
            <a:ext cx="466928" cy="418640"/>
          </a:xfrm>
          <a:custGeom>
            <a:avLst/>
            <a:gdLst>
              <a:gd name="connsiteX0" fmla="*/ 433878 w 466928"/>
              <a:gd name="connsiteY0" fmla="*/ 0 h 418640"/>
              <a:gd name="connsiteX1" fmla="*/ 158456 w 466928"/>
              <a:gd name="connsiteY1" fmla="*/ 22033 h 418640"/>
              <a:gd name="connsiteX2" fmla="*/ 81338 w 466928"/>
              <a:gd name="connsiteY2" fmla="*/ 66101 h 418640"/>
              <a:gd name="connsiteX3" fmla="*/ 4220 w 466928"/>
              <a:gd name="connsiteY3" fmla="*/ 110168 h 418640"/>
              <a:gd name="connsiteX4" fmla="*/ 15237 w 466928"/>
              <a:gd name="connsiteY4" fmla="*/ 220337 h 418640"/>
              <a:gd name="connsiteX5" fmla="*/ 26254 w 466928"/>
              <a:gd name="connsiteY5" fmla="*/ 253387 h 418640"/>
              <a:gd name="connsiteX6" fmla="*/ 59304 w 466928"/>
              <a:gd name="connsiteY6" fmla="*/ 286438 h 418640"/>
              <a:gd name="connsiteX7" fmla="*/ 103372 w 466928"/>
              <a:gd name="connsiteY7" fmla="*/ 330506 h 418640"/>
              <a:gd name="connsiteX8" fmla="*/ 136422 w 466928"/>
              <a:gd name="connsiteY8" fmla="*/ 363556 h 418640"/>
              <a:gd name="connsiteX9" fmla="*/ 246591 w 466928"/>
              <a:gd name="connsiteY9" fmla="*/ 418640 h 418640"/>
              <a:gd name="connsiteX10" fmla="*/ 411844 w 466928"/>
              <a:gd name="connsiteY10" fmla="*/ 407624 h 418640"/>
              <a:gd name="connsiteX11" fmla="*/ 422861 w 466928"/>
              <a:gd name="connsiteY11" fmla="*/ 374573 h 418640"/>
              <a:gd name="connsiteX12" fmla="*/ 444895 w 466928"/>
              <a:gd name="connsiteY12" fmla="*/ 341522 h 418640"/>
              <a:gd name="connsiteX13" fmla="*/ 466928 w 466928"/>
              <a:gd name="connsiteY13" fmla="*/ 264404 h 418640"/>
              <a:gd name="connsiteX14" fmla="*/ 455912 w 466928"/>
              <a:gd name="connsiteY14" fmla="*/ 22033 h 418640"/>
              <a:gd name="connsiteX15" fmla="*/ 433878 w 466928"/>
              <a:gd name="connsiteY15" fmla="*/ 0 h 4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6928" h="418640">
                <a:moveTo>
                  <a:pt x="433878" y="0"/>
                </a:moveTo>
                <a:cubicBezTo>
                  <a:pt x="384302" y="0"/>
                  <a:pt x="250033" y="12221"/>
                  <a:pt x="158456" y="22033"/>
                </a:cubicBezTo>
                <a:cubicBezTo>
                  <a:pt x="121886" y="25951"/>
                  <a:pt x="112718" y="46488"/>
                  <a:pt x="81338" y="66101"/>
                </a:cubicBezTo>
                <a:cubicBezTo>
                  <a:pt x="-142294" y="205870"/>
                  <a:pt x="186161" y="-11126"/>
                  <a:pt x="4220" y="110168"/>
                </a:cubicBezTo>
                <a:cubicBezTo>
                  <a:pt x="7892" y="146891"/>
                  <a:pt x="9625" y="183860"/>
                  <a:pt x="15237" y="220337"/>
                </a:cubicBezTo>
                <a:cubicBezTo>
                  <a:pt x="17003" y="231815"/>
                  <a:pt x="19813" y="243725"/>
                  <a:pt x="26254" y="253387"/>
                </a:cubicBezTo>
                <a:cubicBezTo>
                  <a:pt x="34896" y="266351"/>
                  <a:pt x="48287" y="275421"/>
                  <a:pt x="59304" y="286438"/>
                </a:cubicBezTo>
                <a:cubicBezTo>
                  <a:pt x="80289" y="349392"/>
                  <a:pt x="53009" y="296931"/>
                  <a:pt x="103372" y="330506"/>
                </a:cubicBezTo>
                <a:cubicBezTo>
                  <a:pt x="116335" y="339148"/>
                  <a:pt x="124453" y="353582"/>
                  <a:pt x="136422" y="363556"/>
                </a:cubicBezTo>
                <a:cubicBezTo>
                  <a:pt x="169553" y="391165"/>
                  <a:pt x="206286" y="401367"/>
                  <a:pt x="246591" y="418640"/>
                </a:cubicBezTo>
                <a:cubicBezTo>
                  <a:pt x="301675" y="414968"/>
                  <a:pt x="358286" y="421013"/>
                  <a:pt x="411844" y="407624"/>
                </a:cubicBezTo>
                <a:cubicBezTo>
                  <a:pt x="423110" y="404807"/>
                  <a:pt x="417668" y="384960"/>
                  <a:pt x="422861" y="374573"/>
                </a:cubicBezTo>
                <a:cubicBezTo>
                  <a:pt x="428782" y="362730"/>
                  <a:pt x="438973" y="353365"/>
                  <a:pt x="444895" y="341522"/>
                </a:cubicBezTo>
                <a:cubicBezTo>
                  <a:pt x="452800" y="325713"/>
                  <a:pt x="463397" y="278529"/>
                  <a:pt x="466928" y="264404"/>
                </a:cubicBezTo>
                <a:cubicBezTo>
                  <a:pt x="463256" y="183614"/>
                  <a:pt x="469769" y="101711"/>
                  <a:pt x="455912" y="22033"/>
                </a:cubicBezTo>
                <a:cubicBezTo>
                  <a:pt x="453922" y="10592"/>
                  <a:pt x="483454" y="0"/>
                  <a:pt x="433878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C74A94-72F1-4A03-A0E2-D21D9F8DF0D0}"/>
              </a:ext>
            </a:extLst>
          </p:cNvPr>
          <p:cNvSpPr/>
          <p:nvPr/>
        </p:nvSpPr>
        <p:spPr>
          <a:xfrm>
            <a:off x="8846289" y="4307595"/>
            <a:ext cx="694318" cy="551293"/>
          </a:xfrm>
          <a:custGeom>
            <a:avLst/>
            <a:gdLst>
              <a:gd name="connsiteX0" fmla="*/ 99407 w 694318"/>
              <a:gd name="connsiteY0" fmla="*/ 407624 h 551293"/>
              <a:gd name="connsiteX1" fmla="*/ 286694 w 694318"/>
              <a:gd name="connsiteY1" fmla="*/ 242371 h 551293"/>
              <a:gd name="connsiteX2" fmla="*/ 319745 w 694318"/>
              <a:gd name="connsiteY2" fmla="*/ 220338 h 551293"/>
              <a:gd name="connsiteX3" fmla="*/ 374829 w 694318"/>
              <a:gd name="connsiteY3" fmla="*/ 154236 h 551293"/>
              <a:gd name="connsiteX4" fmla="*/ 407880 w 694318"/>
              <a:gd name="connsiteY4" fmla="*/ 132203 h 551293"/>
              <a:gd name="connsiteX5" fmla="*/ 462964 w 694318"/>
              <a:gd name="connsiteY5" fmla="*/ 66101 h 551293"/>
              <a:gd name="connsiteX6" fmla="*/ 484998 w 694318"/>
              <a:gd name="connsiteY6" fmla="*/ 22034 h 551293"/>
              <a:gd name="connsiteX7" fmla="*/ 551099 w 694318"/>
              <a:gd name="connsiteY7" fmla="*/ 0 h 551293"/>
              <a:gd name="connsiteX8" fmla="*/ 661268 w 694318"/>
              <a:gd name="connsiteY8" fmla="*/ 11017 h 551293"/>
              <a:gd name="connsiteX9" fmla="*/ 672284 w 694318"/>
              <a:gd name="connsiteY9" fmla="*/ 44068 h 551293"/>
              <a:gd name="connsiteX10" fmla="*/ 694318 w 694318"/>
              <a:gd name="connsiteY10" fmla="*/ 143219 h 551293"/>
              <a:gd name="connsiteX11" fmla="*/ 639234 w 694318"/>
              <a:gd name="connsiteY11" fmla="*/ 220338 h 551293"/>
              <a:gd name="connsiteX12" fmla="*/ 606183 w 694318"/>
              <a:gd name="connsiteY12" fmla="*/ 264405 h 551293"/>
              <a:gd name="connsiteX13" fmla="*/ 573133 w 694318"/>
              <a:gd name="connsiteY13" fmla="*/ 286439 h 551293"/>
              <a:gd name="connsiteX14" fmla="*/ 540082 w 694318"/>
              <a:gd name="connsiteY14" fmla="*/ 319489 h 551293"/>
              <a:gd name="connsiteX15" fmla="*/ 496015 w 694318"/>
              <a:gd name="connsiteY15" fmla="*/ 374574 h 551293"/>
              <a:gd name="connsiteX16" fmla="*/ 440930 w 694318"/>
              <a:gd name="connsiteY16" fmla="*/ 440675 h 551293"/>
              <a:gd name="connsiteX17" fmla="*/ 374829 w 694318"/>
              <a:gd name="connsiteY17" fmla="*/ 495759 h 551293"/>
              <a:gd name="connsiteX18" fmla="*/ 242627 w 694318"/>
              <a:gd name="connsiteY18" fmla="*/ 506776 h 551293"/>
              <a:gd name="connsiteX19" fmla="*/ 165509 w 694318"/>
              <a:gd name="connsiteY19" fmla="*/ 517793 h 551293"/>
              <a:gd name="connsiteX20" fmla="*/ 132458 w 694318"/>
              <a:gd name="connsiteY20" fmla="*/ 528810 h 551293"/>
              <a:gd name="connsiteX21" fmla="*/ 99407 w 694318"/>
              <a:gd name="connsiteY21" fmla="*/ 550844 h 551293"/>
              <a:gd name="connsiteX22" fmla="*/ 11272 w 694318"/>
              <a:gd name="connsiteY22" fmla="*/ 539827 h 551293"/>
              <a:gd name="connsiteX23" fmla="*/ 256 w 694318"/>
              <a:gd name="connsiteY23" fmla="*/ 506776 h 551293"/>
              <a:gd name="connsiteX24" fmla="*/ 22289 w 694318"/>
              <a:gd name="connsiteY24" fmla="*/ 473725 h 551293"/>
              <a:gd name="connsiteX25" fmla="*/ 33306 w 694318"/>
              <a:gd name="connsiteY25" fmla="*/ 451692 h 55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4318" h="551293">
                <a:moveTo>
                  <a:pt x="99407" y="407624"/>
                </a:moveTo>
                <a:cubicBezTo>
                  <a:pt x="161836" y="352540"/>
                  <a:pt x="223257" y="296292"/>
                  <a:pt x="286694" y="242371"/>
                </a:cubicBezTo>
                <a:cubicBezTo>
                  <a:pt x="296783" y="233796"/>
                  <a:pt x="309573" y="228814"/>
                  <a:pt x="319745" y="220338"/>
                </a:cubicBezTo>
                <a:cubicBezTo>
                  <a:pt x="428035" y="130096"/>
                  <a:pt x="288166" y="240897"/>
                  <a:pt x="374829" y="154236"/>
                </a:cubicBezTo>
                <a:cubicBezTo>
                  <a:pt x="384192" y="144874"/>
                  <a:pt x="397708" y="140679"/>
                  <a:pt x="407880" y="132203"/>
                </a:cubicBezTo>
                <a:cubicBezTo>
                  <a:pt x="432736" y="111490"/>
                  <a:pt x="447208" y="93673"/>
                  <a:pt x="462964" y="66101"/>
                </a:cubicBezTo>
                <a:cubicBezTo>
                  <a:pt x="471112" y="51842"/>
                  <a:pt x="471860" y="31888"/>
                  <a:pt x="484998" y="22034"/>
                </a:cubicBezTo>
                <a:cubicBezTo>
                  <a:pt x="503578" y="8099"/>
                  <a:pt x="551099" y="0"/>
                  <a:pt x="551099" y="0"/>
                </a:cubicBezTo>
                <a:cubicBezTo>
                  <a:pt x="587822" y="3672"/>
                  <a:pt x="626584" y="-1596"/>
                  <a:pt x="661268" y="11017"/>
                </a:cubicBezTo>
                <a:cubicBezTo>
                  <a:pt x="672182" y="14986"/>
                  <a:pt x="669765" y="32732"/>
                  <a:pt x="672284" y="44068"/>
                </a:cubicBezTo>
                <a:cubicBezTo>
                  <a:pt x="698132" y="160388"/>
                  <a:pt x="669519" y="68825"/>
                  <a:pt x="694318" y="143219"/>
                </a:cubicBezTo>
                <a:cubicBezTo>
                  <a:pt x="668612" y="220338"/>
                  <a:pt x="694318" y="201976"/>
                  <a:pt x="639234" y="220338"/>
                </a:cubicBezTo>
                <a:cubicBezTo>
                  <a:pt x="628217" y="235027"/>
                  <a:pt x="619166" y="251422"/>
                  <a:pt x="606183" y="264405"/>
                </a:cubicBezTo>
                <a:cubicBezTo>
                  <a:pt x="596821" y="273767"/>
                  <a:pt x="583305" y="277963"/>
                  <a:pt x="573133" y="286439"/>
                </a:cubicBezTo>
                <a:cubicBezTo>
                  <a:pt x="561164" y="296413"/>
                  <a:pt x="551099" y="308472"/>
                  <a:pt x="540082" y="319489"/>
                </a:cubicBezTo>
                <a:cubicBezTo>
                  <a:pt x="513778" y="398400"/>
                  <a:pt x="551383" y="308133"/>
                  <a:pt x="496015" y="374574"/>
                </a:cubicBezTo>
                <a:cubicBezTo>
                  <a:pt x="380734" y="512912"/>
                  <a:pt x="558051" y="343074"/>
                  <a:pt x="440930" y="440675"/>
                </a:cubicBezTo>
                <a:cubicBezTo>
                  <a:pt x="427251" y="452074"/>
                  <a:pt x="396424" y="491440"/>
                  <a:pt x="374829" y="495759"/>
                </a:cubicBezTo>
                <a:cubicBezTo>
                  <a:pt x="331468" y="504431"/>
                  <a:pt x="286604" y="502147"/>
                  <a:pt x="242627" y="506776"/>
                </a:cubicBezTo>
                <a:cubicBezTo>
                  <a:pt x="216803" y="509494"/>
                  <a:pt x="191215" y="514121"/>
                  <a:pt x="165509" y="517793"/>
                </a:cubicBezTo>
                <a:cubicBezTo>
                  <a:pt x="154492" y="521465"/>
                  <a:pt x="142845" y="523617"/>
                  <a:pt x="132458" y="528810"/>
                </a:cubicBezTo>
                <a:cubicBezTo>
                  <a:pt x="120615" y="534731"/>
                  <a:pt x="112593" y="549645"/>
                  <a:pt x="99407" y="550844"/>
                </a:cubicBezTo>
                <a:cubicBezTo>
                  <a:pt x="69922" y="553525"/>
                  <a:pt x="40650" y="543499"/>
                  <a:pt x="11272" y="539827"/>
                </a:cubicBezTo>
                <a:cubicBezTo>
                  <a:pt x="7600" y="528810"/>
                  <a:pt x="-1653" y="518231"/>
                  <a:pt x="256" y="506776"/>
                </a:cubicBezTo>
                <a:cubicBezTo>
                  <a:pt x="2433" y="493716"/>
                  <a:pt x="15477" y="485079"/>
                  <a:pt x="22289" y="473725"/>
                </a:cubicBezTo>
                <a:cubicBezTo>
                  <a:pt x="26514" y="466684"/>
                  <a:pt x="29634" y="459036"/>
                  <a:pt x="33306" y="451692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211159"/>
            <a:chOff x="211276" y="1553378"/>
            <a:chExt cx="4338690" cy="52111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52111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390361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trung l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sông Đa-nuyp t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 đối thấp và bằng phẳng (trừ phía tây)</a:t>
              </a: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830230" y="1565614"/>
              <a:ext cx="317990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C3114-1056-42AD-A768-49F23A23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4DAEC45D-BF57-4FA2-91AF-26D854E3ECE4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6126CED-10BA-4EB7-844E-586E4A96E0CA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196-1AAC-46F0-A18B-2052B1A9B464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72270EF2-F7F3-4602-8A4C-95986351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4" y="1117459"/>
            <a:ext cx="55316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7EB22066-A51A-4E2B-B2FB-2B8766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" y="2305514"/>
            <a:ext cx="5921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trung bình hoặc thấp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7D09390F-2338-4698-B315-E2E95CDB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5" y="3119085"/>
            <a:ext cx="48169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 và trung tâm: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U-ran, Xcan-di-na-vi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:a16="http://schemas.microsoft.com/office/drawing/2014/main" id="{4C2B138F-F4A2-49EB-B3B8-D427F103C8D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74017" y="721009"/>
            <a:ext cx="6111599" cy="6146553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A25EF-A134-485F-8D3E-9CB93FF62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001" y="1488988"/>
            <a:ext cx="624591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30E0F-6E8F-4E4D-8B7C-231FE5B7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370441"/>
            <a:ext cx="5762456" cy="6266573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B958D61-1A1E-42C3-9E58-FE258488452C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44CE5-5DA9-4CFD-B4ED-6AE0DF0E02BA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E63D2054-127A-403D-83C8-6D45392B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28" y="1073323"/>
            <a:ext cx="5607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phía Nam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088ABD5-C62B-47C3-BE6C-7BC84847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7" y="2351782"/>
            <a:ext cx="5354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 nhọn, cao, sườn dốc.Phần lớn độ cao TB dưới 2000m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C6FA0D84-2C62-44E9-91B8-96A9D630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9" y="4228420"/>
            <a:ext cx="64959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 :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-pat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Ban-căng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,A-pen-nin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98C8DDEB-D813-4C03-ADC2-01C9A363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9" y="815248"/>
            <a:ext cx="10146535" cy="5874586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A308C0EC-DF93-47CE-AEFA-55FFEE8D8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" y="815248"/>
            <a:ext cx="10317612" cy="59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211276" y="274318"/>
            <a:ext cx="604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E2CD21-15FD-4861-BB2A-1F4B30D53918}"/>
              </a:ext>
            </a:extLst>
          </p:cNvPr>
          <p:cNvSpPr/>
          <p:nvPr/>
        </p:nvSpPr>
        <p:spPr>
          <a:xfrm>
            <a:off x="908079" y="1131320"/>
            <a:ext cx="2326350" cy="6838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0" name="Picture 9" descr="book9">
            <a:extLst>
              <a:ext uri="{FF2B5EF4-FFF2-40B4-BE49-F238E27FC236}">
                <a16:creationId xmlns:a16="http://schemas.microsoft.com/office/drawing/2014/main" id="{38005779-8CAA-4B66-AC71-CA3CE2DA2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2" y="1671659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5C27E6AF-ECD3-478E-B863-C8CD2D22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33" y="2512339"/>
            <a:ext cx="119567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Có 3 dạng địa hình:</a:t>
            </a: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Đồng bằng kéo dài từ tây sang đông, chiếm 2/3 diện tích châu lục.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già ở phía bắc và vùng trung tâm.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trẻ ở phía nam .</a:t>
            </a:r>
          </a:p>
          <a:p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76787" y="3174651"/>
            <a:ext cx="5200603" cy="1465121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1078372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 giây,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rgbClr val="FF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39842" y="1459721"/>
            <a:ext cx="6732885" cy="107721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28848" y="5042118"/>
            <a:ext cx="6341065" cy="1396804"/>
            <a:chOff x="7425881" y="4990161"/>
            <a:chExt cx="6341065" cy="1396804"/>
          </a:xfrm>
        </p:grpSpPr>
        <p:sp>
          <p:nvSpPr>
            <p:cNvPr id="5" name="Rectangle 4"/>
            <p:cNvSpPr/>
            <p:nvPr/>
          </p:nvSpPr>
          <p:spPr>
            <a:xfrm>
              <a:off x="7425881" y="4990161"/>
              <a:ext cx="4554987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ngồi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quyền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đoán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theo.</a:t>
              </a:r>
              <a:endPara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8" name="Picture 4" descr="Sit Down Icons - Download Free Vector Icons | Noun Projec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2770" y="5172789"/>
              <a:ext cx="1214176" cy="1214176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92929" y="3059343"/>
            <a:ext cx="5467544" cy="1500303"/>
            <a:chOff x="251365" y="2736747"/>
            <a:chExt cx="5467544" cy="1500303"/>
          </a:xfrm>
        </p:grpSpPr>
        <p:sp>
          <p:nvSpPr>
            <p:cNvPr id="4" name="Rectangle 3"/>
            <p:cNvSpPr/>
            <p:nvPr/>
          </p:nvSpPr>
          <p:spPr>
            <a:xfrm>
              <a:off x="251365" y="2852055"/>
              <a:ext cx="3834465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A4</a:t>
              </a:r>
              <a:endPara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0" y="2736747"/>
              <a:ext cx="1633079" cy="139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 cổ  Andersen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(Đan Mạch)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đồng hồ BigBen (Anh)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1158</Words>
  <PresentationFormat>Widescreen</PresentationFormat>
  <Paragraphs>265</Paragraphs>
  <Slides>32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#9Slide03 SFU Futura_12</vt:lpstr>
      <vt:lpstr>#9Slide05 SVNUT Triumph</vt:lpstr>
      <vt:lpstr>#9Slide07 FS Playlist Caps</vt:lpstr>
      <vt:lpstr>.VnArialH</vt:lpstr>
      <vt:lpstr>Arial</vt:lpstr>
      <vt:lpstr>Calibri</vt:lpstr>
      <vt:lpstr>Calibri Light</vt:lpstr>
      <vt:lpstr>Cambria</vt:lpstr>
      <vt:lpstr>等线</vt:lpstr>
      <vt:lpstr>Kids</vt:lpstr>
      <vt:lpstr>Noto Sans Symbols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2022-03-02T02:00:06Z</dcterms:created>
  <dcterms:modified xsi:type="dcterms:W3CDTF">2022-07-18T03:53:35Z</dcterms:modified>
</cp:coreProperties>
</file>