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1" r:id="rId3"/>
    <p:sldId id="258" r:id="rId4"/>
    <p:sldId id="256" r:id="rId5"/>
    <p:sldId id="257" r:id="rId6"/>
    <p:sldId id="259" r:id="rId7"/>
    <p:sldId id="263" r:id="rId8"/>
    <p:sldId id="264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8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0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78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4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150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924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84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31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9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2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49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551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80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2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8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17F71-3C0C-4A8B-9EB8-468D9DF93E3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7887-A174-49A6-A52C-1DDCFB9E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8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gif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3984171" y="1317171"/>
            <a:ext cx="4223657" cy="422365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3165020" y="1311444"/>
            <a:ext cx="5707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78" y="3316582"/>
            <a:ext cx="495300" cy="438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92" y="2305047"/>
            <a:ext cx="495300" cy="438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34" y="1914522"/>
            <a:ext cx="495300" cy="438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20" y="2743197"/>
            <a:ext cx="495300" cy="4381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94" y="3396794"/>
            <a:ext cx="495300" cy="438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98" y="3177719"/>
            <a:ext cx="495300" cy="438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69182" y="2518381"/>
            <a:ext cx="3656369" cy="4538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6839996" y="3648075"/>
            <a:ext cx="5406596" cy="322328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2637332" y="2439841"/>
            <a:ext cx="6917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25828" y="2213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8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0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213360" y="3742507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hoc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codey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4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3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1" y="329919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1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09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Thẻ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Codey?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tiến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Xoay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lùi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Xoay</a:t>
            </a:r>
            <a:r>
              <a:rPr lang="en-US" sz="2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lang="en-US" sz="2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5" y="55575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86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1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2" y="1203652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xanh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lá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cây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tương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ứng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với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di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chuyển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nào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của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Codey?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trái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lùi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phải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45" y="13194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56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91" y="829448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3" y="1261646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vàng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tương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ứng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với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di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chuyển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nào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của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Codey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lùi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phải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trái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794" y="122250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4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70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311460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213360" y="3742507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Thẻ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màu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xanh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dương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tương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ứng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với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di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chuyển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nào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của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Codey?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tiến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phải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Xoay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trái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2200" dirty="0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lùi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01" y="329919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325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0" y="1049310"/>
            <a:ext cx="1261981" cy="1676545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11" y="762773"/>
            <a:ext cx="1261981" cy="196308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92" y="1203652"/>
            <a:ext cx="780356" cy="1414395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8" y="3446826"/>
            <a:ext cx="591363" cy="591363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06679" y="3720661"/>
            <a:ext cx="11978640" cy="1038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Chú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robot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chúng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ta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đang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học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có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là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gì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06679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M-Bock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06678" y="5884597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err="1" smtClean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Devo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6391680" y="484392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B.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Codey Rocky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6391679" y="5861774"/>
            <a:ext cx="5693639" cy="8906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D.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Yanshee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45" y="13194"/>
            <a:ext cx="2889754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181</Words>
  <PresentationFormat>Widescreen</PresentationFormat>
  <Paragraphs>32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Calibri</vt:lpstr>
      <vt:lpstr>Tahoma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2018-11-15T08:37:31Z</dcterms:created>
  <dcterms:modified xsi:type="dcterms:W3CDTF">2020-10-26T07:54:20Z</dcterms:modified>
</cp:coreProperties>
</file>