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</p:sldMasterIdLst>
  <p:notesMasterIdLst>
    <p:notesMasterId r:id="rId22"/>
  </p:notesMasterIdLst>
  <p:sldIdLst>
    <p:sldId id="261" r:id="rId3"/>
    <p:sldId id="263" r:id="rId4"/>
    <p:sldId id="281" r:id="rId5"/>
    <p:sldId id="282" r:id="rId6"/>
    <p:sldId id="266" r:id="rId7"/>
    <p:sldId id="283" r:id="rId8"/>
    <p:sldId id="285" r:id="rId9"/>
    <p:sldId id="284" r:id="rId10"/>
    <p:sldId id="286" r:id="rId11"/>
    <p:sldId id="287" r:id="rId12"/>
    <p:sldId id="288" r:id="rId13"/>
    <p:sldId id="524" r:id="rId14"/>
    <p:sldId id="273" r:id="rId15"/>
    <p:sldId id="259" r:id="rId16"/>
    <p:sldId id="294" r:id="rId17"/>
    <p:sldId id="267" r:id="rId18"/>
    <p:sldId id="270" r:id="rId19"/>
    <p:sldId id="279" r:id="rId20"/>
    <p:sldId id="290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54" autoAdjust="0"/>
    <p:restoredTop sz="94660"/>
  </p:normalViewPr>
  <p:slideViewPr>
    <p:cSldViewPr>
      <p:cViewPr varScale="1">
        <p:scale>
          <a:sx n="63" d="100"/>
          <a:sy n="63" d="100"/>
        </p:scale>
        <p:origin x="1216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188610-D43D-4DB5-ACF4-3BF5D5F5852B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AF9B7F-EAF4-4FAF-A410-14501F1F2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044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baseline="0" dirty="0"/>
              <a:t> c1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F9B7F-EAF4-4FAF-A410-14501F1F24F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056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971C7-C9E9-49C0-B1CA-5452F429978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134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A28BD9-2A5D-4509-B58D-D089802E77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536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BC4865-5BEC-4D32-B183-94D67888909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221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9476FF2-3485-4DD0-A21E-884C1489B7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9068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89C29D7-51B7-48B2-BD2F-5F57169B895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9276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971C7-C9E9-49C0-B1CA-5452F429978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3217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454815-C4CC-4586-AB91-C2F836D007B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5190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C07429-A342-4E60-9E13-6E9F88F6186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5165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F7F63C-5239-4509-BA2F-F512B3A3964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9625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17AC2F-C6E8-4A92-88AB-0D9AFEBF0E8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5321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4CC727-9E57-4580-AB51-65A5BF7C25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608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454815-C4CC-4586-AB91-C2F836D007B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6565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C0F638-FF77-431C-BA86-55A8570B30E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9983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1A0C4E-2DE3-4F6D-9410-02CCEEC2E27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2687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49C548-6397-465A-841C-A73F73F98E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7599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A28BD9-2A5D-4509-B58D-D089802E77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7901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BC4865-5BEC-4D32-B183-94D67888909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1788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9476FF2-3485-4DD0-A21E-884C1489B7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2195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89C29D7-51B7-48B2-BD2F-5F57169B895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959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C07429-A342-4E60-9E13-6E9F88F6186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252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F7F63C-5239-4509-BA2F-F512B3A3964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703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17AC2F-C6E8-4A92-88AB-0D9AFEBF0E8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765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4CC727-9E57-4580-AB51-65A5BF7C25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946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C0F638-FF77-431C-BA86-55A8570B30E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394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1A0C4E-2DE3-4F6D-9410-02CCEEC2E27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185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49C548-6397-465A-841C-A73F73F98E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08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35D342F-2180-49A7-8887-96288107643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958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35D342F-2180-49A7-8887-96288107643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828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13" Type="http://schemas.openxmlformats.org/officeDocument/2006/relationships/image" Target="../media/image17.w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12" Type="http://schemas.openxmlformats.org/officeDocument/2006/relationships/oleObject" Target="../embeddings/oleObject14.bin"/><Relationship Id="rId2" Type="http://schemas.openxmlformats.org/officeDocument/2006/relationships/image" Target="../media/image2.jpeg"/><Relationship Id="rId16" Type="http://schemas.openxmlformats.org/officeDocument/2006/relationships/oleObject" Target="../embeddings/oleObject17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wmf"/><Relationship Id="rId11" Type="http://schemas.openxmlformats.org/officeDocument/2006/relationships/oleObject" Target="../embeddings/oleObject13.bin"/><Relationship Id="rId5" Type="http://schemas.openxmlformats.org/officeDocument/2006/relationships/oleObject" Target="../embeddings/oleObject9.bin"/><Relationship Id="rId15" Type="http://schemas.openxmlformats.org/officeDocument/2006/relationships/oleObject" Target="../embeddings/oleObject16.bin"/><Relationship Id="rId10" Type="http://schemas.openxmlformats.org/officeDocument/2006/relationships/oleObject" Target="../embeddings/oleObject12.bin"/><Relationship Id="rId4" Type="http://schemas.openxmlformats.org/officeDocument/2006/relationships/image" Target="../media/image14.wmf"/><Relationship Id="rId9" Type="http://schemas.openxmlformats.org/officeDocument/2006/relationships/oleObject" Target="../embeddings/oleObject11.bin"/><Relationship Id="rId14" Type="http://schemas.openxmlformats.org/officeDocument/2006/relationships/oleObject" Target="../embeddings/oleObject15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13" Type="http://schemas.openxmlformats.org/officeDocument/2006/relationships/image" Target="../media/image17.wmf"/><Relationship Id="rId18" Type="http://schemas.openxmlformats.org/officeDocument/2006/relationships/oleObject" Target="../embeddings/oleObject29.bin"/><Relationship Id="rId3" Type="http://schemas.openxmlformats.org/officeDocument/2006/relationships/oleObject" Target="../embeddings/oleObject18.bin"/><Relationship Id="rId21" Type="http://schemas.openxmlformats.org/officeDocument/2006/relationships/oleObject" Target="../embeddings/oleObject32.bin"/><Relationship Id="rId7" Type="http://schemas.openxmlformats.org/officeDocument/2006/relationships/oleObject" Target="../embeddings/oleObject20.bin"/><Relationship Id="rId12" Type="http://schemas.openxmlformats.org/officeDocument/2006/relationships/oleObject" Target="../embeddings/oleObject24.bin"/><Relationship Id="rId17" Type="http://schemas.openxmlformats.org/officeDocument/2006/relationships/oleObject" Target="../embeddings/oleObject28.bin"/><Relationship Id="rId2" Type="http://schemas.openxmlformats.org/officeDocument/2006/relationships/image" Target="../media/image2.jpeg"/><Relationship Id="rId16" Type="http://schemas.openxmlformats.org/officeDocument/2006/relationships/oleObject" Target="../embeddings/oleObject27.bin"/><Relationship Id="rId20" Type="http://schemas.openxmlformats.org/officeDocument/2006/relationships/oleObject" Target="../embeddings/oleObject3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wmf"/><Relationship Id="rId11" Type="http://schemas.openxmlformats.org/officeDocument/2006/relationships/oleObject" Target="../embeddings/oleObject23.bin"/><Relationship Id="rId5" Type="http://schemas.openxmlformats.org/officeDocument/2006/relationships/oleObject" Target="../embeddings/oleObject19.bin"/><Relationship Id="rId15" Type="http://schemas.openxmlformats.org/officeDocument/2006/relationships/oleObject" Target="../embeddings/oleObject26.bin"/><Relationship Id="rId23" Type="http://schemas.openxmlformats.org/officeDocument/2006/relationships/oleObject" Target="../embeddings/oleObject34.bin"/><Relationship Id="rId10" Type="http://schemas.openxmlformats.org/officeDocument/2006/relationships/oleObject" Target="../embeddings/oleObject22.bin"/><Relationship Id="rId19" Type="http://schemas.openxmlformats.org/officeDocument/2006/relationships/oleObject" Target="../embeddings/oleObject30.bin"/><Relationship Id="rId4" Type="http://schemas.openxmlformats.org/officeDocument/2006/relationships/image" Target="../media/image14.wmf"/><Relationship Id="rId9" Type="http://schemas.openxmlformats.org/officeDocument/2006/relationships/oleObject" Target="../embeddings/oleObject21.bin"/><Relationship Id="rId14" Type="http://schemas.openxmlformats.org/officeDocument/2006/relationships/oleObject" Target="../embeddings/oleObject25.bin"/><Relationship Id="rId22" Type="http://schemas.openxmlformats.org/officeDocument/2006/relationships/oleObject" Target="../embeddings/oleObject33.bin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oleObject" Target="../embeddings/oleObject35.bin"/><Relationship Id="rId1" Type="http://schemas.openxmlformats.org/officeDocument/2006/relationships/slideLayout" Target="../slideLayouts/slideLayout2.xml"/><Relationship Id="rId4" Type="http://schemas.openxmlformats.org/officeDocument/2006/relationships/oleObject" Target="../embeddings/oleObject36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3" Type="http://schemas.openxmlformats.org/officeDocument/2006/relationships/oleObject" Target="../embeddings/oleObject37.bin"/><Relationship Id="rId7" Type="http://schemas.openxmlformats.org/officeDocument/2006/relationships/oleObject" Target="../embeddings/oleObject39.bin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38.bin"/><Relationship Id="rId10" Type="http://schemas.openxmlformats.org/officeDocument/2006/relationships/image" Target="../media/image23.wmf"/><Relationship Id="rId4" Type="http://schemas.openxmlformats.org/officeDocument/2006/relationships/image" Target="../media/image20.wmf"/><Relationship Id="rId9" Type="http://schemas.openxmlformats.org/officeDocument/2006/relationships/oleObject" Target="../embeddings/oleObject40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13" Type="http://schemas.openxmlformats.org/officeDocument/2006/relationships/image" Target="../media/image17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oleObject" Target="../embeddings/oleObject7.bin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wmf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2.bin"/><Relationship Id="rId10" Type="http://schemas.openxmlformats.org/officeDocument/2006/relationships/oleObject" Target="../embeddings/oleObject5.bin"/><Relationship Id="rId4" Type="http://schemas.openxmlformats.org/officeDocument/2006/relationships/image" Target="../media/image14.wmf"/><Relationship Id="rId9" Type="http://schemas.openxmlformats.org/officeDocument/2006/relationships/oleObject" Target="../embeddings/oleObject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2247900" y="1981200"/>
            <a:ext cx="5295900" cy="2286000"/>
          </a:xfrm>
          <a:prstGeom prst="cloudCallout">
            <a:avLst>
              <a:gd name="adj1" fmla="val -39403"/>
              <a:gd name="adj2" fmla="val 8163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fr-FR" sz="2800" i="1" dirty="0" err="1">
                <a:solidFill>
                  <a:schemeClr val="tx1"/>
                </a:solidFill>
                <a:latin typeface="Times New Roman"/>
                <a:ea typeface="Calibri"/>
              </a:rPr>
              <a:t>Hiện</a:t>
            </a:r>
            <a:r>
              <a:rPr lang="fr-FR" sz="2800" i="1" dirty="0">
                <a:solidFill>
                  <a:schemeClr val="tx1"/>
                </a:solidFill>
                <a:latin typeface="Times New Roman"/>
                <a:ea typeface="Calibri"/>
              </a:rPr>
              <a:t> </a:t>
            </a:r>
            <a:r>
              <a:rPr lang="fr-FR" sz="2800" i="1" dirty="0" err="1">
                <a:solidFill>
                  <a:schemeClr val="tx1"/>
                </a:solidFill>
                <a:latin typeface="Times New Roman"/>
                <a:ea typeface="Calibri"/>
              </a:rPr>
              <a:t>tượng</a:t>
            </a:r>
            <a:r>
              <a:rPr lang="fr-FR" sz="2800" i="1" dirty="0">
                <a:solidFill>
                  <a:schemeClr val="tx1"/>
                </a:solidFill>
                <a:latin typeface="Times New Roman"/>
                <a:ea typeface="Calibri"/>
              </a:rPr>
              <a:t> </a:t>
            </a:r>
            <a:r>
              <a:rPr lang="fr-FR" sz="2800" i="1" dirty="0" err="1">
                <a:solidFill>
                  <a:schemeClr val="tx1"/>
                </a:solidFill>
                <a:latin typeface="Times New Roman"/>
                <a:ea typeface="Calibri"/>
              </a:rPr>
              <a:t>này</a:t>
            </a:r>
            <a:r>
              <a:rPr lang="fr-FR" sz="2800" i="1" dirty="0">
                <a:solidFill>
                  <a:schemeClr val="tx1"/>
                </a:solidFill>
                <a:latin typeface="Times New Roman"/>
                <a:ea typeface="Calibri"/>
              </a:rPr>
              <a:t> </a:t>
            </a:r>
            <a:r>
              <a:rPr lang="fr-FR" sz="2800" i="1" dirty="0" err="1">
                <a:solidFill>
                  <a:schemeClr val="tx1"/>
                </a:solidFill>
                <a:latin typeface="Times New Roman"/>
                <a:ea typeface="Calibri"/>
              </a:rPr>
              <a:t>thường</a:t>
            </a:r>
            <a:r>
              <a:rPr lang="fr-FR" sz="2800" i="1" dirty="0">
                <a:solidFill>
                  <a:schemeClr val="tx1"/>
                </a:solidFill>
                <a:latin typeface="Times New Roman"/>
                <a:ea typeface="Calibri"/>
              </a:rPr>
              <a:t> </a:t>
            </a:r>
            <a:r>
              <a:rPr lang="fr-FR" sz="2800" i="1" dirty="0" err="1">
                <a:solidFill>
                  <a:schemeClr val="tx1"/>
                </a:solidFill>
                <a:latin typeface="Times New Roman"/>
                <a:ea typeface="Calibri"/>
              </a:rPr>
              <a:t>xảy</a:t>
            </a:r>
            <a:r>
              <a:rPr lang="fr-FR" sz="2800" i="1" dirty="0">
                <a:solidFill>
                  <a:schemeClr val="tx1"/>
                </a:solidFill>
                <a:latin typeface="Times New Roman"/>
                <a:ea typeface="Calibri"/>
              </a:rPr>
              <a:t> ra ở </a:t>
            </a:r>
            <a:r>
              <a:rPr lang="fr-FR" sz="2800" i="1" dirty="0" err="1">
                <a:solidFill>
                  <a:schemeClr val="tx1"/>
                </a:solidFill>
                <a:latin typeface="Times New Roman"/>
                <a:ea typeface="Calibri"/>
              </a:rPr>
              <a:t>đâu</a:t>
            </a:r>
            <a:r>
              <a:rPr lang="fr-FR" sz="2800" i="1" dirty="0">
                <a:solidFill>
                  <a:schemeClr val="tx1"/>
                </a:solidFill>
                <a:latin typeface="Times New Roman"/>
                <a:ea typeface="Calibri"/>
              </a:rPr>
              <a:t> ? </a:t>
            </a:r>
            <a:endParaRPr lang="en-US" sz="28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54689"/>
            <a:ext cx="739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497602"/>
            <a:ext cx="2895600" cy="2019298"/>
          </a:xfrm>
          <a:prstGeom prst="rect">
            <a:avLst/>
          </a:prstGeom>
        </p:spPr>
      </p:pic>
      <p:pic>
        <p:nvPicPr>
          <p:cNvPr id="7" name="Bầu trời tuyệt đẹp về ở Bắc Cực (1).wmv">
            <a:hlinkClick r:id="" action="ppaction://media"/>
            <a:extLst>
              <a:ext uri="{FF2B5EF4-FFF2-40B4-BE49-F238E27FC236}">
                <a16:creationId xmlns:a16="http://schemas.microsoft.com/office/drawing/2014/main" id="{19A23F3F-CF4D-4C58-92F0-B7CC70BF1E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895351"/>
            <a:ext cx="9144000" cy="596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260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3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3" grpId="0" animBg="1"/>
      <p:bldP spid="4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2"/>
          <p:cNvSpPr>
            <a:spLocks noChangeArrowheads="1"/>
          </p:cNvSpPr>
          <p:nvPr/>
        </p:nvSpPr>
        <p:spPr bwMode="auto">
          <a:xfrm>
            <a:off x="5200217" y="1478362"/>
            <a:ext cx="600075" cy="2971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Line 11"/>
          <p:cNvSpPr>
            <a:spLocks noChangeShapeType="1"/>
          </p:cNvSpPr>
          <p:nvPr/>
        </p:nvSpPr>
        <p:spPr bwMode="auto">
          <a:xfrm flipV="1">
            <a:off x="5952693" y="2087962"/>
            <a:ext cx="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5936818" y="2735662"/>
            <a:ext cx="260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I</a:t>
            </a:r>
          </a:p>
        </p:txBody>
      </p:sp>
      <p:sp>
        <p:nvSpPr>
          <p:cNvPr id="8" name="Oval 13"/>
          <p:cNvSpPr>
            <a:spLocks noChangeArrowheads="1"/>
          </p:cNvSpPr>
          <p:nvPr/>
        </p:nvSpPr>
        <p:spPr bwMode="auto">
          <a:xfrm>
            <a:off x="5389131" y="1706962"/>
            <a:ext cx="182562" cy="1825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/>
              <a:t>e</a:t>
            </a:r>
          </a:p>
        </p:txBody>
      </p:sp>
      <p:sp>
        <p:nvSpPr>
          <p:cNvPr id="9" name="Oval 14"/>
          <p:cNvSpPr>
            <a:spLocks noChangeArrowheads="1"/>
          </p:cNvSpPr>
          <p:nvPr/>
        </p:nvSpPr>
        <p:spPr bwMode="auto">
          <a:xfrm>
            <a:off x="5381193" y="2240362"/>
            <a:ext cx="182563" cy="1825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/>
              <a:t>e</a:t>
            </a:r>
          </a:p>
        </p:txBody>
      </p:sp>
      <p:sp>
        <p:nvSpPr>
          <p:cNvPr id="10" name="Oval 15"/>
          <p:cNvSpPr>
            <a:spLocks noChangeArrowheads="1"/>
          </p:cNvSpPr>
          <p:nvPr/>
        </p:nvSpPr>
        <p:spPr bwMode="auto">
          <a:xfrm>
            <a:off x="5419293" y="2849962"/>
            <a:ext cx="182563" cy="1825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/>
              <a:t>e</a:t>
            </a:r>
          </a:p>
        </p:txBody>
      </p:sp>
      <p:sp>
        <p:nvSpPr>
          <p:cNvPr id="11" name="Oval 16"/>
          <p:cNvSpPr>
            <a:spLocks noChangeArrowheads="1"/>
          </p:cNvSpPr>
          <p:nvPr/>
        </p:nvSpPr>
        <p:spPr bwMode="auto">
          <a:xfrm>
            <a:off x="5419293" y="3459562"/>
            <a:ext cx="182563" cy="1825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/>
              <a:t>e</a:t>
            </a:r>
          </a:p>
        </p:txBody>
      </p:sp>
      <p:sp>
        <p:nvSpPr>
          <p:cNvPr id="12" name="Line 17"/>
          <p:cNvSpPr>
            <a:spLocks noChangeShapeType="1"/>
          </p:cNvSpPr>
          <p:nvPr/>
        </p:nvSpPr>
        <p:spPr bwMode="auto">
          <a:xfrm>
            <a:off x="5514543" y="3621487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18"/>
          <p:cNvSpPr>
            <a:spLocks noChangeShapeType="1"/>
          </p:cNvSpPr>
          <p:nvPr/>
        </p:nvSpPr>
        <p:spPr bwMode="auto">
          <a:xfrm>
            <a:off x="5495493" y="3030937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19"/>
          <p:cNvSpPr>
            <a:spLocks noChangeShapeType="1"/>
          </p:cNvSpPr>
          <p:nvPr/>
        </p:nvSpPr>
        <p:spPr bwMode="auto">
          <a:xfrm>
            <a:off x="5476443" y="2411812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20"/>
          <p:cNvSpPr>
            <a:spLocks noChangeShapeType="1"/>
          </p:cNvSpPr>
          <p:nvPr/>
        </p:nvSpPr>
        <p:spPr bwMode="auto">
          <a:xfrm>
            <a:off x="5485968" y="1887937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Oval 21"/>
          <p:cNvSpPr>
            <a:spLocks noChangeArrowheads="1"/>
          </p:cNvSpPr>
          <p:nvPr/>
        </p:nvSpPr>
        <p:spPr bwMode="auto">
          <a:xfrm>
            <a:off x="6333693" y="2621361"/>
            <a:ext cx="381000" cy="409575"/>
          </a:xfrm>
          <a:prstGeom prst="ellipse">
            <a:avLst/>
          </a:prstGeom>
          <a:solidFill>
            <a:srgbClr val="92D05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 dirty="0"/>
              <a:t>+</a:t>
            </a:r>
          </a:p>
        </p:txBody>
      </p:sp>
      <p:graphicFrame>
        <p:nvGraphicFramePr>
          <p:cNvPr id="17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4726343"/>
              </p:ext>
            </p:extLst>
          </p:nvPr>
        </p:nvGraphicFramePr>
        <p:xfrm>
          <a:off x="6714693" y="2545162"/>
          <a:ext cx="279400" cy="369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52280" imgH="203040" progId="Equation.DSMT4">
                  <p:embed/>
                </p:oleObj>
              </mc:Choice>
              <mc:Fallback>
                <p:oleObj name="Equation" r:id="rId3" imgW="15228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4693" y="2545162"/>
                        <a:ext cx="279400" cy="369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Line 23"/>
          <p:cNvSpPr>
            <a:spLocks noChangeShapeType="1"/>
          </p:cNvSpPr>
          <p:nvPr/>
        </p:nvSpPr>
        <p:spPr bwMode="auto">
          <a:xfrm flipH="1">
            <a:off x="3971493" y="2735662"/>
            <a:ext cx="152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19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5879381"/>
              </p:ext>
            </p:extLst>
          </p:nvPr>
        </p:nvGraphicFramePr>
        <p:xfrm>
          <a:off x="3688918" y="2488012"/>
          <a:ext cx="233363" cy="369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26720" imgH="203040" progId="Equation.DSMT4">
                  <p:embed/>
                </p:oleObj>
              </mc:Choice>
              <mc:Fallback>
                <p:oleObj name="Equation" r:id="rId5" imgW="12672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8918" y="2488012"/>
                        <a:ext cx="233363" cy="369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Line 25"/>
          <p:cNvSpPr>
            <a:spLocks noChangeShapeType="1"/>
          </p:cNvSpPr>
          <p:nvPr/>
        </p:nvSpPr>
        <p:spPr bwMode="auto">
          <a:xfrm flipH="1">
            <a:off x="4962093" y="1783162"/>
            <a:ext cx="419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26"/>
          <p:cNvSpPr>
            <a:spLocks noChangeShapeType="1"/>
          </p:cNvSpPr>
          <p:nvPr/>
        </p:nvSpPr>
        <p:spPr bwMode="auto">
          <a:xfrm flipH="1">
            <a:off x="4962093" y="2316562"/>
            <a:ext cx="419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27"/>
          <p:cNvSpPr>
            <a:spLocks noChangeShapeType="1"/>
          </p:cNvSpPr>
          <p:nvPr/>
        </p:nvSpPr>
        <p:spPr bwMode="auto">
          <a:xfrm flipH="1">
            <a:off x="4981143" y="2945212"/>
            <a:ext cx="419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28"/>
          <p:cNvSpPr>
            <a:spLocks noChangeShapeType="1"/>
          </p:cNvSpPr>
          <p:nvPr/>
        </p:nvSpPr>
        <p:spPr bwMode="auto">
          <a:xfrm flipH="1">
            <a:off x="4990668" y="3545287"/>
            <a:ext cx="419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24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9884311"/>
              </p:ext>
            </p:extLst>
          </p:nvPr>
        </p:nvGraphicFramePr>
        <p:xfrm>
          <a:off x="4736668" y="3337325"/>
          <a:ext cx="303213" cy="461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64880" imgH="253800" progId="Equation.DSMT4">
                  <p:embed/>
                </p:oleObj>
              </mc:Choice>
              <mc:Fallback>
                <p:oleObj name="Equation" r:id="rId7" imgW="16488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6668" y="3337325"/>
                        <a:ext cx="303213" cy="461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8206715"/>
              </p:ext>
            </p:extLst>
          </p:nvPr>
        </p:nvGraphicFramePr>
        <p:xfrm>
          <a:off x="4714443" y="2726137"/>
          <a:ext cx="303213" cy="4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64880" imgH="253800" progId="Equation.DSMT4">
                  <p:embed/>
                </p:oleObj>
              </mc:Choice>
              <mc:Fallback>
                <p:oleObj name="Equation" r:id="rId9" imgW="16488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4443" y="2726137"/>
                        <a:ext cx="303213" cy="461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2358999"/>
              </p:ext>
            </p:extLst>
          </p:nvPr>
        </p:nvGraphicFramePr>
        <p:xfrm>
          <a:off x="4695393" y="2049862"/>
          <a:ext cx="303213" cy="4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64880" imgH="253800" progId="Equation.DSMT4">
                  <p:embed/>
                </p:oleObj>
              </mc:Choice>
              <mc:Fallback>
                <p:oleObj name="Equation" r:id="rId10" imgW="16488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95393" y="2049862"/>
                        <a:ext cx="303213" cy="461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8427059"/>
              </p:ext>
            </p:extLst>
          </p:nvPr>
        </p:nvGraphicFramePr>
        <p:xfrm>
          <a:off x="4733493" y="1554562"/>
          <a:ext cx="303213" cy="4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64880" imgH="253800" progId="Equation.DSMT4">
                  <p:embed/>
                </p:oleObj>
              </mc:Choice>
              <mc:Fallback>
                <p:oleObj name="Equation" r:id="rId11" imgW="16488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3493" y="1554562"/>
                        <a:ext cx="303213" cy="461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8807085"/>
              </p:ext>
            </p:extLst>
          </p:nvPr>
        </p:nvGraphicFramePr>
        <p:xfrm>
          <a:off x="5530418" y="3689750"/>
          <a:ext cx="233363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26720" imgH="177480" progId="Equation.DSMT4">
                  <p:embed/>
                </p:oleObj>
              </mc:Choice>
              <mc:Fallback>
                <p:oleObj name="Equation" r:id="rId12" imgW="1267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30418" y="3689750"/>
                        <a:ext cx="233363" cy="323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Oval 35"/>
          <p:cNvSpPr>
            <a:spLocks noChangeArrowheads="1"/>
          </p:cNvSpPr>
          <p:nvPr/>
        </p:nvSpPr>
        <p:spPr bwMode="auto">
          <a:xfrm>
            <a:off x="5414531" y="3459562"/>
            <a:ext cx="182562" cy="1825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dirty="0"/>
              <a:t>e</a:t>
            </a:r>
          </a:p>
        </p:txBody>
      </p:sp>
      <p:sp>
        <p:nvSpPr>
          <p:cNvPr id="31" name="Line 36"/>
          <p:cNvSpPr>
            <a:spLocks noChangeShapeType="1"/>
          </p:cNvSpPr>
          <p:nvPr/>
        </p:nvSpPr>
        <p:spPr bwMode="auto">
          <a:xfrm>
            <a:off x="2290331" y="3535762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32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0730661"/>
              </p:ext>
            </p:extLst>
          </p:nvPr>
        </p:nvGraphicFramePr>
        <p:xfrm>
          <a:off x="2366531" y="4297762"/>
          <a:ext cx="233362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26720" imgH="177480" progId="Equation.DSMT4">
                  <p:embed/>
                </p:oleObj>
              </mc:Choice>
              <mc:Fallback>
                <p:oleObj name="Equation" r:id="rId14" imgW="1267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6531" y="4297762"/>
                        <a:ext cx="233362" cy="323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Oval 38"/>
          <p:cNvSpPr>
            <a:spLocks noChangeArrowheads="1"/>
          </p:cNvSpPr>
          <p:nvPr/>
        </p:nvSpPr>
        <p:spPr bwMode="auto">
          <a:xfrm>
            <a:off x="2701493" y="3688162"/>
            <a:ext cx="304800" cy="304800"/>
          </a:xfrm>
          <a:prstGeom prst="ellipse">
            <a:avLst/>
          </a:prstGeom>
          <a:solidFill>
            <a:srgbClr val="92D05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 dirty="0"/>
              <a:t>+</a:t>
            </a:r>
          </a:p>
        </p:txBody>
      </p:sp>
      <p:graphicFrame>
        <p:nvGraphicFramePr>
          <p:cNvPr id="34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6010818"/>
              </p:ext>
            </p:extLst>
          </p:nvPr>
        </p:nvGraphicFramePr>
        <p:xfrm>
          <a:off x="3006293" y="3611962"/>
          <a:ext cx="279400" cy="369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52280" imgH="203040" progId="Equation.DSMT4">
                  <p:embed/>
                </p:oleObj>
              </mc:Choice>
              <mc:Fallback>
                <p:oleObj name="Equation" r:id="rId15" imgW="15228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6293" y="3611962"/>
                        <a:ext cx="279400" cy="369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8988655"/>
              </p:ext>
            </p:extLst>
          </p:nvPr>
        </p:nvGraphicFramePr>
        <p:xfrm>
          <a:off x="1610881" y="3307162"/>
          <a:ext cx="303212" cy="4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64880" imgH="253800" progId="Equation.DSMT4">
                  <p:embed/>
                </p:oleObj>
              </mc:Choice>
              <mc:Fallback>
                <p:oleObj name="Equation" r:id="rId16" imgW="16488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0881" y="3307162"/>
                        <a:ext cx="303212" cy="461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Line 41"/>
          <p:cNvSpPr>
            <a:spLocks noChangeShapeType="1"/>
          </p:cNvSpPr>
          <p:nvPr/>
        </p:nvSpPr>
        <p:spPr bwMode="auto">
          <a:xfrm flipH="1">
            <a:off x="1852181" y="3535762"/>
            <a:ext cx="419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8796" y="689625"/>
            <a:ext cx="57149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2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32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Lorentz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E4A3363-960B-4891-8676-A501350F2188}"/>
              </a:ext>
            </a:extLst>
          </p:cNvPr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latin typeface="UTM Facebook" panose="02040403050506020204" pitchFamily="18" charset="0"/>
              </a:rPr>
              <a:t>CHỦ ĐỀ: LỰC LORENTZ</a:t>
            </a:r>
            <a:endParaRPr lang="vi-VN" sz="2600" dirty="0"/>
          </a:p>
        </p:txBody>
      </p:sp>
    </p:spTree>
    <p:extLst>
      <p:ext uri="{BB962C8B-B14F-4D97-AF65-F5344CB8AC3E}">
        <p14:creationId xmlns:p14="http://schemas.microsoft.com/office/powerpoint/2010/main" val="213068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90751E-6 L -0.35104 -0.0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52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3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1"/>
          <p:cNvSpPr>
            <a:spLocks noChangeArrowheads="1"/>
          </p:cNvSpPr>
          <p:nvPr/>
        </p:nvSpPr>
        <p:spPr bwMode="auto">
          <a:xfrm>
            <a:off x="2345748" y="1839912"/>
            <a:ext cx="473651" cy="280828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Rectangle 70"/>
          <p:cNvSpPr>
            <a:spLocks noChangeArrowheads="1"/>
          </p:cNvSpPr>
          <p:nvPr/>
        </p:nvSpPr>
        <p:spPr bwMode="auto">
          <a:xfrm>
            <a:off x="6343073" y="1792287"/>
            <a:ext cx="514927" cy="285591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 flipV="1">
            <a:off x="7095548" y="2439988"/>
            <a:ext cx="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7079673" y="3087688"/>
            <a:ext cx="260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I</a:t>
            </a:r>
          </a:p>
        </p:txBody>
      </p:sp>
      <p:sp>
        <p:nvSpPr>
          <p:cNvPr id="9" name="Oval 13"/>
          <p:cNvSpPr>
            <a:spLocks noChangeArrowheads="1"/>
          </p:cNvSpPr>
          <p:nvPr/>
        </p:nvSpPr>
        <p:spPr bwMode="auto">
          <a:xfrm>
            <a:off x="6531986" y="2058988"/>
            <a:ext cx="182562" cy="1825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/>
              <a:t>e</a:t>
            </a:r>
          </a:p>
        </p:txBody>
      </p:sp>
      <p:sp>
        <p:nvSpPr>
          <p:cNvPr id="10" name="Oval 14"/>
          <p:cNvSpPr>
            <a:spLocks noChangeArrowheads="1"/>
          </p:cNvSpPr>
          <p:nvPr/>
        </p:nvSpPr>
        <p:spPr bwMode="auto">
          <a:xfrm>
            <a:off x="6524048" y="2592388"/>
            <a:ext cx="182563" cy="1825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/>
              <a:t>e</a:t>
            </a:r>
          </a:p>
        </p:txBody>
      </p:sp>
      <p:sp>
        <p:nvSpPr>
          <p:cNvPr id="11" name="Oval 15"/>
          <p:cNvSpPr>
            <a:spLocks noChangeArrowheads="1"/>
          </p:cNvSpPr>
          <p:nvPr/>
        </p:nvSpPr>
        <p:spPr bwMode="auto">
          <a:xfrm>
            <a:off x="6562148" y="3201988"/>
            <a:ext cx="182563" cy="1825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/>
              <a:t>e</a:t>
            </a:r>
          </a:p>
        </p:txBody>
      </p:sp>
      <p:sp>
        <p:nvSpPr>
          <p:cNvPr id="12" name="Oval 16"/>
          <p:cNvSpPr>
            <a:spLocks noChangeArrowheads="1"/>
          </p:cNvSpPr>
          <p:nvPr/>
        </p:nvSpPr>
        <p:spPr bwMode="auto">
          <a:xfrm>
            <a:off x="6562148" y="3811588"/>
            <a:ext cx="182563" cy="1825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/>
              <a:t>e</a:t>
            </a:r>
          </a:p>
        </p:txBody>
      </p:sp>
      <p:sp>
        <p:nvSpPr>
          <p:cNvPr id="13" name="Line 17"/>
          <p:cNvSpPr>
            <a:spLocks noChangeShapeType="1"/>
          </p:cNvSpPr>
          <p:nvPr/>
        </p:nvSpPr>
        <p:spPr bwMode="auto">
          <a:xfrm>
            <a:off x="6657398" y="397351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18"/>
          <p:cNvSpPr>
            <a:spLocks noChangeShapeType="1"/>
          </p:cNvSpPr>
          <p:nvPr/>
        </p:nvSpPr>
        <p:spPr bwMode="auto">
          <a:xfrm>
            <a:off x="6638348" y="3382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19"/>
          <p:cNvSpPr>
            <a:spLocks noChangeShapeType="1"/>
          </p:cNvSpPr>
          <p:nvPr/>
        </p:nvSpPr>
        <p:spPr bwMode="auto">
          <a:xfrm>
            <a:off x="6619298" y="2763838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20"/>
          <p:cNvSpPr>
            <a:spLocks noChangeShapeType="1"/>
          </p:cNvSpPr>
          <p:nvPr/>
        </p:nvSpPr>
        <p:spPr bwMode="auto">
          <a:xfrm>
            <a:off x="6628823" y="223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Oval 21"/>
          <p:cNvSpPr>
            <a:spLocks noChangeArrowheads="1"/>
          </p:cNvSpPr>
          <p:nvPr/>
        </p:nvSpPr>
        <p:spPr bwMode="auto">
          <a:xfrm>
            <a:off x="7552748" y="2973388"/>
            <a:ext cx="304800" cy="304800"/>
          </a:xfrm>
          <a:prstGeom prst="ellipse">
            <a:avLst/>
          </a:prstGeom>
          <a:solidFill>
            <a:srgbClr val="92D05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 dirty="0"/>
              <a:t>+</a:t>
            </a:r>
          </a:p>
        </p:txBody>
      </p:sp>
      <p:graphicFrame>
        <p:nvGraphicFramePr>
          <p:cNvPr id="18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1171955"/>
              </p:ext>
            </p:extLst>
          </p:nvPr>
        </p:nvGraphicFramePr>
        <p:xfrm>
          <a:off x="7857548" y="2897188"/>
          <a:ext cx="279400" cy="369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52280" imgH="203040" progId="Equation.DSMT4">
                  <p:embed/>
                </p:oleObj>
              </mc:Choice>
              <mc:Fallback>
                <p:oleObj name="Equation" r:id="rId3" imgW="15228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7548" y="2897188"/>
                        <a:ext cx="279400" cy="369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Line 23"/>
          <p:cNvSpPr>
            <a:spLocks noChangeShapeType="1"/>
          </p:cNvSpPr>
          <p:nvPr/>
        </p:nvSpPr>
        <p:spPr bwMode="auto">
          <a:xfrm flipH="1">
            <a:off x="5114348" y="3049588"/>
            <a:ext cx="152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20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492260"/>
              </p:ext>
            </p:extLst>
          </p:nvPr>
        </p:nvGraphicFramePr>
        <p:xfrm>
          <a:off x="4831773" y="2840038"/>
          <a:ext cx="233363" cy="369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26720" imgH="203040" progId="Equation.DSMT4">
                  <p:embed/>
                </p:oleObj>
              </mc:Choice>
              <mc:Fallback>
                <p:oleObj name="Equation" r:id="rId5" imgW="12672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1773" y="2840038"/>
                        <a:ext cx="233363" cy="369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Line 25"/>
          <p:cNvSpPr>
            <a:spLocks noChangeShapeType="1"/>
          </p:cNvSpPr>
          <p:nvPr/>
        </p:nvSpPr>
        <p:spPr bwMode="auto">
          <a:xfrm flipH="1">
            <a:off x="6104948" y="2135188"/>
            <a:ext cx="419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26"/>
          <p:cNvSpPr>
            <a:spLocks noChangeShapeType="1"/>
          </p:cNvSpPr>
          <p:nvPr/>
        </p:nvSpPr>
        <p:spPr bwMode="auto">
          <a:xfrm flipH="1">
            <a:off x="6104948" y="2668588"/>
            <a:ext cx="419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27"/>
          <p:cNvSpPr>
            <a:spLocks noChangeShapeType="1"/>
          </p:cNvSpPr>
          <p:nvPr/>
        </p:nvSpPr>
        <p:spPr bwMode="auto">
          <a:xfrm flipH="1">
            <a:off x="6123998" y="3297238"/>
            <a:ext cx="419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28"/>
          <p:cNvSpPr>
            <a:spLocks noChangeShapeType="1"/>
          </p:cNvSpPr>
          <p:nvPr/>
        </p:nvSpPr>
        <p:spPr bwMode="auto">
          <a:xfrm flipH="1">
            <a:off x="6133523" y="3897313"/>
            <a:ext cx="419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25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6181652"/>
              </p:ext>
            </p:extLst>
          </p:nvPr>
        </p:nvGraphicFramePr>
        <p:xfrm>
          <a:off x="5879523" y="3689351"/>
          <a:ext cx="303213" cy="461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64880" imgH="253800" progId="Equation.DSMT4">
                  <p:embed/>
                </p:oleObj>
              </mc:Choice>
              <mc:Fallback>
                <p:oleObj name="Equation" r:id="rId7" imgW="16488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9523" y="3689351"/>
                        <a:ext cx="303213" cy="461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4897018"/>
              </p:ext>
            </p:extLst>
          </p:nvPr>
        </p:nvGraphicFramePr>
        <p:xfrm>
          <a:off x="5857298" y="3078163"/>
          <a:ext cx="303213" cy="4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64880" imgH="253800" progId="Equation.DSMT4">
                  <p:embed/>
                </p:oleObj>
              </mc:Choice>
              <mc:Fallback>
                <p:oleObj name="Equation" r:id="rId9" imgW="16488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57298" y="3078163"/>
                        <a:ext cx="303213" cy="461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6931707"/>
              </p:ext>
            </p:extLst>
          </p:nvPr>
        </p:nvGraphicFramePr>
        <p:xfrm>
          <a:off x="5838248" y="2401888"/>
          <a:ext cx="303213" cy="4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64880" imgH="253800" progId="Equation.DSMT4">
                  <p:embed/>
                </p:oleObj>
              </mc:Choice>
              <mc:Fallback>
                <p:oleObj name="Equation" r:id="rId10" imgW="16488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38248" y="2401888"/>
                        <a:ext cx="303213" cy="461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6694767"/>
              </p:ext>
            </p:extLst>
          </p:nvPr>
        </p:nvGraphicFramePr>
        <p:xfrm>
          <a:off x="5876348" y="1906588"/>
          <a:ext cx="303213" cy="4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64880" imgH="253800" progId="Equation.DSMT4">
                  <p:embed/>
                </p:oleObj>
              </mc:Choice>
              <mc:Fallback>
                <p:oleObj name="Equation" r:id="rId11" imgW="16488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6348" y="1906588"/>
                        <a:ext cx="303213" cy="461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1022926"/>
              </p:ext>
            </p:extLst>
          </p:nvPr>
        </p:nvGraphicFramePr>
        <p:xfrm>
          <a:off x="6673273" y="4041776"/>
          <a:ext cx="233363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26720" imgH="177480" progId="Equation.DSMT4">
                  <p:embed/>
                </p:oleObj>
              </mc:Choice>
              <mc:Fallback>
                <p:oleObj name="Equation" r:id="rId12" imgW="1267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73273" y="4041776"/>
                        <a:ext cx="233363" cy="323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Line 41"/>
          <p:cNvSpPr>
            <a:spLocks noChangeShapeType="1"/>
          </p:cNvSpPr>
          <p:nvPr/>
        </p:nvSpPr>
        <p:spPr bwMode="auto">
          <a:xfrm flipV="1">
            <a:off x="3041073" y="2478088"/>
            <a:ext cx="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Text Box 42"/>
          <p:cNvSpPr txBox="1">
            <a:spLocks noChangeArrowheads="1"/>
          </p:cNvSpPr>
          <p:nvPr/>
        </p:nvSpPr>
        <p:spPr bwMode="auto">
          <a:xfrm>
            <a:off x="3025198" y="3125788"/>
            <a:ext cx="260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I</a:t>
            </a:r>
          </a:p>
        </p:txBody>
      </p:sp>
      <p:sp>
        <p:nvSpPr>
          <p:cNvPr id="33" name="Oval 43"/>
          <p:cNvSpPr>
            <a:spLocks noChangeArrowheads="1"/>
          </p:cNvSpPr>
          <p:nvPr/>
        </p:nvSpPr>
        <p:spPr bwMode="auto">
          <a:xfrm>
            <a:off x="2477511" y="2371726"/>
            <a:ext cx="182562" cy="1825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/>
              <a:t>+</a:t>
            </a:r>
          </a:p>
        </p:txBody>
      </p:sp>
      <p:sp>
        <p:nvSpPr>
          <p:cNvPr id="34" name="Oval 44"/>
          <p:cNvSpPr>
            <a:spLocks noChangeArrowheads="1"/>
          </p:cNvSpPr>
          <p:nvPr/>
        </p:nvSpPr>
        <p:spPr bwMode="auto">
          <a:xfrm>
            <a:off x="2469573" y="2905126"/>
            <a:ext cx="182563" cy="1825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/>
              <a:t>+</a:t>
            </a:r>
          </a:p>
        </p:txBody>
      </p:sp>
      <p:sp>
        <p:nvSpPr>
          <p:cNvPr id="35" name="Oval 45"/>
          <p:cNvSpPr>
            <a:spLocks noChangeArrowheads="1"/>
          </p:cNvSpPr>
          <p:nvPr/>
        </p:nvSpPr>
        <p:spPr bwMode="auto">
          <a:xfrm>
            <a:off x="2438400" y="3514726"/>
            <a:ext cx="182563" cy="1825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dirty="0"/>
              <a:t>+</a:t>
            </a:r>
          </a:p>
        </p:txBody>
      </p:sp>
      <p:sp>
        <p:nvSpPr>
          <p:cNvPr id="36" name="Oval 46"/>
          <p:cNvSpPr>
            <a:spLocks noChangeArrowheads="1"/>
          </p:cNvSpPr>
          <p:nvPr/>
        </p:nvSpPr>
        <p:spPr bwMode="auto">
          <a:xfrm>
            <a:off x="2438400" y="4124326"/>
            <a:ext cx="182563" cy="1825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dirty="0"/>
              <a:t>+</a:t>
            </a:r>
          </a:p>
        </p:txBody>
      </p:sp>
      <p:sp>
        <p:nvSpPr>
          <p:cNvPr id="37" name="Line 50"/>
          <p:cNvSpPr>
            <a:spLocks noChangeShapeType="1"/>
          </p:cNvSpPr>
          <p:nvPr/>
        </p:nvSpPr>
        <p:spPr bwMode="auto">
          <a:xfrm>
            <a:off x="2574348" y="2057401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Oval 51"/>
          <p:cNvSpPr>
            <a:spLocks noChangeArrowheads="1"/>
          </p:cNvSpPr>
          <p:nvPr/>
        </p:nvSpPr>
        <p:spPr bwMode="auto">
          <a:xfrm>
            <a:off x="3269673" y="3011488"/>
            <a:ext cx="304800" cy="304800"/>
          </a:xfrm>
          <a:prstGeom prst="ellipse">
            <a:avLst/>
          </a:prstGeom>
          <a:solidFill>
            <a:srgbClr val="92D05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 dirty="0"/>
              <a:t>+</a:t>
            </a:r>
          </a:p>
        </p:txBody>
      </p:sp>
      <p:graphicFrame>
        <p:nvGraphicFramePr>
          <p:cNvPr id="39" name="Object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4841975"/>
              </p:ext>
            </p:extLst>
          </p:nvPr>
        </p:nvGraphicFramePr>
        <p:xfrm>
          <a:off x="3574473" y="2935288"/>
          <a:ext cx="279400" cy="369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52280" imgH="203040" progId="Equation.DSMT4">
                  <p:embed/>
                </p:oleObj>
              </mc:Choice>
              <mc:Fallback>
                <p:oleObj name="Equation" r:id="rId14" imgW="15228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4473" y="2935288"/>
                        <a:ext cx="279400" cy="369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Line 53"/>
          <p:cNvSpPr>
            <a:spLocks noChangeShapeType="1"/>
          </p:cNvSpPr>
          <p:nvPr/>
        </p:nvSpPr>
        <p:spPr bwMode="auto">
          <a:xfrm flipH="1">
            <a:off x="1059873" y="3087688"/>
            <a:ext cx="152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41" name="Object 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448133"/>
              </p:ext>
            </p:extLst>
          </p:nvPr>
        </p:nvGraphicFramePr>
        <p:xfrm>
          <a:off x="777298" y="2878138"/>
          <a:ext cx="233363" cy="369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26720" imgH="203040" progId="Equation.DSMT4">
                  <p:embed/>
                </p:oleObj>
              </mc:Choice>
              <mc:Fallback>
                <p:oleObj name="Equation" r:id="rId15" imgW="12672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298" y="2878138"/>
                        <a:ext cx="233363" cy="369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Line 55"/>
          <p:cNvSpPr>
            <a:spLocks noChangeShapeType="1"/>
          </p:cNvSpPr>
          <p:nvPr/>
        </p:nvSpPr>
        <p:spPr bwMode="auto">
          <a:xfrm flipH="1">
            <a:off x="2107623" y="2459038"/>
            <a:ext cx="419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Line 56"/>
          <p:cNvSpPr>
            <a:spLocks noChangeShapeType="1"/>
          </p:cNvSpPr>
          <p:nvPr/>
        </p:nvSpPr>
        <p:spPr bwMode="auto">
          <a:xfrm flipH="1">
            <a:off x="2107623" y="2992438"/>
            <a:ext cx="419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Line 57"/>
          <p:cNvSpPr>
            <a:spLocks noChangeShapeType="1"/>
          </p:cNvSpPr>
          <p:nvPr/>
        </p:nvSpPr>
        <p:spPr bwMode="auto">
          <a:xfrm flipH="1">
            <a:off x="2057400" y="3621088"/>
            <a:ext cx="419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Line 58"/>
          <p:cNvSpPr>
            <a:spLocks noChangeShapeType="1"/>
          </p:cNvSpPr>
          <p:nvPr/>
        </p:nvSpPr>
        <p:spPr bwMode="auto">
          <a:xfrm flipH="1">
            <a:off x="2019300" y="4221163"/>
            <a:ext cx="419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46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2950661"/>
              </p:ext>
            </p:extLst>
          </p:nvPr>
        </p:nvGraphicFramePr>
        <p:xfrm>
          <a:off x="1853623" y="3997326"/>
          <a:ext cx="303213" cy="461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64880" imgH="253800" progId="Equation.DSMT4">
                  <p:embed/>
                </p:oleObj>
              </mc:Choice>
              <mc:Fallback>
                <p:oleObj name="Equation" r:id="rId16" imgW="16488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3623" y="3997326"/>
                        <a:ext cx="303213" cy="461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6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5144181"/>
              </p:ext>
            </p:extLst>
          </p:nvPr>
        </p:nvGraphicFramePr>
        <p:xfrm>
          <a:off x="1831398" y="3386138"/>
          <a:ext cx="303213" cy="4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64880" imgH="253800" progId="Equation.DSMT4">
                  <p:embed/>
                </p:oleObj>
              </mc:Choice>
              <mc:Fallback>
                <p:oleObj name="Equation" r:id="rId17" imgW="16488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1398" y="3386138"/>
                        <a:ext cx="303213" cy="461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6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5282644"/>
              </p:ext>
            </p:extLst>
          </p:nvPr>
        </p:nvGraphicFramePr>
        <p:xfrm>
          <a:off x="1812348" y="2709863"/>
          <a:ext cx="303213" cy="4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64880" imgH="253800" progId="Equation.DSMT4">
                  <p:embed/>
                </p:oleObj>
              </mc:Choice>
              <mc:Fallback>
                <p:oleObj name="Equation" r:id="rId18" imgW="16488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2348" y="2709863"/>
                        <a:ext cx="303213" cy="461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6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3362582"/>
              </p:ext>
            </p:extLst>
          </p:nvPr>
        </p:nvGraphicFramePr>
        <p:xfrm>
          <a:off x="1879023" y="2230438"/>
          <a:ext cx="303213" cy="4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164880" imgH="253800" progId="Equation.DSMT4">
                  <p:embed/>
                </p:oleObj>
              </mc:Choice>
              <mc:Fallback>
                <p:oleObj name="Equation" r:id="rId19" imgW="16488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9023" y="2230438"/>
                        <a:ext cx="303213" cy="461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6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3319500"/>
              </p:ext>
            </p:extLst>
          </p:nvPr>
        </p:nvGraphicFramePr>
        <p:xfrm>
          <a:off x="2579111" y="1944688"/>
          <a:ext cx="233362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126720" imgH="177480" progId="Equation.DSMT4">
                  <p:embed/>
                </p:oleObj>
              </mc:Choice>
              <mc:Fallback>
                <p:oleObj name="Equation" r:id="rId20" imgW="1267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9111" y="1944688"/>
                        <a:ext cx="233362" cy="323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Line 64"/>
          <p:cNvSpPr>
            <a:spLocks noChangeShapeType="1"/>
          </p:cNvSpPr>
          <p:nvPr/>
        </p:nvSpPr>
        <p:spPr bwMode="auto">
          <a:xfrm>
            <a:off x="2564823" y="2592388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52" name="Object 6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6842602"/>
              </p:ext>
            </p:extLst>
          </p:nvPr>
        </p:nvGraphicFramePr>
        <p:xfrm>
          <a:off x="2569586" y="2479676"/>
          <a:ext cx="233362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126720" imgH="177480" progId="Equation.DSMT4">
                  <p:embed/>
                </p:oleObj>
              </mc:Choice>
              <mc:Fallback>
                <p:oleObj name="Equation" r:id="rId21" imgW="1267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9586" y="2479676"/>
                        <a:ext cx="233362" cy="323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" name="Line 66"/>
          <p:cNvSpPr>
            <a:spLocks noChangeShapeType="1"/>
          </p:cNvSpPr>
          <p:nvPr/>
        </p:nvSpPr>
        <p:spPr bwMode="auto">
          <a:xfrm>
            <a:off x="2583873" y="3221038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54" name="Object 6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7754461"/>
              </p:ext>
            </p:extLst>
          </p:nvPr>
        </p:nvGraphicFramePr>
        <p:xfrm>
          <a:off x="2588636" y="3108326"/>
          <a:ext cx="233362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126720" imgH="177480" progId="Equation.DSMT4">
                  <p:embed/>
                </p:oleObj>
              </mc:Choice>
              <mc:Fallback>
                <p:oleObj name="Equation" r:id="rId22" imgW="1267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8636" y="3108326"/>
                        <a:ext cx="233362" cy="323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Line 68"/>
          <p:cNvSpPr>
            <a:spLocks noChangeShapeType="1"/>
          </p:cNvSpPr>
          <p:nvPr/>
        </p:nvSpPr>
        <p:spPr bwMode="auto">
          <a:xfrm>
            <a:off x="2583873" y="382111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56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4721934"/>
              </p:ext>
            </p:extLst>
          </p:nvPr>
        </p:nvGraphicFramePr>
        <p:xfrm>
          <a:off x="2588636" y="3708401"/>
          <a:ext cx="233362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126720" imgH="177480" progId="Equation.DSMT4">
                  <p:embed/>
                </p:oleObj>
              </mc:Choice>
              <mc:Fallback>
                <p:oleObj name="Equation" r:id="rId23" imgW="1267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8636" y="3708401"/>
                        <a:ext cx="233362" cy="323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TextBox 56"/>
          <p:cNvSpPr txBox="1"/>
          <p:nvPr/>
        </p:nvSpPr>
        <p:spPr>
          <a:xfrm>
            <a:off x="224126" y="902584"/>
            <a:ext cx="44285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2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32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Lorentz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D772B6C-5BA1-4DD3-9DF5-8FD3A0746895}"/>
              </a:ext>
            </a:extLst>
          </p:cNvPr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latin typeface="UTM Facebook" panose="02040403050506020204" pitchFamily="18" charset="0"/>
              </a:rPr>
              <a:t>CHỦ ĐỀ: LỰC LORENTZ</a:t>
            </a:r>
            <a:endParaRPr lang="vi-VN" sz="2600" dirty="0"/>
          </a:p>
        </p:txBody>
      </p:sp>
    </p:spTree>
    <p:extLst>
      <p:ext uri="{BB962C8B-B14F-4D97-AF65-F5344CB8AC3E}">
        <p14:creationId xmlns:p14="http://schemas.microsoft.com/office/powerpoint/2010/main" val="3868315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1" grpId="0" animBg="1"/>
      <p:bldP spid="32" grpId="0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0" grpId="0" animBg="1"/>
      <p:bldP spid="42" grpId="0" animBg="1"/>
      <p:bldP spid="43" grpId="0" animBg="1"/>
      <p:bldP spid="44" grpId="0" animBg="1"/>
      <p:bldP spid="45" grpId="0" animBg="1"/>
      <p:bldP spid="51" grpId="0" animBg="1"/>
      <p:bldP spid="53" grpId="0" animBg="1"/>
      <p:bldP spid="5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xt Box 2700"/>
          <p:cNvSpPr txBox="1">
            <a:spLocks noChangeAspect="1" noChangeArrowheads="1"/>
          </p:cNvSpPr>
          <p:nvPr/>
        </p:nvSpPr>
        <p:spPr bwMode="auto">
          <a:xfrm>
            <a:off x="241132" y="769239"/>
            <a:ext cx="5612915" cy="699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100000"/>
                    <a:lumOff val="0"/>
                  </a:schemeClr>
                </a:solidFill>
              </a14:hiddenFill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sz="2800" b="1" u="sng">
                <a:solidFill>
                  <a:prstClr val="whit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 dụng lên điện tích chuyển động</a:t>
            </a:r>
            <a:endParaRPr lang="en-US" sz="2400" b="1" i="1" u="sng">
              <a:solidFill>
                <a:prstClr val="white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149632" y="129211"/>
            <a:ext cx="3573959" cy="684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0265" indent="-270265">
              <a:buClr>
                <a:srgbClr val="44546A"/>
              </a:buClr>
              <a:buSzPct val="70000"/>
            </a:pPr>
            <a:r>
              <a:rPr lang="en-US" sz="3200" b="1" u="sng">
                <a:solidFill>
                  <a:prstClr val="white"/>
                </a:solidFill>
                <a:latin typeface="Calibri"/>
              </a:rPr>
              <a:t>LỰC TỪ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8403" y1="97273" x2="84526" y2="97662"/>
                        <a14:foregroundMark x1="59235" y1="93377" x2="58403" y2="86883"/>
                        <a14:foregroundMark x1="37604" y1="71688" x2="26290" y2="65584"/>
                        <a14:foregroundMark x1="9651" y1="61169" x2="20965" y2="64545"/>
                        <a14:foregroundMark x1="22130" y1="64675" x2="27121" y2="66364"/>
                        <a14:backgroundMark x1="2662" y1="62597" x2="19634" y2="66883"/>
                        <a14:backgroundMark x1="33278" y1="72078" x2="53245" y2="87922"/>
                        <a14:backgroundMark x1="666" y1="60130" x2="2829" y2="61039"/>
                        <a14:backgroundMark x1="7321" y1="61558" x2="1165" y2="59740"/>
                        <a14:backgroundMark x1="25957" y1="48312" x2="39601" y2="17403"/>
                        <a14:backgroundMark x1="55574" y1="88442" x2="55907" y2="92857"/>
                        <a14:backgroundMark x1="56240" y1="92727" x2="54576" y2="99870"/>
                        <a14:backgroundMark x1="55241" y1="31169" x2="59567" y2="14026"/>
                        <a14:backgroundMark x1="64393" y1="8442" x2="59068" y2="15584"/>
                        <a14:backgroundMark x1="63062" y1="8052" x2="56739" y2="23766"/>
                        <a14:backgroundMark x1="72379" y1="1818" x2="69218" y2="10519"/>
                        <a14:backgroundMark x1="9151" y1="61558" x2="22463" y2="65455"/>
                        <a14:backgroundMark x1="36273" y1="71948" x2="28286" y2="67403"/>
                        <a14:backgroundMark x1="25790" y1="66364" x2="28120" y2="674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8186" y="1645187"/>
            <a:ext cx="2890515" cy="3703320"/>
          </a:xfrm>
          <a:prstGeom prst="rect">
            <a:avLst/>
          </a:prstGeom>
        </p:spPr>
      </p:pic>
      <p:grpSp>
        <p:nvGrpSpPr>
          <p:cNvPr id="264" name="Group 263"/>
          <p:cNvGrpSpPr/>
          <p:nvPr/>
        </p:nvGrpSpPr>
        <p:grpSpPr>
          <a:xfrm>
            <a:off x="1489504" y="3550730"/>
            <a:ext cx="1370720" cy="1033683"/>
            <a:chOff x="1477929" y="3770652"/>
            <a:chExt cx="1370720" cy="1033684"/>
          </a:xfrm>
        </p:grpSpPr>
        <p:sp>
          <p:nvSpPr>
            <p:cNvPr id="105" name="Line 77"/>
            <p:cNvSpPr>
              <a:spLocks noChangeShapeType="1"/>
            </p:cNvSpPr>
            <p:nvPr/>
          </p:nvSpPr>
          <p:spPr bwMode="auto">
            <a:xfrm>
              <a:off x="1798266" y="4209587"/>
              <a:ext cx="915988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fr-FR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6" name="Text Box 82"/>
            <p:cNvSpPr txBox="1">
              <a:spLocks noChangeAspect="1" noChangeArrowheads="1"/>
            </p:cNvSpPr>
            <p:nvPr/>
          </p:nvSpPr>
          <p:spPr bwMode="auto">
            <a:xfrm>
              <a:off x="2489874" y="3770652"/>
              <a:ext cx="35877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r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2400" b="1">
                  <a:solidFill>
                    <a:prstClr val="white"/>
                  </a:solidFill>
                  <a:latin typeface="Calibri"/>
                  <a:cs typeface="Times New Roman" pitchFamily="18" charset="0"/>
                </a:rPr>
                <a:t>v</a:t>
              </a:r>
              <a:endParaRPr lang="el-GR" sz="2400" b="1" i="1" baseline="-25000">
                <a:solidFill>
                  <a:prstClr val="white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107" name="Line 83"/>
            <p:cNvSpPr>
              <a:spLocks noChangeShapeType="1"/>
            </p:cNvSpPr>
            <p:nvPr/>
          </p:nvSpPr>
          <p:spPr bwMode="auto">
            <a:xfrm>
              <a:off x="2572014" y="3905422"/>
              <a:ext cx="2286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8" name="Text Box 86"/>
            <p:cNvSpPr txBox="1">
              <a:spLocks noChangeAspect="1" noChangeArrowheads="1"/>
            </p:cNvSpPr>
            <p:nvPr/>
          </p:nvSpPr>
          <p:spPr bwMode="auto">
            <a:xfrm>
              <a:off x="1477929" y="4342671"/>
              <a:ext cx="35877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r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2400" b="1">
                  <a:solidFill>
                    <a:srgbClr val="FFCC00"/>
                  </a:solidFill>
                  <a:latin typeface="Calibri"/>
                  <a:cs typeface="Times New Roman" pitchFamily="18" charset="0"/>
                </a:rPr>
                <a:t>q</a:t>
              </a:r>
              <a:endParaRPr lang="el-GR" sz="2400" b="1" i="1" baseline="-25000">
                <a:solidFill>
                  <a:srgbClr val="FFCC00"/>
                </a:solidFill>
                <a:latin typeface="Calibri"/>
                <a:cs typeface="Times New Roman" pitchFamily="18" charset="0"/>
              </a:endParaRPr>
            </a:p>
          </p:txBody>
        </p:sp>
        <p:grpSp>
          <p:nvGrpSpPr>
            <p:cNvPr id="109" name="Group 108"/>
            <p:cNvGrpSpPr/>
            <p:nvPr/>
          </p:nvGrpSpPr>
          <p:grpSpPr>
            <a:xfrm>
              <a:off x="1485211" y="4039724"/>
              <a:ext cx="349701" cy="349517"/>
              <a:chOff x="3360738" y="2990850"/>
              <a:chExt cx="349701" cy="349517"/>
            </a:xfrm>
          </p:grpSpPr>
          <p:sp>
            <p:nvSpPr>
              <p:cNvPr id="110" name="Oval 89"/>
              <p:cNvSpPr>
                <a:spLocks noChangeAspect="1" noChangeArrowheads="1"/>
              </p:cNvSpPr>
              <p:nvPr/>
            </p:nvSpPr>
            <p:spPr bwMode="auto">
              <a:xfrm flipH="1">
                <a:off x="3360738" y="2990850"/>
                <a:ext cx="349250" cy="349250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FF66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 sz="2400">
                  <a:solidFill>
                    <a:prstClr val="white"/>
                  </a:solidFill>
                  <a:latin typeface="Calibri"/>
                </a:endParaRPr>
              </a:p>
            </p:txBody>
          </p:sp>
          <p:grpSp>
            <p:nvGrpSpPr>
              <p:cNvPr id="111" name="Group 90"/>
              <p:cNvGrpSpPr>
                <a:grpSpLocks/>
              </p:cNvGrpSpPr>
              <p:nvPr/>
            </p:nvGrpSpPr>
            <p:grpSpPr bwMode="auto">
              <a:xfrm flipH="1">
                <a:off x="3362649" y="2992192"/>
                <a:ext cx="347790" cy="348175"/>
                <a:chOff x="1563" y="3285"/>
                <a:chExt cx="188" cy="99"/>
              </a:xfrm>
            </p:grpSpPr>
            <p:sp>
              <p:nvSpPr>
                <p:cNvPr id="112" name="Line 91"/>
                <p:cNvSpPr>
                  <a:spLocks noChangeAspect="1" noChangeShapeType="1"/>
                </p:cNvSpPr>
                <p:nvPr/>
              </p:nvSpPr>
              <p:spPr bwMode="auto">
                <a:xfrm>
                  <a:off x="1659" y="3285"/>
                  <a:ext cx="0" cy="99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13" name="Line 92"/>
                <p:cNvSpPr>
                  <a:spLocks noChangeAspect="1" noChangeShapeType="1"/>
                </p:cNvSpPr>
                <p:nvPr/>
              </p:nvSpPr>
              <p:spPr bwMode="auto">
                <a:xfrm rot="16200000">
                  <a:off x="1657" y="3240"/>
                  <a:ext cx="0" cy="188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</p:grpSp>
      </p:grpSp>
      <p:grpSp>
        <p:nvGrpSpPr>
          <p:cNvPr id="263" name="Group 262"/>
          <p:cNvGrpSpPr/>
          <p:nvPr/>
        </p:nvGrpSpPr>
        <p:grpSpPr>
          <a:xfrm>
            <a:off x="365596" y="2935026"/>
            <a:ext cx="2578704" cy="2713155"/>
            <a:chOff x="354021" y="3154946"/>
            <a:chExt cx="2578704" cy="2713155"/>
          </a:xfrm>
        </p:grpSpPr>
        <p:grpSp>
          <p:nvGrpSpPr>
            <p:cNvPr id="262" name="Group 261"/>
            <p:cNvGrpSpPr/>
            <p:nvPr/>
          </p:nvGrpSpPr>
          <p:grpSpPr>
            <a:xfrm>
              <a:off x="1574373" y="5406436"/>
              <a:ext cx="303812" cy="461665"/>
              <a:chOff x="1574373" y="5406436"/>
              <a:chExt cx="303812" cy="461665"/>
            </a:xfrm>
          </p:grpSpPr>
          <p:sp>
            <p:nvSpPr>
              <p:cNvPr id="8" name="Text Box 94"/>
              <p:cNvSpPr txBox="1">
                <a:spLocks noChangeArrowheads="1"/>
              </p:cNvSpPr>
              <p:nvPr/>
            </p:nvSpPr>
            <p:spPr bwMode="auto">
              <a:xfrm>
                <a:off x="1590417" y="5406436"/>
                <a:ext cx="287768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r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sz="2400" b="1">
                    <a:solidFill>
                      <a:prstClr val="white"/>
                    </a:solidFill>
                    <a:latin typeface="Calibri"/>
                    <a:cs typeface="Times New Roman" pitchFamily="18" charset="0"/>
                  </a:rPr>
                  <a:t>B</a:t>
                </a:r>
                <a:endParaRPr lang="el-GR" sz="2400" b="1" i="1" baseline="-25000">
                  <a:solidFill>
                    <a:prstClr val="white"/>
                  </a:solidFill>
                  <a:latin typeface="Calibri"/>
                  <a:cs typeface="Times New Roman" pitchFamily="18" charset="0"/>
                </a:endParaRPr>
              </a:p>
            </p:txBody>
          </p:sp>
          <p:sp>
            <p:nvSpPr>
              <p:cNvPr id="9" name="Line 95"/>
              <p:cNvSpPr>
                <a:spLocks noChangeShapeType="1"/>
              </p:cNvSpPr>
              <p:nvPr/>
            </p:nvSpPr>
            <p:spPr bwMode="auto">
              <a:xfrm>
                <a:off x="1574373" y="5486411"/>
                <a:ext cx="228600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 sz="2600">
                  <a:solidFill>
                    <a:srgbClr val="FFFF00"/>
                  </a:solidFill>
                  <a:latin typeface="Calibri"/>
                </a:endParaRP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354021" y="3154946"/>
              <a:ext cx="2578704" cy="2120058"/>
              <a:chOff x="5777675" y="1056114"/>
              <a:chExt cx="2578704" cy="2120058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6292147" y="1478558"/>
                <a:ext cx="91440" cy="91440"/>
                <a:chOff x="3728621" y="2166150"/>
                <a:chExt cx="914400" cy="914400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/>
                <p:nvPr/>
              </p:nvCxnSpPr>
              <p:spPr>
                <a:xfrm flipV="1"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/>
              <p:cNvGrpSpPr/>
              <p:nvPr/>
            </p:nvGrpSpPr>
            <p:grpSpPr>
              <a:xfrm>
                <a:off x="6789293" y="1468491"/>
                <a:ext cx="91440" cy="91440"/>
                <a:chOff x="3728621" y="2166150"/>
                <a:chExt cx="914400" cy="914400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/>
                <p:cNvCxnSpPr/>
                <p:nvPr/>
              </p:nvCxnSpPr>
              <p:spPr>
                <a:xfrm flipV="1"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/>
            </p:nvGrpSpPr>
            <p:grpSpPr>
              <a:xfrm>
                <a:off x="5777675" y="1469035"/>
                <a:ext cx="91440" cy="91440"/>
                <a:chOff x="3728621" y="2166150"/>
                <a:chExt cx="914400" cy="914400"/>
              </a:xfrm>
            </p:grpSpPr>
            <p:cxnSp>
              <p:nvCxnSpPr>
                <p:cNvPr id="20" name="Straight Connector 19"/>
                <p:cNvCxnSpPr/>
                <p:nvPr/>
              </p:nvCxnSpPr>
              <p:spPr>
                <a:xfrm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/>
                <p:nvPr/>
              </p:nvCxnSpPr>
              <p:spPr>
                <a:xfrm flipV="1"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/>
              <p:cNvGrpSpPr/>
              <p:nvPr/>
            </p:nvGrpSpPr>
            <p:grpSpPr>
              <a:xfrm>
                <a:off x="6292147" y="1898573"/>
                <a:ext cx="91440" cy="91440"/>
                <a:chOff x="3728621" y="2166150"/>
                <a:chExt cx="914400" cy="914400"/>
              </a:xfrm>
            </p:grpSpPr>
            <p:cxnSp>
              <p:nvCxnSpPr>
                <p:cNvPr id="23" name="Straight Connector 22"/>
                <p:cNvCxnSpPr/>
                <p:nvPr/>
              </p:nvCxnSpPr>
              <p:spPr>
                <a:xfrm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/>
                <p:cNvCxnSpPr/>
                <p:nvPr/>
              </p:nvCxnSpPr>
              <p:spPr>
                <a:xfrm flipV="1"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" name="Group 25"/>
              <p:cNvGrpSpPr/>
              <p:nvPr/>
            </p:nvGrpSpPr>
            <p:grpSpPr>
              <a:xfrm>
                <a:off x="6789293" y="1888506"/>
                <a:ext cx="91440" cy="91440"/>
                <a:chOff x="3728621" y="2166150"/>
                <a:chExt cx="914400" cy="914400"/>
              </a:xfrm>
            </p:grpSpPr>
            <p:cxnSp>
              <p:nvCxnSpPr>
                <p:cNvPr id="27" name="Straight Connector 26"/>
                <p:cNvCxnSpPr/>
                <p:nvPr/>
              </p:nvCxnSpPr>
              <p:spPr>
                <a:xfrm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/>
                <p:nvPr/>
              </p:nvCxnSpPr>
              <p:spPr>
                <a:xfrm flipV="1"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" name="Group 28"/>
              <p:cNvGrpSpPr/>
              <p:nvPr/>
            </p:nvGrpSpPr>
            <p:grpSpPr>
              <a:xfrm>
                <a:off x="5777675" y="1889050"/>
                <a:ext cx="91440" cy="91440"/>
                <a:chOff x="3728621" y="2166150"/>
                <a:chExt cx="914400" cy="914400"/>
              </a:xfrm>
            </p:grpSpPr>
            <p:cxnSp>
              <p:nvCxnSpPr>
                <p:cNvPr id="30" name="Straight Connector 29"/>
                <p:cNvCxnSpPr/>
                <p:nvPr/>
              </p:nvCxnSpPr>
              <p:spPr>
                <a:xfrm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 flipV="1"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" name="Group 31"/>
              <p:cNvGrpSpPr/>
              <p:nvPr/>
            </p:nvGrpSpPr>
            <p:grpSpPr>
              <a:xfrm>
                <a:off x="6301025" y="2280313"/>
                <a:ext cx="91440" cy="91440"/>
                <a:chOff x="3728621" y="2166150"/>
                <a:chExt cx="914400" cy="914400"/>
              </a:xfrm>
            </p:grpSpPr>
            <p:cxnSp>
              <p:nvCxnSpPr>
                <p:cNvPr id="33" name="Straight Connector 32"/>
                <p:cNvCxnSpPr/>
                <p:nvPr/>
              </p:nvCxnSpPr>
              <p:spPr>
                <a:xfrm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 flipV="1"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Group 34"/>
              <p:cNvGrpSpPr/>
              <p:nvPr/>
            </p:nvGrpSpPr>
            <p:grpSpPr>
              <a:xfrm>
                <a:off x="6798171" y="2270246"/>
                <a:ext cx="91440" cy="91440"/>
                <a:chOff x="3728621" y="2166150"/>
                <a:chExt cx="914400" cy="914400"/>
              </a:xfrm>
            </p:grpSpPr>
            <p:cxnSp>
              <p:nvCxnSpPr>
                <p:cNvPr id="36" name="Straight Connector 35"/>
                <p:cNvCxnSpPr/>
                <p:nvPr/>
              </p:nvCxnSpPr>
              <p:spPr>
                <a:xfrm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 flipV="1"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" name="Group 37"/>
              <p:cNvGrpSpPr/>
              <p:nvPr/>
            </p:nvGrpSpPr>
            <p:grpSpPr>
              <a:xfrm>
                <a:off x="7292961" y="1480128"/>
                <a:ext cx="91440" cy="91440"/>
                <a:chOff x="3728621" y="2166150"/>
                <a:chExt cx="914400" cy="914400"/>
              </a:xfrm>
            </p:grpSpPr>
            <p:cxnSp>
              <p:nvCxnSpPr>
                <p:cNvPr id="39" name="Straight Connector 38"/>
                <p:cNvCxnSpPr/>
                <p:nvPr/>
              </p:nvCxnSpPr>
              <p:spPr>
                <a:xfrm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 flipV="1"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oup 40"/>
              <p:cNvGrpSpPr/>
              <p:nvPr/>
            </p:nvGrpSpPr>
            <p:grpSpPr>
              <a:xfrm>
                <a:off x="7790107" y="1470061"/>
                <a:ext cx="91440" cy="91440"/>
                <a:chOff x="3728621" y="2166150"/>
                <a:chExt cx="914400" cy="914400"/>
              </a:xfrm>
            </p:grpSpPr>
            <p:cxnSp>
              <p:nvCxnSpPr>
                <p:cNvPr id="42" name="Straight Connector 41"/>
                <p:cNvCxnSpPr/>
                <p:nvPr/>
              </p:nvCxnSpPr>
              <p:spPr>
                <a:xfrm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 flipV="1"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4" name="Group 43"/>
              <p:cNvGrpSpPr/>
              <p:nvPr/>
            </p:nvGrpSpPr>
            <p:grpSpPr>
              <a:xfrm>
                <a:off x="7292961" y="1900143"/>
                <a:ext cx="91440" cy="91440"/>
                <a:chOff x="3728621" y="2166150"/>
                <a:chExt cx="914400" cy="914400"/>
              </a:xfrm>
            </p:grpSpPr>
            <p:cxnSp>
              <p:nvCxnSpPr>
                <p:cNvPr id="45" name="Straight Connector 44"/>
                <p:cNvCxnSpPr/>
                <p:nvPr/>
              </p:nvCxnSpPr>
              <p:spPr>
                <a:xfrm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 flipV="1"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" name="Group 46"/>
              <p:cNvGrpSpPr/>
              <p:nvPr/>
            </p:nvGrpSpPr>
            <p:grpSpPr>
              <a:xfrm>
                <a:off x="7790107" y="1890076"/>
                <a:ext cx="91440" cy="91440"/>
                <a:chOff x="3728621" y="2166150"/>
                <a:chExt cx="914400" cy="914400"/>
              </a:xfrm>
            </p:grpSpPr>
            <p:cxnSp>
              <p:nvCxnSpPr>
                <p:cNvPr id="48" name="Straight Connector 47"/>
                <p:cNvCxnSpPr/>
                <p:nvPr/>
              </p:nvCxnSpPr>
              <p:spPr>
                <a:xfrm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/>
                <p:cNvCxnSpPr/>
                <p:nvPr/>
              </p:nvCxnSpPr>
              <p:spPr>
                <a:xfrm flipV="1"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/>
              <p:cNvGrpSpPr/>
              <p:nvPr/>
            </p:nvGrpSpPr>
            <p:grpSpPr>
              <a:xfrm>
                <a:off x="7301839" y="2281883"/>
                <a:ext cx="91440" cy="91440"/>
                <a:chOff x="3728621" y="2166150"/>
                <a:chExt cx="914400" cy="914400"/>
              </a:xfrm>
            </p:grpSpPr>
            <p:cxnSp>
              <p:nvCxnSpPr>
                <p:cNvPr id="51" name="Straight Connector 50"/>
                <p:cNvCxnSpPr/>
                <p:nvPr/>
              </p:nvCxnSpPr>
              <p:spPr>
                <a:xfrm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>
                <a:xfrm flipV="1"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/>
              <p:cNvGrpSpPr/>
              <p:nvPr/>
            </p:nvGrpSpPr>
            <p:grpSpPr>
              <a:xfrm>
                <a:off x="7798985" y="2271816"/>
                <a:ext cx="91440" cy="91440"/>
                <a:chOff x="3728621" y="2166150"/>
                <a:chExt cx="914400" cy="914400"/>
              </a:xfrm>
            </p:grpSpPr>
            <p:cxnSp>
              <p:nvCxnSpPr>
                <p:cNvPr id="54" name="Straight Connector 53"/>
                <p:cNvCxnSpPr/>
                <p:nvPr/>
              </p:nvCxnSpPr>
              <p:spPr>
                <a:xfrm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flipV="1"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/>
              <p:cNvGrpSpPr/>
              <p:nvPr/>
            </p:nvGrpSpPr>
            <p:grpSpPr>
              <a:xfrm>
                <a:off x="6293717" y="2701422"/>
                <a:ext cx="91440" cy="91440"/>
                <a:chOff x="3728621" y="2166150"/>
                <a:chExt cx="914400" cy="914400"/>
              </a:xfrm>
            </p:grpSpPr>
            <p:cxnSp>
              <p:nvCxnSpPr>
                <p:cNvPr id="57" name="Straight Connector 56"/>
                <p:cNvCxnSpPr/>
                <p:nvPr/>
              </p:nvCxnSpPr>
              <p:spPr>
                <a:xfrm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flipV="1"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 58"/>
              <p:cNvGrpSpPr/>
              <p:nvPr/>
            </p:nvGrpSpPr>
            <p:grpSpPr>
              <a:xfrm>
                <a:off x="6790863" y="2691355"/>
                <a:ext cx="91440" cy="91440"/>
                <a:chOff x="3728621" y="2166150"/>
                <a:chExt cx="914400" cy="914400"/>
              </a:xfrm>
            </p:grpSpPr>
            <p:cxnSp>
              <p:nvCxnSpPr>
                <p:cNvPr id="60" name="Straight Connector 59"/>
                <p:cNvCxnSpPr/>
                <p:nvPr/>
              </p:nvCxnSpPr>
              <p:spPr>
                <a:xfrm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 flipV="1"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" name="Group 61"/>
              <p:cNvGrpSpPr/>
              <p:nvPr/>
            </p:nvGrpSpPr>
            <p:grpSpPr>
              <a:xfrm>
                <a:off x="5779245" y="2691899"/>
                <a:ext cx="91440" cy="91440"/>
                <a:chOff x="3728621" y="2166150"/>
                <a:chExt cx="914400" cy="914400"/>
              </a:xfrm>
            </p:grpSpPr>
            <p:cxnSp>
              <p:nvCxnSpPr>
                <p:cNvPr id="63" name="Straight Connector 62"/>
                <p:cNvCxnSpPr/>
                <p:nvPr/>
              </p:nvCxnSpPr>
              <p:spPr>
                <a:xfrm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 flipV="1"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" name="Group 64"/>
              <p:cNvGrpSpPr/>
              <p:nvPr/>
            </p:nvGrpSpPr>
            <p:grpSpPr>
              <a:xfrm>
                <a:off x="6302595" y="3083162"/>
                <a:ext cx="91440" cy="91440"/>
                <a:chOff x="3728621" y="2166150"/>
                <a:chExt cx="914400" cy="914400"/>
              </a:xfrm>
            </p:grpSpPr>
            <p:cxnSp>
              <p:nvCxnSpPr>
                <p:cNvPr id="66" name="Straight Connector 65"/>
                <p:cNvCxnSpPr/>
                <p:nvPr/>
              </p:nvCxnSpPr>
              <p:spPr>
                <a:xfrm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/>
              </p:nvCxnSpPr>
              <p:spPr>
                <a:xfrm flipV="1"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" name="Group 67"/>
              <p:cNvGrpSpPr/>
              <p:nvPr/>
            </p:nvGrpSpPr>
            <p:grpSpPr>
              <a:xfrm>
                <a:off x="6799741" y="3073095"/>
                <a:ext cx="91440" cy="91440"/>
                <a:chOff x="3728621" y="2166150"/>
                <a:chExt cx="914400" cy="914400"/>
              </a:xfrm>
            </p:grpSpPr>
            <p:cxnSp>
              <p:nvCxnSpPr>
                <p:cNvPr id="69" name="Straight Connector 68"/>
                <p:cNvCxnSpPr/>
                <p:nvPr/>
              </p:nvCxnSpPr>
              <p:spPr>
                <a:xfrm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/>
              </p:nvCxnSpPr>
              <p:spPr>
                <a:xfrm flipV="1"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Group 70"/>
              <p:cNvGrpSpPr/>
              <p:nvPr/>
            </p:nvGrpSpPr>
            <p:grpSpPr>
              <a:xfrm>
                <a:off x="5788123" y="3073639"/>
                <a:ext cx="91440" cy="91440"/>
                <a:chOff x="3728621" y="2166150"/>
                <a:chExt cx="914400" cy="914400"/>
              </a:xfrm>
            </p:grpSpPr>
            <p:cxnSp>
              <p:nvCxnSpPr>
                <p:cNvPr id="72" name="Straight Connector 71"/>
                <p:cNvCxnSpPr/>
                <p:nvPr/>
              </p:nvCxnSpPr>
              <p:spPr>
                <a:xfrm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/>
              </p:nvCxnSpPr>
              <p:spPr>
                <a:xfrm flipV="1"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" name="Group 73"/>
              <p:cNvGrpSpPr/>
              <p:nvPr/>
            </p:nvGrpSpPr>
            <p:grpSpPr>
              <a:xfrm>
                <a:off x="7294531" y="2702992"/>
                <a:ext cx="91440" cy="91440"/>
                <a:chOff x="3728621" y="2166150"/>
                <a:chExt cx="914400" cy="914400"/>
              </a:xfrm>
            </p:grpSpPr>
            <p:cxnSp>
              <p:nvCxnSpPr>
                <p:cNvPr id="75" name="Straight Connector 74"/>
                <p:cNvCxnSpPr/>
                <p:nvPr/>
              </p:nvCxnSpPr>
              <p:spPr>
                <a:xfrm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/>
              </p:nvCxnSpPr>
              <p:spPr>
                <a:xfrm flipV="1"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" name="Group 76"/>
              <p:cNvGrpSpPr/>
              <p:nvPr/>
            </p:nvGrpSpPr>
            <p:grpSpPr>
              <a:xfrm>
                <a:off x="7791677" y="2692925"/>
                <a:ext cx="91440" cy="91440"/>
                <a:chOff x="3728621" y="2166150"/>
                <a:chExt cx="914400" cy="914400"/>
              </a:xfrm>
            </p:grpSpPr>
            <p:cxnSp>
              <p:nvCxnSpPr>
                <p:cNvPr id="78" name="Straight Connector 77"/>
                <p:cNvCxnSpPr/>
                <p:nvPr/>
              </p:nvCxnSpPr>
              <p:spPr>
                <a:xfrm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/>
              </p:nvCxnSpPr>
              <p:spPr>
                <a:xfrm flipV="1"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" name="Group 79"/>
              <p:cNvGrpSpPr/>
              <p:nvPr/>
            </p:nvGrpSpPr>
            <p:grpSpPr>
              <a:xfrm>
                <a:off x="7303409" y="3084732"/>
                <a:ext cx="91440" cy="91440"/>
                <a:chOff x="3728621" y="2166150"/>
                <a:chExt cx="914400" cy="914400"/>
              </a:xfrm>
            </p:grpSpPr>
            <p:cxnSp>
              <p:nvCxnSpPr>
                <p:cNvPr id="81" name="Straight Connector 80"/>
                <p:cNvCxnSpPr/>
                <p:nvPr/>
              </p:nvCxnSpPr>
              <p:spPr>
                <a:xfrm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/>
              </p:nvCxnSpPr>
              <p:spPr>
                <a:xfrm flipV="1"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" name="Group 82"/>
              <p:cNvGrpSpPr/>
              <p:nvPr/>
            </p:nvGrpSpPr>
            <p:grpSpPr>
              <a:xfrm>
                <a:off x="7800555" y="3074665"/>
                <a:ext cx="91440" cy="91440"/>
                <a:chOff x="3728621" y="2166150"/>
                <a:chExt cx="914400" cy="914400"/>
              </a:xfrm>
            </p:grpSpPr>
            <p:cxnSp>
              <p:nvCxnSpPr>
                <p:cNvPr id="84" name="Straight Connector 83"/>
                <p:cNvCxnSpPr/>
                <p:nvPr/>
              </p:nvCxnSpPr>
              <p:spPr>
                <a:xfrm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5"/>
                <p:cNvCxnSpPr/>
                <p:nvPr/>
              </p:nvCxnSpPr>
              <p:spPr>
                <a:xfrm flipV="1"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Group 86"/>
              <p:cNvGrpSpPr/>
              <p:nvPr/>
            </p:nvGrpSpPr>
            <p:grpSpPr>
              <a:xfrm>
                <a:off x="8254491" y="1480126"/>
                <a:ext cx="91440" cy="91440"/>
                <a:chOff x="3728621" y="2166150"/>
                <a:chExt cx="914400" cy="914400"/>
              </a:xfrm>
            </p:grpSpPr>
            <p:cxnSp>
              <p:nvCxnSpPr>
                <p:cNvPr id="88" name="Straight Connector 87"/>
                <p:cNvCxnSpPr/>
                <p:nvPr/>
              </p:nvCxnSpPr>
              <p:spPr>
                <a:xfrm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Connector 88"/>
                <p:cNvCxnSpPr/>
                <p:nvPr/>
              </p:nvCxnSpPr>
              <p:spPr>
                <a:xfrm flipV="1"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/>
              <p:cNvGrpSpPr/>
              <p:nvPr/>
            </p:nvGrpSpPr>
            <p:grpSpPr>
              <a:xfrm>
                <a:off x="8254491" y="1900141"/>
                <a:ext cx="91440" cy="91440"/>
                <a:chOff x="3728621" y="2166150"/>
                <a:chExt cx="914400" cy="914400"/>
              </a:xfrm>
            </p:grpSpPr>
            <p:cxnSp>
              <p:nvCxnSpPr>
                <p:cNvPr id="91" name="Straight Connector 90"/>
                <p:cNvCxnSpPr/>
                <p:nvPr/>
              </p:nvCxnSpPr>
              <p:spPr>
                <a:xfrm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/>
                <p:cNvCxnSpPr/>
                <p:nvPr/>
              </p:nvCxnSpPr>
              <p:spPr>
                <a:xfrm flipV="1"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/>
              <p:cNvGrpSpPr/>
              <p:nvPr/>
            </p:nvGrpSpPr>
            <p:grpSpPr>
              <a:xfrm>
                <a:off x="8263369" y="2281881"/>
                <a:ext cx="91440" cy="91440"/>
                <a:chOff x="3728621" y="2166150"/>
                <a:chExt cx="914400" cy="914400"/>
              </a:xfrm>
            </p:grpSpPr>
            <p:cxnSp>
              <p:nvCxnSpPr>
                <p:cNvPr id="94" name="Straight Connector 93"/>
                <p:cNvCxnSpPr/>
                <p:nvPr/>
              </p:nvCxnSpPr>
              <p:spPr>
                <a:xfrm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/>
                <p:cNvCxnSpPr/>
                <p:nvPr/>
              </p:nvCxnSpPr>
              <p:spPr>
                <a:xfrm flipV="1"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Group 95"/>
              <p:cNvGrpSpPr/>
              <p:nvPr/>
            </p:nvGrpSpPr>
            <p:grpSpPr>
              <a:xfrm>
                <a:off x="8256061" y="2702990"/>
                <a:ext cx="91440" cy="91440"/>
                <a:chOff x="3728621" y="2166150"/>
                <a:chExt cx="914400" cy="914400"/>
              </a:xfrm>
            </p:grpSpPr>
            <p:cxnSp>
              <p:nvCxnSpPr>
                <p:cNvPr id="97" name="Straight Connector 96"/>
                <p:cNvCxnSpPr/>
                <p:nvPr/>
              </p:nvCxnSpPr>
              <p:spPr>
                <a:xfrm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/>
                <p:cNvCxnSpPr/>
                <p:nvPr/>
              </p:nvCxnSpPr>
              <p:spPr>
                <a:xfrm flipV="1"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" name="Group 98"/>
              <p:cNvGrpSpPr/>
              <p:nvPr/>
            </p:nvGrpSpPr>
            <p:grpSpPr>
              <a:xfrm>
                <a:off x="8264939" y="3084730"/>
                <a:ext cx="91440" cy="91440"/>
                <a:chOff x="3728621" y="2166150"/>
                <a:chExt cx="914400" cy="914400"/>
              </a:xfrm>
            </p:grpSpPr>
            <p:cxnSp>
              <p:nvCxnSpPr>
                <p:cNvPr id="100" name="Straight Connector 99"/>
                <p:cNvCxnSpPr/>
                <p:nvPr/>
              </p:nvCxnSpPr>
              <p:spPr>
                <a:xfrm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 flipV="1"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2" name="Group 101"/>
              <p:cNvGrpSpPr/>
              <p:nvPr/>
            </p:nvGrpSpPr>
            <p:grpSpPr>
              <a:xfrm>
                <a:off x="5779243" y="2295971"/>
                <a:ext cx="91440" cy="91440"/>
                <a:chOff x="3728621" y="2166150"/>
                <a:chExt cx="914400" cy="914400"/>
              </a:xfrm>
            </p:grpSpPr>
            <p:cxnSp>
              <p:nvCxnSpPr>
                <p:cNvPr id="103" name="Straight Connector 102"/>
                <p:cNvCxnSpPr/>
                <p:nvPr/>
              </p:nvCxnSpPr>
              <p:spPr>
                <a:xfrm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/>
                <p:cNvCxnSpPr/>
                <p:nvPr/>
              </p:nvCxnSpPr>
              <p:spPr>
                <a:xfrm flipV="1"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" name="Group 113"/>
              <p:cNvGrpSpPr/>
              <p:nvPr/>
            </p:nvGrpSpPr>
            <p:grpSpPr>
              <a:xfrm>
                <a:off x="6292148" y="1066181"/>
                <a:ext cx="91440" cy="91440"/>
                <a:chOff x="3728621" y="2166150"/>
                <a:chExt cx="914400" cy="914400"/>
              </a:xfrm>
            </p:grpSpPr>
            <p:cxnSp>
              <p:nvCxnSpPr>
                <p:cNvPr id="115" name="Straight Connector 114"/>
                <p:cNvCxnSpPr/>
                <p:nvPr/>
              </p:nvCxnSpPr>
              <p:spPr>
                <a:xfrm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flipV="1"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7" name="Group 116"/>
              <p:cNvGrpSpPr/>
              <p:nvPr/>
            </p:nvGrpSpPr>
            <p:grpSpPr>
              <a:xfrm>
                <a:off x="6789294" y="1056114"/>
                <a:ext cx="91440" cy="91440"/>
                <a:chOff x="3728621" y="2166150"/>
                <a:chExt cx="914400" cy="914400"/>
              </a:xfrm>
            </p:grpSpPr>
            <p:cxnSp>
              <p:nvCxnSpPr>
                <p:cNvPr id="118" name="Straight Connector 117"/>
                <p:cNvCxnSpPr/>
                <p:nvPr/>
              </p:nvCxnSpPr>
              <p:spPr>
                <a:xfrm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118"/>
                <p:cNvCxnSpPr/>
                <p:nvPr/>
              </p:nvCxnSpPr>
              <p:spPr>
                <a:xfrm flipV="1"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" name="Group 119"/>
              <p:cNvGrpSpPr/>
              <p:nvPr/>
            </p:nvGrpSpPr>
            <p:grpSpPr>
              <a:xfrm>
                <a:off x="5777676" y="1056658"/>
                <a:ext cx="91440" cy="91440"/>
                <a:chOff x="3728621" y="2166150"/>
                <a:chExt cx="914400" cy="914400"/>
              </a:xfrm>
            </p:grpSpPr>
            <p:cxnSp>
              <p:nvCxnSpPr>
                <p:cNvPr id="121" name="Straight Connector 120"/>
                <p:cNvCxnSpPr/>
                <p:nvPr/>
              </p:nvCxnSpPr>
              <p:spPr>
                <a:xfrm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/>
                <p:cNvCxnSpPr/>
                <p:nvPr/>
              </p:nvCxnSpPr>
              <p:spPr>
                <a:xfrm flipV="1"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/>
              <p:cNvGrpSpPr/>
              <p:nvPr/>
            </p:nvGrpSpPr>
            <p:grpSpPr>
              <a:xfrm>
                <a:off x="7292962" y="1067751"/>
                <a:ext cx="91440" cy="91440"/>
                <a:chOff x="3728621" y="2166150"/>
                <a:chExt cx="914400" cy="914400"/>
              </a:xfrm>
            </p:grpSpPr>
            <p:cxnSp>
              <p:nvCxnSpPr>
                <p:cNvPr id="124" name="Straight Connector 123"/>
                <p:cNvCxnSpPr/>
                <p:nvPr/>
              </p:nvCxnSpPr>
              <p:spPr>
                <a:xfrm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124"/>
                <p:cNvCxnSpPr/>
                <p:nvPr/>
              </p:nvCxnSpPr>
              <p:spPr>
                <a:xfrm flipV="1"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/>
              <p:cNvGrpSpPr/>
              <p:nvPr/>
            </p:nvGrpSpPr>
            <p:grpSpPr>
              <a:xfrm>
                <a:off x="7790108" y="1057684"/>
                <a:ext cx="91440" cy="91440"/>
                <a:chOff x="3728621" y="2166150"/>
                <a:chExt cx="914400" cy="914400"/>
              </a:xfrm>
            </p:grpSpPr>
            <p:cxnSp>
              <p:nvCxnSpPr>
                <p:cNvPr id="127" name="Straight Connector 126"/>
                <p:cNvCxnSpPr/>
                <p:nvPr/>
              </p:nvCxnSpPr>
              <p:spPr>
                <a:xfrm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/>
                <p:cNvCxnSpPr/>
                <p:nvPr/>
              </p:nvCxnSpPr>
              <p:spPr>
                <a:xfrm flipV="1"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/>
              <p:cNvGrpSpPr/>
              <p:nvPr/>
            </p:nvGrpSpPr>
            <p:grpSpPr>
              <a:xfrm>
                <a:off x="8254492" y="1067749"/>
                <a:ext cx="91440" cy="91440"/>
                <a:chOff x="3728621" y="2166150"/>
                <a:chExt cx="914400" cy="914400"/>
              </a:xfrm>
            </p:grpSpPr>
            <p:cxnSp>
              <p:nvCxnSpPr>
                <p:cNvPr id="130" name="Straight Connector 129"/>
                <p:cNvCxnSpPr/>
                <p:nvPr/>
              </p:nvCxnSpPr>
              <p:spPr>
                <a:xfrm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/>
                <p:cNvCxnSpPr/>
                <p:nvPr/>
              </p:nvCxnSpPr>
              <p:spPr>
                <a:xfrm flipV="1"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65" name="Group 264"/>
          <p:cNvGrpSpPr/>
          <p:nvPr/>
        </p:nvGrpSpPr>
        <p:grpSpPr>
          <a:xfrm>
            <a:off x="1522111" y="2151844"/>
            <a:ext cx="358775" cy="1668355"/>
            <a:chOff x="1510532" y="2371766"/>
            <a:chExt cx="358775" cy="1668354"/>
          </a:xfrm>
        </p:grpSpPr>
        <p:sp>
          <p:nvSpPr>
            <p:cNvPr id="132" name="Line 87"/>
            <p:cNvSpPr>
              <a:spLocks noChangeShapeType="1"/>
            </p:cNvSpPr>
            <p:nvPr/>
          </p:nvSpPr>
          <p:spPr bwMode="auto">
            <a:xfrm rot="16200000" flipV="1">
              <a:off x="1051739" y="3434543"/>
              <a:ext cx="1211155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fr-FR" sz="24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1510532" y="2371766"/>
              <a:ext cx="358775" cy="461665"/>
              <a:chOff x="6227110" y="2181863"/>
              <a:chExt cx="358775" cy="461665"/>
            </a:xfrm>
          </p:grpSpPr>
          <p:sp>
            <p:nvSpPr>
              <p:cNvPr id="133" name="Text Box 94"/>
              <p:cNvSpPr txBox="1">
                <a:spLocks noChangeAspect="1" noChangeArrowheads="1"/>
              </p:cNvSpPr>
              <p:nvPr/>
            </p:nvSpPr>
            <p:spPr bwMode="auto">
              <a:xfrm>
                <a:off x="6227110" y="2181863"/>
                <a:ext cx="358775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rIns="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fr-FR" sz="2400" b="1">
                    <a:solidFill>
                      <a:srgbClr val="FFFF00"/>
                    </a:solidFill>
                    <a:latin typeface="Calibri"/>
                    <a:cs typeface="Times New Roman" pitchFamily="18" charset="0"/>
                  </a:rPr>
                  <a:t>F</a:t>
                </a:r>
                <a:r>
                  <a:rPr lang="fr-FR" sz="2400" b="1" baseline="-25000">
                    <a:solidFill>
                      <a:srgbClr val="FFFF00"/>
                    </a:solidFill>
                    <a:latin typeface="Calibri"/>
                    <a:cs typeface="Times New Roman" pitchFamily="18" charset="0"/>
                  </a:rPr>
                  <a:t>L</a:t>
                </a:r>
                <a:endParaRPr lang="el-GR" sz="2400" b="1" i="1" baseline="-25000">
                  <a:solidFill>
                    <a:srgbClr val="FFFF00"/>
                  </a:solidFill>
                  <a:latin typeface="Calibri"/>
                  <a:cs typeface="Times New Roman" pitchFamily="18" charset="0"/>
                </a:endParaRPr>
              </a:p>
            </p:txBody>
          </p:sp>
          <p:sp>
            <p:nvSpPr>
              <p:cNvPr id="134" name="Line 95"/>
              <p:cNvSpPr>
                <a:spLocks noChangeAspect="1" noChangeShapeType="1"/>
              </p:cNvSpPr>
              <p:nvPr/>
            </p:nvSpPr>
            <p:spPr bwMode="auto">
              <a:xfrm>
                <a:off x="6280450" y="2252348"/>
                <a:ext cx="219075" cy="1587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 sz="2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pic>
        <p:nvPicPr>
          <p:cNvPr id="135" name="Picture 13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8403" y1="97273" x2="84526" y2="97662"/>
                        <a14:foregroundMark x1="59235" y1="93377" x2="58403" y2="86883"/>
                        <a14:foregroundMark x1="37604" y1="71688" x2="26290" y2="65584"/>
                        <a14:foregroundMark x1="9651" y1="61169" x2="20965" y2="64545"/>
                        <a14:foregroundMark x1="22130" y1="64675" x2="27121" y2="66364"/>
                        <a14:backgroundMark x1="2662" y1="62597" x2="19634" y2="66883"/>
                        <a14:backgroundMark x1="33278" y1="72078" x2="53245" y2="87922"/>
                        <a14:backgroundMark x1="666" y1="60130" x2="2829" y2="61039"/>
                        <a14:backgroundMark x1="7321" y1="61558" x2="1165" y2="59740"/>
                        <a14:backgroundMark x1="25957" y1="48312" x2="39601" y2="17403"/>
                        <a14:backgroundMark x1="55574" y1="88442" x2="55907" y2="92857"/>
                        <a14:backgroundMark x1="56240" y1="92727" x2="54576" y2="99870"/>
                        <a14:backgroundMark x1="55241" y1="31169" x2="59567" y2="14026"/>
                        <a14:backgroundMark x1="64393" y1="8442" x2="59068" y2="15584"/>
                        <a14:backgroundMark x1="63062" y1="8052" x2="56739" y2="23766"/>
                        <a14:backgroundMark x1="72379" y1="1818" x2="69218" y2="10519"/>
                        <a14:backgroundMark x1="9151" y1="61558" x2="22463" y2="65455"/>
                        <a14:backgroundMark x1="36273" y1="71948" x2="28286" y2="67403"/>
                        <a14:backgroundMark x1="25790" y1="66364" x2="28120" y2="674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48136" y="2774391"/>
            <a:ext cx="2890515" cy="3703320"/>
          </a:xfrm>
          <a:prstGeom prst="rect">
            <a:avLst/>
          </a:prstGeom>
        </p:spPr>
      </p:pic>
      <p:sp>
        <p:nvSpPr>
          <p:cNvPr id="145" name="Line 91"/>
          <p:cNvSpPr>
            <a:spLocks noChangeAspect="1" noChangeShapeType="1"/>
          </p:cNvSpPr>
          <p:nvPr/>
        </p:nvSpPr>
        <p:spPr bwMode="auto">
          <a:xfrm flipH="1">
            <a:off x="7303027" y="-7574769"/>
            <a:ext cx="0" cy="9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fr-FR" sz="24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66" name="Group 265"/>
          <p:cNvGrpSpPr/>
          <p:nvPr/>
        </p:nvGrpSpPr>
        <p:grpSpPr>
          <a:xfrm>
            <a:off x="5560133" y="2420376"/>
            <a:ext cx="2578704" cy="2634707"/>
            <a:chOff x="5548558" y="2640298"/>
            <a:chExt cx="2578704" cy="2634706"/>
          </a:xfrm>
        </p:grpSpPr>
        <p:grpSp>
          <p:nvGrpSpPr>
            <p:cNvPr id="6" name="Group 5"/>
            <p:cNvGrpSpPr/>
            <p:nvPr/>
          </p:nvGrpSpPr>
          <p:grpSpPr>
            <a:xfrm>
              <a:off x="6758750" y="2640298"/>
              <a:ext cx="313972" cy="461665"/>
              <a:chOff x="6423084" y="5406436"/>
              <a:chExt cx="313972" cy="461665"/>
            </a:xfrm>
          </p:grpSpPr>
          <p:sp>
            <p:nvSpPr>
              <p:cNvPr id="136" name="Text Box 94"/>
              <p:cNvSpPr txBox="1">
                <a:spLocks noChangeArrowheads="1"/>
              </p:cNvSpPr>
              <p:nvPr/>
            </p:nvSpPr>
            <p:spPr bwMode="auto">
              <a:xfrm>
                <a:off x="6449288" y="5406436"/>
                <a:ext cx="287768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r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sz="2400" b="1">
                    <a:solidFill>
                      <a:prstClr val="white"/>
                    </a:solidFill>
                    <a:latin typeface="Calibri"/>
                    <a:cs typeface="Times New Roman" pitchFamily="18" charset="0"/>
                  </a:rPr>
                  <a:t>B</a:t>
                </a:r>
                <a:endParaRPr lang="el-GR" sz="2400" b="1" i="1" baseline="-25000">
                  <a:solidFill>
                    <a:prstClr val="white"/>
                  </a:solidFill>
                  <a:latin typeface="Calibri"/>
                  <a:cs typeface="Times New Roman" pitchFamily="18" charset="0"/>
                </a:endParaRPr>
              </a:p>
            </p:txBody>
          </p:sp>
          <p:sp>
            <p:nvSpPr>
              <p:cNvPr id="137" name="Line 95"/>
              <p:cNvSpPr>
                <a:spLocks noChangeShapeType="1"/>
              </p:cNvSpPr>
              <p:nvPr/>
            </p:nvSpPr>
            <p:spPr bwMode="auto">
              <a:xfrm>
                <a:off x="6423084" y="5476251"/>
                <a:ext cx="228600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 sz="2600">
                  <a:solidFill>
                    <a:srgbClr val="FFFF00"/>
                  </a:solidFill>
                  <a:latin typeface="Calibri"/>
                </a:endParaRPr>
              </a:p>
            </p:txBody>
          </p:sp>
        </p:grpSp>
        <p:grpSp>
          <p:nvGrpSpPr>
            <p:cNvPr id="147" name="Group 146"/>
            <p:cNvGrpSpPr/>
            <p:nvPr/>
          </p:nvGrpSpPr>
          <p:grpSpPr>
            <a:xfrm>
              <a:off x="5548558" y="3154946"/>
              <a:ext cx="2578704" cy="2120058"/>
              <a:chOff x="5777675" y="1056114"/>
              <a:chExt cx="2578704" cy="2120058"/>
            </a:xfrm>
          </p:grpSpPr>
          <p:grpSp>
            <p:nvGrpSpPr>
              <p:cNvPr id="148" name="Group 147"/>
              <p:cNvGrpSpPr/>
              <p:nvPr/>
            </p:nvGrpSpPr>
            <p:grpSpPr>
              <a:xfrm>
                <a:off x="6292147" y="1478558"/>
                <a:ext cx="91440" cy="91440"/>
                <a:chOff x="3728621" y="2166150"/>
                <a:chExt cx="914400" cy="914400"/>
              </a:xfrm>
            </p:grpSpPr>
            <p:cxnSp>
              <p:nvCxnSpPr>
                <p:cNvPr id="254" name="Straight Connector 253"/>
                <p:cNvCxnSpPr/>
                <p:nvPr/>
              </p:nvCxnSpPr>
              <p:spPr>
                <a:xfrm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5" name="Straight Connector 254"/>
                <p:cNvCxnSpPr/>
                <p:nvPr/>
              </p:nvCxnSpPr>
              <p:spPr>
                <a:xfrm flipV="1"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9" name="Group 148"/>
              <p:cNvGrpSpPr/>
              <p:nvPr/>
            </p:nvGrpSpPr>
            <p:grpSpPr>
              <a:xfrm>
                <a:off x="6789293" y="1468491"/>
                <a:ext cx="91440" cy="91440"/>
                <a:chOff x="3728621" y="2166150"/>
                <a:chExt cx="914400" cy="914400"/>
              </a:xfrm>
            </p:grpSpPr>
            <p:cxnSp>
              <p:nvCxnSpPr>
                <p:cNvPr id="252" name="Straight Connector 251"/>
                <p:cNvCxnSpPr/>
                <p:nvPr/>
              </p:nvCxnSpPr>
              <p:spPr>
                <a:xfrm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3" name="Straight Connector 252"/>
                <p:cNvCxnSpPr/>
                <p:nvPr/>
              </p:nvCxnSpPr>
              <p:spPr>
                <a:xfrm flipV="1"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0" name="Group 149"/>
              <p:cNvGrpSpPr/>
              <p:nvPr/>
            </p:nvGrpSpPr>
            <p:grpSpPr>
              <a:xfrm>
                <a:off x="5777675" y="1469035"/>
                <a:ext cx="91440" cy="91440"/>
                <a:chOff x="3728621" y="2166150"/>
                <a:chExt cx="914400" cy="914400"/>
              </a:xfrm>
            </p:grpSpPr>
            <p:cxnSp>
              <p:nvCxnSpPr>
                <p:cNvPr id="250" name="Straight Connector 249"/>
                <p:cNvCxnSpPr/>
                <p:nvPr/>
              </p:nvCxnSpPr>
              <p:spPr>
                <a:xfrm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1" name="Straight Connector 250"/>
                <p:cNvCxnSpPr/>
                <p:nvPr/>
              </p:nvCxnSpPr>
              <p:spPr>
                <a:xfrm flipV="1"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1" name="Group 150"/>
              <p:cNvGrpSpPr/>
              <p:nvPr/>
            </p:nvGrpSpPr>
            <p:grpSpPr>
              <a:xfrm>
                <a:off x="6292147" y="1898573"/>
                <a:ext cx="91440" cy="91440"/>
                <a:chOff x="3728621" y="2166150"/>
                <a:chExt cx="914400" cy="914400"/>
              </a:xfrm>
            </p:grpSpPr>
            <p:cxnSp>
              <p:nvCxnSpPr>
                <p:cNvPr id="248" name="Straight Connector 247"/>
                <p:cNvCxnSpPr/>
                <p:nvPr/>
              </p:nvCxnSpPr>
              <p:spPr>
                <a:xfrm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9" name="Straight Connector 248"/>
                <p:cNvCxnSpPr/>
                <p:nvPr/>
              </p:nvCxnSpPr>
              <p:spPr>
                <a:xfrm flipV="1"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2" name="Group 151"/>
              <p:cNvGrpSpPr/>
              <p:nvPr/>
            </p:nvGrpSpPr>
            <p:grpSpPr>
              <a:xfrm>
                <a:off x="6789293" y="1888506"/>
                <a:ext cx="91440" cy="91440"/>
                <a:chOff x="3728621" y="2166150"/>
                <a:chExt cx="914400" cy="914400"/>
              </a:xfrm>
            </p:grpSpPr>
            <p:cxnSp>
              <p:nvCxnSpPr>
                <p:cNvPr id="246" name="Straight Connector 245"/>
                <p:cNvCxnSpPr/>
                <p:nvPr/>
              </p:nvCxnSpPr>
              <p:spPr>
                <a:xfrm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" name="Straight Connector 246"/>
                <p:cNvCxnSpPr/>
                <p:nvPr/>
              </p:nvCxnSpPr>
              <p:spPr>
                <a:xfrm flipV="1"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3" name="Group 152"/>
              <p:cNvGrpSpPr/>
              <p:nvPr/>
            </p:nvGrpSpPr>
            <p:grpSpPr>
              <a:xfrm>
                <a:off x="5777675" y="1889050"/>
                <a:ext cx="91440" cy="91440"/>
                <a:chOff x="3728621" y="2166150"/>
                <a:chExt cx="914400" cy="914400"/>
              </a:xfrm>
            </p:grpSpPr>
            <p:cxnSp>
              <p:nvCxnSpPr>
                <p:cNvPr id="244" name="Straight Connector 243"/>
                <p:cNvCxnSpPr/>
                <p:nvPr/>
              </p:nvCxnSpPr>
              <p:spPr>
                <a:xfrm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5" name="Straight Connector 244"/>
                <p:cNvCxnSpPr/>
                <p:nvPr/>
              </p:nvCxnSpPr>
              <p:spPr>
                <a:xfrm flipV="1"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4" name="Group 153"/>
              <p:cNvGrpSpPr/>
              <p:nvPr/>
            </p:nvGrpSpPr>
            <p:grpSpPr>
              <a:xfrm>
                <a:off x="6301025" y="2280313"/>
                <a:ext cx="91440" cy="91440"/>
                <a:chOff x="3728621" y="2166150"/>
                <a:chExt cx="914400" cy="914400"/>
              </a:xfrm>
            </p:grpSpPr>
            <p:cxnSp>
              <p:nvCxnSpPr>
                <p:cNvPr id="242" name="Straight Connector 241"/>
                <p:cNvCxnSpPr/>
                <p:nvPr/>
              </p:nvCxnSpPr>
              <p:spPr>
                <a:xfrm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Connector 242"/>
                <p:cNvCxnSpPr/>
                <p:nvPr/>
              </p:nvCxnSpPr>
              <p:spPr>
                <a:xfrm flipV="1"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5" name="Group 154"/>
              <p:cNvGrpSpPr/>
              <p:nvPr/>
            </p:nvGrpSpPr>
            <p:grpSpPr>
              <a:xfrm>
                <a:off x="6798171" y="2270246"/>
                <a:ext cx="91440" cy="91440"/>
                <a:chOff x="3728621" y="2166150"/>
                <a:chExt cx="914400" cy="914400"/>
              </a:xfrm>
            </p:grpSpPr>
            <p:cxnSp>
              <p:nvCxnSpPr>
                <p:cNvPr id="240" name="Straight Connector 239"/>
                <p:cNvCxnSpPr/>
                <p:nvPr/>
              </p:nvCxnSpPr>
              <p:spPr>
                <a:xfrm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Straight Connector 240"/>
                <p:cNvCxnSpPr/>
                <p:nvPr/>
              </p:nvCxnSpPr>
              <p:spPr>
                <a:xfrm flipV="1"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6" name="Group 155"/>
              <p:cNvGrpSpPr/>
              <p:nvPr/>
            </p:nvGrpSpPr>
            <p:grpSpPr>
              <a:xfrm>
                <a:off x="7292961" y="1480128"/>
                <a:ext cx="91440" cy="91440"/>
                <a:chOff x="3728621" y="2166150"/>
                <a:chExt cx="914400" cy="914400"/>
              </a:xfrm>
            </p:grpSpPr>
            <p:cxnSp>
              <p:nvCxnSpPr>
                <p:cNvPr id="238" name="Straight Connector 237"/>
                <p:cNvCxnSpPr/>
                <p:nvPr/>
              </p:nvCxnSpPr>
              <p:spPr>
                <a:xfrm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Straight Connector 238"/>
                <p:cNvCxnSpPr/>
                <p:nvPr/>
              </p:nvCxnSpPr>
              <p:spPr>
                <a:xfrm flipV="1"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7" name="Group 156"/>
              <p:cNvGrpSpPr/>
              <p:nvPr/>
            </p:nvGrpSpPr>
            <p:grpSpPr>
              <a:xfrm>
                <a:off x="7790107" y="1470061"/>
                <a:ext cx="91440" cy="91440"/>
                <a:chOff x="3728621" y="2166150"/>
                <a:chExt cx="914400" cy="914400"/>
              </a:xfrm>
            </p:grpSpPr>
            <p:cxnSp>
              <p:nvCxnSpPr>
                <p:cNvPr id="236" name="Straight Connector 235"/>
                <p:cNvCxnSpPr/>
                <p:nvPr/>
              </p:nvCxnSpPr>
              <p:spPr>
                <a:xfrm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Straight Connector 236"/>
                <p:cNvCxnSpPr/>
                <p:nvPr/>
              </p:nvCxnSpPr>
              <p:spPr>
                <a:xfrm flipV="1"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8" name="Group 157"/>
              <p:cNvGrpSpPr/>
              <p:nvPr/>
            </p:nvGrpSpPr>
            <p:grpSpPr>
              <a:xfrm>
                <a:off x="7292961" y="1900143"/>
                <a:ext cx="91440" cy="91440"/>
                <a:chOff x="3728621" y="2166150"/>
                <a:chExt cx="914400" cy="914400"/>
              </a:xfrm>
            </p:grpSpPr>
            <p:cxnSp>
              <p:nvCxnSpPr>
                <p:cNvPr id="234" name="Straight Connector 233"/>
                <p:cNvCxnSpPr/>
                <p:nvPr/>
              </p:nvCxnSpPr>
              <p:spPr>
                <a:xfrm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Straight Connector 234"/>
                <p:cNvCxnSpPr/>
                <p:nvPr/>
              </p:nvCxnSpPr>
              <p:spPr>
                <a:xfrm flipV="1"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9" name="Group 158"/>
              <p:cNvGrpSpPr/>
              <p:nvPr/>
            </p:nvGrpSpPr>
            <p:grpSpPr>
              <a:xfrm>
                <a:off x="7790107" y="1890076"/>
                <a:ext cx="91440" cy="91440"/>
                <a:chOff x="3728621" y="2166150"/>
                <a:chExt cx="914400" cy="914400"/>
              </a:xfrm>
            </p:grpSpPr>
            <p:cxnSp>
              <p:nvCxnSpPr>
                <p:cNvPr id="232" name="Straight Connector 231"/>
                <p:cNvCxnSpPr/>
                <p:nvPr/>
              </p:nvCxnSpPr>
              <p:spPr>
                <a:xfrm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Straight Connector 232"/>
                <p:cNvCxnSpPr/>
                <p:nvPr/>
              </p:nvCxnSpPr>
              <p:spPr>
                <a:xfrm flipV="1"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0" name="Group 159"/>
              <p:cNvGrpSpPr/>
              <p:nvPr/>
            </p:nvGrpSpPr>
            <p:grpSpPr>
              <a:xfrm>
                <a:off x="7301839" y="2281883"/>
                <a:ext cx="91440" cy="91440"/>
                <a:chOff x="3728621" y="2166150"/>
                <a:chExt cx="914400" cy="914400"/>
              </a:xfrm>
            </p:grpSpPr>
            <p:cxnSp>
              <p:nvCxnSpPr>
                <p:cNvPr id="230" name="Straight Connector 229"/>
                <p:cNvCxnSpPr/>
                <p:nvPr/>
              </p:nvCxnSpPr>
              <p:spPr>
                <a:xfrm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" name="Straight Connector 230"/>
                <p:cNvCxnSpPr/>
                <p:nvPr/>
              </p:nvCxnSpPr>
              <p:spPr>
                <a:xfrm flipV="1"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1" name="Group 160"/>
              <p:cNvGrpSpPr/>
              <p:nvPr/>
            </p:nvGrpSpPr>
            <p:grpSpPr>
              <a:xfrm>
                <a:off x="7798985" y="2271816"/>
                <a:ext cx="91440" cy="91440"/>
                <a:chOff x="3728621" y="2166150"/>
                <a:chExt cx="914400" cy="914400"/>
              </a:xfrm>
            </p:grpSpPr>
            <p:cxnSp>
              <p:nvCxnSpPr>
                <p:cNvPr id="228" name="Straight Connector 227"/>
                <p:cNvCxnSpPr/>
                <p:nvPr/>
              </p:nvCxnSpPr>
              <p:spPr>
                <a:xfrm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9" name="Straight Connector 228"/>
                <p:cNvCxnSpPr/>
                <p:nvPr/>
              </p:nvCxnSpPr>
              <p:spPr>
                <a:xfrm flipV="1"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2" name="Group 161"/>
              <p:cNvGrpSpPr/>
              <p:nvPr/>
            </p:nvGrpSpPr>
            <p:grpSpPr>
              <a:xfrm>
                <a:off x="6293717" y="2701422"/>
                <a:ext cx="91440" cy="91440"/>
                <a:chOff x="3728621" y="2166150"/>
                <a:chExt cx="914400" cy="914400"/>
              </a:xfrm>
            </p:grpSpPr>
            <p:cxnSp>
              <p:nvCxnSpPr>
                <p:cNvPr id="226" name="Straight Connector 225"/>
                <p:cNvCxnSpPr/>
                <p:nvPr/>
              </p:nvCxnSpPr>
              <p:spPr>
                <a:xfrm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7" name="Straight Connector 226"/>
                <p:cNvCxnSpPr/>
                <p:nvPr/>
              </p:nvCxnSpPr>
              <p:spPr>
                <a:xfrm flipV="1"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3" name="Group 162"/>
              <p:cNvGrpSpPr/>
              <p:nvPr/>
            </p:nvGrpSpPr>
            <p:grpSpPr>
              <a:xfrm>
                <a:off x="6790863" y="2691355"/>
                <a:ext cx="91440" cy="91440"/>
                <a:chOff x="3728621" y="2166150"/>
                <a:chExt cx="914400" cy="914400"/>
              </a:xfrm>
            </p:grpSpPr>
            <p:cxnSp>
              <p:nvCxnSpPr>
                <p:cNvPr id="224" name="Straight Connector 223"/>
                <p:cNvCxnSpPr/>
                <p:nvPr/>
              </p:nvCxnSpPr>
              <p:spPr>
                <a:xfrm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" name="Straight Connector 224"/>
                <p:cNvCxnSpPr/>
                <p:nvPr/>
              </p:nvCxnSpPr>
              <p:spPr>
                <a:xfrm flipV="1"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4" name="Group 163"/>
              <p:cNvGrpSpPr/>
              <p:nvPr/>
            </p:nvGrpSpPr>
            <p:grpSpPr>
              <a:xfrm>
                <a:off x="5779245" y="2691899"/>
                <a:ext cx="91440" cy="91440"/>
                <a:chOff x="3728621" y="2166150"/>
                <a:chExt cx="914400" cy="914400"/>
              </a:xfrm>
            </p:grpSpPr>
            <p:cxnSp>
              <p:nvCxnSpPr>
                <p:cNvPr id="222" name="Straight Connector 221"/>
                <p:cNvCxnSpPr/>
                <p:nvPr/>
              </p:nvCxnSpPr>
              <p:spPr>
                <a:xfrm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" name="Straight Connector 222"/>
                <p:cNvCxnSpPr/>
                <p:nvPr/>
              </p:nvCxnSpPr>
              <p:spPr>
                <a:xfrm flipV="1"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5" name="Group 164"/>
              <p:cNvGrpSpPr/>
              <p:nvPr/>
            </p:nvGrpSpPr>
            <p:grpSpPr>
              <a:xfrm>
                <a:off x="6302595" y="3083162"/>
                <a:ext cx="91440" cy="91440"/>
                <a:chOff x="3728621" y="2166150"/>
                <a:chExt cx="914400" cy="914400"/>
              </a:xfrm>
            </p:grpSpPr>
            <p:cxnSp>
              <p:nvCxnSpPr>
                <p:cNvPr id="220" name="Straight Connector 219"/>
                <p:cNvCxnSpPr/>
                <p:nvPr/>
              </p:nvCxnSpPr>
              <p:spPr>
                <a:xfrm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1" name="Straight Connector 220"/>
                <p:cNvCxnSpPr/>
                <p:nvPr/>
              </p:nvCxnSpPr>
              <p:spPr>
                <a:xfrm flipV="1"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6" name="Group 165"/>
              <p:cNvGrpSpPr/>
              <p:nvPr/>
            </p:nvGrpSpPr>
            <p:grpSpPr>
              <a:xfrm>
                <a:off x="6799741" y="3073095"/>
                <a:ext cx="91440" cy="91440"/>
                <a:chOff x="3728621" y="2166150"/>
                <a:chExt cx="914400" cy="914400"/>
              </a:xfrm>
            </p:grpSpPr>
            <p:cxnSp>
              <p:nvCxnSpPr>
                <p:cNvPr id="218" name="Straight Connector 217"/>
                <p:cNvCxnSpPr/>
                <p:nvPr/>
              </p:nvCxnSpPr>
              <p:spPr>
                <a:xfrm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9" name="Straight Connector 218"/>
                <p:cNvCxnSpPr/>
                <p:nvPr/>
              </p:nvCxnSpPr>
              <p:spPr>
                <a:xfrm flipV="1"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7" name="Group 166"/>
              <p:cNvGrpSpPr/>
              <p:nvPr/>
            </p:nvGrpSpPr>
            <p:grpSpPr>
              <a:xfrm>
                <a:off x="5788123" y="3073639"/>
                <a:ext cx="91440" cy="91440"/>
                <a:chOff x="3728621" y="2166150"/>
                <a:chExt cx="914400" cy="914400"/>
              </a:xfrm>
            </p:grpSpPr>
            <p:cxnSp>
              <p:nvCxnSpPr>
                <p:cNvPr id="216" name="Straight Connector 215"/>
                <p:cNvCxnSpPr/>
                <p:nvPr/>
              </p:nvCxnSpPr>
              <p:spPr>
                <a:xfrm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7" name="Straight Connector 216"/>
                <p:cNvCxnSpPr/>
                <p:nvPr/>
              </p:nvCxnSpPr>
              <p:spPr>
                <a:xfrm flipV="1"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8" name="Group 167"/>
              <p:cNvGrpSpPr/>
              <p:nvPr/>
            </p:nvGrpSpPr>
            <p:grpSpPr>
              <a:xfrm>
                <a:off x="7294531" y="2702992"/>
                <a:ext cx="91440" cy="91440"/>
                <a:chOff x="3728621" y="2166150"/>
                <a:chExt cx="914400" cy="914400"/>
              </a:xfrm>
            </p:grpSpPr>
            <p:cxnSp>
              <p:nvCxnSpPr>
                <p:cNvPr id="214" name="Straight Connector 213"/>
                <p:cNvCxnSpPr/>
                <p:nvPr/>
              </p:nvCxnSpPr>
              <p:spPr>
                <a:xfrm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5" name="Straight Connector 214"/>
                <p:cNvCxnSpPr/>
                <p:nvPr/>
              </p:nvCxnSpPr>
              <p:spPr>
                <a:xfrm flipV="1"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9" name="Group 168"/>
              <p:cNvGrpSpPr/>
              <p:nvPr/>
            </p:nvGrpSpPr>
            <p:grpSpPr>
              <a:xfrm>
                <a:off x="7791677" y="2692925"/>
                <a:ext cx="91440" cy="91440"/>
                <a:chOff x="3728621" y="2166150"/>
                <a:chExt cx="914400" cy="914400"/>
              </a:xfrm>
            </p:grpSpPr>
            <p:cxnSp>
              <p:nvCxnSpPr>
                <p:cNvPr id="212" name="Straight Connector 211"/>
                <p:cNvCxnSpPr/>
                <p:nvPr/>
              </p:nvCxnSpPr>
              <p:spPr>
                <a:xfrm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3" name="Straight Connector 212"/>
                <p:cNvCxnSpPr/>
                <p:nvPr/>
              </p:nvCxnSpPr>
              <p:spPr>
                <a:xfrm flipV="1"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0" name="Group 169"/>
              <p:cNvGrpSpPr/>
              <p:nvPr/>
            </p:nvGrpSpPr>
            <p:grpSpPr>
              <a:xfrm>
                <a:off x="7303409" y="3084732"/>
                <a:ext cx="91440" cy="91440"/>
                <a:chOff x="3728621" y="2166150"/>
                <a:chExt cx="914400" cy="914400"/>
              </a:xfrm>
            </p:grpSpPr>
            <p:cxnSp>
              <p:nvCxnSpPr>
                <p:cNvPr id="210" name="Straight Connector 209"/>
                <p:cNvCxnSpPr/>
                <p:nvPr/>
              </p:nvCxnSpPr>
              <p:spPr>
                <a:xfrm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Straight Connector 210"/>
                <p:cNvCxnSpPr/>
                <p:nvPr/>
              </p:nvCxnSpPr>
              <p:spPr>
                <a:xfrm flipV="1"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1" name="Group 170"/>
              <p:cNvGrpSpPr/>
              <p:nvPr/>
            </p:nvGrpSpPr>
            <p:grpSpPr>
              <a:xfrm>
                <a:off x="7800555" y="3074665"/>
                <a:ext cx="91440" cy="91440"/>
                <a:chOff x="3728621" y="2166150"/>
                <a:chExt cx="914400" cy="914400"/>
              </a:xfrm>
            </p:grpSpPr>
            <p:cxnSp>
              <p:nvCxnSpPr>
                <p:cNvPr id="208" name="Straight Connector 207"/>
                <p:cNvCxnSpPr/>
                <p:nvPr/>
              </p:nvCxnSpPr>
              <p:spPr>
                <a:xfrm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Straight Connector 208"/>
                <p:cNvCxnSpPr/>
                <p:nvPr/>
              </p:nvCxnSpPr>
              <p:spPr>
                <a:xfrm flipV="1"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2" name="Group 171"/>
              <p:cNvGrpSpPr/>
              <p:nvPr/>
            </p:nvGrpSpPr>
            <p:grpSpPr>
              <a:xfrm>
                <a:off x="8254491" y="1480126"/>
                <a:ext cx="91440" cy="91440"/>
                <a:chOff x="3728621" y="2166150"/>
                <a:chExt cx="914400" cy="914400"/>
              </a:xfrm>
            </p:grpSpPr>
            <p:cxnSp>
              <p:nvCxnSpPr>
                <p:cNvPr id="206" name="Straight Connector 205"/>
                <p:cNvCxnSpPr/>
                <p:nvPr/>
              </p:nvCxnSpPr>
              <p:spPr>
                <a:xfrm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7" name="Straight Connector 206"/>
                <p:cNvCxnSpPr/>
                <p:nvPr/>
              </p:nvCxnSpPr>
              <p:spPr>
                <a:xfrm flipV="1"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3" name="Group 172"/>
              <p:cNvGrpSpPr/>
              <p:nvPr/>
            </p:nvGrpSpPr>
            <p:grpSpPr>
              <a:xfrm>
                <a:off x="8254491" y="1900141"/>
                <a:ext cx="91440" cy="91440"/>
                <a:chOff x="3728621" y="2166150"/>
                <a:chExt cx="914400" cy="914400"/>
              </a:xfrm>
            </p:grpSpPr>
            <p:cxnSp>
              <p:nvCxnSpPr>
                <p:cNvPr id="204" name="Straight Connector 203"/>
                <p:cNvCxnSpPr/>
                <p:nvPr/>
              </p:nvCxnSpPr>
              <p:spPr>
                <a:xfrm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Straight Connector 204"/>
                <p:cNvCxnSpPr/>
                <p:nvPr/>
              </p:nvCxnSpPr>
              <p:spPr>
                <a:xfrm flipV="1"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4" name="Group 173"/>
              <p:cNvGrpSpPr/>
              <p:nvPr/>
            </p:nvGrpSpPr>
            <p:grpSpPr>
              <a:xfrm>
                <a:off x="8263369" y="2281881"/>
                <a:ext cx="91440" cy="91440"/>
                <a:chOff x="3728621" y="2166150"/>
                <a:chExt cx="914400" cy="914400"/>
              </a:xfrm>
            </p:grpSpPr>
            <p:cxnSp>
              <p:nvCxnSpPr>
                <p:cNvPr id="202" name="Straight Connector 201"/>
                <p:cNvCxnSpPr/>
                <p:nvPr/>
              </p:nvCxnSpPr>
              <p:spPr>
                <a:xfrm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3" name="Straight Connector 202"/>
                <p:cNvCxnSpPr/>
                <p:nvPr/>
              </p:nvCxnSpPr>
              <p:spPr>
                <a:xfrm flipV="1"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5" name="Group 174"/>
              <p:cNvGrpSpPr/>
              <p:nvPr/>
            </p:nvGrpSpPr>
            <p:grpSpPr>
              <a:xfrm>
                <a:off x="8256061" y="2702990"/>
                <a:ext cx="91440" cy="91440"/>
                <a:chOff x="3728621" y="2166150"/>
                <a:chExt cx="914400" cy="914400"/>
              </a:xfrm>
            </p:grpSpPr>
            <p:cxnSp>
              <p:nvCxnSpPr>
                <p:cNvPr id="200" name="Straight Connector 199"/>
                <p:cNvCxnSpPr/>
                <p:nvPr/>
              </p:nvCxnSpPr>
              <p:spPr>
                <a:xfrm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1" name="Straight Connector 200"/>
                <p:cNvCxnSpPr/>
                <p:nvPr/>
              </p:nvCxnSpPr>
              <p:spPr>
                <a:xfrm flipV="1"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6" name="Group 175"/>
              <p:cNvGrpSpPr/>
              <p:nvPr/>
            </p:nvGrpSpPr>
            <p:grpSpPr>
              <a:xfrm>
                <a:off x="8264939" y="3084730"/>
                <a:ext cx="91440" cy="91440"/>
                <a:chOff x="3728621" y="2166150"/>
                <a:chExt cx="914400" cy="914400"/>
              </a:xfrm>
            </p:grpSpPr>
            <p:cxnSp>
              <p:nvCxnSpPr>
                <p:cNvPr id="198" name="Straight Connector 197"/>
                <p:cNvCxnSpPr/>
                <p:nvPr/>
              </p:nvCxnSpPr>
              <p:spPr>
                <a:xfrm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9" name="Straight Connector 198"/>
                <p:cNvCxnSpPr/>
                <p:nvPr/>
              </p:nvCxnSpPr>
              <p:spPr>
                <a:xfrm flipV="1"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7" name="Group 176"/>
              <p:cNvGrpSpPr/>
              <p:nvPr/>
            </p:nvGrpSpPr>
            <p:grpSpPr>
              <a:xfrm>
                <a:off x="5779243" y="2295971"/>
                <a:ext cx="91440" cy="91440"/>
                <a:chOff x="3728621" y="2166150"/>
                <a:chExt cx="914400" cy="914400"/>
              </a:xfrm>
            </p:grpSpPr>
            <p:cxnSp>
              <p:nvCxnSpPr>
                <p:cNvPr id="196" name="Straight Connector 195"/>
                <p:cNvCxnSpPr/>
                <p:nvPr/>
              </p:nvCxnSpPr>
              <p:spPr>
                <a:xfrm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7" name="Straight Connector 196"/>
                <p:cNvCxnSpPr/>
                <p:nvPr/>
              </p:nvCxnSpPr>
              <p:spPr>
                <a:xfrm flipV="1"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8" name="Group 177"/>
              <p:cNvGrpSpPr/>
              <p:nvPr/>
            </p:nvGrpSpPr>
            <p:grpSpPr>
              <a:xfrm>
                <a:off x="6292148" y="1066181"/>
                <a:ext cx="91440" cy="91440"/>
                <a:chOff x="3728621" y="2166150"/>
                <a:chExt cx="914400" cy="914400"/>
              </a:xfrm>
            </p:grpSpPr>
            <p:cxnSp>
              <p:nvCxnSpPr>
                <p:cNvPr id="194" name="Straight Connector 193"/>
                <p:cNvCxnSpPr/>
                <p:nvPr/>
              </p:nvCxnSpPr>
              <p:spPr>
                <a:xfrm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Straight Connector 194"/>
                <p:cNvCxnSpPr/>
                <p:nvPr/>
              </p:nvCxnSpPr>
              <p:spPr>
                <a:xfrm flipV="1"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9" name="Group 178"/>
              <p:cNvGrpSpPr/>
              <p:nvPr/>
            </p:nvGrpSpPr>
            <p:grpSpPr>
              <a:xfrm>
                <a:off x="6789294" y="1056114"/>
                <a:ext cx="91440" cy="91440"/>
                <a:chOff x="3728621" y="2166150"/>
                <a:chExt cx="914400" cy="914400"/>
              </a:xfrm>
            </p:grpSpPr>
            <p:cxnSp>
              <p:nvCxnSpPr>
                <p:cNvPr id="192" name="Straight Connector 191"/>
                <p:cNvCxnSpPr/>
                <p:nvPr/>
              </p:nvCxnSpPr>
              <p:spPr>
                <a:xfrm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Straight Connector 192"/>
                <p:cNvCxnSpPr/>
                <p:nvPr/>
              </p:nvCxnSpPr>
              <p:spPr>
                <a:xfrm flipV="1"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0" name="Group 179"/>
              <p:cNvGrpSpPr/>
              <p:nvPr/>
            </p:nvGrpSpPr>
            <p:grpSpPr>
              <a:xfrm>
                <a:off x="5777676" y="1056658"/>
                <a:ext cx="91440" cy="91440"/>
                <a:chOff x="3728621" y="2166150"/>
                <a:chExt cx="914400" cy="914400"/>
              </a:xfrm>
            </p:grpSpPr>
            <p:cxnSp>
              <p:nvCxnSpPr>
                <p:cNvPr id="190" name="Straight Connector 189"/>
                <p:cNvCxnSpPr/>
                <p:nvPr/>
              </p:nvCxnSpPr>
              <p:spPr>
                <a:xfrm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Straight Connector 190"/>
                <p:cNvCxnSpPr/>
                <p:nvPr/>
              </p:nvCxnSpPr>
              <p:spPr>
                <a:xfrm flipV="1"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1" name="Group 180"/>
              <p:cNvGrpSpPr/>
              <p:nvPr/>
            </p:nvGrpSpPr>
            <p:grpSpPr>
              <a:xfrm>
                <a:off x="7292962" y="1067751"/>
                <a:ext cx="91440" cy="91440"/>
                <a:chOff x="3728621" y="2166150"/>
                <a:chExt cx="914400" cy="914400"/>
              </a:xfrm>
            </p:grpSpPr>
            <p:cxnSp>
              <p:nvCxnSpPr>
                <p:cNvPr id="188" name="Straight Connector 187"/>
                <p:cNvCxnSpPr/>
                <p:nvPr/>
              </p:nvCxnSpPr>
              <p:spPr>
                <a:xfrm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Straight Connector 188"/>
                <p:cNvCxnSpPr/>
                <p:nvPr/>
              </p:nvCxnSpPr>
              <p:spPr>
                <a:xfrm flipV="1"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2" name="Group 181"/>
              <p:cNvGrpSpPr/>
              <p:nvPr/>
            </p:nvGrpSpPr>
            <p:grpSpPr>
              <a:xfrm>
                <a:off x="7790108" y="1057684"/>
                <a:ext cx="91440" cy="91440"/>
                <a:chOff x="3728621" y="2166150"/>
                <a:chExt cx="914400" cy="914400"/>
              </a:xfrm>
            </p:grpSpPr>
            <p:cxnSp>
              <p:nvCxnSpPr>
                <p:cNvPr id="186" name="Straight Connector 185"/>
                <p:cNvCxnSpPr/>
                <p:nvPr/>
              </p:nvCxnSpPr>
              <p:spPr>
                <a:xfrm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7" name="Straight Connector 186"/>
                <p:cNvCxnSpPr/>
                <p:nvPr/>
              </p:nvCxnSpPr>
              <p:spPr>
                <a:xfrm flipV="1"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3" name="Group 182"/>
              <p:cNvGrpSpPr/>
              <p:nvPr/>
            </p:nvGrpSpPr>
            <p:grpSpPr>
              <a:xfrm>
                <a:off x="8254492" y="1067749"/>
                <a:ext cx="91440" cy="91440"/>
                <a:chOff x="3728621" y="2166150"/>
                <a:chExt cx="914400" cy="914400"/>
              </a:xfrm>
            </p:grpSpPr>
            <p:cxnSp>
              <p:nvCxnSpPr>
                <p:cNvPr id="184" name="Straight Connector 183"/>
                <p:cNvCxnSpPr/>
                <p:nvPr/>
              </p:nvCxnSpPr>
              <p:spPr>
                <a:xfrm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Straight Connector 184"/>
                <p:cNvCxnSpPr/>
                <p:nvPr/>
              </p:nvCxnSpPr>
              <p:spPr>
                <a:xfrm flipV="1">
                  <a:off x="3728621" y="2166150"/>
                  <a:ext cx="914400" cy="9144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68" name="Group 267"/>
          <p:cNvGrpSpPr/>
          <p:nvPr/>
        </p:nvGrpSpPr>
        <p:grpSpPr>
          <a:xfrm>
            <a:off x="6709759" y="3999903"/>
            <a:ext cx="358775" cy="2124654"/>
            <a:chOff x="6698181" y="4219826"/>
            <a:chExt cx="358775" cy="2124654"/>
          </a:xfrm>
        </p:grpSpPr>
        <p:sp>
          <p:nvSpPr>
            <p:cNvPr id="256" name="Line 87"/>
            <p:cNvSpPr>
              <a:spLocks noChangeShapeType="1"/>
            </p:cNvSpPr>
            <p:nvPr/>
          </p:nvSpPr>
          <p:spPr bwMode="auto">
            <a:xfrm rot="5400000">
              <a:off x="6054735" y="5016945"/>
              <a:ext cx="1594237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fr-FR" sz="24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257" name="Group 256"/>
            <p:cNvGrpSpPr/>
            <p:nvPr/>
          </p:nvGrpSpPr>
          <p:grpSpPr>
            <a:xfrm>
              <a:off x="6698181" y="5882815"/>
              <a:ext cx="358775" cy="461665"/>
              <a:chOff x="6227110" y="2181863"/>
              <a:chExt cx="358775" cy="461665"/>
            </a:xfrm>
          </p:grpSpPr>
          <p:sp>
            <p:nvSpPr>
              <p:cNvPr id="258" name="Text Box 94"/>
              <p:cNvSpPr txBox="1">
                <a:spLocks noChangeAspect="1" noChangeArrowheads="1"/>
              </p:cNvSpPr>
              <p:nvPr/>
            </p:nvSpPr>
            <p:spPr bwMode="auto">
              <a:xfrm>
                <a:off x="6227110" y="2181863"/>
                <a:ext cx="358775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rIns="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fr-FR" sz="2400" b="1">
                    <a:solidFill>
                      <a:srgbClr val="FFFF00"/>
                    </a:solidFill>
                    <a:latin typeface="Calibri"/>
                    <a:cs typeface="Times New Roman" pitchFamily="18" charset="0"/>
                  </a:rPr>
                  <a:t>F</a:t>
                </a:r>
                <a:r>
                  <a:rPr lang="fr-FR" sz="2400" b="1" baseline="-25000">
                    <a:solidFill>
                      <a:srgbClr val="FFFF00"/>
                    </a:solidFill>
                    <a:latin typeface="Calibri"/>
                    <a:cs typeface="Times New Roman" pitchFamily="18" charset="0"/>
                  </a:rPr>
                  <a:t>L</a:t>
                </a:r>
                <a:endParaRPr lang="el-GR" sz="2400" b="1" i="1" baseline="-25000">
                  <a:solidFill>
                    <a:srgbClr val="FFFF00"/>
                  </a:solidFill>
                  <a:latin typeface="Calibri"/>
                  <a:cs typeface="Times New Roman" pitchFamily="18" charset="0"/>
                </a:endParaRPr>
              </a:p>
            </p:txBody>
          </p:sp>
          <p:sp>
            <p:nvSpPr>
              <p:cNvPr id="259" name="Line 95"/>
              <p:cNvSpPr>
                <a:spLocks noChangeAspect="1" noChangeShapeType="1"/>
              </p:cNvSpPr>
              <p:nvPr/>
            </p:nvSpPr>
            <p:spPr bwMode="auto">
              <a:xfrm>
                <a:off x="6280450" y="2252348"/>
                <a:ext cx="219075" cy="1587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 sz="2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grpSp>
        <p:nvGrpSpPr>
          <p:cNvPr id="267" name="Group 266"/>
          <p:cNvGrpSpPr/>
          <p:nvPr/>
        </p:nvGrpSpPr>
        <p:grpSpPr>
          <a:xfrm>
            <a:off x="6684041" y="3353130"/>
            <a:ext cx="1370720" cy="815923"/>
            <a:chOff x="6672466" y="3573051"/>
            <a:chExt cx="1370720" cy="815923"/>
          </a:xfrm>
        </p:grpSpPr>
        <p:sp>
          <p:nvSpPr>
            <p:cNvPr id="138" name="Line 77"/>
            <p:cNvSpPr>
              <a:spLocks noChangeShapeType="1"/>
            </p:cNvSpPr>
            <p:nvPr/>
          </p:nvSpPr>
          <p:spPr bwMode="auto">
            <a:xfrm>
              <a:off x="6992803" y="4209587"/>
              <a:ext cx="915988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fr-FR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9" name="Text Box 82"/>
            <p:cNvSpPr txBox="1">
              <a:spLocks noChangeAspect="1" noChangeArrowheads="1"/>
            </p:cNvSpPr>
            <p:nvPr/>
          </p:nvSpPr>
          <p:spPr bwMode="auto">
            <a:xfrm>
              <a:off x="7684411" y="3770652"/>
              <a:ext cx="35877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r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2400" b="1">
                  <a:solidFill>
                    <a:prstClr val="white"/>
                  </a:solidFill>
                  <a:latin typeface="Calibri"/>
                  <a:cs typeface="Times New Roman" pitchFamily="18" charset="0"/>
                </a:rPr>
                <a:t>v</a:t>
              </a:r>
              <a:endParaRPr lang="el-GR" sz="2400" b="1" i="1" baseline="-25000">
                <a:solidFill>
                  <a:prstClr val="white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140" name="Line 83"/>
            <p:cNvSpPr>
              <a:spLocks noChangeShapeType="1"/>
            </p:cNvSpPr>
            <p:nvPr/>
          </p:nvSpPr>
          <p:spPr bwMode="auto">
            <a:xfrm>
              <a:off x="7766551" y="3905422"/>
              <a:ext cx="2286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1" name="Text Box 86"/>
            <p:cNvSpPr txBox="1">
              <a:spLocks noChangeAspect="1" noChangeArrowheads="1"/>
            </p:cNvSpPr>
            <p:nvPr/>
          </p:nvSpPr>
          <p:spPr bwMode="auto">
            <a:xfrm>
              <a:off x="6672466" y="3573051"/>
              <a:ext cx="35877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r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2400" b="1">
                  <a:solidFill>
                    <a:srgbClr val="00FFFF"/>
                  </a:solidFill>
                  <a:latin typeface="Calibri"/>
                  <a:cs typeface="Times New Roman" pitchFamily="18" charset="0"/>
                </a:rPr>
                <a:t>q</a:t>
              </a:r>
              <a:endParaRPr lang="el-GR" sz="2400" b="1" i="1" baseline="-25000">
                <a:solidFill>
                  <a:srgbClr val="00FFFF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260" name="Oval 89"/>
            <p:cNvSpPr>
              <a:spLocks noChangeAspect="1" noChangeArrowheads="1"/>
            </p:cNvSpPr>
            <p:nvPr/>
          </p:nvSpPr>
          <p:spPr bwMode="auto">
            <a:xfrm flipH="1">
              <a:off x="6679748" y="4039724"/>
              <a:ext cx="349250" cy="349250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1" name="Line 92"/>
            <p:cNvSpPr>
              <a:spLocks noChangeAspect="1" noChangeShapeType="1"/>
            </p:cNvSpPr>
            <p:nvPr/>
          </p:nvSpPr>
          <p:spPr bwMode="auto">
            <a:xfrm rot="5400000" flipH="1">
              <a:off x="6856933" y="4040043"/>
              <a:ext cx="0" cy="34779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24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69" name="Text Box 2700"/>
          <p:cNvSpPr txBox="1">
            <a:spLocks noChangeAspect="1" noChangeArrowheads="1"/>
          </p:cNvSpPr>
          <p:nvPr/>
        </p:nvSpPr>
        <p:spPr bwMode="auto">
          <a:xfrm>
            <a:off x="2812190" y="1737594"/>
            <a:ext cx="2905948" cy="699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100000"/>
                    <a:lumOff val="0"/>
                  </a:schemeClr>
                </a:solidFill>
              </a14:hiddenFill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en-US" sz="2800" b="1">
                <a:solidFill>
                  <a:srgbClr val="FFC000">
                    <a:lumMod val="40000"/>
                    <a:lumOff val="6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 LORENT</a:t>
            </a:r>
            <a:endParaRPr lang="en-US" sz="2400" b="1" i="1">
              <a:solidFill>
                <a:srgbClr val="FFC000">
                  <a:lumMod val="40000"/>
                  <a:lumOff val="60000"/>
                </a:srgb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2" name="Group 271"/>
          <p:cNvGrpSpPr/>
          <p:nvPr/>
        </p:nvGrpSpPr>
        <p:grpSpPr>
          <a:xfrm>
            <a:off x="2812190" y="5955154"/>
            <a:ext cx="2905948" cy="699255"/>
            <a:chOff x="2948097" y="1738472"/>
            <a:chExt cx="2905948" cy="699255"/>
          </a:xfrm>
        </p:grpSpPr>
        <p:sp>
          <p:nvSpPr>
            <p:cNvPr id="273" name="Text Box 2700"/>
            <p:cNvSpPr txBox="1">
              <a:spLocks noChangeAspect="1" noChangeArrowheads="1"/>
            </p:cNvSpPr>
            <p:nvPr/>
          </p:nvSpPr>
          <p:spPr bwMode="auto">
            <a:xfrm>
              <a:off x="2948097" y="1738472"/>
              <a:ext cx="2905948" cy="6992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lumMod val="100000"/>
                      <a:lumOff val="0"/>
                    </a:schemeClr>
                  </a:solidFill>
                </a14:hiddenFill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lnSpc>
                  <a:spcPct val="120000"/>
                </a:lnSpc>
                <a:spcAft>
                  <a:spcPts val="1200"/>
                </a:spcAft>
              </a:pPr>
              <a:r>
                <a:rPr lang="en-US" sz="3200" b="1">
                  <a:solidFill>
                    <a:prstClr val="white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en-US" sz="3200" b="1" baseline="-25000">
                  <a:solidFill>
                    <a:prstClr val="white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3200" b="1">
                  <a:solidFill>
                    <a:prstClr val="white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= qvB</a:t>
              </a:r>
              <a:endParaRPr lang="en-US" sz="2800" b="1" i="1">
                <a:solidFill>
                  <a:prstClr val="whit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4" name="Rounded Rectangle 273"/>
            <p:cNvSpPr/>
            <p:nvPr/>
          </p:nvSpPr>
          <p:spPr>
            <a:xfrm>
              <a:off x="3414532" y="1747778"/>
              <a:ext cx="1848961" cy="648182"/>
            </a:xfrm>
            <a:prstGeom prst="round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6085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ntagon 1"/>
          <p:cNvSpPr/>
          <p:nvPr/>
        </p:nvSpPr>
        <p:spPr>
          <a:xfrm>
            <a:off x="0" y="1066800"/>
            <a:ext cx="5562600" cy="762000"/>
          </a:xfrm>
          <a:prstGeom prst="homePlate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Chiều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lực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lorentz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0" y="2057400"/>
          <a:ext cx="9144000" cy="48006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en-US" sz="3200" u="none" baseline="0" dirty="0" err="1">
                          <a:solidFill>
                            <a:schemeClr val="bg1"/>
                          </a:solidFill>
                          <a:latin typeface="VNI-Times" pitchFamily="2" charset="0"/>
                        </a:rPr>
                        <a:t>Điện</a:t>
                      </a:r>
                      <a:r>
                        <a:rPr lang="en-US" sz="3200" u="none" baseline="0" dirty="0">
                          <a:solidFill>
                            <a:schemeClr val="bg1"/>
                          </a:solidFill>
                          <a:latin typeface="VNI-Times" pitchFamily="2" charset="0"/>
                        </a:rPr>
                        <a:t> </a:t>
                      </a:r>
                      <a:r>
                        <a:rPr lang="en-US" sz="3200" u="none" baseline="0" dirty="0" err="1">
                          <a:solidFill>
                            <a:schemeClr val="bg1"/>
                          </a:solidFill>
                          <a:latin typeface="VNI-Times" pitchFamily="2" charset="0"/>
                        </a:rPr>
                        <a:t>tích</a:t>
                      </a:r>
                      <a:r>
                        <a:rPr lang="en-US" sz="3200" u="none" baseline="0" dirty="0">
                          <a:solidFill>
                            <a:schemeClr val="bg1"/>
                          </a:solidFill>
                          <a:latin typeface="VNI-Times" pitchFamily="2" charset="0"/>
                        </a:rPr>
                        <a:t> </a:t>
                      </a:r>
                      <a:r>
                        <a:rPr lang="en-US" sz="3200" i="1" u="none" baseline="0" dirty="0">
                          <a:solidFill>
                            <a:schemeClr val="bg1"/>
                          </a:solidFill>
                          <a:latin typeface="VNI-Times" pitchFamily="2" charset="0"/>
                        </a:rPr>
                        <a:t>q &gt; 0</a:t>
                      </a:r>
                      <a:endParaRPr lang="en-US" sz="3200" b="1" i="1" u="none" dirty="0">
                        <a:solidFill>
                          <a:schemeClr val="bg1"/>
                        </a:solidFill>
                        <a:latin typeface="VNI-Times" pitchFamily="2" charset="0"/>
                      </a:endParaRPr>
                    </a:p>
                  </a:txBody>
                  <a:tcPr anchor="ctr" anchorCtr="1"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u="none" baseline="0" dirty="0" err="1">
                          <a:solidFill>
                            <a:schemeClr val="bg1"/>
                          </a:solidFill>
                          <a:latin typeface="VNI-Times" pitchFamily="2" charset="0"/>
                        </a:rPr>
                        <a:t>Điện</a:t>
                      </a:r>
                      <a:r>
                        <a:rPr lang="en-US" sz="3200" u="none" baseline="0" dirty="0">
                          <a:solidFill>
                            <a:schemeClr val="bg1"/>
                          </a:solidFill>
                          <a:latin typeface="VNI-Times" pitchFamily="2" charset="0"/>
                        </a:rPr>
                        <a:t> </a:t>
                      </a:r>
                      <a:r>
                        <a:rPr lang="en-US" sz="3200" u="none" baseline="0" dirty="0" err="1">
                          <a:solidFill>
                            <a:schemeClr val="bg1"/>
                          </a:solidFill>
                          <a:latin typeface="VNI-Times" pitchFamily="2" charset="0"/>
                        </a:rPr>
                        <a:t>tích</a:t>
                      </a:r>
                      <a:r>
                        <a:rPr lang="en-US" sz="3200" u="none" baseline="0" dirty="0">
                          <a:solidFill>
                            <a:schemeClr val="bg1"/>
                          </a:solidFill>
                          <a:latin typeface="VNI-Times" pitchFamily="2" charset="0"/>
                        </a:rPr>
                        <a:t> </a:t>
                      </a:r>
                      <a:r>
                        <a:rPr lang="en-US" sz="3200" i="1" u="none" baseline="0" dirty="0">
                          <a:solidFill>
                            <a:schemeClr val="bg1"/>
                          </a:solidFill>
                          <a:latin typeface="VNI-Times" pitchFamily="2" charset="0"/>
                        </a:rPr>
                        <a:t>q &lt; 0</a:t>
                      </a:r>
                      <a:endParaRPr lang="en-US" sz="3200" i="1" u="none" dirty="0">
                        <a:solidFill>
                          <a:schemeClr val="bg1"/>
                        </a:solidFill>
                        <a:latin typeface="VNI-Times" pitchFamily="2" charset="0"/>
                      </a:endParaRPr>
                    </a:p>
                  </a:txBody>
                  <a:tcPr anchor="ctr" anchorCtr="1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38600"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VNI-Times" pitchFamily="2" charset="0"/>
                      </a:endParaRPr>
                    </a:p>
                  </a:txBody>
                  <a:tcPr anchor="ctr" anchorCtr="1"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VNI-Times" pitchFamily="2" charset="0"/>
                      </a:endParaRPr>
                    </a:p>
                  </a:txBody>
                  <a:tcPr anchor="ctr" anchorCtr="1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3555" name="Object 3"/>
          <p:cNvGraphicFramePr>
            <a:graphicFrameLocks noChangeAspect="1"/>
          </p:cNvGraphicFramePr>
          <p:nvPr/>
        </p:nvGraphicFramePr>
        <p:xfrm>
          <a:off x="152400" y="3581400"/>
          <a:ext cx="3610443" cy="373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5810040" imgH="6006960" progId="">
                  <p:embed/>
                </p:oleObj>
              </mc:Choice>
              <mc:Fallback>
                <p:oleObj name="CorelDRAW" r:id="rId2" imgW="5810040" imgH="6006960" progId="">
                  <p:embed/>
                  <p:pic>
                    <p:nvPicPr>
                      <p:cNvPr id="2355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3581400"/>
                        <a:ext cx="3610443" cy="3733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9" name="Straight Arrow Connector 18"/>
          <p:cNvCxnSpPr/>
          <p:nvPr/>
        </p:nvCxnSpPr>
        <p:spPr>
          <a:xfrm flipV="1">
            <a:off x="2286000" y="3200400"/>
            <a:ext cx="1905000" cy="1676400"/>
          </a:xfrm>
          <a:prstGeom prst="straightConnector1">
            <a:avLst/>
          </a:prstGeom>
          <a:ln w="5715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1637506" y="4228306"/>
            <a:ext cx="1296194" cy="794"/>
          </a:xfrm>
          <a:prstGeom prst="line">
            <a:avLst/>
          </a:prstGeom>
          <a:ln w="571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5400000">
            <a:off x="1790700" y="6361906"/>
            <a:ext cx="990600" cy="1588"/>
          </a:xfrm>
          <a:prstGeom prst="straightConnector1">
            <a:avLst/>
          </a:prstGeom>
          <a:ln w="57150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16200000" flipV="1">
            <a:off x="990599" y="3581400"/>
            <a:ext cx="1447800" cy="1143000"/>
          </a:xfrm>
          <a:prstGeom prst="straightConnector1">
            <a:avLst/>
          </a:prstGeom>
          <a:ln w="76200">
            <a:solidFill>
              <a:srgbClr val="FF0000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lowchart: Connector 28"/>
          <p:cNvSpPr/>
          <p:nvPr/>
        </p:nvSpPr>
        <p:spPr>
          <a:xfrm>
            <a:off x="2057400" y="4724400"/>
            <a:ext cx="457200" cy="457200"/>
          </a:xfrm>
          <a:prstGeom prst="flowChart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+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362200" y="6324600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B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2362200" y="6400800"/>
            <a:ext cx="533400" cy="1588"/>
          </a:xfrm>
          <a:prstGeom prst="straightConnector1">
            <a:avLst/>
          </a:prstGeom>
          <a:ln w="38100">
            <a:solidFill>
              <a:schemeClr val="accent3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505200" y="2971800"/>
            <a:ext cx="5334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v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3505200" y="3124200"/>
            <a:ext cx="381000" cy="1588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371600" y="2895600"/>
            <a:ext cx="5334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f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1371600" y="2971800"/>
            <a:ext cx="533400" cy="1588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9" name="Object 3"/>
          <p:cNvGraphicFramePr>
            <a:graphicFrameLocks noChangeAspect="1"/>
          </p:cNvGraphicFramePr>
          <p:nvPr/>
        </p:nvGraphicFramePr>
        <p:xfrm>
          <a:off x="4800600" y="3581400"/>
          <a:ext cx="3610443" cy="373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5810040" imgH="6006960" progId="">
                  <p:embed/>
                </p:oleObj>
              </mc:Choice>
              <mc:Fallback>
                <p:oleObj name="CorelDRAW" r:id="rId4" imgW="5810040" imgH="6006960" progId="">
                  <p:embed/>
                  <p:pic>
                    <p:nvPicPr>
                      <p:cNvPr id="4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3581400"/>
                        <a:ext cx="3610443" cy="3733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0" name="Straight Arrow Connector 49"/>
          <p:cNvCxnSpPr/>
          <p:nvPr/>
        </p:nvCxnSpPr>
        <p:spPr>
          <a:xfrm flipV="1">
            <a:off x="6934200" y="3200400"/>
            <a:ext cx="1905000" cy="1676400"/>
          </a:xfrm>
          <a:prstGeom prst="straightConnector1">
            <a:avLst/>
          </a:prstGeom>
          <a:ln w="5715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rot="5400000">
            <a:off x="6285706" y="4228306"/>
            <a:ext cx="1296194" cy="794"/>
          </a:xfrm>
          <a:prstGeom prst="line">
            <a:avLst/>
          </a:prstGeom>
          <a:ln w="571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rot="5400000">
            <a:off x="6438900" y="6361906"/>
            <a:ext cx="990600" cy="1588"/>
          </a:xfrm>
          <a:prstGeom prst="straightConnector1">
            <a:avLst/>
          </a:prstGeom>
          <a:ln w="57150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rot="16200000" flipH="1">
            <a:off x="6819899" y="4991099"/>
            <a:ext cx="1371600" cy="1143001"/>
          </a:xfrm>
          <a:prstGeom prst="straightConnector1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Flowchart: Connector 53"/>
          <p:cNvSpPr/>
          <p:nvPr/>
        </p:nvSpPr>
        <p:spPr>
          <a:xfrm>
            <a:off x="6705600" y="4724400"/>
            <a:ext cx="457200" cy="457200"/>
          </a:xfrm>
          <a:prstGeom prst="flowChartConnector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-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010400" y="6324600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B</a:t>
            </a:r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7010400" y="6400800"/>
            <a:ext cx="533400" cy="1588"/>
          </a:xfrm>
          <a:prstGeom prst="straightConnector1">
            <a:avLst/>
          </a:prstGeom>
          <a:ln w="38100">
            <a:solidFill>
              <a:schemeClr val="accent3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8153400" y="2971800"/>
            <a:ext cx="5334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v</a:t>
            </a:r>
          </a:p>
        </p:txBody>
      </p:sp>
      <p:cxnSp>
        <p:nvCxnSpPr>
          <p:cNvPr id="58" name="Straight Arrow Connector 57"/>
          <p:cNvCxnSpPr/>
          <p:nvPr/>
        </p:nvCxnSpPr>
        <p:spPr>
          <a:xfrm>
            <a:off x="8153400" y="3124200"/>
            <a:ext cx="381000" cy="1588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8077200" y="5791200"/>
            <a:ext cx="5334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f</a:t>
            </a:r>
          </a:p>
        </p:txBody>
      </p:sp>
      <p:cxnSp>
        <p:nvCxnSpPr>
          <p:cNvPr id="60" name="Straight Arrow Connector 59"/>
          <p:cNvCxnSpPr/>
          <p:nvPr/>
        </p:nvCxnSpPr>
        <p:spPr>
          <a:xfrm>
            <a:off x="8077200" y="5867400"/>
            <a:ext cx="533400" cy="1588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Pentagon 38"/>
          <p:cNvSpPr/>
          <p:nvPr/>
        </p:nvSpPr>
        <p:spPr>
          <a:xfrm>
            <a:off x="1143000" y="228600"/>
            <a:ext cx="4155515" cy="762000"/>
          </a:xfrm>
          <a:prstGeom prst="homePlat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translucentPowde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76200" y="76200"/>
            <a:ext cx="1181100" cy="99060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uchon" pitchFamily="2" charset="0"/>
                <a:ea typeface="+mn-ea"/>
                <a:cs typeface="+mn-cs"/>
              </a:rPr>
              <a:t>I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295400" y="304800"/>
            <a:ext cx="335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dirty="0">
                <a:solidFill>
                  <a:prstClr val="black"/>
                </a:solidFill>
                <a:latin typeface="VNI-Times" pitchFamily="2" charset="0"/>
              </a:rPr>
              <a:t>LỰC LORENTZ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912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3" grpId="0"/>
      <p:bldP spid="36" grpId="0"/>
      <p:bldP spid="54" grpId="0" animBg="1"/>
      <p:bldP spid="55" grpId="0"/>
      <p:bldP spid="57" grpId="0"/>
      <p:bldP spid="59" grpId="0"/>
      <p:bldP spid="39" grpId="0" animBg="1"/>
      <p:bldP spid="40" grpId="0" animBg="1"/>
      <p:bldP spid="4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84" name="Group 4"/>
          <p:cNvGrpSpPr>
            <a:grpSpLocks/>
          </p:cNvGrpSpPr>
          <p:nvPr/>
        </p:nvGrpSpPr>
        <p:grpSpPr bwMode="auto">
          <a:xfrm>
            <a:off x="5183072" y="2325688"/>
            <a:ext cx="3732328" cy="3202306"/>
            <a:chOff x="3697" y="2683"/>
            <a:chExt cx="6381" cy="6532"/>
          </a:xfrm>
        </p:grpSpPr>
        <p:sp>
          <p:nvSpPr>
            <p:cNvPr id="46085" name="Freeform 5"/>
            <p:cNvSpPr>
              <a:spLocks/>
            </p:cNvSpPr>
            <p:nvPr/>
          </p:nvSpPr>
          <p:spPr bwMode="auto">
            <a:xfrm>
              <a:off x="4630" y="4427"/>
              <a:ext cx="519" cy="2495"/>
            </a:xfrm>
            <a:custGeom>
              <a:avLst/>
              <a:gdLst>
                <a:gd name="T0" fmla="*/ 377 w 1556"/>
                <a:gd name="T1" fmla="*/ 0 h 7484"/>
                <a:gd name="T2" fmla="*/ 151 w 1556"/>
                <a:gd name="T3" fmla="*/ 378 h 7484"/>
                <a:gd name="T4" fmla="*/ 1130 w 1556"/>
                <a:gd name="T5" fmla="*/ 1361 h 7484"/>
                <a:gd name="T6" fmla="*/ 1513 w 1556"/>
                <a:gd name="T7" fmla="*/ 3071 h 7484"/>
                <a:gd name="T8" fmla="*/ 1556 w 1556"/>
                <a:gd name="T9" fmla="*/ 5908 h 7484"/>
                <a:gd name="T10" fmla="*/ 0 w 1556"/>
                <a:gd name="T11" fmla="*/ 7484 h 7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56" h="7484">
                  <a:moveTo>
                    <a:pt x="377" y="0"/>
                  </a:moveTo>
                  <a:lnTo>
                    <a:pt x="151" y="378"/>
                  </a:lnTo>
                  <a:lnTo>
                    <a:pt x="1130" y="1361"/>
                  </a:lnTo>
                  <a:lnTo>
                    <a:pt x="1513" y="3071"/>
                  </a:lnTo>
                  <a:lnTo>
                    <a:pt x="1556" y="5908"/>
                  </a:lnTo>
                  <a:lnTo>
                    <a:pt x="0" y="7484"/>
                  </a:lnTo>
                </a:path>
              </a:pathLst>
            </a:custGeom>
            <a:noFill/>
            <a:ln w="57150" cmpd="sng">
              <a:solidFill>
                <a:schemeClr val="tx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.VnArial" panose="020B7200000000000000" pitchFamily="34" charset="0"/>
              </a:endParaRPr>
            </a:p>
          </p:txBody>
        </p:sp>
        <p:sp>
          <p:nvSpPr>
            <p:cNvPr id="46086" name="Line 6"/>
            <p:cNvSpPr>
              <a:spLocks noChangeShapeType="1"/>
            </p:cNvSpPr>
            <p:nvPr/>
          </p:nvSpPr>
          <p:spPr bwMode="auto">
            <a:xfrm flipV="1">
              <a:off x="7947" y="5057"/>
              <a:ext cx="1054" cy="961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.VnArial" panose="020B7200000000000000" pitchFamily="34" charset="0"/>
              </a:endParaRPr>
            </a:p>
          </p:txBody>
        </p:sp>
        <p:sp>
          <p:nvSpPr>
            <p:cNvPr id="46087" name="Freeform 7"/>
            <p:cNvSpPr>
              <a:spLocks/>
            </p:cNvSpPr>
            <p:nvPr/>
          </p:nvSpPr>
          <p:spPr bwMode="auto">
            <a:xfrm>
              <a:off x="8925" y="4754"/>
              <a:ext cx="149" cy="303"/>
            </a:xfrm>
            <a:custGeom>
              <a:avLst/>
              <a:gdLst>
                <a:gd name="T0" fmla="*/ 226 w 447"/>
                <a:gd name="T1" fmla="*/ 907 h 907"/>
                <a:gd name="T2" fmla="*/ 447 w 447"/>
                <a:gd name="T3" fmla="*/ 576 h 907"/>
                <a:gd name="T4" fmla="*/ 350 w 447"/>
                <a:gd name="T5" fmla="*/ 189 h 907"/>
                <a:gd name="T6" fmla="*/ 0 w 447"/>
                <a:gd name="T7" fmla="*/ 0 h 9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7" h="907">
                  <a:moveTo>
                    <a:pt x="226" y="907"/>
                  </a:moveTo>
                  <a:lnTo>
                    <a:pt x="447" y="576"/>
                  </a:lnTo>
                  <a:lnTo>
                    <a:pt x="350" y="189"/>
                  </a:lnTo>
                  <a:lnTo>
                    <a:pt x="0" y="0"/>
                  </a:lnTo>
                </a:path>
              </a:pathLst>
            </a:custGeom>
            <a:noFill/>
            <a:ln w="57150" cmpd="sng">
              <a:solidFill>
                <a:schemeClr val="tx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.VnArial" panose="020B7200000000000000" pitchFamily="34" charset="0"/>
              </a:endParaRPr>
            </a:p>
          </p:txBody>
        </p:sp>
        <p:sp>
          <p:nvSpPr>
            <p:cNvPr id="46088" name="Line 8"/>
            <p:cNvSpPr>
              <a:spLocks noChangeShapeType="1"/>
            </p:cNvSpPr>
            <p:nvPr/>
          </p:nvSpPr>
          <p:spPr bwMode="auto">
            <a:xfrm flipH="1">
              <a:off x="7921" y="4754"/>
              <a:ext cx="1004" cy="789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.VnArial" panose="020B7200000000000000" pitchFamily="34" charset="0"/>
              </a:endParaRPr>
            </a:p>
          </p:txBody>
        </p:sp>
        <p:sp>
          <p:nvSpPr>
            <p:cNvPr id="46089" name="Line 9"/>
            <p:cNvSpPr>
              <a:spLocks noChangeShapeType="1"/>
            </p:cNvSpPr>
            <p:nvPr/>
          </p:nvSpPr>
          <p:spPr bwMode="auto">
            <a:xfrm flipV="1">
              <a:off x="7920" y="4338"/>
              <a:ext cx="1113" cy="1199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.VnArial" panose="020B7200000000000000" pitchFamily="34" charset="0"/>
              </a:endParaRPr>
            </a:p>
          </p:txBody>
        </p:sp>
        <p:sp>
          <p:nvSpPr>
            <p:cNvPr id="46090" name="Freeform 10"/>
            <p:cNvSpPr>
              <a:spLocks/>
            </p:cNvSpPr>
            <p:nvPr/>
          </p:nvSpPr>
          <p:spPr bwMode="auto">
            <a:xfrm>
              <a:off x="8923" y="4033"/>
              <a:ext cx="187" cy="305"/>
            </a:xfrm>
            <a:custGeom>
              <a:avLst/>
              <a:gdLst>
                <a:gd name="T0" fmla="*/ 331 w 562"/>
                <a:gd name="T1" fmla="*/ 917 h 917"/>
                <a:gd name="T2" fmla="*/ 562 w 562"/>
                <a:gd name="T3" fmla="*/ 546 h 917"/>
                <a:gd name="T4" fmla="*/ 413 w 562"/>
                <a:gd name="T5" fmla="*/ 135 h 917"/>
                <a:gd name="T6" fmla="*/ 0 w 562"/>
                <a:gd name="T7" fmla="*/ 0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2" h="917">
                  <a:moveTo>
                    <a:pt x="331" y="917"/>
                  </a:moveTo>
                  <a:lnTo>
                    <a:pt x="562" y="546"/>
                  </a:lnTo>
                  <a:lnTo>
                    <a:pt x="413" y="135"/>
                  </a:lnTo>
                  <a:lnTo>
                    <a:pt x="0" y="0"/>
                  </a:lnTo>
                </a:path>
              </a:pathLst>
            </a:custGeom>
            <a:noFill/>
            <a:ln w="57150" cmpd="sng">
              <a:solidFill>
                <a:schemeClr val="tx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.VnArial" panose="020B7200000000000000" pitchFamily="34" charset="0"/>
              </a:endParaRPr>
            </a:p>
          </p:txBody>
        </p:sp>
        <p:sp>
          <p:nvSpPr>
            <p:cNvPr id="46091" name="Line 11"/>
            <p:cNvSpPr>
              <a:spLocks noChangeShapeType="1"/>
            </p:cNvSpPr>
            <p:nvPr/>
          </p:nvSpPr>
          <p:spPr bwMode="auto">
            <a:xfrm flipH="1">
              <a:off x="7694" y="4033"/>
              <a:ext cx="1229" cy="1099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.VnArial" panose="020B7200000000000000" pitchFamily="34" charset="0"/>
              </a:endParaRPr>
            </a:p>
          </p:txBody>
        </p:sp>
        <p:sp>
          <p:nvSpPr>
            <p:cNvPr id="46092" name="Freeform 12"/>
            <p:cNvSpPr>
              <a:spLocks/>
            </p:cNvSpPr>
            <p:nvPr/>
          </p:nvSpPr>
          <p:spPr bwMode="auto">
            <a:xfrm>
              <a:off x="7644" y="5158"/>
              <a:ext cx="277" cy="730"/>
            </a:xfrm>
            <a:custGeom>
              <a:avLst/>
              <a:gdLst>
                <a:gd name="T0" fmla="*/ 829 w 829"/>
                <a:gd name="T1" fmla="*/ 2192 h 2192"/>
                <a:gd name="T2" fmla="*/ 769 w 829"/>
                <a:gd name="T3" fmla="*/ 961 h 2192"/>
                <a:gd name="T4" fmla="*/ 0 w 829"/>
                <a:gd name="T5" fmla="*/ 0 h 2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9" h="2192">
                  <a:moveTo>
                    <a:pt x="829" y="2192"/>
                  </a:moveTo>
                  <a:lnTo>
                    <a:pt x="769" y="961"/>
                  </a:lnTo>
                  <a:lnTo>
                    <a:pt x="0" y="0"/>
                  </a:lnTo>
                </a:path>
              </a:pathLst>
            </a:custGeom>
            <a:noFill/>
            <a:ln w="57150" cmpd="sng">
              <a:solidFill>
                <a:schemeClr val="tx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.VnArial" panose="020B7200000000000000" pitchFamily="34" charset="0"/>
              </a:endParaRPr>
            </a:p>
          </p:txBody>
        </p:sp>
        <p:sp>
          <p:nvSpPr>
            <p:cNvPr id="46093" name="Freeform 13"/>
            <p:cNvSpPr>
              <a:spLocks/>
            </p:cNvSpPr>
            <p:nvPr/>
          </p:nvSpPr>
          <p:spPr bwMode="auto">
            <a:xfrm>
              <a:off x="6382" y="6018"/>
              <a:ext cx="1565" cy="1178"/>
            </a:xfrm>
            <a:custGeom>
              <a:avLst/>
              <a:gdLst>
                <a:gd name="T0" fmla="*/ 4697 w 4697"/>
                <a:gd name="T1" fmla="*/ 0 h 3535"/>
                <a:gd name="T2" fmla="*/ 4262 w 4697"/>
                <a:gd name="T3" fmla="*/ 612 h 3535"/>
                <a:gd name="T4" fmla="*/ 0 w 4697"/>
                <a:gd name="T5" fmla="*/ 3535 h 3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97" h="3535">
                  <a:moveTo>
                    <a:pt x="4697" y="0"/>
                  </a:moveTo>
                  <a:lnTo>
                    <a:pt x="4262" y="612"/>
                  </a:lnTo>
                  <a:lnTo>
                    <a:pt x="0" y="3535"/>
                  </a:lnTo>
                </a:path>
              </a:pathLst>
            </a:custGeom>
            <a:noFill/>
            <a:ln w="57150" cmpd="sng">
              <a:solidFill>
                <a:schemeClr val="tx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.VnArial" panose="020B7200000000000000" pitchFamily="34" charset="0"/>
              </a:endParaRPr>
            </a:p>
          </p:txBody>
        </p:sp>
        <p:sp>
          <p:nvSpPr>
            <p:cNvPr id="46094" name="Line 14"/>
            <p:cNvSpPr>
              <a:spLocks noChangeShapeType="1"/>
            </p:cNvSpPr>
            <p:nvPr/>
          </p:nvSpPr>
          <p:spPr bwMode="auto">
            <a:xfrm flipH="1">
              <a:off x="5930" y="4578"/>
              <a:ext cx="843" cy="685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.VnArial" panose="020B7200000000000000" pitchFamily="34" charset="0"/>
              </a:endParaRPr>
            </a:p>
          </p:txBody>
        </p:sp>
        <p:sp>
          <p:nvSpPr>
            <p:cNvPr id="46095" name="Line 15"/>
            <p:cNvSpPr>
              <a:spLocks noChangeShapeType="1"/>
            </p:cNvSpPr>
            <p:nvPr/>
          </p:nvSpPr>
          <p:spPr bwMode="auto">
            <a:xfrm flipV="1">
              <a:off x="6773" y="3770"/>
              <a:ext cx="1210" cy="808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.VnArial" panose="020B7200000000000000" pitchFamily="34" charset="0"/>
              </a:endParaRPr>
            </a:p>
          </p:txBody>
        </p:sp>
        <p:sp>
          <p:nvSpPr>
            <p:cNvPr id="46096" name="Freeform 16"/>
            <p:cNvSpPr>
              <a:spLocks/>
            </p:cNvSpPr>
            <p:nvPr/>
          </p:nvSpPr>
          <p:spPr bwMode="auto">
            <a:xfrm>
              <a:off x="7983" y="3737"/>
              <a:ext cx="279" cy="206"/>
            </a:xfrm>
            <a:custGeom>
              <a:avLst/>
              <a:gdLst>
                <a:gd name="T0" fmla="*/ 837 w 837"/>
                <a:gd name="T1" fmla="*/ 619 h 619"/>
                <a:gd name="T2" fmla="*/ 746 w 837"/>
                <a:gd name="T3" fmla="*/ 217 h 619"/>
                <a:gd name="T4" fmla="*/ 397 w 837"/>
                <a:gd name="T5" fmla="*/ 0 h 619"/>
                <a:gd name="T6" fmla="*/ 0 w 837"/>
                <a:gd name="T7" fmla="*/ 99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7" h="619">
                  <a:moveTo>
                    <a:pt x="837" y="619"/>
                  </a:moveTo>
                  <a:lnTo>
                    <a:pt x="746" y="217"/>
                  </a:lnTo>
                  <a:lnTo>
                    <a:pt x="397" y="0"/>
                  </a:lnTo>
                  <a:lnTo>
                    <a:pt x="0" y="99"/>
                  </a:lnTo>
                </a:path>
              </a:pathLst>
            </a:custGeom>
            <a:noFill/>
            <a:ln w="57150" cmpd="sng">
              <a:solidFill>
                <a:schemeClr val="tx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.VnArial" panose="020B7200000000000000" pitchFamily="34" charset="0"/>
              </a:endParaRPr>
            </a:p>
          </p:txBody>
        </p:sp>
        <p:sp>
          <p:nvSpPr>
            <p:cNvPr id="46097" name="Line 17"/>
            <p:cNvSpPr>
              <a:spLocks noChangeShapeType="1"/>
            </p:cNvSpPr>
            <p:nvPr/>
          </p:nvSpPr>
          <p:spPr bwMode="auto">
            <a:xfrm flipV="1">
              <a:off x="7292" y="3943"/>
              <a:ext cx="970" cy="877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.VnArial" panose="020B7200000000000000" pitchFamily="34" charset="0"/>
              </a:endParaRPr>
            </a:p>
          </p:txBody>
        </p:sp>
        <p:sp>
          <p:nvSpPr>
            <p:cNvPr id="46098" name="Freeform 18"/>
            <p:cNvSpPr>
              <a:spLocks/>
            </p:cNvSpPr>
            <p:nvPr/>
          </p:nvSpPr>
          <p:spPr bwMode="auto">
            <a:xfrm>
              <a:off x="4756" y="4427"/>
              <a:ext cx="668" cy="311"/>
            </a:xfrm>
            <a:custGeom>
              <a:avLst/>
              <a:gdLst>
                <a:gd name="T0" fmla="*/ 2005 w 2005"/>
                <a:gd name="T1" fmla="*/ 933 h 933"/>
                <a:gd name="T2" fmla="*/ 1162 w 2005"/>
                <a:gd name="T3" fmla="*/ 121 h 933"/>
                <a:gd name="T4" fmla="*/ 0 w 2005"/>
                <a:gd name="T5" fmla="*/ 0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05" h="933">
                  <a:moveTo>
                    <a:pt x="2005" y="933"/>
                  </a:moveTo>
                  <a:lnTo>
                    <a:pt x="1162" y="121"/>
                  </a:lnTo>
                  <a:lnTo>
                    <a:pt x="0" y="0"/>
                  </a:lnTo>
                </a:path>
              </a:pathLst>
            </a:custGeom>
            <a:noFill/>
            <a:ln w="57150" cmpd="sng">
              <a:solidFill>
                <a:schemeClr val="tx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.VnArial" panose="020B7200000000000000" pitchFamily="34" charset="0"/>
              </a:endParaRPr>
            </a:p>
          </p:txBody>
        </p:sp>
        <p:sp>
          <p:nvSpPr>
            <p:cNvPr id="46099" name="Line 19"/>
            <p:cNvSpPr>
              <a:spLocks noChangeShapeType="1"/>
            </p:cNvSpPr>
            <p:nvPr/>
          </p:nvSpPr>
          <p:spPr bwMode="auto">
            <a:xfrm flipH="1" flipV="1">
              <a:off x="5424" y="4738"/>
              <a:ext cx="551" cy="596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.VnArial" panose="020B7200000000000000" pitchFamily="34" charset="0"/>
              </a:endParaRPr>
            </a:p>
          </p:txBody>
        </p:sp>
        <p:sp>
          <p:nvSpPr>
            <p:cNvPr id="46100" name="Line 20"/>
            <p:cNvSpPr>
              <a:spLocks noChangeShapeType="1"/>
            </p:cNvSpPr>
            <p:nvPr/>
          </p:nvSpPr>
          <p:spPr bwMode="auto">
            <a:xfrm flipV="1">
              <a:off x="4394" y="2683"/>
              <a:ext cx="5404" cy="4668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.VnArial" panose="020B7200000000000000" pitchFamily="34" charset="0"/>
              </a:endParaRPr>
            </a:p>
          </p:txBody>
        </p:sp>
        <p:sp>
          <p:nvSpPr>
            <p:cNvPr id="46101" name="Freeform 21"/>
            <p:cNvSpPr>
              <a:spLocks/>
            </p:cNvSpPr>
            <p:nvPr/>
          </p:nvSpPr>
          <p:spPr bwMode="auto">
            <a:xfrm>
              <a:off x="4394" y="7351"/>
              <a:ext cx="265" cy="328"/>
            </a:xfrm>
            <a:custGeom>
              <a:avLst/>
              <a:gdLst>
                <a:gd name="T0" fmla="*/ 0 w 796"/>
                <a:gd name="T1" fmla="*/ 0 h 985"/>
                <a:gd name="T2" fmla="*/ 199 w 796"/>
                <a:gd name="T3" fmla="*/ 655 h 985"/>
                <a:gd name="T4" fmla="*/ 796 w 796"/>
                <a:gd name="T5" fmla="*/ 985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6" h="985">
                  <a:moveTo>
                    <a:pt x="0" y="0"/>
                  </a:moveTo>
                  <a:lnTo>
                    <a:pt x="199" y="655"/>
                  </a:lnTo>
                  <a:lnTo>
                    <a:pt x="796" y="985"/>
                  </a:lnTo>
                </a:path>
              </a:pathLst>
            </a:custGeom>
            <a:noFill/>
            <a:ln w="57150" cmpd="sng">
              <a:solidFill>
                <a:schemeClr val="tx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.VnArial" panose="020B7200000000000000" pitchFamily="34" charset="0"/>
              </a:endParaRPr>
            </a:p>
          </p:txBody>
        </p:sp>
        <p:sp>
          <p:nvSpPr>
            <p:cNvPr id="46102" name="Freeform 22"/>
            <p:cNvSpPr>
              <a:spLocks/>
            </p:cNvSpPr>
            <p:nvPr/>
          </p:nvSpPr>
          <p:spPr bwMode="auto">
            <a:xfrm>
              <a:off x="9798" y="2683"/>
              <a:ext cx="280" cy="328"/>
            </a:xfrm>
            <a:custGeom>
              <a:avLst/>
              <a:gdLst>
                <a:gd name="T0" fmla="*/ 795 w 842"/>
                <a:gd name="T1" fmla="*/ 985 h 985"/>
                <a:gd name="T2" fmla="*/ 842 w 842"/>
                <a:gd name="T3" fmla="*/ 466 h 985"/>
                <a:gd name="T4" fmla="*/ 515 w 842"/>
                <a:gd name="T5" fmla="*/ 61 h 985"/>
                <a:gd name="T6" fmla="*/ 0 w 842"/>
                <a:gd name="T7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2" h="985">
                  <a:moveTo>
                    <a:pt x="795" y="985"/>
                  </a:moveTo>
                  <a:lnTo>
                    <a:pt x="842" y="466"/>
                  </a:lnTo>
                  <a:lnTo>
                    <a:pt x="515" y="61"/>
                  </a:lnTo>
                  <a:lnTo>
                    <a:pt x="0" y="0"/>
                  </a:lnTo>
                </a:path>
              </a:pathLst>
            </a:custGeom>
            <a:noFill/>
            <a:ln w="57150" cmpd="sng">
              <a:solidFill>
                <a:schemeClr val="tx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.VnArial" panose="020B7200000000000000" pitchFamily="34" charset="0"/>
              </a:endParaRPr>
            </a:p>
          </p:txBody>
        </p:sp>
        <p:sp>
          <p:nvSpPr>
            <p:cNvPr id="46103" name="Line 23"/>
            <p:cNvSpPr>
              <a:spLocks noChangeShapeType="1"/>
            </p:cNvSpPr>
            <p:nvPr/>
          </p:nvSpPr>
          <p:spPr bwMode="auto">
            <a:xfrm flipH="1">
              <a:off x="4659" y="3011"/>
              <a:ext cx="5404" cy="4668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.VnArial" panose="020B7200000000000000" pitchFamily="34" charset="0"/>
              </a:endParaRPr>
            </a:p>
          </p:txBody>
        </p:sp>
        <p:sp>
          <p:nvSpPr>
            <p:cNvPr id="46104" name="Freeform 24"/>
            <p:cNvSpPr>
              <a:spLocks/>
            </p:cNvSpPr>
            <p:nvPr/>
          </p:nvSpPr>
          <p:spPr bwMode="auto">
            <a:xfrm>
              <a:off x="4394" y="7351"/>
              <a:ext cx="265" cy="328"/>
            </a:xfrm>
            <a:custGeom>
              <a:avLst/>
              <a:gdLst>
                <a:gd name="T0" fmla="*/ 796 w 796"/>
                <a:gd name="T1" fmla="*/ 985 h 985"/>
                <a:gd name="T2" fmla="*/ 595 w 796"/>
                <a:gd name="T3" fmla="*/ 333 h 985"/>
                <a:gd name="T4" fmla="*/ 0 w 796"/>
                <a:gd name="T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6" h="985">
                  <a:moveTo>
                    <a:pt x="796" y="985"/>
                  </a:moveTo>
                  <a:lnTo>
                    <a:pt x="595" y="333"/>
                  </a:lnTo>
                  <a:lnTo>
                    <a:pt x="0" y="0"/>
                  </a:lnTo>
                </a:path>
              </a:pathLst>
            </a:custGeom>
            <a:noFill/>
            <a:ln w="57150" cmpd="sng">
              <a:solidFill>
                <a:schemeClr val="tx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.VnArial" panose="020B7200000000000000" pitchFamily="34" charset="0"/>
              </a:endParaRPr>
            </a:p>
          </p:txBody>
        </p:sp>
        <p:sp>
          <p:nvSpPr>
            <p:cNvPr id="46105" name="Freeform 25"/>
            <p:cNvSpPr>
              <a:spLocks/>
            </p:cNvSpPr>
            <p:nvPr/>
          </p:nvSpPr>
          <p:spPr bwMode="auto">
            <a:xfrm>
              <a:off x="4585" y="6722"/>
              <a:ext cx="190" cy="361"/>
            </a:xfrm>
            <a:custGeom>
              <a:avLst/>
              <a:gdLst>
                <a:gd name="T0" fmla="*/ 569 w 569"/>
                <a:gd name="T1" fmla="*/ 286 h 1083"/>
                <a:gd name="T2" fmla="*/ 328 w 569"/>
                <a:gd name="T3" fmla="*/ 56 h 1083"/>
                <a:gd name="T4" fmla="*/ 0 w 569"/>
                <a:gd name="T5" fmla="*/ 0 h 1083"/>
                <a:gd name="T6" fmla="*/ 166 w 569"/>
                <a:gd name="T7" fmla="*/ 690 h 1083"/>
                <a:gd name="T8" fmla="*/ 357 w 569"/>
                <a:gd name="T9" fmla="*/ 1083 h 10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9" h="1083">
                  <a:moveTo>
                    <a:pt x="569" y="286"/>
                  </a:moveTo>
                  <a:lnTo>
                    <a:pt x="328" y="56"/>
                  </a:lnTo>
                  <a:lnTo>
                    <a:pt x="0" y="0"/>
                  </a:lnTo>
                  <a:lnTo>
                    <a:pt x="166" y="690"/>
                  </a:lnTo>
                  <a:lnTo>
                    <a:pt x="357" y="1083"/>
                  </a:lnTo>
                </a:path>
              </a:pathLst>
            </a:custGeom>
            <a:noFill/>
            <a:ln w="57150" cmpd="sng">
              <a:solidFill>
                <a:schemeClr val="tx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.VnArial" panose="020B7200000000000000" pitchFamily="34" charset="0"/>
              </a:endParaRPr>
            </a:p>
          </p:txBody>
        </p:sp>
        <p:sp>
          <p:nvSpPr>
            <p:cNvPr id="46106" name="Freeform 26"/>
            <p:cNvSpPr>
              <a:spLocks/>
            </p:cNvSpPr>
            <p:nvPr/>
          </p:nvSpPr>
          <p:spPr bwMode="auto">
            <a:xfrm>
              <a:off x="4904" y="7468"/>
              <a:ext cx="1215" cy="1015"/>
            </a:xfrm>
            <a:custGeom>
              <a:avLst/>
              <a:gdLst>
                <a:gd name="T0" fmla="*/ 0 w 3645"/>
                <a:gd name="T1" fmla="*/ 0 h 3045"/>
                <a:gd name="T2" fmla="*/ 1724 w 3645"/>
                <a:gd name="T3" fmla="*/ 1616 h 3045"/>
                <a:gd name="T4" fmla="*/ 3645 w 3645"/>
                <a:gd name="T5" fmla="*/ 3045 h 3045"/>
                <a:gd name="T6" fmla="*/ 2892 w 3645"/>
                <a:gd name="T7" fmla="*/ 652 h 3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45" h="3045">
                  <a:moveTo>
                    <a:pt x="0" y="0"/>
                  </a:moveTo>
                  <a:lnTo>
                    <a:pt x="1724" y="1616"/>
                  </a:lnTo>
                  <a:lnTo>
                    <a:pt x="3645" y="3045"/>
                  </a:lnTo>
                  <a:lnTo>
                    <a:pt x="2892" y="652"/>
                  </a:lnTo>
                </a:path>
              </a:pathLst>
            </a:custGeom>
            <a:noFill/>
            <a:ln w="57150" cmpd="sng">
              <a:solidFill>
                <a:schemeClr val="tx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.VnArial" panose="020B7200000000000000" pitchFamily="34" charset="0"/>
              </a:endParaRPr>
            </a:p>
          </p:txBody>
        </p:sp>
        <p:sp>
          <p:nvSpPr>
            <p:cNvPr id="46107" name="Line 27"/>
            <p:cNvSpPr>
              <a:spLocks noChangeShapeType="1"/>
            </p:cNvSpPr>
            <p:nvPr/>
          </p:nvSpPr>
          <p:spPr bwMode="auto">
            <a:xfrm flipH="1">
              <a:off x="4099" y="6722"/>
              <a:ext cx="486" cy="611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.VnArial" panose="020B7200000000000000" pitchFamily="34" charset="0"/>
              </a:endParaRPr>
            </a:p>
          </p:txBody>
        </p:sp>
        <p:sp>
          <p:nvSpPr>
            <p:cNvPr id="46108" name="Freeform 28"/>
            <p:cNvSpPr>
              <a:spLocks/>
            </p:cNvSpPr>
            <p:nvPr/>
          </p:nvSpPr>
          <p:spPr bwMode="auto">
            <a:xfrm>
              <a:off x="4099" y="7333"/>
              <a:ext cx="548" cy="916"/>
            </a:xfrm>
            <a:custGeom>
              <a:avLst/>
              <a:gdLst>
                <a:gd name="T0" fmla="*/ 0 w 1643"/>
                <a:gd name="T1" fmla="*/ 0 h 2749"/>
                <a:gd name="T2" fmla="*/ 314 w 1643"/>
                <a:gd name="T3" fmla="*/ 1681 h 2749"/>
                <a:gd name="T4" fmla="*/ 1643 w 1643"/>
                <a:gd name="T5" fmla="*/ 2749 h 27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3" h="2749">
                  <a:moveTo>
                    <a:pt x="0" y="0"/>
                  </a:moveTo>
                  <a:lnTo>
                    <a:pt x="314" y="1681"/>
                  </a:lnTo>
                  <a:lnTo>
                    <a:pt x="1643" y="2749"/>
                  </a:lnTo>
                </a:path>
              </a:pathLst>
            </a:custGeom>
            <a:noFill/>
            <a:ln w="57150" cmpd="sng">
              <a:solidFill>
                <a:schemeClr val="tx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.VnArial" panose="020B7200000000000000" pitchFamily="34" charset="0"/>
              </a:endParaRPr>
            </a:p>
          </p:txBody>
        </p:sp>
        <p:sp>
          <p:nvSpPr>
            <p:cNvPr id="46109" name="Line 29"/>
            <p:cNvSpPr>
              <a:spLocks noChangeShapeType="1"/>
            </p:cNvSpPr>
            <p:nvPr/>
          </p:nvSpPr>
          <p:spPr bwMode="auto">
            <a:xfrm flipH="1" flipV="1">
              <a:off x="4647" y="8249"/>
              <a:ext cx="938" cy="684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.VnArial" panose="020B7200000000000000" pitchFamily="34" charset="0"/>
              </a:endParaRPr>
            </a:p>
          </p:txBody>
        </p:sp>
        <p:sp>
          <p:nvSpPr>
            <p:cNvPr id="46110" name="Line 30"/>
            <p:cNvSpPr>
              <a:spLocks noChangeShapeType="1"/>
            </p:cNvSpPr>
            <p:nvPr/>
          </p:nvSpPr>
          <p:spPr bwMode="auto">
            <a:xfrm flipH="1">
              <a:off x="5585" y="8483"/>
              <a:ext cx="534" cy="450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.VnArial" panose="020B7200000000000000" pitchFamily="34" charset="0"/>
              </a:endParaRPr>
            </a:p>
          </p:txBody>
        </p:sp>
        <p:sp>
          <p:nvSpPr>
            <p:cNvPr id="46111" name="Line 31"/>
            <p:cNvSpPr>
              <a:spLocks noChangeShapeType="1"/>
            </p:cNvSpPr>
            <p:nvPr/>
          </p:nvSpPr>
          <p:spPr bwMode="auto">
            <a:xfrm flipV="1">
              <a:off x="3697" y="7333"/>
              <a:ext cx="402" cy="330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.VnArial" panose="020B7200000000000000" pitchFamily="34" charset="0"/>
              </a:endParaRPr>
            </a:p>
          </p:txBody>
        </p:sp>
        <p:sp>
          <p:nvSpPr>
            <p:cNvPr id="46112" name="Line 32"/>
            <p:cNvSpPr>
              <a:spLocks noChangeShapeType="1"/>
            </p:cNvSpPr>
            <p:nvPr/>
          </p:nvSpPr>
          <p:spPr bwMode="auto">
            <a:xfrm flipH="1">
              <a:off x="5377" y="8933"/>
              <a:ext cx="208" cy="282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.VnArial" panose="020B7200000000000000" pitchFamily="34" charset="0"/>
              </a:endParaRPr>
            </a:p>
          </p:txBody>
        </p:sp>
        <p:sp>
          <p:nvSpPr>
            <p:cNvPr id="46113" name="Line 33"/>
            <p:cNvSpPr>
              <a:spLocks noChangeShapeType="1"/>
            </p:cNvSpPr>
            <p:nvPr/>
          </p:nvSpPr>
          <p:spPr bwMode="auto">
            <a:xfrm flipV="1">
              <a:off x="5000" y="8539"/>
              <a:ext cx="153" cy="431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.VnArial" panose="020B7200000000000000" pitchFamily="34" charset="0"/>
              </a:endParaRPr>
            </a:p>
          </p:txBody>
        </p:sp>
        <p:sp>
          <p:nvSpPr>
            <p:cNvPr id="46114" name="Line 34"/>
            <p:cNvSpPr>
              <a:spLocks noChangeShapeType="1"/>
            </p:cNvSpPr>
            <p:nvPr/>
          </p:nvSpPr>
          <p:spPr bwMode="auto">
            <a:xfrm flipH="1">
              <a:off x="4440" y="8249"/>
              <a:ext cx="207" cy="171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.VnArial" panose="020B7200000000000000" pitchFamily="34" charset="0"/>
              </a:endParaRPr>
            </a:p>
          </p:txBody>
        </p:sp>
        <p:sp>
          <p:nvSpPr>
            <p:cNvPr id="46115" name="Line 35"/>
            <p:cNvSpPr>
              <a:spLocks noChangeShapeType="1"/>
            </p:cNvSpPr>
            <p:nvPr/>
          </p:nvSpPr>
          <p:spPr bwMode="auto">
            <a:xfrm flipH="1">
              <a:off x="4050" y="7893"/>
              <a:ext cx="154" cy="222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.VnArial" panose="020B7200000000000000" pitchFamily="34" charset="0"/>
              </a:endParaRPr>
            </a:p>
          </p:txBody>
        </p:sp>
        <p:sp>
          <p:nvSpPr>
            <p:cNvPr id="46116" name="Freeform 36"/>
            <p:cNvSpPr>
              <a:spLocks/>
            </p:cNvSpPr>
            <p:nvPr/>
          </p:nvSpPr>
          <p:spPr bwMode="auto">
            <a:xfrm>
              <a:off x="5675" y="8364"/>
              <a:ext cx="209" cy="210"/>
            </a:xfrm>
            <a:custGeom>
              <a:avLst/>
              <a:gdLst>
                <a:gd name="T0" fmla="*/ 628 w 628"/>
                <a:gd name="T1" fmla="*/ 316 h 631"/>
                <a:gd name="T2" fmla="*/ 536 w 628"/>
                <a:gd name="T3" fmla="*/ 92 h 631"/>
                <a:gd name="T4" fmla="*/ 314 w 628"/>
                <a:gd name="T5" fmla="*/ 0 h 631"/>
                <a:gd name="T6" fmla="*/ 92 w 628"/>
                <a:gd name="T7" fmla="*/ 92 h 631"/>
                <a:gd name="T8" fmla="*/ 0 w 628"/>
                <a:gd name="T9" fmla="*/ 316 h 631"/>
                <a:gd name="T10" fmla="*/ 92 w 628"/>
                <a:gd name="T11" fmla="*/ 539 h 631"/>
                <a:gd name="T12" fmla="*/ 314 w 628"/>
                <a:gd name="T13" fmla="*/ 631 h 631"/>
                <a:gd name="T14" fmla="*/ 536 w 628"/>
                <a:gd name="T15" fmla="*/ 539 h 631"/>
                <a:gd name="T16" fmla="*/ 628 w 628"/>
                <a:gd name="T17" fmla="*/ 316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8" h="631">
                  <a:moveTo>
                    <a:pt x="628" y="316"/>
                  </a:moveTo>
                  <a:lnTo>
                    <a:pt x="536" y="92"/>
                  </a:lnTo>
                  <a:lnTo>
                    <a:pt x="314" y="0"/>
                  </a:lnTo>
                  <a:lnTo>
                    <a:pt x="92" y="92"/>
                  </a:lnTo>
                  <a:lnTo>
                    <a:pt x="0" y="316"/>
                  </a:lnTo>
                  <a:lnTo>
                    <a:pt x="92" y="539"/>
                  </a:lnTo>
                  <a:lnTo>
                    <a:pt x="314" y="631"/>
                  </a:lnTo>
                  <a:lnTo>
                    <a:pt x="536" y="539"/>
                  </a:lnTo>
                  <a:lnTo>
                    <a:pt x="628" y="316"/>
                  </a:lnTo>
                </a:path>
              </a:pathLst>
            </a:custGeom>
            <a:noFill/>
            <a:ln w="57150" cmpd="sng">
              <a:solidFill>
                <a:schemeClr val="tx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.VnArial" panose="020B7200000000000000" pitchFamily="34" charset="0"/>
              </a:endParaRPr>
            </a:p>
          </p:txBody>
        </p:sp>
        <p:sp>
          <p:nvSpPr>
            <p:cNvPr id="46117" name="Line 37"/>
            <p:cNvSpPr>
              <a:spLocks noChangeShapeType="1"/>
            </p:cNvSpPr>
            <p:nvPr/>
          </p:nvSpPr>
          <p:spPr bwMode="auto">
            <a:xfrm flipH="1">
              <a:off x="5558" y="7184"/>
              <a:ext cx="902" cy="859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.VnArial" panose="020B7200000000000000" pitchFamily="34" charset="0"/>
              </a:endParaRPr>
            </a:p>
          </p:txBody>
        </p:sp>
        <p:sp>
          <p:nvSpPr>
            <p:cNvPr id="46118" name="Line 38"/>
            <p:cNvSpPr>
              <a:spLocks noChangeShapeType="1"/>
            </p:cNvSpPr>
            <p:nvPr/>
          </p:nvSpPr>
          <p:spPr bwMode="auto">
            <a:xfrm>
              <a:off x="8605" y="4458"/>
              <a:ext cx="90" cy="117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.VnArial" panose="020B7200000000000000" pitchFamily="34" charset="0"/>
              </a:endParaRPr>
            </a:p>
          </p:txBody>
        </p:sp>
        <p:sp>
          <p:nvSpPr>
            <p:cNvPr id="46119" name="Line 39"/>
            <p:cNvSpPr>
              <a:spLocks noChangeShapeType="1"/>
            </p:cNvSpPr>
            <p:nvPr/>
          </p:nvSpPr>
          <p:spPr bwMode="auto">
            <a:xfrm>
              <a:off x="8238" y="4750"/>
              <a:ext cx="117" cy="124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.VnArial" panose="020B7200000000000000" pitchFamily="34" charset="0"/>
              </a:endParaRPr>
            </a:p>
          </p:txBody>
        </p:sp>
        <p:sp>
          <p:nvSpPr>
            <p:cNvPr id="46120" name="Line 40"/>
            <p:cNvSpPr>
              <a:spLocks noChangeShapeType="1"/>
            </p:cNvSpPr>
            <p:nvPr/>
          </p:nvSpPr>
          <p:spPr bwMode="auto">
            <a:xfrm>
              <a:off x="7775" y="5172"/>
              <a:ext cx="103" cy="131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.VnArial" panose="020B7200000000000000" pitchFamily="34" charset="0"/>
              </a:endParaRPr>
            </a:p>
          </p:txBody>
        </p:sp>
        <p:sp>
          <p:nvSpPr>
            <p:cNvPr id="46121" name="Line 41"/>
            <p:cNvSpPr>
              <a:spLocks noChangeShapeType="1"/>
            </p:cNvSpPr>
            <p:nvPr/>
          </p:nvSpPr>
          <p:spPr bwMode="auto">
            <a:xfrm>
              <a:off x="7821" y="4060"/>
              <a:ext cx="110" cy="104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.VnArial" panose="020B7200000000000000" pitchFamily="34" charset="0"/>
              </a:endParaRPr>
            </a:p>
          </p:txBody>
        </p:sp>
        <p:sp>
          <p:nvSpPr>
            <p:cNvPr id="46122" name="Line 42"/>
            <p:cNvSpPr>
              <a:spLocks noChangeShapeType="1"/>
            </p:cNvSpPr>
            <p:nvPr/>
          </p:nvSpPr>
          <p:spPr bwMode="auto">
            <a:xfrm>
              <a:off x="7457" y="4385"/>
              <a:ext cx="123" cy="110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.VnArial" panose="020B7200000000000000" pitchFamily="34" charset="0"/>
              </a:endParaRPr>
            </a:p>
          </p:txBody>
        </p:sp>
        <p:sp>
          <p:nvSpPr>
            <p:cNvPr id="46123" name="Line 43"/>
            <p:cNvSpPr>
              <a:spLocks noChangeShapeType="1"/>
            </p:cNvSpPr>
            <p:nvPr/>
          </p:nvSpPr>
          <p:spPr bwMode="auto">
            <a:xfrm>
              <a:off x="7078" y="4633"/>
              <a:ext cx="117" cy="76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.VnArial" panose="020B7200000000000000" pitchFamily="34" charset="0"/>
              </a:endParaRPr>
            </a:p>
          </p:txBody>
        </p:sp>
        <p:sp>
          <p:nvSpPr>
            <p:cNvPr id="46124" name="Line 44"/>
            <p:cNvSpPr>
              <a:spLocks noChangeShapeType="1"/>
            </p:cNvSpPr>
            <p:nvPr/>
          </p:nvSpPr>
          <p:spPr bwMode="auto">
            <a:xfrm>
              <a:off x="8634" y="5124"/>
              <a:ext cx="56" cy="92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.VnArial" panose="020B7200000000000000" pitchFamily="34" charset="0"/>
              </a:endParaRPr>
            </a:p>
          </p:txBody>
        </p:sp>
        <p:sp>
          <p:nvSpPr>
            <p:cNvPr id="46125" name="Line 45"/>
            <p:cNvSpPr>
              <a:spLocks noChangeShapeType="1"/>
            </p:cNvSpPr>
            <p:nvPr/>
          </p:nvSpPr>
          <p:spPr bwMode="auto">
            <a:xfrm>
              <a:off x="8247" y="5420"/>
              <a:ext cx="46" cy="92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.VnArial" panose="020B7200000000000000" pitchFamily="34" charset="0"/>
              </a:endParaRPr>
            </a:p>
          </p:txBody>
        </p:sp>
        <p:sp>
          <p:nvSpPr>
            <p:cNvPr id="46126" name="Line 46"/>
            <p:cNvSpPr>
              <a:spLocks noChangeShapeType="1"/>
            </p:cNvSpPr>
            <p:nvPr/>
          </p:nvSpPr>
          <p:spPr bwMode="auto">
            <a:xfrm flipH="1">
              <a:off x="6125" y="7196"/>
              <a:ext cx="257" cy="53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.VnArial" panose="020B7200000000000000" pitchFamily="34" charset="0"/>
              </a:endParaRPr>
            </a:p>
          </p:txBody>
        </p:sp>
      </p:grpSp>
      <p:grpSp>
        <p:nvGrpSpPr>
          <p:cNvPr id="46127" name="Group 47"/>
          <p:cNvGrpSpPr>
            <a:grpSpLocks/>
          </p:cNvGrpSpPr>
          <p:nvPr/>
        </p:nvGrpSpPr>
        <p:grpSpPr bwMode="auto">
          <a:xfrm>
            <a:off x="6735508" y="2362200"/>
            <a:ext cx="1331014" cy="1675871"/>
            <a:chOff x="3043" y="799"/>
            <a:chExt cx="968" cy="1219"/>
          </a:xfrm>
        </p:grpSpPr>
        <p:sp>
          <p:nvSpPr>
            <p:cNvPr id="46128" name="Line 48"/>
            <p:cNvSpPr>
              <a:spLocks noChangeShapeType="1"/>
            </p:cNvSpPr>
            <p:nvPr/>
          </p:nvSpPr>
          <p:spPr bwMode="auto">
            <a:xfrm flipV="1">
              <a:off x="3043" y="1344"/>
              <a:ext cx="968" cy="674"/>
            </a:xfrm>
            <a:prstGeom prst="line">
              <a:avLst/>
            </a:prstGeom>
            <a:noFill/>
            <a:ln w="57150">
              <a:solidFill>
                <a:srgbClr val="000099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.VnArial" panose="020B7200000000000000" pitchFamily="34" charset="0"/>
              </a:endParaRPr>
            </a:p>
          </p:txBody>
        </p:sp>
        <p:sp>
          <p:nvSpPr>
            <p:cNvPr id="46129" name="Text Box 49"/>
            <p:cNvSpPr txBox="1">
              <a:spLocks noChangeArrowheads="1"/>
            </p:cNvSpPr>
            <p:nvPr/>
          </p:nvSpPr>
          <p:spPr bwMode="auto">
            <a:xfrm>
              <a:off x="3334" y="799"/>
              <a:ext cx="454" cy="7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6000" b="1">
                  <a:solidFill>
                    <a:srgbClr val="000099"/>
                  </a:solidFill>
                  <a:latin typeface=".VnArial" panose="020B7200000000000000" pitchFamily="34" charset="0"/>
                  <a:cs typeface="Arial" pitchFamily="34" charset="0"/>
                </a:rPr>
                <a:t>i</a:t>
              </a:r>
            </a:p>
          </p:txBody>
        </p:sp>
      </p:grpSp>
      <p:grpSp>
        <p:nvGrpSpPr>
          <p:cNvPr id="46130" name="Group 50"/>
          <p:cNvGrpSpPr>
            <a:grpSpLocks/>
          </p:cNvGrpSpPr>
          <p:nvPr/>
        </p:nvGrpSpPr>
        <p:grpSpPr bwMode="auto">
          <a:xfrm>
            <a:off x="4724400" y="2743200"/>
            <a:ext cx="1871663" cy="1497013"/>
            <a:chOff x="1746" y="1026"/>
            <a:chExt cx="1361" cy="1089"/>
          </a:xfrm>
        </p:grpSpPr>
        <p:sp>
          <p:nvSpPr>
            <p:cNvPr id="46131" name="Line 51"/>
            <p:cNvSpPr>
              <a:spLocks noChangeShapeType="1"/>
            </p:cNvSpPr>
            <p:nvPr/>
          </p:nvSpPr>
          <p:spPr bwMode="auto">
            <a:xfrm flipH="1" flipV="1">
              <a:off x="2290" y="1162"/>
              <a:ext cx="817" cy="953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.VnArial" panose="020B7200000000000000" pitchFamily="34" charset="0"/>
              </a:endParaRPr>
            </a:p>
          </p:txBody>
        </p:sp>
        <p:grpSp>
          <p:nvGrpSpPr>
            <p:cNvPr id="46132" name="Group 52"/>
            <p:cNvGrpSpPr>
              <a:grpSpLocks/>
            </p:cNvGrpSpPr>
            <p:nvPr/>
          </p:nvGrpSpPr>
          <p:grpSpPr bwMode="auto">
            <a:xfrm>
              <a:off x="1746" y="1026"/>
              <a:ext cx="454" cy="560"/>
              <a:chOff x="748" y="1434"/>
              <a:chExt cx="454" cy="560"/>
            </a:xfrm>
          </p:grpSpPr>
          <p:sp>
            <p:nvSpPr>
              <p:cNvPr id="46133" name="Text Box 53"/>
              <p:cNvSpPr txBox="1">
                <a:spLocks noChangeArrowheads="1"/>
              </p:cNvSpPr>
              <p:nvPr/>
            </p:nvSpPr>
            <p:spPr bwMode="auto">
              <a:xfrm>
                <a:off x="748" y="1434"/>
                <a:ext cx="454" cy="5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4400">
                    <a:solidFill>
                      <a:srgbClr val="FF3300"/>
                    </a:solidFill>
                    <a:latin typeface=".VnArial" panose="020B7200000000000000" pitchFamily="34" charset="0"/>
                    <a:cs typeface="Arial" pitchFamily="34" charset="0"/>
                  </a:rPr>
                  <a:t>F</a:t>
                </a:r>
              </a:p>
            </p:txBody>
          </p:sp>
          <p:sp>
            <p:nvSpPr>
              <p:cNvPr id="46134" name="Line 54"/>
              <p:cNvSpPr>
                <a:spLocks noChangeShapeType="1"/>
              </p:cNvSpPr>
              <p:nvPr/>
            </p:nvSpPr>
            <p:spPr bwMode="auto">
              <a:xfrm>
                <a:off x="770" y="1434"/>
                <a:ext cx="408" cy="0"/>
              </a:xfrm>
              <a:prstGeom prst="line">
                <a:avLst/>
              </a:prstGeom>
              <a:noFill/>
              <a:ln w="57150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.VnArial" panose="020B7200000000000000" pitchFamily="34" charset="0"/>
                </a:endParaRPr>
              </a:p>
            </p:txBody>
          </p:sp>
        </p:grpSp>
      </p:grpSp>
      <p:grpSp>
        <p:nvGrpSpPr>
          <p:cNvPr id="46135" name="Group 55"/>
          <p:cNvGrpSpPr>
            <a:grpSpLocks/>
          </p:cNvGrpSpPr>
          <p:nvPr/>
        </p:nvGrpSpPr>
        <p:grpSpPr bwMode="auto">
          <a:xfrm>
            <a:off x="6629400" y="2895600"/>
            <a:ext cx="811213" cy="3403600"/>
            <a:chOff x="4176" y="1824"/>
            <a:chExt cx="511" cy="2144"/>
          </a:xfrm>
        </p:grpSpPr>
        <p:grpSp>
          <p:nvGrpSpPr>
            <p:cNvPr id="46136" name="Group 56"/>
            <p:cNvGrpSpPr>
              <a:grpSpLocks/>
            </p:cNvGrpSpPr>
            <p:nvPr/>
          </p:nvGrpSpPr>
          <p:grpSpPr bwMode="auto">
            <a:xfrm>
              <a:off x="4176" y="2736"/>
              <a:ext cx="511" cy="1232"/>
              <a:chOff x="3107" y="2115"/>
              <a:chExt cx="590" cy="1422"/>
            </a:xfrm>
          </p:grpSpPr>
          <p:grpSp>
            <p:nvGrpSpPr>
              <p:cNvPr id="46137" name="Group 57"/>
              <p:cNvGrpSpPr>
                <a:grpSpLocks/>
              </p:cNvGrpSpPr>
              <p:nvPr/>
            </p:nvGrpSpPr>
            <p:grpSpPr bwMode="auto">
              <a:xfrm>
                <a:off x="3107" y="2115"/>
                <a:ext cx="0" cy="1264"/>
                <a:chOff x="3107" y="2115"/>
                <a:chExt cx="0" cy="1264"/>
              </a:xfrm>
            </p:grpSpPr>
            <p:sp>
              <p:nvSpPr>
                <p:cNvPr id="46138" name="Line 58"/>
                <p:cNvSpPr>
                  <a:spLocks noChangeShapeType="1"/>
                </p:cNvSpPr>
                <p:nvPr/>
              </p:nvSpPr>
              <p:spPr bwMode="auto">
                <a:xfrm>
                  <a:off x="3107" y="2115"/>
                  <a:ext cx="0" cy="651"/>
                </a:xfrm>
                <a:prstGeom prst="line">
                  <a:avLst/>
                </a:prstGeom>
                <a:noFill/>
                <a:ln w="57150">
                  <a:solidFill>
                    <a:srgbClr val="660066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.VnArial" panose="020B7200000000000000" pitchFamily="34" charset="0"/>
                  </a:endParaRPr>
                </a:p>
              </p:txBody>
            </p:sp>
            <p:sp>
              <p:nvSpPr>
                <p:cNvPr id="46139" name="Line 59"/>
                <p:cNvSpPr>
                  <a:spLocks noChangeShapeType="1"/>
                </p:cNvSpPr>
                <p:nvPr/>
              </p:nvSpPr>
              <p:spPr bwMode="auto">
                <a:xfrm>
                  <a:off x="3107" y="2728"/>
                  <a:ext cx="0" cy="651"/>
                </a:xfrm>
                <a:prstGeom prst="line">
                  <a:avLst/>
                </a:prstGeom>
                <a:noFill/>
                <a:ln w="57150">
                  <a:solidFill>
                    <a:srgbClr val="660066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.VnArial" panose="020B7200000000000000" pitchFamily="34" charset="0"/>
                  </a:endParaRPr>
                </a:p>
              </p:txBody>
            </p:sp>
          </p:grpSp>
          <p:grpSp>
            <p:nvGrpSpPr>
              <p:cNvPr id="46140" name="Group 60"/>
              <p:cNvGrpSpPr>
                <a:grpSpLocks/>
              </p:cNvGrpSpPr>
              <p:nvPr/>
            </p:nvGrpSpPr>
            <p:grpSpPr bwMode="auto">
              <a:xfrm>
                <a:off x="3243" y="2976"/>
                <a:ext cx="454" cy="561"/>
                <a:chOff x="4128" y="2840"/>
                <a:chExt cx="454" cy="561"/>
              </a:xfrm>
            </p:grpSpPr>
            <p:sp>
              <p:nvSpPr>
                <p:cNvPr id="46141" name="Text Box 61"/>
                <p:cNvSpPr txBox="1">
                  <a:spLocks noChangeArrowheads="1"/>
                </p:cNvSpPr>
                <p:nvPr/>
              </p:nvSpPr>
              <p:spPr bwMode="auto">
                <a:xfrm>
                  <a:off x="4128" y="2840"/>
                  <a:ext cx="454" cy="561"/>
                </a:xfrm>
                <a:prstGeom prst="rect">
                  <a:avLst/>
                </a:prstGeom>
                <a:no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sz="4400">
                      <a:solidFill>
                        <a:srgbClr val="FF66FF"/>
                      </a:solidFill>
                      <a:latin typeface=".VnArial" panose="020B7200000000000000" pitchFamily="34" charset="0"/>
                      <a:cs typeface="Arial" pitchFamily="34" charset="0"/>
                    </a:rPr>
                    <a:t>B</a:t>
                  </a:r>
                </a:p>
              </p:txBody>
            </p:sp>
            <p:sp>
              <p:nvSpPr>
                <p:cNvPr id="46142" name="Line 62"/>
                <p:cNvSpPr>
                  <a:spLocks noChangeShapeType="1"/>
                </p:cNvSpPr>
                <p:nvPr/>
              </p:nvSpPr>
              <p:spPr bwMode="auto">
                <a:xfrm>
                  <a:off x="4150" y="2840"/>
                  <a:ext cx="408" cy="0"/>
                </a:xfrm>
                <a:prstGeom prst="line">
                  <a:avLst/>
                </a:prstGeom>
                <a:noFill/>
                <a:ln w="57150">
                  <a:solidFill>
                    <a:srgbClr val="FF0066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.VnArial" panose="020B7200000000000000" pitchFamily="34" charset="0"/>
                  </a:endParaRPr>
                </a:p>
              </p:txBody>
            </p:sp>
          </p:grpSp>
        </p:grpSp>
        <p:sp>
          <p:nvSpPr>
            <p:cNvPr id="46143" name="Line 63"/>
            <p:cNvSpPr>
              <a:spLocks noChangeShapeType="1"/>
            </p:cNvSpPr>
            <p:nvPr/>
          </p:nvSpPr>
          <p:spPr bwMode="auto">
            <a:xfrm flipV="1">
              <a:off x="4176" y="1824"/>
              <a:ext cx="0" cy="912"/>
            </a:xfrm>
            <a:prstGeom prst="line">
              <a:avLst/>
            </a:prstGeom>
            <a:noFill/>
            <a:ln w="57150">
              <a:solidFill>
                <a:srgbClr val="66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.VnArial" panose="020B7200000000000000" pitchFamily="3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54457" y="953932"/>
            <a:ext cx="8280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3600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" panose="020B7200000000000000" pitchFamily="34" charset="0"/>
              </a:rPr>
              <a:t>Quy</a:t>
            </a:r>
            <a:r>
              <a:rPr lang="en-US" sz="3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" panose="020B7200000000000000" pitchFamily="34" charset="0"/>
              </a:rPr>
              <a:t> </a:t>
            </a:r>
            <a:r>
              <a:rPr lang="en-US" sz="3600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" panose="020B7200000000000000" pitchFamily="34" charset="0"/>
              </a:rPr>
              <a:t>tắc</a:t>
            </a:r>
            <a:r>
              <a:rPr lang="en-US" sz="3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" panose="020B7200000000000000" pitchFamily="34" charset="0"/>
              </a:rPr>
              <a:t> </a:t>
            </a:r>
            <a:r>
              <a:rPr lang="en-US" sz="3600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" panose="020B7200000000000000" pitchFamily="34" charset="0"/>
              </a:rPr>
              <a:t>bàn</a:t>
            </a:r>
            <a:r>
              <a:rPr lang="en-US" sz="3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" panose="020B7200000000000000" pitchFamily="34" charset="0"/>
              </a:rPr>
              <a:t> </a:t>
            </a:r>
            <a:r>
              <a:rPr lang="en-US" sz="3600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" panose="020B7200000000000000" pitchFamily="34" charset="0"/>
              </a:rPr>
              <a:t>tay</a:t>
            </a:r>
            <a:r>
              <a:rPr lang="en-US" sz="3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" panose="020B7200000000000000" pitchFamily="34" charset="0"/>
              </a:rPr>
              <a:t> </a:t>
            </a:r>
            <a:r>
              <a:rPr lang="en-US" sz="3600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" panose="020B7200000000000000" pitchFamily="34" charset="0"/>
              </a:rPr>
              <a:t>trái</a:t>
            </a:r>
            <a:r>
              <a:rPr lang="en-US" sz="3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" panose="020B7200000000000000" pitchFamily="34" charset="0"/>
              </a:rPr>
              <a:t> </a:t>
            </a:r>
            <a:r>
              <a:rPr lang="en-US" sz="3600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" panose="020B7200000000000000" pitchFamily="34" charset="0"/>
              </a:rPr>
              <a:t>xác</a:t>
            </a:r>
            <a:r>
              <a:rPr lang="en-US" sz="3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" panose="020B7200000000000000" pitchFamily="34" charset="0"/>
              </a:rPr>
              <a:t> </a:t>
            </a:r>
            <a:r>
              <a:rPr lang="en-US" sz="3600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" panose="020B7200000000000000" pitchFamily="34" charset="0"/>
              </a:rPr>
              <a:t>định</a:t>
            </a:r>
            <a:r>
              <a:rPr lang="en-US" sz="3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" panose="020B7200000000000000" pitchFamily="34" charset="0"/>
              </a:rPr>
              <a:t> </a:t>
            </a:r>
            <a:r>
              <a:rPr lang="en-US" sz="3600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" panose="020B7200000000000000" pitchFamily="34" charset="0"/>
              </a:rPr>
              <a:t>lực</a:t>
            </a:r>
            <a:r>
              <a:rPr lang="en-US" sz="3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" panose="020B7200000000000000" pitchFamily="34" charset="0"/>
              </a:rPr>
              <a:t> </a:t>
            </a:r>
            <a:r>
              <a:rPr lang="en-US" sz="3600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" panose="020B7200000000000000" pitchFamily="34" charset="0"/>
              </a:rPr>
              <a:t>từ</a:t>
            </a:r>
            <a:r>
              <a:rPr lang="en-US" sz="3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" panose="020B7200000000000000" pitchFamily="34" charset="0"/>
              </a:rPr>
              <a:t> </a:t>
            </a:r>
            <a:r>
              <a:rPr lang="en-US" sz="3600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" panose="020B7200000000000000" pitchFamily="34" charset="0"/>
              </a:rPr>
              <a:t>tác</a:t>
            </a:r>
            <a:r>
              <a:rPr lang="en-US" sz="3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" panose="020B7200000000000000" pitchFamily="34" charset="0"/>
              </a:rPr>
              <a:t> </a:t>
            </a:r>
            <a:r>
              <a:rPr lang="en-US" sz="3600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" panose="020B7200000000000000" pitchFamily="34" charset="0"/>
              </a:rPr>
              <a:t>dụng</a:t>
            </a:r>
            <a:r>
              <a:rPr lang="en-US" sz="3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" panose="020B7200000000000000" pitchFamily="34" charset="0"/>
              </a:rPr>
              <a:t> </a:t>
            </a:r>
            <a:r>
              <a:rPr lang="en-US" sz="3600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" panose="020B7200000000000000" pitchFamily="34" charset="0"/>
              </a:rPr>
              <a:t>lên</a:t>
            </a:r>
            <a:r>
              <a:rPr lang="en-US" sz="3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" panose="020B7200000000000000" pitchFamily="34" charset="0"/>
              </a:rPr>
              <a:t> </a:t>
            </a:r>
            <a:r>
              <a:rPr lang="en-US" sz="3600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" panose="020B7200000000000000" pitchFamily="34" charset="0"/>
              </a:rPr>
              <a:t>dây</a:t>
            </a:r>
            <a:r>
              <a:rPr lang="en-US" sz="3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" panose="020B7200000000000000" pitchFamily="34" charset="0"/>
              </a:rPr>
              <a:t> </a:t>
            </a:r>
            <a:r>
              <a:rPr lang="en-US" sz="3600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" panose="020B7200000000000000" pitchFamily="34" charset="0"/>
              </a:rPr>
              <a:t>dẫn</a:t>
            </a:r>
            <a:r>
              <a:rPr lang="en-US" sz="3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" panose="020B7200000000000000" pitchFamily="34" charset="0"/>
              </a:rPr>
              <a:t> </a:t>
            </a:r>
            <a:r>
              <a:rPr lang="en-US" sz="3600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" panose="020B7200000000000000" pitchFamily="34" charset="0"/>
              </a:rPr>
              <a:t>mang</a:t>
            </a:r>
            <a:r>
              <a:rPr lang="en-US" sz="3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" panose="020B7200000000000000" pitchFamily="34" charset="0"/>
              </a:rPr>
              <a:t> </a:t>
            </a:r>
            <a:r>
              <a:rPr lang="en-US" sz="3600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" panose="020B7200000000000000" pitchFamily="34" charset="0"/>
              </a:rPr>
              <a:t>dòng</a:t>
            </a:r>
            <a:r>
              <a:rPr lang="en-US" sz="3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" panose="020B7200000000000000" pitchFamily="34" charset="0"/>
              </a:rPr>
              <a:t> </a:t>
            </a:r>
            <a:r>
              <a:rPr lang="en-US" sz="3600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" panose="020B7200000000000000" pitchFamily="34" charset="0"/>
              </a:rPr>
              <a:t>điện</a:t>
            </a:r>
            <a:r>
              <a:rPr lang="en-US" sz="3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" panose="020B7200000000000000" pitchFamily="34" charset="0"/>
              </a:rPr>
              <a:t>.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6150A3A-1E40-4E18-A92D-ABB217EB4C95}"/>
              </a:ext>
            </a:extLst>
          </p:cNvPr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latin typeface="UTM Facebook" panose="02040403050506020204" pitchFamily="18" charset="0"/>
              </a:rPr>
              <a:t>CHỦ ĐỀ: LỰC LORENTZ</a:t>
            </a:r>
            <a:endParaRPr lang="vi-VN" sz="2600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E2E91C6-4E44-406A-B89A-687B4FEC4313}"/>
              </a:ext>
            </a:extLst>
          </p:cNvPr>
          <p:cNvSpPr txBox="1"/>
          <p:nvPr/>
        </p:nvSpPr>
        <p:spPr>
          <a:xfrm>
            <a:off x="254457" y="3026254"/>
            <a:ext cx="4572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FontTx/>
              <a:buNone/>
            </a:pP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choãi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90</a:t>
            </a:r>
            <a:r>
              <a:rPr lang="en-US" sz="3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4450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6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6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6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2362200"/>
            <a:ext cx="91440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7200">
              <a:solidFill>
                <a:srgbClr val="FFFFFF"/>
              </a:solidFill>
              <a:latin typeface="VNI-Times" pitchFamily="2" charset="0"/>
              <a:sym typeface="Wingdings" pitchFamily="2" charset="2"/>
            </a:endParaRPr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685800" y="2438400"/>
            <a:ext cx="7924800" cy="1295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228600" y="2971800"/>
            <a:ext cx="45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latin typeface="VNI-Times" pitchFamily="2" charset="0"/>
              </a:rPr>
              <a:t>A</a:t>
            </a:r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8686800" y="2895600"/>
            <a:ext cx="45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latin typeface="VNI-Times" pitchFamily="2" charset="0"/>
              </a:rPr>
              <a:t>B</a:t>
            </a:r>
          </a:p>
        </p:txBody>
      </p:sp>
      <p:sp>
        <p:nvSpPr>
          <p:cNvPr id="19464" name="AutoShape 8"/>
          <p:cNvSpPr>
            <a:spLocks noChangeArrowheads="1"/>
          </p:cNvSpPr>
          <p:nvPr/>
        </p:nvSpPr>
        <p:spPr bwMode="auto">
          <a:xfrm>
            <a:off x="3913435" y="3848100"/>
            <a:ext cx="685800" cy="533400"/>
          </a:xfrm>
          <a:prstGeom prst="flowChartOr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4745831" y="3886121"/>
            <a:ext cx="45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latin typeface="VNI-Times" pitchFamily="2" charset="0"/>
              </a:rPr>
              <a:t>B</a:t>
            </a:r>
          </a:p>
        </p:txBody>
      </p:sp>
      <p:sp>
        <p:nvSpPr>
          <p:cNvPr id="19466" name="Line 10"/>
          <p:cNvSpPr>
            <a:spLocks noChangeShapeType="1"/>
          </p:cNvSpPr>
          <p:nvPr/>
        </p:nvSpPr>
        <p:spPr bwMode="auto">
          <a:xfrm>
            <a:off x="4802981" y="3962321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467" name="Line 11"/>
          <p:cNvSpPr>
            <a:spLocks noChangeShapeType="1"/>
          </p:cNvSpPr>
          <p:nvPr/>
        </p:nvSpPr>
        <p:spPr bwMode="auto">
          <a:xfrm flipV="1">
            <a:off x="4572000" y="1371600"/>
            <a:ext cx="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468" name="Text Box 12"/>
          <p:cNvSpPr txBox="1">
            <a:spLocks noChangeArrowheads="1"/>
          </p:cNvSpPr>
          <p:nvPr/>
        </p:nvSpPr>
        <p:spPr bwMode="auto">
          <a:xfrm>
            <a:off x="4800600" y="1447800"/>
            <a:ext cx="762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latin typeface="VNI-Times" pitchFamily="2" charset="0"/>
              </a:rPr>
              <a:t>F</a:t>
            </a:r>
            <a:r>
              <a:rPr lang="en-US" sz="2800" baseline="-25000">
                <a:solidFill>
                  <a:srgbClr val="000000"/>
                </a:solidFill>
                <a:latin typeface="VNI-Times" pitchFamily="2" charset="0"/>
              </a:rPr>
              <a:t>AB</a:t>
            </a:r>
            <a:endParaRPr lang="en-US" sz="2800">
              <a:solidFill>
                <a:srgbClr val="000000"/>
              </a:solidFill>
              <a:latin typeface="VNI-Times" pitchFamily="2" charset="0"/>
            </a:endParaRPr>
          </a:p>
        </p:txBody>
      </p:sp>
      <p:sp>
        <p:nvSpPr>
          <p:cNvPr id="19469" name="Line 13"/>
          <p:cNvSpPr>
            <a:spLocks noChangeShapeType="1"/>
          </p:cNvSpPr>
          <p:nvPr/>
        </p:nvSpPr>
        <p:spPr bwMode="auto">
          <a:xfrm>
            <a:off x="4829175" y="1519238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9470" name="Group 14"/>
          <p:cNvGrpSpPr>
            <a:grpSpLocks/>
          </p:cNvGrpSpPr>
          <p:nvPr/>
        </p:nvGrpSpPr>
        <p:grpSpPr bwMode="auto">
          <a:xfrm>
            <a:off x="1905000" y="2667000"/>
            <a:ext cx="4419600" cy="900113"/>
            <a:chOff x="1200" y="1680"/>
            <a:chExt cx="2784" cy="567"/>
          </a:xfrm>
        </p:grpSpPr>
        <p:sp>
          <p:nvSpPr>
            <p:cNvPr id="19471" name="Text Box 15"/>
            <p:cNvSpPr txBox="1">
              <a:spLocks noChangeArrowheads="1"/>
            </p:cNvSpPr>
            <p:nvPr/>
          </p:nvSpPr>
          <p:spPr bwMode="auto">
            <a:xfrm>
              <a:off x="1200" y="1920"/>
              <a:ext cx="24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800">
                  <a:solidFill>
                    <a:srgbClr val="000000"/>
                  </a:solidFill>
                  <a:latin typeface="VNI-Times" pitchFamily="2" charset="0"/>
                </a:rPr>
                <a:t>e</a:t>
              </a:r>
            </a:p>
          </p:txBody>
        </p:sp>
        <p:sp>
          <p:nvSpPr>
            <p:cNvPr id="19472" name="Oval 16"/>
            <p:cNvSpPr>
              <a:spLocks noChangeArrowheads="1"/>
            </p:cNvSpPr>
            <p:nvPr/>
          </p:nvSpPr>
          <p:spPr bwMode="auto">
            <a:xfrm>
              <a:off x="1200" y="2016"/>
              <a:ext cx="240" cy="19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473" name="Text Box 17"/>
            <p:cNvSpPr txBox="1">
              <a:spLocks noChangeArrowheads="1"/>
            </p:cNvSpPr>
            <p:nvPr/>
          </p:nvSpPr>
          <p:spPr bwMode="auto">
            <a:xfrm>
              <a:off x="1728" y="1680"/>
              <a:ext cx="24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800">
                  <a:solidFill>
                    <a:srgbClr val="000000"/>
                  </a:solidFill>
                  <a:latin typeface="VNI-Times" pitchFamily="2" charset="0"/>
                </a:rPr>
                <a:t>e</a:t>
              </a:r>
            </a:p>
          </p:txBody>
        </p:sp>
        <p:sp>
          <p:nvSpPr>
            <p:cNvPr id="19474" name="Oval 18"/>
            <p:cNvSpPr>
              <a:spLocks noChangeArrowheads="1"/>
            </p:cNvSpPr>
            <p:nvPr/>
          </p:nvSpPr>
          <p:spPr bwMode="auto">
            <a:xfrm>
              <a:off x="1728" y="1776"/>
              <a:ext cx="240" cy="19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475" name="Text Box 19"/>
            <p:cNvSpPr txBox="1">
              <a:spLocks noChangeArrowheads="1"/>
            </p:cNvSpPr>
            <p:nvPr/>
          </p:nvSpPr>
          <p:spPr bwMode="auto">
            <a:xfrm>
              <a:off x="2352" y="1872"/>
              <a:ext cx="24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800">
                  <a:solidFill>
                    <a:srgbClr val="000000"/>
                  </a:solidFill>
                  <a:latin typeface="VNI-Times" pitchFamily="2" charset="0"/>
                </a:rPr>
                <a:t>e</a:t>
              </a:r>
            </a:p>
          </p:txBody>
        </p:sp>
        <p:sp>
          <p:nvSpPr>
            <p:cNvPr id="19476" name="Oval 20"/>
            <p:cNvSpPr>
              <a:spLocks noChangeArrowheads="1"/>
            </p:cNvSpPr>
            <p:nvPr/>
          </p:nvSpPr>
          <p:spPr bwMode="auto">
            <a:xfrm>
              <a:off x="2352" y="1968"/>
              <a:ext cx="240" cy="19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477" name="Text Box 21"/>
            <p:cNvSpPr txBox="1">
              <a:spLocks noChangeArrowheads="1"/>
            </p:cNvSpPr>
            <p:nvPr/>
          </p:nvSpPr>
          <p:spPr bwMode="auto">
            <a:xfrm>
              <a:off x="3072" y="1680"/>
              <a:ext cx="24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800">
                  <a:solidFill>
                    <a:srgbClr val="000000"/>
                  </a:solidFill>
                  <a:latin typeface="VNI-Times" pitchFamily="2" charset="0"/>
                </a:rPr>
                <a:t>e</a:t>
              </a:r>
            </a:p>
          </p:txBody>
        </p:sp>
        <p:sp>
          <p:nvSpPr>
            <p:cNvPr id="19478" name="Oval 22"/>
            <p:cNvSpPr>
              <a:spLocks noChangeArrowheads="1"/>
            </p:cNvSpPr>
            <p:nvPr/>
          </p:nvSpPr>
          <p:spPr bwMode="auto">
            <a:xfrm>
              <a:off x="3072" y="1776"/>
              <a:ext cx="240" cy="19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479" name="Text Box 23"/>
            <p:cNvSpPr txBox="1">
              <a:spLocks noChangeArrowheads="1"/>
            </p:cNvSpPr>
            <p:nvPr/>
          </p:nvSpPr>
          <p:spPr bwMode="auto">
            <a:xfrm>
              <a:off x="3744" y="1872"/>
              <a:ext cx="24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800">
                  <a:solidFill>
                    <a:srgbClr val="000000"/>
                  </a:solidFill>
                  <a:latin typeface="VNI-Times" pitchFamily="2" charset="0"/>
                </a:rPr>
                <a:t>e</a:t>
              </a:r>
            </a:p>
          </p:txBody>
        </p:sp>
        <p:sp>
          <p:nvSpPr>
            <p:cNvPr id="19480" name="Oval 24"/>
            <p:cNvSpPr>
              <a:spLocks noChangeArrowheads="1"/>
            </p:cNvSpPr>
            <p:nvPr/>
          </p:nvSpPr>
          <p:spPr bwMode="auto">
            <a:xfrm>
              <a:off x="3726" y="1971"/>
              <a:ext cx="240" cy="19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9481" name="Line 25"/>
          <p:cNvSpPr>
            <a:spLocks noChangeShapeType="1"/>
          </p:cNvSpPr>
          <p:nvPr/>
        </p:nvSpPr>
        <p:spPr bwMode="auto">
          <a:xfrm>
            <a:off x="6629400" y="3124200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482" name="Text Box 26"/>
          <p:cNvSpPr txBox="1">
            <a:spLocks noChangeArrowheads="1"/>
          </p:cNvSpPr>
          <p:nvPr/>
        </p:nvSpPr>
        <p:spPr bwMode="auto">
          <a:xfrm>
            <a:off x="7439025" y="2643188"/>
            <a:ext cx="609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latin typeface="VNI-Times" pitchFamily="2" charset="0"/>
              </a:rPr>
              <a:t>I</a:t>
            </a:r>
          </a:p>
        </p:txBody>
      </p:sp>
      <p:grpSp>
        <p:nvGrpSpPr>
          <p:cNvPr id="19483" name="Group 27"/>
          <p:cNvGrpSpPr>
            <a:grpSpLocks/>
          </p:cNvGrpSpPr>
          <p:nvPr/>
        </p:nvGrpSpPr>
        <p:grpSpPr bwMode="auto">
          <a:xfrm>
            <a:off x="1583531" y="2964656"/>
            <a:ext cx="4300538" cy="381000"/>
            <a:chOff x="1008" y="1872"/>
            <a:chExt cx="2709" cy="240"/>
          </a:xfrm>
        </p:grpSpPr>
        <p:sp>
          <p:nvSpPr>
            <p:cNvPr id="19484" name="Line 28"/>
            <p:cNvSpPr>
              <a:spLocks noChangeShapeType="1"/>
            </p:cNvSpPr>
            <p:nvPr/>
          </p:nvSpPr>
          <p:spPr bwMode="auto">
            <a:xfrm flipH="1">
              <a:off x="3477" y="2049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485" name="Line 29"/>
            <p:cNvSpPr>
              <a:spLocks noChangeShapeType="1"/>
            </p:cNvSpPr>
            <p:nvPr/>
          </p:nvSpPr>
          <p:spPr bwMode="auto">
            <a:xfrm flipH="1">
              <a:off x="2832" y="1872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486" name="Line 30"/>
            <p:cNvSpPr>
              <a:spLocks noChangeShapeType="1"/>
            </p:cNvSpPr>
            <p:nvPr/>
          </p:nvSpPr>
          <p:spPr bwMode="auto">
            <a:xfrm flipH="1">
              <a:off x="2123" y="2064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487" name="Line 31"/>
            <p:cNvSpPr>
              <a:spLocks noChangeShapeType="1"/>
            </p:cNvSpPr>
            <p:nvPr/>
          </p:nvSpPr>
          <p:spPr bwMode="auto">
            <a:xfrm flipH="1">
              <a:off x="1488" y="1872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488" name="Line 32"/>
            <p:cNvSpPr>
              <a:spLocks noChangeShapeType="1"/>
            </p:cNvSpPr>
            <p:nvPr/>
          </p:nvSpPr>
          <p:spPr bwMode="auto">
            <a:xfrm flipH="1">
              <a:off x="1008" y="2112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9490" name="Group 34"/>
          <p:cNvGrpSpPr>
            <a:grpSpLocks/>
          </p:cNvGrpSpPr>
          <p:nvPr/>
        </p:nvGrpSpPr>
        <p:grpSpPr bwMode="auto">
          <a:xfrm>
            <a:off x="2057400" y="2346325"/>
            <a:ext cx="517525" cy="854075"/>
            <a:chOff x="1296" y="1478"/>
            <a:chExt cx="326" cy="538"/>
          </a:xfrm>
        </p:grpSpPr>
        <p:sp>
          <p:nvSpPr>
            <p:cNvPr id="19491" name="Line 35"/>
            <p:cNvSpPr>
              <a:spLocks noChangeShapeType="1"/>
            </p:cNvSpPr>
            <p:nvPr/>
          </p:nvSpPr>
          <p:spPr bwMode="auto">
            <a:xfrm flipV="1">
              <a:off x="1296" y="1728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492" name="Text Box 36"/>
            <p:cNvSpPr txBox="1">
              <a:spLocks noChangeArrowheads="1"/>
            </p:cNvSpPr>
            <p:nvPr/>
          </p:nvSpPr>
          <p:spPr bwMode="auto">
            <a:xfrm>
              <a:off x="1334" y="1478"/>
              <a:ext cx="28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dirty="0" err="1">
                  <a:solidFill>
                    <a:srgbClr val="000000"/>
                  </a:solidFill>
                  <a:latin typeface="VNI-Times" pitchFamily="2" charset="0"/>
                </a:rPr>
                <a:t>f</a:t>
              </a:r>
              <a:r>
                <a:rPr lang="en-US" sz="2800" baseline="-25000" dirty="0" err="1">
                  <a:solidFill>
                    <a:srgbClr val="000000"/>
                  </a:solidFill>
                  <a:latin typeface="VNI-Times" pitchFamily="2" charset="0"/>
                </a:rPr>
                <a:t>L</a:t>
              </a:r>
              <a:endParaRPr lang="en-US" sz="2800" dirty="0">
                <a:solidFill>
                  <a:srgbClr val="000000"/>
                </a:solidFill>
                <a:latin typeface="VNI-Times" pitchFamily="2" charset="0"/>
              </a:endParaRPr>
            </a:p>
          </p:txBody>
        </p:sp>
        <p:sp>
          <p:nvSpPr>
            <p:cNvPr id="19493" name="Line 37"/>
            <p:cNvSpPr>
              <a:spLocks noChangeShapeType="1"/>
            </p:cNvSpPr>
            <p:nvPr/>
          </p:nvSpPr>
          <p:spPr bwMode="auto">
            <a:xfrm>
              <a:off x="1383" y="1506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9494" name="Group 38"/>
          <p:cNvGrpSpPr>
            <a:grpSpLocks/>
          </p:cNvGrpSpPr>
          <p:nvPr/>
        </p:nvGrpSpPr>
        <p:grpSpPr bwMode="auto">
          <a:xfrm>
            <a:off x="2913063" y="1947863"/>
            <a:ext cx="517525" cy="854075"/>
            <a:chOff x="1296" y="1478"/>
            <a:chExt cx="326" cy="538"/>
          </a:xfrm>
        </p:grpSpPr>
        <p:sp>
          <p:nvSpPr>
            <p:cNvPr id="19495" name="Line 39"/>
            <p:cNvSpPr>
              <a:spLocks noChangeShapeType="1"/>
            </p:cNvSpPr>
            <p:nvPr/>
          </p:nvSpPr>
          <p:spPr bwMode="auto">
            <a:xfrm flipV="1">
              <a:off x="1296" y="1728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496" name="Text Box 40"/>
            <p:cNvSpPr txBox="1">
              <a:spLocks noChangeArrowheads="1"/>
            </p:cNvSpPr>
            <p:nvPr/>
          </p:nvSpPr>
          <p:spPr bwMode="auto">
            <a:xfrm>
              <a:off x="1334" y="1478"/>
              <a:ext cx="28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>
                  <a:solidFill>
                    <a:srgbClr val="000000"/>
                  </a:solidFill>
                  <a:latin typeface="VNI-Times" pitchFamily="2" charset="0"/>
                </a:rPr>
                <a:t>f</a:t>
              </a:r>
              <a:r>
                <a:rPr lang="en-US" sz="2800" baseline="-25000">
                  <a:solidFill>
                    <a:srgbClr val="000000"/>
                  </a:solidFill>
                  <a:latin typeface="VNI-Times" pitchFamily="2" charset="0"/>
                </a:rPr>
                <a:t>L</a:t>
              </a:r>
              <a:endParaRPr lang="en-US" sz="2800">
                <a:solidFill>
                  <a:srgbClr val="000000"/>
                </a:solidFill>
                <a:latin typeface="VNI-Times" pitchFamily="2" charset="0"/>
              </a:endParaRPr>
            </a:p>
          </p:txBody>
        </p:sp>
        <p:sp>
          <p:nvSpPr>
            <p:cNvPr id="19497" name="Line 41"/>
            <p:cNvSpPr>
              <a:spLocks noChangeShapeType="1"/>
            </p:cNvSpPr>
            <p:nvPr/>
          </p:nvSpPr>
          <p:spPr bwMode="auto">
            <a:xfrm>
              <a:off x="1383" y="1506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9498" name="Group 42"/>
          <p:cNvGrpSpPr>
            <a:grpSpLocks/>
          </p:cNvGrpSpPr>
          <p:nvPr/>
        </p:nvGrpSpPr>
        <p:grpSpPr bwMode="auto">
          <a:xfrm>
            <a:off x="3916363" y="2252663"/>
            <a:ext cx="517525" cy="854075"/>
            <a:chOff x="1296" y="1478"/>
            <a:chExt cx="326" cy="538"/>
          </a:xfrm>
        </p:grpSpPr>
        <p:sp>
          <p:nvSpPr>
            <p:cNvPr id="19499" name="Line 43"/>
            <p:cNvSpPr>
              <a:spLocks noChangeShapeType="1"/>
            </p:cNvSpPr>
            <p:nvPr/>
          </p:nvSpPr>
          <p:spPr bwMode="auto">
            <a:xfrm flipV="1">
              <a:off x="1296" y="1728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00" name="Text Box 44"/>
            <p:cNvSpPr txBox="1">
              <a:spLocks noChangeArrowheads="1"/>
            </p:cNvSpPr>
            <p:nvPr/>
          </p:nvSpPr>
          <p:spPr bwMode="auto">
            <a:xfrm>
              <a:off x="1334" y="1478"/>
              <a:ext cx="28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>
                  <a:solidFill>
                    <a:srgbClr val="000000"/>
                  </a:solidFill>
                  <a:latin typeface="VNI-Times" pitchFamily="2" charset="0"/>
                </a:rPr>
                <a:t>f</a:t>
              </a:r>
              <a:r>
                <a:rPr lang="en-US" sz="2800" baseline="-25000">
                  <a:solidFill>
                    <a:srgbClr val="000000"/>
                  </a:solidFill>
                  <a:latin typeface="VNI-Times" pitchFamily="2" charset="0"/>
                </a:rPr>
                <a:t>L</a:t>
              </a:r>
              <a:endParaRPr lang="en-US" sz="2800">
                <a:solidFill>
                  <a:srgbClr val="000000"/>
                </a:solidFill>
                <a:latin typeface="VNI-Times" pitchFamily="2" charset="0"/>
              </a:endParaRPr>
            </a:p>
          </p:txBody>
        </p:sp>
        <p:sp>
          <p:nvSpPr>
            <p:cNvPr id="19501" name="Line 45"/>
            <p:cNvSpPr>
              <a:spLocks noChangeShapeType="1"/>
            </p:cNvSpPr>
            <p:nvPr/>
          </p:nvSpPr>
          <p:spPr bwMode="auto">
            <a:xfrm>
              <a:off x="1383" y="1506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9502" name="Group 46"/>
          <p:cNvGrpSpPr>
            <a:grpSpLocks/>
          </p:cNvGrpSpPr>
          <p:nvPr/>
        </p:nvGrpSpPr>
        <p:grpSpPr bwMode="auto">
          <a:xfrm>
            <a:off x="5073650" y="1966913"/>
            <a:ext cx="517525" cy="854075"/>
            <a:chOff x="1296" y="1478"/>
            <a:chExt cx="326" cy="538"/>
          </a:xfrm>
        </p:grpSpPr>
        <p:sp>
          <p:nvSpPr>
            <p:cNvPr id="19503" name="Line 47"/>
            <p:cNvSpPr>
              <a:spLocks noChangeShapeType="1"/>
            </p:cNvSpPr>
            <p:nvPr/>
          </p:nvSpPr>
          <p:spPr bwMode="auto">
            <a:xfrm flipV="1">
              <a:off x="1296" y="1728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04" name="Text Box 48"/>
            <p:cNvSpPr txBox="1">
              <a:spLocks noChangeArrowheads="1"/>
            </p:cNvSpPr>
            <p:nvPr/>
          </p:nvSpPr>
          <p:spPr bwMode="auto">
            <a:xfrm>
              <a:off x="1334" y="1478"/>
              <a:ext cx="28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>
                  <a:solidFill>
                    <a:srgbClr val="000000"/>
                  </a:solidFill>
                  <a:latin typeface="VNI-Times" pitchFamily="2" charset="0"/>
                </a:rPr>
                <a:t>f</a:t>
              </a:r>
              <a:r>
                <a:rPr lang="en-US" sz="2800" baseline="-25000">
                  <a:solidFill>
                    <a:srgbClr val="000000"/>
                  </a:solidFill>
                  <a:latin typeface="VNI-Times" pitchFamily="2" charset="0"/>
                </a:rPr>
                <a:t>L</a:t>
              </a:r>
              <a:endParaRPr lang="en-US" sz="2800">
                <a:solidFill>
                  <a:srgbClr val="000000"/>
                </a:solidFill>
                <a:latin typeface="VNI-Times" pitchFamily="2" charset="0"/>
              </a:endParaRPr>
            </a:p>
          </p:txBody>
        </p:sp>
        <p:sp>
          <p:nvSpPr>
            <p:cNvPr id="19505" name="Line 49"/>
            <p:cNvSpPr>
              <a:spLocks noChangeShapeType="1"/>
            </p:cNvSpPr>
            <p:nvPr/>
          </p:nvSpPr>
          <p:spPr bwMode="auto">
            <a:xfrm>
              <a:off x="1383" y="1506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9506" name="Group 50"/>
          <p:cNvGrpSpPr>
            <a:grpSpLocks/>
          </p:cNvGrpSpPr>
          <p:nvPr/>
        </p:nvGrpSpPr>
        <p:grpSpPr bwMode="auto">
          <a:xfrm>
            <a:off x="6124575" y="2268538"/>
            <a:ext cx="517525" cy="854075"/>
            <a:chOff x="1296" y="1478"/>
            <a:chExt cx="326" cy="538"/>
          </a:xfrm>
        </p:grpSpPr>
        <p:sp>
          <p:nvSpPr>
            <p:cNvPr id="19507" name="Line 51"/>
            <p:cNvSpPr>
              <a:spLocks noChangeShapeType="1"/>
            </p:cNvSpPr>
            <p:nvPr/>
          </p:nvSpPr>
          <p:spPr bwMode="auto">
            <a:xfrm flipV="1">
              <a:off x="1296" y="1728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08" name="Text Box 52"/>
            <p:cNvSpPr txBox="1">
              <a:spLocks noChangeArrowheads="1"/>
            </p:cNvSpPr>
            <p:nvPr/>
          </p:nvSpPr>
          <p:spPr bwMode="auto">
            <a:xfrm>
              <a:off x="1334" y="1478"/>
              <a:ext cx="28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>
                  <a:solidFill>
                    <a:srgbClr val="000000"/>
                  </a:solidFill>
                  <a:latin typeface="VNI-Times" pitchFamily="2" charset="0"/>
                </a:rPr>
                <a:t>f</a:t>
              </a:r>
              <a:r>
                <a:rPr lang="en-US" sz="2800" baseline="-25000">
                  <a:solidFill>
                    <a:srgbClr val="000000"/>
                  </a:solidFill>
                  <a:latin typeface="VNI-Times" pitchFamily="2" charset="0"/>
                </a:rPr>
                <a:t>L</a:t>
              </a:r>
              <a:endParaRPr lang="en-US" sz="2800">
                <a:solidFill>
                  <a:srgbClr val="000000"/>
                </a:solidFill>
                <a:latin typeface="VNI-Times" pitchFamily="2" charset="0"/>
              </a:endParaRPr>
            </a:p>
          </p:txBody>
        </p:sp>
        <p:sp>
          <p:nvSpPr>
            <p:cNvPr id="19509" name="Line 53"/>
            <p:cNvSpPr>
              <a:spLocks noChangeShapeType="1"/>
            </p:cNvSpPr>
            <p:nvPr/>
          </p:nvSpPr>
          <p:spPr bwMode="auto">
            <a:xfrm>
              <a:off x="1383" y="1506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92025" y="561430"/>
            <a:ext cx="424616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Tx/>
              <a:buAutoNum type="romanUcPeriod"/>
            </a:pPr>
            <a:r>
              <a:rPr lang="en-US" sz="3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3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Lo-</a:t>
            </a:r>
            <a:r>
              <a:rPr lang="en-US" sz="3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ren</a:t>
            </a:r>
            <a:r>
              <a:rPr lang="en-US" sz="3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xơ</a:t>
            </a:r>
            <a:endParaRPr lang="en-US" sz="3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lorentz</a:t>
            </a:r>
            <a:endParaRPr lang="en-US" sz="3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546" y="4648200"/>
            <a:ext cx="8951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8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electron </a:t>
            </a:r>
            <a:r>
              <a:rPr lang="en-US" sz="28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28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8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endParaRPr lang="en-US" sz="2800" b="1" dirty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6290" y="5255240"/>
            <a:ext cx="78486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electron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6A57904-66C3-42FA-9CD3-A3BDA9DDAB0D}"/>
              </a:ext>
            </a:extLst>
          </p:cNvPr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latin typeface="UTM Facebook" panose="02040403050506020204" pitchFamily="18" charset="0"/>
              </a:rPr>
              <a:t>CHỦ ĐỀ: LỰC LORENTZ</a:t>
            </a:r>
            <a:endParaRPr lang="vi-VN" sz="2600" dirty="0"/>
          </a:p>
        </p:txBody>
      </p:sp>
    </p:spTree>
    <p:extLst>
      <p:ext uri="{BB962C8B-B14F-4D97-AF65-F5344CB8AC3E}">
        <p14:creationId xmlns:p14="http://schemas.microsoft.com/office/powerpoint/2010/main" val="23613197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5560" y="582878"/>
            <a:ext cx="6136640" cy="476590"/>
          </a:xfrm>
        </p:spPr>
        <p:txBody>
          <a:bodyPr/>
          <a:lstStyle/>
          <a:p>
            <a:pPr algn="just">
              <a:buFontTx/>
              <a:buNone/>
            </a:pPr>
            <a:r>
              <a:rPr lang="en-US" sz="27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2/ </a:t>
            </a:r>
            <a:r>
              <a:rPr lang="en-US" sz="2700" b="1" u="sng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Xác</a:t>
            </a:r>
            <a:r>
              <a:rPr lang="en-US" sz="2700" b="1" u="sng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b="1" u="sng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định</a:t>
            </a:r>
            <a:r>
              <a:rPr lang="en-US" sz="2700" b="1" u="sng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b="1" u="sng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lực</a:t>
            </a:r>
            <a:r>
              <a:rPr lang="en-US" sz="2700" b="1" u="sng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Lorentz</a:t>
            </a:r>
            <a:r>
              <a:rPr lang="en-US" sz="27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sp>
        <p:nvSpPr>
          <p:cNvPr id="16396" name="Rectangle 12"/>
          <p:cNvSpPr>
            <a:spLocks noChangeArrowheads="1"/>
          </p:cNvSpPr>
          <p:nvPr/>
        </p:nvSpPr>
        <p:spPr bwMode="auto">
          <a:xfrm>
            <a:off x="243840" y="2563250"/>
            <a:ext cx="821453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sz="26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26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đặt</a:t>
            </a:r>
            <a:r>
              <a:rPr lang="en-US" sz="26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Tại</a:t>
            </a:r>
            <a:r>
              <a:rPr lang="en-US" sz="2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lang="en-US" sz="2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2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</a:t>
            </a:r>
            <a:r>
              <a:rPr lang="en-US" sz="2600" baseline="-25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lang="en-US" sz="2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đang</a:t>
            </a:r>
            <a:r>
              <a:rPr lang="en-US" sz="2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chuyển</a:t>
            </a:r>
            <a:r>
              <a:rPr lang="en-US" sz="2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2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60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Rectangle 15">
            <a:extLst>
              <a:ext uri="{FF2B5EF4-FFF2-40B4-BE49-F238E27FC236}">
                <a16:creationId xmlns:a16="http://schemas.microsoft.com/office/drawing/2014/main" id="{702EC499-3D77-4BEC-84BD-3B19E01590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499" y="3650751"/>
            <a:ext cx="8763000" cy="3207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7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Chiều</a:t>
            </a:r>
            <a:r>
              <a:rPr lang="en-US" sz="27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7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 </a:t>
            </a:r>
            <a:r>
              <a:rPr lang="en-US" sz="27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</a:t>
            </a:r>
            <a:r>
              <a:rPr lang="en-US" sz="27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tắc</a:t>
            </a:r>
            <a:r>
              <a:rPr lang="en-US" sz="27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bàn</a:t>
            </a:r>
            <a:r>
              <a:rPr lang="en-US" sz="27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r>
              <a:rPr lang="en-US" sz="27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trái</a:t>
            </a:r>
            <a:r>
              <a:rPr lang="en-US" sz="27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7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sz="27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bàn</a:t>
            </a:r>
            <a:r>
              <a:rPr lang="en-US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r>
              <a:rPr lang="en-US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trái</a:t>
            </a:r>
            <a:r>
              <a:rPr lang="en-US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</a:t>
            </a:r>
            <a:r>
              <a:rPr lang="en-US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rộng</a:t>
            </a:r>
            <a:r>
              <a:rPr lang="en-US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hướng</a:t>
            </a:r>
            <a:r>
              <a:rPr lang="en-US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lòng</a:t>
            </a:r>
            <a:r>
              <a:rPr lang="en-US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bàn</a:t>
            </a:r>
            <a:r>
              <a:rPr lang="en-US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r>
              <a:rPr lang="en-US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7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chiều</a:t>
            </a:r>
            <a:r>
              <a:rPr lang="en-US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cổ</a:t>
            </a:r>
            <a:r>
              <a:rPr lang="en-US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r>
              <a:rPr lang="en-US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ngón</a:t>
            </a:r>
            <a:r>
              <a:rPr lang="en-US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giữa</a:t>
            </a:r>
            <a:r>
              <a:rPr lang="en-US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chiều</a:t>
            </a:r>
            <a:r>
              <a:rPr lang="en-US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 </a:t>
            </a:r>
            <a:r>
              <a:rPr lang="en-US" sz="27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</a:t>
            </a:r>
            <a:r>
              <a:rPr lang="en-US" sz="2700" baseline="-250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lang="en-US" sz="27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&gt; 0 </a:t>
            </a:r>
            <a:r>
              <a:rPr lang="en-US" sz="27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ngược</a:t>
            </a:r>
            <a:r>
              <a:rPr lang="en-US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chiều</a:t>
            </a:r>
            <a:r>
              <a:rPr lang="en-US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</a:t>
            </a:r>
            <a:r>
              <a:rPr lang="en-US" sz="2700" baseline="-250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lang="en-US" sz="27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&lt; 0. </a:t>
            </a:r>
            <a:r>
              <a:rPr lang="en-US" sz="27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Lúc</a:t>
            </a:r>
            <a:r>
              <a:rPr lang="en-US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chiều</a:t>
            </a:r>
            <a:r>
              <a:rPr lang="en-US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lực</a:t>
            </a:r>
            <a:r>
              <a:rPr lang="en-US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Lo-</a:t>
            </a:r>
            <a:r>
              <a:rPr lang="en-US" sz="27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</a:t>
            </a:r>
            <a:r>
              <a:rPr lang="en-US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27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xơ</a:t>
            </a:r>
            <a:r>
              <a:rPr lang="en-US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chiều</a:t>
            </a:r>
            <a:r>
              <a:rPr lang="en-US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ngón</a:t>
            </a:r>
            <a:r>
              <a:rPr lang="en-US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lang="en-US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choãi</a:t>
            </a:r>
            <a:r>
              <a:rPr lang="en-US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ra.</a:t>
            </a:r>
            <a:r>
              <a:rPr lang="en-US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  <a:endParaRPr lang="en-US" sz="27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5084B2-C6DE-4E99-AD89-C5E52622AC2E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CHỦ ĐỀ: LỰC LORENTZ</a:t>
            </a:r>
            <a:endParaRPr lang="vi-VN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8DB63A-E294-4AB3-A00A-D29A5115F69E}"/>
              </a:ext>
            </a:extLst>
          </p:cNvPr>
          <p:cNvSpPr txBox="1"/>
          <p:nvPr/>
        </p:nvSpPr>
        <p:spPr>
          <a:xfrm>
            <a:off x="228600" y="1101276"/>
            <a:ext cx="868679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FontTx/>
              <a:buNone/>
            </a:pPr>
            <a:r>
              <a:rPr lang="en-US" sz="28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Lực</a:t>
            </a:r>
            <a:r>
              <a:rPr lang="en-US" sz="2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Lorent</a:t>
            </a:r>
            <a:r>
              <a:rPr lang="en-US" sz="2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2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2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2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hạt</a:t>
            </a:r>
            <a:r>
              <a:rPr lang="en-US" sz="2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mang</a:t>
            </a:r>
            <a:r>
              <a:rPr lang="en-US" sz="2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lang="en-US" sz="2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q</a:t>
            </a:r>
            <a:r>
              <a:rPr lang="en-US" sz="2800" baseline="-25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lang="en-US" sz="2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chuyển</a:t>
            </a:r>
            <a:r>
              <a:rPr lang="en-US" sz="2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2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vận</a:t>
            </a:r>
            <a:r>
              <a:rPr lang="en-US" sz="2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tốc</a:t>
            </a:r>
            <a:r>
              <a:rPr lang="en-US" sz="2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v </a:t>
            </a:r>
            <a:r>
              <a:rPr lang="en-US" sz="28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2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sz="2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B </a:t>
            </a:r>
            <a:r>
              <a:rPr lang="en-US" sz="28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sz="2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B </a:t>
            </a:r>
            <a:r>
              <a:rPr lang="en-US" sz="28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góc</a:t>
            </a:r>
            <a:r>
              <a:rPr lang="en-US" sz="2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l-GR" sz="2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α</a:t>
            </a:r>
            <a:r>
              <a:rPr lang="en-US" sz="2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2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2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</p:txBody>
      </p:sp>
      <p:sp>
        <p:nvSpPr>
          <p:cNvPr id="21" name="Line 6">
            <a:extLst>
              <a:ext uri="{FF2B5EF4-FFF2-40B4-BE49-F238E27FC236}">
                <a16:creationId xmlns:a16="http://schemas.microsoft.com/office/drawing/2014/main" id="{8E96D4AF-FBD5-4E16-88CE-1B7865804E8E}"/>
              </a:ext>
            </a:extLst>
          </p:cNvPr>
          <p:cNvSpPr>
            <a:spLocks noChangeShapeType="1"/>
          </p:cNvSpPr>
          <p:nvPr/>
        </p:nvSpPr>
        <p:spPr bwMode="auto">
          <a:xfrm>
            <a:off x="8458370" y="161036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Line 6">
            <a:extLst>
              <a:ext uri="{FF2B5EF4-FFF2-40B4-BE49-F238E27FC236}">
                <a16:creationId xmlns:a16="http://schemas.microsoft.com/office/drawing/2014/main" id="{8964EF63-6841-466C-B557-D5A6A8FD8154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2200" y="161036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Line 6">
            <a:extLst>
              <a:ext uri="{FF2B5EF4-FFF2-40B4-BE49-F238E27FC236}">
                <a16:creationId xmlns:a16="http://schemas.microsoft.com/office/drawing/2014/main" id="{25061F41-C34E-4170-8AD5-65C32D38AC4A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0400" y="161036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64E322-65F5-4158-BDF7-312CF15695FB}"/>
              </a:ext>
            </a:extLst>
          </p:cNvPr>
          <p:cNvSpPr txBox="1"/>
          <p:nvPr/>
        </p:nvSpPr>
        <p:spPr>
          <a:xfrm>
            <a:off x="35560" y="3142920"/>
            <a:ext cx="879856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7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Phương</a:t>
            </a:r>
            <a:r>
              <a:rPr lang="en-U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7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Vuông</a:t>
            </a:r>
            <a:r>
              <a:rPr lang="en-US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góc</a:t>
            </a:r>
            <a:r>
              <a:rPr lang="en-US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phẳng</a:t>
            </a:r>
            <a:r>
              <a:rPr lang="en-US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chứa</a:t>
            </a:r>
            <a:r>
              <a:rPr lang="en-US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vecto</a:t>
            </a:r>
            <a:r>
              <a:rPr lang="en-US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 </a:t>
            </a:r>
            <a:r>
              <a:rPr lang="en-US" sz="27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</a:t>
            </a:r>
          </a:p>
        </p:txBody>
      </p:sp>
      <p:sp>
        <p:nvSpPr>
          <p:cNvPr id="26" name="Line 6">
            <a:extLst>
              <a:ext uri="{FF2B5EF4-FFF2-40B4-BE49-F238E27FC236}">
                <a16:creationId xmlns:a16="http://schemas.microsoft.com/office/drawing/2014/main" id="{21A65DF2-D16C-4AD9-92E2-D85BABC5BD85}"/>
              </a:ext>
            </a:extLst>
          </p:cNvPr>
          <p:cNvSpPr>
            <a:spLocks noChangeShapeType="1"/>
          </p:cNvSpPr>
          <p:nvPr/>
        </p:nvSpPr>
        <p:spPr bwMode="auto">
          <a:xfrm>
            <a:off x="7543800" y="324397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Line 6">
            <a:extLst>
              <a:ext uri="{FF2B5EF4-FFF2-40B4-BE49-F238E27FC236}">
                <a16:creationId xmlns:a16="http://schemas.microsoft.com/office/drawing/2014/main" id="{B7C8D65C-9992-4F85-843A-6E642807E247}"/>
              </a:ext>
            </a:extLst>
          </p:cNvPr>
          <p:cNvSpPr>
            <a:spLocks noChangeShapeType="1"/>
          </p:cNvSpPr>
          <p:nvPr/>
        </p:nvSpPr>
        <p:spPr bwMode="auto">
          <a:xfrm>
            <a:off x="8305970" y="324397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4455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1123856"/>
            <a:ext cx="3581401" cy="69755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+ </a:t>
            </a:r>
            <a:r>
              <a:rPr 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			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el-GR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304800" y="2338482"/>
            <a:ext cx="8991600" cy="3395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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3000" baseline="-25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Lorentz (N).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 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3000" baseline="-25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(C). 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 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 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(m/s). 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 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(T).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 </a:t>
            </a:r>
            <a:r>
              <a:rPr lang="el-GR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= (v, B)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vecto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v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vecto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B</a:t>
            </a:r>
            <a:endParaRPr lang="el-GR" sz="3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6637" name="Group 13"/>
          <p:cNvGrpSpPr>
            <a:grpSpLocks/>
          </p:cNvGrpSpPr>
          <p:nvPr/>
        </p:nvGrpSpPr>
        <p:grpSpPr bwMode="auto">
          <a:xfrm>
            <a:off x="1600465" y="4572000"/>
            <a:ext cx="685270" cy="76200"/>
            <a:chOff x="4253" y="12877800"/>
            <a:chExt cx="777" cy="76200"/>
          </a:xfrm>
        </p:grpSpPr>
        <p:sp>
          <p:nvSpPr>
            <p:cNvPr id="26638" name="Line 14"/>
            <p:cNvSpPr>
              <a:spLocks noChangeShapeType="1"/>
            </p:cNvSpPr>
            <p:nvPr/>
          </p:nvSpPr>
          <p:spPr bwMode="auto">
            <a:xfrm>
              <a:off x="4253" y="12954000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39" name="Line 15"/>
            <p:cNvSpPr>
              <a:spLocks noChangeShapeType="1"/>
            </p:cNvSpPr>
            <p:nvPr/>
          </p:nvSpPr>
          <p:spPr bwMode="auto">
            <a:xfrm>
              <a:off x="4684" y="12877800"/>
              <a:ext cx="34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6649" name="Group 25"/>
          <p:cNvGrpSpPr>
            <a:grpSpLocks/>
          </p:cNvGrpSpPr>
          <p:nvPr/>
        </p:nvGrpSpPr>
        <p:grpSpPr bwMode="auto">
          <a:xfrm>
            <a:off x="776180" y="2914744"/>
            <a:ext cx="441326" cy="566738"/>
            <a:chOff x="2592" y="960"/>
            <a:chExt cx="181" cy="288"/>
          </a:xfrm>
        </p:grpSpPr>
        <p:sp>
          <p:nvSpPr>
            <p:cNvPr id="26650" name="Line 26"/>
            <p:cNvSpPr>
              <a:spLocks noChangeShapeType="1"/>
            </p:cNvSpPr>
            <p:nvPr/>
          </p:nvSpPr>
          <p:spPr bwMode="auto">
            <a:xfrm>
              <a:off x="2592" y="960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51" name="Line 27"/>
            <p:cNvSpPr>
              <a:spLocks noChangeShapeType="1"/>
            </p:cNvSpPr>
            <p:nvPr/>
          </p:nvSpPr>
          <p:spPr bwMode="auto">
            <a:xfrm>
              <a:off x="2773" y="960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2895599" y="795962"/>
            <a:ext cx="3581393" cy="988491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3600" b="1" kern="0" dirty="0" err="1">
                <a:solidFill>
                  <a:srgbClr val="FF0000"/>
                </a:solidFill>
                <a:latin typeface="VNI-Times" pitchFamily="2" charset="0"/>
              </a:rPr>
              <a:t>f</a:t>
            </a:r>
            <a:r>
              <a:rPr lang="en-US" sz="3600" b="1" kern="0" baseline="-25000" dirty="0" err="1">
                <a:solidFill>
                  <a:srgbClr val="FF0000"/>
                </a:solidFill>
                <a:latin typeface="VNI-Times" pitchFamily="2" charset="0"/>
              </a:rPr>
              <a:t>L</a:t>
            </a:r>
            <a:r>
              <a:rPr lang="en-US" sz="3600" b="1" kern="0" dirty="0">
                <a:solidFill>
                  <a:srgbClr val="FF0000"/>
                </a:solidFill>
                <a:latin typeface="VNI-Times" pitchFamily="2" charset="0"/>
              </a:rPr>
              <a:t> = q</a:t>
            </a:r>
            <a:r>
              <a:rPr lang="en-US" sz="3600" b="1" kern="0" baseline="-25000" dirty="0">
                <a:solidFill>
                  <a:srgbClr val="FF0000"/>
                </a:solidFill>
                <a:latin typeface="VNI-Times" pitchFamily="2" charset="0"/>
              </a:rPr>
              <a:t>0</a:t>
            </a:r>
            <a:r>
              <a:rPr lang="en-US" sz="3600" b="1" kern="0" dirty="0">
                <a:solidFill>
                  <a:srgbClr val="FF0000"/>
                </a:solidFill>
                <a:latin typeface="VNI-Times" pitchFamily="2" charset="0"/>
              </a:rPr>
              <a:t> .</a:t>
            </a:r>
            <a:r>
              <a:rPr lang="en-US" sz="3600" b="1" kern="0" dirty="0" err="1">
                <a:solidFill>
                  <a:srgbClr val="FF0000"/>
                </a:solidFill>
                <a:latin typeface="VNI-Times" pitchFamily="2" charset="0"/>
              </a:rPr>
              <a:t>v.B.sin</a:t>
            </a:r>
            <a:r>
              <a:rPr lang="el-GR" sz="36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α</a:t>
            </a:r>
          </a:p>
        </p:txBody>
      </p:sp>
      <p:cxnSp>
        <p:nvCxnSpPr>
          <p:cNvPr id="4" name="Straight Connector 3"/>
          <p:cNvCxnSpPr>
            <a:cxnSpLocks/>
          </p:cNvCxnSpPr>
          <p:nvPr/>
        </p:nvCxnSpPr>
        <p:spPr>
          <a:xfrm>
            <a:off x="3657600" y="1024562"/>
            <a:ext cx="0" cy="43576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>
            <a:off x="4114800" y="1024562"/>
            <a:ext cx="0" cy="43576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80DEC61E-4F89-4940-A510-1D05DFAF142E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CHỦ ĐỀ: LỰC LORENTZ</a:t>
            </a:r>
            <a:endParaRPr lang="vi-VN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9080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304800" y="1305341"/>
            <a:ext cx="8382000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3600" b="1" dirty="0" err="1">
                <a:latin typeface="Times New Roman"/>
                <a:ea typeface="Calibri"/>
                <a:cs typeface="Times New Roman"/>
              </a:rPr>
              <a:t>Bài</a:t>
            </a:r>
            <a:r>
              <a:rPr lang="en-US" sz="3600" b="1" dirty="0">
                <a:latin typeface="Times New Roman"/>
                <a:ea typeface="Calibri"/>
                <a:cs typeface="Times New Roman"/>
              </a:rPr>
              <a:t> 1: </a:t>
            </a:r>
            <a:r>
              <a:rPr lang="en-US" sz="3600" dirty="0" err="1">
                <a:latin typeface="Times New Roman"/>
                <a:ea typeface="Calibri"/>
                <a:cs typeface="Times New Roman"/>
              </a:rPr>
              <a:t>Một</a:t>
            </a:r>
            <a:r>
              <a:rPr lang="en-US" sz="3600" dirty="0">
                <a:latin typeface="Times New Roman"/>
                <a:ea typeface="Calibri"/>
                <a:cs typeface="Times New Roman"/>
              </a:rPr>
              <a:t> proton bay </a:t>
            </a:r>
            <a:r>
              <a:rPr lang="en-US" sz="3600" dirty="0" err="1">
                <a:latin typeface="Times New Roman"/>
                <a:ea typeface="Calibri"/>
                <a:cs typeface="Times New Roman"/>
              </a:rPr>
              <a:t>vào</a:t>
            </a:r>
            <a:r>
              <a:rPr lang="en-US" sz="36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latin typeface="Times New Roman"/>
                <a:ea typeface="Calibri"/>
                <a:cs typeface="Times New Roman"/>
              </a:rPr>
              <a:t>trong</a:t>
            </a:r>
            <a:r>
              <a:rPr lang="en-US" sz="36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latin typeface="Times New Roman"/>
                <a:ea typeface="Calibri"/>
                <a:cs typeface="Times New Roman"/>
              </a:rPr>
              <a:t>từ</a:t>
            </a:r>
            <a:r>
              <a:rPr lang="en-US" sz="36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latin typeface="Times New Roman"/>
                <a:ea typeface="Calibri"/>
                <a:cs typeface="Times New Roman"/>
              </a:rPr>
              <a:t>trường</a:t>
            </a:r>
            <a:r>
              <a:rPr lang="en-US" sz="36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latin typeface="Times New Roman"/>
                <a:ea typeface="Calibri"/>
                <a:cs typeface="Times New Roman"/>
              </a:rPr>
              <a:t>đều</a:t>
            </a:r>
            <a:r>
              <a:rPr lang="en-US" sz="36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latin typeface="Times New Roman"/>
                <a:ea typeface="Calibri"/>
                <a:cs typeface="Times New Roman"/>
              </a:rPr>
              <a:t>có</a:t>
            </a:r>
            <a:r>
              <a:rPr lang="en-US" sz="36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latin typeface="Times New Roman"/>
                <a:ea typeface="Calibri"/>
                <a:cs typeface="Times New Roman"/>
              </a:rPr>
              <a:t>cảm</a:t>
            </a:r>
            <a:r>
              <a:rPr lang="en-US" sz="36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latin typeface="Times New Roman"/>
                <a:ea typeface="Calibri"/>
                <a:cs typeface="Times New Roman"/>
              </a:rPr>
              <a:t>ứng</a:t>
            </a:r>
            <a:r>
              <a:rPr lang="en-US" sz="36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latin typeface="Times New Roman"/>
                <a:ea typeface="Calibri"/>
                <a:cs typeface="Times New Roman"/>
              </a:rPr>
              <a:t>từ</a:t>
            </a:r>
            <a:r>
              <a:rPr lang="en-US" sz="3600" dirty="0">
                <a:latin typeface="Times New Roman"/>
                <a:ea typeface="Calibri"/>
                <a:cs typeface="Times New Roman"/>
              </a:rPr>
              <a:t> B = 1,5 T </a:t>
            </a:r>
            <a:r>
              <a:rPr lang="en-US" sz="3600" dirty="0" err="1">
                <a:latin typeface="Times New Roman"/>
                <a:ea typeface="Calibri"/>
                <a:cs typeface="Times New Roman"/>
              </a:rPr>
              <a:t>với</a:t>
            </a:r>
            <a:r>
              <a:rPr lang="en-US" sz="36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latin typeface="Times New Roman"/>
                <a:ea typeface="Calibri"/>
                <a:cs typeface="Times New Roman"/>
              </a:rPr>
              <a:t>vận</a:t>
            </a:r>
            <a:r>
              <a:rPr lang="en-US" sz="36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latin typeface="Times New Roman"/>
                <a:ea typeface="Calibri"/>
                <a:cs typeface="Times New Roman"/>
              </a:rPr>
              <a:t>tốc</a:t>
            </a:r>
            <a:r>
              <a:rPr lang="en-US" sz="3600" dirty="0">
                <a:latin typeface="Times New Roman"/>
                <a:ea typeface="Calibri"/>
                <a:cs typeface="Times New Roman"/>
              </a:rPr>
              <a:t> ban </a:t>
            </a:r>
            <a:r>
              <a:rPr lang="en-US" sz="3600" dirty="0" err="1">
                <a:latin typeface="Times New Roman"/>
                <a:ea typeface="Calibri"/>
                <a:cs typeface="Times New Roman"/>
              </a:rPr>
              <a:t>đầu</a:t>
            </a:r>
            <a:r>
              <a:rPr lang="en-US" sz="3600" dirty="0">
                <a:latin typeface="Times New Roman"/>
                <a:ea typeface="Calibri"/>
                <a:cs typeface="Times New Roman"/>
              </a:rPr>
              <a:t> v = 3.10</a:t>
            </a:r>
            <a:r>
              <a:rPr lang="en-US" sz="3600" baseline="30000" dirty="0">
                <a:latin typeface="Times New Roman"/>
                <a:ea typeface="Calibri"/>
                <a:cs typeface="Times New Roman"/>
              </a:rPr>
              <a:t>7</a:t>
            </a:r>
            <a:r>
              <a:rPr lang="en-US" sz="3600" dirty="0">
                <a:latin typeface="Times New Roman"/>
                <a:ea typeface="Calibri"/>
                <a:cs typeface="Times New Roman"/>
              </a:rPr>
              <a:t> m/s </a:t>
            </a:r>
            <a:r>
              <a:rPr lang="en-US" sz="3600" dirty="0" err="1">
                <a:latin typeface="Times New Roman"/>
                <a:ea typeface="Calibri"/>
                <a:cs typeface="Times New Roman"/>
              </a:rPr>
              <a:t>theo</a:t>
            </a:r>
            <a:r>
              <a:rPr lang="en-US" sz="36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latin typeface="Times New Roman"/>
                <a:ea typeface="Calibri"/>
                <a:cs typeface="Times New Roman"/>
              </a:rPr>
              <a:t>phương</a:t>
            </a:r>
            <a:r>
              <a:rPr lang="en-US" sz="36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latin typeface="Times New Roman"/>
                <a:ea typeface="Calibri"/>
                <a:cs typeface="Times New Roman"/>
              </a:rPr>
              <a:t>hợp</a:t>
            </a:r>
            <a:r>
              <a:rPr lang="en-US" sz="36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latin typeface="Times New Roman"/>
                <a:ea typeface="Calibri"/>
                <a:cs typeface="Times New Roman"/>
              </a:rPr>
              <a:t>với</a:t>
            </a:r>
            <a:r>
              <a:rPr lang="en-US" sz="36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latin typeface="Times New Roman"/>
                <a:ea typeface="Calibri"/>
                <a:cs typeface="Times New Roman"/>
              </a:rPr>
              <a:t>đường</a:t>
            </a:r>
            <a:r>
              <a:rPr lang="en-US" sz="36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latin typeface="Times New Roman"/>
                <a:ea typeface="Calibri"/>
                <a:cs typeface="Times New Roman"/>
              </a:rPr>
              <a:t>sức</a:t>
            </a:r>
            <a:r>
              <a:rPr lang="en-US" sz="36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latin typeface="Times New Roman"/>
                <a:ea typeface="Calibri"/>
                <a:cs typeface="Times New Roman"/>
              </a:rPr>
              <a:t>từ</a:t>
            </a:r>
            <a:r>
              <a:rPr lang="en-US" sz="36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latin typeface="Times New Roman"/>
                <a:ea typeface="Calibri"/>
                <a:cs typeface="Times New Roman"/>
              </a:rPr>
              <a:t>một</a:t>
            </a:r>
            <a:r>
              <a:rPr lang="en-US" sz="36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latin typeface="Times New Roman"/>
                <a:ea typeface="Calibri"/>
                <a:cs typeface="Times New Roman"/>
              </a:rPr>
              <a:t>góc</a:t>
            </a:r>
            <a:r>
              <a:rPr lang="en-US" sz="3600" dirty="0">
                <a:latin typeface="Times New Roman"/>
                <a:ea typeface="Calibri"/>
                <a:cs typeface="Times New Roman"/>
              </a:rPr>
              <a:t> 30</a:t>
            </a:r>
            <a:r>
              <a:rPr lang="en-US" sz="3600" baseline="30000" dirty="0">
                <a:latin typeface="Times New Roman"/>
                <a:ea typeface="Calibri"/>
                <a:cs typeface="Times New Roman"/>
              </a:rPr>
              <a:t>0</a:t>
            </a:r>
            <a:r>
              <a:rPr lang="en-US" sz="3600" dirty="0">
                <a:latin typeface="Times New Roman"/>
                <a:ea typeface="Calibri"/>
                <a:cs typeface="Times New Roman"/>
              </a:rPr>
              <a:t>. </a:t>
            </a:r>
            <a:r>
              <a:rPr lang="en-US" sz="3600" dirty="0" err="1">
                <a:latin typeface="Times New Roman"/>
                <a:ea typeface="Calibri"/>
                <a:cs typeface="Times New Roman"/>
              </a:rPr>
              <a:t>Tính</a:t>
            </a:r>
            <a:r>
              <a:rPr lang="en-US" sz="36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latin typeface="Times New Roman"/>
                <a:ea typeface="Calibri"/>
                <a:cs typeface="Times New Roman"/>
              </a:rPr>
              <a:t>độ</a:t>
            </a:r>
            <a:r>
              <a:rPr lang="en-US" sz="36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latin typeface="Times New Roman"/>
                <a:ea typeface="Calibri"/>
                <a:cs typeface="Times New Roman"/>
              </a:rPr>
              <a:t>lớn</a:t>
            </a:r>
            <a:r>
              <a:rPr lang="en-US" sz="36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latin typeface="Times New Roman"/>
                <a:ea typeface="Calibri"/>
                <a:cs typeface="Times New Roman"/>
              </a:rPr>
              <a:t>của</a:t>
            </a:r>
            <a:r>
              <a:rPr lang="en-US" sz="36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latin typeface="Times New Roman"/>
                <a:ea typeface="Calibri"/>
                <a:cs typeface="Times New Roman"/>
              </a:rPr>
              <a:t>lực</a:t>
            </a:r>
            <a:r>
              <a:rPr lang="en-US" sz="3600" dirty="0">
                <a:latin typeface="Times New Roman"/>
                <a:ea typeface="Calibri"/>
                <a:cs typeface="Times New Roman"/>
              </a:rPr>
              <a:t> Lorentz?</a:t>
            </a:r>
            <a:endParaRPr lang="en-US" sz="28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5CDB4809-6176-4DA1-98DF-AE66C90DE047}"/>
              </a:ext>
            </a:extLst>
          </p:cNvPr>
          <p:cNvSpPr txBox="1">
            <a:spLocks noChangeArrowheads="1"/>
          </p:cNvSpPr>
          <p:nvPr/>
        </p:nvSpPr>
        <p:spPr>
          <a:xfrm>
            <a:off x="630238" y="76200"/>
            <a:ext cx="7772400" cy="11430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668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30238" y="76200"/>
            <a:ext cx="7772400" cy="11430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-152400" y="762000"/>
            <a:ext cx="8991600" cy="236220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>
              <a:buFont typeface="Wingdings" pitchFamily="2" charset="2"/>
              <a:buNone/>
              <a:defRPr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electron bay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B = 0,5 T 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2800" b="1" baseline="-25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= 10</a:t>
            </a:r>
            <a:r>
              <a:rPr lang="en-US" sz="2800" b="1" baseline="30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m/s,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Lorentz.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2800" b="1" baseline="-25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800" b="1" baseline="-25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= - 1,6.10</a:t>
            </a:r>
            <a:r>
              <a:rPr lang="en-US" sz="2800" b="1" baseline="30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-19 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</a:p>
        </p:txBody>
      </p: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3754438" y="2695575"/>
            <a:ext cx="1147763" cy="557213"/>
            <a:chOff x="3648" y="1896"/>
            <a:chExt cx="723" cy="351"/>
          </a:xfrm>
        </p:grpSpPr>
        <p:sp>
          <p:nvSpPr>
            <p:cNvPr id="5" name="Text Box 25"/>
            <p:cNvSpPr txBox="1">
              <a:spLocks noChangeArrowheads="1"/>
            </p:cNvSpPr>
            <p:nvPr/>
          </p:nvSpPr>
          <p:spPr bwMode="auto">
            <a:xfrm>
              <a:off x="3648" y="1920"/>
              <a:ext cx="24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e</a:t>
              </a:r>
            </a:p>
          </p:txBody>
        </p:sp>
        <p:sp>
          <p:nvSpPr>
            <p:cNvPr id="6" name="Oval 26"/>
            <p:cNvSpPr>
              <a:spLocks noChangeArrowheads="1"/>
            </p:cNvSpPr>
            <p:nvPr/>
          </p:nvSpPr>
          <p:spPr bwMode="auto">
            <a:xfrm>
              <a:off x="3696" y="2016"/>
              <a:ext cx="144" cy="19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Line 27"/>
            <p:cNvSpPr>
              <a:spLocks noChangeShapeType="1"/>
            </p:cNvSpPr>
            <p:nvPr/>
          </p:nvSpPr>
          <p:spPr bwMode="auto">
            <a:xfrm>
              <a:off x="3840" y="2112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Text Box 28"/>
            <p:cNvSpPr txBox="1">
              <a:spLocks noChangeArrowheads="1"/>
            </p:cNvSpPr>
            <p:nvPr/>
          </p:nvSpPr>
          <p:spPr bwMode="auto">
            <a:xfrm>
              <a:off x="4141" y="1896"/>
              <a:ext cx="23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v</a:t>
              </a:r>
            </a:p>
          </p:txBody>
        </p:sp>
        <p:sp>
          <p:nvSpPr>
            <p:cNvPr id="9" name="Line 29"/>
            <p:cNvSpPr>
              <a:spLocks noChangeShapeType="1"/>
            </p:cNvSpPr>
            <p:nvPr/>
          </p:nvSpPr>
          <p:spPr bwMode="auto">
            <a:xfrm>
              <a:off x="4208" y="1994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0" name="Line 31"/>
          <p:cNvSpPr>
            <a:spLocks noChangeShapeType="1"/>
          </p:cNvSpPr>
          <p:nvPr/>
        </p:nvSpPr>
        <p:spPr bwMode="auto">
          <a:xfrm>
            <a:off x="6240463" y="3200400"/>
            <a:ext cx="0" cy="9144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" name="Group 79"/>
          <p:cNvGrpSpPr>
            <a:grpSpLocks/>
          </p:cNvGrpSpPr>
          <p:nvPr/>
        </p:nvGrpSpPr>
        <p:grpSpPr bwMode="auto">
          <a:xfrm>
            <a:off x="5430838" y="2543175"/>
            <a:ext cx="2895600" cy="1066800"/>
            <a:chOff x="3408" y="1824"/>
            <a:chExt cx="1824" cy="672"/>
          </a:xfrm>
        </p:grpSpPr>
        <p:sp>
          <p:nvSpPr>
            <p:cNvPr id="12" name="Text Box 22"/>
            <p:cNvSpPr txBox="1">
              <a:spLocks noChangeArrowheads="1"/>
            </p:cNvSpPr>
            <p:nvPr/>
          </p:nvSpPr>
          <p:spPr bwMode="auto">
            <a:xfrm>
              <a:off x="4896" y="1881"/>
              <a:ext cx="33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B</a:t>
              </a:r>
            </a:p>
          </p:txBody>
        </p:sp>
        <p:sp>
          <p:nvSpPr>
            <p:cNvPr id="13" name="Line 23"/>
            <p:cNvSpPr>
              <a:spLocks noChangeShapeType="1"/>
            </p:cNvSpPr>
            <p:nvPr/>
          </p:nvSpPr>
          <p:spPr bwMode="auto">
            <a:xfrm>
              <a:off x="4896" y="1929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4" name="Group 78"/>
            <p:cNvGrpSpPr>
              <a:grpSpLocks/>
            </p:cNvGrpSpPr>
            <p:nvPr/>
          </p:nvGrpSpPr>
          <p:grpSpPr bwMode="auto">
            <a:xfrm>
              <a:off x="3408" y="1824"/>
              <a:ext cx="1392" cy="144"/>
              <a:chOff x="3408" y="1728"/>
              <a:chExt cx="1392" cy="144"/>
            </a:xfrm>
          </p:grpSpPr>
          <p:sp>
            <p:nvSpPr>
              <p:cNvPr id="18" name="AutoShape 35"/>
              <p:cNvSpPr>
                <a:spLocks noChangeArrowheads="1"/>
              </p:cNvSpPr>
              <p:nvPr/>
            </p:nvSpPr>
            <p:spPr bwMode="auto">
              <a:xfrm>
                <a:off x="3408" y="1728"/>
                <a:ext cx="192" cy="144"/>
              </a:xfrm>
              <a:prstGeom prst="flowChartOr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" name="AutoShape 37"/>
              <p:cNvSpPr>
                <a:spLocks noChangeArrowheads="1"/>
              </p:cNvSpPr>
              <p:nvPr/>
            </p:nvSpPr>
            <p:spPr bwMode="auto">
              <a:xfrm>
                <a:off x="4032" y="1728"/>
                <a:ext cx="192" cy="144"/>
              </a:xfrm>
              <a:prstGeom prst="flowChartOr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" name="AutoShape 39"/>
              <p:cNvSpPr>
                <a:spLocks noChangeArrowheads="1"/>
              </p:cNvSpPr>
              <p:nvPr/>
            </p:nvSpPr>
            <p:spPr bwMode="auto">
              <a:xfrm>
                <a:off x="4608" y="1728"/>
                <a:ext cx="192" cy="144"/>
              </a:xfrm>
              <a:prstGeom prst="flowChartOr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5" name="AutoShape 41"/>
            <p:cNvSpPr>
              <a:spLocks noChangeArrowheads="1"/>
            </p:cNvSpPr>
            <p:nvPr/>
          </p:nvSpPr>
          <p:spPr bwMode="auto">
            <a:xfrm>
              <a:off x="3408" y="2352"/>
              <a:ext cx="192" cy="144"/>
            </a:xfrm>
            <a:prstGeom prst="flowChartOr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AutoShape 43"/>
            <p:cNvSpPr>
              <a:spLocks noChangeArrowheads="1"/>
            </p:cNvSpPr>
            <p:nvPr/>
          </p:nvSpPr>
          <p:spPr bwMode="auto">
            <a:xfrm>
              <a:off x="4032" y="2352"/>
              <a:ext cx="192" cy="144"/>
            </a:xfrm>
            <a:prstGeom prst="flowChartOr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AutoShape 45"/>
            <p:cNvSpPr>
              <a:spLocks noChangeArrowheads="1"/>
            </p:cNvSpPr>
            <p:nvPr/>
          </p:nvSpPr>
          <p:spPr bwMode="auto">
            <a:xfrm>
              <a:off x="4608" y="2352"/>
              <a:ext cx="192" cy="144"/>
            </a:xfrm>
            <a:prstGeom prst="flowChartOr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1" name="Rectangle 47"/>
          <p:cNvSpPr>
            <a:spLocks noChangeArrowheads="1"/>
          </p:cNvSpPr>
          <p:nvPr/>
        </p:nvSpPr>
        <p:spPr bwMode="auto">
          <a:xfrm>
            <a:off x="4316413" y="2884488"/>
            <a:ext cx="1841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 Box 48"/>
          <p:cNvSpPr txBox="1">
            <a:spLocks noChangeArrowheads="1"/>
          </p:cNvSpPr>
          <p:nvPr/>
        </p:nvSpPr>
        <p:spPr bwMode="auto">
          <a:xfrm>
            <a:off x="457200" y="2524542"/>
            <a:ext cx="266700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>
              <a:spcBef>
                <a:spcPct val="50000"/>
              </a:spcBef>
              <a:defRPr/>
            </a:pP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= 0,5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T</a:t>
            </a:r>
          </a:p>
          <a:p>
            <a:pPr>
              <a:spcBef>
                <a:spcPct val="50000"/>
              </a:spcBef>
              <a:defRPr/>
            </a:pP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2400" i="1" baseline="-25000" dirty="0" err="1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= 10</a:t>
            </a:r>
            <a:r>
              <a:rPr lang="en-US" sz="2400" baseline="30000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m/s</a:t>
            </a:r>
          </a:p>
          <a:p>
            <a:pPr>
              <a:spcBef>
                <a:spcPct val="50000"/>
              </a:spcBef>
              <a:defRPr/>
            </a:pP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2400" i="1" baseline="-25000" dirty="0" err="1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= - 1,6.10</a:t>
            </a:r>
            <a:r>
              <a:rPr lang="en-US" sz="2400" baseline="30000" dirty="0">
                <a:latin typeface="Times New Roman" pitchFamily="18" charset="0"/>
                <a:cs typeface="Times New Roman" pitchFamily="18" charset="0"/>
              </a:rPr>
              <a:t>-19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graphicFrame>
        <p:nvGraphicFramePr>
          <p:cNvPr id="23" name="Object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6924508"/>
              </p:ext>
            </p:extLst>
          </p:nvPr>
        </p:nvGraphicFramePr>
        <p:xfrm>
          <a:off x="506702" y="4767675"/>
          <a:ext cx="712497" cy="399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93359" imgH="215713" progId="Equation.3">
                  <p:embed/>
                </p:oleObj>
              </mc:Choice>
              <mc:Fallback>
                <p:oleObj name="Equation" r:id="rId3" imgW="393359" imgH="2157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6702" y="4767675"/>
                        <a:ext cx="712497" cy="399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Line 51"/>
          <p:cNvSpPr>
            <a:spLocks noChangeShapeType="1"/>
          </p:cNvSpPr>
          <p:nvPr/>
        </p:nvSpPr>
        <p:spPr bwMode="auto">
          <a:xfrm>
            <a:off x="381000" y="5181600"/>
            <a:ext cx="2438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 Box 52"/>
          <p:cNvSpPr txBox="1">
            <a:spLocks noChangeArrowheads="1"/>
          </p:cNvSpPr>
          <p:nvPr/>
        </p:nvSpPr>
        <p:spPr bwMode="auto">
          <a:xfrm>
            <a:off x="501069" y="5257800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=  ?</a:t>
            </a:r>
          </a:p>
        </p:txBody>
      </p:sp>
      <p:grpSp>
        <p:nvGrpSpPr>
          <p:cNvPr id="26" name="Group 82"/>
          <p:cNvGrpSpPr>
            <a:grpSpLocks/>
          </p:cNvGrpSpPr>
          <p:nvPr/>
        </p:nvGrpSpPr>
        <p:grpSpPr bwMode="auto">
          <a:xfrm>
            <a:off x="6269038" y="3762375"/>
            <a:ext cx="533400" cy="519113"/>
            <a:chOff x="3696" y="3024"/>
            <a:chExt cx="336" cy="327"/>
          </a:xfrm>
        </p:grpSpPr>
        <p:sp>
          <p:nvSpPr>
            <p:cNvPr id="27" name="Text Box 80"/>
            <p:cNvSpPr txBox="1">
              <a:spLocks noChangeArrowheads="1"/>
            </p:cNvSpPr>
            <p:nvPr/>
          </p:nvSpPr>
          <p:spPr bwMode="auto">
            <a:xfrm>
              <a:off x="3696" y="3024"/>
              <a:ext cx="33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800" i="1">
                  <a:latin typeface="Times New Roman" pitchFamily="18" charset="0"/>
                  <a:cs typeface="Times New Roman" pitchFamily="18" charset="0"/>
                </a:rPr>
                <a:t>f</a:t>
              </a:r>
            </a:p>
          </p:txBody>
        </p:sp>
        <p:sp>
          <p:nvSpPr>
            <p:cNvPr id="28" name="Line 81"/>
            <p:cNvSpPr>
              <a:spLocks noChangeShapeType="1"/>
            </p:cNvSpPr>
            <p:nvPr/>
          </p:nvSpPr>
          <p:spPr bwMode="auto">
            <a:xfrm>
              <a:off x="3774" y="3051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9" name="Text Box 83"/>
          <p:cNvSpPr txBox="1">
            <a:spLocks noChangeArrowheads="1"/>
          </p:cNvSpPr>
          <p:nvPr/>
        </p:nvSpPr>
        <p:spPr bwMode="auto">
          <a:xfrm>
            <a:off x="3863975" y="4419600"/>
            <a:ext cx="4419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Lorentz </a:t>
            </a:r>
          </a:p>
        </p:txBody>
      </p:sp>
      <p:sp>
        <p:nvSpPr>
          <p:cNvPr id="30" name="Rectangle 85"/>
          <p:cNvSpPr>
            <a:spLocks noChangeArrowheads="1"/>
          </p:cNvSpPr>
          <p:nvPr/>
        </p:nvSpPr>
        <p:spPr bwMode="auto">
          <a:xfrm>
            <a:off x="20638" y="333049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1" name="Object 8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2017236"/>
              </p:ext>
            </p:extLst>
          </p:nvPr>
        </p:nvGraphicFramePr>
        <p:xfrm>
          <a:off x="4030663" y="4876800"/>
          <a:ext cx="2347912" cy="623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65200" imgH="254000" progId="Equation.3">
                  <p:embed/>
                </p:oleObj>
              </mc:Choice>
              <mc:Fallback>
                <p:oleObj name="Equation" r:id="rId5" imgW="9652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0663" y="4876800"/>
                        <a:ext cx="2347912" cy="623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Rectangle 87"/>
          <p:cNvSpPr>
            <a:spLocks noChangeArrowheads="1"/>
          </p:cNvSpPr>
          <p:nvPr/>
        </p:nvSpPr>
        <p:spPr bwMode="auto">
          <a:xfrm>
            <a:off x="20638" y="335906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89"/>
          <p:cNvSpPr>
            <a:spLocks noChangeArrowheads="1"/>
          </p:cNvSpPr>
          <p:nvPr/>
        </p:nvSpPr>
        <p:spPr bwMode="auto">
          <a:xfrm>
            <a:off x="20638" y="334477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4" name="Object 8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2441153"/>
              </p:ext>
            </p:extLst>
          </p:nvPr>
        </p:nvGraphicFramePr>
        <p:xfrm>
          <a:off x="4376737" y="5334000"/>
          <a:ext cx="4157663" cy="601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574800" imgH="228600" progId="Equation.DSMT4">
                  <p:embed/>
                </p:oleObj>
              </mc:Choice>
              <mc:Fallback>
                <p:oleObj name="Equation" r:id="rId7" imgW="15748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76737" y="5334000"/>
                        <a:ext cx="4157663" cy="601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Rectangle 91"/>
          <p:cNvSpPr>
            <a:spLocks noChangeArrowheads="1"/>
          </p:cNvSpPr>
          <p:nvPr/>
        </p:nvSpPr>
        <p:spPr bwMode="auto">
          <a:xfrm>
            <a:off x="20638" y="335906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6" name="Object 9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6707503"/>
              </p:ext>
            </p:extLst>
          </p:nvPr>
        </p:nvGraphicFramePr>
        <p:xfrm>
          <a:off x="4343400" y="5791200"/>
          <a:ext cx="19050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710891" imgH="203112" progId="Equation.3">
                  <p:embed/>
                </p:oleObj>
              </mc:Choice>
              <mc:Fallback>
                <p:oleObj name="Equation" r:id="rId9" imgW="710891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5791200"/>
                        <a:ext cx="19050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Text Box 93"/>
          <p:cNvSpPr txBox="1">
            <a:spLocks noChangeArrowheads="1"/>
          </p:cNvSpPr>
          <p:nvPr/>
        </p:nvSpPr>
        <p:spPr bwMode="auto">
          <a:xfrm>
            <a:off x="424869" y="5181600"/>
            <a:ext cx="533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i="1">
                <a:latin typeface="Times New Roman" pitchFamily="18" charset="0"/>
                <a:cs typeface="Times New Roman" pitchFamily="18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96784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5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4" dur="1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4" grpId="0" animBg="1"/>
      <p:bldP spid="29" grpId="0"/>
      <p:bldP spid="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C38B5B-FA10-4994-800A-5FB63378D9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990895E-C721-465F-9A18-D07F8A7E4F57}"/>
              </a:ext>
            </a:extLst>
          </p:cNvPr>
          <p:cNvSpPr txBox="1"/>
          <p:nvPr/>
        </p:nvSpPr>
        <p:spPr>
          <a:xfrm>
            <a:off x="2095500" y="1295400"/>
            <a:ext cx="495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UTM Facebook" panose="02040403050506020204" pitchFamily="18" charset="0"/>
              </a:rPr>
              <a:t>CHỦ ĐỀ: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AEB932-F1A1-4D7F-B96E-CB423B5ED34C}"/>
              </a:ext>
            </a:extLst>
          </p:cNvPr>
          <p:cNvSpPr txBox="1"/>
          <p:nvPr/>
        </p:nvSpPr>
        <p:spPr>
          <a:xfrm>
            <a:off x="-76200" y="2057400"/>
            <a:ext cx="9296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srgbClr val="FFFF00"/>
                </a:solidFill>
                <a:latin typeface="UTM Facebook" panose="02040403050506020204" pitchFamily="18" charset="0"/>
              </a:rPr>
              <a:t>LỰC LORENTZ</a:t>
            </a:r>
            <a:endParaRPr lang="vi-VN" sz="7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62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4875"/>
            <a:ext cx="2143125" cy="2143125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1543783" y="923925"/>
            <a:ext cx="3637817" cy="2438400"/>
          </a:xfrm>
          <a:prstGeom prst="cloudCallout">
            <a:avLst>
              <a:gd name="adj1" fmla="val -53168"/>
              <a:gd name="adj2" fmla="val 8042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vi-VN" sz="28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ặc trưng cơ bản </a:t>
            </a:r>
            <a:r>
              <a:rPr lang="en-US" sz="28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2209800" y="3657600"/>
            <a:ext cx="5867400" cy="1378631"/>
          </a:xfrm>
          <a:prstGeom prst="cloudCallout">
            <a:avLst>
              <a:gd name="adj1" fmla="val -59661"/>
              <a:gd name="adj2" fmla="val 98939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95600" y="5273251"/>
            <a:ext cx="5935298" cy="1307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i="1" dirty="0" err="1">
                <a:solidFill>
                  <a:schemeClr val="accent4"/>
                </a:solidFill>
                <a:latin typeface="Times New Roman"/>
                <a:ea typeface="Calibri"/>
              </a:rPr>
              <a:t>Dòng</a:t>
            </a:r>
            <a:r>
              <a:rPr lang="en-US" sz="2800" b="1" i="1" dirty="0">
                <a:solidFill>
                  <a:schemeClr val="accent4"/>
                </a:solidFill>
                <a:latin typeface="Times New Roman"/>
                <a:ea typeface="Calibri"/>
              </a:rPr>
              <a:t> </a:t>
            </a:r>
            <a:r>
              <a:rPr lang="en-US" sz="2800" b="1" i="1" dirty="0" err="1">
                <a:solidFill>
                  <a:schemeClr val="accent4"/>
                </a:solidFill>
                <a:latin typeface="Times New Roman"/>
                <a:ea typeface="Calibri"/>
              </a:rPr>
              <a:t>điện</a:t>
            </a:r>
            <a:r>
              <a:rPr lang="en-US" sz="2800" b="1" i="1" dirty="0">
                <a:solidFill>
                  <a:schemeClr val="accent4"/>
                </a:solidFill>
                <a:latin typeface="Times New Roman"/>
                <a:ea typeface="Calibri"/>
              </a:rPr>
              <a:t> </a:t>
            </a:r>
            <a:r>
              <a:rPr lang="en-US" sz="2800" b="1" i="1" dirty="0" err="1">
                <a:solidFill>
                  <a:schemeClr val="accent4"/>
                </a:solidFill>
                <a:latin typeface="Times New Roman"/>
                <a:ea typeface="Calibri"/>
              </a:rPr>
              <a:t>là</a:t>
            </a:r>
            <a:r>
              <a:rPr lang="en-US" sz="2800" b="1" i="1" dirty="0">
                <a:solidFill>
                  <a:schemeClr val="accent4"/>
                </a:solidFill>
                <a:latin typeface="Times New Roman"/>
                <a:ea typeface="Calibri"/>
              </a:rPr>
              <a:t> </a:t>
            </a:r>
            <a:r>
              <a:rPr lang="en-US" sz="2800" b="1" i="1" dirty="0" err="1">
                <a:solidFill>
                  <a:schemeClr val="accent4"/>
                </a:solidFill>
                <a:latin typeface="Times New Roman"/>
                <a:ea typeface="Calibri"/>
              </a:rPr>
              <a:t>dòng</a:t>
            </a:r>
            <a:r>
              <a:rPr lang="en-US" sz="2800" b="1" i="1" dirty="0">
                <a:solidFill>
                  <a:schemeClr val="accent4"/>
                </a:solidFill>
                <a:latin typeface="Times New Roman"/>
                <a:ea typeface="Calibri"/>
              </a:rPr>
              <a:t> </a:t>
            </a:r>
            <a:r>
              <a:rPr lang="en-US" sz="2800" b="1" i="1" dirty="0" err="1">
                <a:solidFill>
                  <a:schemeClr val="accent4"/>
                </a:solidFill>
                <a:latin typeface="Times New Roman"/>
                <a:ea typeface="Calibri"/>
              </a:rPr>
              <a:t>chuyển</a:t>
            </a:r>
            <a:r>
              <a:rPr lang="en-US" sz="2800" b="1" i="1" dirty="0">
                <a:solidFill>
                  <a:schemeClr val="accent4"/>
                </a:solidFill>
                <a:latin typeface="Times New Roman"/>
                <a:ea typeface="Calibri"/>
              </a:rPr>
              <a:t> </a:t>
            </a:r>
            <a:r>
              <a:rPr lang="en-US" sz="2800" b="1" i="1" dirty="0" err="1">
                <a:solidFill>
                  <a:schemeClr val="accent4"/>
                </a:solidFill>
                <a:latin typeface="Times New Roman"/>
                <a:ea typeface="Calibri"/>
              </a:rPr>
              <a:t>dời</a:t>
            </a:r>
            <a:r>
              <a:rPr lang="en-US" sz="2800" b="1" i="1" dirty="0">
                <a:solidFill>
                  <a:schemeClr val="accent4"/>
                </a:solidFill>
                <a:latin typeface="Times New Roman"/>
                <a:ea typeface="Calibri"/>
              </a:rPr>
              <a:t> </a:t>
            </a:r>
            <a:r>
              <a:rPr lang="en-US" sz="2800" b="1" i="1" dirty="0" err="1">
                <a:solidFill>
                  <a:schemeClr val="accent4"/>
                </a:solidFill>
                <a:latin typeface="Times New Roman"/>
                <a:ea typeface="Calibri"/>
              </a:rPr>
              <a:t>có</a:t>
            </a:r>
            <a:r>
              <a:rPr lang="en-US" sz="2800" b="1" i="1" dirty="0">
                <a:solidFill>
                  <a:schemeClr val="accent4"/>
                </a:solidFill>
                <a:latin typeface="Times New Roman"/>
                <a:ea typeface="Calibri"/>
              </a:rPr>
              <a:t> </a:t>
            </a:r>
            <a:r>
              <a:rPr lang="en-US" sz="2800" b="1" i="1" dirty="0" err="1">
                <a:solidFill>
                  <a:schemeClr val="accent4"/>
                </a:solidFill>
                <a:latin typeface="Times New Roman"/>
                <a:ea typeface="Calibri"/>
              </a:rPr>
              <a:t>hướng</a:t>
            </a:r>
            <a:r>
              <a:rPr lang="en-US" sz="2800" b="1" i="1" dirty="0">
                <a:solidFill>
                  <a:schemeClr val="accent4"/>
                </a:solidFill>
                <a:latin typeface="Times New Roman"/>
                <a:ea typeface="Calibri"/>
              </a:rPr>
              <a:t> </a:t>
            </a:r>
            <a:r>
              <a:rPr lang="en-US" sz="2800" b="1" i="1" dirty="0" err="1">
                <a:solidFill>
                  <a:schemeClr val="accent4"/>
                </a:solidFill>
                <a:latin typeface="Times New Roman"/>
                <a:ea typeface="Calibri"/>
              </a:rPr>
              <a:t>của</a:t>
            </a:r>
            <a:r>
              <a:rPr lang="en-US" sz="2800" b="1" i="1" dirty="0">
                <a:solidFill>
                  <a:schemeClr val="accent4"/>
                </a:solidFill>
                <a:latin typeface="Times New Roman"/>
                <a:ea typeface="Calibri"/>
              </a:rPr>
              <a:t> </a:t>
            </a:r>
            <a:r>
              <a:rPr lang="en-US" sz="2800" b="1" i="1" dirty="0" err="1">
                <a:solidFill>
                  <a:schemeClr val="accent4"/>
                </a:solidFill>
                <a:latin typeface="Times New Roman"/>
                <a:ea typeface="Calibri"/>
              </a:rPr>
              <a:t>các</a:t>
            </a:r>
            <a:r>
              <a:rPr lang="en-US" sz="2800" b="1" i="1" dirty="0">
                <a:solidFill>
                  <a:schemeClr val="accent4"/>
                </a:solidFill>
                <a:latin typeface="Times New Roman"/>
                <a:ea typeface="Calibri"/>
              </a:rPr>
              <a:t> </a:t>
            </a:r>
            <a:r>
              <a:rPr lang="en-US" sz="2800" b="1" i="1" dirty="0" err="1">
                <a:solidFill>
                  <a:schemeClr val="accent4"/>
                </a:solidFill>
                <a:latin typeface="Times New Roman"/>
                <a:ea typeface="Calibri"/>
              </a:rPr>
              <a:t>hạt</a:t>
            </a:r>
            <a:r>
              <a:rPr lang="en-US" sz="2800" b="1" i="1" dirty="0">
                <a:solidFill>
                  <a:schemeClr val="accent4"/>
                </a:solidFill>
                <a:latin typeface="Times New Roman"/>
                <a:ea typeface="Calibri"/>
              </a:rPr>
              <a:t> </a:t>
            </a:r>
            <a:r>
              <a:rPr lang="en-US" sz="2800" b="1" i="1" dirty="0" err="1">
                <a:solidFill>
                  <a:schemeClr val="accent4"/>
                </a:solidFill>
                <a:latin typeface="Times New Roman"/>
                <a:ea typeface="Calibri"/>
              </a:rPr>
              <a:t>mang</a:t>
            </a:r>
            <a:r>
              <a:rPr lang="en-US" sz="2800" b="1" i="1" dirty="0">
                <a:solidFill>
                  <a:schemeClr val="accent4"/>
                </a:solidFill>
                <a:latin typeface="Times New Roman"/>
                <a:ea typeface="Calibri"/>
              </a:rPr>
              <a:t> </a:t>
            </a:r>
            <a:r>
              <a:rPr lang="en-US" sz="2800" b="1" i="1" dirty="0" err="1">
                <a:solidFill>
                  <a:schemeClr val="accent4"/>
                </a:solidFill>
                <a:latin typeface="Times New Roman"/>
                <a:ea typeface="Calibri"/>
              </a:rPr>
              <a:t>điện</a:t>
            </a:r>
            <a:endParaRPr lang="en-US" sz="2800" b="1" i="1" dirty="0">
              <a:solidFill>
                <a:schemeClr val="accent4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66360" y="903605"/>
            <a:ext cx="3810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châm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0566EB-DEFC-4D92-B7A2-778070FDE74D}"/>
              </a:ext>
            </a:extLst>
          </p:cNvPr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latin typeface="UTM Facebook" panose="02040403050506020204" pitchFamily="18" charset="0"/>
              </a:rPr>
              <a:t>CHỦ ĐỀ: LỰC LORENTZ</a:t>
            </a:r>
            <a:endParaRPr lang="vi-VN" sz="2600" dirty="0"/>
          </a:p>
        </p:txBody>
      </p:sp>
    </p:spTree>
    <p:extLst>
      <p:ext uri="{BB962C8B-B14F-4D97-AF65-F5344CB8AC3E}">
        <p14:creationId xmlns:p14="http://schemas.microsoft.com/office/powerpoint/2010/main" val="190807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609600" y="1066800"/>
            <a:ext cx="5257800" cy="2667000"/>
          </a:xfrm>
          <a:prstGeom prst="cloud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32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32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32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2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471" y="3581400"/>
            <a:ext cx="3537857" cy="1905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2BDAFD-E104-4C66-9387-0077AD8F0F3F}"/>
              </a:ext>
            </a:extLst>
          </p:cNvPr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latin typeface="UTM Facebook" panose="02040403050506020204" pitchFamily="18" charset="0"/>
              </a:rPr>
              <a:t>CHỦ ĐỀ: LỰC LORENTZ</a:t>
            </a:r>
            <a:endParaRPr lang="vi-VN" sz="2600" dirty="0"/>
          </a:p>
        </p:txBody>
      </p:sp>
    </p:spTree>
    <p:extLst>
      <p:ext uri="{BB962C8B-B14F-4D97-AF65-F5344CB8AC3E}">
        <p14:creationId xmlns:p14="http://schemas.microsoft.com/office/powerpoint/2010/main" val="3682906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2362200"/>
            <a:ext cx="91440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7200">
              <a:solidFill>
                <a:srgbClr val="FFFFFF"/>
              </a:solidFill>
              <a:latin typeface="VNI-Times" pitchFamily="2" charset="0"/>
              <a:sym typeface="Wingdings" pitchFamily="2" charset="2"/>
            </a:endParaRPr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685800" y="2438400"/>
            <a:ext cx="7924800" cy="1295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228600" y="2971800"/>
            <a:ext cx="45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latin typeface="VNI-Times" pitchFamily="2" charset="0"/>
              </a:rPr>
              <a:t>A</a:t>
            </a:r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8686800" y="2895600"/>
            <a:ext cx="45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latin typeface="VNI-Times" pitchFamily="2" charset="0"/>
              </a:rPr>
              <a:t>B</a:t>
            </a:r>
          </a:p>
        </p:txBody>
      </p:sp>
      <p:sp>
        <p:nvSpPr>
          <p:cNvPr id="19464" name="AutoShape 8"/>
          <p:cNvSpPr>
            <a:spLocks noChangeArrowheads="1"/>
          </p:cNvSpPr>
          <p:nvPr/>
        </p:nvSpPr>
        <p:spPr bwMode="auto">
          <a:xfrm>
            <a:off x="3913435" y="3848100"/>
            <a:ext cx="685800" cy="533400"/>
          </a:xfrm>
          <a:prstGeom prst="flowChartOr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4745831" y="3886121"/>
            <a:ext cx="45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latin typeface="VNI-Times" pitchFamily="2" charset="0"/>
              </a:rPr>
              <a:t>B</a:t>
            </a:r>
          </a:p>
        </p:txBody>
      </p:sp>
      <p:sp>
        <p:nvSpPr>
          <p:cNvPr id="19466" name="Line 10"/>
          <p:cNvSpPr>
            <a:spLocks noChangeShapeType="1"/>
          </p:cNvSpPr>
          <p:nvPr/>
        </p:nvSpPr>
        <p:spPr bwMode="auto">
          <a:xfrm>
            <a:off x="4802981" y="3962321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467" name="Line 11"/>
          <p:cNvSpPr>
            <a:spLocks noChangeShapeType="1"/>
          </p:cNvSpPr>
          <p:nvPr/>
        </p:nvSpPr>
        <p:spPr bwMode="auto">
          <a:xfrm flipV="1">
            <a:off x="4572000" y="1371600"/>
            <a:ext cx="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468" name="Text Box 12"/>
          <p:cNvSpPr txBox="1">
            <a:spLocks noChangeArrowheads="1"/>
          </p:cNvSpPr>
          <p:nvPr/>
        </p:nvSpPr>
        <p:spPr bwMode="auto">
          <a:xfrm>
            <a:off x="4800600" y="1447800"/>
            <a:ext cx="762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latin typeface="VNI-Times" pitchFamily="2" charset="0"/>
              </a:rPr>
              <a:t>F</a:t>
            </a:r>
            <a:r>
              <a:rPr lang="en-US" sz="2800" baseline="-25000">
                <a:solidFill>
                  <a:srgbClr val="000000"/>
                </a:solidFill>
                <a:latin typeface="VNI-Times" pitchFamily="2" charset="0"/>
              </a:rPr>
              <a:t>AB</a:t>
            </a:r>
            <a:endParaRPr lang="en-US" sz="2800">
              <a:solidFill>
                <a:srgbClr val="000000"/>
              </a:solidFill>
              <a:latin typeface="VNI-Times" pitchFamily="2" charset="0"/>
            </a:endParaRPr>
          </a:p>
        </p:txBody>
      </p:sp>
      <p:sp>
        <p:nvSpPr>
          <p:cNvPr id="19469" name="Line 13"/>
          <p:cNvSpPr>
            <a:spLocks noChangeShapeType="1"/>
          </p:cNvSpPr>
          <p:nvPr/>
        </p:nvSpPr>
        <p:spPr bwMode="auto">
          <a:xfrm>
            <a:off x="4829175" y="1519238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481" name="Line 25"/>
          <p:cNvSpPr>
            <a:spLocks noChangeShapeType="1"/>
          </p:cNvSpPr>
          <p:nvPr/>
        </p:nvSpPr>
        <p:spPr bwMode="auto">
          <a:xfrm>
            <a:off x="6629400" y="3124200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482" name="Text Box 26"/>
          <p:cNvSpPr txBox="1">
            <a:spLocks noChangeArrowheads="1"/>
          </p:cNvSpPr>
          <p:nvPr/>
        </p:nvSpPr>
        <p:spPr bwMode="auto">
          <a:xfrm>
            <a:off x="7439025" y="2643188"/>
            <a:ext cx="609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latin typeface="VNI-Times" pitchFamily="2" charset="0"/>
              </a:rPr>
              <a:t>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8280" y="944434"/>
            <a:ext cx="295202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AutoNum type="romanUcPeriod"/>
            </a:pPr>
            <a:r>
              <a:rPr lang="en-US" sz="32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32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Lorentz</a:t>
            </a:r>
          </a:p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nghĩa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9D5149-DD81-409E-84E7-F40EEFE2FCB3}"/>
              </a:ext>
            </a:extLst>
          </p:cNvPr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latin typeface="UTM Facebook" panose="02040403050506020204" pitchFamily="18" charset="0"/>
              </a:rPr>
              <a:t>CHỦ ĐỀ: LỰC LORENTZ</a:t>
            </a:r>
            <a:endParaRPr lang="vi-VN" sz="2600" dirty="0"/>
          </a:p>
        </p:txBody>
      </p:sp>
    </p:spTree>
    <p:extLst>
      <p:ext uri="{BB962C8B-B14F-4D97-AF65-F5344CB8AC3E}">
        <p14:creationId xmlns:p14="http://schemas.microsoft.com/office/powerpoint/2010/main" val="7770638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7" grpId="0" animBg="1"/>
      <p:bldP spid="19468" grpId="0"/>
      <p:bldP spid="1946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28600" y="4006986"/>
            <a:ext cx="8437880" cy="2214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>
              <a:buFontTx/>
              <a:buNone/>
            </a:pP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Lorentz.</a:t>
            </a:r>
          </a:p>
          <a:p>
            <a:pPr algn="just">
              <a:buFontTx/>
              <a:buNone/>
            </a:pPr>
            <a:r>
              <a:rPr lang="en-US" dirty="0">
                <a:latin typeface="VNI-Book" pitchFamily="2" charset="0"/>
              </a:rPr>
              <a:t>	</a:t>
            </a:r>
            <a:r>
              <a:rPr lang="en-US" dirty="0" err="1">
                <a:latin typeface="VNI-Book" pitchFamily="2" charset="0"/>
              </a:rPr>
              <a:t>Lực</a:t>
            </a:r>
            <a:r>
              <a:rPr lang="en-US" dirty="0">
                <a:latin typeface="VNI-Book" pitchFamily="2" charset="0"/>
              </a:rPr>
              <a:t> </a:t>
            </a:r>
            <a:r>
              <a:rPr lang="en-US" dirty="0" err="1">
                <a:latin typeface="VNI-Book" pitchFamily="2" charset="0"/>
              </a:rPr>
              <a:t>từ</a:t>
            </a:r>
            <a:r>
              <a:rPr lang="en-US" dirty="0">
                <a:latin typeface="VNI-Book" pitchFamily="2" charset="0"/>
              </a:rPr>
              <a:t> </a:t>
            </a:r>
            <a:r>
              <a:rPr lang="en-US" dirty="0" err="1">
                <a:latin typeface="VNI-Book" pitchFamily="2" charset="0"/>
              </a:rPr>
              <a:t>tác</a:t>
            </a:r>
            <a:r>
              <a:rPr lang="en-US" dirty="0">
                <a:latin typeface="VNI-Book" pitchFamily="2" charset="0"/>
              </a:rPr>
              <a:t> </a:t>
            </a:r>
            <a:r>
              <a:rPr lang="en-US" dirty="0" err="1">
                <a:latin typeface="VNI-Book" pitchFamily="2" charset="0"/>
              </a:rPr>
              <a:t>dụng</a:t>
            </a:r>
            <a:r>
              <a:rPr lang="en-US" dirty="0">
                <a:latin typeface="VNI-Book" pitchFamily="2" charset="0"/>
              </a:rPr>
              <a:t> </a:t>
            </a:r>
            <a:r>
              <a:rPr lang="en-US" dirty="0" err="1">
                <a:latin typeface="VNI-Book" pitchFamily="2" charset="0"/>
              </a:rPr>
              <a:t>lên</a:t>
            </a:r>
            <a:r>
              <a:rPr lang="en-US" dirty="0">
                <a:latin typeface="VNI-Book" pitchFamily="2" charset="0"/>
              </a:rPr>
              <a:t> </a:t>
            </a:r>
            <a:r>
              <a:rPr lang="en-US" dirty="0" err="1">
                <a:latin typeface="VNI-Book" pitchFamily="2" charset="0"/>
              </a:rPr>
              <a:t>các</a:t>
            </a:r>
            <a:r>
              <a:rPr lang="en-US" dirty="0">
                <a:latin typeface="VNI-Book" pitchFamily="2" charset="0"/>
              </a:rPr>
              <a:t> </a:t>
            </a:r>
            <a:r>
              <a:rPr lang="en-US" dirty="0" err="1">
                <a:latin typeface="VNI-Book" pitchFamily="2" charset="0"/>
              </a:rPr>
              <a:t>hạt</a:t>
            </a:r>
            <a:r>
              <a:rPr lang="en-US" dirty="0">
                <a:latin typeface="VNI-Book" pitchFamily="2" charset="0"/>
              </a:rPr>
              <a:t> </a:t>
            </a:r>
            <a:r>
              <a:rPr lang="en-US" dirty="0" err="1">
                <a:latin typeface="VNI-Book" pitchFamily="2" charset="0"/>
              </a:rPr>
              <a:t>mang</a:t>
            </a:r>
            <a:r>
              <a:rPr lang="en-US" dirty="0">
                <a:latin typeface="VNI-Book" pitchFamily="2" charset="0"/>
              </a:rPr>
              <a:t> </a:t>
            </a:r>
            <a:r>
              <a:rPr lang="en-US" dirty="0" err="1">
                <a:latin typeface="VNI-Book" pitchFamily="2" charset="0"/>
              </a:rPr>
              <a:t>điện</a:t>
            </a:r>
            <a:r>
              <a:rPr lang="en-US" dirty="0">
                <a:latin typeface="VNI-Book" pitchFamily="2" charset="0"/>
              </a:rPr>
              <a:t> </a:t>
            </a:r>
            <a:r>
              <a:rPr lang="en-US" dirty="0" err="1">
                <a:latin typeface="VNI-Book" pitchFamily="2" charset="0"/>
              </a:rPr>
              <a:t>chuyển</a:t>
            </a:r>
            <a:r>
              <a:rPr lang="en-US" dirty="0">
                <a:latin typeface="VNI-Book" pitchFamily="2" charset="0"/>
              </a:rPr>
              <a:t> </a:t>
            </a:r>
            <a:r>
              <a:rPr lang="en-US" dirty="0" err="1">
                <a:latin typeface="VNI-Book" pitchFamily="2" charset="0"/>
              </a:rPr>
              <a:t>động</a:t>
            </a:r>
            <a:r>
              <a:rPr lang="en-US" dirty="0">
                <a:latin typeface="VNI-Book" pitchFamily="2" charset="0"/>
              </a:rPr>
              <a:t> </a:t>
            </a:r>
            <a:r>
              <a:rPr lang="en-US" dirty="0" err="1">
                <a:latin typeface="VNI-Book" pitchFamily="2" charset="0"/>
              </a:rPr>
              <a:t>trong</a:t>
            </a:r>
            <a:r>
              <a:rPr lang="en-US" dirty="0">
                <a:latin typeface="VNI-Book" pitchFamily="2" charset="0"/>
              </a:rPr>
              <a:t> </a:t>
            </a:r>
            <a:r>
              <a:rPr lang="en-US" dirty="0" err="1">
                <a:latin typeface="VNI-Book" pitchFamily="2" charset="0"/>
              </a:rPr>
              <a:t>từ</a:t>
            </a:r>
            <a:r>
              <a:rPr lang="en-US" dirty="0">
                <a:latin typeface="VNI-Book" pitchFamily="2" charset="0"/>
              </a:rPr>
              <a:t> </a:t>
            </a:r>
            <a:r>
              <a:rPr lang="en-US" dirty="0" err="1">
                <a:latin typeface="VNI-Book" pitchFamily="2" charset="0"/>
              </a:rPr>
              <a:t>trường</a:t>
            </a:r>
            <a:r>
              <a:rPr lang="en-US" dirty="0">
                <a:latin typeface="VNI-Book" pitchFamily="2" charset="0"/>
              </a:rPr>
              <a:t> </a:t>
            </a:r>
            <a:r>
              <a:rPr lang="en-US" dirty="0" err="1">
                <a:latin typeface="VNI-Book" pitchFamily="2" charset="0"/>
              </a:rPr>
              <a:t>gọi</a:t>
            </a:r>
            <a:r>
              <a:rPr lang="en-US" dirty="0">
                <a:latin typeface="VNI-Book" pitchFamily="2" charset="0"/>
              </a:rPr>
              <a:t> </a:t>
            </a:r>
            <a:r>
              <a:rPr lang="en-US" dirty="0" err="1">
                <a:latin typeface="VNI-Book" pitchFamily="2" charset="0"/>
              </a:rPr>
              <a:t>là</a:t>
            </a:r>
            <a:r>
              <a:rPr lang="en-US" dirty="0">
                <a:latin typeface="VNI-Book" pitchFamily="2" charset="0"/>
              </a:rPr>
              <a:t> </a:t>
            </a:r>
            <a:r>
              <a:rPr lang="en-US" dirty="0" err="1">
                <a:latin typeface="VNI-Book" pitchFamily="2" charset="0"/>
              </a:rPr>
              <a:t>lực</a:t>
            </a:r>
            <a:r>
              <a:rPr lang="en-US" dirty="0">
                <a:latin typeface="VNI-Book" pitchFamily="2" charset="0"/>
              </a:rPr>
              <a:t> Lorentz.</a:t>
            </a:r>
          </a:p>
          <a:p>
            <a:pPr algn="just">
              <a:buFontTx/>
              <a:buNone/>
            </a:pPr>
            <a:r>
              <a:rPr lang="en-US" b="1" dirty="0">
                <a:latin typeface="VNI-Book" pitchFamily="2" charset="0"/>
              </a:rPr>
              <a:t>    </a:t>
            </a:r>
            <a:r>
              <a:rPr lang="en-US" b="1" dirty="0" err="1">
                <a:latin typeface="VNI-Book" pitchFamily="2" charset="0"/>
              </a:rPr>
              <a:t>Ký</a:t>
            </a:r>
            <a:r>
              <a:rPr lang="en-US" b="1" dirty="0">
                <a:latin typeface="VNI-Book" pitchFamily="2" charset="0"/>
              </a:rPr>
              <a:t> </a:t>
            </a:r>
            <a:r>
              <a:rPr lang="en-US" b="1" dirty="0" err="1">
                <a:latin typeface="VNI-Book" pitchFamily="2" charset="0"/>
              </a:rPr>
              <a:t>hiệu</a:t>
            </a:r>
            <a:r>
              <a:rPr lang="en-US" b="1" dirty="0">
                <a:latin typeface="VNI-Book" pitchFamily="2" charset="0"/>
              </a:rPr>
              <a:t> : </a:t>
            </a:r>
            <a:r>
              <a:rPr lang="en-US" b="1" dirty="0" err="1">
                <a:latin typeface="VNI-Book" pitchFamily="2" charset="0"/>
              </a:rPr>
              <a:t>f</a:t>
            </a:r>
            <a:r>
              <a:rPr lang="en-US" b="1" baseline="-25000" dirty="0" err="1">
                <a:latin typeface="VNI-Book" pitchFamily="2" charset="0"/>
              </a:rPr>
              <a:t>L</a:t>
            </a:r>
            <a:endParaRPr lang="en-US" b="1" dirty="0">
              <a:latin typeface="VNI-Book" pitchFamily="2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642058"/>
            <a:ext cx="384175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0" y="794320"/>
            <a:ext cx="23622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i="1" u="sng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500" b="1" i="1" u="sng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u="sng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500" b="1" i="1" u="sng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800" y="2915269"/>
            <a:ext cx="80504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accent6"/>
                </a:solidFill>
                <a:latin typeface="VNI-Book" pitchFamily="2" charset="0"/>
                <a:cs typeface="Times New Roman" pitchFamily="18" charset="0"/>
              </a:rPr>
              <a:t>Lực</a:t>
            </a:r>
            <a:r>
              <a:rPr lang="en-US" sz="4000" dirty="0">
                <a:solidFill>
                  <a:schemeClr val="accent6"/>
                </a:solidFill>
                <a:latin typeface="VNI-Book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6"/>
                </a:solidFill>
                <a:latin typeface="VNI-Book" pitchFamily="2" charset="0"/>
                <a:cs typeface="Times New Roman" pitchFamily="18" charset="0"/>
              </a:rPr>
              <a:t>từ</a:t>
            </a:r>
            <a:r>
              <a:rPr lang="en-US" sz="4000" dirty="0">
                <a:solidFill>
                  <a:schemeClr val="accent6"/>
                </a:solidFill>
                <a:latin typeface="VNI-Book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6"/>
                </a:solidFill>
                <a:latin typeface="VNI-Book" pitchFamily="2" charset="0"/>
                <a:cs typeface="Times New Roman" pitchFamily="18" charset="0"/>
              </a:rPr>
              <a:t>này</a:t>
            </a:r>
            <a:r>
              <a:rPr lang="en-US" sz="4000" dirty="0">
                <a:solidFill>
                  <a:schemeClr val="accent6"/>
                </a:solidFill>
                <a:latin typeface="VNI-Book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6"/>
                </a:solidFill>
                <a:latin typeface="VNI-Book" pitchFamily="2" charset="0"/>
                <a:cs typeface="Times New Roman" pitchFamily="18" charset="0"/>
              </a:rPr>
              <a:t>được</a:t>
            </a:r>
            <a:r>
              <a:rPr lang="en-US" sz="4000" dirty="0">
                <a:solidFill>
                  <a:schemeClr val="accent6"/>
                </a:solidFill>
                <a:latin typeface="VNI-Book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6"/>
                </a:solidFill>
                <a:latin typeface="VNI-Book" pitchFamily="2" charset="0"/>
                <a:cs typeface="Times New Roman" pitchFamily="18" charset="0"/>
              </a:rPr>
              <a:t>gọi</a:t>
            </a:r>
            <a:r>
              <a:rPr lang="en-US" sz="4000" dirty="0">
                <a:solidFill>
                  <a:schemeClr val="accent6"/>
                </a:solidFill>
                <a:latin typeface="VNI-Book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6"/>
                </a:solidFill>
                <a:latin typeface="VNI-Book" pitchFamily="2" charset="0"/>
                <a:cs typeface="Times New Roman" pitchFamily="18" charset="0"/>
              </a:rPr>
              <a:t>là</a:t>
            </a:r>
            <a:r>
              <a:rPr lang="en-US" sz="4000" dirty="0">
                <a:solidFill>
                  <a:schemeClr val="accent6"/>
                </a:solidFill>
                <a:latin typeface="VNI-Book" pitchFamily="2" charset="0"/>
                <a:cs typeface="Times New Roman" pitchFamily="18" charset="0"/>
              </a:rPr>
              <a:t> </a:t>
            </a:r>
            <a:r>
              <a:rPr lang="en-US" sz="4000" b="1" u="sng" dirty="0">
                <a:solidFill>
                  <a:srgbClr val="FF0000"/>
                </a:solidFill>
                <a:latin typeface="VNI-Book" pitchFamily="2" charset="0"/>
                <a:cs typeface="Times New Roman" pitchFamily="18" charset="0"/>
              </a:rPr>
              <a:t>LỰC LORENTZ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E9E3BB-1FE6-4921-AAAB-ED960DF09585}"/>
              </a:ext>
            </a:extLst>
          </p:cNvPr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latin typeface="UTM Facebook" panose="02040403050506020204" pitchFamily="18" charset="0"/>
              </a:rPr>
              <a:t>CHỦ ĐỀ: LỰC LORENTZ</a:t>
            </a:r>
            <a:endParaRPr lang="vi-VN" sz="2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3382A1-EEB6-4842-B293-7607BE5F2187}"/>
              </a:ext>
            </a:extLst>
          </p:cNvPr>
          <p:cNvSpPr txBox="1"/>
          <p:nvPr/>
        </p:nvSpPr>
        <p:spPr>
          <a:xfrm>
            <a:off x="370840" y="1741883"/>
            <a:ext cx="86760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0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202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-1486994025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2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26628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906117"/>
            <a:ext cx="4038600" cy="41263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0600" y="5181600"/>
            <a:ext cx="7543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Hendrick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Antoon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Lorentz, 1853 – 1928</a:t>
            </a: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Nô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-ben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1902</a:t>
            </a:r>
          </a:p>
        </p:txBody>
      </p:sp>
    </p:spTree>
    <p:extLst>
      <p:ext uri="{BB962C8B-B14F-4D97-AF65-F5344CB8AC3E}">
        <p14:creationId xmlns:p14="http://schemas.microsoft.com/office/powerpoint/2010/main" val="282178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5"/>
          <p:cNvSpPr>
            <a:spLocks noChangeArrowheads="1"/>
          </p:cNvSpPr>
          <p:nvPr/>
        </p:nvSpPr>
        <p:spPr bwMode="auto">
          <a:xfrm>
            <a:off x="4552373" y="1600200"/>
            <a:ext cx="629227" cy="2895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Line 37"/>
          <p:cNvSpPr>
            <a:spLocks noChangeShapeType="1"/>
          </p:cNvSpPr>
          <p:nvPr/>
        </p:nvSpPr>
        <p:spPr bwMode="auto">
          <a:xfrm flipV="1">
            <a:off x="5492462" y="2283617"/>
            <a:ext cx="0" cy="1533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Text Box 38"/>
          <p:cNvSpPr txBox="1">
            <a:spLocks noChangeArrowheads="1"/>
          </p:cNvSpPr>
          <p:nvPr/>
        </p:nvSpPr>
        <p:spPr bwMode="auto">
          <a:xfrm>
            <a:off x="5288973" y="2931318"/>
            <a:ext cx="260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I</a:t>
            </a:r>
          </a:p>
        </p:txBody>
      </p:sp>
      <p:sp>
        <p:nvSpPr>
          <p:cNvPr id="8" name="Oval 39"/>
          <p:cNvSpPr>
            <a:spLocks noChangeArrowheads="1"/>
          </p:cNvSpPr>
          <p:nvPr/>
        </p:nvSpPr>
        <p:spPr bwMode="auto">
          <a:xfrm>
            <a:off x="4741286" y="1902618"/>
            <a:ext cx="182562" cy="1825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/>
              <a:t>e</a:t>
            </a:r>
          </a:p>
        </p:txBody>
      </p:sp>
      <p:sp>
        <p:nvSpPr>
          <p:cNvPr id="9" name="Oval 40"/>
          <p:cNvSpPr>
            <a:spLocks noChangeArrowheads="1"/>
          </p:cNvSpPr>
          <p:nvPr/>
        </p:nvSpPr>
        <p:spPr bwMode="auto">
          <a:xfrm>
            <a:off x="4733348" y="2436018"/>
            <a:ext cx="182563" cy="1825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/>
              <a:t>e</a:t>
            </a:r>
          </a:p>
        </p:txBody>
      </p:sp>
      <p:sp>
        <p:nvSpPr>
          <p:cNvPr id="10" name="Oval 43"/>
          <p:cNvSpPr>
            <a:spLocks noChangeArrowheads="1"/>
          </p:cNvSpPr>
          <p:nvPr/>
        </p:nvSpPr>
        <p:spPr bwMode="auto">
          <a:xfrm>
            <a:off x="4771448" y="3045618"/>
            <a:ext cx="182563" cy="1825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/>
              <a:t>e</a:t>
            </a:r>
          </a:p>
        </p:txBody>
      </p:sp>
      <p:sp>
        <p:nvSpPr>
          <p:cNvPr id="11" name="Oval 44"/>
          <p:cNvSpPr>
            <a:spLocks noChangeArrowheads="1"/>
          </p:cNvSpPr>
          <p:nvPr/>
        </p:nvSpPr>
        <p:spPr bwMode="auto">
          <a:xfrm>
            <a:off x="4771448" y="3655218"/>
            <a:ext cx="182563" cy="1825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/>
              <a:t>e</a:t>
            </a:r>
          </a:p>
        </p:txBody>
      </p:sp>
      <p:sp>
        <p:nvSpPr>
          <p:cNvPr id="12" name="Line 45"/>
          <p:cNvSpPr>
            <a:spLocks noChangeShapeType="1"/>
          </p:cNvSpPr>
          <p:nvPr/>
        </p:nvSpPr>
        <p:spPr bwMode="auto">
          <a:xfrm>
            <a:off x="4866698" y="381714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46"/>
          <p:cNvSpPr>
            <a:spLocks noChangeShapeType="1"/>
          </p:cNvSpPr>
          <p:nvPr/>
        </p:nvSpPr>
        <p:spPr bwMode="auto">
          <a:xfrm>
            <a:off x="4847648" y="322659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47"/>
          <p:cNvSpPr>
            <a:spLocks noChangeShapeType="1"/>
          </p:cNvSpPr>
          <p:nvPr/>
        </p:nvSpPr>
        <p:spPr bwMode="auto">
          <a:xfrm>
            <a:off x="4828598" y="2607468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48"/>
          <p:cNvSpPr>
            <a:spLocks noChangeShapeType="1"/>
          </p:cNvSpPr>
          <p:nvPr/>
        </p:nvSpPr>
        <p:spPr bwMode="auto">
          <a:xfrm>
            <a:off x="4838123" y="208359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Oval 49"/>
          <p:cNvSpPr>
            <a:spLocks noChangeArrowheads="1"/>
          </p:cNvSpPr>
          <p:nvPr/>
        </p:nvSpPr>
        <p:spPr bwMode="auto">
          <a:xfrm>
            <a:off x="5762048" y="2817018"/>
            <a:ext cx="304800" cy="304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/>
              <a:t>+</a:t>
            </a:r>
          </a:p>
        </p:txBody>
      </p:sp>
      <p:graphicFrame>
        <p:nvGraphicFramePr>
          <p:cNvPr id="17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8253046"/>
              </p:ext>
            </p:extLst>
          </p:nvPr>
        </p:nvGraphicFramePr>
        <p:xfrm>
          <a:off x="6066848" y="2740818"/>
          <a:ext cx="279400" cy="369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52280" imgH="203040" progId="Equation.DSMT4">
                  <p:embed/>
                </p:oleObj>
              </mc:Choice>
              <mc:Fallback>
                <p:oleObj name="Equation" r:id="rId3" imgW="15228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66848" y="2740818"/>
                        <a:ext cx="279400" cy="369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Line 51"/>
          <p:cNvSpPr>
            <a:spLocks noChangeShapeType="1"/>
          </p:cNvSpPr>
          <p:nvPr/>
        </p:nvSpPr>
        <p:spPr bwMode="auto">
          <a:xfrm flipH="1">
            <a:off x="3323648" y="2893218"/>
            <a:ext cx="152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19" name="Object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243963"/>
              </p:ext>
            </p:extLst>
          </p:nvPr>
        </p:nvGraphicFramePr>
        <p:xfrm>
          <a:off x="3041073" y="2683668"/>
          <a:ext cx="233363" cy="369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26720" imgH="203040" progId="Equation.DSMT4">
                  <p:embed/>
                </p:oleObj>
              </mc:Choice>
              <mc:Fallback>
                <p:oleObj name="Equation" r:id="rId5" imgW="12672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1073" y="2683668"/>
                        <a:ext cx="233363" cy="369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Line 53"/>
          <p:cNvSpPr>
            <a:spLocks noChangeShapeType="1"/>
          </p:cNvSpPr>
          <p:nvPr/>
        </p:nvSpPr>
        <p:spPr bwMode="auto">
          <a:xfrm flipH="1">
            <a:off x="4314248" y="1978818"/>
            <a:ext cx="419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54"/>
          <p:cNvSpPr>
            <a:spLocks noChangeShapeType="1"/>
          </p:cNvSpPr>
          <p:nvPr/>
        </p:nvSpPr>
        <p:spPr bwMode="auto">
          <a:xfrm flipH="1">
            <a:off x="4314248" y="2512218"/>
            <a:ext cx="419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55"/>
          <p:cNvSpPr>
            <a:spLocks noChangeShapeType="1"/>
          </p:cNvSpPr>
          <p:nvPr/>
        </p:nvSpPr>
        <p:spPr bwMode="auto">
          <a:xfrm flipH="1">
            <a:off x="4333298" y="3140868"/>
            <a:ext cx="419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56"/>
          <p:cNvSpPr>
            <a:spLocks noChangeShapeType="1"/>
          </p:cNvSpPr>
          <p:nvPr/>
        </p:nvSpPr>
        <p:spPr bwMode="auto">
          <a:xfrm flipH="1">
            <a:off x="4342823" y="3740943"/>
            <a:ext cx="419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24" name="Object 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8264464"/>
              </p:ext>
            </p:extLst>
          </p:nvPr>
        </p:nvGraphicFramePr>
        <p:xfrm>
          <a:off x="4088823" y="3532981"/>
          <a:ext cx="303213" cy="461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64880" imgH="253800" progId="Equation.DSMT4">
                  <p:embed/>
                </p:oleObj>
              </mc:Choice>
              <mc:Fallback>
                <p:oleObj name="Equation" r:id="rId7" imgW="16488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88823" y="3532981"/>
                        <a:ext cx="303213" cy="461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270218"/>
              </p:ext>
            </p:extLst>
          </p:nvPr>
        </p:nvGraphicFramePr>
        <p:xfrm>
          <a:off x="4066598" y="2921793"/>
          <a:ext cx="303213" cy="4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64880" imgH="253800" progId="Equation.DSMT4">
                  <p:embed/>
                </p:oleObj>
              </mc:Choice>
              <mc:Fallback>
                <p:oleObj name="Equation" r:id="rId9" imgW="16488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6598" y="2921793"/>
                        <a:ext cx="303213" cy="461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0638437"/>
              </p:ext>
            </p:extLst>
          </p:nvPr>
        </p:nvGraphicFramePr>
        <p:xfrm>
          <a:off x="4047548" y="2245518"/>
          <a:ext cx="303213" cy="4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64880" imgH="253800" progId="Equation.DSMT4">
                  <p:embed/>
                </p:oleObj>
              </mc:Choice>
              <mc:Fallback>
                <p:oleObj name="Equation" r:id="rId10" imgW="16488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47548" y="2245518"/>
                        <a:ext cx="303213" cy="461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6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1435346"/>
              </p:ext>
            </p:extLst>
          </p:nvPr>
        </p:nvGraphicFramePr>
        <p:xfrm>
          <a:off x="4085648" y="1750218"/>
          <a:ext cx="303213" cy="4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64880" imgH="253800" progId="Equation.DSMT4">
                  <p:embed/>
                </p:oleObj>
              </mc:Choice>
              <mc:Fallback>
                <p:oleObj name="Equation" r:id="rId11" imgW="16488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85648" y="1750218"/>
                        <a:ext cx="303213" cy="461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6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0875084"/>
              </p:ext>
            </p:extLst>
          </p:nvPr>
        </p:nvGraphicFramePr>
        <p:xfrm>
          <a:off x="4882573" y="3885406"/>
          <a:ext cx="273050" cy="379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26720" imgH="177480" progId="Equation.DSMT4">
                  <p:embed/>
                </p:oleObj>
              </mc:Choice>
              <mc:Fallback>
                <p:oleObj name="Equation" r:id="rId12" imgW="1267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2573" y="3885406"/>
                        <a:ext cx="273050" cy="379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388657" y="853660"/>
            <a:ext cx="5304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2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32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Lorentz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F727D9D-2D18-4944-81C9-85326338FFE0}"/>
              </a:ext>
            </a:extLst>
          </p:cNvPr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latin typeface="UTM Facebook" panose="02040403050506020204" pitchFamily="18" charset="0"/>
              </a:rPr>
              <a:t>CHỦ ĐỀ: LỰC LORENTZ</a:t>
            </a:r>
            <a:endParaRPr lang="vi-VN" sz="2600" dirty="0"/>
          </a:p>
        </p:txBody>
      </p:sp>
    </p:spTree>
    <p:extLst>
      <p:ext uri="{BB962C8B-B14F-4D97-AF65-F5344CB8AC3E}">
        <p14:creationId xmlns:p14="http://schemas.microsoft.com/office/powerpoint/2010/main" val="2031656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20" grpId="0" animBg="1"/>
      <p:bldP spid="21" grpId="0" animBg="1"/>
      <p:bldP spid="22" grpId="0" animBg="1"/>
      <p:bldP spid="23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1261</TotalTime>
  <Words>797</Words>
  <Application>Microsoft Office PowerPoint</Application>
  <PresentationFormat>On-screen Show (4:3)</PresentationFormat>
  <Paragraphs>144</Paragraphs>
  <Slides>19</Slides>
  <Notes>1</Notes>
  <HiddenSlides>0</HiddenSlides>
  <MMClips>2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.VnArial</vt:lpstr>
      <vt:lpstr>Arial</vt:lpstr>
      <vt:lpstr>Calibri</vt:lpstr>
      <vt:lpstr>Tahoma</vt:lpstr>
      <vt:lpstr>Times New Roman</vt:lpstr>
      <vt:lpstr>UTM Facebook</vt:lpstr>
      <vt:lpstr>VNI-Auchon</vt:lpstr>
      <vt:lpstr>VNI-Book</vt:lpstr>
      <vt:lpstr>VNI-Times</vt:lpstr>
      <vt:lpstr>Wingdings</vt:lpstr>
      <vt:lpstr>Default Design</vt:lpstr>
      <vt:lpstr>1_Default Design</vt:lpstr>
      <vt:lpstr>Equation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VIEN DO</cp:lastModifiedBy>
  <cp:revision>101</cp:revision>
  <dcterms:created xsi:type="dcterms:W3CDTF">2017-02-12T16:46:19Z</dcterms:created>
  <dcterms:modified xsi:type="dcterms:W3CDTF">2021-02-01T06:21:29Z</dcterms:modified>
</cp:coreProperties>
</file>