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47393"/>
              </p:ext>
            </p:extLst>
          </p:nvPr>
        </p:nvGraphicFramePr>
        <p:xfrm>
          <a:off x="2032000" y="71966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77768"/>
              </p:ext>
            </p:extLst>
          </p:nvPr>
        </p:nvGraphicFramePr>
        <p:xfrm>
          <a:off x="3847152" y="1729600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89648"/>
              </p:ext>
            </p:extLst>
          </p:nvPr>
        </p:nvGraphicFramePr>
        <p:xfrm>
          <a:off x="2932752" y="2739534"/>
          <a:ext cx="731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097474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943185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71286"/>
              </p:ext>
            </p:extLst>
          </p:nvPr>
        </p:nvGraphicFramePr>
        <p:xfrm>
          <a:off x="1103952" y="375972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62073"/>
              </p:ext>
            </p:extLst>
          </p:nvPr>
        </p:nvGraphicFramePr>
        <p:xfrm>
          <a:off x="2932752" y="4800157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8" name="H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02352"/>
              </p:ext>
            </p:extLst>
          </p:nvPr>
        </p:nvGraphicFramePr>
        <p:xfrm>
          <a:off x="2032000" y="71966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9" name="H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57835"/>
              </p:ext>
            </p:extLst>
          </p:nvPr>
        </p:nvGraphicFramePr>
        <p:xfrm>
          <a:off x="3847152" y="1729600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10" name="H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57720"/>
              </p:ext>
            </p:extLst>
          </p:nvPr>
        </p:nvGraphicFramePr>
        <p:xfrm>
          <a:off x="2932752" y="2739534"/>
          <a:ext cx="731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097474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943185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11" name="H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05287"/>
              </p:ext>
            </p:extLst>
          </p:nvPr>
        </p:nvGraphicFramePr>
        <p:xfrm>
          <a:off x="1103952" y="375972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12" name="H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81114"/>
              </p:ext>
            </p:extLst>
          </p:nvPr>
        </p:nvGraphicFramePr>
        <p:xfrm>
          <a:off x="2932752" y="4800157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10744200" y="719666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10744200" y="1763182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10744200" y="2830510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hlinkClick r:id="rId9" action="ppaction://hlinksldjump"/>
          </p:cNvPr>
          <p:cNvSpPr/>
          <p:nvPr/>
        </p:nvSpPr>
        <p:spPr>
          <a:xfrm>
            <a:off x="10744200" y="3874026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16">
            <a:hlinkClick r:id="rId10" action="ppaction://hlinksldjump"/>
          </p:cNvPr>
          <p:cNvSpPr/>
          <p:nvPr/>
        </p:nvSpPr>
        <p:spPr>
          <a:xfrm>
            <a:off x="10744200" y="4955199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6003" y="5934670"/>
            <a:ext cx="6179898" cy="92333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5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lear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5952" y="-952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</Words>
  <PresentationFormat>Widescreen</PresentationFormat>
  <Paragraphs>58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2020-07-06T15:59:49Z</dcterms:created>
  <dcterms:modified xsi:type="dcterms:W3CDTF">2020-07-07T03:10:50Z</dcterms:modified>
</cp:coreProperties>
</file>