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5431"/>
    <a:srgbClr val="B76537"/>
    <a:srgbClr val="BB7733"/>
    <a:srgbClr val="E0664E"/>
    <a:srgbClr val="680E17"/>
    <a:srgbClr val="37287B"/>
    <a:srgbClr val="5146AF"/>
    <a:srgbClr val="1A1A1A"/>
    <a:srgbClr val="FFD41D"/>
    <a:srgbClr val="FFE4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96" y="5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81141" y="1960930"/>
            <a:ext cx="8272947" cy="152705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DA543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986" y="3502512"/>
            <a:ext cx="8272947" cy="880830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7810"/>
            <a:ext cx="8246070" cy="89984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DA543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730" y="1502815"/>
            <a:ext cx="8246070" cy="3264448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348" y="460823"/>
            <a:ext cx="6410827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DA543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348" y="1323749"/>
            <a:ext cx="6393606" cy="334411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284" y="339104"/>
            <a:ext cx="8076896" cy="90286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DA543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41238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13635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41238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13635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PresentationFormat>On-screen Show (16:9)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VnTeach.Com</dc:creator>
  <cp:keywords>VnTeach.Com</cp:keywords>
  <cp:lastModifiedBy/>
  <dcterms:created xsi:type="dcterms:W3CDTF">2017-08-01T15:40:51Z</dcterms:created>
  <dcterms:modified xsi:type="dcterms:W3CDTF">2020-09-03T08:27:27Z</dcterms:modified>
</cp:coreProperties>
</file>