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2"/>
  </p:notesMasterIdLst>
  <p:sldIdLst>
    <p:sldId id="348" r:id="rId3"/>
    <p:sldId id="301" r:id="rId4"/>
    <p:sldId id="315" r:id="rId5"/>
    <p:sldId id="325" r:id="rId6"/>
    <p:sldId id="324" r:id="rId7"/>
    <p:sldId id="342" r:id="rId8"/>
    <p:sldId id="343" r:id="rId9"/>
    <p:sldId id="344" r:id="rId10"/>
    <p:sldId id="345" r:id="rId11"/>
    <p:sldId id="346" r:id="rId12"/>
    <p:sldId id="347" r:id="rId13"/>
    <p:sldId id="317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19" r:id="rId27"/>
    <p:sldId id="338" r:id="rId28"/>
    <p:sldId id="339" r:id="rId29"/>
    <p:sldId id="340" r:id="rId30"/>
    <p:sldId id="341" r:id="rId31"/>
  </p:sldIdLst>
  <p:sldSz cx="24384000" cy="13716000"/>
  <p:notesSz cx="6858000" cy="9144000"/>
  <p:custDataLst>
    <p:tags r:id="rId3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4139" autoAdjust="0"/>
  </p:normalViewPr>
  <p:slideViewPr>
    <p:cSldViewPr>
      <p:cViewPr>
        <p:scale>
          <a:sx n="40" d="100"/>
          <a:sy n="40" d="100"/>
        </p:scale>
        <p:origin x="-576" y="-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7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2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76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67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56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16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16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12" Type="http://schemas.openxmlformats.org/officeDocument/2006/relationships/image" Target="../media/image24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230.png"/><Relationship Id="rId5" Type="http://schemas.openxmlformats.org/officeDocument/2006/relationships/image" Target="../media/image35.png"/><Relationship Id="rId10" Type="http://schemas.openxmlformats.org/officeDocument/2006/relationships/image" Target="../media/image220.png"/><Relationship Id="rId4" Type="http://schemas.openxmlformats.org/officeDocument/2006/relationships/image" Target="../media/image34.png"/><Relationship Id="rId9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50.png"/><Relationship Id="rId7" Type="http://schemas.openxmlformats.org/officeDocument/2006/relationships/image" Target="../media/image37.png"/><Relationship Id="rId12" Type="http://schemas.openxmlformats.org/officeDocument/2006/relationships/image" Target="../media/image3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0.png"/><Relationship Id="rId11" Type="http://schemas.openxmlformats.org/officeDocument/2006/relationships/image" Target="../media/image310.png"/><Relationship Id="rId5" Type="http://schemas.openxmlformats.org/officeDocument/2006/relationships/image" Target="../media/image37.png"/><Relationship Id="rId10" Type="http://schemas.openxmlformats.org/officeDocument/2006/relationships/image" Target="../media/image300.png"/><Relationship Id="rId4" Type="http://schemas.openxmlformats.org/officeDocument/2006/relationships/image" Target="../media/image260.png"/><Relationship Id="rId9" Type="http://schemas.openxmlformats.org/officeDocument/2006/relationships/image" Target="../media/image2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1.emf"/><Relationship Id="rId3" Type="http://schemas.openxmlformats.org/officeDocument/2006/relationships/image" Target="../media/image330.png"/><Relationship Id="rId7" Type="http://schemas.openxmlformats.org/officeDocument/2006/relationships/image" Target="../media/image40.png"/><Relationship Id="rId12" Type="http://schemas.openxmlformats.org/officeDocument/2006/relationships/image" Target="../media/image40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0.png"/><Relationship Id="rId11" Type="http://schemas.openxmlformats.org/officeDocument/2006/relationships/image" Target="../media/image390.png"/><Relationship Id="rId5" Type="http://schemas.openxmlformats.org/officeDocument/2006/relationships/image" Target="../media/image40.png"/><Relationship Id="rId10" Type="http://schemas.openxmlformats.org/officeDocument/2006/relationships/image" Target="../media/image380.png"/><Relationship Id="rId4" Type="http://schemas.openxmlformats.org/officeDocument/2006/relationships/image" Target="../media/image340.png"/><Relationship Id="rId9" Type="http://schemas.openxmlformats.org/officeDocument/2006/relationships/image" Target="../media/image1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32.png"/><Relationship Id="rId12" Type="http://schemas.openxmlformats.org/officeDocument/2006/relationships/image" Target="../media/image4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11" Type="http://schemas.openxmlformats.org/officeDocument/2006/relationships/image" Target="../media/image411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90.png"/><Relationship Id="rId7" Type="http://schemas.openxmlformats.org/officeDocument/2006/relationships/image" Target="../media/image3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image" Target="../media/image410.png"/><Relationship Id="rId10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30.png"/><Relationship Id="rId7" Type="http://schemas.openxmlformats.org/officeDocument/2006/relationships/image" Target="../media/image3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40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4.png"/><Relationship Id="rId7" Type="http://schemas.openxmlformats.org/officeDocument/2006/relationships/image" Target="../media/image3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7.png"/><Relationship Id="rId11" Type="http://schemas.openxmlformats.org/officeDocument/2006/relationships/image" Target="../media/image70.png"/><Relationship Id="rId5" Type="http://schemas.openxmlformats.org/officeDocument/2006/relationships/image" Target="../media/image66.png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80.png"/><Relationship Id="rId3" Type="http://schemas.openxmlformats.org/officeDocument/2006/relationships/image" Target="../media/image72.png"/><Relationship Id="rId7" Type="http://schemas.openxmlformats.org/officeDocument/2006/relationships/image" Target="../media/image32.png"/><Relationship Id="rId12" Type="http://schemas.openxmlformats.org/officeDocument/2006/relationships/image" Target="../media/image7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5.png"/><Relationship Id="rId11" Type="http://schemas.openxmlformats.org/officeDocument/2006/relationships/image" Target="../media/image78.png"/><Relationship Id="rId5" Type="http://schemas.openxmlformats.org/officeDocument/2006/relationships/image" Target="../media/image74.png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0.png"/><Relationship Id="rId7" Type="http://schemas.openxmlformats.org/officeDocument/2006/relationships/image" Target="../media/image32.png"/><Relationship Id="rId12" Type="http://schemas.openxmlformats.org/officeDocument/2006/relationships/image" Target="../media/image4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710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86.png"/><Relationship Id="rId3" Type="http://schemas.openxmlformats.org/officeDocument/2006/relationships/image" Target="../media/image89.png"/><Relationship Id="rId7" Type="http://schemas.openxmlformats.org/officeDocument/2006/relationships/image" Target="../media/image32.png"/><Relationship Id="rId12" Type="http://schemas.openxmlformats.org/officeDocument/2006/relationships/image" Target="../media/image9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2.png"/><Relationship Id="rId11" Type="http://schemas.openxmlformats.org/officeDocument/2006/relationships/image" Target="../media/image95.png"/><Relationship Id="rId5" Type="http://schemas.openxmlformats.org/officeDocument/2006/relationships/image" Target="../media/image91.png"/><Relationship Id="rId10" Type="http://schemas.openxmlformats.org/officeDocument/2006/relationships/image" Target="../media/image94.png"/><Relationship Id="rId4" Type="http://schemas.openxmlformats.org/officeDocument/2006/relationships/image" Target="../media/image90.pn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97.png"/><Relationship Id="rId3" Type="http://schemas.openxmlformats.org/officeDocument/2006/relationships/image" Target="../media/image970.png"/><Relationship Id="rId7" Type="http://schemas.openxmlformats.org/officeDocument/2006/relationships/image" Target="../media/image32.png"/><Relationship Id="rId12" Type="http://schemas.openxmlformats.org/officeDocument/2006/relationships/image" Target="../media/image10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0.png"/><Relationship Id="rId11" Type="http://schemas.openxmlformats.org/officeDocument/2006/relationships/image" Target="../media/image104.png"/><Relationship Id="rId5" Type="http://schemas.openxmlformats.org/officeDocument/2006/relationships/image" Target="../media/image99.png"/><Relationship Id="rId10" Type="http://schemas.openxmlformats.org/officeDocument/2006/relationships/image" Target="../media/image103.png"/><Relationship Id="rId4" Type="http://schemas.openxmlformats.org/officeDocument/2006/relationships/image" Target="../media/image98.png"/><Relationship Id="rId9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940.png"/><Relationship Id="rId7" Type="http://schemas.openxmlformats.org/officeDocument/2006/relationships/image" Target="../media/image32.png"/><Relationship Id="rId12" Type="http://schemas.openxmlformats.org/officeDocument/2006/relationships/image" Target="../media/image1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8.png"/><Relationship Id="rId11" Type="http://schemas.openxmlformats.org/officeDocument/2006/relationships/image" Target="../media/image112.png"/><Relationship Id="rId5" Type="http://schemas.openxmlformats.org/officeDocument/2006/relationships/image" Target="../media/image107.png"/><Relationship Id="rId10" Type="http://schemas.openxmlformats.org/officeDocument/2006/relationships/image" Target="../media/image111.png"/><Relationship Id="rId4" Type="http://schemas.openxmlformats.org/officeDocument/2006/relationships/image" Target="../media/image1060.png"/><Relationship Id="rId9" Type="http://schemas.openxmlformats.org/officeDocument/2006/relationships/image" Target="../media/image10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4.png"/><Relationship Id="rId7" Type="http://schemas.openxmlformats.org/officeDocument/2006/relationships/image" Target="../media/image32.png"/><Relationship Id="rId12" Type="http://schemas.openxmlformats.org/officeDocument/2006/relationships/image" Target="../media/image1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5" Type="http://schemas.openxmlformats.org/officeDocument/2006/relationships/image" Target="../media/image116.png"/><Relationship Id="rId10" Type="http://schemas.openxmlformats.org/officeDocument/2006/relationships/image" Target="../media/image120.png"/><Relationship Id="rId4" Type="http://schemas.openxmlformats.org/officeDocument/2006/relationships/image" Target="../media/image115.png"/><Relationship Id="rId9" Type="http://schemas.openxmlformats.org/officeDocument/2006/relationships/image" Target="../media/image1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10.png"/><Relationship Id="rId3" Type="http://schemas.openxmlformats.org/officeDocument/2006/relationships/image" Target="../media/image124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23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32.png"/><Relationship Id="rId15" Type="http://schemas.openxmlformats.org/officeDocument/2006/relationships/image" Target="../media/image134.png"/><Relationship Id="rId10" Type="http://schemas.openxmlformats.org/officeDocument/2006/relationships/image" Target="../media/image125.png"/><Relationship Id="rId4" Type="http://schemas.openxmlformats.org/officeDocument/2006/relationships/image" Target="../media/image98.jpeg"/><Relationship Id="rId9" Type="http://schemas.openxmlformats.org/officeDocument/2006/relationships/image" Target="../media/image129.png"/><Relationship Id="rId14" Type="http://schemas.openxmlformats.org/officeDocument/2006/relationships/image" Target="../media/image1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image" Target="../media/image137.png"/><Relationship Id="rId7" Type="http://schemas.openxmlformats.org/officeDocument/2006/relationships/image" Target="../media/image32.png"/><Relationship Id="rId12" Type="http://schemas.openxmlformats.org/officeDocument/2006/relationships/image" Target="../media/image14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0.png"/><Relationship Id="rId11" Type="http://schemas.openxmlformats.org/officeDocument/2006/relationships/image" Target="../media/image144.png"/><Relationship Id="rId5" Type="http://schemas.openxmlformats.org/officeDocument/2006/relationships/image" Target="../media/image139.png"/><Relationship Id="rId10" Type="http://schemas.openxmlformats.org/officeDocument/2006/relationships/image" Target="../media/image143.png"/><Relationship Id="rId4" Type="http://schemas.openxmlformats.org/officeDocument/2006/relationships/image" Target="../media/image138.png"/><Relationship Id="rId9" Type="http://schemas.openxmlformats.org/officeDocument/2006/relationships/image" Target="../media/image1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511.png"/><Relationship Id="rId18" Type="http://schemas.openxmlformats.org/officeDocument/2006/relationships/image" Target="../media/image159.png"/><Relationship Id="rId3" Type="http://schemas.openxmlformats.org/officeDocument/2006/relationships/image" Target="../media/image147.png"/><Relationship Id="rId7" Type="http://schemas.openxmlformats.org/officeDocument/2006/relationships/image" Target="../media/image32.png"/><Relationship Id="rId12" Type="http://schemas.openxmlformats.org/officeDocument/2006/relationships/image" Target="../media/image155.png"/><Relationship Id="rId17" Type="http://schemas.openxmlformats.org/officeDocument/2006/relationships/image" Target="../media/image158.png"/><Relationship Id="rId2" Type="http://schemas.openxmlformats.org/officeDocument/2006/relationships/image" Target="../media/image14.jpe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0.png"/><Relationship Id="rId11" Type="http://schemas.openxmlformats.org/officeDocument/2006/relationships/image" Target="../media/image154.png"/><Relationship Id="rId5" Type="http://schemas.openxmlformats.org/officeDocument/2006/relationships/image" Target="../media/image149.png"/><Relationship Id="rId15" Type="http://schemas.openxmlformats.org/officeDocument/2006/relationships/image" Target="../media/image157.png"/><Relationship Id="rId10" Type="http://schemas.openxmlformats.org/officeDocument/2006/relationships/image" Target="../media/image151.png"/><Relationship Id="rId4" Type="http://schemas.openxmlformats.org/officeDocument/2006/relationships/image" Target="../media/image148.png"/><Relationship Id="rId9" Type="http://schemas.openxmlformats.org/officeDocument/2006/relationships/image" Target="../media/image152.png"/><Relationship Id="rId14" Type="http://schemas.openxmlformats.org/officeDocument/2006/relationships/image" Target="../media/image15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0.png"/><Relationship Id="rId13" Type="http://schemas.openxmlformats.org/officeDocument/2006/relationships/image" Target="../media/image171.png"/><Relationship Id="rId3" Type="http://schemas.openxmlformats.org/officeDocument/2006/relationships/image" Target="../media/image162.png"/><Relationship Id="rId7" Type="http://schemas.openxmlformats.org/officeDocument/2006/relationships/image" Target="../media/image32.png"/><Relationship Id="rId12" Type="http://schemas.openxmlformats.org/officeDocument/2006/relationships/image" Target="../media/image17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5.png"/><Relationship Id="rId11" Type="http://schemas.openxmlformats.org/officeDocument/2006/relationships/image" Target="../media/image169.png"/><Relationship Id="rId5" Type="http://schemas.openxmlformats.org/officeDocument/2006/relationships/image" Target="../media/image164.png"/><Relationship Id="rId10" Type="http://schemas.openxmlformats.org/officeDocument/2006/relationships/image" Target="../media/image168.png"/><Relationship Id="rId4" Type="http://schemas.openxmlformats.org/officeDocument/2006/relationships/image" Target="../media/image163.png"/><Relationship Id="rId9" Type="http://schemas.openxmlformats.org/officeDocument/2006/relationships/image" Target="../media/image16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30.png"/><Relationship Id="rId3" Type="http://schemas.openxmlformats.org/officeDocument/2006/relationships/image" Target="../media/image172.png"/><Relationship Id="rId7" Type="http://schemas.openxmlformats.org/officeDocument/2006/relationships/image" Target="../media/image32.png"/><Relationship Id="rId12" Type="http://schemas.openxmlformats.org/officeDocument/2006/relationships/image" Target="../media/image17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5.png"/><Relationship Id="rId11" Type="http://schemas.openxmlformats.org/officeDocument/2006/relationships/image" Target="../media/image178.png"/><Relationship Id="rId5" Type="http://schemas.openxmlformats.org/officeDocument/2006/relationships/image" Target="../media/image174.png"/><Relationship Id="rId10" Type="http://schemas.openxmlformats.org/officeDocument/2006/relationships/image" Target="../media/image167.png"/><Relationship Id="rId4" Type="http://schemas.openxmlformats.org/officeDocument/2006/relationships/image" Target="../media/image173.png"/><Relationship Id="rId9" Type="http://schemas.openxmlformats.org/officeDocument/2006/relationships/image" Target="../media/image177.png"/><Relationship Id="rId1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1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400" b="1" i="0" u="none" strike="noStrike" kern="1200" cap="all" spc="0" normalizeH="0" baseline="0" noProof="0" dirty="0">
                      <a:ln w="0"/>
                      <a:solidFill>
                        <a:prstClr val="white"/>
                      </a:solidFill>
                      <a:effectLst>
                        <a:reflection blurRad="12700" stA="50000" endPos="50000" dist="5000" dir="5400000" sy="-100000" rotWithShape="0"/>
                      </a:effectLst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just" defTabSz="2177278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23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758547"/>
                <a:ext cx="23469600" cy="28134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4.19.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58547"/>
                <a:ext cx="23469600" cy="2813453"/>
              </a:xfrm>
              <a:prstGeom prst="rect">
                <a:avLst/>
              </a:prstGeom>
              <a:blipFill>
                <a:blip r:embed="rId3"/>
                <a:stretch>
                  <a:fillRect l="-1142" t="-7328" r="-1142" b="-775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3">
            <a:extLst>
              <a:ext uri="{FF2B5EF4-FFF2-40B4-BE49-F238E27FC236}">
                <a16:creationId xmlns:a16="http://schemas.microsoft.com/office/drawing/2014/main" xmlns="" id="{FC933ED9-94B1-4F46-A3BF-4C2E10AC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xmlns="" id="{34DB4C0F-AB3E-43A6-85DA-18F74C5B0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050" y="5307427"/>
                <a:ext cx="12235991" cy="80000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/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34DB4C0F-AB3E-43A6-85DA-18F74C5B0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50" y="5307427"/>
                <a:ext cx="12235991" cy="8000010"/>
              </a:xfrm>
              <a:prstGeom prst="rect">
                <a:avLst/>
              </a:prstGeom>
              <a:blipFill>
                <a:blip r:embed="rId4"/>
                <a:stretch>
                  <a:fillRect l="-2189" t="-2664" b="-456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5B1057C-ACAA-4040-B4BE-81C7B33C52BD}"/>
              </a:ext>
            </a:extLst>
          </p:cNvPr>
          <p:cNvGrpSpPr/>
          <p:nvPr/>
        </p:nvGrpSpPr>
        <p:grpSpPr>
          <a:xfrm>
            <a:off x="-72644" y="1602026"/>
            <a:ext cx="3118290" cy="978566"/>
            <a:chOff x="-288924" y="1922269"/>
            <a:chExt cx="3118854" cy="978565"/>
          </a:xfrm>
        </p:grpSpPr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xmlns="" id="{42D9E206-B275-440A-A5CC-3B88C433A793}"/>
                </a:ext>
              </a:extLst>
            </p:cNvPr>
            <p:cNvSpPr/>
            <p:nvPr/>
          </p:nvSpPr>
          <p:spPr>
            <a:xfrm>
              <a:off x="-288924" y="2052547"/>
              <a:ext cx="3107350" cy="81281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715A7D-43E2-4626-AB04-A4C5D46D4ADC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26A0C8-8D95-47DD-B53D-5B1240979929}"/>
                </a:ext>
              </a:extLst>
            </p:cNvPr>
            <p:cNvSpPr txBox="1"/>
            <p:nvPr/>
          </p:nvSpPr>
          <p:spPr>
            <a:xfrm>
              <a:off x="-277420" y="2069838"/>
              <a:ext cx="310735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8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12" name="Freeform 20">
            <a:extLst>
              <a:ext uri="{FF2B5EF4-FFF2-40B4-BE49-F238E27FC236}">
                <a16:creationId xmlns:a16="http://schemas.microsoft.com/office/drawing/2014/main" xmlns="" id="{EE63F1AC-86ED-40F7-B2B6-B7D3ADDAF24E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139760" y="3655333"/>
            <a:ext cx="686064" cy="2712681"/>
          </a:xfrm>
          <a:prstGeom prst="round1Rect">
            <a:avLst/>
          </a:prstGeom>
          <a:solidFill>
            <a:srgbClr val="DAE3F3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FF3373-39F7-412E-977B-70DDD3FE332B}"/>
              </a:ext>
            </a:extLst>
          </p:cNvPr>
          <p:cNvSpPr txBox="1"/>
          <p:nvPr/>
        </p:nvSpPr>
        <p:spPr>
          <a:xfrm>
            <a:off x="1228678" y="4585265"/>
            <a:ext cx="2508228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E8A9D4-A133-4FE5-BC91-F638DD0B5F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151484" y="4676726"/>
            <a:ext cx="897592" cy="76638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xmlns="" id="{26E59A69-9AF9-4A55-9DEC-193CF37431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62753" y="9307432"/>
                <a:ext cx="8247224" cy="403102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sSup>
                        <m:sSup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𝟖𝟎𝟎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lo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ạ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𝐢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26E59A69-9AF9-4A55-9DEC-193CF3743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2753" y="9307432"/>
                <a:ext cx="8247224" cy="4031021"/>
              </a:xfrm>
              <a:prstGeom prst="rect">
                <a:avLst/>
              </a:prstGeom>
              <a:blipFill>
                <a:blip r:embed="rId6"/>
                <a:stretch>
                  <a:fillRect l="-324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E1912C3-F0DD-4EBD-95D2-C58768DD75F3}"/>
              </a:ext>
            </a:extLst>
          </p:cNvPr>
          <p:cNvCxnSpPr>
            <a:cxnSpLocks/>
          </p:cNvCxnSpPr>
          <p:nvPr/>
        </p:nvCxnSpPr>
        <p:spPr>
          <a:xfrm>
            <a:off x="12409041" y="5307427"/>
            <a:ext cx="0" cy="78675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1F1A7A1-DD75-471B-A13B-2B2B4B9C3C5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5773400" y="4882961"/>
            <a:ext cx="4393373" cy="43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44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  <p:bldP spid="12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758547"/>
                <a:ext cx="8763000" cy="35134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4.20.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4.38,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58547"/>
                <a:ext cx="8763000" cy="3513406"/>
              </a:xfrm>
              <a:prstGeom prst="rect">
                <a:avLst/>
              </a:prstGeom>
              <a:blipFill>
                <a:blip r:embed="rId3"/>
                <a:stretch>
                  <a:fillRect l="-3056" t="-5872" r="-2986" b="-518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3">
            <a:extLst>
              <a:ext uri="{FF2B5EF4-FFF2-40B4-BE49-F238E27FC236}">
                <a16:creationId xmlns:a16="http://schemas.microsoft.com/office/drawing/2014/main" xmlns="" id="{FC933ED9-94B1-4F46-A3BF-4C2E10AC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xmlns="" id="{34DB4C0F-AB3E-43A6-85DA-18F74C5B0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5666" y="7125616"/>
                <a:ext cx="16819550" cy="61197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ô: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ô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quẹo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quẹo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ô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ô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quẹo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quẹo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ô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cờ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cờ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 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cứ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nhảy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/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34DB4C0F-AB3E-43A6-85DA-18F74C5B0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66" y="7125616"/>
                <a:ext cx="16819550" cy="6119714"/>
              </a:xfrm>
              <a:prstGeom prst="rect">
                <a:avLst/>
              </a:prstGeom>
              <a:blipFill>
                <a:blip r:embed="rId4"/>
                <a:stretch>
                  <a:fillRect l="-1593" t="-3380" r="-159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5B1057C-ACAA-4040-B4BE-81C7B33C52BD}"/>
              </a:ext>
            </a:extLst>
          </p:cNvPr>
          <p:cNvGrpSpPr/>
          <p:nvPr/>
        </p:nvGrpSpPr>
        <p:grpSpPr>
          <a:xfrm>
            <a:off x="-72644" y="1602026"/>
            <a:ext cx="3118290" cy="978566"/>
            <a:chOff x="-288924" y="1922269"/>
            <a:chExt cx="3118854" cy="978565"/>
          </a:xfrm>
        </p:grpSpPr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xmlns="" id="{42D9E206-B275-440A-A5CC-3B88C433A793}"/>
                </a:ext>
              </a:extLst>
            </p:cNvPr>
            <p:cNvSpPr/>
            <p:nvPr/>
          </p:nvSpPr>
          <p:spPr>
            <a:xfrm>
              <a:off x="-288924" y="2052547"/>
              <a:ext cx="3107350" cy="81281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715A7D-43E2-4626-AB04-A4C5D46D4ADC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26A0C8-8D95-47DD-B53D-5B1240979929}"/>
                </a:ext>
              </a:extLst>
            </p:cNvPr>
            <p:cNvSpPr txBox="1"/>
            <p:nvPr/>
          </p:nvSpPr>
          <p:spPr>
            <a:xfrm>
              <a:off x="-277420" y="2069838"/>
              <a:ext cx="310735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8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12" name="Freeform 20">
            <a:extLst>
              <a:ext uri="{FF2B5EF4-FFF2-40B4-BE49-F238E27FC236}">
                <a16:creationId xmlns:a16="http://schemas.microsoft.com/office/drawing/2014/main" xmlns="" id="{EE63F1AC-86ED-40F7-B2B6-B7D3ADDAF24E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568682" y="4827051"/>
            <a:ext cx="686064" cy="2712681"/>
          </a:xfrm>
          <a:prstGeom prst="round1Rect">
            <a:avLst/>
          </a:prstGeom>
          <a:solidFill>
            <a:srgbClr val="DAE3F3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FF3373-39F7-412E-977B-70DDD3FE332B}"/>
              </a:ext>
            </a:extLst>
          </p:cNvPr>
          <p:cNvSpPr txBox="1"/>
          <p:nvPr/>
        </p:nvSpPr>
        <p:spPr>
          <a:xfrm>
            <a:off x="3657600" y="5756983"/>
            <a:ext cx="2508228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E8A9D4-A133-4FE5-BC91-F638DD0B5F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2580406" y="5848444"/>
            <a:ext cx="897592" cy="76638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5A887F3-82F1-470D-AA7C-7638313ED1E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281281" y="1322176"/>
            <a:ext cx="10650787" cy="56882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93C1FD4-FE19-48EA-A9BC-EC57E57426D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7163907" y="6624946"/>
            <a:ext cx="6826317" cy="679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93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5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5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5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5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644429" y="51957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852864" y="6936076"/>
                <a:ext cx="604373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864" y="6936076"/>
                <a:ext cx="6043736" cy="830997"/>
              </a:xfrm>
              <a:prstGeom prst="rect">
                <a:avLst/>
              </a:prstGeom>
              <a:blipFill>
                <a:blip r:embed="rId8"/>
                <a:stretch>
                  <a:fillRect l="-1613" t="-17647" r="-2218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302314" y="3058461"/>
                <a:ext cx="18847826" cy="1797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314" y="3058461"/>
                <a:ext cx="18847826" cy="1797159"/>
              </a:xfrm>
              <a:prstGeom prst="rect">
                <a:avLst/>
              </a:prstGeom>
              <a:blipFill>
                <a:blip r:embed="rId9"/>
                <a:stretch>
                  <a:fillRect l="-1488" t="-6102" r="-1455" b="-16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807940" y="8110016"/>
                <a:ext cx="19461259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40" y="8110016"/>
                <a:ext cx="19461259" cy="925446"/>
              </a:xfrm>
              <a:prstGeom prst="rect">
                <a:avLst/>
              </a:prstGeom>
              <a:blipFill>
                <a:blip r:embed="rId10"/>
                <a:stretch>
                  <a:fillRect l="-1441" t="-5921" r="-7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DB88394-B59F-4019-807A-D69A9C53B86C}"/>
                  </a:ext>
                </a:extLst>
              </p:cNvPr>
              <p:cNvSpPr txBox="1"/>
              <p:nvPr/>
            </p:nvSpPr>
            <p:spPr>
              <a:xfrm>
                <a:off x="807940" y="9420381"/>
                <a:ext cx="22204460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DB88394-B59F-4019-807A-D69A9C53B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40" y="9420381"/>
                <a:ext cx="22204460" cy="1740028"/>
              </a:xfrm>
              <a:prstGeom prst="rect">
                <a:avLst/>
              </a:prstGeom>
              <a:blipFill>
                <a:blip r:embed="rId11"/>
                <a:stretch>
                  <a:fillRect l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27DE4515-FF66-4917-BABA-9946C4544C0E}"/>
                  </a:ext>
                </a:extLst>
              </p:cNvPr>
              <p:cNvSpPr txBox="1"/>
              <p:nvPr/>
            </p:nvSpPr>
            <p:spPr>
              <a:xfrm>
                <a:off x="992379" y="11312947"/>
                <a:ext cx="471656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7DE4515-FF66-4917-BABA-9946C4544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79" y="11312947"/>
                <a:ext cx="4716560" cy="830997"/>
              </a:xfrm>
              <a:prstGeom prst="rect">
                <a:avLst/>
              </a:prstGeom>
              <a:blipFill>
                <a:blip r:embed="rId12"/>
                <a:stretch>
                  <a:fillRect l="-5943" t="-17647" r="-2326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457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2;5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18684" y="521773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852864" y="6936076"/>
                <a:ext cx="604373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864" y="6936076"/>
                <a:ext cx="6043736" cy="830997"/>
              </a:xfrm>
              <a:prstGeom prst="rect">
                <a:avLst/>
              </a:prstGeom>
              <a:blipFill>
                <a:blip r:embed="rId8"/>
                <a:stretch>
                  <a:fillRect l="-1613" t="-17647" r="-2218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302314" y="3058461"/>
                <a:ext cx="18847826" cy="1664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314" y="3058461"/>
                <a:ext cx="18847826" cy="1664110"/>
              </a:xfrm>
              <a:prstGeom prst="rect">
                <a:avLst/>
              </a:prstGeom>
              <a:blipFill>
                <a:blip r:embed="rId9"/>
                <a:stretch>
                  <a:fillRect l="-1488" t="-879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807940" y="8110016"/>
                <a:ext cx="17355847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40" y="8110016"/>
                <a:ext cx="17355847" cy="925446"/>
              </a:xfrm>
              <a:prstGeom prst="rect">
                <a:avLst/>
              </a:prstGeom>
              <a:blipFill>
                <a:blip r:embed="rId10"/>
                <a:stretch>
                  <a:fillRect l="-1616" t="-5921" r="-667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DB88394-B59F-4019-807A-D69A9C53B86C}"/>
                  </a:ext>
                </a:extLst>
              </p:cNvPr>
              <p:cNvSpPr txBox="1"/>
              <p:nvPr/>
            </p:nvSpPr>
            <p:spPr>
              <a:xfrm>
                <a:off x="807940" y="9420381"/>
                <a:ext cx="22204460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DB88394-B59F-4019-807A-D69A9C53B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40" y="9420381"/>
                <a:ext cx="22204460" cy="1740028"/>
              </a:xfrm>
              <a:prstGeom prst="rect">
                <a:avLst/>
              </a:prstGeom>
              <a:blipFill>
                <a:blip r:embed="rId11"/>
                <a:stretch>
                  <a:fillRect l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FFA15C6-80FF-45FD-96A6-37A7266C4168}"/>
                  </a:ext>
                </a:extLst>
              </p:cNvPr>
              <p:cNvSpPr txBox="1"/>
              <p:nvPr/>
            </p:nvSpPr>
            <p:spPr>
              <a:xfrm>
                <a:off x="846040" y="11312947"/>
                <a:ext cx="438378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FA15C6-80FF-45FD-96A6-37A7266C4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0" y="11312947"/>
                <a:ext cx="4383789" cy="830997"/>
              </a:xfrm>
              <a:prstGeom prst="rect">
                <a:avLst/>
              </a:prstGeom>
              <a:blipFill>
                <a:blip r:embed="rId12"/>
                <a:stretch>
                  <a:fillRect l="-6398" t="-17647" r="-1808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677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4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644429" y="51957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68581"/>
            <a:ext cx="23943880" cy="2423689"/>
            <a:chOff x="923003" y="3895330"/>
            <a:chExt cx="23943880" cy="242368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895330"/>
              <a:ext cx="23594672" cy="242368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852863" y="6936076"/>
                <a:ext cx="1236833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𝑨𝑷𝑴𝑵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863" y="6936076"/>
                <a:ext cx="12368337" cy="830997"/>
              </a:xfrm>
              <a:prstGeom prst="rect">
                <a:avLst/>
              </a:prstGeom>
              <a:blipFill>
                <a:blip r:embed="rId8"/>
                <a:stretch>
                  <a:fillRect l="-789" t="-17647" r="-1676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3080608" y="2697262"/>
                <a:ext cx="20623874" cy="1713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điểm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trung điểm các cạnh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Tọa độ đỉnh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 là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08" y="2697262"/>
                <a:ext cx="20623874" cy="1713739"/>
              </a:xfrm>
              <a:prstGeom prst="rect">
                <a:avLst/>
              </a:prstGeom>
              <a:blipFill>
                <a:blip r:embed="rId9"/>
                <a:stretch>
                  <a:fillRect t="-6383" r="-1330" b="-17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807940" y="8110016"/>
                <a:ext cx="1527026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đường chéo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nhau tại trung điểm mỗi đường.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40" y="8110016"/>
                <a:ext cx="15270260" cy="1569660"/>
              </a:xfrm>
              <a:prstGeom prst="rect">
                <a:avLst/>
              </a:prstGeom>
              <a:blipFill>
                <a:blip r:embed="rId10"/>
                <a:stretch>
                  <a:fillRect l="-1836" t="-9302" r="-1796" b="-1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DB88394-B59F-4019-807A-D69A9C53B86C}"/>
                  </a:ext>
                </a:extLst>
              </p:cNvPr>
              <p:cNvSpPr txBox="1"/>
              <p:nvPr/>
            </p:nvSpPr>
            <p:spPr>
              <a:xfrm>
                <a:off x="679518" y="10290083"/>
                <a:ext cx="17851161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+(−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=(−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DB88394-B59F-4019-807A-D69A9C53B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18" y="10290083"/>
                <a:ext cx="17851161" cy="1740028"/>
              </a:xfrm>
              <a:prstGeom prst="rect">
                <a:avLst/>
              </a:prstGeom>
              <a:blipFill>
                <a:blip r:embed="rId11"/>
                <a:stretch>
                  <a:fillRect l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FFA15C6-80FF-45FD-96A6-37A7266C4168}"/>
                  </a:ext>
                </a:extLst>
              </p:cNvPr>
              <p:cNvSpPr txBox="1"/>
              <p:nvPr/>
            </p:nvSpPr>
            <p:spPr>
              <a:xfrm>
                <a:off x="807939" y="12018402"/>
                <a:ext cx="486896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FA15C6-80FF-45FD-96A6-37A7266C4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39" y="12018402"/>
                <a:ext cx="4868960" cy="830997"/>
              </a:xfrm>
              <a:prstGeom prst="rect">
                <a:avLst/>
              </a:prstGeom>
              <a:blipFill>
                <a:blip r:embed="rId12"/>
                <a:stretch>
                  <a:fillRect l="-5764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43BC40D-B92A-4012-B16B-A213B96F8BBB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334" y="6508087"/>
            <a:ext cx="5927148" cy="485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562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4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48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num>
                            <m:den>
                              <m:r>
                                <a:rPr lang="vi-VN" sz="4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800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568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800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48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vi-VN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80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568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568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623067" y="521973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852863" y="6936076"/>
                <a:ext cx="1069193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863" y="6936076"/>
                <a:ext cx="10691937" cy="830997"/>
              </a:xfrm>
              <a:prstGeom prst="rect">
                <a:avLst/>
              </a:prstGeom>
              <a:blipFill>
                <a:blip r:embed="rId8"/>
                <a:stretch>
                  <a:fillRect l="-912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302314" y="3058461"/>
                <a:ext cx="1931968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tọa độ điểm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trục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ba điểm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hàng?</a:t>
                </a: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314" y="3058461"/>
                <a:ext cx="19319686" cy="1569660"/>
              </a:xfrm>
              <a:prstGeom prst="rect">
                <a:avLst/>
              </a:prstGeom>
              <a:blipFill>
                <a:blip r:embed="rId9"/>
                <a:stretch>
                  <a:fillRect l="-1452" t="-9339" r="-1010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807941" y="8110016"/>
                <a:ext cx="11838286" cy="922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41" y="8110016"/>
                <a:ext cx="11838286" cy="922753"/>
              </a:xfrm>
              <a:prstGeom prst="rect">
                <a:avLst/>
              </a:prstGeom>
              <a:blipFill>
                <a:blip r:embed="rId10"/>
                <a:stretch>
                  <a:fillRect l="-2369" t="-59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DB88394-B59F-4019-807A-D69A9C53B86C}"/>
                  </a:ext>
                </a:extLst>
              </p:cNvPr>
              <p:cNvSpPr txBox="1"/>
              <p:nvPr/>
            </p:nvSpPr>
            <p:spPr>
              <a:xfrm>
                <a:off x="843752" y="9230355"/>
                <a:ext cx="21025648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DB88394-B59F-4019-807A-D69A9C53B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52" y="9230355"/>
                <a:ext cx="21025648" cy="1159228"/>
              </a:xfrm>
              <a:prstGeom prst="rect">
                <a:avLst/>
              </a:prstGeom>
              <a:blipFill>
                <a:blip r:embed="rId11"/>
                <a:stretch>
                  <a:fillRect l="-1304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FFA15C6-80FF-45FD-96A6-37A7266C4168}"/>
                  </a:ext>
                </a:extLst>
              </p:cNvPr>
              <p:cNvSpPr txBox="1"/>
              <p:nvPr/>
            </p:nvSpPr>
            <p:spPr>
              <a:xfrm>
                <a:off x="843752" y="10526315"/>
                <a:ext cx="4383789" cy="1197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FA15C6-80FF-45FD-96A6-37A7266C4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52" y="10526315"/>
                <a:ext cx="4383789" cy="1197764"/>
              </a:xfrm>
              <a:prstGeom prst="rect">
                <a:avLst/>
              </a:prstGeom>
              <a:blipFill>
                <a:blip r:embed="rId12"/>
                <a:stretch>
                  <a:fillRect l="-6250" b="-9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24688AC4-D438-4248-8A8E-515D4BB48D85}"/>
                  </a:ext>
                </a:extLst>
              </p:cNvPr>
              <p:cNvSpPr txBox="1"/>
              <p:nvPr/>
            </p:nvSpPr>
            <p:spPr>
              <a:xfrm>
                <a:off x="13962157" y="9266624"/>
                <a:ext cx="6938792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4688AC4-D438-4248-8A8E-515D4BB48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157" y="9266624"/>
                <a:ext cx="6938792" cy="1159228"/>
              </a:xfrm>
              <a:prstGeom prst="rect">
                <a:avLst/>
              </a:prstGeom>
              <a:blipFill>
                <a:blip r:embed="rId13"/>
                <a:stretch>
                  <a:fillRect r="-2195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254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4" grpId="0"/>
      <p:bldP spid="41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87187" y="4793880"/>
            <a:ext cx="23789474" cy="1546056"/>
            <a:chOff x="124658" y="2088032"/>
            <a:chExt cx="11894737" cy="77302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088032"/>
                  <a:ext cx="2468235" cy="77302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e>
                        </m:d>
                      </m:oMath>
                    </m:oMathPara>
                  </a14:m>
                  <a:endParaRPr lang="en-US" sz="480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8032"/>
                  <a:ext cx="2468235" cy="7730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100293" y="2088032"/>
              <a:ext cx="687450" cy="75501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088032"/>
                  <a:ext cx="2468235" cy="77302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oMath>
                    </m:oMathPara>
                  </a14:m>
                  <a:endParaRPr lang="en-US" sz="480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8032"/>
                  <a:ext cx="2468235" cy="773028"/>
                </a:xfrm>
                <a:prstGeom prst="rect">
                  <a:avLst/>
                </a:prstGeom>
                <a:blipFill>
                  <a:blip r:embed="rId4"/>
                  <a:stretch>
                    <a:fillRect b="-190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124658" y="2093857"/>
              <a:ext cx="656650" cy="74919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088032"/>
                  <a:ext cx="2468235" cy="77302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</m:d>
                    </m:oMath>
                  </a14:m>
                  <a:r>
                    <a:rPr lang="vi-VN" sz="480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8032"/>
                  <a:ext cx="2468235" cy="77302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106729" y="2088032"/>
              <a:ext cx="687450" cy="75501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088032"/>
                  <a:ext cx="2468235" cy="77302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8032"/>
                  <a:ext cx="2468235" cy="7730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113165" y="2088032"/>
              <a:ext cx="687452" cy="75501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446036" y="4926592"/>
            <a:ext cx="1185485" cy="13029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Calibri" panose="020F0502020204030204"/>
              </a:rPr>
              <a:t>C</a:t>
            </a:r>
            <a:endParaRPr lang="en-US" sz="6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068123"/>
            <a:chOff x="923003" y="3917552"/>
            <a:chExt cx="23943880" cy="206812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034357"/>
              <a:ext cx="23594672" cy="195131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698568" y="7637491"/>
                <a:ext cx="23258204" cy="2827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68" y="7637491"/>
                <a:ext cx="23258204" cy="2827441"/>
              </a:xfrm>
              <a:prstGeom prst="rect">
                <a:avLst/>
              </a:prstGeom>
              <a:blipFill>
                <a:blip r:embed="rId8"/>
                <a:stretch>
                  <a:fillRect l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173276" y="2716346"/>
                <a:ext cx="19319686" cy="1713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276" y="2716346"/>
                <a:ext cx="19319686" cy="1713739"/>
              </a:xfrm>
              <a:prstGeom prst="rect">
                <a:avLst/>
              </a:prstGeom>
              <a:blipFill>
                <a:blip r:embed="rId9"/>
                <a:stretch>
                  <a:fillRect l="-1452" t="-6406" r="-1420" b="-17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FFA15C6-80FF-45FD-96A6-37A7266C4168}"/>
                  </a:ext>
                </a:extLst>
              </p:cNvPr>
              <p:cNvSpPr txBox="1"/>
              <p:nvPr/>
            </p:nvSpPr>
            <p:spPr>
              <a:xfrm>
                <a:off x="862802" y="10505938"/>
                <a:ext cx="84335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FA15C6-80FF-45FD-96A6-37A7266C4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02" y="10505938"/>
                <a:ext cx="8433598" cy="830997"/>
              </a:xfrm>
              <a:prstGeom prst="rect">
                <a:avLst/>
              </a:prstGeom>
              <a:blipFill>
                <a:blip r:embed="rId10"/>
                <a:stretch>
                  <a:fillRect l="-3326" t="-17518" r="-1012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D10BD63-D811-42F6-92DF-D79002C488FE}"/>
                  </a:ext>
                </a:extLst>
              </p:cNvPr>
              <p:cNvSpPr txBox="1"/>
              <p:nvPr/>
            </p:nvSpPr>
            <p:spPr>
              <a:xfrm>
                <a:off x="5079601" y="7050840"/>
                <a:ext cx="596939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10BD63-D811-42F6-92DF-D79002C48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601" y="7050840"/>
                <a:ext cx="5969399" cy="830997"/>
              </a:xfrm>
              <a:prstGeom prst="rect">
                <a:avLst/>
              </a:prstGeom>
              <a:blipFill>
                <a:blip r:embed="rId11"/>
                <a:stretch>
                  <a:fillRect l="-4592" t="-17647" r="-285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782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41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87187" y="4793880"/>
            <a:ext cx="23789474" cy="1546056"/>
            <a:chOff x="124658" y="2088032"/>
            <a:chExt cx="11894737" cy="77302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088032"/>
                  <a:ext cx="2468235" cy="77302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8032"/>
                  <a:ext cx="2468235" cy="7730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100293" y="2088032"/>
              <a:ext cx="687450" cy="75501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088032"/>
                  <a:ext cx="2468235" cy="77302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8032"/>
                  <a:ext cx="2468235" cy="7730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124658" y="2093857"/>
              <a:ext cx="656650" cy="74919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088032"/>
                  <a:ext cx="2468235" cy="77302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8032"/>
                  <a:ext cx="2468235" cy="77302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106729" y="2088032"/>
              <a:ext cx="687450" cy="75501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088032"/>
                  <a:ext cx="2468235" cy="77302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8032"/>
                  <a:ext cx="2468235" cy="7730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113165" y="2088032"/>
              <a:ext cx="687452" cy="75501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446036" y="4926592"/>
            <a:ext cx="1185485" cy="13029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Calibri" panose="020F0502020204030204"/>
              </a:rPr>
              <a:t>C</a:t>
            </a:r>
            <a:endParaRPr lang="en-US" sz="6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068123"/>
            <a:chOff x="923003" y="3917552"/>
            <a:chExt cx="23943880" cy="206812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034357"/>
              <a:ext cx="23594672" cy="195131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698568" y="7637491"/>
                <a:ext cx="433063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68" y="7637491"/>
                <a:ext cx="4330632" cy="830997"/>
              </a:xfrm>
              <a:prstGeom prst="rect">
                <a:avLst/>
              </a:prstGeom>
              <a:blipFill>
                <a:blip r:embed="rId8"/>
                <a:stretch>
                  <a:fillRect l="-6479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173276" y="2716346"/>
                <a:ext cx="1931968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276" y="2716346"/>
                <a:ext cx="19319686" cy="1569660"/>
              </a:xfrm>
              <a:prstGeom prst="rect">
                <a:avLst/>
              </a:prstGeom>
              <a:blipFill>
                <a:blip r:embed="rId9"/>
                <a:stretch>
                  <a:fillRect l="-1452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FFA15C6-80FF-45FD-96A6-37A7266C4168}"/>
                  </a:ext>
                </a:extLst>
              </p:cNvPr>
              <p:cNvSpPr txBox="1"/>
              <p:nvPr/>
            </p:nvSpPr>
            <p:spPr>
              <a:xfrm>
                <a:off x="580382" y="8017328"/>
                <a:ext cx="20320798" cy="2827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FA15C6-80FF-45FD-96A6-37A7266C4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82" y="8017328"/>
                <a:ext cx="20320798" cy="2827441"/>
              </a:xfrm>
              <a:prstGeom prst="rect">
                <a:avLst/>
              </a:prstGeom>
              <a:blipFill>
                <a:blip r:embed="rId10"/>
                <a:stretch>
                  <a:fillRect l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CD8890F2-AE7F-4D36-9879-B2F60D44255F}"/>
                  </a:ext>
                </a:extLst>
              </p:cNvPr>
              <p:cNvSpPr txBox="1"/>
              <p:nvPr/>
            </p:nvSpPr>
            <p:spPr>
              <a:xfrm>
                <a:off x="586133" y="10393609"/>
                <a:ext cx="821395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D8890F2-AE7F-4D36-9879-B2F60D442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33" y="10393609"/>
                <a:ext cx="8213957" cy="830997"/>
              </a:xfrm>
              <a:prstGeom prst="rect">
                <a:avLst/>
              </a:prstGeom>
              <a:blipFill>
                <a:blip r:embed="rId11"/>
                <a:stretch>
                  <a:fillRect l="-3338" t="-17647" r="-207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887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41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623067" y="521973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467665"/>
            <a:ext cx="23943880" cy="2524605"/>
            <a:chOff x="923003" y="3794414"/>
            <a:chExt cx="23943880" cy="252460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5246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897561" y="7500091"/>
                <a:ext cx="20846034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61" y="7500091"/>
                <a:ext cx="20846034" cy="1740028"/>
              </a:xfrm>
              <a:prstGeom prst="rect">
                <a:avLst/>
              </a:prstGeom>
              <a:blipFill>
                <a:blip r:embed="rId8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302314" y="2524889"/>
                <a:ext cx="19940346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314" y="2524889"/>
                <a:ext cx="19940346" cy="2308324"/>
              </a:xfrm>
              <a:prstGeom prst="rect">
                <a:avLst/>
              </a:prstGeom>
              <a:blipFill>
                <a:blip r:embed="rId9"/>
                <a:stretch>
                  <a:fillRect l="-1406" t="-6332" b="-1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864888" y="9385169"/>
                <a:ext cx="22572054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88" y="9385169"/>
                <a:ext cx="22572054" cy="1740028"/>
              </a:xfrm>
              <a:prstGeom prst="rect">
                <a:avLst/>
              </a:prstGeom>
              <a:blipFill>
                <a:blip r:embed="rId10"/>
                <a:stretch>
                  <a:fillRect l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FFA15C6-80FF-45FD-96A6-37A7266C4168}"/>
                  </a:ext>
                </a:extLst>
              </p:cNvPr>
              <p:cNvSpPr txBox="1"/>
              <p:nvPr/>
            </p:nvSpPr>
            <p:spPr>
              <a:xfrm>
                <a:off x="933742" y="11152699"/>
                <a:ext cx="576026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FA15C6-80FF-45FD-96A6-37A7266C4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42" y="11152699"/>
                <a:ext cx="5760265" cy="830997"/>
              </a:xfrm>
              <a:prstGeom prst="rect">
                <a:avLst/>
              </a:prstGeom>
              <a:blipFill>
                <a:blip r:embed="rId11"/>
                <a:stretch>
                  <a:fillRect l="-4762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635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612217" y="517082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467665"/>
            <a:ext cx="23943880" cy="2524605"/>
            <a:chOff x="923003" y="3794414"/>
            <a:chExt cx="23943880" cy="252460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5246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684044" y="7052219"/>
                <a:ext cx="354863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044" y="7052219"/>
                <a:ext cx="3548634" cy="830997"/>
              </a:xfrm>
              <a:prstGeom prst="rect">
                <a:avLst/>
              </a:prstGeom>
              <a:blipFill>
                <a:blip r:embed="rId8"/>
                <a:stretch>
                  <a:fillRect l="-7719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862802" y="3457408"/>
                <a:ext cx="2258687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02" y="3457408"/>
                <a:ext cx="22586876" cy="1569660"/>
              </a:xfrm>
              <a:prstGeom prst="rect">
                <a:avLst/>
              </a:prstGeom>
              <a:blipFill>
                <a:blip r:embed="rId9"/>
                <a:stretch>
                  <a:fillRect l="-1242" t="-9302" r="-810" b="-18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10287000" y="9428738"/>
                <a:ext cx="9881398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eqAr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9428738"/>
                <a:ext cx="9881398" cy="17400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0944151-E1E2-4A21-AF5F-5DDFEBFB8529}"/>
                  </a:ext>
                </a:extLst>
              </p:cNvPr>
              <p:cNvSpPr txBox="1"/>
              <p:nvPr/>
            </p:nvSpPr>
            <p:spPr>
              <a:xfrm>
                <a:off x="940637" y="11582216"/>
                <a:ext cx="821395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44151-E1E2-4A21-AF5F-5DDFEBFB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37" y="11582216"/>
                <a:ext cx="8213957" cy="830997"/>
              </a:xfrm>
              <a:prstGeom prst="rect">
                <a:avLst/>
              </a:prstGeom>
              <a:blipFill>
                <a:blip r:embed="rId11"/>
                <a:stretch>
                  <a:fillRect l="-3338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65CC69A0-C142-4CA6-9787-B4498EF2D160}"/>
                  </a:ext>
                </a:extLst>
              </p:cNvPr>
              <p:cNvSpPr txBox="1"/>
              <p:nvPr/>
            </p:nvSpPr>
            <p:spPr>
              <a:xfrm>
                <a:off x="8364261" y="6535550"/>
                <a:ext cx="8000254" cy="2010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𝑫𝑪</m:t>
                                </m:r>
                              </m:e>
                            </m:acc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5CC69A0-C142-4CA6-9787-B4498EF2D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261" y="6535550"/>
                <a:ext cx="8000254" cy="2010807"/>
              </a:xfrm>
              <a:prstGeom prst="rect">
                <a:avLst/>
              </a:prstGeom>
              <a:blipFill>
                <a:blip r:embed="rId12"/>
                <a:stretch>
                  <a:fillRect l="-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412E7EF5-B6CD-4631-974F-43B98BCCF65B}"/>
                  </a:ext>
                </a:extLst>
              </p:cNvPr>
              <p:cNvSpPr txBox="1"/>
              <p:nvPr/>
            </p:nvSpPr>
            <p:spPr>
              <a:xfrm>
                <a:off x="656073" y="8407448"/>
                <a:ext cx="13517128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12E7EF5-B6CD-4631-974F-43B98BCCF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73" y="8407448"/>
                <a:ext cx="13517128" cy="925446"/>
              </a:xfrm>
              <a:prstGeom prst="rect">
                <a:avLst/>
              </a:prstGeom>
              <a:blipFill>
                <a:blip r:embed="rId13"/>
                <a:stretch>
                  <a:fillRect l="-2075" t="-59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475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7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8C62C3-3138-4092-86C2-85A1567C6E78}"/>
              </a:ext>
            </a:extLst>
          </p:cNvPr>
          <p:cNvGrpSpPr/>
          <p:nvPr/>
        </p:nvGrpSpPr>
        <p:grpSpPr>
          <a:xfrm>
            <a:off x="981493" y="1809817"/>
            <a:ext cx="22817235" cy="9946698"/>
            <a:chOff x="1438692" y="1793813"/>
            <a:chExt cx="22817235" cy="106410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17C9077-2F0E-4830-9CBB-2CF87E745444}"/>
                </a:ext>
              </a:extLst>
            </p:cNvPr>
            <p:cNvGrpSpPr/>
            <p:nvPr/>
          </p:nvGrpSpPr>
          <p:grpSpPr>
            <a:xfrm>
              <a:off x="1438692" y="1793813"/>
              <a:ext cx="22817235" cy="10641062"/>
              <a:chOff x="1438692" y="1793813"/>
              <a:chExt cx="22817235" cy="1064106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2" y="6012523"/>
                <a:ext cx="7616948" cy="888033"/>
                <a:chOff x="7450558" y="7834555"/>
                <a:chExt cx="7617831" cy="88813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5994644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kumimoji="0" lang="vi-VN" sz="47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242452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 ĐỘ CỦA </a:t>
                  </a: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5" y="7460331"/>
                <a:ext cx="15745136" cy="962610"/>
                <a:chOff x="7459672" y="7170625"/>
                <a:chExt cx="15746941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14095538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vi-VN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 THỨC TỌA ĐỘ CỦA CÁC PHÉP TOÁN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VECTƠ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4121464" cy="948792"/>
                <a:chOff x="7459670" y="7441560"/>
                <a:chExt cx="5328716" cy="94890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3258467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xmlns="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xmlns="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xmlns="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xmlns="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6791416" cy="1309627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xmlns="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xmlns="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60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80CDAB-FCA9-4E95-8F6A-72A9575E1286}"/>
              </a:ext>
            </a:extLst>
          </p:cNvPr>
          <p:cNvSpPr txBox="1"/>
          <p:nvPr/>
        </p:nvSpPr>
        <p:spPr>
          <a:xfrm>
            <a:off x="8838316" y="3626442"/>
            <a:ext cx="139689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vi-VN" sz="5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TRONG MẶT PHẲNG TỌA ĐỘ</a:t>
            </a:r>
            <a:endParaRPr lang="en-US" sz="5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602248" y="519410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467665"/>
            <a:ext cx="23943880" cy="2524605"/>
            <a:chOff x="923003" y="3794414"/>
            <a:chExt cx="23943880" cy="252460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5246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533302" y="6573446"/>
                <a:ext cx="15509163" cy="1594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bình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hành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𝑮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trọng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𝑩𝑮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.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302" y="6573446"/>
                <a:ext cx="15509163" cy="1594732"/>
              </a:xfrm>
              <a:prstGeom prst="rect">
                <a:avLst/>
              </a:prstGeom>
              <a:blipFill>
                <a:blip r:embed="rId8"/>
                <a:stretch>
                  <a:fillRect l="-1808" t="-8779" b="-19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565466" y="2441242"/>
                <a:ext cx="18587237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466" y="2441242"/>
                <a:ext cx="18587237" cy="2308324"/>
              </a:xfrm>
              <a:prstGeom prst="rect">
                <a:avLst/>
              </a:prstGeom>
              <a:blipFill>
                <a:blip r:embed="rId9"/>
                <a:stretch>
                  <a:fillRect l="-1509" t="-6332" b="-1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760373" y="8251159"/>
                <a:ext cx="10212428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73" y="8251159"/>
                <a:ext cx="10212428" cy="925446"/>
              </a:xfrm>
              <a:prstGeom prst="rect">
                <a:avLst/>
              </a:prstGeom>
              <a:blipFill>
                <a:blip r:embed="rId10"/>
                <a:stretch>
                  <a:fillRect l="-2746" t="-5960" r="-179" b="-33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0944151-E1E2-4A21-AF5F-5DDFEBFB8529}"/>
                  </a:ext>
                </a:extLst>
              </p:cNvPr>
              <p:cNvSpPr txBox="1"/>
              <p:nvPr/>
            </p:nvSpPr>
            <p:spPr>
              <a:xfrm>
                <a:off x="760373" y="9513715"/>
                <a:ext cx="871676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Do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44151-E1E2-4A21-AF5F-5DDFEBFB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73" y="9513715"/>
                <a:ext cx="8716763" cy="830997"/>
              </a:xfrm>
              <a:prstGeom prst="rect">
                <a:avLst/>
              </a:prstGeom>
              <a:blipFill>
                <a:blip r:embed="rId11"/>
                <a:stretch>
                  <a:fillRect l="-3217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5AC9D78-68BB-49E4-A7BD-C493B7426620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3494258" y="7932566"/>
            <a:ext cx="7841741" cy="372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71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5855216"/>
            <a:ext cx="23941001" cy="7479784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515540" y="450217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541284" y="467050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467666"/>
            <a:ext cx="23943880" cy="1952210"/>
            <a:chOff x="923003" y="3794414"/>
            <a:chExt cx="23943880" cy="252460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5246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273572" y="5866852"/>
                <a:ext cx="15544800" cy="86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00"/>
                  </a:spcBef>
                  <a:spcAft>
                    <a:spcPts val="800"/>
                  </a:spcAft>
                </a:pP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572" y="5866852"/>
                <a:ext cx="15544800" cy="864276"/>
              </a:xfrm>
              <a:prstGeom prst="rect">
                <a:avLst/>
              </a:prstGeom>
              <a:blipFill>
                <a:blip r:embed="rId8"/>
                <a:stretch>
                  <a:fillRect l="-1765" t="-12676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484365" y="2784006"/>
                <a:ext cx="22323724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65" y="2784006"/>
                <a:ext cx="22323724" cy="1569660"/>
              </a:xfrm>
              <a:prstGeom prst="rect">
                <a:avLst/>
              </a:prstGeom>
              <a:blipFill>
                <a:blip r:embed="rId9"/>
                <a:stretch>
                  <a:fillRect l="-1229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4273572" y="6770343"/>
                <a:ext cx="1458448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572" y="6770343"/>
                <a:ext cx="14584488" cy="830997"/>
              </a:xfrm>
              <a:prstGeom prst="rect">
                <a:avLst/>
              </a:prstGeom>
              <a:blipFill>
                <a:blip r:embed="rId10"/>
                <a:stretch>
                  <a:fillRect l="-1880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0944151-E1E2-4A21-AF5F-5DDFEBFB8529}"/>
                  </a:ext>
                </a:extLst>
              </p:cNvPr>
              <p:cNvSpPr txBox="1"/>
              <p:nvPr/>
            </p:nvSpPr>
            <p:spPr>
              <a:xfrm>
                <a:off x="580382" y="7725496"/>
                <a:ext cx="17942508" cy="882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Do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â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ữ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trung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44151-E1E2-4A21-AF5F-5DDFEBFB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82" y="7725496"/>
                <a:ext cx="17942508" cy="8824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7A94E972-9093-446D-8507-ED74DD0C9749}"/>
                  </a:ext>
                </a:extLst>
              </p:cNvPr>
              <p:cNvSpPr txBox="1"/>
              <p:nvPr/>
            </p:nvSpPr>
            <p:spPr>
              <a:xfrm>
                <a:off x="468982" y="8732121"/>
                <a:ext cx="12749814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94E972-9093-446D-8507-ED74DD0C9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82" y="8732121"/>
                <a:ext cx="12749814" cy="17400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A93CED0-21A9-457F-8CC6-F25A16C813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84662" y="8762518"/>
            <a:ext cx="8204212" cy="41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07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5632308"/>
            <a:ext cx="23941001" cy="7351653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506518" y="4279262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510748" y="441184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467665"/>
            <a:ext cx="23943880" cy="1746985"/>
            <a:chOff x="923003" y="3794414"/>
            <a:chExt cx="23943880" cy="252460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5246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604767" y="5728995"/>
                <a:ext cx="6833880" cy="86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00"/>
                  </a:spcBef>
                  <a:spcAft>
                    <a:spcPts val="800"/>
                  </a:spcAft>
                </a:pP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767" y="5728995"/>
                <a:ext cx="6833880" cy="864276"/>
              </a:xfrm>
              <a:prstGeom prst="rect">
                <a:avLst/>
              </a:prstGeom>
              <a:blipFill>
                <a:blip r:embed="rId8"/>
                <a:stretch>
                  <a:fillRect l="-4014" t="-12676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257644" y="2555350"/>
                <a:ext cx="19985016" cy="1659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44" y="2555350"/>
                <a:ext cx="19985016" cy="1659300"/>
              </a:xfrm>
              <a:prstGeom prst="rect">
                <a:avLst/>
              </a:prstGeom>
              <a:blipFill>
                <a:blip r:embed="rId9"/>
                <a:stretch>
                  <a:fillRect l="-1372" t="-8824" b="-18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506518" y="6876076"/>
                <a:ext cx="15435834" cy="1197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18" y="6876076"/>
                <a:ext cx="15435834" cy="1197764"/>
              </a:xfrm>
              <a:prstGeom prst="rect">
                <a:avLst/>
              </a:prstGeom>
              <a:blipFill>
                <a:blip r:embed="rId10"/>
                <a:stretch>
                  <a:fillRect l="-1777" b="-9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0944151-E1E2-4A21-AF5F-5DDFEBFB8529}"/>
                  </a:ext>
                </a:extLst>
              </p:cNvPr>
              <p:cNvSpPr txBox="1"/>
              <p:nvPr/>
            </p:nvSpPr>
            <p:spPr>
              <a:xfrm>
                <a:off x="37381" y="7837039"/>
                <a:ext cx="17295621" cy="1752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44151-E1E2-4A21-AF5F-5DDFEBFB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1" y="7837039"/>
                <a:ext cx="17295621" cy="17520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56C8A10-1E4B-4374-B184-D6911EBD27C5}"/>
                  </a:ext>
                </a:extLst>
              </p:cNvPr>
              <p:cNvSpPr txBox="1"/>
              <p:nvPr/>
            </p:nvSpPr>
            <p:spPr>
              <a:xfrm>
                <a:off x="1232878" y="10596194"/>
                <a:ext cx="9810329" cy="920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độ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6C8A10-1E4B-4374-B184-D6911EBD2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878" y="10596194"/>
                <a:ext cx="9810329" cy="9206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CCDAB09C-7B09-4BEF-9206-33C34F0E2A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92600" y="8073841"/>
            <a:ext cx="6546271" cy="446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60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7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631556" y="522345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467665"/>
            <a:ext cx="23943880" cy="2524605"/>
            <a:chOff x="923003" y="3794414"/>
            <a:chExt cx="23943880" cy="252460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5246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672320" y="6693777"/>
                <a:ext cx="6833880" cy="86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2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kumimoji="0" lang="fr-FR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kumimoji="0" lang="fr-F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fr-F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</m:d>
                  </m:oMath>
                </a14:m>
                <a:r>
                  <a:rPr kumimoji="0" lang="fr-F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320" y="6693777"/>
                <a:ext cx="6833880" cy="864276"/>
              </a:xfrm>
              <a:prstGeom prst="rect">
                <a:avLst/>
              </a:prstGeom>
              <a:blipFill>
                <a:blip r:embed="rId8"/>
                <a:stretch>
                  <a:fillRect l="-4011" t="-12676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190038" y="2536622"/>
                <a:ext cx="19985016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i="1"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i="1">
                        <a:ea typeface="Tahoma" panose="020B0604030504040204" pitchFamily="34" charset="0"/>
                        <a:cs typeface="Tahoma" panose="020B0604030504040204" pitchFamily="34" charset="0"/>
                      </a:rPr>
                      <m:t>P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fr-FR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038" y="2536622"/>
                <a:ext cx="19985016" cy="2308324"/>
              </a:xfrm>
              <a:prstGeom prst="rect">
                <a:avLst/>
              </a:prstGeom>
              <a:blipFill>
                <a:blip r:embed="rId9"/>
                <a:stretch>
                  <a:fillRect l="-1372" t="-6332" b="-1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1483437" y="7945230"/>
                <a:ext cx="10708563" cy="922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𝑷𝑨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437" y="7945230"/>
                <a:ext cx="10708563" cy="922753"/>
              </a:xfrm>
              <a:prstGeom prst="rect">
                <a:avLst/>
              </a:prstGeom>
              <a:blipFill>
                <a:blip r:embed="rId10"/>
                <a:stretch>
                  <a:fillRect l="-2561" t="-59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0944151-E1E2-4A21-AF5F-5DDFEBFB8529}"/>
                  </a:ext>
                </a:extLst>
              </p:cNvPr>
              <p:cNvSpPr txBox="1"/>
              <p:nvPr/>
            </p:nvSpPr>
            <p:spPr>
              <a:xfrm>
                <a:off x="1391071" y="8997752"/>
                <a:ext cx="12952221" cy="922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𝑷𝑨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44151-E1E2-4A21-AF5F-5DDFEBFB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8997752"/>
                <a:ext cx="12952221" cy="9227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56C8A10-1E4B-4374-B184-D6911EBD27C5}"/>
                  </a:ext>
                </a:extLst>
              </p:cNvPr>
              <p:cNvSpPr txBox="1"/>
              <p:nvPr/>
            </p:nvSpPr>
            <p:spPr>
              <a:xfrm>
                <a:off x="909045" y="10438804"/>
                <a:ext cx="15751475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 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eqAr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6C8A10-1E4B-4374-B184-D6911EBD2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45" y="10438804"/>
                <a:ext cx="15751475" cy="17400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Canvas 123">
            <a:extLst>
              <a:ext uri="{FF2B5EF4-FFF2-40B4-BE49-F238E27FC236}">
                <a16:creationId xmlns:a16="http://schemas.microsoft.com/office/drawing/2014/main" xmlns="" id="{312C3762-1DC4-495A-BAEE-081134F6AA29}"/>
              </a:ext>
            </a:extLst>
          </p:cNvPr>
          <p:cNvGrpSpPr/>
          <p:nvPr/>
        </p:nvGrpSpPr>
        <p:grpSpPr>
          <a:xfrm>
            <a:off x="15925800" y="7239000"/>
            <a:ext cx="7729963" cy="4904944"/>
            <a:chOff x="0" y="0"/>
            <a:chExt cx="1788795" cy="102552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12D2C0AE-D0AF-4212-9FD4-E0983309E886}"/>
                </a:ext>
              </a:extLst>
            </p:cNvPr>
            <p:cNvSpPr/>
            <p:nvPr/>
          </p:nvSpPr>
          <p:spPr>
            <a:xfrm>
              <a:off x="0" y="0"/>
              <a:ext cx="1788795" cy="1025525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40" name="Line 34">
              <a:extLst>
                <a:ext uri="{FF2B5EF4-FFF2-40B4-BE49-F238E27FC236}">
                  <a16:creationId xmlns:a16="http://schemas.microsoft.com/office/drawing/2014/main" xmlns="" id="{70995CB5-4E59-4A0F-ABA3-F5977B4B68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780" y="723900"/>
              <a:ext cx="1485900" cy="6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35">
              <a:extLst>
                <a:ext uri="{FF2B5EF4-FFF2-40B4-BE49-F238E27FC236}">
                  <a16:creationId xmlns:a16="http://schemas.microsoft.com/office/drawing/2014/main" xmlns="" id="{D2680CBB-5FFC-4E02-8E6A-0121285C6D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4780" y="179705"/>
              <a:ext cx="427355" cy="5441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Line 36">
              <a:extLst>
                <a:ext uri="{FF2B5EF4-FFF2-40B4-BE49-F238E27FC236}">
                  <a16:creationId xmlns:a16="http://schemas.microsoft.com/office/drawing/2014/main" xmlns="" id="{E77F7BAC-516D-4B76-A198-DECE17EE74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2135" y="179705"/>
              <a:ext cx="1058545" cy="5441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Line 37">
              <a:extLst>
                <a:ext uri="{FF2B5EF4-FFF2-40B4-BE49-F238E27FC236}">
                  <a16:creationId xmlns:a16="http://schemas.microsoft.com/office/drawing/2014/main" xmlns="" id="{95477095-F37C-4E8D-9557-8F06BD5FD2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8140" y="451485"/>
              <a:ext cx="529590" cy="2724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B0EC7BB9-33A3-4C3C-87AA-9A2A0A91E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160" y="301625"/>
              <a:ext cx="56579" cy="8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i="1" dirty="0">
                  <a:solidFill>
                    <a:srgbClr val="000000"/>
                  </a:solidFill>
                  <a:effectLst/>
                  <a:latin typeface=".VnCentury Schoolbook" panose="020B7200000000000000" pitchFamily="34" charset="0"/>
                  <a:ea typeface="Calibri" panose="020F0502020204030204" pitchFamily="34" charset="0"/>
                  <a:cs typeface=".VnCentury Schoolbook" panose="020B7200000000000000" pitchFamily="34" charset="0"/>
                </a:rPr>
                <a:t>P</a:t>
              </a:r>
              <a:endPara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B3D9C4D8-788B-4FB4-9BEB-020ACA896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60" y="313055"/>
              <a:ext cx="62158" cy="8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.VnCentury Schoolbook" panose="020B7200000000000000" pitchFamily="34" charset="0"/>
                  <a:ea typeface="Calibri" panose="020F0502020204030204" pitchFamily="34" charset="0"/>
                  <a:cs typeface=".VnCentury Schoolbook" panose="020B7200000000000000" pitchFamily="34" charset="0"/>
                </a:rPr>
                <a:t>N</a:t>
              </a:r>
              <a:endPara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23658D4-31B8-4BAD-9827-844C41051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345" y="751205"/>
              <a:ext cx="72119" cy="8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.VnCentury Schoolbook" panose="020B7200000000000000" pitchFamily="34" charset="0"/>
                  <a:ea typeface="Calibri" panose="020F0502020204030204" pitchFamily="34" charset="0"/>
                  <a:cs typeface=".VnCentury Schoolbook" panose="020B7200000000000000" pitchFamily="34" charset="0"/>
                </a:rPr>
                <a:t>M</a:t>
              </a:r>
              <a:endPara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128DDB33-D795-4277-8A0A-50A18EC8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" y="756920"/>
              <a:ext cx="55384" cy="8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.VnCentury Schoolbook" panose="020B7200000000000000" pitchFamily="34" charset="0"/>
                  <a:ea typeface="Calibri" panose="020F0502020204030204" pitchFamily="34" charset="0"/>
                  <a:cs typeface=".VnCentury Schoolbook" panose="020B7200000000000000" pitchFamily="34" charset="0"/>
                </a:rPr>
                <a:t>C</a:t>
              </a:r>
              <a:endPara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8E15B775-D0FB-42BE-A281-415E31B50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615" y="741045"/>
              <a:ext cx="55384" cy="8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.VnCentury Schoolbook" panose="020B7200000000000000" pitchFamily="34" charset="0"/>
                  <a:ea typeface="Calibri" panose="020F0502020204030204" pitchFamily="34" charset="0"/>
                  <a:cs typeface=".VnCentury Schoolbook" panose="020B7200000000000000" pitchFamily="34" charset="0"/>
                </a:rPr>
                <a:t>B</a:t>
              </a:r>
              <a:endPara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AD572F18-105A-48BE-A363-81AA30125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35" y="8255"/>
              <a:ext cx="53790" cy="8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.VnCentury Schoolbook" panose="020B7200000000000000" pitchFamily="34" charset="0"/>
                  <a:ea typeface="Calibri" panose="020F0502020204030204" pitchFamily="34" charset="0"/>
                  <a:cs typeface=".VnCentury Schoolbook" panose="020B7200000000000000" pitchFamily="34" charset="0"/>
                </a:rPr>
                <a:t>A</a:t>
              </a:r>
              <a:endPara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D3451951-AD89-4328-A1D7-3B780C2066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4395" y="713105"/>
              <a:ext cx="26670" cy="21590"/>
              <a:chOff x="1377" y="1123"/>
              <a:chExt cx="42" cy="34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2EFFD5EC-13BF-41C9-942D-A1CAF21AE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" y="1123"/>
                <a:ext cx="42" cy="3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AE0FEFC5-D388-4AC2-B339-2C6598354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" y="1123"/>
                <a:ext cx="42" cy="34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EC400658-A29B-48B1-A9A5-A9603E1A4A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440" y="440690"/>
              <a:ext cx="26035" cy="22225"/>
              <a:chOff x="544" y="694"/>
              <a:chExt cx="41" cy="35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ED2632FC-A2CB-4715-B4C9-1388C06DE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" y="694"/>
                <a:ext cx="41" cy="35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8FF54F78-7C4F-4C3F-9D7B-4DB6049CB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" y="694"/>
                <a:ext cx="41" cy="35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1E5F5DD1-B819-40D7-9815-C133231A4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390" y="440690"/>
              <a:ext cx="26035" cy="22225"/>
              <a:chOff x="1714" y="694"/>
              <a:chExt cx="41" cy="35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E54FEF06-C18A-48FF-819C-590131490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" y="694"/>
                <a:ext cx="41" cy="35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5823F212-FD5E-405B-A01D-BFEB3889C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" y="694"/>
                <a:ext cx="41" cy="35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43651E90-1CA6-4744-8AD4-D8C5034298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445" y="713105"/>
              <a:ext cx="26670" cy="21590"/>
              <a:chOff x="207" y="1123"/>
              <a:chExt cx="42" cy="34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134755C2-EC5E-4B04-A98D-35423D214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" y="1123"/>
                <a:ext cx="42" cy="3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A3214DA8-805F-48A1-AEAD-99E49F1D5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" y="1123"/>
                <a:ext cx="42" cy="34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82194E86-B1B4-49F7-B874-FEC1AC59D2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7980" y="713105"/>
              <a:ext cx="26035" cy="21590"/>
              <a:chOff x="2548" y="1123"/>
              <a:chExt cx="41" cy="34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9CC7DD02-A4CF-44A9-8D38-26F2C2D3D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8" y="1123"/>
                <a:ext cx="41" cy="3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2D7889CF-3BDE-4FF7-AD92-CCACE514B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8" y="1123"/>
                <a:ext cx="41" cy="34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10FFB63C-7DB4-4516-A588-3AC3767BC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0" y="168910"/>
              <a:ext cx="26670" cy="21590"/>
              <a:chOff x="880" y="266"/>
              <a:chExt cx="42" cy="3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AD6882F4-093A-4568-AAE7-744898E5B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0" y="266"/>
                <a:ext cx="42" cy="3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27DAB2E0-6469-4142-8FB8-0B61776AA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0" y="266"/>
                <a:ext cx="42" cy="34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512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7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085256"/>
            <a:ext cx="23941001" cy="6898706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578907" y="4344813"/>
            <a:ext cx="23417954" cy="1510708"/>
            <a:chOff x="310418" y="2105707"/>
            <a:chExt cx="11708977" cy="75535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105707"/>
                  <a:ext cx="2468235" cy="75535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105707"/>
                  <a:ext cx="2468235" cy="7553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99476" y="224329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124151"/>
                  <a:ext cx="2468235" cy="73690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124151"/>
                  <a:ext cx="2468235" cy="7369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310418" y="2239019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149528"/>
                  <a:ext cx="2468235" cy="71153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149528"/>
                  <a:ext cx="2468235" cy="711533"/>
                </a:xfrm>
                <a:prstGeom prst="rect">
                  <a:avLst/>
                </a:prstGeom>
                <a:blipFill>
                  <a:blip r:embed="rId5"/>
                  <a:stretch>
                    <a:fillRect b="-622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149527"/>
                  <a:ext cx="2468235" cy="71153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149527"/>
                  <a:ext cx="2468235" cy="711533"/>
                </a:xfrm>
                <a:prstGeom prst="rect">
                  <a:avLst/>
                </a:prstGeom>
                <a:blipFill>
                  <a:blip r:embed="rId6"/>
                  <a:stretch>
                    <a:fillRect b="-622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322987" y="2267414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604045" y="470120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467666"/>
            <a:ext cx="23943880" cy="1860422"/>
            <a:chOff x="923003" y="3794414"/>
            <a:chExt cx="23943880" cy="252460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5246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847955"/>
              <a:ext cx="3942104" cy="1110073"/>
              <a:chOff x="923003" y="3847955"/>
              <a:chExt cx="3942104" cy="1110073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7" y="3847955"/>
                <a:ext cx="3503060" cy="1040477"/>
                <a:chOff x="2028797" y="4209905"/>
                <a:chExt cx="3503060" cy="1040477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260088" y="2978614"/>
                  <a:ext cx="1040477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74761" y="427214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13.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718147" y="6367435"/>
                <a:ext cx="7748280" cy="86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200"/>
                  </a:spcBef>
                  <a:spcAft>
                    <a:spcPts val="800"/>
                  </a:spcAft>
                  <a:defRPr/>
                </a:pP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𝑶𝒙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147" y="6367435"/>
                <a:ext cx="7748280" cy="864276"/>
              </a:xfrm>
              <a:prstGeom prst="rect">
                <a:avLst/>
              </a:prstGeom>
              <a:blipFill>
                <a:blip r:embed="rId8"/>
                <a:stretch>
                  <a:fillRect l="-3619" t="-12766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257644" y="2582386"/>
                <a:ext cx="1998501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44" y="2582386"/>
                <a:ext cx="19985016" cy="1569660"/>
              </a:xfrm>
              <a:prstGeom prst="rect">
                <a:avLst/>
              </a:prstGeom>
              <a:blipFill>
                <a:blip r:embed="rId9"/>
                <a:stretch>
                  <a:fillRect l="-1372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955468" y="7461597"/>
                <a:ext cx="11299563" cy="922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68" y="7461597"/>
                <a:ext cx="11299563" cy="922753"/>
              </a:xfrm>
              <a:prstGeom prst="rect">
                <a:avLst/>
              </a:prstGeom>
              <a:blipFill>
                <a:blip r:embed="rId10"/>
                <a:stretch>
                  <a:fillRect l="-2482" t="-5960" b="-33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0944151-E1E2-4A21-AF5F-5DDFEBFB8529}"/>
                  </a:ext>
                </a:extLst>
              </p:cNvPr>
              <p:cNvSpPr txBox="1"/>
              <p:nvPr/>
            </p:nvSpPr>
            <p:spPr>
              <a:xfrm>
                <a:off x="740245" y="8700964"/>
                <a:ext cx="15188758" cy="922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Để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𝑨𝑴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44151-E1E2-4A21-AF5F-5DDFEBFB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45" y="8700964"/>
                <a:ext cx="15188758" cy="9227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56C8A10-1E4B-4374-B184-D6911EBD27C5}"/>
                  </a:ext>
                </a:extLst>
              </p:cNvPr>
              <p:cNvSpPr txBox="1"/>
              <p:nvPr/>
            </p:nvSpPr>
            <p:spPr>
              <a:xfrm>
                <a:off x="7406039" y="10268445"/>
                <a:ext cx="11282955" cy="1752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𝟏𝟕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6C8A10-1E4B-4374-B184-D6911EBD2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039" y="10268445"/>
                <a:ext cx="11282955" cy="1752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794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7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80CE3C4-DAA7-4A0F-8E87-ED076F69185F}"/>
              </a:ext>
            </a:extLst>
          </p:cNvPr>
          <p:cNvGrpSpPr/>
          <p:nvPr/>
        </p:nvGrpSpPr>
        <p:grpSpPr>
          <a:xfrm>
            <a:off x="12785255" y="3527949"/>
            <a:ext cx="11129366" cy="1671800"/>
            <a:chOff x="12587233" y="4540909"/>
            <a:chExt cx="11129366" cy="1671800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ED60405-6FE9-4B40-9417-CAE23C9ED837}"/>
                </a:ext>
              </a:extLst>
            </p:cNvPr>
            <p:cNvGrpSpPr/>
            <p:nvPr/>
          </p:nvGrpSpPr>
          <p:grpSpPr>
            <a:xfrm>
              <a:off x="12587233" y="4540909"/>
              <a:ext cx="11129366" cy="1671800"/>
              <a:chOff x="6322022" y="2025161"/>
              <a:chExt cx="5564683" cy="83590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EF4C6AFC-ECFF-4896-A74E-0ABF4C0215BE}"/>
                  </a:ext>
                </a:extLst>
              </p:cNvPr>
              <p:cNvSpPr/>
              <p:nvPr/>
            </p:nvSpPr>
            <p:spPr>
              <a:xfrm>
                <a:off x="6322022" y="2172037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65B34D41-D978-4E56-B444-EE5A24E5A300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7274D4B7-DB46-45A2-9BE8-FD4F6E5AA9BA}"/>
                  </a:ext>
                </a:extLst>
              </p:cNvPr>
              <p:cNvSpPr/>
              <p:nvPr/>
            </p:nvSpPr>
            <p:spPr>
              <a:xfrm>
                <a:off x="9216502" y="2123464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3544581" y="4948708"/>
                  <a:ext cx="3631577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16;0</m:t>
                            </m:r>
                          </m:e>
                        </m:d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44581" y="4948708"/>
                  <a:ext cx="3631577" cy="8309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xmlns="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802895" y="4971941"/>
                  <a:ext cx="3411594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−16;0</m:t>
                            </m:r>
                          </m:e>
                        </m:d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2895" y="4971941"/>
                  <a:ext cx="3411594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xmlns="" id="{FA8A8524-55A3-4DC1-AC61-514744DED919}"/>
              </a:ext>
            </a:extLst>
          </p:cNvPr>
          <p:cNvSpPr/>
          <p:nvPr/>
        </p:nvSpPr>
        <p:spPr>
          <a:xfrm>
            <a:off x="168478" y="5729623"/>
            <a:ext cx="24032779" cy="7452978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xmlns="" id="{5357AC78-711D-478D-ACB6-63856B9AEF4B}"/>
              </a:ext>
            </a:extLst>
          </p:cNvPr>
          <p:cNvGrpSpPr/>
          <p:nvPr/>
        </p:nvGrpSpPr>
        <p:grpSpPr>
          <a:xfrm>
            <a:off x="149512" y="5731372"/>
            <a:ext cx="3597091" cy="947017"/>
            <a:chOff x="444986" y="4051804"/>
            <a:chExt cx="3954274" cy="1049623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46922" y="3043659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xmlns="" id="{0C3FF307-8179-4A2B-82EF-0CAF4A8A7ECA}"/>
                </a:ext>
              </a:extLst>
            </p:cNvPr>
            <p:cNvSpPr txBox="1"/>
            <p:nvPr/>
          </p:nvSpPr>
          <p:spPr>
            <a:xfrm>
              <a:off x="1425342" y="4051804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xmlns="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6" y="4064015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xmlns="" id="{8CEB7639-8C37-429B-8642-89A2596E45BF}"/>
              </a:ext>
            </a:extLst>
          </p:cNvPr>
          <p:cNvSpPr/>
          <p:nvPr/>
        </p:nvSpPr>
        <p:spPr>
          <a:xfrm>
            <a:off x="168478" y="1280153"/>
            <a:ext cx="12388739" cy="433001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CEC6580-039C-483A-B732-1519BE679FD3}"/>
              </a:ext>
            </a:extLst>
          </p:cNvPr>
          <p:cNvGrpSpPr/>
          <p:nvPr/>
        </p:nvGrpSpPr>
        <p:grpSpPr>
          <a:xfrm>
            <a:off x="-1724" y="1178473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xmlns="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14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184672" y="1197332"/>
                <a:ext cx="12279860" cy="4430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𝑶𝒙𝒚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72" y="1197332"/>
                <a:ext cx="12279860" cy="4430444"/>
              </a:xfrm>
              <a:prstGeom prst="rect">
                <a:avLst/>
              </a:prstGeom>
              <a:blipFill>
                <a:blip r:embed="rId6"/>
                <a:stretch>
                  <a:fillRect t="-2476" r="-2233" b="-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CF5B428-2AE5-4B2C-A905-444E83BBB4EE}"/>
              </a:ext>
            </a:extLst>
          </p:cNvPr>
          <p:cNvSpPr/>
          <p:nvPr/>
        </p:nvSpPr>
        <p:spPr>
          <a:xfrm>
            <a:off x="6211043" y="764180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AD84C84F-0DBD-4B7A-ADC7-E1129B975263}"/>
                  </a:ext>
                </a:extLst>
              </p:cNvPr>
              <p:cNvSpPr/>
              <p:nvPr/>
            </p:nvSpPr>
            <p:spPr>
              <a:xfrm>
                <a:off x="3767060" y="5683654"/>
                <a:ext cx="21146243" cy="1058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200"/>
                  </a:spcBef>
                  <a:spcAft>
                    <a:spcPts val="800"/>
                  </a:spcAft>
                  <a:defRPr/>
                </a:pP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𝑰𝑩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𝑰𝑪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  ∀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060" y="5683654"/>
                <a:ext cx="21146243" cy="1058047"/>
              </a:xfrm>
              <a:prstGeom prst="rect">
                <a:avLst/>
              </a:prstGeom>
              <a:blipFill>
                <a:blip r:embed="rId7"/>
                <a:stretch>
                  <a:fillRect l="-1326" b="-2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50AE326-6CE8-425B-8406-EB1FD3BD3328}"/>
              </a:ext>
            </a:extLst>
          </p:cNvPr>
          <p:cNvSpPr/>
          <p:nvPr/>
        </p:nvSpPr>
        <p:spPr>
          <a:xfrm>
            <a:off x="18953554" y="1703381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7E3F1BF-BB23-4A94-B346-4B0B46509E3F}"/>
              </a:ext>
            </a:extLst>
          </p:cNvPr>
          <p:cNvSpPr/>
          <p:nvPr/>
        </p:nvSpPr>
        <p:spPr>
          <a:xfrm>
            <a:off x="18683644" y="1928022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D781D58-9BD1-4957-8ABB-AAA4E3A17A32}"/>
              </a:ext>
            </a:extLst>
          </p:cNvPr>
          <p:cNvSpPr/>
          <p:nvPr/>
        </p:nvSpPr>
        <p:spPr>
          <a:xfrm>
            <a:off x="13290943" y="1739358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D6F22D8-0DB0-4E1E-BD0C-F5C8809A0BF1}"/>
              </a:ext>
            </a:extLst>
          </p:cNvPr>
          <p:cNvSpPr/>
          <p:nvPr/>
        </p:nvSpPr>
        <p:spPr>
          <a:xfrm>
            <a:off x="12767646" y="1936646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3C2C1509-6F71-4779-9A02-91AF3304F6A2}"/>
                  </a:ext>
                </a:extLst>
              </p:cNvPr>
              <p:cNvSpPr/>
              <p:nvPr/>
            </p:nvSpPr>
            <p:spPr>
              <a:xfrm>
                <a:off x="20209307" y="2047936"/>
                <a:ext cx="3027945" cy="830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𝟎</m:t>
                          </m:r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307" y="2047936"/>
                <a:ext cx="302794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F45BE5CF-7A77-440A-B1C9-9B17FE2DE78E}"/>
                  </a:ext>
                </a:extLst>
              </p:cNvPr>
              <p:cNvSpPr/>
              <p:nvPr/>
            </p:nvSpPr>
            <p:spPr>
              <a:xfrm>
                <a:off x="14376805" y="2104837"/>
                <a:ext cx="236769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6805" y="2104837"/>
                <a:ext cx="2367699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35A3AE51-7F85-445F-8EAE-69F8CF7B683A}"/>
                  </a:ext>
                </a:extLst>
              </p:cNvPr>
              <p:cNvSpPr txBox="1"/>
              <p:nvPr/>
            </p:nvSpPr>
            <p:spPr>
              <a:xfrm>
                <a:off x="194465" y="6761385"/>
                <a:ext cx="8564849" cy="9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𝑴𝑰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𝑰𝑩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𝑰𝑪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A3AE51-7F85-445F-8EAE-69F8CF7B6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65" y="6761385"/>
                <a:ext cx="8564849" cy="984693"/>
              </a:xfrm>
              <a:prstGeom prst="rect">
                <a:avLst/>
              </a:prstGeom>
              <a:blipFill>
                <a:blip r:embed="rId10"/>
                <a:stretch>
                  <a:fillRect t="-5556" r="-2918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365D38E1-480F-4BE0-93C6-B1E7C5F13F9D}"/>
                  </a:ext>
                </a:extLst>
              </p:cNvPr>
              <p:cNvSpPr txBox="1"/>
              <p:nvPr/>
            </p:nvSpPr>
            <p:spPr>
              <a:xfrm>
                <a:off x="-13447" y="7601719"/>
                <a:ext cx="12279860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sao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𝑰𝑨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𝑰𝑩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𝑰𝑪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65D38E1-480F-4BE0-93C6-B1E7C5F13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47" y="7601719"/>
                <a:ext cx="12279860" cy="9254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742D9899-BF7E-4BE7-92D2-F07F4B853FC0}"/>
                  </a:ext>
                </a:extLst>
              </p:cNvPr>
              <p:cNvSpPr txBox="1"/>
              <p:nvPr/>
            </p:nvSpPr>
            <p:spPr>
              <a:xfrm>
                <a:off x="395924" y="8606096"/>
                <a:ext cx="10850548" cy="2478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en-US" sz="48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en-US" sz="48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8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ừ 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	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42D9899-BF7E-4BE7-92D2-F07F4B853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4" y="8606096"/>
                <a:ext cx="10850548" cy="24786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21569E63-50AA-45E3-8D99-DB3427E90068}"/>
              </a:ext>
            </a:extLst>
          </p:cNvPr>
          <p:cNvCxnSpPr>
            <a:cxnSpLocks/>
          </p:cNvCxnSpPr>
          <p:nvPr/>
        </p:nvCxnSpPr>
        <p:spPr>
          <a:xfrm>
            <a:off x="11887200" y="6761385"/>
            <a:ext cx="0" cy="60693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E504B40A-EB34-4386-AB31-1DF4B2EB8DE1}"/>
                  </a:ext>
                </a:extLst>
              </p:cNvPr>
              <p:cNvSpPr txBox="1"/>
              <p:nvPr/>
            </p:nvSpPr>
            <p:spPr>
              <a:xfrm>
                <a:off x="11582400" y="7360493"/>
                <a:ext cx="12859230" cy="9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600" b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600" b="1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6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600" b="1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600" b="1" i="0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4600" b="1"/>
                        <m:t> </m:t>
                      </m:r>
                      <m:r>
                        <a:rPr lang="en-US" sz="46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6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6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600" b="1" i="1">
                                  <a:latin typeface="Cambria Math" panose="02040503050406030204" pitchFamily="18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acc>
                            <m:accPr>
                              <m:chr m:val="⃗"/>
                              <m:ctrlPr>
                                <a:rPr lang="en-US" sz="46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600" b="1" i="1">
                                  <a:latin typeface="Cambria Math" panose="02040503050406030204" pitchFamily="18" charset="0"/>
                                </a:rPr>
                                <m:t>𝑴𝑩</m:t>
                              </m:r>
                            </m:e>
                          </m:acc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6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600" b="1" i="1">
                                  <a:latin typeface="Cambria Math" panose="02040503050406030204" pitchFamily="18" charset="0"/>
                                </a:rPr>
                                <m:t>𝑴𝑪</m:t>
                              </m:r>
                            </m:e>
                          </m:acc>
                        </m:e>
                      </m:d>
                      <m:r>
                        <a:rPr lang="en-US" sz="46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00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600" b="1" i="1">
                                  <a:latin typeface="Cambria Math" panose="02040503050406030204" pitchFamily="18" charset="0"/>
                                </a:rPr>
                                <m:t>𝑴𝑰</m:t>
                              </m:r>
                            </m:e>
                          </m:acc>
                        </m:e>
                      </m:d>
                      <m:r>
                        <a:rPr lang="en-US" sz="4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600" b="1" i="1">
                          <a:latin typeface="Cambria Math" panose="02040503050406030204" pitchFamily="18" charset="0"/>
                        </a:rPr>
                        <m:t>𝑴𝑰</m:t>
                      </m:r>
                      <m:r>
                        <a:rPr lang="en-US" sz="46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504B40A-EB34-4386-AB31-1DF4B2EB8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7360493"/>
                <a:ext cx="12859230" cy="9846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F00D2F7-E760-4FDF-A62E-CFA45D320470}"/>
                  </a:ext>
                </a:extLst>
              </p:cNvPr>
              <p:cNvSpPr txBox="1"/>
              <p:nvPr/>
            </p:nvSpPr>
            <p:spPr>
              <a:xfrm>
                <a:off x="11901719" y="8444121"/>
                <a:ext cx="9985224" cy="882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Để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ỏ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𝑴𝑰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ỏ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F00D2F7-E760-4FDF-A62E-CFA45D320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9" y="8444121"/>
                <a:ext cx="9985224" cy="8824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B9125D39-EE9A-4DB7-83D4-078FC59E5559}"/>
                  </a:ext>
                </a:extLst>
              </p:cNvPr>
              <p:cNvSpPr txBox="1"/>
              <p:nvPr/>
            </p:nvSpPr>
            <p:spPr>
              <a:xfrm>
                <a:off x="11981726" y="9783197"/>
                <a:ext cx="12575554" cy="2274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/>
                        <m:t>M</m:t>
                      </m:r>
                      <m:r>
                        <m:rPr>
                          <m:nor/>
                        </m:rPr>
                        <a:rPr lang="en-US" sz="4800" b="1"/>
                        <m:t>à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thu</m:t>
                      </m:r>
                      <m:r>
                        <m:rPr>
                          <m:nor/>
                        </m:rPr>
                        <a:rPr lang="en-US" sz="4800" b="1"/>
                        <m:t>ộ</m:t>
                      </m:r>
                      <m:r>
                        <m:rPr>
                          <m:nor/>
                        </m:rPr>
                        <a:rPr lang="en-US" sz="4800" b="1"/>
                        <m:t>c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tr</m:t>
                      </m:r>
                      <m:r>
                        <m:rPr>
                          <m:nor/>
                        </m:rPr>
                        <a:rPr lang="en-US" sz="4800" b="1"/>
                        <m:t>ụ</m:t>
                      </m:r>
                      <m:r>
                        <m:rPr>
                          <m:nor/>
                        </m:rPr>
                        <a:rPr lang="en-US" sz="4800" b="1"/>
                        <m:t>c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ho</m:t>
                      </m:r>
                      <m:r>
                        <m:rPr>
                          <m:nor/>
                        </m:rPr>
                        <a:rPr lang="en-US" sz="4800" b="1"/>
                        <m:t>à</m:t>
                      </m:r>
                      <m:r>
                        <m:rPr>
                          <m:nor/>
                        </m:rPr>
                        <a:rPr lang="en-US" sz="4800" b="1"/>
                        <m:t>nh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n</m:t>
                      </m:r>
                      <m:r>
                        <m:rPr>
                          <m:nor/>
                        </m:rPr>
                        <a:rPr lang="en-US" sz="4800" b="1"/>
                        <m:t>ê</m:t>
                      </m:r>
                      <m:r>
                        <m:rPr>
                          <m:nor/>
                        </m:rPr>
                        <a:rPr lang="en-US" sz="4800" b="1"/>
                        <m:t>n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𝑴𝑰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nh</m:t>
                      </m:r>
                      <m:r>
                        <m:rPr>
                          <m:nor/>
                        </m:rPr>
                        <a:rPr lang="en-US" sz="4800" b="1"/>
                        <m:t>ỏ </m:t>
                      </m:r>
                      <m:r>
                        <m:rPr>
                          <m:nor/>
                        </m:rPr>
                        <a:rPr lang="en-US" sz="4800" b="1"/>
                        <m:t>nh</m:t>
                      </m:r>
                      <m:r>
                        <m:rPr>
                          <m:nor/>
                        </m:rPr>
                        <a:rPr lang="en-US" sz="4800" b="1"/>
                        <m:t>ấ</m:t>
                      </m:r>
                      <m:r>
                        <m:rPr>
                          <m:nor/>
                        </m:rPr>
                        <a:rPr lang="en-US" sz="4800" b="1"/>
                        <m:t>t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khi</m:t>
                      </m:r>
                    </m:oMath>
                  </m:oMathPara>
                </a14:m>
                <a:endParaRPr lang="en-US" sz="4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l</m:t>
                      </m:r>
                      <m:r>
                        <m:rPr>
                          <m:nor/>
                        </m:rPr>
                        <a:rPr lang="en-US" sz="4800" b="1"/>
                        <m:t>à </m:t>
                      </m:r>
                      <m:r>
                        <m:rPr>
                          <m:nor/>
                        </m:rPr>
                        <a:rPr lang="en-US" sz="4800" b="1"/>
                        <m:t>h</m:t>
                      </m:r>
                      <m:r>
                        <m:rPr>
                          <m:nor/>
                        </m:rPr>
                        <a:rPr lang="en-US" sz="4800" b="1"/>
                        <m:t>ì</m:t>
                      </m:r>
                      <m:r>
                        <m:rPr>
                          <m:nor/>
                        </m:rPr>
                        <a:rPr lang="en-US" sz="4800" b="1"/>
                        <m:t>nh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chi</m:t>
                      </m:r>
                      <m:r>
                        <m:rPr>
                          <m:nor/>
                        </m:rPr>
                        <a:rPr lang="en-US" sz="4800" b="1"/>
                        <m:t>ế</m:t>
                      </m:r>
                      <m:r>
                        <m:rPr>
                          <m:nor/>
                        </m:rPr>
                        <a:rPr lang="en-US" sz="4800" b="1"/>
                        <m:t>u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vu</m:t>
                      </m:r>
                      <m:r>
                        <m:rPr>
                          <m:nor/>
                        </m:rPr>
                        <a:rPr lang="en-US" sz="4800" b="1"/>
                        <m:t>ô</m:t>
                      </m:r>
                      <m:r>
                        <m:rPr>
                          <m:nor/>
                        </m:rPr>
                        <a:rPr lang="en-US" sz="4800" b="1"/>
                        <m:t>ng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g</m:t>
                      </m:r>
                      <m:r>
                        <m:rPr>
                          <m:nor/>
                        </m:rPr>
                        <a:rPr lang="en-US" sz="4800" b="1"/>
                        <m:t>ó</m:t>
                      </m:r>
                      <m:r>
                        <m:rPr>
                          <m:nor/>
                        </m:rPr>
                        <a:rPr lang="en-US" sz="4800" b="1"/>
                        <m:t>c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c</m:t>
                      </m:r>
                      <m:r>
                        <m:rPr>
                          <m:nor/>
                        </m:rPr>
                        <a:rPr lang="en-US" sz="4800" b="1"/>
                        <m:t>ủ</m:t>
                      </m:r>
                      <m:r>
                        <m:rPr>
                          <m:nor/>
                        </m:rPr>
                        <a:rPr lang="en-US" sz="4800" b="1"/>
                        <m:t>a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l</m:t>
                      </m:r>
                      <m:r>
                        <m:rPr>
                          <m:nor/>
                        </m:rPr>
                        <a:rPr lang="en-US" sz="4800" b="1"/>
                        <m:t>ê</m:t>
                      </m:r>
                      <m:r>
                        <m:rPr>
                          <m:nor/>
                        </m:rPr>
                        <a:rPr lang="en-US" sz="4800" b="1"/>
                        <m:t>n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tr</m:t>
                      </m:r>
                      <m:r>
                        <m:rPr>
                          <m:nor/>
                        </m:rPr>
                        <a:rPr lang="en-US" sz="4800" b="1"/>
                        <m:t>ụ</m:t>
                      </m:r>
                      <m:r>
                        <m:rPr>
                          <m:nor/>
                        </m:rPr>
                        <a:rPr lang="en-US" sz="4800" b="1"/>
                        <m:t>c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ho</m:t>
                      </m:r>
                      <m:r>
                        <m:rPr>
                          <m:nor/>
                        </m:rPr>
                        <a:rPr lang="en-US" sz="4800" b="1"/>
                        <m:t>à</m:t>
                      </m:r>
                      <m:r>
                        <m:rPr>
                          <m:nor/>
                        </m:rPr>
                        <a:rPr lang="en-US" sz="4800" b="1"/>
                        <m:t>nh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9125D39-EE9A-4DB7-83D4-078FC59E5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1726" y="9783197"/>
                <a:ext cx="12575554" cy="22743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954FEFB8-9417-4A88-A4A6-56DAFB85CFBF}"/>
                  </a:ext>
                </a:extLst>
              </p:cNvPr>
              <p:cNvSpPr txBox="1"/>
              <p:nvPr/>
            </p:nvSpPr>
            <p:spPr>
              <a:xfrm>
                <a:off x="616782" y="11223022"/>
                <a:ext cx="7752592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54FEFB8-9417-4A88-A4A6-56DAFB85C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82" y="11223022"/>
                <a:ext cx="7752592" cy="17400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xmlns="" id="{C5733B04-F67C-4512-9D30-9263954364D2}"/>
              </a:ext>
            </a:extLst>
          </p:cNvPr>
          <p:cNvSpPr/>
          <p:nvPr/>
        </p:nvSpPr>
        <p:spPr>
          <a:xfrm>
            <a:off x="18670603" y="191774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215119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5" grpId="0"/>
      <p:bldP spid="36" grpId="0"/>
      <p:bldP spid="39" grpId="0"/>
      <p:bldP spid="42" grpId="0"/>
      <p:bldP spid="44" grpId="0"/>
      <p:bldP spid="46" grpId="0"/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3346869" cy="1079473"/>
              <a:chOff x="334670" y="3952064"/>
              <a:chExt cx="3346869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060970" y="3325559"/>
                <a:ext cx="966341" cy="2274797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074257" y="4062849"/>
                <a:ext cx="2607282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726165" y="5223455"/>
            <a:ext cx="23556178" cy="1116484"/>
            <a:chOff x="241306" y="2302819"/>
            <a:chExt cx="11778089" cy="55824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337845"/>
                  <a:ext cx="2468235" cy="52321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337845"/>
                  <a:ext cx="2468235" cy="5232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337845"/>
                  <a:ext cx="2468235" cy="52321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337845"/>
                  <a:ext cx="2468235" cy="52321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337845"/>
                  <a:ext cx="2468235" cy="523216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337845"/>
                  <a:ext cx="2468235" cy="5232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302819"/>
                  <a:ext cx="2468235" cy="558241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302819"/>
                  <a:ext cx="2468235" cy="5582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764783" y="522345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-72643" y="2402494"/>
            <a:ext cx="24228829" cy="2428363"/>
            <a:chOff x="638054" y="3675129"/>
            <a:chExt cx="24228829" cy="294512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82584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638054" y="3675129"/>
              <a:ext cx="4084054" cy="1053829"/>
              <a:chOff x="638054" y="3675129"/>
              <a:chExt cx="4084054" cy="105382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219048" y="3675129"/>
                <a:ext cx="3503060" cy="862436"/>
                <a:chOff x="1885798" y="4037079"/>
                <a:chExt cx="3503060" cy="86243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221276" y="2731933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289133" y="4037079"/>
                  <a:ext cx="2895398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15.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638054" y="368848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3620219" y="6484357"/>
                <a:ext cx="6895381" cy="86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200"/>
                  </a:spcBef>
                  <a:spcAft>
                    <a:spcPts val="800"/>
                  </a:spcAft>
                  <a:defRPr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𝑴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219" y="6484357"/>
                <a:ext cx="6895381" cy="864276"/>
              </a:xfrm>
              <a:prstGeom prst="rect">
                <a:avLst/>
              </a:prstGeom>
              <a:blipFill>
                <a:blip r:embed="rId8"/>
                <a:stretch>
                  <a:fillRect l="-4067" t="-12766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40118" y="2930539"/>
                <a:ext cx="23594672" cy="1664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18" y="2930539"/>
                <a:ext cx="23594672" cy="1664110"/>
              </a:xfrm>
              <a:prstGeom prst="rect">
                <a:avLst/>
              </a:prstGeom>
              <a:blipFill>
                <a:blip r:embed="rId9"/>
                <a:stretch>
                  <a:fillRect l="-1189" t="-8791" r="-258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3274193" y="7403944"/>
                <a:ext cx="10390543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193" y="7403944"/>
                <a:ext cx="10390543" cy="9254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0944151-E1E2-4A21-AF5F-5DDFEBFB8529}"/>
                  </a:ext>
                </a:extLst>
              </p:cNvPr>
              <p:cNvSpPr txBox="1"/>
              <p:nvPr/>
            </p:nvSpPr>
            <p:spPr>
              <a:xfrm>
                <a:off x="1801852" y="8298401"/>
                <a:ext cx="13925129" cy="175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𝑴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𝑴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𝑴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𝑴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𝟎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𝑴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𝟓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𝑴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44151-E1E2-4A21-AF5F-5DDFEBFB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52" y="8298401"/>
                <a:ext cx="13925129" cy="17593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56C8A10-1E4B-4374-B184-D6911EBD27C5}"/>
                  </a:ext>
                </a:extLst>
              </p:cNvPr>
              <p:cNvSpPr txBox="1"/>
              <p:nvPr/>
            </p:nvSpPr>
            <p:spPr>
              <a:xfrm>
                <a:off x="15046141" y="8393908"/>
                <a:ext cx="3714329" cy="1568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=−18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6C8A10-1E4B-4374-B184-D6911EBD2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6141" y="8393908"/>
                <a:ext cx="3714329" cy="1568378"/>
              </a:xfrm>
              <a:prstGeom prst="rect">
                <a:avLst/>
              </a:prstGeom>
              <a:blipFill>
                <a:blip r:embed="rId12"/>
                <a:stretch>
                  <a:fillRect r="-5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192B512F-3EFC-4371-942A-88C46077FD44}"/>
                  </a:ext>
                </a:extLst>
              </p:cNvPr>
              <p:cNvSpPr txBox="1"/>
              <p:nvPr/>
            </p:nvSpPr>
            <p:spPr>
              <a:xfrm>
                <a:off x="3429000" y="10585279"/>
                <a:ext cx="465312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2B512F-3EFC-4371-942A-88C46077F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0585279"/>
                <a:ext cx="4653127" cy="830997"/>
              </a:xfrm>
              <a:prstGeom prst="rect">
                <a:avLst/>
              </a:prstGeom>
              <a:blipFill>
                <a:blip r:embed="rId13"/>
                <a:stretch>
                  <a:fillRect l="-6029" t="-17518" r="-3801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732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7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5913836"/>
            <a:ext cx="23941001" cy="7070126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3346869" cy="1079473"/>
              <a:chOff x="334670" y="3952064"/>
              <a:chExt cx="3346869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060970" y="3325559"/>
                <a:ext cx="966341" cy="2274797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074257" y="4062849"/>
                <a:ext cx="2607282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714442" y="4781976"/>
            <a:ext cx="23556178" cy="1116484"/>
            <a:chOff x="241306" y="2302819"/>
            <a:chExt cx="11778089" cy="55824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17742" y="2311990"/>
                  <a:ext cx="2468235" cy="52321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/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7742" y="2311990"/>
                  <a:ext cx="2468235" cy="523215"/>
                </a:xfrm>
                <a:prstGeom prst="rect">
                  <a:avLst/>
                </a:prstGeom>
                <a:blipFill>
                  <a:blip r:embed="rId3"/>
                  <a:stretch>
                    <a:fillRect t="-556" b="-1666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13284" y="2311990"/>
                  <a:ext cx="2468235" cy="52321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284" y="2311990"/>
                  <a:ext cx="2468235" cy="52321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337845"/>
                  <a:ext cx="2468235" cy="523216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337845"/>
                  <a:ext cx="2468235" cy="5232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302819"/>
                  <a:ext cx="2468235" cy="558241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302819"/>
                  <a:ext cx="2468235" cy="5582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705315" y="480149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-72643" y="2402494"/>
            <a:ext cx="24228829" cy="2428363"/>
            <a:chOff x="638054" y="3675129"/>
            <a:chExt cx="24228829" cy="294512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82584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638054" y="3675129"/>
              <a:ext cx="4084054" cy="1053829"/>
              <a:chOff x="638054" y="3675129"/>
              <a:chExt cx="4084054" cy="105382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219048" y="3675129"/>
                <a:ext cx="3503060" cy="970508"/>
                <a:chOff x="1885798" y="4037079"/>
                <a:chExt cx="3503060" cy="970508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221276" y="2731933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289133" y="4037079"/>
                  <a:ext cx="2895398" cy="970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16.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638054" y="368848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3807084" y="6082778"/>
                <a:ext cx="15527066" cy="86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200"/>
                  </a:spcBef>
                  <a:spcAft>
                    <a:spcPts val="800"/>
                  </a:spcAft>
                  <a:defRPr/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084" y="6082778"/>
                <a:ext cx="15527066" cy="864276"/>
              </a:xfrm>
              <a:prstGeom prst="rect">
                <a:avLst/>
              </a:prstGeom>
              <a:blipFill>
                <a:blip r:embed="rId8"/>
                <a:stretch>
                  <a:fillRect l="-1806" t="-12676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266165" y="2528327"/>
                <a:ext cx="2359467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hệ tọa độ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hai điểm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trục hoành sao cho chu vi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𝑨𝑴𝑩</m:t>
                    </m:r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nhỏ nhất. Giá trị của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trong khoảng nào sau đây?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165" y="2528327"/>
                <a:ext cx="23594672" cy="2308324"/>
              </a:xfrm>
              <a:prstGeom prst="rect">
                <a:avLst/>
              </a:prstGeom>
              <a:blipFill>
                <a:blip r:embed="rId9"/>
                <a:stretch>
                  <a:fillRect l="-1189" t="-6349" b="-13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387186" y="7106694"/>
                <a:ext cx="14713673" cy="16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đ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sSup>
                        <m:sSup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đố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86" y="7106694"/>
                <a:ext cx="14713673" cy="16274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0944151-E1E2-4A21-AF5F-5DDFEBFB8529}"/>
                  </a:ext>
                </a:extLst>
              </p:cNvPr>
              <p:cNvSpPr txBox="1"/>
              <p:nvPr/>
            </p:nvSpPr>
            <p:spPr>
              <a:xfrm>
                <a:off x="309254" y="8551488"/>
                <a:ext cx="5056148" cy="1039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∗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44151-E1E2-4A21-AF5F-5DDFEBFB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54" y="8551488"/>
                <a:ext cx="5056148" cy="10393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56C8A10-1E4B-4374-B184-D6911EBD27C5}"/>
                  </a:ext>
                </a:extLst>
              </p:cNvPr>
              <p:cNvSpPr txBox="1"/>
              <p:nvPr/>
            </p:nvSpPr>
            <p:spPr>
              <a:xfrm>
                <a:off x="387186" y="9500389"/>
                <a:ext cx="13182600" cy="888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6C8A10-1E4B-4374-B184-D6911EBD2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86" y="9500389"/>
                <a:ext cx="13182600" cy="888769"/>
              </a:xfrm>
              <a:prstGeom prst="rect">
                <a:avLst/>
              </a:prstGeom>
              <a:blipFill>
                <a:blip r:embed="rId12"/>
                <a:stretch>
                  <a:fillRect l="-2128" t="-10274" b="-3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192B512F-3EFC-4371-942A-88C46077FD44}"/>
                  </a:ext>
                </a:extLst>
              </p:cNvPr>
              <p:cNvSpPr txBox="1"/>
              <p:nvPr/>
            </p:nvSpPr>
            <p:spPr>
              <a:xfrm>
                <a:off x="510764" y="10279476"/>
                <a:ext cx="474205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2B512F-3EFC-4371-942A-88C46077F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64" y="10279476"/>
                <a:ext cx="4742059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D202FBFB-ED92-401F-AEFF-4558A4D52656}"/>
                  </a:ext>
                </a:extLst>
              </p:cNvPr>
              <p:cNvSpPr txBox="1"/>
              <p:nvPr/>
            </p:nvSpPr>
            <p:spPr>
              <a:xfrm>
                <a:off x="5371264" y="10208672"/>
                <a:ext cx="9104752" cy="915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202FBFB-ED92-401F-AEFF-4558A4D52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264" y="10208672"/>
                <a:ext cx="9104752" cy="91589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9BED820A-EF94-4C08-910A-123D2B114684}"/>
                  </a:ext>
                </a:extLst>
              </p:cNvPr>
              <p:cNvSpPr txBox="1"/>
              <p:nvPr/>
            </p:nvSpPr>
            <p:spPr>
              <a:xfrm>
                <a:off x="230967" y="11033012"/>
                <a:ext cx="6116451" cy="927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∗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BED820A-EF94-4C08-910A-123D2B114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7" y="11033012"/>
                <a:ext cx="6116451" cy="927818"/>
              </a:xfrm>
              <a:prstGeom prst="rect">
                <a:avLst/>
              </a:prstGeom>
              <a:blipFill>
                <a:blip r:embed="rId15"/>
                <a:stretch>
                  <a:fillRect t="-5263" b="-3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DBA4F9CE-C297-4632-AB04-A48521903E6C}"/>
                  </a:ext>
                </a:extLst>
              </p:cNvPr>
              <p:cNvSpPr txBox="1"/>
              <p:nvPr/>
            </p:nvSpPr>
            <p:spPr>
              <a:xfrm>
                <a:off x="156076" y="11844261"/>
                <a:ext cx="14713673" cy="1065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/>
                        <m:t>Ba</m:t>
                      </m:r>
                      <m:r>
                        <m:rPr>
                          <m:nor/>
                        </m:rPr>
                        <a:rPr lang="en-US" sz="4800" b="1"/>
                        <m:t> đ</m:t>
                      </m:r>
                      <m:r>
                        <m:rPr>
                          <m:nor/>
                        </m:rPr>
                        <a:rPr lang="en-US" sz="4800" b="1"/>
                        <m:t>i</m:t>
                      </m:r>
                      <m:r>
                        <m:rPr>
                          <m:nor/>
                        </m:rPr>
                        <a:rPr lang="en-US" sz="4800" b="1"/>
                        <m:t>ể</m:t>
                      </m:r>
                      <m:r>
                        <m:rPr>
                          <m:nor/>
                        </m:rPr>
                        <a:rPr lang="en-US" sz="4800" b="1"/>
                        <m:t>m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sSup>
                        <m:sSup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th</m:t>
                      </m:r>
                      <m:r>
                        <m:rPr>
                          <m:nor/>
                        </m:rPr>
                        <a:rPr lang="en-US" sz="4800" b="1"/>
                        <m:t>ẳ</m:t>
                      </m:r>
                      <m:r>
                        <m:rPr>
                          <m:nor/>
                        </m:rPr>
                        <a:rPr lang="en-US" sz="4800" b="1"/>
                        <m:t>ng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h</m:t>
                      </m:r>
                      <m:r>
                        <m:rPr>
                          <m:nor/>
                        </m:rPr>
                        <a:rPr lang="en-US" sz="4800" b="1"/>
                        <m:t>à</m:t>
                      </m:r>
                      <m:r>
                        <m:rPr>
                          <m:nor/>
                        </m:rPr>
                        <a:rPr lang="en-US" sz="4800" b="1"/>
                        <m:t>ng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c</m:t>
                      </m:r>
                      <m:r>
                        <m:rPr>
                          <m:nor/>
                        </m:rPr>
                        <a:rPr lang="en-US" sz="4800" b="1"/>
                        <m:t>ù</m:t>
                      </m:r>
                      <m:r>
                        <m:rPr>
                          <m:nor/>
                        </m:rPr>
                        <a:rPr lang="en-US" sz="4800" b="1"/>
                        <m:t>ng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ph</m:t>
                      </m:r>
                      <m:r>
                        <m:rPr>
                          <m:nor/>
                        </m:rPr>
                        <a:rPr lang="en-US" sz="4800" b="1"/>
                        <m:t>ươ</m:t>
                      </m:r>
                      <m:r>
                        <m:rPr>
                          <m:nor/>
                        </m:rPr>
                        <a:rPr lang="en-US" sz="4800" b="1"/>
                        <m:t>ng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 b="1"/>
                        <m:t>	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BA4F9CE-C297-4632-AB04-A48521903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76" y="11844261"/>
                <a:ext cx="14713673" cy="10650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6CA6817-420A-47E5-8184-2C8D313B5DB5}"/>
              </a:ext>
            </a:extLst>
          </p:cNvPr>
          <p:cNvCxnSpPr>
            <a:cxnSpLocks/>
          </p:cNvCxnSpPr>
          <p:nvPr/>
        </p:nvCxnSpPr>
        <p:spPr>
          <a:xfrm>
            <a:off x="15083606" y="6808872"/>
            <a:ext cx="0" cy="6069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F6938928-202F-4E59-831E-D2A03F4AB232}"/>
                  </a:ext>
                </a:extLst>
              </p:cNvPr>
              <p:cNvSpPr txBox="1"/>
              <p:nvPr/>
            </p:nvSpPr>
            <p:spPr>
              <a:xfrm>
                <a:off x="15297464" y="7206079"/>
                <a:ext cx="6398814" cy="2919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⇔−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𝟕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938928-202F-4E59-831E-D2A03F4AB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7464" y="7206079"/>
                <a:ext cx="6398814" cy="291951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1AACB948-1379-472A-9CEE-B75E76B8A758}"/>
                  </a:ext>
                </a:extLst>
              </p:cNvPr>
              <p:cNvSpPr txBox="1"/>
              <p:nvPr/>
            </p:nvSpPr>
            <p:spPr>
              <a:xfrm>
                <a:off x="15340745" y="10159140"/>
                <a:ext cx="8568355" cy="1936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ỏ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ầ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to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AACB948-1379-472A-9CEE-B75E76B8A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745" y="10159140"/>
                <a:ext cx="8568355" cy="1936428"/>
              </a:xfrm>
              <a:prstGeom prst="rect">
                <a:avLst/>
              </a:prstGeom>
              <a:blipFill>
                <a:blip r:embed="rId18"/>
                <a:stretch>
                  <a:fillRect b="-15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145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7" grpId="0"/>
      <p:bldP spid="43" grpId="0"/>
      <p:bldP spid="44" grpId="0"/>
      <p:bldP spid="42" grpId="0"/>
      <p:bldP spid="45" grpId="0"/>
      <p:bldP spid="46" grpId="0"/>
      <p:bldP spid="49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4916870"/>
            <a:ext cx="23556178" cy="1423068"/>
            <a:chOff x="241306" y="2149527"/>
            <a:chExt cx="11778089" cy="71153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187227"/>
                  <a:ext cx="2468235" cy="67383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SG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187227"/>
                  <a:ext cx="2468235" cy="6738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187227"/>
                  <a:ext cx="2468235" cy="67383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SG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187227"/>
                  <a:ext cx="2468235" cy="6738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149528"/>
                  <a:ext cx="2468235" cy="71153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SG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149528"/>
                  <a:ext cx="2468235" cy="7115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149527"/>
                  <a:ext cx="2468235" cy="71153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SG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149527"/>
                  <a:ext cx="2468235" cy="71153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20483" y="522391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467665"/>
            <a:ext cx="23943880" cy="2524605"/>
            <a:chOff x="923003" y="3794414"/>
            <a:chExt cx="23943880" cy="252460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5246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17.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678182" y="6464849"/>
                <a:ext cx="13228818" cy="2127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200"/>
                  </a:spcBef>
                  <a:spcAft>
                    <a:spcPts val="800"/>
                  </a:spcAft>
                  <a:defRPr/>
                </a:pP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82" y="6464849"/>
                <a:ext cx="13228818" cy="2127057"/>
              </a:xfrm>
              <a:prstGeom prst="rect">
                <a:avLst/>
              </a:prstGeom>
              <a:blipFill>
                <a:blip r:embed="rId8"/>
                <a:stretch>
                  <a:fillRect l="-2073" r="-1013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112139" y="2608484"/>
                <a:ext cx="21717000" cy="2462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tam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Điểm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139" y="2608484"/>
                <a:ext cx="21717000" cy="2462021"/>
              </a:xfrm>
              <a:prstGeom prst="rect">
                <a:avLst/>
              </a:prstGeom>
              <a:blipFill>
                <a:blip r:embed="rId9"/>
                <a:stretch>
                  <a:fillRect l="-1263" t="-5941" r="-2049" b="-1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620483" y="7910390"/>
                <a:ext cx="11622963" cy="9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𝑴𝑮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𝑴𝑮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3" y="7910390"/>
                <a:ext cx="11622963" cy="984693"/>
              </a:xfrm>
              <a:prstGeom prst="rect">
                <a:avLst/>
              </a:prstGeom>
              <a:blipFill>
                <a:blip r:embed="rId10"/>
                <a:stretch>
                  <a:fillRect l="-2413" t="-5590" r="-210" b="-25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0944151-E1E2-4A21-AF5F-5DDFEBFB8529}"/>
                  </a:ext>
                </a:extLst>
              </p:cNvPr>
              <p:cNvSpPr txBox="1"/>
              <p:nvPr/>
            </p:nvSpPr>
            <p:spPr>
              <a:xfrm>
                <a:off x="456331" y="9037987"/>
                <a:ext cx="15220530" cy="9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𝑴𝑩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𝑴𝑪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ỏ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𝑴𝑮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ỏ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44151-E1E2-4A21-AF5F-5DDFEBFB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31" y="9037987"/>
                <a:ext cx="15220530" cy="9846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56C8A10-1E4B-4374-B184-D6911EBD27C5}"/>
                  </a:ext>
                </a:extLst>
              </p:cNvPr>
              <p:cNvSpPr txBox="1"/>
              <p:nvPr/>
            </p:nvSpPr>
            <p:spPr>
              <a:xfrm>
                <a:off x="336070" y="9984810"/>
                <a:ext cx="1505633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chi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vu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ô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𝑮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ụ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6C8A10-1E4B-4374-B184-D6911EBD2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70" y="9984810"/>
                <a:ext cx="15056330" cy="830997"/>
              </a:xfrm>
              <a:prstGeom prst="rect">
                <a:avLst/>
              </a:prstGeom>
              <a:blipFill>
                <a:blip r:embed="rId12"/>
                <a:stretch>
                  <a:fillRect t="-17647" r="-109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05CAC79B-28D7-4AD0-950A-67A88EBB345A}"/>
                  </a:ext>
                </a:extLst>
              </p:cNvPr>
              <p:cNvSpPr txBox="1"/>
              <p:nvPr/>
            </p:nvSpPr>
            <p:spPr>
              <a:xfrm>
                <a:off x="15163800" y="9561926"/>
                <a:ext cx="3181660" cy="1752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5CAC79B-28D7-4AD0-950A-67A88EBB3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3800" y="9561926"/>
                <a:ext cx="3181660" cy="1752018"/>
              </a:xfrm>
              <a:prstGeom prst="rect">
                <a:avLst/>
              </a:prstGeom>
              <a:blipFill>
                <a:blip r:embed="rId13"/>
                <a:stretch>
                  <a:fillRect r="-6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718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7" grpId="0"/>
      <p:bldP spid="43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5894386"/>
            <a:ext cx="23941001" cy="7574454"/>
            <a:chOff x="-27280" y="3685364"/>
            <a:chExt cx="23094619" cy="685094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85094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77696" y="4445027"/>
            <a:ext cx="23534554" cy="1423068"/>
            <a:chOff x="252118" y="2149527"/>
            <a:chExt cx="11767277" cy="71153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187227"/>
                  <a:ext cx="2468235" cy="67383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187227"/>
                  <a:ext cx="2468235" cy="6738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63891" y="223230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187227"/>
                  <a:ext cx="2468235" cy="67383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187227"/>
                  <a:ext cx="2468235" cy="6738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52118" y="223230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149528"/>
                  <a:ext cx="2468235" cy="71153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149528"/>
                  <a:ext cx="2468235" cy="7115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70327" y="2241110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149527"/>
                  <a:ext cx="2468235" cy="71153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149527"/>
                  <a:ext cx="2468235" cy="71153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81159" y="223230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75897" y="462819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42142" y="2324209"/>
            <a:ext cx="24043078" cy="2169925"/>
            <a:chOff x="823805" y="3615693"/>
            <a:chExt cx="24043078" cy="270332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5246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823805" y="3615693"/>
              <a:ext cx="4055219" cy="1040476"/>
              <a:chOff x="823805" y="3615693"/>
              <a:chExt cx="4055219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75964" y="3622531"/>
                <a:ext cx="3503060" cy="917274"/>
                <a:chOff x="2042714" y="3984481"/>
                <a:chExt cx="3503060" cy="917274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78192" y="2734174"/>
                  <a:ext cx="832103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0692" y="3984481"/>
                  <a:ext cx="2895398" cy="8002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18.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823805" y="3615693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678182" y="6098586"/>
                <a:ext cx="16848278" cy="86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200"/>
                  </a:spcBef>
                  <a:spcAft>
                    <a:spcPts val="800"/>
                  </a:spcAft>
                  <a:defRPr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82" y="6098586"/>
                <a:ext cx="16848278" cy="864276"/>
              </a:xfrm>
              <a:prstGeom prst="rect">
                <a:avLst/>
              </a:prstGeom>
              <a:blipFill>
                <a:blip r:embed="rId8"/>
                <a:stretch>
                  <a:fillRect l="-1628" t="-12676" r="-687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176452" y="2704352"/>
                <a:ext cx="21717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452" y="2704352"/>
                <a:ext cx="21717000" cy="1569660"/>
              </a:xfrm>
              <a:prstGeom prst="rect">
                <a:avLst/>
              </a:prstGeom>
              <a:blipFill>
                <a:blip r:embed="rId9"/>
                <a:stretch>
                  <a:fillRect t="-9339" r="-477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1057229" y="7332544"/>
                <a:ext cx="576121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/>
                  <a:t>Ta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𝑰𝑨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𝑰𝑪</m:t>
                    </m:r>
                  </m:oMath>
                </a14:m>
                <a:r>
                  <a:rPr lang="en-US" sz="4800" b="1" dirty="0"/>
                  <a:t> 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29" y="7332544"/>
                <a:ext cx="5761218" cy="830997"/>
              </a:xfrm>
              <a:prstGeom prst="rect">
                <a:avLst/>
              </a:prstGeom>
              <a:blipFill>
                <a:blip r:embed="rId10"/>
                <a:stretch>
                  <a:fillRect l="-4757" t="-15441" r="-3277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0944151-E1E2-4A21-AF5F-5DDFEBFB8529}"/>
                  </a:ext>
                </a:extLst>
              </p:cNvPr>
              <p:cNvSpPr txBox="1"/>
              <p:nvPr/>
            </p:nvSpPr>
            <p:spPr>
              <a:xfrm>
                <a:off x="1043622" y="8321338"/>
                <a:ext cx="3875137" cy="1568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44151-E1E2-4A21-AF5F-5DDFEBFB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22" y="8321338"/>
                <a:ext cx="3875137" cy="15683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56C8A10-1E4B-4374-B184-D6911EBD27C5}"/>
                  </a:ext>
                </a:extLst>
              </p:cNvPr>
              <p:cNvSpPr txBox="1"/>
              <p:nvPr/>
            </p:nvSpPr>
            <p:spPr>
              <a:xfrm>
                <a:off x="4678182" y="8070311"/>
                <a:ext cx="10789130" cy="2010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6C8A10-1E4B-4374-B184-D6911EBD2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82" y="8070311"/>
                <a:ext cx="10789130" cy="2010807"/>
              </a:xfrm>
              <a:prstGeom prst="rect">
                <a:avLst/>
              </a:prstGeom>
              <a:blipFill>
                <a:blip r:embed="rId12"/>
                <a:stretch>
                  <a:fillRect r="-13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05CAC79B-28D7-4AD0-950A-67A88EBB345A}"/>
                  </a:ext>
                </a:extLst>
              </p:cNvPr>
              <p:cNvSpPr txBox="1"/>
              <p:nvPr/>
            </p:nvSpPr>
            <p:spPr>
              <a:xfrm>
                <a:off x="2623943" y="10081118"/>
                <a:ext cx="8443085" cy="3387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r>
                  <a:rPr lang="en-US" sz="4800" b="1" dirty="0"/>
                  <a:t>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5CAC79B-28D7-4AD0-950A-67A88EBB3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943" y="10081118"/>
                <a:ext cx="8443085" cy="33877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EEEBAB60-CBEE-41E5-A4B7-5E54A2B58F85}"/>
                  </a:ext>
                </a:extLst>
              </p:cNvPr>
              <p:cNvSpPr txBox="1"/>
              <p:nvPr/>
            </p:nvSpPr>
            <p:spPr>
              <a:xfrm>
                <a:off x="10072747" y="12400619"/>
                <a:ext cx="401057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EBAB60-CBEE-41E5-A4B7-5E54A2B58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747" y="12400619"/>
                <a:ext cx="4010570" cy="830997"/>
              </a:xfrm>
              <a:prstGeom prst="rect">
                <a:avLst/>
              </a:prstGeom>
              <a:blipFill>
                <a:blip r:embed="rId14"/>
                <a:stretch>
                  <a:fillRect r="-5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676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7" grpId="0"/>
      <p:bldP spid="43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4603" y="1103119"/>
                <a:ext cx="21717000" cy="24714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4: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6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6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6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3" y="1103119"/>
                <a:ext cx="21717000" cy="2471419"/>
              </a:xfrm>
              <a:prstGeom prst="rect">
                <a:avLst/>
              </a:prstGeom>
              <a:blipFill>
                <a:blip r:embed="rId3"/>
                <a:stretch>
                  <a:fillRect l="-1178" t="-5897" r="-898" b="-1253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657600"/>
                <a:ext cx="23622000" cy="9753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4400" b="1" dirty="0">
                    <a:solidFill>
                      <a:srgbClr val="38562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dirty="0">
                    <a:solidFill>
                      <a:srgbClr val="38562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đoạn thẳng 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khi </a:t>
                </a:r>
                <a:r>
                  <a:rPr lang="vi-VN" sz="4400" b="1" dirty="0">
                    <a:solidFill>
                      <a:srgbClr val="2A2A2A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400" b="1" dirty="0" err="1">
                    <a:solidFill>
                      <a:srgbClr val="2A2A2A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rgbClr val="2A2A2A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A2A2A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2A2A2A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(*)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0" indent="0">
                  <a:buNone/>
                </a:pPr>
                <a:r>
                  <a:rPr lang="vi-VN" sz="4400" b="1" dirty="0">
                    <a:solidFill>
                      <a:srgbClr val="38562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4400" b="1" dirty="0">
                    <a:solidFill>
                      <a:srgbClr val="38562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(**)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(**)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6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6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6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6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6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6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6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num>
                              <m:den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6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657600"/>
                <a:ext cx="23622000" cy="9753600"/>
              </a:xfrm>
              <a:prstGeom prst="rect">
                <a:avLst/>
              </a:prstGeom>
              <a:blipFill>
                <a:blip r:embed="rId4"/>
                <a:stretch>
                  <a:fillRect l="-1032" t="-1186" b="-36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D838A39-DC0F-4CAA-B685-A448DFBE39D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764000" y="2009656"/>
            <a:ext cx="7239000" cy="1419344"/>
          </a:xfrm>
          <a:prstGeom prst="rect">
            <a:avLst/>
          </a:prstGeom>
        </p:spPr>
      </p:pic>
      <p:sp>
        <p:nvSpPr>
          <p:cNvPr id="45" name="Rectangle 33">
            <a:extLst>
              <a:ext uri="{FF2B5EF4-FFF2-40B4-BE49-F238E27FC236}">
                <a16:creationId xmlns:a16="http://schemas.microsoft.com/office/drawing/2014/main" xmlns="" id="{FC933ED9-94B1-4F46-A3BF-4C2E10AC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" name="Freeform 20">
            <a:extLst>
              <a:ext uri="{FF2B5EF4-FFF2-40B4-BE49-F238E27FC236}">
                <a16:creationId xmlns:a16="http://schemas.microsoft.com/office/drawing/2014/main" xmlns="" id="{5D6FBD04-7F02-4795-8903-48EA347C65D5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850328" y="1993328"/>
            <a:ext cx="966341" cy="2362202"/>
          </a:xfrm>
          <a:prstGeom prst="round1Rect">
            <a:avLst/>
          </a:prstGeom>
          <a:solidFill>
            <a:srgbClr val="DAE3F3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175597E-487A-4761-98B5-C84B33CA29B1}"/>
              </a:ext>
            </a:extLst>
          </p:cNvPr>
          <p:cNvSpPr txBox="1"/>
          <p:nvPr/>
        </p:nvSpPr>
        <p:spPr>
          <a:xfrm>
            <a:off x="152397" y="2774319"/>
            <a:ext cx="2247904" cy="800219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Giải:</a:t>
            </a:r>
            <a:endParaRPr lang="en-US" sz="4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321" y="1800310"/>
                <a:ext cx="23676521" cy="1476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tin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ở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21" y="1800310"/>
                <a:ext cx="23676521" cy="1476290"/>
              </a:xfrm>
              <a:prstGeom prst="rect">
                <a:avLst/>
              </a:prstGeom>
              <a:blipFill>
                <a:blip r:embed="rId3"/>
                <a:stretch>
                  <a:fillRect l="-1158" t="-13878" r="-1055" b="-159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898" y="4250837"/>
                <a:ext cx="14285902" cy="91683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𝟎𝟗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𝟎𝟗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𝟎𝟗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𝟎𝟗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98" y="4250837"/>
                <a:ext cx="14285902" cy="9168303"/>
              </a:xfrm>
              <a:prstGeom prst="rect">
                <a:avLst/>
              </a:prstGeom>
              <a:blipFill>
                <a:blip r:embed="rId4"/>
                <a:stretch>
                  <a:fillRect l="-1748" t="-2324" r="-179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630400" y="3276601"/>
            <a:ext cx="9525000" cy="101425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7D60863-385B-4E62-802C-F08FCAA19F2D}"/>
              </a:ext>
            </a:extLst>
          </p:cNvPr>
          <p:cNvGrpSpPr/>
          <p:nvPr/>
        </p:nvGrpSpPr>
        <p:grpSpPr>
          <a:xfrm>
            <a:off x="-37301" y="1134655"/>
            <a:ext cx="2743200" cy="685800"/>
            <a:chOff x="22440" y="59287"/>
            <a:chExt cx="850471" cy="23000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2A36DAC6-10DB-4254-9F70-FF98E9557DF6}"/>
                </a:ext>
              </a:extLst>
            </p:cNvPr>
            <p:cNvGrpSpPr/>
            <p:nvPr/>
          </p:nvGrpSpPr>
          <p:grpSpPr>
            <a:xfrm>
              <a:off x="22440" y="59287"/>
              <a:ext cx="850471" cy="181322"/>
              <a:chOff x="31572" y="60276"/>
              <a:chExt cx="1196628" cy="224395"/>
            </a:xfrm>
          </p:grpSpPr>
          <p:sp>
            <p:nvSpPr>
              <p:cNvPr id="30" name="Arrow: Pentagon 29">
                <a:extLst>
                  <a:ext uri="{FF2B5EF4-FFF2-40B4-BE49-F238E27FC236}">
                    <a16:creationId xmlns:a16="http://schemas.microsoft.com/office/drawing/2014/main" xmlns="" id="{0073BDC7-7A67-4A14-A04C-DBA00B24C78E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222629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rrow: Chevron 30">
                <a:extLst>
                  <a:ext uri="{FF2B5EF4-FFF2-40B4-BE49-F238E27FC236}">
                    <a16:creationId xmlns:a16="http://schemas.microsoft.com/office/drawing/2014/main" xmlns="" id="{ACAF0981-9CD0-482B-AA6F-AC00F848D614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Arrow: Chevron 31">
                <a:extLst>
                  <a:ext uri="{FF2B5EF4-FFF2-40B4-BE49-F238E27FC236}">
                    <a16:creationId xmlns:a16="http://schemas.microsoft.com/office/drawing/2014/main" xmlns="" id="{BECC14F0-20E9-486E-8687-5DE8E14F694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xmlns="" id="{C939EDA2-E4FC-4E2B-BB1E-CC7B543BBB2A}"/>
                </a:ext>
              </a:extLst>
            </p:cNvPr>
            <p:cNvSpPr txBox="1"/>
            <p:nvPr/>
          </p:nvSpPr>
          <p:spPr>
            <a:xfrm>
              <a:off x="188057" y="59287"/>
              <a:ext cx="684854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lang="en-US" sz="3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3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3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3C3564F-8CCB-4FDA-A64A-F294A2DE489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7297400" y="9732034"/>
            <a:ext cx="2286000" cy="3665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with Corners Rounded 23">
                <a:extLst>
                  <a:ext uri="{FF2B5EF4-FFF2-40B4-BE49-F238E27FC236}">
                    <a16:creationId xmlns:a16="http://schemas.microsoft.com/office/drawing/2014/main" xmlns="" id="{74C04CD1-9D50-40DD-A714-58D8B68A716E}"/>
                  </a:ext>
                </a:extLst>
              </p:cNvPr>
              <p:cNvSpPr/>
              <p:nvPr/>
            </p:nvSpPr>
            <p:spPr>
              <a:xfrm>
                <a:off x="14630400" y="3270849"/>
                <a:ext cx="9483096" cy="6215349"/>
              </a:xfrm>
              <a:prstGeom prst="wedgeRoundRectCallou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bão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báo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di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13,8;108,3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tới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14,1;106,3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𝑀</m:t>
                    </m:r>
                  </m:oMath>
                </a14:m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mối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rồi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mối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𝑦</m:t>
                    </m:r>
                  </m:oMath>
                </a14:m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Speech Bubble: Rectangle with Corners Rounded 23">
                <a:extLst>
                  <a:ext uri="{FF2B5EF4-FFF2-40B4-BE49-F238E27FC236}">
                    <a16:creationId xmlns:a16="http://schemas.microsoft.com/office/drawing/2014/main" id="{74C04CD1-9D50-40DD-A714-58D8B68A7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0" y="3270849"/>
                <a:ext cx="9483096" cy="6215349"/>
              </a:xfrm>
              <a:prstGeom prst="wedgeRoundRectCallout">
                <a:avLst/>
              </a:prstGeom>
              <a:blipFill>
                <a:blip r:embed="rId6"/>
                <a:stretch>
                  <a:fillRect t="-3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20">
            <a:extLst>
              <a:ext uri="{FF2B5EF4-FFF2-40B4-BE49-F238E27FC236}">
                <a16:creationId xmlns:a16="http://schemas.microsoft.com/office/drawing/2014/main" xmlns="" id="{8643E262-BDC8-45EC-B66F-E8850B76189C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659751" y="2151575"/>
            <a:ext cx="966341" cy="3106218"/>
          </a:xfrm>
          <a:prstGeom prst="round1Rect">
            <a:avLst/>
          </a:prstGeom>
          <a:solidFill>
            <a:srgbClr val="DAE3F3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C8CE8FA-63A9-41A6-AB34-D3CBA27CDC49}"/>
              </a:ext>
            </a:extLst>
          </p:cNvPr>
          <p:cNvSpPr txBox="1"/>
          <p:nvPr/>
        </p:nvSpPr>
        <p:spPr>
          <a:xfrm>
            <a:off x="5562600" y="3340394"/>
            <a:ext cx="2978124" cy="800219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76CA542-4007-4B88-B7B6-CEF4F86D94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4478451" y="3193790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586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24" grpId="0" animBg="1"/>
      <p:bldP spid="26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300" y="1981200"/>
                <a:ext cx="23393400" cy="10363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𝟎𝟗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𝟏𝟎𝟖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𝟎𝟗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𝟔𝟎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𝟏𝟎𝟖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𝟎𝟗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𝟔𝟎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𝟏𝟎𝟖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𝟎𝟗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𝟖𝟏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𝟐𝟕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SLOVE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MTCT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𝟓𝟕𝟓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b="1" dirty="0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lo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ạ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i</m:t>
                                </m:r>
                              </m:e>
                            </m:d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𝟎𝟐𝟓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𝟏𝟎𝟔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𝟎𝟐𝟓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981200"/>
                <a:ext cx="23393400" cy="10363200"/>
              </a:xfrm>
              <a:prstGeom prst="rect">
                <a:avLst/>
              </a:prstGeom>
              <a:blipFill>
                <a:blip r:embed="rId3"/>
                <a:stretch>
                  <a:fillRect l="-10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3">
            <a:extLst>
              <a:ext uri="{FF2B5EF4-FFF2-40B4-BE49-F238E27FC236}">
                <a16:creationId xmlns:a16="http://schemas.microsoft.com/office/drawing/2014/main" xmlns="" id="{FC933ED9-94B1-4F46-A3BF-4C2E10AC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26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983" y="2764439"/>
                <a:ext cx="23393400" cy="23398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Chú</a:t>
                </a:r>
                <a:r>
                  <a:rPr lang="en-US" b="1" dirty="0">
                    <a:solidFill>
                      <a:srgbClr val="FF0000"/>
                    </a:solidFill>
                  </a:rPr>
                  <a:t> ý</a:t>
                </a:r>
                <a:r>
                  <a:rPr lang="vi-VN" dirty="0">
                    <a:solidFill>
                      <a:srgbClr val="FF0000"/>
                    </a:solidFill>
                  </a:rPr>
                  <a:t>: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83" y="2764439"/>
                <a:ext cx="23393400" cy="2339855"/>
              </a:xfrm>
              <a:prstGeom prst="rect">
                <a:avLst/>
              </a:prstGeom>
              <a:blipFill>
                <a:blip r:embed="rId3"/>
                <a:stretch>
                  <a:fillRect l="-1381" t="-3368" b="-569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3">
            <a:extLst>
              <a:ext uri="{FF2B5EF4-FFF2-40B4-BE49-F238E27FC236}">
                <a16:creationId xmlns:a16="http://schemas.microsoft.com/office/drawing/2014/main" xmlns="" id="{FC933ED9-94B1-4F46-A3BF-4C2E10AC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4DB4C0F-AB3E-43A6-85DA-18F74C5B01B8}"/>
              </a:ext>
            </a:extLst>
          </p:cNvPr>
          <p:cNvSpPr txBox="1">
            <a:spLocks/>
          </p:cNvSpPr>
          <p:nvPr/>
        </p:nvSpPr>
        <p:spPr>
          <a:xfrm>
            <a:off x="495300" y="5715000"/>
            <a:ext cx="23393400" cy="36691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685800" indent="-685800" algn="just">
              <a:buFontTx/>
              <a:buChar char="-"/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phạm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hẹp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685800" indent="-685800" algn="just">
              <a:buFontTx/>
              <a:buChar char="-"/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phạm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5B1057C-ACAA-4040-B4BE-81C7B33C52BD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xmlns="" id="{42D9E206-B275-440A-A5CC-3B88C433A793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715A7D-43E2-4626-AB04-A4C5D46D4ADC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26A0C8-8D95-47DD-B53D-5B1240979929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8818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00400" y="1758547"/>
                <a:ext cx="19659600" cy="23398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4.16.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𝑶𝑴𝑵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758547"/>
                <a:ext cx="19659600" cy="2339855"/>
              </a:xfrm>
              <a:prstGeom prst="rect">
                <a:avLst/>
              </a:prstGeom>
              <a:blipFill>
                <a:blip r:embed="rId3"/>
                <a:stretch>
                  <a:fillRect l="-1363" t="-9067" r="-930" b="-155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3">
            <a:extLst>
              <a:ext uri="{FF2B5EF4-FFF2-40B4-BE49-F238E27FC236}">
                <a16:creationId xmlns:a16="http://schemas.microsoft.com/office/drawing/2014/main" xmlns="" id="{FC933ED9-94B1-4F46-A3BF-4C2E10AC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xmlns="" id="{34DB4C0F-AB3E-43A6-85DA-18F74C5B0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00400" y="5268448"/>
                <a:ext cx="19659600" cy="79141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𝑶𝑴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𝑶𝑵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𝑴𝑵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𝑴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𝑵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𝑵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𝑶𝑴𝑵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𝑶𝑴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𝑶𝑴𝑵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34DB4C0F-AB3E-43A6-85DA-18F74C5B0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268448"/>
                <a:ext cx="19659600" cy="7914152"/>
              </a:xfrm>
              <a:prstGeom prst="rect">
                <a:avLst/>
              </a:prstGeom>
              <a:blipFill>
                <a:blip r:embed="rId4"/>
                <a:stretch>
                  <a:fillRect l="-136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5B1057C-ACAA-4040-B4BE-81C7B33C52BD}"/>
              </a:ext>
            </a:extLst>
          </p:cNvPr>
          <p:cNvGrpSpPr/>
          <p:nvPr/>
        </p:nvGrpSpPr>
        <p:grpSpPr>
          <a:xfrm>
            <a:off x="-72644" y="1602026"/>
            <a:ext cx="3118290" cy="978566"/>
            <a:chOff x="-288924" y="1922269"/>
            <a:chExt cx="3118854" cy="978565"/>
          </a:xfrm>
        </p:grpSpPr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xmlns="" id="{42D9E206-B275-440A-A5CC-3B88C433A793}"/>
                </a:ext>
              </a:extLst>
            </p:cNvPr>
            <p:cNvSpPr/>
            <p:nvPr/>
          </p:nvSpPr>
          <p:spPr>
            <a:xfrm>
              <a:off x="-288924" y="2052547"/>
              <a:ext cx="3107350" cy="81281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715A7D-43E2-4626-AB04-A4C5D46D4ADC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26A0C8-8D95-47DD-B53D-5B1240979929}"/>
                </a:ext>
              </a:extLst>
            </p:cNvPr>
            <p:cNvSpPr txBox="1"/>
            <p:nvPr/>
          </p:nvSpPr>
          <p:spPr>
            <a:xfrm>
              <a:off x="-277420" y="2069838"/>
              <a:ext cx="310735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8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12" name="Freeform 20">
            <a:extLst>
              <a:ext uri="{FF2B5EF4-FFF2-40B4-BE49-F238E27FC236}">
                <a16:creationId xmlns:a16="http://schemas.microsoft.com/office/drawing/2014/main" xmlns="" id="{EE63F1AC-86ED-40F7-B2B6-B7D3ADDAF24E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144378" y="3220468"/>
            <a:ext cx="847461" cy="2712681"/>
          </a:xfrm>
          <a:prstGeom prst="round1Rect">
            <a:avLst/>
          </a:prstGeom>
          <a:solidFill>
            <a:srgbClr val="DAE3F3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FF3373-39F7-412E-977B-70DDD3FE332B}"/>
              </a:ext>
            </a:extLst>
          </p:cNvPr>
          <p:cNvSpPr txBox="1"/>
          <p:nvPr/>
        </p:nvSpPr>
        <p:spPr>
          <a:xfrm>
            <a:off x="1298706" y="4210087"/>
            <a:ext cx="2462457" cy="800219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E8A9D4-A133-4FE5-BC91-F638DD0B5F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236800" y="4142266"/>
            <a:ext cx="897592" cy="946675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378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62200" y="1691770"/>
                <a:ext cx="21784052" cy="35625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4.17.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𝑶𝑴𝑵𝑷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691770"/>
                <a:ext cx="21784052" cy="3562565"/>
              </a:xfrm>
              <a:prstGeom prst="rect">
                <a:avLst/>
              </a:prstGeom>
              <a:blipFill>
                <a:blip r:embed="rId3"/>
                <a:stretch>
                  <a:fillRect l="-1259" t="-3242" b="-921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3">
            <a:extLst>
              <a:ext uri="{FF2B5EF4-FFF2-40B4-BE49-F238E27FC236}">
                <a16:creationId xmlns:a16="http://schemas.microsoft.com/office/drawing/2014/main" xmlns="" id="{FC933ED9-94B1-4F46-A3BF-4C2E10AC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xmlns="" id="{34DB4C0F-AB3E-43A6-85DA-18F74C5B0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6392623"/>
                <a:ext cx="23393400" cy="71552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𝑷𝑵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𝑶𝑴𝑵𝑷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𝑷𝑵</m:t>
                        </m:r>
                      </m:e>
                    </m:acc>
                  </m:oMath>
                </a14:m>
                <a:endParaRPr lang="en-US" sz="4800" b="1" i="1" dirty="0"/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34DB4C0F-AB3E-43A6-85DA-18F74C5B0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392623"/>
                <a:ext cx="23393400" cy="7155222"/>
              </a:xfrm>
              <a:prstGeom prst="rect">
                <a:avLst/>
              </a:prstGeom>
              <a:blipFill>
                <a:blip r:embed="rId4"/>
                <a:stretch>
                  <a:fillRect l="-1172" t="-1617" r="-23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5B1057C-ACAA-4040-B4BE-81C7B33C52BD}"/>
              </a:ext>
            </a:extLst>
          </p:cNvPr>
          <p:cNvGrpSpPr/>
          <p:nvPr/>
        </p:nvGrpSpPr>
        <p:grpSpPr>
          <a:xfrm>
            <a:off x="-350482" y="1602026"/>
            <a:ext cx="2712683" cy="943092"/>
            <a:chOff x="-566812" y="1922269"/>
            <a:chExt cx="2713173" cy="943091"/>
          </a:xfrm>
        </p:grpSpPr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xmlns="" id="{42D9E206-B275-440A-A5CC-3B88C433A793}"/>
                </a:ext>
              </a:extLst>
            </p:cNvPr>
            <p:cNvSpPr/>
            <p:nvPr/>
          </p:nvSpPr>
          <p:spPr>
            <a:xfrm>
              <a:off x="-288924" y="2052547"/>
              <a:ext cx="2435283" cy="81281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715A7D-43E2-4626-AB04-A4C5D46D4ADC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26A0C8-8D95-47DD-B53D-5B1240979929}"/>
                </a:ext>
              </a:extLst>
            </p:cNvPr>
            <p:cNvSpPr txBox="1"/>
            <p:nvPr/>
          </p:nvSpPr>
          <p:spPr>
            <a:xfrm>
              <a:off x="-566812" y="1962023"/>
              <a:ext cx="271317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0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12" name="Freeform 20">
            <a:extLst>
              <a:ext uri="{FF2B5EF4-FFF2-40B4-BE49-F238E27FC236}">
                <a16:creationId xmlns:a16="http://schemas.microsoft.com/office/drawing/2014/main" xmlns="" id="{EE63F1AC-86ED-40F7-B2B6-B7D3ADDAF24E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231316" y="4467139"/>
            <a:ext cx="847461" cy="2712681"/>
          </a:xfrm>
          <a:prstGeom prst="round1Rect">
            <a:avLst/>
          </a:prstGeom>
          <a:solidFill>
            <a:srgbClr val="DAE3F3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FF3373-39F7-412E-977B-70DDD3FE332B}"/>
              </a:ext>
            </a:extLst>
          </p:cNvPr>
          <p:cNvSpPr txBox="1"/>
          <p:nvPr/>
        </p:nvSpPr>
        <p:spPr>
          <a:xfrm>
            <a:off x="1385644" y="5456758"/>
            <a:ext cx="2462457" cy="800219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E8A9D4-A133-4FE5-BC91-F638DD0B5F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323738" y="5388937"/>
            <a:ext cx="897592" cy="946675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9782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0062" y="1779557"/>
                <a:ext cx="23390538" cy="4004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4.18.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                           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62" y="1779557"/>
                <a:ext cx="23390538" cy="4004355"/>
              </a:xfrm>
              <a:prstGeom prst="rect">
                <a:avLst/>
              </a:prstGeom>
              <a:blipFill>
                <a:blip r:embed="rId3"/>
                <a:stretch>
                  <a:fillRect l="-1146" t="-5311" b="-864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3">
            <a:extLst>
              <a:ext uri="{FF2B5EF4-FFF2-40B4-BE49-F238E27FC236}">
                <a16:creationId xmlns:a16="http://schemas.microsoft.com/office/drawing/2014/main" xmlns="" id="{FC933ED9-94B1-4F46-A3BF-4C2E10AC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xmlns="" id="{34DB4C0F-AB3E-43A6-85DA-18F74C5B0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6392623"/>
                <a:ext cx="12865887" cy="71552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;​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;−​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34DB4C0F-AB3E-43A6-85DA-18F74C5B0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392623"/>
                <a:ext cx="12865887" cy="7155222"/>
              </a:xfrm>
              <a:prstGeom prst="rect">
                <a:avLst/>
              </a:prstGeom>
              <a:blipFill>
                <a:blip r:embed="rId4"/>
                <a:stretch>
                  <a:fillRect l="-2131" t="-1021" r="-175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5B1057C-ACAA-4040-B4BE-81C7B33C52BD}"/>
              </a:ext>
            </a:extLst>
          </p:cNvPr>
          <p:cNvGrpSpPr/>
          <p:nvPr/>
        </p:nvGrpSpPr>
        <p:grpSpPr>
          <a:xfrm>
            <a:off x="-72644" y="1602026"/>
            <a:ext cx="3118290" cy="978566"/>
            <a:chOff x="-288924" y="1922269"/>
            <a:chExt cx="3118854" cy="978565"/>
          </a:xfrm>
        </p:grpSpPr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xmlns="" id="{42D9E206-B275-440A-A5CC-3B88C433A793}"/>
                </a:ext>
              </a:extLst>
            </p:cNvPr>
            <p:cNvSpPr/>
            <p:nvPr/>
          </p:nvSpPr>
          <p:spPr>
            <a:xfrm>
              <a:off x="-288924" y="2052547"/>
              <a:ext cx="3107350" cy="81281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715A7D-43E2-4626-AB04-A4C5D46D4ADC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26A0C8-8D95-47DD-B53D-5B1240979929}"/>
                </a:ext>
              </a:extLst>
            </p:cNvPr>
            <p:cNvSpPr txBox="1"/>
            <p:nvPr/>
          </p:nvSpPr>
          <p:spPr>
            <a:xfrm>
              <a:off x="-277420" y="2069838"/>
              <a:ext cx="310735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8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12" name="Freeform 20">
            <a:extLst>
              <a:ext uri="{FF2B5EF4-FFF2-40B4-BE49-F238E27FC236}">
                <a16:creationId xmlns:a16="http://schemas.microsoft.com/office/drawing/2014/main" xmlns="" id="{EE63F1AC-86ED-40F7-B2B6-B7D3ADDAF24E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1999542" y="4806078"/>
            <a:ext cx="686064" cy="2712681"/>
          </a:xfrm>
          <a:prstGeom prst="round1Rect">
            <a:avLst/>
          </a:prstGeom>
          <a:solidFill>
            <a:srgbClr val="DAE3F3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FF3373-39F7-412E-977B-70DDD3FE332B}"/>
              </a:ext>
            </a:extLst>
          </p:cNvPr>
          <p:cNvSpPr txBox="1"/>
          <p:nvPr/>
        </p:nvSpPr>
        <p:spPr>
          <a:xfrm>
            <a:off x="1088460" y="5736010"/>
            <a:ext cx="2508228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E8A9D4-A133-4FE5-BC91-F638DD0B5F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11266" y="5827471"/>
            <a:ext cx="897592" cy="76638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xmlns="" id="{26E59A69-9AF9-4A55-9DEC-193CF37431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30200" y="6392623"/>
                <a:ext cx="11212136" cy="71552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𝑮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800" b="1" i="1" dirty="0"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𝑫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𝑫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26E59A69-9AF9-4A55-9DEC-193CF3743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6392623"/>
                <a:ext cx="11212136" cy="7155222"/>
              </a:xfrm>
              <a:prstGeom prst="rect">
                <a:avLst/>
              </a:prstGeom>
              <a:blipFill>
                <a:blip r:embed="rId6"/>
                <a:stretch>
                  <a:fillRect l="-2444" r="-59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E1912C3-F0DD-4EBD-95D2-C58768DD75F3}"/>
              </a:ext>
            </a:extLst>
          </p:cNvPr>
          <p:cNvCxnSpPr>
            <a:cxnSpLocks/>
          </p:cNvCxnSpPr>
          <p:nvPr/>
        </p:nvCxnSpPr>
        <p:spPr>
          <a:xfrm flipH="1">
            <a:off x="13012536" y="6392623"/>
            <a:ext cx="17664" cy="71552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711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  <p:bldP spid="12" grpId="0" animBg="1"/>
      <p:bldP spid="13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3903</TotalTime>
  <Words>5528</Words>
  <PresentationFormat>Custom</PresentationFormat>
  <Paragraphs>501</Paragraphs>
  <Slides>29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2022-04-15T12:33:41Z</dcterms:modified>
</cp:coreProperties>
</file>