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59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0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6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1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1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2885-11C4-469B-B2B9-5E95F61E772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2256-AAED-4B04-A70D-5438821C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312" y="0"/>
            <a:ext cx="9144000" cy="86493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NĂM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478" t="30840" r="26720" b="43903"/>
          <a:stretch/>
        </p:blipFill>
        <p:spPr bwMode="auto">
          <a:xfrm>
            <a:off x="771906" y="864933"/>
            <a:ext cx="6287262" cy="182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1934" t="23396" r="36856" b="61050"/>
          <a:stretch/>
        </p:blipFill>
        <p:spPr bwMode="auto">
          <a:xfrm>
            <a:off x="572071" y="2842069"/>
            <a:ext cx="6352985" cy="1473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1934" t="38399" r="36856" b="27154"/>
          <a:stretch/>
        </p:blipFill>
        <p:spPr bwMode="auto">
          <a:xfrm>
            <a:off x="572071" y="4315968"/>
            <a:ext cx="5732145" cy="2383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897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094" t="21535" r="28880" b="9606"/>
          <a:stretch/>
        </p:blipFill>
        <p:spPr bwMode="auto">
          <a:xfrm>
            <a:off x="798286" y="232229"/>
            <a:ext cx="8505371" cy="6429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52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427" t="16750" r="30542" b="17051"/>
          <a:stretch/>
        </p:blipFill>
        <p:spPr bwMode="auto">
          <a:xfrm>
            <a:off x="667657" y="377371"/>
            <a:ext cx="8229600" cy="6066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594" t="31373" r="33033" b="21304"/>
          <a:stretch/>
        </p:blipFill>
        <p:spPr bwMode="auto">
          <a:xfrm>
            <a:off x="232230" y="101600"/>
            <a:ext cx="7779656" cy="5007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5091" t="24194" r="45497" b="45763"/>
          <a:stretch/>
        </p:blipFill>
        <p:spPr bwMode="auto">
          <a:xfrm>
            <a:off x="7053943" y="597580"/>
            <a:ext cx="4397828" cy="3045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23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593" t="16218" r="27717" b="8012"/>
          <a:stretch/>
        </p:blipFill>
        <p:spPr bwMode="auto">
          <a:xfrm>
            <a:off x="1" y="-1"/>
            <a:ext cx="8476342" cy="5196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4594" t="42400" r="41176" b="27466"/>
          <a:stretch/>
        </p:blipFill>
        <p:spPr bwMode="auto">
          <a:xfrm>
            <a:off x="1" y="5196114"/>
            <a:ext cx="5239656" cy="1661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5091" t="24194" r="45497" b="45763"/>
          <a:stretch/>
        </p:blipFill>
        <p:spPr bwMode="auto">
          <a:xfrm>
            <a:off x="8476343" y="1018494"/>
            <a:ext cx="3715657" cy="2479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28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7312" t="56097" r="31539" b="30344"/>
          <a:stretch/>
        </p:blipFill>
        <p:spPr bwMode="auto">
          <a:xfrm>
            <a:off x="1480629" y="4303776"/>
            <a:ext cx="5226558" cy="950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1602" t="44399" r="23230" b="26356"/>
          <a:stretch/>
        </p:blipFill>
        <p:spPr bwMode="auto">
          <a:xfrm>
            <a:off x="1480629" y="306704"/>
            <a:ext cx="6883083" cy="3314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1935" t="72581" r="31871" b="17316"/>
          <a:stretch/>
        </p:blipFill>
        <p:spPr bwMode="auto">
          <a:xfrm>
            <a:off x="1480628" y="5380862"/>
            <a:ext cx="6261292" cy="1044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7478" t="30840" r="26720" b="43903"/>
          <a:stretch/>
        </p:blipFill>
        <p:spPr bwMode="auto">
          <a:xfrm>
            <a:off x="5514594" y="0"/>
            <a:ext cx="6287262" cy="182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3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427" t="28712" r="28548" b="57463"/>
          <a:stretch/>
        </p:blipFill>
        <p:spPr bwMode="auto">
          <a:xfrm>
            <a:off x="1212033" y="0"/>
            <a:ext cx="10036537" cy="1724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4593" t="16483" r="28714" b="24495"/>
          <a:stretch/>
        </p:blipFill>
        <p:spPr bwMode="auto">
          <a:xfrm>
            <a:off x="1212032" y="362857"/>
            <a:ext cx="10036538" cy="6117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759" t="22332" r="29545" b="33534"/>
          <a:stretch/>
        </p:blipFill>
        <p:spPr bwMode="auto">
          <a:xfrm>
            <a:off x="1553029" y="682171"/>
            <a:ext cx="9506857" cy="515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7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593" t="41475" r="36856" b="19443"/>
          <a:stretch/>
        </p:blipFill>
        <p:spPr bwMode="auto">
          <a:xfrm>
            <a:off x="1625599" y="319314"/>
            <a:ext cx="6691087" cy="4049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3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2267" t="65668" r="19906" b="17051"/>
          <a:stretch/>
        </p:blipFill>
        <p:spPr bwMode="auto">
          <a:xfrm>
            <a:off x="1354074" y="0"/>
            <a:ext cx="7607046" cy="2199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1768" t="40411" r="19741" b="50690"/>
          <a:stretch/>
        </p:blipFill>
        <p:spPr bwMode="auto">
          <a:xfrm>
            <a:off x="1354074" y="2295144"/>
            <a:ext cx="7363206" cy="123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21768" t="48964" r="19741" b="44504"/>
          <a:stretch/>
        </p:blipFill>
        <p:spPr bwMode="auto">
          <a:xfrm>
            <a:off x="1354074" y="3533776"/>
            <a:ext cx="7692390" cy="938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21768" t="55185" r="19741" b="35017"/>
          <a:stretch/>
        </p:blipFill>
        <p:spPr bwMode="auto">
          <a:xfrm>
            <a:off x="1354074" y="4472560"/>
            <a:ext cx="8167878" cy="133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22599" t="22333" r="38019" b="41776"/>
          <a:stretch/>
        </p:blipFill>
        <p:spPr bwMode="auto">
          <a:xfrm>
            <a:off x="7024915" y="420914"/>
            <a:ext cx="4992914" cy="3017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10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1768" t="64516" r="42846" b="14126"/>
          <a:stretch/>
        </p:blipFill>
        <p:spPr bwMode="auto">
          <a:xfrm>
            <a:off x="704850" y="117411"/>
            <a:ext cx="4952238" cy="2369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2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4094" t="21535" r="28880" b="9606"/>
          <a:stretch/>
        </p:blipFill>
        <p:spPr bwMode="auto">
          <a:xfrm>
            <a:off x="798286" y="232229"/>
            <a:ext cx="8505371" cy="6429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83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4261" t="35360" r="31206" b="23697"/>
          <a:stretch/>
        </p:blipFill>
        <p:spPr bwMode="auto">
          <a:xfrm>
            <a:off x="624113" y="624114"/>
            <a:ext cx="8490857" cy="4746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0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Tiết 67 ÔN TẬP CUỐI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67 ÔN TẬP CUỐI NĂM</dc:title>
  <dc:creator>AutoBVT</dc:creator>
  <cp:lastModifiedBy>AutoBVT</cp:lastModifiedBy>
  <cp:revision>14</cp:revision>
  <dcterms:created xsi:type="dcterms:W3CDTF">2021-05-04T08:50:50Z</dcterms:created>
  <dcterms:modified xsi:type="dcterms:W3CDTF">2021-05-06T02:07:49Z</dcterms:modified>
</cp:coreProperties>
</file>