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21" r:id="rId2"/>
    <p:sldId id="273" r:id="rId3"/>
    <p:sldId id="278" r:id="rId4"/>
    <p:sldId id="268" r:id="rId5"/>
    <p:sldId id="418" r:id="rId6"/>
    <p:sldId id="277" r:id="rId7"/>
    <p:sldId id="275" r:id="rId8"/>
    <p:sldId id="419" r:id="rId9"/>
    <p:sldId id="416" r:id="rId10"/>
    <p:sldId id="276" r:id="rId11"/>
    <p:sldId id="260" r:id="rId12"/>
    <p:sldId id="285" r:id="rId13"/>
    <p:sldId id="420" r:id="rId14"/>
    <p:sldId id="298" r:id="rId15"/>
    <p:sldId id="511" r:id="rId16"/>
    <p:sldId id="512" r:id="rId17"/>
    <p:sldId id="635" r:id="rId18"/>
    <p:sldId id="527" r:id="rId19"/>
    <p:sldId id="535" r:id="rId20"/>
    <p:sldId id="673" r:id="rId21"/>
    <p:sldId id="529" r:id="rId22"/>
    <p:sldId id="634" r:id="rId23"/>
    <p:sldId id="604" r:id="rId24"/>
    <p:sldId id="510" r:id="rId25"/>
    <p:sldId id="937" r:id="rId26"/>
    <p:sldId id="656" r:id="rId27"/>
    <p:sldId id="370" r:id="rId28"/>
    <p:sldId id="431" r:id="rId29"/>
    <p:sldId id="676" r:id="rId30"/>
    <p:sldId id="42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0" autoAdjust="0"/>
    <p:restoredTop sz="94291" autoAdjust="0"/>
  </p:normalViewPr>
  <p:slideViewPr>
    <p:cSldViewPr snapToGrid="0">
      <p:cViewPr varScale="1">
        <p:scale>
          <a:sx n="84" d="100"/>
          <a:sy n="84" d="100"/>
        </p:scale>
        <p:origin x="614" y="86"/>
      </p:cViewPr>
      <p:guideLst/>
    </p:cSldViewPr>
  </p:slideViewPr>
  <p:notesTextViewPr>
    <p:cViewPr>
      <p:scale>
        <a:sx n="1" d="1"/>
        <a:sy n="1" d="1"/>
      </p:scale>
      <p:origin x="0" y="0"/>
    </p:cViewPr>
  </p:notesTextViewPr>
  <p:sorterViewPr>
    <p:cViewPr>
      <p:scale>
        <a:sx n="49" d="100"/>
        <a:sy n="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9D02D-AC34-4ABC-9352-7F86B99ABDA3}" type="datetimeFigureOut">
              <a:rPr lang="en-US" smtClean="0"/>
              <a:t>28-Aug-18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68D477-B462-498A-9D32-A4ED01AA69F7}" type="slidenum">
              <a:rPr lang="en-US" smtClean="0"/>
              <a:t>‹#›</a:t>
            </a:fld>
            <a:endParaRPr lang="en-US"/>
          </a:p>
        </p:txBody>
      </p:sp>
    </p:spTree>
    <p:extLst>
      <p:ext uri="{BB962C8B-B14F-4D97-AF65-F5344CB8AC3E}">
        <p14:creationId xmlns:p14="http://schemas.microsoft.com/office/powerpoint/2010/main" val="2920992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220CB7-DCA5-4E5B-97F1-300CDD8D2AAB}" type="slidenum">
              <a:rPr lang="en-US" smtClean="0"/>
              <a:t>18</a:t>
            </a:fld>
            <a:endParaRPr lang="en-US"/>
          </a:p>
        </p:txBody>
      </p:sp>
    </p:spTree>
    <p:extLst>
      <p:ext uri="{BB962C8B-B14F-4D97-AF65-F5344CB8AC3E}">
        <p14:creationId xmlns:p14="http://schemas.microsoft.com/office/powerpoint/2010/main" val="3642959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20</a:t>
            </a:fld>
            <a:endParaRPr lang="en-US"/>
          </a:p>
        </p:txBody>
      </p:sp>
    </p:spTree>
    <p:extLst>
      <p:ext uri="{BB962C8B-B14F-4D97-AF65-F5344CB8AC3E}">
        <p14:creationId xmlns:p14="http://schemas.microsoft.com/office/powerpoint/2010/main" val="146151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29</a:t>
            </a:fld>
            <a:endParaRPr lang="en-US"/>
          </a:p>
        </p:txBody>
      </p:sp>
    </p:spTree>
    <p:extLst>
      <p:ext uri="{BB962C8B-B14F-4D97-AF65-F5344CB8AC3E}">
        <p14:creationId xmlns:p14="http://schemas.microsoft.com/office/powerpoint/2010/main" val="397805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9170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D971E06D-3F69-4BC1-82AA-6A3CCA20CDE1}"/>
              </a:ext>
            </a:extLst>
          </p:cNvPr>
          <p:cNvSpPr>
            <a:spLocks noGrp="1"/>
          </p:cNvSpPr>
          <p:nvPr>
            <p:ph type="pic" sz="quarter" idx="10"/>
          </p:nvPr>
        </p:nvSpPr>
        <p:spPr>
          <a:xfrm>
            <a:off x="-2" y="-1"/>
            <a:ext cx="5548746" cy="6858000"/>
          </a:xfrm>
          <a:custGeom>
            <a:avLst/>
            <a:gdLst>
              <a:gd name="connsiteX0" fmla="*/ 0 w 5548746"/>
              <a:gd name="connsiteY0" fmla="*/ 0 h 6858000"/>
              <a:gd name="connsiteX1" fmla="*/ 1173773 w 5548746"/>
              <a:gd name="connsiteY1" fmla="*/ 0 h 6858000"/>
              <a:gd name="connsiteX2" fmla="*/ 3361260 w 5548746"/>
              <a:gd name="connsiteY2" fmla="*/ 0 h 6858000"/>
              <a:gd name="connsiteX3" fmla="*/ 5548746 w 5548746"/>
              <a:gd name="connsiteY3" fmla="*/ 3429000 h 6858000"/>
              <a:gd name="connsiteX4" fmla="*/ 3361260 w 5548746"/>
              <a:gd name="connsiteY4" fmla="*/ 6858000 h 6858000"/>
              <a:gd name="connsiteX5" fmla="*/ 1173773 w 5548746"/>
              <a:gd name="connsiteY5" fmla="*/ 6858000 h 6858000"/>
              <a:gd name="connsiteX6" fmla="*/ 0 w 554874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48746" h="6858000">
                <a:moveTo>
                  <a:pt x="0" y="0"/>
                </a:moveTo>
                <a:lnTo>
                  <a:pt x="1173773" y="0"/>
                </a:lnTo>
                <a:lnTo>
                  <a:pt x="3361260" y="0"/>
                </a:lnTo>
                <a:cubicBezTo>
                  <a:pt x="4569375" y="0"/>
                  <a:pt x="5548746" y="1535216"/>
                  <a:pt x="5548746" y="3429000"/>
                </a:cubicBezTo>
                <a:cubicBezTo>
                  <a:pt x="5548746" y="5322784"/>
                  <a:pt x="4569375" y="6858000"/>
                  <a:pt x="3361260" y="6858000"/>
                </a:cubicBezTo>
                <a:lnTo>
                  <a:pt x="1173773" y="6858000"/>
                </a:lnTo>
                <a:lnTo>
                  <a:pt x="0" y="6858000"/>
                </a:lnTo>
                <a:close/>
              </a:path>
            </a:pathLst>
          </a:custGeom>
        </p:spPr>
        <p:txBody>
          <a:bodyPr wrap="square">
            <a:noAutofit/>
          </a:bodyPr>
          <a:lstStyle/>
          <a:p>
            <a:endParaRPr lang="en-US"/>
          </a:p>
        </p:txBody>
      </p:sp>
    </p:spTree>
    <p:extLst>
      <p:ext uri="{BB962C8B-B14F-4D97-AF65-F5344CB8AC3E}">
        <p14:creationId xmlns:p14="http://schemas.microsoft.com/office/powerpoint/2010/main" val="208926120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3105D44-ABE8-4A84-BAA7-B8918A53BB0A}"/>
              </a:ext>
            </a:extLst>
          </p:cNvPr>
          <p:cNvSpPr>
            <a:spLocks noGrp="1"/>
          </p:cNvSpPr>
          <p:nvPr>
            <p:ph type="pic" sz="quarter" idx="10"/>
          </p:nvPr>
        </p:nvSpPr>
        <p:spPr>
          <a:xfrm>
            <a:off x="2792627" y="1884403"/>
            <a:ext cx="3113903" cy="4973597"/>
          </a:xfrm>
          <a:custGeom>
            <a:avLst/>
            <a:gdLst>
              <a:gd name="connsiteX0" fmla="*/ 0 w 3113903"/>
              <a:gd name="connsiteY0" fmla="*/ 0 h 4973597"/>
              <a:gd name="connsiteX1" fmla="*/ 3113903 w 3113903"/>
              <a:gd name="connsiteY1" fmla="*/ 0 h 4973597"/>
              <a:gd name="connsiteX2" fmla="*/ 3113903 w 3113903"/>
              <a:gd name="connsiteY2" fmla="*/ 4973597 h 4973597"/>
              <a:gd name="connsiteX3" fmla="*/ 0 w 3113903"/>
              <a:gd name="connsiteY3" fmla="*/ 4973597 h 4973597"/>
            </a:gdLst>
            <a:ahLst/>
            <a:cxnLst>
              <a:cxn ang="0">
                <a:pos x="connsiteX0" y="connsiteY0"/>
              </a:cxn>
              <a:cxn ang="0">
                <a:pos x="connsiteX1" y="connsiteY1"/>
              </a:cxn>
              <a:cxn ang="0">
                <a:pos x="connsiteX2" y="connsiteY2"/>
              </a:cxn>
              <a:cxn ang="0">
                <a:pos x="connsiteX3" y="connsiteY3"/>
              </a:cxn>
            </a:cxnLst>
            <a:rect l="l" t="t" r="r" b="b"/>
            <a:pathLst>
              <a:path w="3113903" h="4973597">
                <a:moveTo>
                  <a:pt x="0" y="0"/>
                </a:moveTo>
                <a:lnTo>
                  <a:pt x="3113903" y="0"/>
                </a:lnTo>
                <a:lnTo>
                  <a:pt x="3113903" y="4973597"/>
                </a:lnTo>
                <a:lnTo>
                  <a:pt x="0" y="4973597"/>
                </a:lnTo>
                <a:close/>
              </a:path>
            </a:pathLst>
          </a:custGeom>
          <a:solidFill>
            <a:schemeClr val="bg1"/>
          </a:solidFill>
          <a:effectLst/>
        </p:spPr>
        <p:txBody>
          <a:bodyPr wrap="square">
            <a:noAutofit/>
          </a:bodyPr>
          <a:lstStyle/>
          <a:p>
            <a:endParaRPr lang="en-US"/>
          </a:p>
        </p:txBody>
      </p:sp>
      <p:sp>
        <p:nvSpPr>
          <p:cNvPr id="7" name="Picture Placeholder 6">
            <a:extLst>
              <a:ext uri="{FF2B5EF4-FFF2-40B4-BE49-F238E27FC236}">
                <a16:creationId xmlns:a16="http://schemas.microsoft.com/office/drawing/2014/main" id="{5BB221D4-2265-4A92-A61A-3C3DB533C9D4}"/>
              </a:ext>
            </a:extLst>
          </p:cNvPr>
          <p:cNvSpPr>
            <a:spLocks noGrp="1"/>
          </p:cNvSpPr>
          <p:nvPr>
            <p:ph type="pic" sz="quarter" idx="11"/>
          </p:nvPr>
        </p:nvSpPr>
        <p:spPr>
          <a:xfrm>
            <a:off x="1474199" y="2105890"/>
            <a:ext cx="1228178" cy="1228178"/>
          </a:xfrm>
          <a:custGeom>
            <a:avLst/>
            <a:gdLst>
              <a:gd name="connsiteX0" fmla="*/ 614089 w 1228178"/>
              <a:gd name="connsiteY0" fmla="*/ 0 h 1228178"/>
              <a:gd name="connsiteX1" fmla="*/ 1228178 w 1228178"/>
              <a:gd name="connsiteY1" fmla="*/ 614089 h 1228178"/>
              <a:gd name="connsiteX2" fmla="*/ 614089 w 1228178"/>
              <a:gd name="connsiteY2" fmla="*/ 1228178 h 1228178"/>
              <a:gd name="connsiteX3" fmla="*/ 0 w 1228178"/>
              <a:gd name="connsiteY3" fmla="*/ 614089 h 1228178"/>
              <a:gd name="connsiteX4" fmla="*/ 614089 w 1228178"/>
              <a:gd name="connsiteY4" fmla="*/ 0 h 122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8178" h="1228178">
                <a:moveTo>
                  <a:pt x="614089" y="0"/>
                </a:moveTo>
                <a:cubicBezTo>
                  <a:pt x="953241" y="0"/>
                  <a:pt x="1228178" y="274937"/>
                  <a:pt x="1228178" y="614089"/>
                </a:cubicBezTo>
                <a:cubicBezTo>
                  <a:pt x="1228178" y="953241"/>
                  <a:pt x="953241" y="1228178"/>
                  <a:pt x="614089" y="1228178"/>
                </a:cubicBezTo>
                <a:cubicBezTo>
                  <a:pt x="274937" y="1228178"/>
                  <a:pt x="0" y="953241"/>
                  <a:pt x="0" y="614089"/>
                </a:cubicBezTo>
                <a:cubicBezTo>
                  <a:pt x="0" y="274937"/>
                  <a:pt x="274937" y="0"/>
                  <a:pt x="614089" y="0"/>
                </a:cubicBezTo>
                <a:close/>
              </a:path>
            </a:pathLst>
          </a:custGeom>
        </p:spPr>
        <p:txBody>
          <a:bodyPr wrap="square">
            <a:noAutofit/>
          </a:bodyPr>
          <a:lstStyle/>
          <a:p>
            <a:endParaRPr lang="en-US"/>
          </a:p>
        </p:txBody>
      </p:sp>
    </p:spTree>
    <p:extLst>
      <p:ext uri="{BB962C8B-B14F-4D97-AF65-F5344CB8AC3E}">
        <p14:creationId xmlns:p14="http://schemas.microsoft.com/office/powerpoint/2010/main" val="4033828853"/>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Title Only">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64CFF7B1-DA1D-4CFC-8BCE-9734438B5AA7}"/>
              </a:ext>
            </a:extLst>
          </p:cNvPr>
          <p:cNvSpPr>
            <a:spLocks noGrp="1"/>
          </p:cNvSpPr>
          <p:nvPr>
            <p:ph type="pic" sz="quarter" idx="10"/>
          </p:nvPr>
        </p:nvSpPr>
        <p:spPr>
          <a:xfrm>
            <a:off x="872364" y="2015254"/>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
        <p:nvSpPr>
          <p:cNvPr id="12" name="Picture Placeholder 11">
            <a:extLst>
              <a:ext uri="{FF2B5EF4-FFF2-40B4-BE49-F238E27FC236}">
                <a16:creationId xmlns:a16="http://schemas.microsoft.com/office/drawing/2014/main" id="{057CB274-7BDE-4A62-85DB-014B202148BA}"/>
              </a:ext>
            </a:extLst>
          </p:cNvPr>
          <p:cNvSpPr>
            <a:spLocks noGrp="1"/>
          </p:cNvSpPr>
          <p:nvPr>
            <p:ph type="pic" sz="quarter" idx="11"/>
          </p:nvPr>
        </p:nvSpPr>
        <p:spPr>
          <a:xfrm>
            <a:off x="4529964" y="2015253"/>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
        <p:nvSpPr>
          <p:cNvPr id="15" name="Picture Placeholder 14">
            <a:extLst>
              <a:ext uri="{FF2B5EF4-FFF2-40B4-BE49-F238E27FC236}">
                <a16:creationId xmlns:a16="http://schemas.microsoft.com/office/drawing/2014/main" id="{DDE6BE5A-E303-419E-9829-5CB6E4D62CEE}"/>
              </a:ext>
            </a:extLst>
          </p:cNvPr>
          <p:cNvSpPr>
            <a:spLocks noGrp="1"/>
          </p:cNvSpPr>
          <p:nvPr>
            <p:ph type="pic" sz="quarter" idx="12"/>
          </p:nvPr>
        </p:nvSpPr>
        <p:spPr>
          <a:xfrm>
            <a:off x="8187563" y="2016663"/>
            <a:ext cx="2556934" cy="2690990"/>
          </a:xfrm>
          <a:custGeom>
            <a:avLst/>
            <a:gdLst>
              <a:gd name="connsiteX0" fmla="*/ 0 w 2556934"/>
              <a:gd name="connsiteY0" fmla="*/ 0 h 2690990"/>
              <a:gd name="connsiteX1" fmla="*/ 2556934 w 2556934"/>
              <a:gd name="connsiteY1" fmla="*/ 0 h 2690990"/>
              <a:gd name="connsiteX2" fmla="*/ 2556934 w 2556934"/>
              <a:gd name="connsiteY2" fmla="*/ 2152792 h 2690990"/>
              <a:gd name="connsiteX3" fmla="*/ 0 w 2556934"/>
              <a:gd name="connsiteY3" fmla="*/ 2690990 h 2690990"/>
            </a:gdLst>
            <a:ahLst/>
            <a:cxnLst>
              <a:cxn ang="0">
                <a:pos x="connsiteX0" y="connsiteY0"/>
              </a:cxn>
              <a:cxn ang="0">
                <a:pos x="connsiteX1" y="connsiteY1"/>
              </a:cxn>
              <a:cxn ang="0">
                <a:pos x="connsiteX2" y="connsiteY2"/>
              </a:cxn>
              <a:cxn ang="0">
                <a:pos x="connsiteX3" y="connsiteY3"/>
              </a:cxn>
            </a:cxnLst>
            <a:rect l="l" t="t" r="r" b="b"/>
            <a:pathLst>
              <a:path w="2556934" h="2690990">
                <a:moveTo>
                  <a:pt x="0" y="0"/>
                </a:moveTo>
                <a:lnTo>
                  <a:pt x="2556934" y="0"/>
                </a:lnTo>
                <a:lnTo>
                  <a:pt x="2556934" y="2152792"/>
                </a:lnTo>
                <a:lnTo>
                  <a:pt x="0" y="2690990"/>
                </a:lnTo>
                <a:close/>
              </a:path>
            </a:pathLst>
          </a:custGeom>
        </p:spPr>
        <p:txBody>
          <a:bodyPr wrap="square">
            <a:noAutofit/>
          </a:bodyPr>
          <a:lstStyle/>
          <a:p>
            <a:endParaRPr lang="en-US"/>
          </a:p>
        </p:txBody>
      </p:sp>
    </p:spTree>
    <p:extLst>
      <p:ext uri="{BB962C8B-B14F-4D97-AF65-F5344CB8AC3E}">
        <p14:creationId xmlns:p14="http://schemas.microsoft.com/office/powerpoint/2010/main" val="3352087309"/>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Title Only">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3342778E-590B-408E-ACDD-69E54129B710}"/>
              </a:ext>
            </a:extLst>
          </p:cNvPr>
          <p:cNvSpPr>
            <a:spLocks noGrp="1"/>
          </p:cNvSpPr>
          <p:nvPr>
            <p:ph type="pic" sz="quarter" idx="10"/>
          </p:nvPr>
        </p:nvSpPr>
        <p:spPr>
          <a:xfrm>
            <a:off x="779739" y="1730715"/>
            <a:ext cx="3103960" cy="3103960"/>
          </a:xfrm>
          <a:custGeom>
            <a:avLst/>
            <a:gdLst>
              <a:gd name="connsiteX0" fmla="*/ 1551980 w 3103960"/>
              <a:gd name="connsiteY0" fmla="*/ 0 h 3103960"/>
              <a:gd name="connsiteX1" fmla="*/ 1838636 w 3103960"/>
              <a:gd name="connsiteY1" fmla="*/ 118737 h 3103960"/>
              <a:gd name="connsiteX2" fmla="*/ 2985223 w 3103960"/>
              <a:gd name="connsiteY2" fmla="*/ 1265324 h 3103960"/>
              <a:gd name="connsiteX3" fmla="*/ 2985223 w 3103960"/>
              <a:gd name="connsiteY3" fmla="*/ 1838636 h 3103960"/>
              <a:gd name="connsiteX4" fmla="*/ 1838636 w 3103960"/>
              <a:gd name="connsiteY4" fmla="*/ 2985223 h 3103960"/>
              <a:gd name="connsiteX5" fmla="*/ 1265325 w 3103960"/>
              <a:gd name="connsiteY5" fmla="*/ 2985223 h 3103960"/>
              <a:gd name="connsiteX6" fmla="*/ 118737 w 3103960"/>
              <a:gd name="connsiteY6" fmla="*/ 1838636 h 3103960"/>
              <a:gd name="connsiteX7" fmla="*/ 118737 w 3103960"/>
              <a:gd name="connsiteY7" fmla="*/ 1265324 h 3103960"/>
              <a:gd name="connsiteX8" fmla="*/ 1265325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6" y="118737"/>
                </a:cubicBezTo>
                <a:lnTo>
                  <a:pt x="2985223" y="1265324"/>
                </a:lnTo>
                <a:cubicBezTo>
                  <a:pt x="3143539" y="1423640"/>
                  <a:pt x="3143539" y="1680320"/>
                  <a:pt x="2985223" y="1838636"/>
                </a:cubicBezTo>
                <a:lnTo>
                  <a:pt x="1838636" y="2985223"/>
                </a:lnTo>
                <a:cubicBezTo>
                  <a:pt x="1680320" y="3143539"/>
                  <a:pt x="1423640" y="3143539"/>
                  <a:pt x="1265325" y="2985223"/>
                </a:cubicBezTo>
                <a:lnTo>
                  <a:pt x="118737" y="1838636"/>
                </a:lnTo>
                <a:cubicBezTo>
                  <a:pt x="-39579" y="1680320"/>
                  <a:pt x="-39579" y="1423640"/>
                  <a:pt x="118737" y="1265324"/>
                </a:cubicBezTo>
                <a:lnTo>
                  <a:pt x="1265325" y="118737"/>
                </a:lnTo>
                <a:cubicBezTo>
                  <a:pt x="1344482" y="39579"/>
                  <a:pt x="1448231" y="0"/>
                  <a:pt x="1551980" y="0"/>
                </a:cubicBezTo>
                <a:close/>
              </a:path>
            </a:pathLst>
          </a:custGeom>
        </p:spPr>
        <p:txBody>
          <a:bodyPr wrap="square">
            <a:noAutofit/>
          </a:bodyPr>
          <a:lstStyle/>
          <a:p>
            <a:endParaRPr lang="en-US"/>
          </a:p>
        </p:txBody>
      </p:sp>
      <p:sp>
        <p:nvSpPr>
          <p:cNvPr id="17" name="Picture Placeholder 16">
            <a:extLst>
              <a:ext uri="{FF2B5EF4-FFF2-40B4-BE49-F238E27FC236}">
                <a16:creationId xmlns:a16="http://schemas.microsoft.com/office/drawing/2014/main" id="{E9C0C649-5B86-4A9F-AF68-4D0555E3522B}"/>
              </a:ext>
            </a:extLst>
          </p:cNvPr>
          <p:cNvSpPr>
            <a:spLocks noGrp="1"/>
          </p:cNvSpPr>
          <p:nvPr>
            <p:ph type="pic" sz="quarter" idx="11"/>
          </p:nvPr>
        </p:nvSpPr>
        <p:spPr>
          <a:xfrm>
            <a:off x="4544017" y="1730713"/>
            <a:ext cx="3103960" cy="3103960"/>
          </a:xfrm>
          <a:custGeom>
            <a:avLst/>
            <a:gdLst>
              <a:gd name="connsiteX0" fmla="*/ 1551980 w 3103960"/>
              <a:gd name="connsiteY0" fmla="*/ 0 h 3103960"/>
              <a:gd name="connsiteX1" fmla="*/ 1838636 w 3103960"/>
              <a:gd name="connsiteY1" fmla="*/ 118737 h 3103960"/>
              <a:gd name="connsiteX2" fmla="*/ 2985223 w 3103960"/>
              <a:gd name="connsiteY2" fmla="*/ 1265324 h 3103960"/>
              <a:gd name="connsiteX3" fmla="*/ 2985223 w 3103960"/>
              <a:gd name="connsiteY3" fmla="*/ 1838636 h 3103960"/>
              <a:gd name="connsiteX4" fmla="*/ 1838636 w 3103960"/>
              <a:gd name="connsiteY4" fmla="*/ 2985223 h 3103960"/>
              <a:gd name="connsiteX5" fmla="*/ 1265324 w 3103960"/>
              <a:gd name="connsiteY5" fmla="*/ 2985223 h 3103960"/>
              <a:gd name="connsiteX6" fmla="*/ 118737 w 3103960"/>
              <a:gd name="connsiteY6" fmla="*/ 1838636 h 3103960"/>
              <a:gd name="connsiteX7" fmla="*/ 118737 w 3103960"/>
              <a:gd name="connsiteY7" fmla="*/ 1265324 h 3103960"/>
              <a:gd name="connsiteX8" fmla="*/ 1265324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6" y="118737"/>
                </a:cubicBezTo>
                <a:lnTo>
                  <a:pt x="2985223" y="1265324"/>
                </a:lnTo>
                <a:cubicBezTo>
                  <a:pt x="3143539" y="1423640"/>
                  <a:pt x="3143539" y="1680320"/>
                  <a:pt x="2985223" y="1838636"/>
                </a:cubicBezTo>
                <a:lnTo>
                  <a:pt x="1838636" y="2985223"/>
                </a:lnTo>
                <a:cubicBezTo>
                  <a:pt x="1680320" y="3143539"/>
                  <a:pt x="1423640" y="3143539"/>
                  <a:pt x="1265324" y="2985223"/>
                </a:cubicBezTo>
                <a:lnTo>
                  <a:pt x="118737" y="1838636"/>
                </a:lnTo>
                <a:cubicBezTo>
                  <a:pt x="-39579" y="1680320"/>
                  <a:pt x="-39579" y="1423640"/>
                  <a:pt x="118737" y="1265324"/>
                </a:cubicBezTo>
                <a:lnTo>
                  <a:pt x="1265324" y="118737"/>
                </a:lnTo>
                <a:cubicBezTo>
                  <a:pt x="1344483" y="39579"/>
                  <a:pt x="1448231" y="0"/>
                  <a:pt x="1551980" y="0"/>
                </a:cubicBezTo>
                <a:close/>
              </a:path>
            </a:pathLst>
          </a:custGeom>
        </p:spPr>
        <p:txBody>
          <a:bodyPr wrap="square">
            <a:noAutofit/>
          </a:bodyPr>
          <a:lstStyle/>
          <a:p>
            <a:endParaRPr lang="en-US"/>
          </a:p>
        </p:txBody>
      </p:sp>
      <p:sp>
        <p:nvSpPr>
          <p:cNvPr id="20" name="Picture Placeholder 19">
            <a:extLst>
              <a:ext uri="{FF2B5EF4-FFF2-40B4-BE49-F238E27FC236}">
                <a16:creationId xmlns:a16="http://schemas.microsoft.com/office/drawing/2014/main" id="{E8CC8873-6832-4DB6-9880-066215A9770D}"/>
              </a:ext>
            </a:extLst>
          </p:cNvPr>
          <p:cNvSpPr>
            <a:spLocks noGrp="1"/>
          </p:cNvSpPr>
          <p:nvPr>
            <p:ph type="pic" sz="quarter" idx="12"/>
          </p:nvPr>
        </p:nvSpPr>
        <p:spPr>
          <a:xfrm>
            <a:off x="8308295" y="1730713"/>
            <a:ext cx="3103960" cy="3103960"/>
          </a:xfrm>
          <a:custGeom>
            <a:avLst/>
            <a:gdLst>
              <a:gd name="connsiteX0" fmla="*/ 1551980 w 3103960"/>
              <a:gd name="connsiteY0" fmla="*/ 0 h 3103960"/>
              <a:gd name="connsiteX1" fmla="*/ 1838635 w 3103960"/>
              <a:gd name="connsiteY1" fmla="*/ 118737 h 3103960"/>
              <a:gd name="connsiteX2" fmla="*/ 2985223 w 3103960"/>
              <a:gd name="connsiteY2" fmla="*/ 1265324 h 3103960"/>
              <a:gd name="connsiteX3" fmla="*/ 2985223 w 3103960"/>
              <a:gd name="connsiteY3" fmla="*/ 1838636 h 3103960"/>
              <a:gd name="connsiteX4" fmla="*/ 1838635 w 3103960"/>
              <a:gd name="connsiteY4" fmla="*/ 2985223 h 3103960"/>
              <a:gd name="connsiteX5" fmla="*/ 1265325 w 3103960"/>
              <a:gd name="connsiteY5" fmla="*/ 2985223 h 3103960"/>
              <a:gd name="connsiteX6" fmla="*/ 118737 w 3103960"/>
              <a:gd name="connsiteY6" fmla="*/ 1838636 h 3103960"/>
              <a:gd name="connsiteX7" fmla="*/ 118737 w 3103960"/>
              <a:gd name="connsiteY7" fmla="*/ 1265324 h 3103960"/>
              <a:gd name="connsiteX8" fmla="*/ 1265325 w 3103960"/>
              <a:gd name="connsiteY8" fmla="*/ 118737 h 3103960"/>
              <a:gd name="connsiteX9" fmla="*/ 1551980 w 3103960"/>
              <a:gd name="connsiteY9" fmla="*/ 0 h 3103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03960" h="3103960">
                <a:moveTo>
                  <a:pt x="1551980" y="0"/>
                </a:moveTo>
                <a:cubicBezTo>
                  <a:pt x="1655729" y="0"/>
                  <a:pt x="1759478" y="39579"/>
                  <a:pt x="1838635" y="118737"/>
                </a:cubicBezTo>
                <a:lnTo>
                  <a:pt x="2985223" y="1265324"/>
                </a:lnTo>
                <a:cubicBezTo>
                  <a:pt x="3143539" y="1423640"/>
                  <a:pt x="3143539" y="1680320"/>
                  <a:pt x="2985223" y="1838636"/>
                </a:cubicBezTo>
                <a:lnTo>
                  <a:pt x="1838635" y="2985223"/>
                </a:lnTo>
                <a:cubicBezTo>
                  <a:pt x="1680320" y="3143539"/>
                  <a:pt x="1423640" y="3143539"/>
                  <a:pt x="1265325" y="2985223"/>
                </a:cubicBezTo>
                <a:lnTo>
                  <a:pt x="118737" y="1838636"/>
                </a:lnTo>
                <a:cubicBezTo>
                  <a:pt x="-39579" y="1680320"/>
                  <a:pt x="-39579" y="1423640"/>
                  <a:pt x="118737" y="1265324"/>
                </a:cubicBezTo>
                <a:lnTo>
                  <a:pt x="1265325" y="118737"/>
                </a:lnTo>
                <a:cubicBezTo>
                  <a:pt x="1344483" y="39579"/>
                  <a:pt x="1448231" y="0"/>
                  <a:pt x="1551980" y="0"/>
                </a:cubicBezTo>
                <a:close/>
              </a:path>
            </a:pathLst>
          </a:custGeom>
        </p:spPr>
        <p:txBody>
          <a:bodyPr wrap="square">
            <a:noAutofit/>
          </a:bodyPr>
          <a:lstStyle/>
          <a:p>
            <a:endParaRPr lang="en-US"/>
          </a:p>
        </p:txBody>
      </p:sp>
    </p:spTree>
    <p:extLst>
      <p:ext uri="{BB962C8B-B14F-4D97-AF65-F5344CB8AC3E}">
        <p14:creationId xmlns:p14="http://schemas.microsoft.com/office/powerpoint/2010/main" val="1135890635"/>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5_Title Only">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CD458F9-34D6-4FD7-8CAB-0AED88AB8EAB}"/>
              </a:ext>
            </a:extLst>
          </p:cNvPr>
          <p:cNvSpPr>
            <a:spLocks noGrp="1"/>
          </p:cNvSpPr>
          <p:nvPr>
            <p:ph type="pic" sz="quarter" idx="10"/>
          </p:nvPr>
        </p:nvSpPr>
        <p:spPr>
          <a:xfrm>
            <a:off x="2341418" y="1759527"/>
            <a:ext cx="3560618" cy="3283528"/>
          </a:xfrm>
          <a:custGeom>
            <a:avLst/>
            <a:gdLst>
              <a:gd name="connsiteX0" fmla="*/ 0 w 3560618"/>
              <a:gd name="connsiteY0" fmla="*/ 0 h 3283528"/>
              <a:gd name="connsiteX1" fmla="*/ 3560618 w 3560618"/>
              <a:gd name="connsiteY1" fmla="*/ 0 h 3283528"/>
              <a:gd name="connsiteX2" fmla="*/ 3560618 w 3560618"/>
              <a:gd name="connsiteY2" fmla="*/ 3283528 h 3283528"/>
              <a:gd name="connsiteX3" fmla="*/ 0 w 3560618"/>
              <a:gd name="connsiteY3" fmla="*/ 3283528 h 3283528"/>
            </a:gdLst>
            <a:ahLst/>
            <a:cxnLst>
              <a:cxn ang="0">
                <a:pos x="connsiteX0" y="connsiteY0"/>
              </a:cxn>
              <a:cxn ang="0">
                <a:pos x="connsiteX1" y="connsiteY1"/>
              </a:cxn>
              <a:cxn ang="0">
                <a:pos x="connsiteX2" y="connsiteY2"/>
              </a:cxn>
              <a:cxn ang="0">
                <a:pos x="connsiteX3" y="connsiteY3"/>
              </a:cxn>
            </a:cxnLst>
            <a:rect l="l" t="t" r="r" b="b"/>
            <a:pathLst>
              <a:path w="3560618" h="3283528">
                <a:moveTo>
                  <a:pt x="0" y="0"/>
                </a:moveTo>
                <a:lnTo>
                  <a:pt x="3560618" y="0"/>
                </a:lnTo>
                <a:lnTo>
                  <a:pt x="3560618" y="3283528"/>
                </a:lnTo>
                <a:lnTo>
                  <a:pt x="0" y="3283528"/>
                </a:lnTo>
                <a:close/>
              </a:path>
            </a:pathLst>
          </a:custGeom>
        </p:spPr>
        <p:txBody>
          <a:bodyPr wrap="square">
            <a:noAutofit/>
          </a:bodyPr>
          <a:lstStyle/>
          <a:p>
            <a:endParaRPr lang="en-US"/>
          </a:p>
        </p:txBody>
      </p:sp>
    </p:spTree>
    <p:extLst>
      <p:ext uri="{BB962C8B-B14F-4D97-AF65-F5344CB8AC3E}">
        <p14:creationId xmlns:p14="http://schemas.microsoft.com/office/powerpoint/2010/main" val="1621252560"/>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1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C025F44-AE29-41E7-8744-EABEBD339B37}"/>
              </a:ext>
            </a:extLst>
          </p:cNvPr>
          <p:cNvSpPr>
            <a:spLocks noGrp="1"/>
          </p:cNvSpPr>
          <p:nvPr>
            <p:ph type="pic" sz="quarter" idx="11"/>
          </p:nvPr>
        </p:nvSpPr>
        <p:spPr>
          <a:xfrm>
            <a:off x="1863968" y="2291860"/>
            <a:ext cx="2461846" cy="3235570"/>
          </a:xfrm>
          <a:custGeom>
            <a:avLst/>
            <a:gdLst>
              <a:gd name="connsiteX0" fmla="*/ 0 w 2461846"/>
              <a:gd name="connsiteY0" fmla="*/ 0 h 3235570"/>
              <a:gd name="connsiteX1" fmla="*/ 2461846 w 2461846"/>
              <a:gd name="connsiteY1" fmla="*/ 0 h 3235570"/>
              <a:gd name="connsiteX2" fmla="*/ 2461846 w 2461846"/>
              <a:gd name="connsiteY2" fmla="*/ 3235570 h 3235570"/>
              <a:gd name="connsiteX3" fmla="*/ 0 w 2461846"/>
              <a:gd name="connsiteY3" fmla="*/ 3235570 h 3235570"/>
            </a:gdLst>
            <a:ahLst/>
            <a:cxnLst>
              <a:cxn ang="0">
                <a:pos x="connsiteX0" y="connsiteY0"/>
              </a:cxn>
              <a:cxn ang="0">
                <a:pos x="connsiteX1" y="connsiteY1"/>
              </a:cxn>
              <a:cxn ang="0">
                <a:pos x="connsiteX2" y="connsiteY2"/>
              </a:cxn>
              <a:cxn ang="0">
                <a:pos x="connsiteX3" y="connsiteY3"/>
              </a:cxn>
            </a:cxnLst>
            <a:rect l="l" t="t" r="r" b="b"/>
            <a:pathLst>
              <a:path w="2461846" h="3235570">
                <a:moveTo>
                  <a:pt x="0" y="0"/>
                </a:moveTo>
                <a:lnTo>
                  <a:pt x="2461846" y="0"/>
                </a:lnTo>
                <a:lnTo>
                  <a:pt x="2461846" y="3235570"/>
                </a:lnTo>
                <a:lnTo>
                  <a:pt x="0" y="3235570"/>
                </a:lnTo>
                <a:close/>
              </a:path>
            </a:pathLst>
          </a:custGeom>
        </p:spPr>
        <p:txBody>
          <a:bodyPr wrap="square">
            <a:noAutofit/>
          </a:bodyPr>
          <a:lstStyle/>
          <a:p>
            <a:endParaRPr lang="en-US"/>
          </a:p>
        </p:txBody>
      </p:sp>
    </p:spTree>
    <p:extLst>
      <p:ext uri="{BB962C8B-B14F-4D97-AF65-F5344CB8AC3E}">
        <p14:creationId xmlns:p14="http://schemas.microsoft.com/office/powerpoint/2010/main" val="1591686341"/>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96A1ECBA-B814-40B6-8ADD-8F6A62B15447}"/>
              </a:ext>
            </a:extLst>
          </p:cNvPr>
          <p:cNvSpPr>
            <a:spLocks noGrp="1"/>
          </p:cNvSpPr>
          <p:nvPr>
            <p:ph type="pic" sz="quarter" idx="12"/>
          </p:nvPr>
        </p:nvSpPr>
        <p:spPr>
          <a:xfrm>
            <a:off x="6180552" y="632109"/>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4" name="Picture Placeholder 13">
            <a:extLst>
              <a:ext uri="{FF2B5EF4-FFF2-40B4-BE49-F238E27FC236}">
                <a16:creationId xmlns:a16="http://schemas.microsoft.com/office/drawing/2014/main" id="{D7FBA5BA-FCDA-42F5-AEF5-AD8D52090CD2}"/>
              </a:ext>
            </a:extLst>
          </p:cNvPr>
          <p:cNvSpPr>
            <a:spLocks noGrp="1"/>
          </p:cNvSpPr>
          <p:nvPr>
            <p:ph type="pic" sz="quarter" idx="13"/>
          </p:nvPr>
        </p:nvSpPr>
        <p:spPr>
          <a:xfrm>
            <a:off x="6180552" y="3518839"/>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9" name="Picture Placeholder 8">
            <a:extLst>
              <a:ext uri="{FF2B5EF4-FFF2-40B4-BE49-F238E27FC236}">
                <a16:creationId xmlns:a16="http://schemas.microsoft.com/office/drawing/2014/main" id="{F328D66E-6C18-487C-8DE7-C2F5DF1D336F}"/>
              </a:ext>
            </a:extLst>
          </p:cNvPr>
          <p:cNvSpPr>
            <a:spLocks noGrp="1"/>
          </p:cNvSpPr>
          <p:nvPr>
            <p:ph type="pic" sz="quarter" idx="10"/>
          </p:nvPr>
        </p:nvSpPr>
        <p:spPr>
          <a:xfrm>
            <a:off x="698863" y="632110"/>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2" name="Picture Placeholder 11">
            <a:extLst>
              <a:ext uri="{FF2B5EF4-FFF2-40B4-BE49-F238E27FC236}">
                <a16:creationId xmlns:a16="http://schemas.microsoft.com/office/drawing/2014/main" id="{93041D50-AA7E-4FF2-AE9C-B011C739EE7F}"/>
              </a:ext>
            </a:extLst>
          </p:cNvPr>
          <p:cNvSpPr>
            <a:spLocks noGrp="1"/>
          </p:cNvSpPr>
          <p:nvPr>
            <p:ph type="pic" sz="quarter" idx="11"/>
          </p:nvPr>
        </p:nvSpPr>
        <p:spPr>
          <a:xfrm>
            <a:off x="698863" y="3518840"/>
            <a:ext cx="5312585" cy="2707050"/>
          </a:xfrm>
          <a:custGeom>
            <a:avLst/>
            <a:gdLst>
              <a:gd name="connsiteX0" fmla="*/ 0 w 5312585"/>
              <a:gd name="connsiteY0" fmla="*/ 0 h 2707050"/>
              <a:gd name="connsiteX1" fmla="*/ 5312585 w 5312585"/>
              <a:gd name="connsiteY1" fmla="*/ 0 h 2707050"/>
              <a:gd name="connsiteX2" fmla="*/ 5312585 w 5312585"/>
              <a:gd name="connsiteY2" fmla="*/ 2707050 h 2707050"/>
              <a:gd name="connsiteX3" fmla="*/ 0 w 5312585"/>
              <a:gd name="connsiteY3" fmla="*/ 2707050 h 2707050"/>
            </a:gdLst>
            <a:ahLst/>
            <a:cxnLst>
              <a:cxn ang="0">
                <a:pos x="connsiteX0" y="connsiteY0"/>
              </a:cxn>
              <a:cxn ang="0">
                <a:pos x="connsiteX1" y="connsiteY1"/>
              </a:cxn>
              <a:cxn ang="0">
                <a:pos x="connsiteX2" y="connsiteY2"/>
              </a:cxn>
              <a:cxn ang="0">
                <a:pos x="connsiteX3" y="connsiteY3"/>
              </a:cxn>
            </a:cxnLst>
            <a:rect l="l" t="t" r="r" b="b"/>
            <a:pathLst>
              <a:path w="5312585" h="2707050">
                <a:moveTo>
                  <a:pt x="0" y="0"/>
                </a:moveTo>
                <a:lnTo>
                  <a:pt x="5312585" y="0"/>
                </a:lnTo>
                <a:lnTo>
                  <a:pt x="5312585" y="2707050"/>
                </a:lnTo>
                <a:lnTo>
                  <a:pt x="0" y="2707050"/>
                </a:lnTo>
                <a:close/>
              </a:path>
            </a:pathLst>
          </a:custGeom>
        </p:spPr>
        <p:txBody>
          <a:bodyPr wrap="square">
            <a:noAutofit/>
          </a:bodyPr>
          <a:lstStyle/>
          <a:p>
            <a:endParaRPr lang="en-US"/>
          </a:p>
        </p:txBody>
      </p:sp>
      <p:sp>
        <p:nvSpPr>
          <p:cNvPr id="16" name="Picture Placeholder 15">
            <a:extLst>
              <a:ext uri="{FF2B5EF4-FFF2-40B4-BE49-F238E27FC236}">
                <a16:creationId xmlns:a16="http://schemas.microsoft.com/office/drawing/2014/main" id="{872EFAC8-4609-480A-B193-19D83169E609}"/>
              </a:ext>
            </a:extLst>
          </p:cNvPr>
          <p:cNvSpPr>
            <a:spLocks noGrp="1"/>
          </p:cNvSpPr>
          <p:nvPr>
            <p:ph type="pic" sz="quarter" idx="14"/>
          </p:nvPr>
        </p:nvSpPr>
        <p:spPr>
          <a:xfrm>
            <a:off x="3439319" y="631825"/>
            <a:ext cx="5313363" cy="6226175"/>
          </a:xfrm>
          <a:prstGeom prst="rect">
            <a:avLst/>
          </a:prstGeom>
        </p:spPr>
        <p:txBody>
          <a:bodyPr/>
          <a:lstStyle/>
          <a:p>
            <a:endParaRPr lang="en-US"/>
          </a:p>
        </p:txBody>
      </p:sp>
    </p:spTree>
    <p:extLst>
      <p:ext uri="{BB962C8B-B14F-4D97-AF65-F5344CB8AC3E}">
        <p14:creationId xmlns:p14="http://schemas.microsoft.com/office/powerpoint/2010/main" val="2421465640"/>
      </p:ext>
    </p:extLst>
  </p:cSld>
  <p:clrMapOvr>
    <a:masterClrMapping/>
  </p:clrMapOvr>
  <p:transition spd="slow"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29E2E76-608F-4EFA-B304-D9DB5F871D31}"/>
              </a:ext>
            </a:extLst>
          </p:cNvPr>
          <p:cNvSpPr>
            <a:spLocks noGrp="1"/>
          </p:cNvSpPr>
          <p:nvPr>
            <p:ph type="pic" sz="quarter" idx="10"/>
          </p:nvPr>
        </p:nvSpPr>
        <p:spPr>
          <a:xfrm>
            <a:off x="0" y="1"/>
            <a:ext cx="5042262" cy="3429000"/>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10" name="Picture Placeholder 9">
            <a:extLst>
              <a:ext uri="{FF2B5EF4-FFF2-40B4-BE49-F238E27FC236}">
                <a16:creationId xmlns:a16="http://schemas.microsoft.com/office/drawing/2014/main" id="{A4D1C910-7D0C-4161-A757-4A2485DD5828}"/>
              </a:ext>
            </a:extLst>
          </p:cNvPr>
          <p:cNvSpPr>
            <a:spLocks noGrp="1"/>
          </p:cNvSpPr>
          <p:nvPr>
            <p:ph type="pic" sz="quarter" idx="11"/>
          </p:nvPr>
        </p:nvSpPr>
        <p:spPr>
          <a:xfrm>
            <a:off x="1" y="3429000"/>
            <a:ext cx="5042262" cy="3429000"/>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417501696"/>
      </p:ext>
    </p:extLst>
  </p:cSld>
  <p:clrMapOvr>
    <a:masterClrMapping/>
  </p:clrMapOvr>
  <p:transition spd="slow" advClick="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99_Custom Layout">
    <p:spTree>
      <p:nvGrpSpPr>
        <p:cNvPr id="1" name=""/>
        <p:cNvGrpSpPr/>
        <p:nvPr/>
      </p:nvGrpSpPr>
      <p:grpSpPr>
        <a:xfrm>
          <a:off x="0" y="0"/>
          <a:ext cx="0" cy="0"/>
          <a:chOff x="0" y="0"/>
          <a:chExt cx="0" cy="0"/>
        </a:xfrm>
      </p:grpSpPr>
      <p:sp>
        <p:nvSpPr>
          <p:cNvPr id="12" name="Picture Placeholder 5"/>
          <p:cNvSpPr>
            <a:spLocks noGrp="1"/>
          </p:cNvSpPr>
          <p:nvPr>
            <p:ph type="pic" sz="quarter" idx="10"/>
          </p:nvPr>
        </p:nvSpPr>
        <p:spPr>
          <a:xfrm>
            <a:off x="508411" y="443135"/>
            <a:ext cx="3071812" cy="2840831"/>
          </a:xfrm>
          <a:prstGeom prst="rect">
            <a:avLst/>
          </a:prstGeom>
          <a:noFill/>
        </p:spPr>
        <p:txBody>
          <a:bodyPr/>
          <a:lstStyle/>
          <a:p>
            <a:endParaRPr lang="en-US"/>
          </a:p>
        </p:txBody>
      </p:sp>
      <p:sp>
        <p:nvSpPr>
          <p:cNvPr id="14" name="Picture Placeholder 5"/>
          <p:cNvSpPr>
            <a:spLocks noGrp="1"/>
          </p:cNvSpPr>
          <p:nvPr>
            <p:ph type="pic" sz="quarter" idx="12"/>
          </p:nvPr>
        </p:nvSpPr>
        <p:spPr>
          <a:xfrm>
            <a:off x="8616477" y="443136"/>
            <a:ext cx="3071812" cy="2840831"/>
          </a:xfrm>
          <a:prstGeom prst="rect">
            <a:avLst/>
          </a:prstGeom>
          <a:noFill/>
        </p:spPr>
        <p:txBody>
          <a:bodyPr/>
          <a:lstStyle/>
          <a:p>
            <a:endParaRPr lang="en-US"/>
          </a:p>
        </p:txBody>
      </p:sp>
      <p:sp>
        <p:nvSpPr>
          <p:cNvPr id="16" name="Picture Placeholder 5"/>
          <p:cNvSpPr>
            <a:spLocks noGrp="1"/>
          </p:cNvSpPr>
          <p:nvPr>
            <p:ph type="pic" sz="quarter" idx="14"/>
          </p:nvPr>
        </p:nvSpPr>
        <p:spPr>
          <a:xfrm>
            <a:off x="5388164" y="3351387"/>
            <a:ext cx="4879753" cy="2837290"/>
          </a:xfrm>
          <a:prstGeom prst="rect">
            <a:avLst/>
          </a:prstGeom>
          <a:noFill/>
        </p:spPr>
        <p:txBody>
          <a:bodyPr/>
          <a:lstStyle/>
          <a:p>
            <a:endParaRPr lang="en-US" dirty="0"/>
          </a:p>
        </p:txBody>
      </p:sp>
      <p:sp>
        <p:nvSpPr>
          <p:cNvPr id="17" name="Picture Placeholder 5"/>
          <p:cNvSpPr>
            <a:spLocks noGrp="1"/>
          </p:cNvSpPr>
          <p:nvPr>
            <p:ph type="pic" sz="quarter" idx="15"/>
          </p:nvPr>
        </p:nvSpPr>
        <p:spPr>
          <a:xfrm>
            <a:off x="508411" y="3365452"/>
            <a:ext cx="4879753" cy="2837290"/>
          </a:xfrm>
          <a:prstGeom prst="rect">
            <a:avLst/>
          </a:prstGeom>
          <a:noFill/>
        </p:spPr>
        <p:txBody>
          <a:bodyPr/>
          <a:lstStyle/>
          <a:p>
            <a:endParaRPr lang="en-US" dirty="0"/>
          </a:p>
        </p:txBody>
      </p:sp>
    </p:spTree>
    <p:extLst>
      <p:ext uri="{BB962C8B-B14F-4D97-AF65-F5344CB8AC3E}">
        <p14:creationId xmlns:p14="http://schemas.microsoft.com/office/powerpoint/2010/main" val="2606790087"/>
      </p:ext>
    </p:extLst>
  </p:cSld>
  <p:clrMapOvr>
    <a:masterClrMapping/>
  </p:clrMapOvr>
  <p:transition spd="slow" advClick="0">
    <p:wipe/>
  </p:transition>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01_Custom Layout">
    <p:spTree>
      <p:nvGrpSpPr>
        <p:cNvPr id="1" name=""/>
        <p:cNvGrpSpPr/>
        <p:nvPr/>
      </p:nvGrpSpPr>
      <p:grpSpPr>
        <a:xfrm>
          <a:off x="0" y="0"/>
          <a:ext cx="0" cy="0"/>
          <a:chOff x="0" y="0"/>
          <a:chExt cx="0" cy="0"/>
        </a:xfrm>
      </p:grpSpPr>
      <p:sp>
        <p:nvSpPr>
          <p:cNvPr id="4" name="Picture Placeholder 4"/>
          <p:cNvSpPr>
            <a:spLocks noGrp="1"/>
          </p:cNvSpPr>
          <p:nvPr>
            <p:ph type="pic" sz="quarter" idx="10"/>
          </p:nvPr>
        </p:nvSpPr>
        <p:spPr>
          <a:xfrm>
            <a:off x="-1" y="4326340"/>
            <a:ext cx="4059937" cy="2531660"/>
          </a:xfrm>
          <a:prstGeom prst="rect">
            <a:avLst/>
          </a:prstGeom>
          <a:noFill/>
        </p:spPr>
        <p:txBody>
          <a:bodyPr/>
          <a:lstStyle/>
          <a:p>
            <a:endParaRPr lang="en-US"/>
          </a:p>
        </p:txBody>
      </p:sp>
      <p:sp>
        <p:nvSpPr>
          <p:cNvPr id="5" name="Picture Placeholder 4"/>
          <p:cNvSpPr>
            <a:spLocks noGrp="1"/>
          </p:cNvSpPr>
          <p:nvPr>
            <p:ph type="pic" sz="quarter" idx="11"/>
          </p:nvPr>
        </p:nvSpPr>
        <p:spPr>
          <a:xfrm>
            <a:off x="4066032" y="4326340"/>
            <a:ext cx="4059936" cy="2531660"/>
          </a:xfrm>
          <a:prstGeom prst="rect">
            <a:avLst/>
          </a:prstGeom>
          <a:noFill/>
        </p:spPr>
        <p:txBody>
          <a:bodyPr/>
          <a:lstStyle/>
          <a:p>
            <a:endParaRPr lang="en-US"/>
          </a:p>
        </p:txBody>
      </p:sp>
      <p:sp>
        <p:nvSpPr>
          <p:cNvPr id="7" name="Picture Placeholder 4"/>
          <p:cNvSpPr>
            <a:spLocks noGrp="1"/>
          </p:cNvSpPr>
          <p:nvPr>
            <p:ph type="pic" sz="quarter" idx="13"/>
          </p:nvPr>
        </p:nvSpPr>
        <p:spPr>
          <a:xfrm>
            <a:off x="6524" y="0"/>
            <a:ext cx="6096000" cy="4326340"/>
          </a:xfrm>
          <a:prstGeom prst="rect">
            <a:avLst/>
          </a:prstGeom>
          <a:noFill/>
        </p:spPr>
        <p:txBody>
          <a:bodyPr/>
          <a:lstStyle/>
          <a:p>
            <a:endParaRPr lang="en-US"/>
          </a:p>
        </p:txBody>
      </p:sp>
    </p:spTree>
    <p:extLst>
      <p:ext uri="{BB962C8B-B14F-4D97-AF65-F5344CB8AC3E}">
        <p14:creationId xmlns:p14="http://schemas.microsoft.com/office/powerpoint/2010/main" val="2973455210"/>
      </p:ext>
    </p:extLst>
  </p:cSld>
  <p:clrMapOvr>
    <a:masterClrMapping/>
  </p:clrMapOvr>
  <p:transition spd="slow" advClick="0">
    <p:wipe/>
  </p:transition>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1201738" y="2193925"/>
            <a:ext cx="9788525" cy="4664075"/>
          </a:xfrm>
          <a:prstGeom prst="rect">
            <a:avLst/>
          </a:prstGeom>
        </p:spPr>
        <p:txBody>
          <a:bodyPr/>
          <a:lstStyle/>
          <a:p>
            <a:endParaRPr lang="en-US"/>
          </a:p>
        </p:txBody>
      </p:sp>
    </p:spTree>
    <p:extLst>
      <p:ext uri="{BB962C8B-B14F-4D97-AF65-F5344CB8AC3E}">
        <p14:creationId xmlns:p14="http://schemas.microsoft.com/office/powerpoint/2010/main" val="3231039042"/>
      </p:ext>
    </p:extLst>
  </p:cSld>
  <p:clrMapOvr>
    <a:masterClrMapping/>
  </p:clrMapOvr>
  <p:transition spd="slow"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0" y="1"/>
            <a:ext cx="12192000" cy="6858000"/>
          </a:xfrm>
          <a:prstGeom prst="rect">
            <a:avLst/>
          </a:prstGeom>
        </p:spPr>
        <p:txBody>
          <a:bodyPr/>
          <a:lstStyle/>
          <a:p>
            <a:endParaRPr lang="en-US"/>
          </a:p>
        </p:txBody>
      </p:sp>
    </p:spTree>
    <p:extLst>
      <p:ext uri="{BB962C8B-B14F-4D97-AF65-F5344CB8AC3E}">
        <p14:creationId xmlns:p14="http://schemas.microsoft.com/office/powerpoint/2010/main" val="1932251822"/>
      </p:ext>
    </p:extLst>
  </p:cSld>
  <p:clrMapOvr>
    <a:masterClrMapping/>
  </p:clrMapOvr>
  <p:transition spd="slow"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52D8DAF-49A0-456E-A6FF-3A1DDA9EEB7D}"/>
              </a:ext>
            </a:extLst>
          </p:cNvPr>
          <p:cNvSpPr>
            <a:spLocks noGrp="1"/>
          </p:cNvSpPr>
          <p:nvPr>
            <p:ph type="pic" sz="quarter" idx="11"/>
          </p:nvPr>
        </p:nvSpPr>
        <p:spPr>
          <a:xfrm>
            <a:off x="1310600" y="1238477"/>
            <a:ext cx="3914548" cy="4381046"/>
          </a:xfrm>
          <a:prstGeom prst="rect">
            <a:avLst/>
          </a:prstGeom>
          <a:solidFill>
            <a:schemeClr val="bg1"/>
          </a:solidFill>
          <a:effectLst>
            <a:outerShdw blurRad="1054100" sx="102000" sy="102000" algn="ctr" rotWithShape="0">
              <a:prstClr val="black">
                <a:alpha val="28000"/>
              </a:prstClr>
            </a:outerShdw>
          </a:effectLst>
        </p:spPr>
        <p:txBody>
          <a:bodyPr/>
          <a:lstStyle/>
          <a:p>
            <a:endParaRPr lang="en-US"/>
          </a:p>
        </p:txBody>
      </p:sp>
    </p:spTree>
    <p:extLst>
      <p:ext uri="{BB962C8B-B14F-4D97-AF65-F5344CB8AC3E}">
        <p14:creationId xmlns:p14="http://schemas.microsoft.com/office/powerpoint/2010/main" val="3785324659"/>
      </p:ext>
    </p:extLst>
  </p:cSld>
  <p:clrMapOvr>
    <a:masterClrMapping/>
  </p:clrMapOvr>
  <p:transition spd="slow"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B0BE3093-2542-41F1-977E-8861806EDF1F}"/>
              </a:ext>
            </a:extLst>
          </p:cNvPr>
          <p:cNvSpPr>
            <a:spLocks noGrp="1"/>
          </p:cNvSpPr>
          <p:nvPr>
            <p:ph type="pic" sz="quarter" idx="11"/>
          </p:nvPr>
        </p:nvSpPr>
        <p:spPr>
          <a:xfrm>
            <a:off x="3600377" y="1200538"/>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dirty="0"/>
          </a:p>
        </p:txBody>
      </p:sp>
      <p:sp>
        <p:nvSpPr>
          <p:cNvPr id="19" name="Picture Placeholder 18">
            <a:extLst>
              <a:ext uri="{FF2B5EF4-FFF2-40B4-BE49-F238E27FC236}">
                <a16:creationId xmlns:a16="http://schemas.microsoft.com/office/drawing/2014/main" id="{FE00D1B9-0481-447C-B520-C58118CDA900}"/>
              </a:ext>
            </a:extLst>
          </p:cNvPr>
          <p:cNvSpPr>
            <a:spLocks noGrp="1"/>
          </p:cNvSpPr>
          <p:nvPr>
            <p:ph type="pic" sz="quarter" idx="12"/>
          </p:nvPr>
        </p:nvSpPr>
        <p:spPr>
          <a:xfrm>
            <a:off x="6268298" y="856550"/>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20" name="Picture Placeholder 19">
            <a:extLst>
              <a:ext uri="{FF2B5EF4-FFF2-40B4-BE49-F238E27FC236}">
                <a16:creationId xmlns:a16="http://schemas.microsoft.com/office/drawing/2014/main" id="{963837AD-B14C-4A07-8B75-76341AD84E40}"/>
              </a:ext>
            </a:extLst>
          </p:cNvPr>
          <p:cNvSpPr>
            <a:spLocks noGrp="1"/>
          </p:cNvSpPr>
          <p:nvPr>
            <p:ph type="pic" sz="quarter" idx="13"/>
          </p:nvPr>
        </p:nvSpPr>
        <p:spPr>
          <a:xfrm>
            <a:off x="8907188" y="1200538"/>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
        <p:nvSpPr>
          <p:cNvPr id="8" name="Picture Placeholder 7">
            <a:extLst>
              <a:ext uri="{FF2B5EF4-FFF2-40B4-BE49-F238E27FC236}">
                <a16:creationId xmlns:a16="http://schemas.microsoft.com/office/drawing/2014/main" id="{729E2E76-608F-4EFA-B304-D9DB5F871D31}"/>
              </a:ext>
            </a:extLst>
          </p:cNvPr>
          <p:cNvSpPr>
            <a:spLocks noGrp="1"/>
          </p:cNvSpPr>
          <p:nvPr>
            <p:ph type="pic" sz="quarter" idx="10"/>
          </p:nvPr>
        </p:nvSpPr>
        <p:spPr>
          <a:xfrm>
            <a:off x="961487" y="856550"/>
            <a:ext cx="2032000" cy="2090058"/>
          </a:xfrm>
          <a:custGeom>
            <a:avLst/>
            <a:gdLst>
              <a:gd name="connsiteX0" fmla="*/ 0 w 5042262"/>
              <a:gd name="connsiteY0" fmla="*/ 0 h 3429000"/>
              <a:gd name="connsiteX1" fmla="*/ 5042262 w 5042262"/>
              <a:gd name="connsiteY1" fmla="*/ 0 h 3429000"/>
              <a:gd name="connsiteX2" fmla="*/ 5042262 w 5042262"/>
              <a:gd name="connsiteY2" fmla="*/ 3429000 h 3429000"/>
              <a:gd name="connsiteX3" fmla="*/ 0 w 5042262"/>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042262" h="3429000">
                <a:moveTo>
                  <a:pt x="0" y="0"/>
                </a:moveTo>
                <a:lnTo>
                  <a:pt x="5042262" y="0"/>
                </a:lnTo>
                <a:lnTo>
                  <a:pt x="5042262" y="3429000"/>
                </a:lnTo>
                <a:lnTo>
                  <a:pt x="0" y="3429000"/>
                </a:lnTo>
                <a:close/>
              </a:path>
            </a:pathLst>
          </a:custGeom>
        </p:spPr>
        <p:txBody>
          <a:bodyPr wrap="square">
            <a:noAutofit/>
          </a:bodyPr>
          <a:lstStyle/>
          <a:p>
            <a:endParaRPr lang="en-US"/>
          </a:p>
        </p:txBody>
      </p:sp>
    </p:spTree>
    <p:extLst>
      <p:ext uri="{BB962C8B-B14F-4D97-AF65-F5344CB8AC3E}">
        <p14:creationId xmlns:p14="http://schemas.microsoft.com/office/powerpoint/2010/main" val="2467377573"/>
      </p:ext>
    </p:extLst>
  </p:cSld>
  <p:clrMapOvr>
    <a:masterClrMapping/>
  </p:clrMapOvr>
  <p:transition spd="slow"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719369"/>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61" r:id="rId3"/>
    <p:sldLayoutId id="2147483662" r:id="rId4"/>
    <p:sldLayoutId id="2147483663" r:id="rId5"/>
    <p:sldLayoutId id="2147483664" r:id="rId6"/>
    <p:sldLayoutId id="2147483673" r:id="rId7"/>
    <p:sldLayoutId id="2147483666" r:id="rId8"/>
    <p:sldLayoutId id="2147483665" r:id="rId9"/>
    <p:sldLayoutId id="2147483667" r:id="rId10"/>
    <p:sldLayoutId id="2147483668" r:id="rId11"/>
    <p:sldLayoutId id="2147483669" r:id="rId12"/>
    <p:sldLayoutId id="2147483670" r:id="rId13"/>
    <p:sldLayoutId id="2147483671" r:id="rId14"/>
    <p:sldLayoutId id="214748367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F86BC6-BD25-4986-A829-10E799E8BCE8}"/>
              </a:ext>
            </a:extLst>
          </p:cNvPr>
          <p:cNvSpPr/>
          <p:nvPr/>
        </p:nvSpPr>
        <p:spPr>
          <a:xfrm>
            <a:off x="0" y="0"/>
            <a:ext cx="12192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lock Arc 18">
            <a:extLst>
              <a:ext uri="{FF2B5EF4-FFF2-40B4-BE49-F238E27FC236}">
                <a16:creationId xmlns:a16="http://schemas.microsoft.com/office/drawing/2014/main" id="{C229484D-B82C-4B67-B21A-01DC06028BF0}"/>
              </a:ext>
            </a:extLst>
          </p:cNvPr>
          <p:cNvSpPr/>
          <p:nvPr/>
        </p:nvSpPr>
        <p:spPr>
          <a:xfrm rot="13500000">
            <a:off x="1845870" y="1918675"/>
            <a:ext cx="3091543" cy="3091543"/>
          </a:xfrm>
          <a:prstGeom prst="blockArc">
            <a:avLst>
              <a:gd name="adj1" fmla="val 10800000"/>
              <a:gd name="adj2" fmla="val 5042354"/>
              <a:gd name="adj3" fmla="val 13045"/>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 name="Group 7">
            <a:extLst>
              <a:ext uri="{FF2B5EF4-FFF2-40B4-BE49-F238E27FC236}">
                <a16:creationId xmlns:a16="http://schemas.microsoft.com/office/drawing/2014/main" id="{12FF7037-C9F3-4525-89B0-27E73A7654AB}"/>
              </a:ext>
            </a:extLst>
          </p:cNvPr>
          <p:cNvGrpSpPr/>
          <p:nvPr/>
        </p:nvGrpSpPr>
        <p:grpSpPr>
          <a:xfrm>
            <a:off x="2887556" y="2852058"/>
            <a:ext cx="1151916" cy="1153886"/>
            <a:chOff x="7275629" y="4549774"/>
            <a:chExt cx="464344" cy="465138"/>
          </a:xfrm>
          <a:solidFill>
            <a:schemeClr val="bg1"/>
          </a:solidFill>
        </p:grpSpPr>
        <p:sp>
          <p:nvSpPr>
            <p:cNvPr id="9" name="AutoShape 18">
              <a:extLst>
                <a:ext uri="{FF2B5EF4-FFF2-40B4-BE49-F238E27FC236}">
                  <a16:creationId xmlns:a16="http://schemas.microsoft.com/office/drawing/2014/main" id="{DC098D5F-9403-4C5B-B30E-C27DFBD39EB3}"/>
                </a:ext>
              </a:extLst>
            </p:cNvPr>
            <p:cNvSpPr>
              <a:spLocks/>
            </p:cNvSpPr>
            <p:nvPr/>
          </p:nvSpPr>
          <p:spPr bwMode="auto">
            <a:xfrm>
              <a:off x="7275629" y="4549774"/>
              <a:ext cx="464344"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0" name="AutoShape 19">
              <a:extLst>
                <a:ext uri="{FF2B5EF4-FFF2-40B4-BE49-F238E27FC236}">
                  <a16:creationId xmlns:a16="http://schemas.microsoft.com/office/drawing/2014/main" id="{23759837-D7A8-4729-8481-A7FD42E891AB}"/>
                </a:ext>
              </a:extLst>
            </p:cNvPr>
            <p:cNvSpPr>
              <a:spLocks/>
            </p:cNvSpPr>
            <p:nvPr/>
          </p:nvSpPr>
          <p:spPr bwMode="auto">
            <a:xfrm>
              <a:off x="73772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1" name="AutoShape 20">
              <a:extLst>
                <a:ext uri="{FF2B5EF4-FFF2-40B4-BE49-F238E27FC236}">
                  <a16:creationId xmlns:a16="http://schemas.microsoft.com/office/drawing/2014/main" id="{3062EC03-759B-4FCA-AF23-9191353C928A}"/>
                </a:ext>
              </a:extLst>
            </p:cNvPr>
            <p:cNvSpPr>
              <a:spLocks/>
            </p:cNvSpPr>
            <p:nvPr/>
          </p:nvSpPr>
          <p:spPr bwMode="auto">
            <a:xfrm>
              <a:off x="73772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2" name="AutoShape 21">
              <a:extLst>
                <a:ext uri="{FF2B5EF4-FFF2-40B4-BE49-F238E27FC236}">
                  <a16:creationId xmlns:a16="http://schemas.microsoft.com/office/drawing/2014/main" id="{D91F2A31-E650-44C0-BACA-8F9E80A0335A}"/>
                </a:ext>
              </a:extLst>
            </p:cNvPr>
            <p:cNvSpPr>
              <a:spLocks/>
            </p:cNvSpPr>
            <p:nvPr/>
          </p:nvSpPr>
          <p:spPr bwMode="auto">
            <a:xfrm>
              <a:off x="73772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3" name="AutoShape 22">
              <a:extLst>
                <a:ext uri="{FF2B5EF4-FFF2-40B4-BE49-F238E27FC236}">
                  <a16:creationId xmlns:a16="http://schemas.microsoft.com/office/drawing/2014/main" id="{C6417233-02BB-4F76-A5E8-B3F13A4A85C9}"/>
                </a:ext>
              </a:extLst>
            </p:cNvPr>
            <p:cNvSpPr>
              <a:spLocks/>
            </p:cNvSpPr>
            <p:nvPr/>
          </p:nvSpPr>
          <p:spPr bwMode="auto">
            <a:xfrm>
              <a:off x="74788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4" name="AutoShape 23">
              <a:extLst>
                <a:ext uri="{FF2B5EF4-FFF2-40B4-BE49-F238E27FC236}">
                  <a16:creationId xmlns:a16="http://schemas.microsoft.com/office/drawing/2014/main" id="{AF3D7E3A-B6E7-4ECC-BC4E-A97DD8B0FFDC}"/>
                </a:ext>
              </a:extLst>
            </p:cNvPr>
            <p:cNvSpPr>
              <a:spLocks/>
            </p:cNvSpPr>
            <p:nvPr/>
          </p:nvSpPr>
          <p:spPr bwMode="auto">
            <a:xfrm>
              <a:off x="74788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5" name="AutoShape 24">
              <a:extLst>
                <a:ext uri="{FF2B5EF4-FFF2-40B4-BE49-F238E27FC236}">
                  <a16:creationId xmlns:a16="http://schemas.microsoft.com/office/drawing/2014/main" id="{C9D26782-7307-45B0-9FF2-FB8A2B8523A2}"/>
                </a:ext>
              </a:extLst>
            </p:cNvPr>
            <p:cNvSpPr>
              <a:spLocks/>
            </p:cNvSpPr>
            <p:nvPr/>
          </p:nvSpPr>
          <p:spPr bwMode="auto">
            <a:xfrm>
              <a:off x="74788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6" name="AutoShape 25">
              <a:extLst>
                <a:ext uri="{FF2B5EF4-FFF2-40B4-BE49-F238E27FC236}">
                  <a16:creationId xmlns:a16="http://schemas.microsoft.com/office/drawing/2014/main" id="{A0C0C1FD-B66F-4D32-9163-A7C3A45CBB2B}"/>
                </a:ext>
              </a:extLst>
            </p:cNvPr>
            <p:cNvSpPr>
              <a:spLocks/>
            </p:cNvSpPr>
            <p:nvPr/>
          </p:nvSpPr>
          <p:spPr bwMode="auto">
            <a:xfrm>
              <a:off x="75804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7" name="AutoShape 26">
              <a:extLst>
                <a:ext uri="{FF2B5EF4-FFF2-40B4-BE49-F238E27FC236}">
                  <a16:creationId xmlns:a16="http://schemas.microsoft.com/office/drawing/2014/main" id="{7313978A-BD3B-4A8A-8918-15152DD0EE77}"/>
                </a:ext>
              </a:extLst>
            </p:cNvPr>
            <p:cNvSpPr>
              <a:spLocks/>
            </p:cNvSpPr>
            <p:nvPr/>
          </p:nvSpPr>
          <p:spPr bwMode="auto">
            <a:xfrm>
              <a:off x="75804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8" name="AutoShape 27">
              <a:extLst>
                <a:ext uri="{FF2B5EF4-FFF2-40B4-BE49-F238E27FC236}">
                  <a16:creationId xmlns:a16="http://schemas.microsoft.com/office/drawing/2014/main" id="{5B3BAAF7-A08B-41F5-86B7-B1E762518607}"/>
                </a:ext>
              </a:extLst>
            </p:cNvPr>
            <p:cNvSpPr>
              <a:spLocks/>
            </p:cNvSpPr>
            <p:nvPr/>
          </p:nvSpPr>
          <p:spPr bwMode="auto">
            <a:xfrm>
              <a:off x="75804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grpSp>
      <p:sp>
        <p:nvSpPr>
          <p:cNvPr id="21" name="Rectangle 20">
            <a:extLst>
              <a:ext uri="{FF2B5EF4-FFF2-40B4-BE49-F238E27FC236}">
                <a16:creationId xmlns:a16="http://schemas.microsoft.com/office/drawing/2014/main" id="{94759D96-C86D-4BD0-859A-CC039626CA78}"/>
              </a:ext>
            </a:extLst>
          </p:cNvPr>
          <p:cNvSpPr/>
          <p:nvPr/>
        </p:nvSpPr>
        <p:spPr>
          <a:xfrm>
            <a:off x="5142968" y="2370971"/>
            <a:ext cx="5829831" cy="2045175"/>
          </a:xfrm>
          <a:prstGeom prst="rect">
            <a:avLst/>
          </a:prstGeom>
        </p:spPr>
        <p:txBody>
          <a:bodyPr wrap="square">
            <a:spAutoFit/>
          </a:bodyPr>
          <a:lstStyle/>
          <a:p>
            <a:pPr>
              <a:lnSpc>
                <a:spcPct val="120000"/>
              </a:lnSpc>
            </a:pPr>
            <a:r>
              <a:rPr lang="en-US" sz="5400" dirty="0">
                <a:solidFill>
                  <a:schemeClr val="bg1"/>
                </a:solidFill>
                <a:latin typeface="Aharoni" panose="02010803020104030203" pitchFamily="2" charset="-79"/>
                <a:cs typeface="Aharoni" panose="02010803020104030203" pitchFamily="2" charset="-79"/>
              </a:rPr>
              <a:t>IMPORTANT DATES</a:t>
            </a:r>
          </a:p>
        </p:txBody>
      </p:sp>
      <p:sp>
        <p:nvSpPr>
          <p:cNvPr id="22" name="Isosceles Triangle 21">
            <a:extLst>
              <a:ext uri="{FF2B5EF4-FFF2-40B4-BE49-F238E27FC236}">
                <a16:creationId xmlns:a16="http://schemas.microsoft.com/office/drawing/2014/main" id="{BB371CE4-6EA7-43F0-94A5-672CEA022154}"/>
              </a:ext>
            </a:extLst>
          </p:cNvPr>
          <p:cNvSpPr/>
          <p:nvPr/>
        </p:nvSpPr>
        <p:spPr>
          <a:xfrm>
            <a:off x="4541847" y="3139699"/>
            <a:ext cx="251146" cy="578604"/>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3" name="Rectangle 22">
            <a:extLst>
              <a:ext uri="{FF2B5EF4-FFF2-40B4-BE49-F238E27FC236}">
                <a16:creationId xmlns:a16="http://schemas.microsoft.com/office/drawing/2014/main" id="{F04120EF-6E2E-4BB1-B5C8-D30F3889AD2C}"/>
              </a:ext>
            </a:extLst>
          </p:cNvPr>
          <p:cNvSpPr/>
          <p:nvPr/>
        </p:nvSpPr>
        <p:spPr>
          <a:xfrm>
            <a:off x="7406025" y="3772252"/>
            <a:ext cx="4059355" cy="505972"/>
          </a:xfrm>
          <a:prstGeom prst="rect">
            <a:avLst/>
          </a:prstGeom>
        </p:spPr>
        <p:txBody>
          <a:bodyPr wrap="square">
            <a:spAutoFit/>
          </a:bodyPr>
          <a:lstStyle/>
          <a:p>
            <a:pPr>
              <a:lnSpc>
                <a:spcPct val="120000"/>
              </a:lnSpc>
            </a:pPr>
            <a:r>
              <a:rPr lang="en-US" sz="2400" spc="300" dirty="0">
                <a:solidFill>
                  <a:schemeClr val="bg1">
                    <a:lumMod val="75000"/>
                  </a:schemeClr>
                </a:solidFill>
                <a:cs typeface="Segoe UI" panose="020B0502040204020203" pitchFamily="34" charset="0"/>
              </a:rPr>
              <a:t>Creative Template</a:t>
            </a:r>
          </a:p>
        </p:txBody>
      </p:sp>
      <p:sp>
        <p:nvSpPr>
          <p:cNvPr id="24" name="Rectangle 23">
            <a:extLst>
              <a:ext uri="{FF2B5EF4-FFF2-40B4-BE49-F238E27FC236}">
                <a16:creationId xmlns:a16="http://schemas.microsoft.com/office/drawing/2014/main" id="{895DD022-4E05-474D-91B2-FB4BD0BA8306}"/>
              </a:ext>
            </a:extLst>
          </p:cNvPr>
          <p:cNvSpPr/>
          <p:nvPr/>
        </p:nvSpPr>
        <p:spPr>
          <a:xfrm>
            <a:off x="7410219" y="350075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FC15BEFD-92A1-4FF7-95F7-3DFA4991D9C0}"/>
              </a:ext>
            </a:extLst>
          </p:cNvPr>
          <p:cNvSpPr/>
          <p:nvPr/>
        </p:nvSpPr>
        <p:spPr>
          <a:xfrm>
            <a:off x="9522267" y="-837148"/>
            <a:ext cx="3505200" cy="35052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709E79E-AF9C-4A41-B0D1-2E4626211A02}"/>
              </a:ext>
            </a:extLst>
          </p:cNvPr>
          <p:cNvSpPr/>
          <p:nvPr/>
        </p:nvSpPr>
        <p:spPr>
          <a:xfrm>
            <a:off x="-243913" y="5650498"/>
            <a:ext cx="1449503" cy="1449503"/>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4B81B957-FCB8-4FE5-B2C2-5DA0812307B9}"/>
              </a:ext>
            </a:extLst>
          </p:cNvPr>
          <p:cNvSpPr>
            <a:spLocks noGrp="1"/>
          </p:cNvSpPr>
          <p:nvPr>
            <p:ph type="pic" sz="quarter" idx="11"/>
          </p:nvPr>
        </p:nvSpPr>
        <p:spPr/>
      </p:sp>
    </p:spTree>
    <p:extLst>
      <p:ext uri="{BB962C8B-B14F-4D97-AF65-F5344CB8AC3E}">
        <p14:creationId xmlns:p14="http://schemas.microsoft.com/office/powerpoint/2010/main" val="1594146914"/>
      </p:ext>
    </p:extLst>
  </p:cSld>
  <p:clrMapOvr>
    <a:masterClrMapping/>
  </p:clrMapOvr>
  <p:transition spd="slow" advClick="0">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32A7555-1B20-44FD-BED1-C5251D9CCFCD}"/>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D550F016-D0A0-4BF7-8C46-B9CF534FA6EA}"/>
              </a:ext>
            </a:extLst>
          </p:cNvPr>
          <p:cNvSpPr>
            <a:spLocks noGrp="1"/>
          </p:cNvSpPr>
          <p:nvPr>
            <p:ph type="pic" sz="quarter" idx="11"/>
          </p:nvPr>
        </p:nvSpPr>
        <p:spPr>
          <a:xfrm>
            <a:off x="4529964" y="2083505"/>
            <a:ext cx="2556934" cy="2690990"/>
          </a:xfrm>
        </p:spPr>
      </p:sp>
      <p:sp>
        <p:nvSpPr>
          <p:cNvPr id="7" name="Picture Placeholder 6">
            <a:extLst>
              <a:ext uri="{FF2B5EF4-FFF2-40B4-BE49-F238E27FC236}">
                <a16:creationId xmlns:a16="http://schemas.microsoft.com/office/drawing/2014/main" id="{94E48D1F-AF0C-47AF-A384-1EDB958FF6B7}"/>
              </a:ext>
            </a:extLst>
          </p:cNvPr>
          <p:cNvSpPr>
            <a:spLocks noGrp="1"/>
          </p:cNvSpPr>
          <p:nvPr>
            <p:ph type="pic" sz="quarter" idx="12"/>
          </p:nvPr>
        </p:nvSpPr>
        <p:spPr>
          <a:xfrm>
            <a:off x="8187563" y="2084915"/>
            <a:ext cx="2556934" cy="2690990"/>
          </a:xfrm>
        </p:spPr>
      </p:sp>
      <p:sp>
        <p:nvSpPr>
          <p:cNvPr id="92" name="Flowchart: Manual Input 91">
            <a:extLst>
              <a:ext uri="{FF2B5EF4-FFF2-40B4-BE49-F238E27FC236}">
                <a16:creationId xmlns:a16="http://schemas.microsoft.com/office/drawing/2014/main" id="{2457E9CF-2E5F-4F39-808B-6B24B146D1BE}"/>
              </a:ext>
            </a:extLst>
          </p:cNvPr>
          <p:cNvSpPr/>
          <p:nvPr/>
        </p:nvSpPr>
        <p:spPr>
          <a:xfrm rot="10800000" flipH="1" flipV="1">
            <a:off x="2383919" y="319071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Manual Input 92">
            <a:extLst>
              <a:ext uri="{FF2B5EF4-FFF2-40B4-BE49-F238E27FC236}">
                <a16:creationId xmlns:a16="http://schemas.microsoft.com/office/drawing/2014/main" id="{4E4CDB86-DFE4-4F87-AACF-0FD6F6664B71}"/>
              </a:ext>
            </a:extLst>
          </p:cNvPr>
          <p:cNvSpPr/>
          <p:nvPr/>
        </p:nvSpPr>
        <p:spPr>
          <a:xfrm rot="10800000" flipH="1" flipV="1">
            <a:off x="6041518" y="319071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lowchart: Manual Input 93">
            <a:extLst>
              <a:ext uri="{FF2B5EF4-FFF2-40B4-BE49-F238E27FC236}">
                <a16:creationId xmlns:a16="http://schemas.microsoft.com/office/drawing/2014/main" id="{3928A163-FD18-4614-8F6F-9B4AF2D3AF3B}"/>
              </a:ext>
            </a:extLst>
          </p:cNvPr>
          <p:cNvSpPr/>
          <p:nvPr/>
        </p:nvSpPr>
        <p:spPr>
          <a:xfrm rot="10800000" flipH="1" flipV="1">
            <a:off x="9699117" y="3192121"/>
            <a:ext cx="1620515" cy="1705476"/>
          </a:xfrm>
          <a:prstGeom prst="flowChartManualInput">
            <a:avLst/>
          </a:prstGeom>
          <a:gradFill>
            <a:gsLst>
              <a:gs pos="0">
                <a:schemeClr val="accent2"/>
              </a:gs>
              <a:gs pos="99000">
                <a:schemeClr val="accent4"/>
              </a:gs>
            </a:gsLst>
            <a:lin ang="2700000" scaled="1"/>
          </a:gradFill>
          <a:ln>
            <a:noFill/>
          </a:ln>
          <a:effectLst>
            <a:outerShdw blurRad="533400" dist="228600" dir="13500000" algn="br" rotWithShape="0">
              <a:prstClr val="black">
                <a:alpha val="7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946CCC46-131F-40BD-93EC-D4DDCFF7AD83}"/>
              </a:ext>
            </a:extLst>
          </p:cNvPr>
          <p:cNvSpPr/>
          <p:nvPr/>
        </p:nvSpPr>
        <p:spPr>
          <a:xfrm>
            <a:off x="2556522"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02" name="Rectangle 101">
            <a:extLst>
              <a:ext uri="{FF2B5EF4-FFF2-40B4-BE49-F238E27FC236}">
                <a16:creationId xmlns:a16="http://schemas.microsoft.com/office/drawing/2014/main" id="{59F0515F-E376-46C7-ADB3-1FBC62869346}"/>
              </a:ext>
            </a:extLst>
          </p:cNvPr>
          <p:cNvSpPr/>
          <p:nvPr/>
        </p:nvSpPr>
        <p:spPr>
          <a:xfrm>
            <a:off x="2556361"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03" name="Group 102">
            <a:extLst>
              <a:ext uri="{FF2B5EF4-FFF2-40B4-BE49-F238E27FC236}">
                <a16:creationId xmlns:a16="http://schemas.microsoft.com/office/drawing/2014/main" id="{4D36D240-4711-400D-85FA-7E0A83B29775}"/>
              </a:ext>
            </a:extLst>
          </p:cNvPr>
          <p:cNvGrpSpPr/>
          <p:nvPr/>
        </p:nvGrpSpPr>
        <p:grpSpPr>
          <a:xfrm>
            <a:off x="2644966" y="4316950"/>
            <a:ext cx="451508" cy="196409"/>
            <a:chOff x="3762180" y="1058527"/>
            <a:chExt cx="451508" cy="196409"/>
          </a:xfrm>
          <a:solidFill>
            <a:schemeClr val="bg1"/>
          </a:solidFill>
        </p:grpSpPr>
        <p:sp>
          <p:nvSpPr>
            <p:cNvPr id="104" name="Freeform 103">
              <a:extLst>
                <a:ext uri="{FF2B5EF4-FFF2-40B4-BE49-F238E27FC236}">
                  <a16:creationId xmlns:a16="http://schemas.microsoft.com/office/drawing/2014/main" id="{09540772-0FF3-4DC6-AA17-8BA20F9FFA7A}"/>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05" name="Freeform 104">
              <a:extLst>
                <a:ext uri="{FF2B5EF4-FFF2-40B4-BE49-F238E27FC236}">
                  <a16:creationId xmlns:a16="http://schemas.microsoft.com/office/drawing/2014/main" id="{B17B0AB7-5D3A-4E7C-8DAB-528B54EB96A4}"/>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106" name="Rectangle 105">
            <a:extLst>
              <a:ext uri="{FF2B5EF4-FFF2-40B4-BE49-F238E27FC236}">
                <a16:creationId xmlns:a16="http://schemas.microsoft.com/office/drawing/2014/main" id="{625E5504-CADE-48F3-A739-9388B4D713BD}"/>
              </a:ext>
            </a:extLst>
          </p:cNvPr>
          <p:cNvSpPr/>
          <p:nvPr/>
        </p:nvSpPr>
        <p:spPr>
          <a:xfrm>
            <a:off x="6216379"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07" name="Rectangle 106">
            <a:extLst>
              <a:ext uri="{FF2B5EF4-FFF2-40B4-BE49-F238E27FC236}">
                <a16:creationId xmlns:a16="http://schemas.microsoft.com/office/drawing/2014/main" id="{E55C1D8D-8641-4B65-B4E5-D73D55160B19}"/>
              </a:ext>
            </a:extLst>
          </p:cNvPr>
          <p:cNvSpPr/>
          <p:nvPr/>
        </p:nvSpPr>
        <p:spPr>
          <a:xfrm>
            <a:off x="6216218"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08" name="Group 107">
            <a:extLst>
              <a:ext uri="{FF2B5EF4-FFF2-40B4-BE49-F238E27FC236}">
                <a16:creationId xmlns:a16="http://schemas.microsoft.com/office/drawing/2014/main" id="{DEE40C1C-89DD-406D-8C78-7F7359FFBDF9}"/>
              </a:ext>
            </a:extLst>
          </p:cNvPr>
          <p:cNvGrpSpPr/>
          <p:nvPr/>
        </p:nvGrpSpPr>
        <p:grpSpPr>
          <a:xfrm>
            <a:off x="6304823" y="4316950"/>
            <a:ext cx="451508" cy="196409"/>
            <a:chOff x="3762180" y="1058527"/>
            <a:chExt cx="451508" cy="196409"/>
          </a:xfrm>
          <a:solidFill>
            <a:schemeClr val="bg1"/>
          </a:solidFill>
        </p:grpSpPr>
        <p:sp>
          <p:nvSpPr>
            <p:cNvPr id="109" name="Freeform 103">
              <a:extLst>
                <a:ext uri="{FF2B5EF4-FFF2-40B4-BE49-F238E27FC236}">
                  <a16:creationId xmlns:a16="http://schemas.microsoft.com/office/drawing/2014/main" id="{BF1D1FC2-E317-4DA4-9098-5506D093F2A9}"/>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10" name="Freeform 104">
              <a:extLst>
                <a:ext uri="{FF2B5EF4-FFF2-40B4-BE49-F238E27FC236}">
                  <a16:creationId xmlns:a16="http://schemas.microsoft.com/office/drawing/2014/main" id="{F373FE3C-B50F-440E-9499-B8A90D3E4D5D}"/>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111" name="Rectangle 110">
            <a:extLst>
              <a:ext uri="{FF2B5EF4-FFF2-40B4-BE49-F238E27FC236}">
                <a16:creationId xmlns:a16="http://schemas.microsoft.com/office/drawing/2014/main" id="{052404EA-418A-4250-AB80-D205786787CE}"/>
              </a:ext>
            </a:extLst>
          </p:cNvPr>
          <p:cNvSpPr/>
          <p:nvPr/>
        </p:nvSpPr>
        <p:spPr>
          <a:xfrm>
            <a:off x="9843247" y="3700561"/>
            <a:ext cx="1189621" cy="338554"/>
          </a:xfrm>
          <a:prstGeom prst="rect">
            <a:avLst/>
          </a:prstGeom>
          <a:noFill/>
        </p:spPr>
        <p:txBody>
          <a:bodyPr wrap="none" rtlCol="0">
            <a:spAutoFit/>
          </a:bodyPr>
          <a:lstStyle/>
          <a:p>
            <a:r>
              <a:rPr lang="en-US" sz="1600" b="1" dirty="0">
                <a:solidFill>
                  <a:schemeClr val="bg1"/>
                </a:solidFill>
                <a:ea typeface="Questrial" panose="020B0606030504020204" pitchFamily="34" charset="0"/>
                <a:cs typeface="Montserrat" panose="02000000000000000000" pitchFamily="2" charset="0"/>
              </a:rPr>
              <a:t>Team Name</a:t>
            </a:r>
          </a:p>
        </p:txBody>
      </p:sp>
      <p:sp>
        <p:nvSpPr>
          <p:cNvPr id="112" name="Rectangle 111">
            <a:extLst>
              <a:ext uri="{FF2B5EF4-FFF2-40B4-BE49-F238E27FC236}">
                <a16:creationId xmlns:a16="http://schemas.microsoft.com/office/drawing/2014/main" id="{AD5D5BDF-F956-41B5-A2DD-0099F53AE0BE}"/>
              </a:ext>
            </a:extLst>
          </p:cNvPr>
          <p:cNvSpPr/>
          <p:nvPr/>
        </p:nvSpPr>
        <p:spPr>
          <a:xfrm>
            <a:off x="9843086" y="3925321"/>
            <a:ext cx="1160895" cy="261610"/>
          </a:xfrm>
          <a:prstGeom prst="rect">
            <a:avLst/>
          </a:prstGeom>
          <a:noFill/>
        </p:spPr>
        <p:txBody>
          <a:bodyPr wrap="none" rtlCol="0">
            <a:spAutoFit/>
          </a:bodyPr>
          <a:lstStyle/>
          <a:p>
            <a:r>
              <a:rPr lang="en-US" sz="1100" dirty="0">
                <a:solidFill>
                  <a:schemeClr val="bg1"/>
                </a:solidFill>
              </a:rPr>
              <a:t>Creative Director</a:t>
            </a:r>
          </a:p>
        </p:txBody>
      </p:sp>
      <p:grpSp>
        <p:nvGrpSpPr>
          <p:cNvPr id="113" name="Group 112">
            <a:extLst>
              <a:ext uri="{FF2B5EF4-FFF2-40B4-BE49-F238E27FC236}">
                <a16:creationId xmlns:a16="http://schemas.microsoft.com/office/drawing/2014/main" id="{BFD0BA10-E5F2-44CA-B9B8-FC66032A8F1E}"/>
              </a:ext>
            </a:extLst>
          </p:cNvPr>
          <p:cNvGrpSpPr/>
          <p:nvPr/>
        </p:nvGrpSpPr>
        <p:grpSpPr>
          <a:xfrm>
            <a:off x="9931691" y="4316950"/>
            <a:ext cx="451508" cy="196409"/>
            <a:chOff x="3762180" y="1058527"/>
            <a:chExt cx="451508" cy="196409"/>
          </a:xfrm>
          <a:solidFill>
            <a:schemeClr val="bg1"/>
          </a:solidFill>
        </p:grpSpPr>
        <p:sp>
          <p:nvSpPr>
            <p:cNvPr id="114" name="Freeform 103">
              <a:extLst>
                <a:ext uri="{FF2B5EF4-FFF2-40B4-BE49-F238E27FC236}">
                  <a16:creationId xmlns:a16="http://schemas.microsoft.com/office/drawing/2014/main" id="{88EE601F-B15D-4960-A2C3-D45656F5A6CE}"/>
                </a:ext>
              </a:extLst>
            </p:cNvPr>
            <p:cNvSpPr>
              <a:spLocks noEditPoints="1"/>
            </p:cNvSpPr>
            <p:nvPr/>
          </p:nvSpPr>
          <p:spPr bwMode="auto">
            <a:xfrm>
              <a:off x="376218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1204 w 1820"/>
                <a:gd name="T11" fmla="*/ 501 h 1820"/>
                <a:gd name="T12" fmla="*/ 1062 w 1820"/>
                <a:gd name="T13" fmla="*/ 501 h 1820"/>
                <a:gd name="T14" fmla="*/ 1005 w 1820"/>
                <a:gd name="T15" fmla="*/ 552 h 1820"/>
                <a:gd name="T16" fmla="*/ 1005 w 1820"/>
                <a:gd name="T17" fmla="*/ 697 h 1820"/>
                <a:gd name="T18" fmla="*/ 1204 w 1820"/>
                <a:gd name="T19" fmla="*/ 697 h 1820"/>
                <a:gd name="T20" fmla="*/ 1180 w 1820"/>
                <a:gd name="T21" fmla="*/ 910 h 1820"/>
                <a:gd name="T22" fmla="*/ 1004 w 1820"/>
                <a:gd name="T23" fmla="*/ 910 h 1820"/>
                <a:gd name="T24" fmla="*/ 1004 w 1820"/>
                <a:gd name="T25" fmla="*/ 1540 h 1820"/>
                <a:gd name="T26" fmla="*/ 743 w 1820"/>
                <a:gd name="T27" fmla="*/ 1540 h 1820"/>
                <a:gd name="T28" fmla="*/ 743 w 1820"/>
                <a:gd name="T29" fmla="*/ 909 h 1820"/>
                <a:gd name="T30" fmla="*/ 616 w 1820"/>
                <a:gd name="T31" fmla="*/ 909 h 1820"/>
                <a:gd name="T32" fmla="*/ 616 w 1820"/>
                <a:gd name="T33" fmla="*/ 697 h 1820"/>
                <a:gd name="T34" fmla="*/ 743 w 1820"/>
                <a:gd name="T35" fmla="*/ 697 h 1820"/>
                <a:gd name="T36" fmla="*/ 743 w 1820"/>
                <a:gd name="T37" fmla="*/ 524 h 1820"/>
                <a:gd name="T38" fmla="*/ 1011 w 1820"/>
                <a:gd name="T39" fmla="*/ 280 h 1820"/>
                <a:gd name="T40" fmla="*/ 1204 w 1820"/>
                <a:gd name="T41" fmla="*/ 280 h 1820"/>
                <a:gd name="T42" fmla="*/ 1204 w 1820"/>
                <a:gd name="T43" fmla="*/ 501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1204" y="501"/>
                  </a:moveTo>
                  <a:cubicBezTo>
                    <a:pt x="1062" y="501"/>
                    <a:pt x="1062" y="501"/>
                    <a:pt x="1062" y="501"/>
                  </a:cubicBezTo>
                  <a:cubicBezTo>
                    <a:pt x="1034" y="501"/>
                    <a:pt x="1005" y="530"/>
                    <a:pt x="1005" y="552"/>
                  </a:cubicBezTo>
                  <a:cubicBezTo>
                    <a:pt x="1005" y="697"/>
                    <a:pt x="1005" y="697"/>
                    <a:pt x="1005" y="697"/>
                  </a:cubicBezTo>
                  <a:cubicBezTo>
                    <a:pt x="1204" y="697"/>
                    <a:pt x="1204" y="697"/>
                    <a:pt x="1204" y="697"/>
                  </a:cubicBezTo>
                  <a:cubicBezTo>
                    <a:pt x="1196" y="808"/>
                    <a:pt x="1180" y="910"/>
                    <a:pt x="1180" y="910"/>
                  </a:cubicBezTo>
                  <a:cubicBezTo>
                    <a:pt x="1004" y="910"/>
                    <a:pt x="1004" y="910"/>
                    <a:pt x="1004" y="910"/>
                  </a:cubicBezTo>
                  <a:cubicBezTo>
                    <a:pt x="1004" y="1540"/>
                    <a:pt x="1004" y="1540"/>
                    <a:pt x="1004" y="1540"/>
                  </a:cubicBezTo>
                  <a:cubicBezTo>
                    <a:pt x="743" y="1540"/>
                    <a:pt x="743" y="1540"/>
                    <a:pt x="743" y="1540"/>
                  </a:cubicBezTo>
                  <a:cubicBezTo>
                    <a:pt x="743" y="909"/>
                    <a:pt x="743" y="909"/>
                    <a:pt x="743" y="909"/>
                  </a:cubicBezTo>
                  <a:cubicBezTo>
                    <a:pt x="616" y="909"/>
                    <a:pt x="616" y="909"/>
                    <a:pt x="616" y="909"/>
                  </a:cubicBezTo>
                  <a:cubicBezTo>
                    <a:pt x="616" y="697"/>
                    <a:pt x="616" y="697"/>
                    <a:pt x="616" y="697"/>
                  </a:cubicBezTo>
                  <a:cubicBezTo>
                    <a:pt x="743" y="697"/>
                    <a:pt x="743" y="697"/>
                    <a:pt x="743" y="697"/>
                  </a:cubicBezTo>
                  <a:cubicBezTo>
                    <a:pt x="743" y="524"/>
                    <a:pt x="743" y="524"/>
                    <a:pt x="743" y="524"/>
                  </a:cubicBezTo>
                  <a:cubicBezTo>
                    <a:pt x="743" y="492"/>
                    <a:pt x="737" y="280"/>
                    <a:pt x="1011" y="280"/>
                  </a:cubicBezTo>
                  <a:cubicBezTo>
                    <a:pt x="1204" y="280"/>
                    <a:pt x="1204" y="280"/>
                    <a:pt x="1204" y="280"/>
                  </a:cubicBezTo>
                  <a:cubicBezTo>
                    <a:pt x="1204" y="501"/>
                    <a:pt x="1204" y="501"/>
                    <a:pt x="1204" y="50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115" name="Freeform 104">
              <a:extLst>
                <a:ext uri="{FF2B5EF4-FFF2-40B4-BE49-F238E27FC236}">
                  <a16:creationId xmlns:a16="http://schemas.microsoft.com/office/drawing/2014/main" id="{01945A42-99D6-4788-849C-CC3A05E28DF4}"/>
                </a:ext>
              </a:extLst>
            </p:cNvPr>
            <p:cNvSpPr>
              <a:spLocks noEditPoints="1"/>
            </p:cNvSpPr>
            <p:nvPr/>
          </p:nvSpPr>
          <p:spPr bwMode="auto">
            <a:xfrm>
              <a:off x="4016710" y="1058527"/>
              <a:ext cx="196978" cy="196409"/>
            </a:xfrm>
            <a:custGeom>
              <a:avLst/>
              <a:gdLst>
                <a:gd name="T0" fmla="*/ 0 w 1820"/>
                <a:gd name="T1" fmla="*/ 0 h 1820"/>
                <a:gd name="T2" fmla="*/ 0 w 1820"/>
                <a:gd name="T3" fmla="*/ 1820 h 1820"/>
                <a:gd name="T4" fmla="*/ 1820 w 1820"/>
                <a:gd name="T5" fmla="*/ 1820 h 1820"/>
                <a:gd name="T6" fmla="*/ 1820 w 1820"/>
                <a:gd name="T7" fmla="*/ 0 h 1820"/>
                <a:gd name="T8" fmla="*/ 0 w 1820"/>
                <a:gd name="T9" fmla="*/ 0 h 1820"/>
                <a:gd name="T10" fmla="*/ 566 w 1820"/>
                <a:gd name="T11" fmla="*/ 1512 h 1820"/>
                <a:gd name="T12" fmla="*/ 296 w 1820"/>
                <a:gd name="T13" fmla="*/ 1512 h 1820"/>
                <a:gd name="T14" fmla="*/ 296 w 1820"/>
                <a:gd name="T15" fmla="*/ 699 h 1820"/>
                <a:gd name="T16" fmla="*/ 566 w 1820"/>
                <a:gd name="T17" fmla="*/ 699 h 1820"/>
                <a:gd name="T18" fmla="*/ 566 w 1820"/>
                <a:gd name="T19" fmla="*/ 1512 h 1820"/>
                <a:gd name="T20" fmla="*/ 431 w 1820"/>
                <a:gd name="T21" fmla="*/ 589 h 1820"/>
                <a:gd name="T22" fmla="*/ 430 w 1820"/>
                <a:gd name="T23" fmla="*/ 589 h 1820"/>
                <a:gd name="T24" fmla="*/ 280 w 1820"/>
                <a:gd name="T25" fmla="*/ 448 h 1820"/>
                <a:gd name="T26" fmla="*/ 433 w 1820"/>
                <a:gd name="T27" fmla="*/ 308 h 1820"/>
                <a:gd name="T28" fmla="*/ 584 w 1820"/>
                <a:gd name="T29" fmla="*/ 448 h 1820"/>
                <a:gd name="T30" fmla="*/ 431 w 1820"/>
                <a:gd name="T31" fmla="*/ 589 h 1820"/>
                <a:gd name="T32" fmla="*/ 1540 w 1820"/>
                <a:gd name="T33" fmla="*/ 1512 h 1820"/>
                <a:gd name="T34" fmla="*/ 1270 w 1820"/>
                <a:gd name="T35" fmla="*/ 1512 h 1820"/>
                <a:gd name="T36" fmla="*/ 1270 w 1820"/>
                <a:gd name="T37" fmla="*/ 1077 h 1820"/>
                <a:gd name="T38" fmla="*/ 1133 w 1820"/>
                <a:gd name="T39" fmla="*/ 894 h 1820"/>
                <a:gd name="T40" fmla="*/ 995 w 1820"/>
                <a:gd name="T41" fmla="*/ 992 h 1820"/>
                <a:gd name="T42" fmla="*/ 986 w 1820"/>
                <a:gd name="T43" fmla="*/ 1058 h 1820"/>
                <a:gd name="T44" fmla="*/ 986 w 1820"/>
                <a:gd name="T45" fmla="*/ 1512 h 1820"/>
                <a:gd name="T46" fmla="*/ 716 w 1820"/>
                <a:gd name="T47" fmla="*/ 1512 h 1820"/>
                <a:gd name="T48" fmla="*/ 716 w 1820"/>
                <a:gd name="T49" fmla="*/ 699 h 1820"/>
                <a:gd name="T50" fmla="*/ 986 w 1820"/>
                <a:gd name="T51" fmla="*/ 699 h 1820"/>
                <a:gd name="T52" fmla="*/ 986 w 1820"/>
                <a:gd name="T53" fmla="*/ 815 h 1820"/>
                <a:gd name="T54" fmla="*/ 1229 w 1820"/>
                <a:gd name="T55" fmla="*/ 680 h 1820"/>
                <a:gd name="T56" fmla="*/ 1540 w 1820"/>
                <a:gd name="T57" fmla="*/ 1046 h 1820"/>
                <a:gd name="T58" fmla="*/ 1540 w 1820"/>
                <a:gd name="T59" fmla="*/ 1512 h 1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0" h="1820">
                  <a:moveTo>
                    <a:pt x="0" y="0"/>
                  </a:moveTo>
                  <a:cubicBezTo>
                    <a:pt x="0" y="1820"/>
                    <a:pt x="0" y="1820"/>
                    <a:pt x="0" y="1820"/>
                  </a:cubicBezTo>
                  <a:cubicBezTo>
                    <a:pt x="1820" y="1820"/>
                    <a:pt x="1820" y="1820"/>
                    <a:pt x="1820" y="1820"/>
                  </a:cubicBezTo>
                  <a:cubicBezTo>
                    <a:pt x="1820" y="0"/>
                    <a:pt x="1820" y="0"/>
                    <a:pt x="1820" y="0"/>
                  </a:cubicBezTo>
                  <a:lnTo>
                    <a:pt x="0" y="0"/>
                  </a:lnTo>
                  <a:close/>
                  <a:moveTo>
                    <a:pt x="566" y="1512"/>
                  </a:moveTo>
                  <a:cubicBezTo>
                    <a:pt x="296" y="1512"/>
                    <a:pt x="296" y="1512"/>
                    <a:pt x="296" y="1512"/>
                  </a:cubicBezTo>
                  <a:cubicBezTo>
                    <a:pt x="296" y="699"/>
                    <a:pt x="296" y="699"/>
                    <a:pt x="296" y="699"/>
                  </a:cubicBezTo>
                  <a:cubicBezTo>
                    <a:pt x="566" y="699"/>
                    <a:pt x="566" y="699"/>
                    <a:pt x="566" y="699"/>
                  </a:cubicBezTo>
                  <a:lnTo>
                    <a:pt x="566" y="1512"/>
                  </a:lnTo>
                  <a:close/>
                  <a:moveTo>
                    <a:pt x="431" y="589"/>
                  </a:moveTo>
                  <a:cubicBezTo>
                    <a:pt x="430" y="589"/>
                    <a:pt x="430" y="589"/>
                    <a:pt x="430" y="589"/>
                  </a:cubicBezTo>
                  <a:cubicBezTo>
                    <a:pt x="339" y="589"/>
                    <a:pt x="280" y="526"/>
                    <a:pt x="280" y="448"/>
                  </a:cubicBezTo>
                  <a:cubicBezTo>
                    <a:pt x="280" y="368"/>
                    <a:pt x="341" y="308"/>
                    <a:pt x="433" y="308"/>
                  </a:cubicBezTo>
                  <a:cubicBezTo>
                    <a:pt x="526" y="308"/>
                    <a:pt x="582" y="368"/>
                    <a:pt x="584" y="448"/>
                  </a:cubicBezTo>
                  <a:cubicBezTo>
                    <a:pt x="584" y="526"/>
                    <a:pt x="526" y="589"/>
                    <a:pt x="431" y="589"/>
                  </a:cubicBezTo>
                  <a:close/>
                  <a:moveTo>
                    <a:pt x="1540" y="1512"/>
                  </a:moveTo>
                  <a:cubicBezTo>
                    <a:pt x="1270" y="1512"/>
                    <a:pt x="1270" y="1512"/>
                    <a:pt x="1270" y="1512"/>
                  </a:cubicBezTo>
                  <a:cubicBezTo>
                    <a:pt x="1270" y="1077"/>
                    <a:pt x="1270" y="1077"/>
                    <a:pt x="1270" y="1077"/>
                  </a:cubicBezTo>
                  <a:cubicBezTo>
                    <a:pt x="1270" y="968"/>
                    <a:pt x="1231" y="894"/>
                    <a:pt x="1133" y="894"/>
                  </a:cubicBezTo>
                  <a:cubicBezTo>
                    <a:pt x="1059" y="894"/>
                    <a:pt x="1014" y="944"/>
                    <a:pt x="995" y="992"/>
                  </a:cubicBezTo>
                  <a:cubicBezTo>
                    <a:pt x="988" y="1010"/>
                    <a:pt x="986" y="1034"/>
                    <a:pt x="986" y="1058"/>
                  </a:cubicBezTo>
                  <a:cubicBezTo>
                    <a:pt x="986" y="1512"/>
                    <a:pt x="986" y="1512"/>
                    <a:pt x="986" y="1512"/>
                  </a:cubicBezTo>
                  <a:cubicBezTo>
                    <a:pt x="716" y="1512"/>
                    <a:pt x="716" y="1512"/>
                    <a:pt x="716" y="1512"/>
                  </a:cubicBezTo>
                  <a:cubicBezTo>
                    <a:pt x="716" y="1512"/>
                    <a:pt x="719" y="776"/>
                    <a:pt x="716" y="699"/>
                  </a:cubicBezTo>
                  <a:cubicBezTo>
                    <a:pt x="986" y="699"/>
                    <a:pt x="986" y="699"/>
                    <a:pt x="986" y="699"/>
                  </a:cubicBezTo>
                  <a:cubicBezTo>
                    <a:pt x="986" y="815"/>
                    <a:pt x="986" y="815"/>
                    <a:pt x="986" y="815"/>
                  </a:cubicBezTo>
                  <a:cubicBezTo>
                    <a:pt x="1022" y="759"/>
                    <a:pt x="1086" y="680"/>
                    <a:pt x="1229" y="680"/>
                  </a:cubicBezTo>
                  <a:cubicBezTo>
                    <a:pt x="1407" y="680"/>
                    <a:pt x="1540" y="797"/>
                    <a:pt x="1540" y="1046"/>
                  </a:cubicBezTo>
                  <a:lnTo>
                    <a:pt x="1540" y="1512"/>
                  </a:ln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grpSp>
        <p:nvGrpSpPr>
          <p:cNvPr id="116" name="Group 115">
            <a:extLst>
              <a:ext uri="{FF2B5EF4-FFF2-40B4-BE49-F238E27FC236}">
                <a16:creationId xmlns:a16="http://schemas.microsoft.com/office/drawing/2014/main" id="{799E6169-3F03-47D7-A4DE-4326DA9A3A01}"/>
              </a:ext>
            </a:extLst>
          </p:cNvPr>
          <p:cNvGrpSpPr/>
          <p:nvPr/>
        </p:nvGrpSpPr>
        <p:grpSpPr>
          <a:xfrm>
            <a:off x="698423" y="5390917"/>
            <a:ext cx="3045142" cy="680727"/>
            <a:chOff x="6457392" y="2728081"/>
            <a:chExt cx="3045142" cy="680727"/>
          </a:xfrm>
        </p:grpSpPr>
        <p:sp>
          <p:nvSpPr>
            <p:cNvPr id="117" name="Rectangle: Rounded Corners 116">
              <a:extLst>
                <a:ext uri="{FF2B5EF4-FFF2-40B4-BE49-F238E27FC236}">
                  <a16:creationId xmlns:a16="http://schemas.microsoft.com/office/drawing/2014/main" id="{8478738C-0437-494D-83C1-A2ED89C30BFA}"/>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8" name="Isosceles Triangle 117">
              <a:extLst>
                <a:ext uri="{FF2B5EF4-FFF2-40B4-BE49-F238E27FC236}">
                  <a16:creationId xmlns:a16="http://schemas.microsoft.com/office/drawing/2014/main" id="{5AFFE85E-8047-4201-BBD5-80C4729C8B88}"/>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19" name="Group 118">
            <a:extLst>
              <a:ext uri="{FF2B5EF4-FFF2-40B4-BE49-F238E27FC236}">
                <a16:creationId xmlns:a16="http://schemas.microsoft.com/office/drawing/2014/main" id="{779EA5EB-D17C-4362-8B6F-C711FA7ED815}"/>
              </a:ext>
            </a:extLst>
          </p:cNvPr>
          <p:cNvGrpSpPr/>
          <p:nvPr/>
        </p:nvGrpSpPr>
        <p:grpSpPr>
          <a:xfrm>
            <a:off x="2715645" y="5209011"/>
            <a:ext cx="944790" cy="385106"/>
            <a:chOff x="3355842" y="1899270"/>
            <a:chExt cx="944790" cy="385106"/>
          </a:xfrm>
        </p:grpSpPr>
        <p:sp>
          <p:nvSpPr>
            <p:cNvPr id="120" name="Parallelogram 119">
              <a:extLst>
                <a:ext uri="{FF2B5EF4-FFF2-40B4-BE49-F238E27FC236}">
                  <a16:creationId xmlns:a16="http://schemas.microsoft.com/office/drawing/2014/main" id="{230D4C72-69E3-424E-9886-033068F9DFEF}"/>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21" name="TextBox 120">
              <a:extLst>
                <a:ext uri="{FF2B5EF4-FFF2-40B4-BE49-F238E27FC236}">
                  <a16:creationId xmlns:a16="http://schemas.microsoft.com/office/drawing/2014/main" id="{2539E2A0-6DD9-4E47-9AF2-C6554F059259}"/>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22" name="TextBox 121">
            <a:extLst>
              <a:ext uri="{FF2B5EF4-FFF2-40B4-BE49-F238E27FC236}">
                <a16:creationId xmlns:a16="http://schemas.microsoft.com/office/drawing/2014/main" id="{BE1E0BB5-7426-4783-9F95-48032B97A413}"/>
              </a:ext>
            </a:extLst>
          </p:cNvPr>
          <p:cNvSpPr txBox="1"/>
          <p:nvPr/>
        </p:nvSpPr>
        <p:spPr>
          <a:xfrm>
            <a:off x="1109015"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23" name="TextBox 122">
            <a:extLst>
              <a:ext uri="{FF2B5EF4-FFF2-40B4-BE49-F238E27FC236}">
                <a16:creationId xmlns:a16="http://schemas.microsoft.com/office/drawing/2014/main" id="{02278DE9-81C7-4AA2-8D86-C787BA9F3A5C}"/>
              </a:ext>
            </a:extLst>
          </p:cNvPr>
          <p:cNvSpPr txBox="1"/>
          <p:nvPr/>
        </p:nvSpPr>
        <p:spPr>
          <a:xfrm>
            <a:off x="2311337"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grpSp>
        <p:nvGrpSpPr>
          <p:cNvPr id="127" name="Group 126">
            <a:extLst>
              <a:ext uri="{FF2B5EF4-FFF2-40B4-BE49-F238E27FC236}">
                <a16:creationId xmlns:a16="http://schemas.microsoft.com/office/drawing/2014/main" id="{5DA832A2-FB9B-443D-B39B-81DA6538C853}"/>
              </a:ext>
            </a:extLst>
          </p:cNvPr>
          <p:cNvGrpSpPr/>
          <p:nvPr/>
        </p:nvGrpSpPr>
        <p:grpSpPr>
          <a:xfrm>
            <a:off x="4331971" y="5390917"/>
            <a:ext cx="3045142" cy="680727"/>
            <a:chOff x="6457392" y="2728081"/>
            <a:chExt cx="3045142" cy="680727"/>
          </a:xfrm>
        </p:grpSpPr>
        <p:sp>
          <p:nvSpPr>
            <p:cNvPr id="128" name="Rectangle: Rounded Corners 127">
              <a:extLst>
                <a:ext uri="{FF2B5EF4-FFF2-40B4-BE49-F238E27FC236}">
                  <a16:creationId xmlns:a16="http://schemas.microsoft.com/office/drawing/2014/main" id="{66AD653A-1F8A-4D1F-92BC-7E59A1ED9790}"/>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9" name="Isosceles Triangle 128">
              <a:extLst>
                <a:ext uri="{FF2B5EF4-FFF2-40B4-BE49-F238E27FC236}">
                  <a16:creationId xmlns:a16="http://schemas.microsoft.com/office/drawing/2014/main" id="{6F00630F-0C6E-409C-8F71-70C8E1010F76}"/>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30" name="Group 129">
            <a:extLst>
              <a:ext uri="{FF2B5EF4-FFF2-40B4-BE49-F238E27FC236}">
                <a16:creationId xmlns:a16="http://schemas.microsoft.com/office/drawing/2014/main" id="{07CCB797-D023-47CA-A12A-C8D68E158A1A}"/>
              </a:ext>
            </a:extLst>
          </p:cNvPr>
          <p:cNvGrpSpPr/>
          <p:nvPr/>
        </p:nvGrpSpPr>
        <p:grpSpPr>
          <a:xfrm>
            <a:off x="6349193" y="5209011"/>
            <a:ext cx="944790" cy="385106"/>
            <a:chOff x="3355842" y="1899270"/>
            <a:chExt cx="944790" cy="385106"/>
          </a:xfrm>
        </p:grpSpPr>
        <p:sp>
          <p:nvSpPr>
            <p:cNvPr id="131" name="Parallelogram 130">
              <a:extLst>
                <a:ext uri="{FF2B5EF4-FFF2-40B4-BE49-F238E27FC236}">
                  <a16:creationId xmlns:a16="http://schemas.microsoft.com/office/drawing/2014/main" id="{899112DB-78F9-438E-8DEA-FE1962CCC2EA}"/>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32" name="TextBox 131">
              <a:extLst>
                <a:ext uri="{FF2B5EF4-FFF2-40B4-BE49-F238E27FC236}">
                  <a16:creationId xmlns:a16="http://schemas.microsoft.com/office/drawing/2014/main" id="{412CABF1-F09B-4212-9F98-307BE1FAC711}"/>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33" name="TextBox 132">
            <a:extLst>
              <a:ext uri="{FF2B5EF4-FFF2-40B4-BE49-F238E27FC236}">
                <a16:creationId xmlns:a16="http://schemas.microsoft.com/office/drawing/2014/main" id="{FAF767A4-2682-4D58-BE59-399B9288370A}"/>
              </a:ext>
            </a:extLst>
          </p:cNvPr>
          <p:cNvSpPr txBox="1"/>
          <p:nvPr/>
        </p:nvSpPr>
        <p:spPr>
          <a:xfrm>
            <a:off x="4742563"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34" name="TextBox 133">
            <a:extLst>
              <a:ext uri="{FF2B5EF4-FFF2-40B4-BE49-F238E27FC236}">
                <a16:creationId xmlns:a16="http://schemas.microsoft.com/office/drawing/2014/main" id="{2680F2E7-EE63-4AD7-953E-7224BA661A76}"/>
              </a:ext>
            </a:extLst>
          </p:cNvPr>
          <p:cNvSpPr txBox="1"/>
          <p:nvPr/>
        </p:nvSpPr>
        <p:spPr>
          <a:xfrm>
            <a:off x="5944885"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grpSp>
        <p:nvGrpSpPr>
          <p:cNvPr id="135" name="Group 134">
            <a:extLst>
              <a:ext uri="{FF2B5EF4-FFF2-40B4-BE49-F238E27FC236}">
                <a16:creationId xmlns:a16="http://schemas.microsoft.com/office/drawing/2014/main" id="{3DD77B09-8082-424D-824E-6A47A2FCBFED}"/>
              </a:ext>
            </a:extLst>
          </p:cNvPr>
          <p:cNvGrpSpPr/>
          <p:nvPr/>
        </p:nvGrpSpPr>
        <p:grpSpPr>
          <a:xfrm>
            <a:off x="7967767" y="5390917"/>
            <a:ext cx="3045142" cy="680727"/>
            <a:chOff x="6457392" y="2728081"/>
            <a:chExt cx="3045142" cy="680727"/>
          </a:xfrm>
        </p:grpSpPr>
        <p:sp>
          <p:nvSpPr>
            <p:cNvPr id="136" name="Rectangle: Rounded Corners 135">
              <a:extLst>
                <a:ext uri="{FF2B5EF4-FFF2-40B4-BE49-F238E27FC236}">
                  <a16:creationId xmlns:a16="http://schemas.microsoft.com/office/drawing/2014/main" id="{A5425BF5-8E90-4F96-9056-A2D22604AB61}"/>
                </a:ext>
              </a:extLst>
            </p:cNvPr>
            <p:cNvSpPr/>
            <p:nvPr/>
          </p:nvSpPr>
          <p:spPr>
            <a:xfrm>
              <a:off x="6575108" y="2728081"/>
              <a:ext cx="2927426" cy="680727"/>
            </a:xfrm>
            <a:prstGeom prst="roundRect">
              <a:avLst>
                <a:gd name="adj" fmla="val 8395"/>
              </a:avLst>
            </a:prstGeom>
            <a:solidFill>
              <a:schemeClr val="bg1"/>
            </a:solidFill>
            <a:ln>
              <a:noFill/>
            </a:ln>
            <a:effectLst>
              <a:outerShdw blurRad="1905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7" name="Isosceles Triangle 136">
              <a:extLst>
                <a:ext uri="{FF2B5EF4-FFF2-40B4-BE49-F238E27FC236}">
                  <a16:creationId xmlns:a16="http://schemas.microsoft.com/office/drawing/2014/main" id="{228C1F7A-E9DA-40C6-B655-EC7E89A04A14}"/>
                </a:ext>
              </a:extLst>
            </p:cNvPr>
            <p:cNvSpPr/>
            <p:nvPr/>
          </p:nvSpPr>
          <p:spPr>
            <a:xfrm rot="16200000" flipH="1">
              <a:off x="6438867" y="3009783"/>
              <a:ext cx="154374" cy="11732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38" name="Group 137">
            <a:extLst>
              <a:ext uri="{FF2B5EF4-FFF2-40B4-BE49-F238E27FC236}">
                <a16:creationId xmlns:a16="http://schemas.microsoft.com/office/drawing/2014/main" id="{CDC3B0DD-9A61-44A0-96D4-6DC4FA79A9CF}"/>
              </a:ext>
            </a:extLst>
          </p:cNvPr>
          <p:cNvGrpSpPr/>
          <p:nvPr/>
        </p:nvGrpSpPr>
        <p:grpSpPr>
          <a:xfrm>
            <a:off x="9984989" y="5209011"/>
            <a:ext cx="944790" cy="385106"/>
            <a:chOff x="3355842" y="1899270"/>
            <a:chExt cx="944790" cy="385106"/>
          </a:xfrm>
        </p:grpSpPr>
        <p:sp>
          <p:nvSpPr>
            <p:cNvPr id="139" name="Parallelogram 138">
              <a:extLst>
                <a:ext uri="{FF2B5EF4-FFF2-40B4-BE49-F238E27FC236}">
                  <a16:creationId xmlns:a16="http://schemas.microsoft.com/office/drawing/2014/main" id="{7C599E5F-CF02-49FE-9DAA-E9C5E32DFD4B}"/>
                </a:ext>
              </a:extLst>
            </p:cNvPr>
            <p:cNvSpPr/>
            <p:nvPr/>
          </p:nvSpPr>
          <p:spPr>
            <a:xfrm>
              <a:off x="3355842" y="1899270"/>
              <a:ext cx="944790" cy="385106"/>
            </a:xfrm>
            <a:prstGeom prst="parallelogram">
              <a:avLst>
                <a:gd name="adj" fmla="val 51563"/>
              </a:avLst>
            </a:prstGeom>
            <a:solidFill>
              <a:schemeClr val="tx1">
                <a:lumMod val="85000"/>
                <a:lumOff val="15000"/>
              </a:schemeClr>
            </a:solidFill>
            <a:ln>
              <a:noFill/>
            </a:ln>
            <a:effectLst>
              <a:outerShdw blurRad="127000" dist="63500" dir="5400000" algn="t" rotWithShape="0">
                <a:schemeClr val="bg1">
                  <a:lumMod val="6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solidFill>
              </a:endParaRPr>
            </a:p>
          </p:txBody>
        </p:sp>
        <p:sp>
          <p:nvSpPr>
            <p:cNvPr id="140" name="TextBox 139">
              <a:extLst>
                <a:ext uri="{FF2B5EF4-FFF2-40B4-BE49-F238E27FC236}">
                  <a16:creationId xmlns:a16="http://schemas.microsoft.com/office/drawing/2014/main" id="{11BCE137-E974-4A44-8687-86C94B2C84D3}"/>
                </a:ext>
              </a:extLst>
            </p:cNvPr>
            <p:cNvSpPr txBox="1"/>
            <p:nvPr/>
          </p:nvSpPr>
          <p:spPr>
            <a:xfrm>
              <a:off x="3618886" y="1961018"/>
              <a:ext cx="418704" cy="261610"/>
            </a:xfrm>
            <a:prstGeom prst="rect">
              <a:avLst/>
            </a:prstGeom>
            <a:noFill/>
          </p:spPr>
          <p:txBody>
            <a:bodyPr wrap="none" rtlCol="0">
              <a:spAutoFit/>
            </a:bodyPr>
            <a:lstStyle/>
            <a:p>
              <a:pPr algn="ctr"/>
              <a:r>
                <a:rPr lang="en-US" sz="1100" dirty="0">
                  <a:solidFill>
                    <a:schemeClr val="bg1"/>
                  </a:solidFill>
                  <a:cs typeface="Segoe UI" panose="020B0502040204020203" pitchFamily="34" charset="0"/>
                </a:rPr>
                <a:t>text</a:t>
              </a:r>
            </a:p>
          </p:txBody>
        </p:sp>
      </p:grpSp>
      <p:sp>
        <p:nvSpPr>
          <p:cNvPr id="141" name="TextBox 140">
            <a:extLst>
              <a:ext uri="{FF2B5EF4-FFF2-40B4-BE49-F238E27FC236}">
                <a16:creationId xmlns:a16="http://schemas.microsoft.com/office/drawing/2014/main" id="{59E36141-DC58-4101-B98D-E756E9D18B35}"/>
              </a:ext>
            </a:extLst>
          </p:cNvPr>
          <p:cNvSpPr txBox="1"/>
          <p:nvPr/>
        </p:nvSpPr>
        <p:spPr>
          <a:xfrm>
            <a:off x="8378359" y="5587349"/>
            <a:ext cx="1477472" cy="276999"/>
          </a:xfrm>
          <a:prstGeom prst="rect">
            <a:avLst/>
          </a:prstGeom>
          <a:noFill/>
        </p:spPr>
        <p:txBody>
          <a:bodyPr wrap="square" lIns="0" tIns="0" rIns="0" bIns="0" rtlCol="0">
            <a:spAutoFit/>
          </a:bodyPr>
          <a:lstStyle/>
          <a:p>
            <a:pPr lvl="0"/>
            <a:r>
              <a:rPr lang="en-IN" b="1" dirty="0">
                <a:solidFill>
                  <a:schemeClr val="tx1">
                    <a:lumMod val="65000"/>
                    <a:lumOff val="35000"/>
                  </a:schemeClr>
                </a:solidFill>
                <a:cs typeface="Segoe UI" panose="020B0502040204020203" pitchFamily="34" charset="0"/>
              </a:rPr>
              <a:t>Target </a:t>
            </a:r>
            <a:r>
              <a:rPr lang="en-IN" b="1" dirty="0">
                <a:solidFill>
                  <a:schemeClr val="accent2"/>
                </a:solidFill>
                <a:cs typeface="Segoe UI" panose="020B0502040204020203" pitchFamily="34" charset="0"/>
              </a:rPr>
              <a:t>One</a:t>
            </a:r>
          </a:p>
        </p:txBody>
      </p:sp>
      <p:sp>
        <p:nvSpPr>
          <p:cNvPr id="142" name="TextBox 141">
            <a:extLst>
              <a:ext uri="{FF2B5EF4-FFF2-40B4-BE49-F238E27FC236}">
                <a16:creationId xmlns:a16="http://schemas.microsoft.com/office/drawing/2014/main" id="{45E90C75-A891-45F7-9D47-D674F8B1D749}"/>
              </a:ext>
            </a:extLst>
          </p:cNvPr>
          <p:cNvSpPr txBox="1"/>
          <p:nvPr/>
        </p:nvSpPr>
        <p:spPr>
          <a:xfrm>
            <a:off x="9580681" y="5620097"/>
            <a:ext cx="1175322" cy="261610"/>
          </a:xfrm>
          <a:prstGeom prst="rect">
            <a:avLst/>
          </a:prstGeom>
          <a:noFill/>
        </p:spPr>
        <p:txBody>
          <a:bodyPr wrap="none" rtlCol="0">
            <a:spAutoFit/>
          </a:bodyPr>
          <a:lstStyle/>
          <a:p>
            <a:pPr algn="ctr"/>
            <a:r>
              <a:rPr lang="en-US" sz="1100" dirty="0">
                <a:solidFill>
                  <a:schemeClr val="bg1">
                    <a:lumMod val="65000"/>
                  </a:schemeClr>
                </a:solidFill>
              </a:rPr>
              <a:t>/ Keyword Here /</a:t>
            </a:r>
          </a:p>
        </p:txBody>
      </p:sp>
      <p:sp>
        <p:nvSpPr>
          <p:cNvPr id="52" name="Rectangle 51">
            <a:extLst>
              <a:ext uri="{FF2B5EF4-FFF2-40B4-BE49-F238E27FC236}">
                <a16:creationId xmlns:a16="http://schemas.microsoft.com/office/drawing/2014/main" id="{55101063-2D2F-4EAA-AAC8-AD66410EC7A6}"/>
              </a:ext>
            </a:extLst>
          </p:cNvPr>
          <p:cNvSpPr/>
          <p:nvPr/>
        </p:nvSpPr>
        <p:spPr>
          <a:xfrm>
            <a:off x="1089087" y="81487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3" name="Rectangle 52">
            <a:extLst>
              <a:ext uri="{FF2B5EF4-FFF2-40B4-BE49-F238E27FC236}">
                <a16:creationId xmlns:a16="http://schemas.microsoft.com/office/drawing/2014/main" id="{D13E0767-B205-412F-B94E-D6A101ADFF60}"/>
              </a:ext>
            </a:extLst>
          </p:cNvPr>
          <p:cNvSpPr/>
          <p:nvPr/>
        </p:nvSpPr>
        <p:spPr>
          <a:xfrm>
            <a:off x="1093281" y="54338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4" name="Rectangle 53">
            <a:extLst>
              <a:ext uri="{FF2B5EF4-FFF2-40B4-BE49-F238E27FC236}">
                <a16:creationId xmlns:a16="http://schemas.microsoft.com/office/drawing/2014/main" id="{A59FD9DF-000E-4928-8A34-56634A1FAB3E}"/>
              </a:ext>
            </a:extLst>
          </p:cNvPr>
          <p:cNvSpPr/>
          <p:nvPr/>
        </p:nvSpPr>
        <p:spPr>
          <a:xfrm>
            <a:off x="4809994" y="656968"/>
            <a:ext cx="6302842"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Tree>
    <p:extLst>
      <p:ext uri="{BB962C8B-B14F-4D97-AF65-F5344CB8AC3E}">
        <p14:creationId xmlns:p14="http://schemas.microsoft.com/office/powerpoint/2010/main" val="162630162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2D8CA574-FA73-440B-85B9-3C82D18FF50C}"/>
              </a:ext>
            </a:extLst>
          </p:cNvPr>
          <p:cNvSpPr txBox="1"/>
          <p:nvPr/>
        </p:nvSpPr>
        <p:spPr>
          <a:xfrm>
            <a:off x="6462136" y="3190061"/>
            <a:ext cx="2616550" cy="369332"/>
          </a:xfrm>
          <a:prstGeom prst="rect">
            <a:avLst/>
          </a:prstGeom>
          <a:noFill/>
        </p:spPr>
        <p:txBody>
          <a:bodyPr wrap="square" rtlCol="0">
            <a:spAutoFit/>
          </a:bodyPr>
          <a:lstStyle/>
          <a:p>
            <a:r>
              <a:rPr lang="id-ID" b="1" dirty="0">
                <a:solidFill>
                  <a:schemeClr val="tx1">
                    <a:lumMod val="85000"/>
                    <a:lumOff val="15000"/>
                  </a:schemeClr>
                </a:solidFill>
              </a:rPr>
              <a:t>Company </a:t>
            </a:r>
            <a:r>
              <a:rPr lang="en-US" b="1" dirty="0">
                <a:solidFill>
                  <a:schemeClr val="accent3"/>
                </a:solidFill>
              </a:rPr>
              <a:t>Target</a:t>
            </a:r>
            <a:endParaRPr lang="id-ID" b="1" dirty="0">
              <a:solidFill>
                <a:schemeClr val="accent3"/>
              </a:solidFill>
            </a:endParaRPr>
          </a:p>
        </p:txBody>
      </p:sp>
      <p:sp>
        <p:nvSpPr>
          <p:cNvPr id="17" name="TextBox 16">
            <a:extLst>
              <a:ext uri="{FF2B5EF4-FFF2-40B4-BE49-F238E27FC236}">
                <a16:creationId xmlns:a16="http://schemas.microsoft.com/office/drawing/2014/main" id="{9753EF9A-0444-477E-854F-3337C749CDCC}"/>
              </a:ext>
            </a:extLst>
          </p:cNvPr>
          <p:cNvSpPr txBox="1"/>
          <p:nvPr/>
        </p:nvSpPr>
        <p:spPr>
          <a:xfrm>
            <a:off x="6462135" y="3630945"/>
            <a:ext cx="4283336" cy="679417"/>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18" name="TextBox 17">
            <a:extLst>
              <a:ext uri="{FF2B5EF4-FFF2-40B4-BE49-F238E27FC236}">
                <a16:creationId xmlns:a16="http://schemas.microsoft.com/office/drawing/2014/main" id="{8C8438F1-5D75-46CF-95C2-FA745456B559}"/>
              </a:ext>
            </a:extLst>
          </p:cNvPr>
          <p:cNvSpPr txBox="1"/>
          <p:nvPr/>
        </p:nvSpPr>
        <p:spPr>
          <a:xfrm>
            <a:off x="6462136" y="4639125"/>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19" name="TextBox 18">
            <a:extLst>
              <a:ext uri="{FF2B5EF4-FFF2-40B4-BE49-F238E27FC236}">
                <a16:creationId xmlns:a16="http://schemas.microsoft.com/office/drawing/2014/main" id="{E8576EB8-725A-479B-BF3A-83AACF7F0185}"/>
              </a:ext>
            </a:extLst>
          </p:cNvPr>
          <p:cNvSpPr txBox="1"/>
          <p:nvPr/>
        </p:nvSpPr>
        <p:spPr>
          <a:xfrm>
            <a:off x="6462135" y="5080009"/>
            <a:ext cx="4283336" cy="679417"/>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20" name="Rectangle 19">
            <a:extLst>
              <a:ext uri="{FF2B5EF4-FFF2-40B4-BE49-F238E27FC236}">
                <a16:creationId xmlns:a16="http://schemas.microsoft.com/office/drawing/2014/main" id="{66DBD1F9-64AA-43FA-8353-77B0C6BA18A7}"/>
              </a:ext>
            </a:extLst>
          </p:cNvPr>
          <p:cNvSpPr/>
          <p:nvPr/>
        </p:nvSpPr>
        <p:spPr>
          <a:xfrm>
            <a:off x="6462135"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21" name="Rectangle 20">
            <a:extLst>
              <a:ext uri="{FF2B5EF4-FFF2-40B4-BE49-F238E27FC236}">
                <a16:creationId xmlns:a16="http://schemas.microsoft.com/office/drawing/2014/main" id="{AB34F891-3595-431A-B17E-D40ADFEDA567}"/>
              </a:ext>
            </a:extLst>
          </p:cNvPr>
          <p:cNvSpPr/>
          <p:nvPr/>
        </p:nvSpPr>
        <p:spPr>
          <a:xfrm>
            <a:off x="6462135" y="2072507"/>
            <a:ext cx="490255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
        <p:nvSpPr>
          <p:cNvPr id="24" name="Rectangle 23">
            <a:extLst>
              <a:ext uri="{FF2B5EF4-FFF2-40B4-BE49-F238E27FC236}">
                <a16:creationId xmlns:a16="http://schemas.microsoft.com/office/drawing/2014/main" id="{56BAC7E9-37DC-4928-8E7C-A57BE1051C79}"/>
              </a:ext>
            </a:extLst>
          </p:cNvPr>
          <p:cNvSpPr/>
          <p:nvPr/>
        </p:nvSpPr>
        <p:spPr>
          <a:xfrm>
            <a:off x="6466329"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557B9E41-9566-443A-8F67-7532E988BDE8}"/>
              </a:ext>
            </a:extLst>
          </p:cNvPr>
          <p:cNvSpPr/>
          <p:nvPr/>
        </p:nvSpPr>
        <p:spPr>
          <a:xfrm>
            <a:off x="1719284" y="2712452"/>
            <a:ext cx="1840566" cy="1840564"/>
          </a:xfrm>
          <a:prstGeom prst="ellipse">
            <a:avLst/>
          </a:prstGeom>
          <a:gradFill>
            <a:gsLst>
              <a:gs pos="0">
                <a:schemeClr val="accent2"/>
              </a:gs>
              <a:gs pos="100000">
                <a:schemeClr val="accent4"/>
              </a:gs>
            </a:gsLst>
            <a:lin ang="0" scaled="1"/>
          </a:gradFill>
          <a:ln w="165100">
            <a:solidFill>
              <a:schemeClr val="bg1">
                <a:alpha val="54000"/>
              </a:schemeClr>
            </a:solidFill>
          </a:ln>
          <a:effectLst>
            <a:outerShdw blurRad="5969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A2B60770-614B-4786-A8A9-E48BAAF149CA}"/>
              </a:ext>
            </a:extLst>
          </p:cNvPr>
          <p:cNvSpPr txBox="1"/>
          <p:nvPr/>
        </p:nvSpPr>
        <p:spPr>
          <a:xfrm>
            <a:off x="363947" y="2952264"/>
            <a:ext cx="4551247" cy="1569660"/>
          </a:xfrm>
          <a:prstGeom prst="rect">
            <a:avLst/>
          </a:prstGeom>
          <a:noFill/>
          <a:effectLst>
            <a:outerShdw blurRad="444500" dist="38100" dir="16200000" rotWithShape="0">
              <a:prstClr val="black">
                <a:alpha val="67000"/>
              </a:prstClr>
            </a:outerShdw>
          </a:effectLst>
        </p:spPr>
        <p:txBody>
          <a:bodyPr wrap="none" rtlCol="0">
            <a:spAutoFit/>
          </a:bodyPr>
          <a:lstStyle/>
          <a:p>
            <a:pPr algn="ctr"/>
            <a:r>
              <a:rPr lang="en-US" sz="9600" dirty="0">
                <a:gradFill flip="none" rotWithShape="1">
                  <a:gsLst>
                    <a:gs pos="48000">
                      <a:schemeClr val="bg1">
                        <a:alpha val="24000"/>
                      </a:schemeClr>
                    </a:gs>
                    <a:gs pos="0">
                      <a:schemeClr val="bg1">
                        <a:alpha val="95000"/>
                      </a:schemeClr>
                    </a:gs>
                    <a:gs pos="73000">
                      <a:schemeClr val="bg1">
                        <a:alpha val="11000"/>
                      </a:schemeClr>
                    </a:gs>
                  </a:gsLst>
                  <a:lin ang="5400000" scaled="1"/>
                  <a:tileRect/>
                </a:gradFill>
                <a:latin typeface="Aharoni" panose="02010803020104030203" pitchFamily="2" charset="-79"/>
                <a:cs typeface="Aharoni" panose="02010803020104030203" pitchFamily="2" charset="-79"/>
              </a:rPr>
              <a:t>TARGET</a:t>
            </a:r>
          </a:p>
        </p:txBody>
      </p:sp>
      <p:sp>
        <p:nvSpPr>
          <p:cNvPr id="3" name="Picture Placeholder 2">
            <a:extLst>
              <a:ext uri="{FF2B5EF4-FFF2-40B4-BE49-F238E27FC236}">
                <a16:creationId xmlns:a16="http://schemas.microsoft.com/office/drawing/2014/main" id="{2AE12A9D-0F00-4918-BAF0-D135D375FFAC}"/>
              </a:ext>
            </a:extLst>
          </p:cNvPr>
          <p:cNvSpPr>
            <a:spLocks noGrp="1"/>
          </p:cNvSpPr>
          <p:nvPr>
            <p:ph type="pic" sz="quarter" idx="10"/>
          </p:nvPr>
        </p:nvSpPr>
        <p:spPr/>
      </p:sp>
    </p:spTree>
    <p:extLst>
      <p:ext uri="{BB962C8B-B14F-4D97-AF65-F5344CB8AC3E}">
        <p14:creationId xmlns:p14="http://schemas.microsoft.com/office/powerpoint/2010/main" val="108309611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a:extLst>
              <a:ext uri="{FF2B5EF4-FFF2-40B4-BE49-F238E27FC236}">
                <a16:creationId xmlns:a16="http://schemas.microsoft.com/office/drawing/2014/main" id="{07E3924F-10F8-49E4-BD48-7FBEDFD218AF}"/>
              </a:ext>
            </a:extLst>
          </p:cNvPr>
          <p:cNvSpPr txBox="1"/>
          <p:nvPr/>
        </p:nvSpPr>
        <p:spPr>
          <a:xfrm>
            <a:off x="993012"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69" name="TextBox 68">
            <a:extLst>
              <a:ext uri="{FF2B5EF4-FFF2-40B4-BE49-F238E27FC236}">
                <a16:creationId xmlns:a16="http://schemas.microsoft.com/office/drawing/2014/main" id="{79900E64-7FDA-46B7-BCE0-B3900998E005}"/>
              </a:ext>
            </a:extLst>
          </p:cNvPr>
          <p:cNvSpPr txBox="1"/>
          <p:nvPr/>
        </p:nvSpPr>
        <p:spPr>
          <a:xfrm>
            <a:off x="4757290"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70" name="TextBox 69">
            <a:extLst>
              <a:ext uri="{FF2B5EF4-FFF2-40B4-BE49-F238E27FC236}">
                <a16:creationId xmlns:a16="http://schemas.microsoft.com/office/drawing/2014/main" id="{B233C52B-96B9-4AA9-8D0C-DB6AC1501F6B}"/>
              </a:ext>
            </a:extLst>
          </p:cNvPr>
          <p:cNvSpPr txBox="1"/>
          <p:nvPr/>
        </p:nvSpPr>
        <p:spPr>
          <a:xfrm>
            <a:off x="8518518" y="3282695"/>
            <a:ext cx="2677416" cy="954107"/>
          </a:xfrm>
          <a:prstGeom prst="rect">
            <a:avLst/>
          </a:prstGeom>
          <a:noFill/>
        </p:spPr>
        <p:txBody>
          <a:bodyPr wrap="square" rtlCol="0">
            <a:spAutoFit/>
          </a:bodyPr>
          <a:lstStyle/>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Creative Stuff </a:t>
            </a:r>
          </a:p>
          <a:p>
            <a:pPr algn="ctr"/>
            <a:r>
              <a:rPr lang="en-US" sz="2800" b="1" dirty="0">
                <a:solidFill>
                  <a:schemeClr val="bg1"/>
                </a:solidFill>
                <a:effectLst>
                  <a:outerShdw blurRad="482600" sx="102000" sy="102000" algn="ctr" rotWithShape="0">
                    <a:prstClr val="black">
                      <a:alpha val="74000"/>
                    </a:prstClr>
                  </a:outerShdw>
                </a:effectLst>
                <a:cs typeface="Aharoni" panose="02010803020104030203" pitchFamily="2" charset="-79"/>
              </a:rPr>
              <a:t>For Your Project</a:t>
            </a:r>
          </a:p>
        </p:txBody>
      </p:sp>
      <p:sp>
        <p:nvSpPr>
          <p:cNvPr id="71" name="Rectangle: Rounded Corners 70">
            <a:extLst>
              <a:ext uri="{FF2B5EF4-FFF2-40B4-BE49-F238E27FC236}">
                <a16:creationId xmlns:a16="http://schemas.microsoft.com/office/drawing/2014/main" id="{F0623DA0-436D-44D7-9A83-73615CF41C1E}"/>
              </a:ext>
            </a:extLst>
          </p:cNvPr>
          <p:cNvSpPr/>
          <p:nvPr/>
        </p:nvSpPr>
        <p:spPr>
          <a:xfrm>
            <a:off x="1429370"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72" name="Group 71">
            <a:extLst>
              <a:ext uri="{FF2B5EF4-FFF2-40B4-BE49-F238E27FC236}">
                <a16:creationId xmlns:a16="http://schemas.microsoft.com/office/drawing/2014/main" id="{703CD35B-6652-4C82-B6F4-6F6EC5194961}"/>
              </a:ext>
            </a:extLst>
          </p:cNvPr>
          <p:cNvGrpSpPr/>
          <p:nvPr/>
        </p:nvGrpSpPr>
        <p:grpSpPr>
          <a:xfrm>
            <a:off x="1469088" y="5261553"/>
            <a:ext cx="1635065" cy="276998"/>
            <a:chOff x="5601356" y="4583356"/>
            <a:chExt cx="1681955" cy="284942"/>
          </a:xfrm>
        </p:grpSpPr>
        <p:sp>
          <p:nvSpPr>
            <p:cNvPr id="73" name="Rectangle 72">
              <a:extLst>
                <a:ext uri="{FF2B5EF4-FFF2-40B4-BE49-F238E27FC236}">
                  <a16:creationId xmlns:a16="http://schemas.microsoft.com/office/drawing/2014/main" id="{A4F7B996-72D3-4CD7-A6FB-DE8AB3032ABD}"/>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74" name="Freeform 117">
              <a:extLst>
                <a:ext uri="{FF2B5EF4-FFF2-40B4-BE49-F238E27FC236}">
                  <a16:creationId xmlns:a16="http://schemas.microsoft.com/office/drawing/2014/main" id="{1139D9F7-3A7F-4DDD-B262-D1F7FEF410D0}"/>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75" name="Group 74">
            <a:extLst>
              <a:ext uri="{FF2B5EF4-FFF2-40B4-BE49-F238E27FC236}">
                <a16:creationId xmlns:a16="http://schemas.microsoft.com/office/drawing/2014/main" id="{4DEBFDDC-1DEE-4409-B8A9-6CE6E2B2E1A2}"/>
              </a:ext>
            </a:extLst>
          </p:cNvPr>
          <p:cNvGrpSpPr/>
          <p:nvPr/>
        </p:nvGrpSpPr>
        <p:grpSpPr>
          <a:xfrm>
            <a:off x="1469088" y="4995453"/>
            <a:ext cx="1497078" cy="276998"/>
            <a:chOff x="5601356" y="4241496"/>
            <a:chExt cx="1540011" cy="284942"/>
          </a:xfrm>
        </p:grpSpPr>
        <p:sp>
          <p:nvSpPr>
            <p:cNvPr id="76" name="Rectangle 75">
              <a:extLst>
                <a:ext uri="{FF2B5EF4-FFF2-40B4-BE49-F238E27FC236}">
                  <a16:creationId xmlns:a16="http://schemas.microsoft.com/office/drawing/2014/main" id="{BC96FC35-B2B1-46A3-8F74-1C78FC1F9C48}"/>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77" name="Freeform 118">
              <a:extLst>
                <a:ext uri="{FF2B5EF4-FFF2-40B4-BE49-F238E27FC236}">
                  <a16:creationId xmlns:a16="http://schemas.microsoft.com/office/drawing/2014/main" id="{AB19D67E-0B3D-48BF-925C-75DDCCFC6CBF}"/>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78" name="Rectangle: Rounded Corners 77">
            <a:extLst>
              <a:ext uri="{FF2B5EF4-FFF2-40B4-BE49-F238E27FC236}">
                <a16:creationId xmlns:a16="http://schemas.microsoft.com/office/drawing/2014/main" id="{8A43B725-9B67-4EF0-B925-5285F6504BC6}"/>
              </a:ext>
            </a:extLst>
          </p:cNvPr>
          <p:cNvSpPr/>
          <p:nvPr/>
        </p:nvSpPr>
        <p:spPr>
          <a:xfrm>
            <a:off x="5238750"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79" name="Group 78">
            <a:extLst>
              <a:ext uri="{FF2B5EF4-FFF2-40B4-BE49-F238E27FC236}">
                <a16:creationId xmlns:a16="http://schemas.microsoft.com/office/drawing/2014/main" id="{2EAC7AC5-401C-4561-BF6E-BC2ED6F56112}"/>
              </a:ext>
            </a:extLst>
          </p:cNvPr>
          <p:cNvGrpSpPr/>
          <p:nvPr/>
        </p:nvGrpSpPr>
        <p:grpSpPr>
          <a:xfrm>
            <a:off x="5278468" y="5261553"/>
            <a:ext cx="1635065" cy="276998"/>
            <a:chOff x="5601356" y="4583356"/>
            <a:chExt cx="1681955" cy="284942"/>
          </a:xfrm>
        </p:grpSpPr>
        <p:sp>
          <p:nvSpPr>
            <p:cNvPr id="80" name="Rectangle 79">
              <a:extLst>
                <a:ext uri="{FF2B5EF4-FFF2-40B4-BE49-F238E27FC236}">
                  <a16:creationId xmlns:a16="http://schemas.microsoft.com/office/drawing/2014/main" id="{34C276D0-9A2C-4628-BAC3-45FE281CC96C}"/>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81" name="Freeform 117">
              <a:extLst>
                <a:ext uri="{FF2B5EF4-FFF2-40B4-BE49-F238E27FC236}">
                  <a16:creationId xmlns:a16="http://schemas.microsoft.com/office/drawing/2014/main" id="{C3714AE4-4172-43C7-99FE-B27E7B83703A}"/>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82" name="Group 81">
            <a:extLst>
              <a:ext uri="{FF2B5EF4-FFF2-40B4-BE49-F238E27FC236}">
                <a16:creationId xmlns:a16="http://schemas.microsoft.com/office/drawing/2014/main" id="{1926A4DC-3F79-4832-8A2A-FC20FD58D2AF}"/>
              </a:ext>
            </a:extLst>
          </p:cNvPr>
          <p:cNvGrpSpPr/>
          <p:nvPr/>
        </p:nvGrpSpPr>
        <p:grpSpPr>
          <a:xfrm>
            <a:off x="5278468" y="4995453"/>
            <a:ext cx="1497078" cy="276998"/>
            <a:chOff x="5601356" y="4241496"/>
            <a:chExt cx="1540011" cy="284942"/>
          </a:xfrm>
        </p:grpSpPr>
        <p:sp>
          <p:nvSpPr>
            <p:cNvPr id="83" name="Rectangle 82">
              <a:extLst>
                <a:ext uri="{FF2B5EF4-FFF2-40B4-BE49-F238E27FC236}">
                  <a16:creationId xmlns:a16="http://schemas.microsoft.com/office/drawing/2014/main" id="{C9873ABB-72C3-476C-9258-4AB79909BB14}"/>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84" name="Freeform 118">
              <a:extLst>
                <a:ext uri="{FF2B5EF4-FFF2-40B4-BE49-F238E27FC236}">
                  <a16:creationId xmlns:a16="http://schemas.microsoft.com/office/drawing/2014/main" id="{1B1A8393-F37D-4E2E-9448-12E8640F68FB}"/>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85" name="Rectangle: Rounded Corners 84">
            <a:extLst>
              <a:ext uri="{FF2B5EF4-FFF2-40B4-BE49-F238E27FC236}">
                <a16:creationId xmlns:a16="http://schemas.microsoft.com/office/drawing/2014/main" id="{A83E9C82-0F8E-4067-B3E7-63D15AD3803D}"/>
              </a:ext>
            </a:extLst>
          </p:cNvPr>
          <p:cNvSpPr/>
          <p:nvPr/>
        </p:nvSpPr>
        <p:spPr>
          <a:xfrm>
            <a:off x="9008412" y="5714999"/>
            <a:ext cx="1714500" cy="361010"/>
          </a:xfrm>
          <a:prstGeom prst="roundRect">
            <a:avLst>
              <a:gd name="adj" fmla="val 50000"/>
            </a:avLst>
          </a:prstGeom>
          <a:gradFill>
            <a:gsLst>
              <a:gs pos="0">
                <a:schemeClr val="accent2"/>
              </a:gs>
              <a:gs pos="99000">
                <a:schemeClr val="accent4"/>
              </a:gs>
            </a:gsLst>
            <a:lin ang="2700000" scaled="1"/>
          </a:gradFill>
          <a:ln>
            <a:noFill/>
          </a:ln>
          <a:effectLst>
            <a:outerShdw blurRad="254000" dist="76200" dir="5400000" algn="t"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cs typeface="Segoe UI" panose="020B0502040204020203" pitchFamily="34" charset="0"/>
              </a:rPr>
              <a:t>Sign in</a:t>
            </a:r>
            <a:endParaRPr lang="id-ID" sz="1100" dirty="0">
              <a:cs typeface="Segoe UI" panose="020B0502040204020203" pitchFamily="34" charset="0"/>
            </a:endParaRPr>
          </a:p>
        </p:txBody>
      </p:sp>
      <p:grpSp>
        <p:nvGrpSpPr>
          <p:cNvPr id="86" name="Group 85">
            <a:extLst>
              <a:ext uri="{FF2B5EF4-FFF2-40B4-BE49-F238E27FC236}">
                <a16:creationId xmlns:a16="http://schemas.microsoft.com/office/drawing/2014/main" id="{CD10969E-6A09-49BF-915A-F62338C6937D}"/>
              </a:ext>
            </a:extLst>
          </p:cNvPr>
          <p:cNvGrpSpPr/>
          <p:nvPr/>
        </p:nvGrpSpPr>
        <p:grpSpPr>
          <a:xfrm>
            <a:off x="9048130" y="5261553"/>
            <a:ext cx="1635065" cy="276998"/>
            <a:chOff x="5601356" y="4583356"/>
            <a:chExt cx="1681955" cy="284942"/>
          </a:xfrm>
        </p:grpSpPr>
        <p:sp>
          <p:nvSpPr>
            <p:cNvPr id="87" name="Rectangle 86">
              <a:extLst>
                <a:ext uri="{FF2B5EF4-FFF2-40B4-BE49-F238E27FC236}">
                  <a16:creationId xmlns:a16="http://schemas.microsoft.com/office/drawing/2014/main" id="{E9B3EB94-DD2A-4FCF-A960-0134F6ABCCD0}"/>
                </a:ext>
              </a:extLst>
            </p:cNvPr>
            <p:cNvSpPr/>
            <p:nvPr/>
          </p:nvSpPr>
          <p:spPr>
            <a:xfrm>
              <a:off x="5811965" y="4583356"/>
              <a:ext cx="1471346"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quis nostrud exerci </a:t>
              </a:r>
            </a:p>
          </p:txBody>
        </p:sp>
        <p:sp>
          <p:nvSpPr>
            <p:cNvPr id="88" name="Freeform 117">
              <a:extLst>
                <a:ext uri="{FF2B5EF4-FFF2-40B4-BE49-F238E27FC236}">
                  <a16:creationId xmlns:a16="http://schemas.microsoft.com/office/drawing/2014/main" id="{4667CFF6-3398-4964-84AB-50134089A9D2}"/>
                </a:ext>
              </a:extLst>
            </p:cNvPr>
            <p:cNvSpPr>
              <a:spLocks noChangeArrowheads="1"/>
            </p:cNvSpPr>
            <p:nvPr/>
          </p:nvSpPr>
          <p:spPr bwMode="auto">
            <a:xfrm>
              <a:off x="5601356" y="4641770"/>
              <a:ext cx="169121" cy="169119"/>
            </a:xfrm>
            <a:custGeom>
              <a:avLst/>
              <a:gdLst>
                <a:gd name="T0" fmla="*/ 39678193 w 602"/>
                <a:gd name="T1" fmla="*/ 78441997 h 602"/>
                <a:gd name="T2" fmla="*/ 39678193 w 602"/>
                <a:gd name="T3" fmla="*/ 78441997 h 602"/>
                <a:gd name="T4" fmla="*/ 0 w 602"/>
                <a:gd name="T5" fmla="*/ 38763987 h 602"/>
                <a:gd name="T6" fmla="*/ 39678193 w 602"/>
                <a:gd name="T7" fmla="*/ 0 h 602"/>
                <a:gd name="T8" fmla="*/ 78442719 w 602"/>
                <a:gd name="T9" fmla="*/ 38763987 h 602"/>
                <a:gd name="T10" fmla="*/ 39678193 w 602"/>
                <a:gd name="T11" fmla="*/ 78441997 h 602"/>
                <a:gd name="T12" fmla="*/ 39678193 w 602"/>
                <a:gd name="T13" fmla="*/ 7439717 h 602"/>
                <a:gd name="T14" fmla="*/ 39678193 w 602"/>
                <a:gd name="T15" fmla="*/ 7439717 h 602"/>
                <a:gd name="T16" fmla="*/ 7439751 w 602"/>
                <a:gd name="T17" fmla="*/ 38763987 h 602"/>
                <a:gd name="T18" fmla="*/ 39678193 w 602"/>
                <a:gd name="T19" fmla="*/ 71002280 h 602"/>
                <a:gd name="T20" fmla="*/ 71002968 w 602"/>
                <a:gd name="T21" fmla="*/ 38763987 h 602"/>
                <a:gd name="T22" fmla="*/ 39678193 w 602"/>
                <a:gd name="T23" fmla="*/ 7439717 h 602"/>
                <a:gd name="T24" fmla="*/ 52599581 w 602"/>
                <a:gd name="T25" fmla="*/ 56253627 h 602"/>
                <a:gd name="T26" fmla="*/ 52599581 w 602"/>
                <a:gd name="T27" fmla="*/ 56253627 h 602"/>
                <a:gd name="T28" fmla="*/ 50772248 w 602"/>
                <a:gd name="T29" fmla="*/ 55339965 h 602"/>
                <a:gd name="T30" fmla="*/ 50772248 w 602"/>
                <a:gd name="T31" fmla="*/ 55339965 h 602"/>
                <a:gd name="T32" fmla="*/ 39678193 w 602"/>
                <a:gd name="T33" fmla="*/ 44376380 h 602"/>
                <a:gd name="T34" fmla="*/ 28583776 w 602"/>
                <a:gd name="T35" fmla="*/ 55339965 h 602"/>
                <a:gd name="T36" fmla="*/ 28583776 w 602"/>
                <a:gd name="T37" fmla="*/ 55339965 h 602"/>
                <a:gd name="T38" fmla="*/ 25843138 w 602"/>
                <a:gd name="T39" fmla="*/ 56253627 h 602"/>
                <a:gd name="T40" fmla="*/ 22188473 w 602"/>
                <a:gd name="T41" fmla="*/ 52598978 h 602"/>
                <a:gd name="T42" fmla="*/ 23102139 w 602"/>
                <a:gd name="T43" fmla="*/ 49858353 h 602"/>
                <a:gd name="T44" fmla="*/ 23102139 w 602"/>
                <a:gd name="T45" fmla="*/ 49858353 h 602"/>
                <a:gd name="T46" fmla="*/ 34196195 w 602"/>
                <a:gd name="T47" fmla="*/ 38763987 h 602"/>
                <a:gd name="T48" fmla="*/ 23102139 w 602"/>
                <a:gd name="T49" fmla="*/ 27669982 h 602"/>
                <a:gd name="T50" fmla="*/ 23102139 w 602"/>
                <a:gd name="T51" fmla="*/ 27669982 h 602"/>
                <a:gd name="T52" fmla="*/ 22188473 w 602"/>
                <a:gd name="T53" fmla="*/ 25842658 h 602"/>
                <a:gd name="T54" fmla="*/ 25843138 w 602"/>
                <a:gd name="T55" fmla="*/ 22188371 h 602"/>
                <a:gd name="T56" fmla="*/ 28583776 w 602"/>
                <a:gd name="T57" fmla="*/ 23102033 h 602"/>
                <a:gd name="T58" fmla="*/ 28583776 w 602"/>
                <a:gd name="T59" fmla="*/ 23102033 h 602"/>
                <a:gd name="T60" fmla="*/ 39678193 w 602"/>
                <a:gd name="T61" fmla="*/ 34196037 h 602"/>
                <a:gd name="T62" fmla="*/ 50772248 w 602"/>
                <a:gd name="T63" fmla="*/ 23102033 h 602"/>
                <a:gd name="T64" fmla="*/ 50772248 w 602"/>
                <a:gd name="T65" fmla="*/ 23102033 h 602"/>
                <a:gd name="T66" fmla="*/ 52599581 w 602"/>
                <a:gd name="T67" fmla="*/ 22188371 h 602"/>
                <a:gd name="T68" fmla="*/ 56254247 w 602"/>
                <a:gd name="T69" fmla="*/ 25842658 h 602"/>
                <a:gd name="T70" fmla="*/ 55340580 w 602"/>
                <a:gd name="T71" fmla="*/ 27669982 h 602"/>
                <a:gd name="T72" fmla="*/ 55340580 w 602"/>
                <a:gd name="T73" fmla="*/ 27669982 h 602"/>
                <a:gd name="T74" fmla="*/ 44376945 w 602"/>
                <a:gd name="T75" fmla="*/ 38763987 h 602"/>
                <a:gd name="T76" fmla="*/ 55340580 w 602"/>
                <a:gd name="T77" fmla="*/ 49858353 h 602"/>
                <a:gd name="T78" fmla="*/ 55340580 w 602"/>
                <a:gd name="T79" fmla="*/ 49858353 h 602"/>
                <a:gd name="T80" fmla="*/ 56254247 w 602"/>
                <a:gd name="T81" fmla="*/ 52598978 h 602"/>
                <a:gd name="T82" fmla="*/ 52599581 w 602"/>
                <a:gd name="T83" fmla="*/ 56253627 h 6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02" h="602">
                  <a:moveTo>
                    <a:pt x="304" y="601"/>
                  </a:moveTo>
                  <a:lnTo>
                    <a:pt x="304" y="601"/>
                  </a:lnTo>
                  <a:cubicBezTo>
                    <a:pt x="135" y="601"/>
                    <a:pt x="0" y="467"/>
                    <a:pt x="0" y="297"/>
                  </a:cubicBezTo>
                  <a:cubicBezTo>
                    <a:pt x="0" y="135"/>
                    <a:pt x="135" y="0"/>
                    <a:pt x="304" y="0"/>
                  </a:cubicBezTo>
                  <a:cubicBezTo>
                    <a:pt x="467" y="0"/>
                    <a:pt x="601" y="135"/>
                    <a:pt x="601" y="297"/>
                  </a:cubicBezTo>
                  <a:cubicBezTo>
                    <a:pt x="601" y="467"/>
                    <a:pt x="467" y="601"/>
                    <a:pt x="304" y="601"/>
                  </a:cubicBezTo>
                  <a:close/>
                  <a:moveTo>
                    <a:pt x="304" y="57"/>
                  </a:moveTo>
                  <a:lnTo>
                    <a:pt x="304" y="57"/>
                  </a:lnTo>
                  <a:cubicBezTo>
                    <a:pt x="170" y="57"/>
                    <a:pt x="57" y="163"/>
                    <a:pt x="57" y="297"/>
                  </a:cubicBezTo>
                  <a:cubicBezTo>
                    <a:pt x="57" y="431"/>
                    <a:pt x="170" y="544"/>
                    <a:pt x="304" y="544"/>
                  </a:cubicBezTo>
                  <a:cubicBezTo>
                    <a:pt x="439" y="544"/>
                    <a:pt x="544" y="431"/>
                    <a:pt x="544" y="297"/>
                  </a:cubicBezTo>
                  <a:cubicBezTo>
                    <a:pt x="544" y="163"/>
                    <a:pt x="439" y="57"/>
                    <a:pt x="304" y="57"/>
                  </a:cubicBezTo>
                  <a:close/>
                  <a:moveTo>
                    <a:pt x="403" y="431"/>
                  </a:moveTo>
                  <a:lnTo>
                    <a:pt x="403" y="431"/>
                  </a:lnTo>
                  <a:cubicBezTo>
                    <a:pt x="396" y="431"/>
                    <a:pt x="389" y="431"/>
                    <a:pt x="389" y="424"/>
                  </a:cubicBezTo>
                  <a:cubicBezTo>
                    <a:pt x="304" y="340"/>
                    <a:pt x="304" y="340"/>
                    <a:pt x="304" y="340"/>
                  </a:cubicBezTo>
                  <a:cubicBezTo>
                    <a:pt x="219" y="424"/>
                    <a:pt x="219" y="424"/>
                    <a:pt x="219" y="424"/>
                  </a:cubicBezTo>
                  <a:cubicBezTo>
                    <a:pt x="212" y="431"/>
                    <a:pt x="205" y="431"/>
                    <a:pt x="198" y="431"/>
                  </a:cubicBezTo>
                  <a:cubicBezTo>
                    <a:pt x="184" y="431"/>
                    <a:pt x="170" y="417"/>
                    <a:pt x="170" y="403"/>
                  </a:cubicBezTo>
                  <a:cubicBezTo>
                    <a:pt x="170" y="396"/>
                    <a:pt x="170" y="389"/>
                    <a:pt x="177" y="382"/>
                  </a:cubicBezTo>
                  <a:cubicBezTo>
                    <a:pt x="262" y="297"/>
                    <a:pt x="262" y="297"/>
                    <a:pt x="262" y="297"/>
                  </a:cubicBezTo>
                  <a:cubicBezTo>
                    <a:pt x="177" y="212"/>
                    <a:pt x="177" y="212"/>
                    <a:pt x="177" y="212"/>
                  </a:cubicBezTo>
                  <a:cubicBezTo>
                    <a:pt x="170" y="212"/>
                    <a:pt x="170" y="205"/>
                    <a:pt x="170" y="198"/>
                  </a:cubicBezTo>
                  <a:cubicBezTo>
                    <a:pt x="170" y="177"/>
                    <a:pt x="184" y="170"/>
                    <a:pt x="198" y="170"/>
                  </a:cubicBezTo>
                  <a:cubicBezTo>
                    <a:pt x="205" y="170"/>
                    <a:pt x="212" y="170"/>
                    <a:pt x="219" y="177"/>
                  </a:cubicBezTo>
                  <a:cubicBezTo>
                    <a:pt x="304" y="262"/>
                    <a:pt x="304" y="262"/>
                    <a:pt x="304" y="262"/>
                  </a:cubicBezTo>
                  <a:cubicBezTo>
                    <a:pt x="389" y="177"/>
                    <a:pt x="389" y="177"/>
                    <a:pt x="389" y="177"/>
                  </a:cubicBezTo>
                  <a:cubicBezTo>
                    <a:pt x="389" y="170"/>
                    <a:pt x="396" y="170"/>
                    <a:pt x="403" y="170"/>
                  </a:cubicBezTo>
                  <a:cubicBezTo>
                    <a:pt x="424" y="170"/>
                    <a:pt x="431" y="177"/>
                    <a:pt x="431" y="198"/>
                  </a:cubicBezTo>
                  <a:cubicBezTo>
                    <a:pt x="431" y="205"/>
                    <a:pt x="431" y="212"/>
                    <a:pt x="424" y="212"/>
                  </a:cubicBezTo>
                  <a:cubicBezTo>
                    <a:pt x="340" y="297"/>
                    <a:pt x="340" y="297"/>
                    <a:pt x="340" y="297"/>
                  </a:cubicBezTo>
                  <a:cubicBezTo>
                    <a:pt x="424" y="382"/>
                    <a:pt x="424" y="382"/>
                    <a:pt x="424" y="382"/>
                  </a:cubicBezTo>
                  <a:cubicBezTo>
                    <a:pt x="431" y="389"/>
                    <a:pt x="431" y="396"/>
                    <a:pt x="431" y="403"/>
                  </a:cubicBezTo>
                  <a:cubicBezTo>
                    <a:pt x="431" y="417"/>
                    <a:pt x="424" y="431"/>
                    <a:pt x="403" y="431"/>
                  </a:cubicBez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89" name="Group 88">
            <a:extLst>
              <a:ext uri="{FF2B5EF4-FFF2-40B4-BE49-F238E27FC236}">
                <a16:creationId xmlns:a16="http://schemas.microsoft.com/office/drawing/2014/main" id="{361E8E9B-A92F-425A-BCCE-23D690CAC157}"/>
              </a:ext>
            </a:extLst>
          </p:cNvPr>
          <p:cNvGrpSpPr/>
          <p:nvPr/>
        </p:nvGrpSpPr>
        <p:grpSpPr>
          <a:xfrm>
            <a:off x="9048130" y="4995453"/>
            <a:ext cx="1497078" cy="276998"/>
            <a:chOff x="5601356" y="4241496"/>
            <a:chExt cx="1540011" cy="284942"/>
          </a:xfrm>
        </p:grpSpPr>
        <p:sp>
          <p:nvSpPr>
            <p:cNvPr id="90" name="Rectangle 89">
              <a:extLst>
                <a:ext uri="{FF2B5EF4-FFF2-40B4-BE49-F238E27FC236}">
                  <a16:creationId xmlns:a16="http://schemas.microsoft.com/office/drawing/2014/main" id="{75DB5B4A-7E87-422B-9457-76FF4C891A79}"/>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91" name="Freeform 118">
              <a:extLst>
                <a:ext uri="{FF2B5EF4-FFF2-40B4-BE49-F238E27FC236}">
                  <a16:creationId xmlns:a16="http://schemas.microsoft.com/office/drawing/2014/main" id="{DBFBA359-55D9-462F-B1B2-F815AC0E43FC}"/>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48" name="Rectangle 47">
            <a:extLst>
              <a:ext uri="{FF2B5EF4-FFF2-40B4-BE49-F238E27FC236}">
                <a16:creationId xmlns:a16="http://schemas.microsoft.com/office/drawing/2014/main" id="{FC880123-090F-4D0B-A02B-6C5549A32C12}"/>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 name="Picture Placeholder 2">
            <a:extLst>
              <a:ext uri="{FF2B5EF4-FFF2-40B4-BE49-F238E27FC236}">
                <a16:creationId xmlns:a16="http://schemas.microsoft.com/office/drawing/2014/main" id="{1E49F330-5728-44B7-876D-7C905196E279}"/>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D3184770-5A8B-47A4-A82F-86357B3EB1D0}"/>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0C480FCB-2E95-4329-99C5-9B8EB4AD4ABB}"/>
              </a:ext>
            </a:extLst>
          </p:cNvPr>
          <p:cNvSpPr>
            <a:spLocks noGrp="1"/>
          </p:cNvSpPr>
          <p:nvPr>
            <p:ph type="pic" sz="quarter" idx="12"/>
          </p:nvPr>
        </p:nvSpPr>
        <p:spPr/>
      </p:sp>
    </p:spTree>
    <p:extLst>
      <p:ext uri="{BB962C8B-B14F-4D97-AF65-F5344CB8AC3E}">
        <p14:creationId xmlns:p14="http://schemas.microsoft.com/office/powerpoint/2010/main" val="85980679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ocument 1">
            <a:extLst>
              <a:ext uri="{FF2B5EF4-FFF2-40B4-BE49-F238E27FC236}">
                <a16:creationId xmlns:a16="http://schemas.microsoft.com/office/drawing/2014/main" id="{FBDE8419-F4C2-443D-A75A-06C21F51F0FB}"/>
              </a:ext>
            </a:extLst>
          </p:cNvPr>
          <p:cNvSpPr/>
          <p:nvPr/>
        </p:nvSpPr>
        <p:spPr>
          <a:xfrm>
            <a:off x="0" y="0"/>
            <a:ext cx="12192000" cy="4397305"/>
          </a:xfrm>
          <a:prstGeom prst="flowChartDocumen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904695B6-4138-49A7-8F6F-1826A1B3A0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828" y="1570535"/>
            <a:ext cx="8470771" cy="4764809"/>
          </a:xfrm>
          <a:prstGeom prst="rect">
            <a:avLst/>
          </a:prstGeom>
        </p:spPr>
      </p:pic>
      <p:sp>
        <p:nvSpPr>
          <p:cNvPr id="36" name="Rectangle 35">
            <a:extLst>
              <a:ext uri="{FF2B5EF4-FFF2-40B4-BE49-F238E27FC236}">
                <a16:creationId xmlns:a16="http://schemas.microsoft.com/office/drawing/2014/main" id="{05ED2CD8-9EBF-4738-9213-10C9C1696B3A}"/>
              </a:ext>
            </a:extLst>
          </p:cNvPr>
          <p:cNvSpPr/>
          <p:nvPr/>
        </p:nvSpPr>
        <p:spPr>
          <a:xfrm>
            <a:off x="6777949" y="4352838"/>
            <a:ext cx="3001736" cy="461665"/>
          </a:xfrm>
          <a:prstGeom prst="rect">
            <a:avLst/>
          </a:prstGeom>
        </p:spPr>
        <p:txBody>
          <a:bodyPr wrap="square">
            <a:spAutoFit/>
          </a:bodyPr>
          <a:lstStyle/>
          <a:p>
            <a:pPr>
              <a:lnSpc>
                <a:spcPct val="150000"/>
              </a:lnSpc>
            </a:pPr>
            <a:r>
              <a:rPr lang="en-US" sz="1600" b="1" i="0" dirty="0">
                <a:solidFill>
                  <a:schemeClr val="bg2">
                    <a:lumMod val="25000"/>
                  </a:schemeClr>
                </a:solidFill>
                <a:effectLst/>
              </a:rPr>
              <a:t>SUBTITLE HERE</a:t>
            </a:r>
            <a:endParaRPr lang="en-US" sz="1600" b="1" dirty="0">
              <a:solidFill>
                <a:schemeClr val="bg2">
                  <a:lumMod val="25000"/>
                </a:schemeClr>
              </a:solidFill>
            </a:endParaRPr>
          </a:p>
        </p:txBody>
      </p:sp>
      <p:sp>
        <p:nvSpPr>
          <p:cNvPr id="37" name="Oval 36">
            <a:extLst>
              <a:ext uri="{FF2B5EF4-FFF2-40B4-BE49-F238E27FC236}">
                <a16:creationId xmlns:a16="http://schemas.microsoft.com/office/drawing/2014/main" id="{1C8531BB-8EB3-4F5A-B4EC-F0A1AC6FBADF}"/>
              </a:ext>
            </a:extLst>
          </p:cNvPr>
          <p:cNvSpPr/>
          <p:nvPr/>
        </p:nvSpPr>
        <p:spPr>
          <a:xfrm>
            <a:off x="6787474" y="4964469"/>
            <a:ext cx="754569" cy="75456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467998B-C5D7-4B93-9567-71404D7CC4B6}"/>
              </a:ext>
            </a:extLst>
          </p:cNvPr>
          <p:cNvSpPr/>
          <p:nvPr/>
        </p:nvSpPr>
        <p:spPr>
          <a:xfrm>
            <a:off x="7886194" y="4964293"/>
            <a:ext cx="754569" cy="75456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DA9BE451-E06F-4FAF-91AD-E7B14DAED219}"/>
              </a:ext>
            </a:extLst>
          </p:cNvPr>
          <p:cNvSpPr/>
          <p:nvPr/>
        </p:nvSpPr>
        <p:spPr>
          <a:xfrm>
            <a:off x="8984914" y="4964293"/>
            <a:ext cx="754569" cy="75456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99CBA32B-5661-4E17-A834-7FF12B5E2822}"/>
              </a:ext>
            </a:extLst>
          </p:cNvPr>
          <p:cNvSpPr/>
          <p:nvPr/>
        </p:nvSpPr>
        <p:spPr>
          <a:xfrm>
            <a:off x="10083634" y="4964118"/>
            <a:ext cx="754569" cy="75456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9F91FD6-CD01-4EE7-8A09-A3E0AD6E4E46}"/>
              </a:ext>
            </a:extLst>
          </p:cNvPr>
          <p:cNvSpPr/>
          <p:nvPr/>
        </p:nvSpPr>
        <p:spPr>
          <a:xfrm>
            <a:off x="672908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2" name="Rectangle 41">
            <a:extLst>
              <a:ext uri="{FF2B5EF4-FFF2-40B4-BE49-F238E27FC236}">
                <a16:creationId xmlns:a16="http://schemas.microsoft.com/office/drawing/2014/main" id="{3BB4B894-D8F1-4D1A-B58F-9D90A6D06E4D}"/>
              </a:ext>
            </a:extLst>
          </p:cNvPr>
          <p:cNvSpPr/>
          <p:nvPr/>
        </p:nvSpPr>
        <p:spPr>
          <a:xfrm>
            <a:off x="782780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3" name="Rectangle 42">
            <a:extLst>
              <a:ext uri="{FF2B5EF4-FFF2-40B4-BE49-F238E27FC236}">
                <a16:creationId xmlns:a16="http://schemas.microsoft.com/office/drawing/2014/main" id="{1123D37F-A25A-423F-84BF-84D6A25218C7}"/>
              </a:ext>
            </a:extLst>
          </p:cNvPr>
          <p:cNvSpPr/>
          <p:nvPr/>
        </p:nvSpPr>
        <p:spPr>
          <a:xfrm>
            <a:off x="892652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sp>
        <p:nvSpPr>
          <p:cNvPr id="44" name="Rectangle 43">
            <a:extLst>
              <a:ext uri="{FF2B5EF4-FFF2-40B4-BE49-F238E27FC236}">
                <a16:creationId xmlns:a16="http://schemas.microsoft.com/office/drawing/2014/main" id="{2C538DB6-0833-47FE-8FB2-BD169E2FADE9}"/>
              </a:ext>
            </a:extLst>
          </p:cNvPr>
          <p:cNvSpPr/>
          <p:nvPr/>
        </p:nvSpPr>
        <p:spPr>
          <a:xfrm>
            <a:off x="10025242" y="5620211"/>
            <a:ext cx="871351" cy="461665"/>
          </a:xfrm>
          <a:prstGeom prst="rect">
            <a:avLst/>
          </a:prstGeom>
        </p:spPr>
        <p:txBody>
          <a:bodyPr wrap="square">
            <a:spAutoFit/>
          </a:bodyPr>
          <a:lstStyle/>
          <a:p>
            <a:pPr algn="ctr">
              <a:lnSpc>
                <a:spcPct val="150000"/>
              </a:lnSpc>
            </a:pPr>
            <a:r>
              <a:rPr lang="en-US" sz="1600" i="0" dirty="0">
                <a:solidFill>
                  <a:schemeClr val="tx1">
                    <a:lumMod val="50000"/>
                    <a:lumOff val="50000"/>
                  </a:schemeClr>
                </a:solidFill>
                <a:effectLst/>
              </a:rPr>
              <a:t>70%</a:t>
            </a:r>
            <a:endParaRPr lang="en-US" sz="1600" dirty="0">
              <a:solidFill>
                <a:schemeClr val="tx1">
                  <a:lumMod val="50000"/>
                  <a:lumOff val="50000"/>
                </a:schemeClr>
              </a:solidFill>
            </a:endParaRPr>
          </a:p>
        </p:txBody>
      </p:sp>
      <p:grpSp>
        <p:nvGrpSpPr>
          <p:cNvPr id="45" name="Group 41">
            <a:extLst>
              <a:ext uri="{FF2B5EF4-FFF2-40B4-BE49-F238E27FC236}">
                <a16:creationId xmlns:a16="http://schemas.microsoft.com/office/drawing/2014/main" id="{1529E74E-FBC7-45A8-8F44-CA564C295805}"/>
              </a:ext>
            </a:extLst>
          </p:cNvPr>
          <p:cNvGrpSpPr>
            <a:grpSpLocks noChangeAspect="1"/>
          </p:cNvGrpSpPr>
          <p:nvPr/>
        </p:nvGrpSpPr>
        <p:grpSpPr bwMode="auto">
          <a:xfrm>
            <a:off x="6982990" y="5162365"/>
            <a:ext cx="363537" cy="363537"/>
            <a:chOff x="1643" y="866"/>
            <a:chExt cx="229" cy="229"/>
          </a:xfrm>
          <a:solidFill>
            <a:schemeClr val="bg1"/>
          </a:solidFill>
        </p:grpSpPr>
        <p:sp>
          <p:nvSpPr>
            <p:cNvPr id="46" name="Freeform 43">
              <a:extLst>
                <a:ext uri="{FF2B5EF4-FFF2-40B4-BE49-F238E27FC236}">
                  <a16:creationId xmlns:a16="http://schemas.microsoft.com/office/drawing/2014/main" id="{0917FDA7-E49C-48C9-95BB-03A1CBFA99B7}"/>
                </a:ext>
              </a:extLst>
            </p:cNvPr>
            <p:cNvSpPr>
              <a:spLocks/>
            </p:cNvSpPr>
            <p:nvPr/>
          </p:nvSpPr>
          <p:spPr bwMode="auto">
            <a:xfrm>
              <a:off x="1643" y="866"/>
              <a:ext cx="163" cy="107"/>
            </a:xfrm>
            <a:custGeom>
              <a:avLst/>
              <a:gdLst>
                <a:gd name="T0" fmla="*/ 1830 w 2445"/>
                <a:gd name="T1" fmla="*/ 5 h 1608"/>
                <a:gd name="T2" fmla="*/ 2034 w 2445"/>
                <a:gd name="T3" fmla="*/ 33 h 1608"/>
                <a:gd name="T4" fmla="*/ 2239 w 2445"/>
                <a:gd name="T5" fmla="*/ 85 h 1608"/>
                <a:gd name="T6" fmla="*/ 2445 w 2445"/>
                <a:gd name="T7" fmla="*/ 161 h 1608"/>
                <a:gd name="T8" fmla="*/ 2348 w 2445"/>
                <a:gd name="T9" fmla="*/ 371 h 1608"/>
                <a:gd name="T10" fmla="*/ 2205 w 2445"/>
                <a:gd name="T11" fmla="*/ 434 h 1608"/>
                <a:gd name="T12" fmla="*/ 2012 w 2445"/>
                <a:gd name="T13" fmla="*/ 378 h 1608"/>
                <a:gd name="T14" fmla="*/ 1822 w 2445"/>
                <a:gd name="T15" fmla="*/ 350 h 1608"/>
                <a:gd name="T16" fmla="*/ 1634 w 2445"/>
                <a:gd name="T17" fmla="*/ 349 h 1608"/>
                <a:gd name="T18" fmla="*/ 1452 w 2445"/>
                <a:gd name="T19" fmla="*/ 373 h 1608"/>
                <a:gd name="T20" fmla="*/ 1279 w 2445"/>
                <a:gd name="T21" fmla="*/ 420 h 1608"/>
                <a:gd name="T22" fmla="*/ 1113 w 2445"/>
                <a:gd name="T23" fmla="*/ 490 h 1608"/>
                <a:gd name="T24" fmla="*/ 958 w 2445"/>
                <a:gd name="T25" fmla="*/ 578 h 1608"/>
                <a:gd name="T26" fmla="*/ 817 w 2445"/>
                <a:gd name="T27" fmla="*/ 685 h 1608"/>
                <a:gd name="T28" fmla="*/ 691 w 2445"/>
                <a:gd name="T29" fmla="*/ 808 h 1608"/>
                <a:gd name="T30" fmla="*/ 581 w 2445"/>
                <a:gd name="T31" fmla="*/ 946 h 1608"/>
                <a:gd name="T32" fmla="*/ 489 w 2445"/>
                <a:gd name="T33" fmla="*/ 1097 h 1608"/>
                <a:gd name="T34" fmla="*/ 417 w 2445"/>
                <a:gd name="T35" fmla="*/ 1258 h 1608"/>
                <a:gd name="T36" fmla="*/ 368 w 2445"/>
                <a:gd name="T37" fmla="*/ 1429 h 1608"/>
                <a:gd name="T38" fmla="*/ 342 w 2445"/>
                <a:gd name="T39" fmla="*/ 1608 h 1608"/>
                <a:gd name="T40" fmla="*/ 117 w 2445"/>
                <a:gd name="T41" fmla="*/ 1589 h 1608"/>
                <a:gd name="T42" fmla="*/ 15 w 2445"/>
                <a:gd name="T43" fmla="*/ 1477 h 1608"/>
                <a:gd name="T44" fmla="*/ 56 w 2445"/>
                <a:gd name="T45" fmla="*/ 1282 h 1608"/>
                <a:gd name="T46" fmla="*/ 115 w 2445"/>
                <a:gd name="T47" fmla="*/ 1100 h 1608"/>
                <a:gd name="T48" fmla="*/ 190 w 2445"/>
                <a:gd name="T49" fmla="*/ 928 h 1608"/>
                <a:gd name="T50" fmla="*/ 284 w 2445"/>
                <a:gd name="T51" fmla="*/ 767 h 1608"/>
                <a:gd name="T52" fmla="*/ 394 w 2445"/>
                <a:gd name="T53" fmla="*/ 619 h 1608"/>
                <a:gd name="T54" fmla="*/ 524 w 2445"/>
                <a:gd name="T55" fmla="*/ 482 h 1608"/>
                <a:gd name="T56" fmla="*/ 672 w 2445"/>
                <a:gd name="T57" fmla="*/ 358 h 1608"/>
                <a:gd name="T58" fmla="*/ 838 w 2445"/>
                <a:gd name="T59" fmla="*/ 247 h 1608"/>
                <a:gd name="T60" fmla="*/ 1033 w 2445"/>
                <a:gd name="T61" fmla="*/ 145 h 1608"/>
                <a:gd name="T62" fmla="*/ 1229 w 2445"/>
                <a:gd name="T63" fmla="*/ 71 h 1608"/>
                <a:gd name="T64" fmla="*/ 1428 w 2445"/>
                <a:gd name="T65" fmla="*/ 24 h 1608"/>
                <a:gd name="T66" fmla="*/ 1628 w 2445"/>
                <a:gd name="T67" fmla="*/ 1 h 1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445" h="1608">
                  <a:moveTo>
                    <a:pt x="1728" y="0"/>
                  </a:moveTo>
                  <a:lnTo>
                    <a:pt x="1830" y="5"/>
                  </a:lnTo>
                  <a:lnTo>
                    <a:pt x="1931" y="16"/>
                  </a:lnTo>
                  <a:lnTo>
                    <a:pt x="2034" y="33"/>
                  </a:lnTo>
                  <a:lnTo>
                    <a:pt x="2136" y="56"/>
                  </a:lnTo>
                  <a:lnTo>
                    <a:pt x="2239" y="85"/>
                  </a:lnTo>
                  <a:lnTo>
                    <a:pt x="2342" y="120"/>
                  </a:lnTo>
                  <a:lnTo>
                    <a:pt x="2445" y="161"/>
                  </a:lnTo>
                  <a:lnTo>
                    <a:pt x="2396" y="268"/>
                  </a:lnTo>
                  <a:lnTo>
                    <a:pt x="2348" y="371"/>
                  </a:lnTo>
                  <a:lnTo>
                    <a:pt x="2300" y="474"/>
                  </a:lnTo>
                  <a:lnTo>
                    <a:pt x="2205" y="434"/>
                  </a:lnTo>
                  <a:lnTo>
                    <a:pt x="2108" y="403"/>
                  </a:lnTo>
                  <a:lnTo>
                    <a:pt x="2012" y="378"/>
                  </a:lnTo>
                  <a:lnTo>
                    <a:pt x="1916" y="361"/>
                  </a:lnTo>
                  <a:lnTo>
                    <a:pt x="1822" y="350"/>
                  </a:lnTo>
                  <a:lnTo>
                    <a:pt x="1727" y="346"/>
                  </a:lnTo>
                  <a:lnTo>
                    <a:pt x="1634" y="349"/>
                  </a:lnTo>
                  <a:lnTo>
                    <a:pt x="1542" y="357"/>
                  </a:lnTo>
                  <a:lnTo>
                    <a:pt x="1452" y="373"/>
                  </a:lnTo>
                  <a:lnTo>
                    <a:pt x="1364" y="394"/>
                  </a:lnTo>
                  <a:lnTo>
                    <a:pt x="1279" y="420"/>
                  </a:lnTo>
                  <a:lnTo>
                    <a:pt x="1194" y="452"/>
                  </a:lnTo>
                  <a:lnTo>
                    <a:pt x="1113" y="490"/>
                  </a:lnTo>
                  <a:lnTo>
                    <a:pt x="1034" y="532"/>
                  </a:lnTo>
                  <a:lnTo>
                    <a:pt x="958" y="578"/>
                  </a:lnTo>
                  <a:lnTo>
                    <a:pt x="886" y="629"/>
                  </a:lnTo>
                  <a:lnTo>
                    <a:pt x="817" y="685"/>
                  </a:lnTo>
                  <a:lnTo>
                    <a:pt x="752" y="745"/>
                  </a:lnTo>
                  <a:lnTo>
                    <a:pt x="691" y="808"/>
                  </a:lnTo>
                  <a:lnTo>
                    <a:pt x="633" y="875"/>
                  </a:lnTo>
                  <a:lnTo>
                    <a:pt x="581" y="946"/>
                  </a:lnTo>
                  <a:lnTo>
                    <a:pt x="531" y="1020"/>
                  </a:lnTo>
                  <a:lnTo>
                    <a:pt x="489" y="1097"/>
                  </a:lnTo>
                  <a:lnTo>
                    <a:pt x="450" y="1176"/>
                  </a:lnTo>
                  <a:lnTo>
                    <a:pt x="417" y="1258"/>
                  </a:lnTo>
                  <a:lnTo>
                    <a:pt x="389" y="1343"/>
                  </a:lnTo>
                  <a:lnTo>
                    <a:pt x="368" y="1429"/>
                  </a:lnTo>
                  <a:lnTo>
                    <a:pt x="353" y="1518"/>
                  </a:lnTo>
                  <a:lnTo>
                    <a:pt x="342" y="1608"/>
                  </a:lnTo>
                  <a:lnTo>
                    <a:pt x="230" y="1599"/>
                  </a:lnTo>
                  <a:lnTo>
                    <a:pt x="117" y="1589"/>
                  </a:lnTo>
                  <a:lnTo>
                    <a:pt x="0" y="1579"/>
                  </a:lnTo>
                  <a:lnTo>
                    <a:pt x="15" y="1477"/>
                  </a:lnTo>
                  <a:lnTo>
                    <a:pt x="33" y="1378"/>
                  </a:lnTo>
                  <a:lnTo>
                    <a:pt x="56" y="1282"/>
                  </a:lnTo>
                  <a:lnTo>
                    <a:pt x="84" y="1190"/>
                  </a:lnTo>
                  <a:lnTo>
                    <a:pt x="115" y="1100"/>
                  </a:lnTo>
                  <a:lnTo>
                    <a:pt x="151" y="1012"/>
                  </a:lnTo>
                  <a:lnTo>
                    <a:pt x="190" y="928"/>
                  </a:lnTo>
                  <a:lnTo>
                    <a:pt x="234" y="846"/>
                  </a:lnTo>
                  <a:lnTo>
                    <a:pt x="284" y="767"/>
                  </a:lnTo>
                  <a:lnTo>
                    <a:pt x="337" y="691"/>
                  </a:lnTo>
                  <a:lnTo>
                    <a:pt x="394" y="619"/>
                  </a:lnTo>
                  <a:lnTo>
                    <a:pt x="457" y="550"/>
                  </a:lnTo>
                  <a:lnTo>
                    <a:pt x="524" y="482"/>
                  </a:lnTo>
                  <a:lnTo>
                    <a:pt x="595" y="419"/>
                  </a:lnTo>
                  <a:lnTo>
                    <a:pt x="672" y="358"/>
                  </a:lnTo>
                  <a:lnTo>
                    <a:pt x="753" y="302"/>
                  </a:lnTo>
                  <a:lnTo>
                    <a:pt x="838" y="247"/>
                  </a:lnTo>
                  <a:lnTo>
                    <a:pt x="935" y="193"/>
                  </a:lnTo>
                  <a:lnTo>
                    <a:pt x="1033" y="145"/>
                  </a:lnTo>
                  <a:lnTo>
                    <a:pt x="1131" y="105"/>
                  </a:lnTo>
                  <a:lnTo>
                    <a:pt x="1229" y="71"/>
                  </a:lnTo>
                  <a:lnTo>
                    <a:pt x="1329" y="43"/>
                  </a:lnTo>
                  <a:lnTo>
                    <a:pt x="1428" y="24"/>
                  </a:lnTo>
                  <a:lnTo>
                    <a:pt x="1528" y="9"/>
                  </a:lnTo>
                  <a:lnTo>
                    <a:pt x="1628" y="1"/>
                  </a:lnTo>
                  <a:lnTo>
                    <a:pt x="17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4">
              <a:extLst>
                <a:ext uri="{FF2B5EF4-FFF2-40B4-BE49-F238E27FC236}">
                  <a16:creationId xmlns:a16="http://schemas.microsoft.com/office/drawing/2014/main" id="{E89AC5C3-ADC5-4718-8403-2D20DE3C0030}"/>
                </a:ext>
              </a:extLst>
            </p:cNvPr>
            <p:cNvSpPr>
              <a:spLocks/>
            </p:cNvSpPr>
            <p:nvPr/>
          </p:nvSpPr>
          <p:spPr bwMode="auto">
            <a:xfrm>
              <a:off x="1765" y="961"/>
              <a:ext cx="107" cy="134"/>
            </a:xfrm>
            <a:custGeom>
              <a:avLst/>
              <a:gdLst>
                <a:gd name="T0" fmla="*/ 1575 w 1599"/>
                <a:gd name="T1" fmla="*/ 0 h 2013"/>
                <a:gd name="T2" fmla="*/ 1588 w 1599"/>
                <a:gd name="T3" fmla="*/ 107 h 2013"/>
                <a:gd name="T4" fmla="*/ 1597 w 1599"/>
                <a:gd name="T5" fmla="*/ 212 h 2013"/>
                <a:gd name="T6" fmla="*/ 1599 w 1599"/>
                <a:gd name="T7" fmla="*/ 313 h 2013"/>
                <a:gd name="T8" fmla="*/ 1596 w 1599"/>
                <a:gd name="T9" fmla="*/ 413 h 2013"/>
                <a:gd name="T10" fmla="*/ 1586 w 1599"/>
                <a:gd name="T11" fmla="*/ 512 h 2013"/>
                <a:gd name="T12" fmla="*/ 1573 w 1599"/>
                <a:gd name="T13" fmla="*/ 607 h 2013"/>
                <a:gd name="T14" fmla="*/ 1553 w 1599"/>
                <a:gd name="T15" fmla="*/ 701 h 2013"/>
                <a:gd name="T16" fmla="*/ 1529 w 1599"/>
                <a:gd name="T17" fmla="*/ 792 h 2013"/>
                <a:gd name="T18" fmla="*/ 1501 w 1599"/>
                <a:gd name="T19" fmla="*/ 880 h 2013"/>
                <a:gd name="T20" fmla="*/ 1467 w 1599"/>
                <a:gd name="T21" fmla="*/ 966 h 2013"/>
                <a:gd name="T22" fmla="*/ 1429 w 1599"/>
                <a:gd name="T23" fmla="*/ 1050 h 2013"/>
                <a:gd name="T24" fmla="*/ 1388 w 1599"/>
                <a:gd name="T25" fmla="*/ 1130 h 2013"/>
                <a:gd name="T26" fmla="*/ 1343 w 1599"/>
                <a:gd name="T27" fmla="*/ 1208 h 2013"/>
                <a:gd name="T28" fmla="*/ 1293 w 1599"/>
                <a:gd name="T29" fmla="*/ 1284 h 2013"/>
                <a:gd name="T30" fmla="*/ 1241 w 1599"/>
                <a:gd name="T31" fmla="*/ 1355 h 2013"/>
                <a:gd name="T32" fmla="*/ 1185 w 1599"/>
                <a:gd name="T33" fmla="*/ 1423 h 2013"/>
                <a:gd name="T34" fmla="*/ 1126 w 1599"/>
                <a:gd name="T35" fmla="*/ 1488 h 2013"/>
                <a:gd name="T36" fmla="*/ 1065 w 1599"/>
                <a:gd name="T37" fmla="*/ 1550 h 2013"/>
                <a:gd name="T38" fmla="*/ 1000 w 1599"/>
                <a:gd name="T39" fmla="*/ 1609 h 2013"/>
                <a:gd name="T40" fmla="*/ 935 w 1599"/>
                <a:gd name="T41" fmla="*/ 1664 h 2013"/>
                <a:gd name="T42" fmla="*/ 865 w 1599"/>
                <a:gd name="T43" fmla="*/ 1715 h 2013"/>
                <a:gd name="T44" fmla="*/ 795 w 1599"/>
                <a:gd name="T45" fmla="*/ 1762 h 2013"/>
                <a:gd name="T46" fmla="*/ 723 w 1599"/>
                <a:gd name="T47" fmla="*/ 1806 h 2013"/>
                <a:gd name="T48" fmla="*/ 650 w 1599"/>
                <a:gd name="T49" fmla="*/ 1846 h 2013"/>
                <a:gd name="T50" fmla="*/ 575 w 1599"/>
                <a:gd name="T51" fmla="*/ 1882 h 2013"/>
                <a:gd name="T52" fmla="*/ 498 w 1599"/>
                <a:gd name="T53" fmla="*/ 1914 h 2013"/>
                <a:gd name="T54" fmla="*/ 421 w 1599"/>
                <a:gd name="T55" fmla="*/ 1942 h 2013"/>
                <a:gd name="T56" fmla="*/ 343 w 1599"/>
                <a:gd name="T57" fmla="*/ 1965 h 2013"/>
                <a:gd name="T58" fmla="*/ 265 w 1599"/>
                <a:gd name="T59" fmla="*/ 1984 h 2013"/>
                <a:gd name="T60" fmla="*/ 186 w 1599"/>
                <a:gd name="T61" fmla="*/ 1999 h 2013"/>
                <a:gd name="T62" fmla="*/ 108 w 1599"/>
                <a:gd name="T63" fmla="*/ 2008 h 2013"/>
                <a:gd name="T64" fmla="*/ 30 w 1599"/>
                <a:gd name="T65" fmla="*/ 2013 h 2013"/>
                <a:gd name="T66" fmla="*/ 15 w 1599"/>
                <a:gd name="T67" fmla="*/ 1846 h 2013"/>
                <a:gd name="T68" fmla="*/ 0 w 1599"/>
                <a:gd name="T69" fmla="*/ 1677 h 2013"/>
                <a:gd name="T70" fmla="*/ 91 w 1599"/>
                <a:gd name="T71" fmla="*/ 1665 h 2013"/>
                <a:gd name="T72" fmla="*/ 179 w 1599"/>
                <a:gd name="T73" fmla="*/ 1648 h 2013"/>
                <a:gd name="T74" fmla="*/ 265 w 1599"/>
                <a:gd name="T75" fmla="*/ 1626 h 2013"/>
                <a:gd name="T76" fmla="*/ 348 w 1599"/>
                <a:gd name="T77" fmla="*/ 1600 h 2013"/>
                <a:gd name="T78" fmla="*/ 428 w 1599"/>
                <a:gd name="T79" fmla="*/ 1568 h 2013"/>
                <a:gd name="T80" fmla="*/ 506 w 1599"/>
                <a:gd name="T81" fmla="*/ 1532 h 2013"/>
                <a:gd name="T82" fmla="*/ 580 w 1599"/>
                <a:gd name="T83" fmla="*/ 1491 h 2013"/>
                <a:gd name="T84" fmla="*/ 652 w 1599"/>
                <a:gd name="T85" fmla="*/ 1445 h 2013"/>
                <a:gd name="T86" fmla="*/ 721 w 1599"/>
                <a:gd name="T87" fmla="*/ 1395 h 2013"/>
                <a:gd name="T88" fmla="*/ 787 w 1599"/>
                <a:gd name="T89" fmla="*/ 1339 h 2013"/>
                <a:gd name="T90" fmla="*/ 851 w 1599"/>
                <a:gd name="T91" fmla="*/ 1279 h 2013"/>
                <a:gd name="T92" fmla="*/ 912 w 1599"/>
                <a:gd name="T93" fmla="*/ 1213 h 2013"/>
                <a:gd name="T94" fmla="*/ 969 w 1599"/>
                <a:gd name="T95" fmla="*/ 1143 h 2013"/>
                <a:gd name="T96" fmla="*/ 1023 w 1599"/>
                <a:gd name="T97" fmla="*/ 1069 h 2013"/>
                <a:gd name="T98" fmla="*/ 1071 w 1599"/>
                <a:gd name="T99" fmla="*/ 994 h 2013"/>
                <a:gd name="T100" fmla="*/ 1113 w 1599"/>
                <a:gd name="T101" fmla="*/ 916 h 2013"/>
                <a:gd name="T102" fmla="*/ 1150 w 1599"/>
                <a:gd name="T103" fmla="*/ 837 h 2013"/>
                <a:gd name="T104" fmla="*/ 1181 w 1599"/>
                <a:gd name="T105" fmla="*/ 756 h 2013"/>
                <a:gd name="T106" fmla="*/ 1207 w 1599"/>
                <a:gd name="T107" fmla="*/ 675 h 2013"/>
                <a:gd name="T108" fmla="*/ 1228 w 1599"/>
                <a:gd name="T109" fmla="*/ 592 h 2013"/>
                <a:gd name="T110" fmla="*/ 1242 w 1599"/>
                <a:gd name="T111" fmla="*/ 507 h 2013"/>
                <a:gd name="T112" fmla="*/ 1252 w 1599"/>
                <a:gd name="T113" fmla="*/ 420 h 2013"/>
                <a:gd name="T114" fmla="*/ 1256 w 1599"/>
                <a:gd name="T115" fmla="*/ 332 h 2013"/>
                <a:gd name="T116" fmla="*/ 1255 w 1599"/>
                <a:gd name="T117" fmla="*/ 243 h 2013"/>
                <a:gd name="T118" fmla="*/ 1248 w 1599"/>
                <a:gd name="T119" fmla="*/ 153 h 2013"/>
                <a:gd name="T120" fmla="*/ 1238 w 1599"/>
                <a:gd name="T121" fmla="*/ 60 h 2013"/>
                <a:gd name="T122" fmla="*/ 1407 w 1599"/>
                <a:gd name="T123" fmla="*/ 30 h 2013"/>
                <a:gd name="T124" fmla="*/ 1575 w 1599"/>
                <a:gd name="T125" fmla="*/ 0 h 2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99" h="2013">
                  <a:moveTo>
                    <a:pt x="1575" y="0"/>
                  </a:moveTo>
                  <a:lnTo>
                    <a:pt x="1588" y="107"/>
                  </a:lnTo>
                  <a:lnTo>
                    <a:pt x="1597" y="212"/>
                  </a:lnTo>
                  <a:lnTo>
                    <a:pt x="1599" y="313"/>
                  </a:lnTo>
                  <a:lnTo>
                    <a:pt x="1596" y="413"/>
                  </a:lnTo>
                  <a:lnTo>
                    <a:pt x="1586" y="512"/>
                  </a:lnTo>
                  <a:lnTo>
                    <a:pt x="1573" y="607"/>
                  </a:lnTo>
                  <a:lnTo>
                    <a:pt x="1553" y="701"/>
                  </a:lnTo>
                  <a:lnTo>
                    <a:pt x="1529" y="792"/>
                  </a:lnTo>
                  <a:lnTo>
                    <a:pt x="1501" y="880"/>
                  </a:lnTo>
                  <a:lnTo>
                    <a:pt x="1467" y="966"/>
                  </a:lnTo>
                  <a:lnTo>
                    <a:pt x="1429" y="1050"/>
                  </a:lnTo>
                  <a:lnTo>
                    <a:pt x="1388" y="1130"/>
                  </a:lnTo>
                  <a:lnTo>
                    <a:pt x="1343" y="1208"/>
                  </a:lnTo>
                  <a:lnTo>
                    <a:pt x="1293" y="1284"/>
                  </a:lnTo>
                  <a:lnTo>
                    <a:pt x="1241" y="1355"/>
                  </a:lnTo>
                  <a:lnTo>
                    <a:pt x="1185" y="1423"/>
                  </a:lnTo>
                  <a:lnTo>
                    <a:pt x="1126" y="1488"/>
                  </a:lnTo>
                  <a:lnTo>
                    <a:pt x="1065" y="1550"/>
                  </a:lnTo>
                  <a:lnTo>
                    <a:pt x="1000" y="1609"/>
                  </a:lnTo>
                  <a:lnTo>
                    <a:pt x="935" y="1664"/>
                  </a:lnTo>
                  <a:lnTo>
                    <a:pt x="865" y="1715"/>
                  </a:lnTo>
                  <a:lnTo>
                    <a:pt x="795" y="1762"/>
                  </a:lnTo>
                  <a:lnTo>
                    <a:pt x="723" y="1806"/>
                  </a:lnTo>
                  <a:lnTo>
                    <a:pt x="650" y="1846"/>
                  </a:lnTo>
                  <a:lnTo>
                    <a:pt x="575" y="1882"/>
                  </a:lnTo>
                  <a:lnTo>
                    <a:pt x="498" y="1914"/>
                  </a:lnTo>
                  <a:lnTo>
                    <a:pt x="421" y="1942"/>
                  </a:lnTo>
                  <a:lnTo>
                    <a:pt x="343" y="1965"/>
                  </a:lnTo>
                  <a:lnTo>
                    <a:pt x="265" y="1984"/>
                  </a:lnTo>
                  <a:lnTo>
                    <a:pt x="186" y="1999"/>
                  </a:lnTo>
                  <a:lnTo>
                    <a:pt x="108" y="2008"/>
                  </a:lnTo>
                  <a:lnTo>
                    <a:pt x="30" y="2013"/>
                  </a:lnTo>
                  <a:lnTo>
                    <a:pt x="15" y="1846"/>
                  </a:lnTo>
                  <a:lnTo>
                    <a:pt x="0" y="1677"/>
                  </a:lnTo>
                  <a:lnTo>
                    <a:pt x="91" y="1665"/>
                  </a:lnTo>
                  <a:lnTo>
                    <a:pt x="179" y="1648"/>
                  </a:lnTo>
                  <a:lnTo>
                    <a:pt x="265" y="1626"/>
                  </a:lnTo>
                  <a:lnTo>
                    <a:pt x="348" y="1600"/>
                  </a:lnTo>
                  <a:lnTo>
                    <a:pt x="428" y="1568"/>
                  </a:lnTo>
                  <a:lnTo>
                    <a:pt x="506" y="1532"/>
                  </a:lnTo>
                  <a:lnTo>
                    <a:pt x="580" y="1491"/>
                  </a:lnTo>
                  <a:lnTo>
                    <a:pt x="652" y="1445"/>
                  </a:lnTo>
                  <a:lnTo>
                    <a:pt x="721" y="1395"/>
                  </a:lnTo>
                  <a:lnTo>
                    <a:pt x="787" y="1339"/>
                  </a:lnTo>
                  <a:lnTo>
                    <a:pt x="851" y="1279"/>
                  </a:lnTo>
                  <a:lnTo>
                    <a:pt x="912" y="1213"/>
                  </a:lnTo>
                  <a:lnTo>
                    <a:pt x="969" y="1143"/>
                  </a:lnTo>
                  <a:lnTo>
                    <a:pt x="1023" y="1069"/>
                  </a:lnTo>
                  <a:lnTo>
                    <a:pt x="1071" y="994"/>
                  </a:lnTo>
                  <a:lnTo>
                    <a:pt x="1113" y="916"/>
                  </a:lnTo>
                  <a:lnTo>
                    <a:pt x="1150" y="837"/>
                  </a:lnTo>
                  <a:lnTo>
                    <a:pt x="1181" y="756"/>
                  </a:lnTo>
                  <a:lnTo>
                    <a:pt x="1207" y="675"/>
                  </a:lnTo>
                  <a:lnTo>
                    <a:pt x="1228" y="592"/>
                  </a:lnTo>
                  <a:lnTo>
                    <a:pt x="1242" y="507"/>
                  </a:lnTo>
                  <a:lnTo>
                    <a:pt x="1252" y="420"/>
                  </a:lnTo>
                  <a:lnTo>
                    <a:pt x="1256" y="332"/>
                  </a:lnTo>
                  <a:lnTo>
                    <a:pt x="1255" y="243"/>
                  </a:lnTo>
                  <a:lnTo>
                    <a:pt x="1248" y="153"/>
                  </a:lnTo>
                  <a:lnTo>
                    <a:pt x="1238" y="60"/>
                  </a:lnTo>
                  <a:lnTo>
                    <a:pt x="1407" y="30"/>
                  </a:lnTo>
                  <a:lnTo>
                    <a:pt x="15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5">
              <a:extLst>
                <a:ext uri="{FF2B5EF4-FFF2-40B4-BE49-F238E27FC236}">
                  <a16:creationId xmlns:a16="http://schemas.microsoft.com/office/drawing/2014/main" id="{5AD973BB-FE15-4C18-BB3A-B241B4A07C5B}"/>
                </a:ext>
              </a:extLst>
            </p:cNvPr>
            <p:cNvSpPr>
              <a:spLocks/>
            </p:cNvSpPr>
            <p:nvPr/>
          </p:nvSpPr>
          <p:spPr bwMode="auto">
            <a:xfrm>
              <a:off x="1644" y="989"/>
              <a:ext cx="105" cy="106"/>
            </a:xfrm>
            <a:custGeom>
              <a:avLst/>
              <a:gdLst>
                <a:gd name="T0" fmla="*/ 328 w 1588"/>
                <a:gd name="T1" fmla="*/ 0 h 1599"/>
                <a:gd name="T2" fmla="*/ 348 w 1588"/>
                <a:gd name="T3" fmla="*/ 102 h 1599"/>
                <a:gd name="T4" fmla="*/ 371 w 1588"/>
                <a:gd name="T5" fmla="*/ 200 h 1599"/>
                <a:gd name="T6" fmla="*/ 398 w 1588"/>
                <a:gd name="T7" fmla="*/ 292 h 1599"/>
                <a:gd name="T8" fmla="*/ 429 w 1588"/>
                <a:gd name="T9" fmla="*/ 382 h 1599"/>
                <a:gd name="T10" fmla="*/ 465 w 1588"/>
                <a:gd name="T11" fmla="*/ 467 h 1599"/>
                <a:gd name="T12" fmla="*/ 505 w 1588"/>
                <a:gd name="T13" fmla="*/ 548 h 1599"/>
                <a:gd name="T14" fmla="*/ 549 w 1588"/>
                <a:gd name="T15" fmla="*/ 624 h 1599"/>
                <a:gd name="T16" fmla="*/ 597 w 1588"/>
                <a:gd name="T17" fmla="*/ 697 h 1599"/>
                <a:gd name="T18" fmla="*/ 648 w 1588"/>
                <a:gd name="T19" fmla="*/ 765 h 1599"/>
                <a:gd name="T20" fmla="*/ 703 w 1588"/>
                <a:gd name="T21" fmla="*/ 829 h 1599"/>
                <a:gd name="T22" fmla="*/ 764 w 1588"/>
                <a:gd name="T23" fmla="*/ 889 h 1599"/>
                <a:gd name="T24" fmla="*/ 828 w 1588"/>
                <a:gd name="T25" fmla="*/ 944 h 1599"/>
                <a:gd name="T26" fmla="*/ 896 w 1588"/>
                <a:gd name="T27" fmla="*/ 997 h 1599"/>
                <a:gd name="T28" fmla="*/ 968 w 1588"/>
                <a:gd name="T29" fmla="*/ 1044 h 1599"/>
                <a:gd name="T30" fmla="*/ 1045 w 1588"/>
                <a:gd name="T31" fmla="*/ 1088 h 1599"/>
                <a:gd name="T32" fmla="*/ 1124 w 1588"/>
                <a:gd name="T33" fmla="*/ 1128 h 1599"/>
                <a:gd name="T34" fmla="*/ 1209 w 1588"/>
                <a:gd name="T35" fmla="*/ 1163 h 1599"/>
                <a:gd name="T36" fmla="*/ 1297 w 1588"/>
                <a:gd name="T37" fmla="*/ 1194 h 1599"/>
                <a:gd name="T38" fmla="*/ 1390 w 1588"/>
                <a:gd name="T39" fmla="*/ 1222 h 1599"/>
                <a:gd name="T40" fmla="*/ 1486 w 1588"/>
                <a:gd name="T41" fmla="*/ 1246 h 1599"/>
                <a:gd name="T42" fmla="*/ 1588 w 1588"/>
                <a:gd name="T43" fmla="*/ 1265 h 1599"/>
                <a:gd name="T44" fmla="*/ 1573 w 1588"/>
                <a:gd name="T45" fmla="*/ 1430 h 1599"/>
                <a:gd name="T46" fmla="*/ 1558 w 1588"/>
                <a:gd name="T47" fmla="*/ 1599 h 1599"/>
                <a:gd name="T48" fmla="*/ 1461 w 1588"/>
                <a:gd name="T49" fmla="*/ 1587 h 1599"/>
                <a:gd name="T50" fmla="*/ 1366 w 1588"/>
                <a:gd name="T51" fmla="*/ 1571 h 1599"/>
                <a:gd name="T52" fmla="*/ 1273 w 1588"/>
                <a:gd name="T53" fmla="*/ 1550 h 1599"/>
                <a:gd name="T54" fmla="*/ 1184 w 1588"/>
                <a:gd name="T55" fmla="*/ 1524 h 1599"/>
                <a:gd name="T56" fmla="*/ 1096 w 1588"/>
                <a:gd name="T57" fmla="*/ 1494 h 1599"/>
                <a:gd name="T58" fmla="*/ 1011 w 1588"/>
                <a:gd name="T59" fmla="*/ 1459 h 1599"/>
                <a:gd name="T60" fmla="*/ 929 w 1588"/>
                <a:gd name="T61" fmla="*/ 1420 h 1599"/>
                <a:gd name="T62" fmla="*/ 851 w 1588"/>
                <a:gd name="T63" fmla="*/ 1377 h 1599"/>
                <a:gd name="T64" fmla="*/ 776 w 1588"/>
                <a:gd name="T65" fmla="*/ 1331 h 1599"/>
                <a:gd name="T66" fmla="*/ 702 w 1588"/>
                <a:gd name="T67" fmla="*/ 1280 h 1599"/>
                <a:gd name="T68" fmla="*/ 633 w 1588"/>
                <a:gd name="T69" fmla="*/ 1227 h 1599"/>
                <a:gd name="T70" fmla="*/ 566 w 1588"/>
                <a:gd name="T71" fmla="*/ 1170 h 1599"/>
                <a:gd name="T72" fmla="*/ 504 w 1588"/>
                <a:gd name="T73" fmla="*/ 1111 h 1599"/>
                <a:gd name="T74" fmla="*/ 444 w 1588"/>
                <a:gd name="T75" fmla="*/ 1049 h 1599"/>
                <a:gd name="T76" fmla="*/ 388 w 1588"/>
                <a:gd name="T77" fmla="*/ 984 h 1599"/>
                <a:gd name="T78" fmla="*/ 334 w 1588"/>
                <a:gd name="T79" fmla="*/ 918 h 1599"/>
                <a:gd name="T80" fmla="*/ 285 w 1588"/>
                <a:gd name="T81" fmla="*/ 850 h 1599"/>
                <a:gd name="T82" fmla="*/ 240 w 1588"/>
                <a:gd name="T83" fmla="*/ 780 h 1599"/>
                <a:gd name="T84" fmla="*/ 198 w 1588"/>
                <a:gd name="T85" fmla="*/ 708 h 1599"/>
                <a:gd name="T86" fmla="*/ 159 w 1588"/>
                <a:gd name="T87" fmla="*/ 635 h 1599"/>
                <a:gd name="T88" fmla="*/ 125 w 1588"/>
                <a:gd name="T89" fmla="*/ 560 h 1599"/>
                <a:gd name="T90" fmla="*/ 95 w 1588"/>
                <a:gd name="T91" fmla="*/ 486 h 1599"/>
                <a:gd name="T92" fmla="*/ 68 w 1588"/>
                <a:gd name="T93" fmla="*/ 410 h 1599"/>
                <a:gd name="T94" fmla="*/ 46 w 1588"/>
                <a:gd name="T95" fmla="*/ 333 h 1599"/>
                <a:gd name="T96" fmla="*/ 29 w 1588"/>
                <a:gd name="T97" fmla="*/ 258 h 1599"/>
                <a:gd name="T98" fmla="*/ 15 w 1588"/>
                <a:gd name="T99" fmla="*/ 181 h 1599"/>
                <a:gd name="T100" fmla="*/ 6 w 1588"/>
                <a:gd name="T101" fmla="*/ 105 h 1599"/>
                <a:gd name="T102" fmla="*/ 0 w 1588"/>
                <a:gd name="T103" fmla="*/ 30 h 1599"/>
                <a:gd name="T104" fmla="*/ 166 w 1588"/>
                <a:gd name="T105" fmla="*/ 15 h 1599"/>
                <a:gd name="T106" fmla="*/ 328 w 1588"/>
                <a:gd name="T107" fmla="*/ 0 h 1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88" h="1599">
                  <a:moveTo>
                    <a:pt x="328" y="0"/>
                  </a:moveTo>
                  <a:lnTo>
                    <a:pt x="348" y="102"/>
                  </a:lnTo>
                  <a:lnTo>
                    <a:pt x="371" y="200"/>
                  </a:lnTo>
                  <a:lnTo>
                    <a:pt x="398" y="292"/>
                  </a:lnTo>
                  <a:lnTo>
                    <a:pt x="429" y="382"/>
                  </a:lnTo>
                  <a:lnTo>
                    <a:pt x="465" y="467"/>
                  </a:lnTo>
                  <a:lnTo>
                    <a:pt x="505" y="548"/>
                  </a:lnTo>
                  <a:lnTo>
                    <a:pt x="549" y="624"/>
                  </a:lnTo>
                  <a:lnTo>
                    <a:pt x="597" y="697"/>
                  </a:lnTo>
                  <a:lnTo>
                    <a:pt x="648" y="765"/>
                  </a:lnTo>
                  <a:lnTo>
                    <a:pt x="703" y="829"/>
                  </a:lnTo>
                  <a:lnTo>
                    <a:pt x="764" y="889"/>
                  </a:lnTo>
                  <a:lnTo>
                    <a:pt x="828" y="944"/>
                  </a:lnTo>
                  <a:lnTo>
                    <a:pt x="896" y="997"/>
                  </a:lnTo>
                  <a:lnTo>
                    <a:pt x="968" y="1044"/>
                  </a:lnTo>
                  <a:lnTo>
                    <a:pt x="1045" y="1088"/>
                  </a:lnTo>
                  <a:lnTo>
                    <a:pt x="1124" y="1128"/>
                  </a:lnTo>
                  <a:lnTo>
                    <a:pt x="1209" y="1163"/>
                  </a:lnTo>
                  <a:lnTo>
                    <a:pt x="1297" y="1194"/>
                  </a:lnTo>
                  <a:lnTo>
                    <a:pt x="1390" y="1222"/>
                  </a:lnTo>
                  <a:lnTo>
                    <a:pt x="1486" y="1246"/>
                  </a:lnTo>
                  <a:lnTo>
                    <a:pt x="1588" y="1265"/>
                  </a:lnTo>
                  <a:lnTo>
                    <a:pt x="1573" y="1430"/>
                  </a:lnTo>
                  <a:lnTo>
                    <a:pt x="1558" y="1599"/>
                  </a:lnTo>
                  <a:lnTo>
                    <a:pt x="1461" y="1587"/>
                  </a:lnTo>
                  <a:lnTo>
                    <a:pt x="1366" y="1571"/>
                  </a:lnTo>
                  <a:lnTo>
                    <a:pt x="1273" y="1550"/>
                  </a:lnTo>
                  <a:lnTo>
                    <a:pt x="1184" y="1524"/>
                  </a:lnTo>
                  <a:lnTo>
                    <a:pt x="1096" y="1494"/>
                  </a:lnTo>
                  <a:lnTo>
                    <a:pt x="1011" y="1459"/>
                  </a:lnTo>
                  <a:lnTo>
                    <a:pt x="929" y="1420"/>
                  </a:lnTo>
                  <a:lnTo>
                    <a:pt x="851" y="1377"/>
                  </a:lnTo>
                  <a:lnTo>
                    <a:pt x="776" y="1331"/>
                  </a:lnTo>
                  <a:lnTo>
                    <a:pt x="702" y="1280"/>
                  </a:lnTo>
                  <a:lnTo>
                    <a:pt x="633" y="1227"/>
                  </a:lnTo>
                  <a:lnTo>
                    <a:pt x="566" y="1170"/>
                  </a:lnTo>
                  <a:lnTo>
                    <a:pt x="504" y="1111"/>
                  </a:lnTo>
                  <a:lnTo>
                    <a:pt x="444" y="1049"/>
                  </a:lnTo>
                  <a:lnTo>
                    <a:pt x="388" y="984"/>
                  </a:lnTo>
                  <a:lnTo>
                    <a:pt x="334" y="918"/>
                  </a:lnTo>
                  <a:lnTo>
                    <a:pt x="285" y="850"/>
                  </a:lnTo>
                  <a:lnTo>
                    <a:pt x="240" y="780"/>
                  </a:lnTo>
                  <a:lnTo>
                    <a:pt x="198" y="708"/>
                  </a:lnTo>
                  <a:lnTo>
                    <a:pt x="159" y="635"/>
                  </a:lnTo>
                  <a:lnTo>
                    <a:pt x="125" y="560"/>
                  </a:lnTo>
                  <a:lnTo>
                    <a:pt x="95" y="486"/>
                  </a:lnTo>
                  <a:lnTo>
                    <a:pt x="68" y="410"/>
                  </a:lnTo>
                  <a:lnTo>
                    <a:pt x="46" y="333"/>
                  </a:lnTo>
                  <a:lnTo>
                    <a:pt x="29" y="258"/>
                  </a:lnTo>
                  <a:lnTo>
                    <a:pt x="15" y="181"/>
                  </a:lnTo>
                  <a:lnTo>
                    <a:pt x="6" y="105"/>
                  </a:lnTo>
                  <a:lnTo>
                    <a:pt x="0" y="30"/>
                  </a:lnTo>
                  <a:lnTo>
                    <a:pt x="166" y="15"/>
                  </a:lnTo>
                  <a:lnTo>
                    <a:pt x="3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6">
              <a:extLst>
                <a:ext uri="{FF2B5EF4-FFF2-40B4-BE49-F238E27FC236}">
                  <a16:creationId xmlns:a16="http://schemas.microsoft.com/office/drawing/2014/main" id="{5A34F798-5235-4645-B377-A96F3293FA49}"/>
                </a:ext>
              </a:extLst>
            </p:cNvPr>
            <p:cNvSpPr>
              <a:spLocks/>
            </p:cNvSpPr>
            <p:nvPr/>
          </p:nvSpPr>
          <p:spPr bwMode="auto">
            <a:xfrm>
              <a:off x="1810" y="886"/>
              <a:ext cx="55" cy="63"/>
            </a:xfrm>
            <a:custGeom>
              <a:avLst/>
              <a:gdLst>
                <a:gd name="T0" fmla="*/ 197 w 828"/>
                <a:gd name="T1" fmla="*/ 0 h 942"/>
                <a:gd name="T2" fmla="*/ 275 w 828"/>
                <a:gd name="T3" fmla="*/ 60 h 942"/>
                <a:gd name="T4" fmla="*/ 349 w 828"/>
                <a:gd name="T5" fmla="*/ 122 h 942"/>
                <a:gd name="T6" fmla="*/ 418 w 828"/>
                <a:gd name="T7" fmla="*/ 188 h 942"/>
                <a:gd name="T8" fmla="*/ 484 w 828"/>
                <a:gd name="T9" fmla="*/ 257 h 942"/>
                <a:gd name="T10" fmla="*/ 546 w 828"/>
                <a:gd name="T11" fmla="*/ 328 h 942"/>
                <a:gd name="T12" fmla="*/ 603 w 828"/>
                <a:gd name="T13" fmla="*/ 403 h 942"/>
                <a:gd name="T14" fmla="*/ 656 w 828"/>
                <a:gd name="T15" fmla="*/ 480 h 942"/>
                <a:gd name="T16" fmla="*/ 705 w 828"/>
                <a:gd name="T17" fmla="*/ 561 h 942"/>
                <a:gd name="T18" fmla="*/ 750 w 828"/>
                <a:gd name="T19" fmla="*/ 646 h 942"/>
                <a:gd name="T20" fmla="*/ 791 w 828"/>
                <a:gd name="T21" fmla="*/ 733 h 942"/>
                <a:gd name="T22" fmla="*/ 828 w 828"/>
                <a:gd name="T23" fmla="*/ 825 h 942"/>
                <a:gd name="T24" fmla="*/ 718 w 828"/>
                <a:gd name="T25" fmla="*/ 865 h 942"/>
                <a:gd name="T26" fmla="*/ 611 w 828"/>
                <a:gd name="T27" fmla="*/ 903 h 942"/>
                <a:gd name="T28" fmla="*/ 504 w 828"/>
                <a:gd name="T29" fmla="*/ 942 h 942"/>
                <a:gd name="T30" fmla="*/ 472 w 828"/>
                <a:gd name="T31" fmla="*/ 862 h 942"/>
                <a:gd name="T32" fmla="*/ 435 w 828"/>
                <a:gd name="T33" fmla="*/ 786 h 942"/>
                <a:gd name="T34" fmla="*/ 394 w 828"/>
                <a:gd name="T35" fmla="*/ 712 h 942"/>
                <a:gd name="T36" fmla="*/ 349 w 828"/>
                <a:gd name="T37" fmla="*/ 641 h 942"/>
                <a:gd name="T38" fmla="*/ 300 w 828"/>
                <a:gd name="T39" fmla="*/ 573 h 942"/>
                <a:gd name="T40" fmla="*/ 247 w 828"/>
                <a:gd name="T41" fmla="*/ 508 h 942"/>
                <a:gd name="T42" fmla="*/ 190 w 828"/>
                <a:gd name="T43" fmla="*/ 447 h 942"/>
                <a:gd name="T44" fmla="*/ 130 w 828"/>
                <a:gd name="T45" fmla="*/ 389 h 942"/>
                <a:gd name="T46" fmla="*/ 67 w 828"/>
                <a:gd name="T47" fmla="*/ 334 h 942"/>
                <a:gd name="T48" fmla="*/ 0 w 828"/>
                <a:gd name="T49" fmla="*/ 283 h 942"/>
                <a:gd name="T50" fmla="*/ 66 w 828"/>
                <a:gd name="T51" fmla="*/ 188 h 942"/>
                <a:gd name="T52" fmla="*/ 132 w 828"/>
                <a:gd name="T53" fmla="*/ 94 h 942"/>
                <a:gd name="T54" fmla="*/ 197 w 828"/>
                <a:gd name="T55" fmla="*/ 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28" h="942">
                  <a:moveTo>
                    <a:pt x="197" y="0"/>
                  </a:moveTo>
                  <a:lnTo>
                    <a:pt x="275" y="60"/>
                  </a:lnTo>
                  <a:lnTo>
                    <a:pt x="349" y="122"/>
                  </a:lnTo>
                  <a:lnTo>
                    <a:pt x="418" y="188"/>
                  </a:lnTo>
                  <a:lnTo>
                    <a:pt x="484" y="257"/>
                  </a:lnTo>
                  <a:lnTo>
                    <a:pt x="546" y="328"/>
                  </a:lnTo>
                  <a:lnTo>
                    <a:pt x="603" y="403"/>
                  </a:lnTo>
                  <a:lnTo>
                    <a:pt x="656" y="480"/>
                  </a:lnTo>
                  <a:lnTo>
                    <a:pt x="705" y="561"/>
                  </a:lnTo>
                  <a:lnTo>
                    <a:pt x="750" y="646"/>
                  </a:lnTo>
                  <a:lnTo>
                    <a:pt x="791" y="733"/>
                  </a:lnTo>
                  <a:lnTo>
                    <a:pt x="828" y="825"/>
                  </a:lnTo>
                  <a:lnTo>
                    <a:pt x="718" y="865"/>
                  </a:lnTo>
                  <a:lnTo>
                    <a:pt x="611" y="903"/>
                  </a:lnTo>
                  <a:lnTo>
                    <a:pt x="504" y="942"/>
                  </a:lnTo>
                  <a:lnTo>
                    <a:pt x="472" y="862"/>
                  </a:lnTo>
                  <a:lnTo>
                    <a:pt x="435" y="786"/>
                  </a:lnTo>
                  <a:lnTo>
                    <a:pt x="394" y="712"/>
                  </a:lnTo>
                  <a:lnTo>
                    <a:pt x="349" y="641"/>
                  </a:lnTo>
                  <a:lnTo>
                    <a:pt x="300" y="573"/>
                  </a:lnTo>
                  <a:lnTo>
                    <a:pt x="247" y="508"/>
                  </a:lnTo>
                  <a:lnTo>
                    <a:pt x="190" y="447"/>
                  </a:lnTo>
                  <a:lnTo>
                    <a:pt x="130" y="389"/>
                  </a:lnTo>
                  <a:lnTo>
                    <a:pt x="67" y="334"/>
                  </a:lnTo>
                  <a:lnTo>
                    <a:pt x="0" y="283"/>
                  </a:lnTo>
                  <a:lnTo>
                    <a:pt x="66" y="188"/>
                  </a:lnTo>
                  <a:lnTo>
                    <a:pt x="132" y="9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7">
              <a:extLst>
                <a:ext uri="{FF2B5EF4-FFF2-40B4-BE49-F238E27FC236}">
                  <a16:creationId xmlns:a16="http://schemas.microsoft.com/office/drawing/2014/main" id="{557B471F-75E9-40D2-94D5-F608AD3082D7}"/>
                </a:ext>
              </a:extLst>
            </p:cNvPr>
            <p:cNvSpPr>
              <a:spLocks noEditPoints="1"/>
            </p:cNvSpPr>
            <p:nvPr/>
          </p:nvSpPr>
          <p:spPr bwMode="auto">
            <a:xfrm>
              <a:off x="1782" y="950"/>
              <a:ext cx="33" cy="81"/>
            </a:xfrm>
            <a:custGeom>
              <a:avLst/>
              <a:gdLst>
                <a:gd name="T0" fmla="*/ 112 w 495"/>
                <a:gd name="T1" fmla="*/ 113 h 1223"/>
                <a:gd name="T2" fmla="*/ 112 w 495"/>
                <a:gd name="T3" fmla="*/ 1110 h 1223"/>
                <a:gd name="T4" fmla="*/ 383 w 495"/>
                <a:gd name="T5" fmla="*/ 1110 h 1223"/>
                <a:gd name="T6" fmla="*/ 383 w 495"/>
                <a:gd name="T7" fmla="*/ 113 h 1223"/>
                <a:gd name="T8" fmla="*/ 112 w 495"/>
                <a:gd name="T9" fmla="*/ 113 h 1223"/>
                <a:gd name="T10" fmla="*/ 56 w 495"/>
                <a:gd name="T11" fmla="*/ 0 h 1223"/>
                <a:gd name="T12" fmla="*/ 439 w 495"/>
                <a:gd name="T13" fmla="*/ 0 h 1223"/>
                <a:gd name="T14" fmla="*/ 456 w 495"/>
                <a:gd name="T15" fmla="*/ 3 h 1223"/>
                <a:gd name="T16" fmla="*/ 472 w 495"/>
                <a:gd name="T17" fmla="*/ 10 h 1223"/>
                <a:gd name="T18" fmla="*/ 485 w 495"/>
                <a:gd name="T19" fmla="*/ 23 h 1223"/>
                <a:gd name="T20" fmla="*/ 492 w 495"/>
                <a:gd name="T21" fmla="*/ 37 h 1223"/>
                <a:gd name="T22" fmla="*/ 495 w 495"/>
                <a:gd name="T23" fmla="*/ 55 h 1223"/>
                <a:gd name="T24" fmla="*/ 495 w 495"/>
                <a:gd name="T25" fmla="*/ 1167 h 1223"/>
                <a:gd name="T26" fmla="*/ 492 w 495"/>
                <a:gd name="T27" fmla="*/ 1185 h 1223"/>
                <a:gd name="T28" fmla="*/ 485 w 495"/>
                <a:gd name="T29" fmla="*/ 1200 h 1223"/>
                <a:gd name="T30" fmla="*/ 472 w 495"/>
                <a:gd name="T31" fmla="*/ 1212 h 1223"/>
                <a:gd name="T32" fmla="*/ 456 w 495"/>
                <a:gd name="T33" fmla="*/ 1220 h 1223"/>
                <a:gd name="T34" fmla="*/ 439 w 495"/>
                <a:gd name="T35" fmla="*/ 1223 h 1223"/>
                <a:gd name="T36" fmla="*/ 56 w 495"/>
                <a:gd name="T37" fmla="*/ 1223 h 1223"/>
                <a:gd name="T38" fmla="*/ 38 w 495"/>
                <a:gd name="T39" fmla="*/ 1220 h 1223"/>
                <a:gd name="T40" fmla="*/ 22 w 495"/>
                <a:gd name="T41" fmla="*/ 1212 h 1223"/>
                <a:gd name="T42" fmla="*/ 11 w 495"/>
                <a:gd name="T43" fmla="*/ 1200 h 1223"/>
                <a:gd name="T44" fmla="*/ 2 w 495"/>
                <a:gd name="T45" fmla="*/ 1185 h 1223"/>
                <a:gd name="T46" fmla="*/ 0 w 495"/>
                <a:gd name="T47" fmla="*/ 1167 h 1223"/>
                <a:gd name="T48" fmla="*/ 0 w 495"/>
                <a:gd name="T49" fmla="*/ 55 h 1223"/>
                <a:gd name="T50" fmla="*/ 2 w 495"/>
                <a:gd name="T51" fmla="*/ 37 h 1223"/>
                <a:gd name="T52" fmla="*/ 11 w 495"/>
                <a:gd name="T53" fmla="*/ 23 h 1223"/>
                <a:gd name="T54" fmla="*/ 22 w 495"/>
                <a:gd name="T55" fmla="*/ 10 h 1223"/>
                <a:gd name="T56" fmla="*/ 38 w 495"/>
                <a:gd name="T57" fmla="*/ 3 h 1223"/>
                <a:gd name="T58" fmla="*/ 56 w 495"/>
                <a:gd name="T59" fmla="*/ 0 h 1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 h="1223">
                  <a:moveTo>
                    <a:pt x="112" y="113"/>
                  </a:moveTo>
                  <a:lnTo>
                    <a:pt x="112" y="1110"/>
                  </a:lnTo>
                  <a:lnTo>
                    <a:pt x="383" y="1110"/>
                  </a:lnTo>
                  <a:lnTo>
                    <a:pt x="383" y="113"/>
                  </a:lnTo>
                  <a:lnTo>
                    <a:pt x="112" y="113"/>
                  </a:lnTo>
                  <a:close/>
                  <a:moveTo>
                    <a:pt x="56" y="0"/>
                  </a:moveTo>
                  <a:lnTo>
                    <a:pt x="439" y="0"/>
                  </a:lnTo>
                  <a:lnTo>
                    <a:pt x="456" y="3"/>
                  </a:lnTo>
                  <a:lnTo>
                    <a:pt x="472" y="10"/>
                  </a:lnTo>
                  <a:lnTo>
                    <a:pt x="485" y="23"/>
                  </a:lnTo>
                  <a:lnTo>
                    <a:pt x="492" y="37"/>
                  </a:lnTo>
                  <a:lnTo>
                    <a:pt x="495" y="55"/>
                  </a:lnTo>
                  <a:lnTo>
                    <a:pt x="495" y="1167"/>
                  </a:lnTo>
                  <a:lnTo>
                    <a:pt x="492" y="1185"/>
                  </a:lnTo>
                  <a:lnTo>
                    <a:pt x="485" y="1200"/>
                  </a:lnTo>
                  <a:lnTo>
                    <a:pt x="472" y="1212"/>
                  </a:lnTo>
                  <a:lnTo>
                    <a:pt x="456" y="1220"/>
                  </a:lnTo>
                  <a:lnTo>
                    <a:pt x="439" y="1223"/>
                  </a:lnTo>
                  <a:lnTo>
                    <a:pt x="56" y="1223"/>
                  </a:lnTo>
                  <a:lnTo>
                    <a:pt x="38" y="1220"/>
                  </a:lnTo>
                  <a:lnTo>
                    <a:pt x="22" y="1212"/>
                  </a:lnTo>
                  <a:lnTo>
                    <a:pt x="11" y="1200"/>
                  </a:lnTo>
                  <a:lnTo>
                    <a:pt x="2" y="1185"/>
                  </a:lnTo>
                  <a:lnTo>
                    <a:pt x="0" y="1167"/>
                  </a:lnTo>
                  <a:lnTo>
                    <a:pt x="0" y="55"/>
                  </a:lnTo>
                  <a:lnTo>
                    <a:pt x="2" y="37"/>
                  </a:lnTo>
                  <a:lnTo>
                    <a:pt x="11" y="23"/>
                  </a:lnTo>
                  <a:lnTo>
                    <a:pt x="22" y="10"/>
                  </a:lnTo>
                  <a:lnTo>
                    <a:pt x="38"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48">
              <a:extLst>
                <a:ext uri="{FF2B5EF4-FFF2-40B4-BE49-F238E27FC236}">
                  <a16:creationId xmlns:a16="http://schemas.microsoft.com/office/drawing/2014/main" id="{73EA3327-F924-470E-8424-FFF554AB01FB}"/>
                </a:ext>
              </a:extLst>
            </p:cNvPr>
            <p:cNvSpPr>
              <a:spLocks noEditPoints="1"/>
            </p:cNvSpPr>
            <p:nvPr/>
          </p:nvSpPr>
          <p:spPr bwMode="auto">
            <a:xfrm>
              <a:off x="1700" y="969"/>
              <a:ext cx="33" cy="62"/>
            </a:xfrm>
            <a:custGeom>
              <a:avLst/>
              <a:gdLst>
                <a:gd name="T0" fmla="*/ 112 w 495"/>
                <a:gd name="T1" fmla="*/ 728 h 928"/>
                <a:gd name="T2" fmla="*/ 112 w 495"/>
                <a:gd name="T3" fmla="*/ 815 h 928"/>
                <a:gd name="T4" fmla="*/ 199 w 495"/>
                <a:gd name="T5" fmla="*/ 815 h 928"/>
                <a:gd name="T6" fmla="*/ 112 w 495"/>
                <a:gd name="T7" fmla="*/ 728 h 928"/>
                <a:gd name="T8" fmla="*/ 112 w 495"/>
                <a:gd name="T9" fmla="*/ 551 h 928"/>
                <a:gd name="T10" fmla="*/ 112 w 495"/>
                <a:gd name="T11" fmla="*/ 639 h 928"/>
                <a:gd name="T12" fmla="*/ 288 w 495"/>
                <a:gd name="T13" fmla="*/ 815 h 928"/>
                <a:gd name="T14" fmla="*/ 288 w 495"/>
                <a:gd name="T15" fmla="*/ 817 h 928"/>
                <a:gd name="T16" fmla="*/ 376 w 495"/>
                <a:gd name="T17" fmla="*/ 817 h 928"/>
                <a:gd name="T18" fmla="*/ 112 w 495"/>
                <a:gd name="T19" fmla="*/ 551 h 928"/>
                <a:gd name="T20" fmla="*/ 112 w 495"/>
                <a:gd name="T21" fmla="*/ 372 h 928"/>
                <a:gd name="T22" fmla="*/ 112 w 495"/>
                <a:gd name="T23" fmla="*/ 461 h 928"/>
                <a:gd name="T24" fmla="*/ 383 w 495"/>
                <a:gd name="T25" fmla="*/ 734 h 928"/>
                <a:gd name="T26" fmla="*/ 383 w 495"/>
                <a:gd name="T27" fmla="*/ 644 h 928"/>
                <a:gd name="T28" fmla="*/ 112 w 495"/>
                <a:gd name="T29" fmla="*/ 372 h 928"/>
                <a:gd name="T30" fmla="*/ 112 w 495"/>
                <a:gd name="T31" fmla="*/ 194 h 928"/>
                <a:gd name="T32" fmla="*/ 112 w 495"/>
                <a:gd name="T33" fmla="*/ 283 h 928"/>
                <a:gd name="T34" fmla="*/ 383 w 495"/>
                <a:gd name="T35" fmla="*/ 555 h 928"/>
                <a:gd name="T36" fmla="*/ 383 w 495"/>
                <a:gd name="T37" fmla="*/ 467 h 928"/>
                <a:gd name="T38" fmla="*/ 112 w 495"/>
                <a:gd name="T39" fmla="*/ 194 h 928"/>
                <a:gd name="T40" fmla="*/ 119 w 495"/>
                <a:gd name="T41" fmla="*/ 113 h 928"/>
                <a:gd name="T42" fmla="*/ 383 w 495"/>
                <a:gd name="T43" fmla="*/ 378 h 928"/>
                <a:gd name="T44" fmla="*/ 383 w 495"/>
                <a:gd name="T45" fmla="*/ 288 h 928"/>
                <a:gd name="T46" fmla="*/ 208 w 495"/>
                <a:gd name="T47" fmla="*/ 113 h 928"/>
                <a:gd name="T48" fmla="*/ 119 w 495"/>
                <a:gd name="T49" fmla="*/ 113 h 928"/>
                <a:gd name="T50" fmla="*/ 296 w 495"/>
                <a:gd name="T51" fmla="*/ 112 h 928"/>
                <a:gd name="T52" fmla="*/ 383 w 495"/>
                <a:gd name="T53" fmla="*/ 199 h 928"/>
                <a:gd name="T54" fmla="*/ 383 w 495"/>
                <a:gd name="T55" fmla="*/ 112 h 928"/>
                <a:gd name="T56" fmla="*/ 296 w 495"/>
                <a:gd name="T57" fmla="*/ 112 h 928"/>
                <a:gd name="T58" fmla="*/ 56 w 495"/>
                <a:gd name="T59" fmla="*/ 0 h 928"/>
                <a:gd name="T60" fmla="*/ 439 w 495"/>
                <a:gd name="T61" fmla="*/ 0 h 928"/>
                <a:gd name="T62" fmla="*/ 457 w 495"/>
                <a:gd name="T63" fmla="*/ 3 h 928"/>
                <a:gd name="T64" fmla="*/ 473 w 495"/>
                <a:gd name="T65" fmla="*/ 10 h 928"/>
                <a:gd name="T66" fmla="*/ 484 w 495"/>
                <a:gd name="T67" fmla="*/ 23 h 928"/>
                <a:gd name="T68" fmla="*/ 493 w 495"/>
                <a:gd name="T69" fmla="*/ 37 h 928"/>
                <a:gd name="T70" fmla="*/ 495 w 495"/>
                <a:gd name="T71" fmla="*/ 55 h 928"/>
                <a:gd name="T72" fmla="*/ 495 w 495"/>
                <a:gd name="T73" fmla="*/ 872 h 928"/>
                <a:gd name="T74" fmla="*/ 493 w 495"/>
                <a:gd name="T75" fmla="*/ 890 h 928"/>
                <a:gd name="T76" fmla="*/ 484 w 495"/>
                <a:gd name="T77" fmla="*/ 905 h 928"/>
                <a:gd name="T78" fmla="*/ 473 w 495"/>
                <a:gd name="T79" fmla="*/ 917 h 928"/>
                <a:gd name="T80" fmla="*/ 457 w 495"/>
                <a:gd name="T81" fmla="*/ 925 h 928"/>
                <a:gd name="T82" fmla="*/ 439 w 495"/>
                <a:gd name="T83" fmla="*/ 928 h 928"/>
                <a:gd name="T84" fmla="*/ 56 w 495"/>
                <a:gd name="T85" fmla="*/ 928 h 928"/>
                <a:gd name="T86" fmla="*/ 39 w 495"/>
                <a:gd name="T87" fmla="*/ 925 h 928"/>
                <a:gd name="T88" fmla="*/ 23 w 495"/>
                <a:gd name="T89" fmla="*/ 917 h 928"/>
                <a:gd name="T90" fmla="*/ 10 w 495"/>
                <a:gd name="T91" fmla="*/ 905 h 928"/>
                <a:gd name="T92" fmla="*/ 3 w 495"/>
                <a:gd name="T93" fmla="*/ 890 h 928"/>
                <a:gd name="T94" fmla="*/ 0 w 495"/>
                <a:gd name="T95" fmla="*/ 872 h 928"/>
                <a:gd name="T96" fmla="*/ 0 w 495"/>
                <a:gd name="T97" fmla="*/ 55 h 928"/>
                <a:gd name="T98" fmla="*/ 3 w 495"/>
                <a:gd name="T99" fmla="*/ 37 h 928"/>
                <a:gd name="T100" fmla="*/ 10 w 495"/>
                <a:gd name="T101" fmla="*/ 23 h 928"/>
                <a:gd name="T102" fmla="*/ 23 w 495"/>
                <a:gd name="T103" fmla="*/ 10 h 928"/>
                <a:gd name="T104" fmla="*/ 39 w 495"/>
                <a:gd name="T105" fmla="*/ 3 h 928"/>
                <a:gd name="T106" fmla="*/ 56 w 495"/>
                <a:gd name="T107" fmla="*/ 0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5" h="928">
                  <a:moveTo>
                    <a:pt x="112" y="728"/>
                  </a:moveTo>
                  <a:lnTo>
                    <a:pt x="112" y="815"/>
                  </a:lnTo>
                  <a:lnTo>
                    <a:pt x="199" y="815"/>
                  </a:lnTo>
                  <a:lnTo>
                    <a:pt x="112" y="728"/>
                  </a:lnTo>
                  <a:close/>
                  <a:moveTo>
                    <a:pt x="112" y="551"/>
                  </a:moveTo>
                  <a:lnTo>
                    <a:pt x="112" y="639"/>
                  </a:lnTo>
                  <a:lnTo>
                    <a:pt x="288" y="815"/>
                  </a:lnTo>
                  <a:lnTo>
                    <a:pt x="288" y="817"/>
                  </a:lnTo>
                  <a:lnTo>
                    <a:pt x="376" y="817"/>
                  </a:lnTo>
                  <a:lnTo>
                    <a:pt x="112" y="551"/>
                  </a:lnTo>
                  <a:close/>
                  <a:moveTo>
                    <a:pt x="112" y="372"/>
                  </a:moveTo>
                  <a:lnTo>
                    <a:pt x="112" y="461"/>
                  </a:lnTo>
                  <a:lnTo>
                    <a:pt x="383" y="734"/>
                  </a:lnTo>
                  <a:lnTo>
                    <a:pt x="383" y="644"/>
                  </a:lnTo>
                  <a:lnTo>
                    <a:pt x="112" y="372"/>
                  </a:lnTo>
                  <a:close/>
                  <a:moveTo>
                    <a:pt x="112" y="194"/>
                  </a:moveTo>
                  <a:lnTo>
                    <a:pt x="112" y="283"/>
                  </a:lnTo>
                  <a:lnTo>
                    <a:pt x="383" y="555"/>
                  </a:lnTo>
                  <a:lnTo>
                    <a:pt x="383" y="467"/>
                  </a:lnTo>
                  <a:lnTo>
                    <a:pt x="112" y="194"/>
                  </a:lnTo>
                  <a:close/>
                  <a:moveTo>
                    <a:pt x="119" y="113"/>
                  </a:moveTo>
                  <a:lnTo>
                    <a:pt x="383" y="378"/>
                  </a:lnTo>
                  <a:lnTo>
                    <a:pt x="383" y="288"/>
                  </a:lnTo>
                  <a:lnTo>
                    <a:pt x="208" y="113"/>
                  </a:lnTo>
                  <a:lnTo>
                    <a:pt x="119" y="113"/>
                  </a:lnTo>
                  <a:close/>
                  <a:moveTo>
                    <a:pt x="296" y="112"/>
                  </a:moveTo>
                  <a:lnTo>
                    <a:pt x="383" y="199"/>
                  </a:lnTo>
                  <a:lnTo>
                    <a:pt x="383" y="112"/>
                  </a:lnTo>
                  <a:lnTo>
                    <a:pt x="296" y="112"/>
                  </a:lnTo>
                  <a:close/>
                  <a:moveTo>
                    <a:pt x="56" y="0"/>
                  </a:moveTo>
                  <a:lnTo>
                    <a:pt x="439" y="0"/>
                  </a:lnTo>
                  <a:lnTo>
                    <a:pt x="457" y="3"/>
                  </a:lnTo>
                  <a:lnTo>
                    <a:pt x="473" y="10"/>
                  </a:lnTo>
                  <a:lnTo>
                    <a:pt x="484" y="23"/>
                  </a:lnTo>
                  <a:lnTo>
                    <a:pt x="493" y="37"/>
                  </a:lnTo>
                  <a:lnTo>
                    <a:pt x="495" y="55"/>
                  </a:lnTo>
                  <a:lnTo>
                    <a:pt x="495" y="872"/>
                  </a:lnTo>
                  <a:lnTo>
                    <a:pt x="493" y="890"/>
                  </a:lnTo>
                  <a:lnTo>
                    <a:pt x="484" y="905"/>
                  </a:lnTo>
                  <a:lnTo>
                    <a:pt x="473" y="917"/>
                  </a:lnTo>
                  <a:lnTo>
                    <a:pt x="457" y="925"/>
                  </a:lnTo>
                  <a:lnTo>
                    <a:pt x="439" y="928"/>
                  </a:lnTo>
                  <a:lnTo>
                    <a:pt x="56" y="928"/>
                  </a:lnTo>
                  <a:lnTo>
                    <a:pt x="39" y="925"/>
                  </a:lnTo>
                  <a:lnTo>
                    <a:pt x="23" y="917"/>
                  </a:lnTo>
                  <a:lnTo>
                    <a:pt x="10" y="905"/>
                  </a:lnTo>
                  <a:lnTo>
                    <a:pt x="3" y="890"/>
                  </a:lnTo>
                  <a:lnTo>
                    <a:pt x="0" y="872"/>
                  </a:lnTo>
                  <a:lnTo>
                    <a:pt x="0" y="55"/>
                  </a:lnTo>
                  <a:lnTo>
                    <a:pt x="3" y="37"/>
                  </a:lnTo>
                  <a:lnTo>
                    <a:pt x="10" y="23"/>
                  </a:lnTo>
                  <a:lnTo>
                    <a:pt x="23" y="10"/>
                  </a:lnTo>
                  <a:lnTo>
                    <a:pt x="39" y="3"/>
                  </a:lnTo>
                  <a:lnTo>
                    <a:pt x="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49">
              <a:extLst>
                <a:ext uri="{FF2B5EF4-FFF2-40B4-BE49-F238E27FC236}">
                  <a16:creationId xmlns:a16="http://schemas.microsoft.com/office/drawing/2014/main" id="{6E05567A-7C6F-4365-BBA6-C4C08B5169B8}"/>
                </a:ext>
              </a:extLst>
            </p:cNvPr>
            <p:cNvSpPr>
              <a:spLocks/>
            </p:cNvSpPr>
            <p:nvPr/>
          </p:nvSpPr>
          <p:spPr bwMode="auto">
            <a:xfrm>
              <a:off x="1741" y="920"/>
              <a:ext cx="33" cy="111"/>
            </a:xfrm>
            <a:custGeom>
              <a:avLst/>
              <a:gdLst>
                <a:gd name="T0" fmla="*/ 57 w 495"/>
                <a:gd name="T1" fmla="*/ 0 h 1675"/>
                <a:gd name="T2" fmla="*/ 439 w 495"/>
                <a:gd name="T3" fmla="*/ 0 h 1675"/>
                <a:gd name="T4" fmla="*/ 457 w 495"/>
                <a:gd name="T5" fmla="*/ 3 h 1675"/>
                <a:gd name="T6" fmla="*/ 472 w 495"/>
                <a:gd name="T7" fmla="*/ 11 h 1675"/>
                <a:gd name="T8" fmla="*/ 484 w 495"/>
                <a:gd name="T9" fmla="*/ 23 h 1675"/>
                <a:gd name="T10" fmla="*/ 493 w 495"/>
                <a:gd name="T11" fmla="*/ 39 h 1675"/>
                <a:gd name="T12" fmla="*/ 495 w 495"/>
                <a:gd name="T13" fmla="*/ 57 h 1675"/>
                <a:gd name="T14" fmla="*/ 495 w 495"/>
                <a:gd name="T15" fmla="*/ 1619 h 1675"/>
                <a:gd name="T16" fmla="*/ 493 w 495"/>
                <a:gd name="T17" fmla="*/ 1637 h 1675"/>
                <a:gd name="T18" fmla="*/ 484 w 495"/>
                <a:gd name="T19" fmla="*/ 1652 h 1675"/>
                <a:gd name="T20" fmla="*/ 472 w 495"/>
                <a:gd name="T21" fmla="*/ 1664 h 1675"/>
                <a:gd name="T22" fmla="*/ 457 w 495"/>
                <a:gd name="T23" fmla="*/ 1672 h 1675"/>
                <a:gd name="T24" fmla="*/ 439 w 495"/>
                <a:gd name="T25" fmla="*/ 1675 h 1675"/>
                <a:gd name="T26" fmla="*/ 57 w 495"/>
                <a:gd name="T27" fmla="*/ 1675 h 1675"/>
                <a:gd name="T28" fmla="*/ 39 w 495"/>
                <a:gd name="T29" fmla="*/ 1672 h 1675"/>
                <a:gd name="T30" fmla="*/ 23 w 495"/>
                <a:gd name="T31" fmla="*/ 1664 h 1675"/>
                <a:gd name="T32" fmla="*/ 10 w 495"/>
                <a:gd name="T33" fmla="*/ 1652 h 1675"/>
                <a:gd name="T34" fmla="*/ 3 w 495"/>
                <a:gd name="T35" fmla="*/ 1637 h 1675"/>
                <a:gd name="T36" fmla="*/ 0 w 495"/>
                <a:gd name="T37" fmla="*/ 1619 h 1675"/>
                <a:gd name="T38" fmla="*/ 0 w 495"/>
                <a:gd name="T39" fmla="*/ 57 h 1675"/>
                <a:gd name="T40" fmla="*/ 3 w 495"/>
                <a:gd name="T41" fmla="*/ 39 h 1675"/>
                <a:gd name="T42" fmla="*/ 10 w 495"/>
                <a:gd name="T43" fmla="*/ 23 h 1675"/>
                <a:gd name="T44" fmla="*/ 23 w 495"/>
                <a:gd name="T45" fmla="*/ 11 h 1675"/>
                <a:gd name="T46" fmla="*/ 39 w 495"/>
                <a:gd name="T47" fmla="*/ 3 h 1675"/>
                <a:gd name="T48" fmla="*/ 57 w 495"/>
                <a:gd name="T49" fmla="*/ 0 h 1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95" h="1675">
                  <a:moveTo>
                    <a:pt x="57" y="0"/>
                  </a:moveTo>
                  <a:lnTo>
                    <a:pt x="439" y="0"/>
                  </a:lnTo>
                  <a:lnTo>
                    <a:pt x="457" y="3"/>
                  </a:lnTo>
                  <a:lnTo>
                    <a:pt x="472" y="11"/>
                  </a:lnTo>
                  <a:lnTo>
                    <a:pt x="484" y="23"/>
                  </a:lnTo>
                  <a:lnTo>
                    <a:pt x="493" y="39"/>
                  </a:lnTo>
                  <a:lnTo>
                    <a:pt x="495" y="57"/>
                  </a:lnTo>
                  <a:lnTo>
                    <a:pt x="495" y="1619"/>
                  </a:lnTo>
                  <a:lnTo>
                    <a:pt x="493" y="1637"/>
                  </a:lnTo>
                  <a:lnTo>
                    <a:pt x="484" y="1652"/>
                  </a:lnTo>
                  <a:lnTo>
                    <a:pt x="472" y="1664"/>
                  </a:lnTo>
                  <a:lnTo>
                    <a:pt x="457" y="1672"/>
                  </a:lnTo>
                  <a:lnTo>
                    <a:pt x="439" y="1675"/>
                  </a:lnTo>
                  <a:lnTo>
                    <a:pt x="57" y="1675"/>
                  </a:lnTo>
                  <a:lnTo>
                    <a:pt x="39" y="1672"/>
                  </a:lnTo>
                  <a:lnTo>
                    <a:pt x="23" y="1664"/>
                  </a:lnTo>
                  <a:lnTo>
                    <a:pt x="10" y="1652"/>
                  </a:lnTo>
                  <a:lnTo>
                    <a:pt x="3" y="1637"/>
                  </a:lnTo>
                  <a:lnTo>
                    <a:pt x="0" y="1619"/>
                  </a:lnTo>
                  <a:lnTo>
                    <a:pt x="0" y="57"/>
                  </a:lnTo>
                  <a:lnTo>
                    <a:pt x="3" y="39"/>
                  </a:lnTo>
                  <a:lnTo>
                    <a:pt x="10" y="23"/>
                  </a:lnTo>
                  <a:lnTo>
                    <a:pt x="23" y="11"/>
                  </a:lnTo>
                  <a:lnTo>
                    <a:pt x="39" y="3"/>
                  </a:lnTo>
                  <a:lnTo>
                    <a:pt x="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3" name="Freeform 392">
            <a:extLst>
              <a:ext uri="{FF2B5EF4-FFF2-40B4-BE49-F238E27FC236}">
                <a16:creationId xmlns:a16="http://schemas.microsoft.com/office/drawing/2014/main" id="{6832F330-1593-4997-B3E9-6690AC6FA061}"/>
              </a:ext>
            </a:extLst>
          </p:cNvPr>
          <p:cNvSpPr>
            <a:spLocks noEditPoints="1"/>
          </p:cNvSpPr>
          <p:nvPr/>
        </p:nvSpPr>
        <p:spPr bwMode="auto">
          <a:xfrm>
            <a:off x="10348467" y="5205219"/>
            <a:ext cx="286714" cy="277829"/>
          </a:xfrm>
          <a:custGeom>
            <a:avLst/>
            <a:gdLst>
              <a:gd name="T0" fmla="*/ 585 w 3387"/>
              <a:gd name="T1" fmla="*/ 2370 h 3283"/>
              <a:gd name="T2" fmla="*/ 399 w 3387"/>
              <a:gd name="T3" fmla="*/ 2421 h 3283"/>
              <a:gd name="T4" fmla="*/ 270 w 3387"/>
              <a:gd name="T5" fmla="*/ 2573 h 3283"/>
              <a:gd name="T6" fmla="*/ 252 w 3387"/>
              <a:gd name="T7" fmla="*/ 2770 h 3283"/>
              <a:gd name="T8" fmla="*/ 347 w 3387"/>
              <a:gd name="T9" fmla="*/ 2940 h 3283"/>
              <a:gd name="T10" fmla="*/ 527 w 3387"/>
              <a:gd name="T11" fmla="*/ 3029 h 3283"/>
              <a:gd name="T12" fmla="*/ 719 w 3387"/>
              <a:gd name="T13" fmla="*/ 2999 h 3283"/>
              <a:gd name="T14" fmla="*/ 863 w 3387"/>
              <a:gd name="T15" fmla="*/ 2866 h 3283"/>
              <a:gd name="T16" fmla="*/ 906 w 3387"/>
              <a:gd name="T17" fmla="*/ 2670 h 3283"/>
              <a:gd name="T18" fmla="*/ 833 w 3387"/>
              <a:gd name="T19" fmla="*/ 2492 h 3283"/>
              <a:gd name="T20" fmla="*/ 665 w 3387"/>
              <a:gd name="T21" fmla="*/ 2382 h 3283"/>
              <a:gd name="T22" fmla="*/ 1860 w 3387"/>
              <a:gd name="T23" fmla="*/ 2378 h 3283"/>
              <a:gd name="T24" fmla="*/ 1694 w 3387"/>
              <a:gd name="T25" fmla="*/ 2489 h 3283"/>
              <a:gd name="T26" fmla="*/ 1622 w 3387"/>
              <a:gd name="T27" fmla="*/ 2668 h 3283"/>
              <a:gd name="T28" fmla="*/ 1666 w 3387"/>
              <a:gd name="T29" fmla="*/ 2864 h 3283"/>
              <a:gd name="T30" fmla="*/ 1810 w 3387"/>
              <a:gd name="T31" fmla="*/ 2996 h 3283"/>
              <a:gd name="T32" fmla="*/ 2003 w 3387"/>
              <a:gd name="T33" fmla="*/ 3023 h 3283"/>
              <a:gd name="T34" fmla="*/ 2184 w 3387"/>
              <a:gd name="T35" fmla="*/ 2933 h 3283"/>
              <a:gd name="T36" fmla="*/ 2276 w 3387"/>
              <a:gd name="T37" fmla="*/ 2764 h 3283"/>
              <a:gd name="T38" fmla="*/ 2256 w 3387"/>
              <a:gd name="T39" fmla="*/ 2566 h 3283"/>
              <a:gd name="T40" fmla="*/ 2128 w 3387"/>
              <a:gd name="T41" fmla="*/ 2416 h 3283"/>
              <a:gd name="T42" fmla="*/ 1941 w 3387"/>
              <a:gd name="T43" fmla="*/ 2366 h 3283"/>
              <a:gd name="T44" fmla="*/ 3378 w 3387"/>
              <a:gd name="T45" fmla="*/ 0 h 3283"/>
              <a:gd name="T46" fmla="*/ 1605 w 3387"/>
              <a:gd name="T47" fmla="*/ 2239 h 3283"/>
              <a:gd name="T48" fmla="*/ 1830 w 3387"/>
              <a:gd name="T49" fmla="*/ 2133 h 3283"/>
              <a:gd name="T50" fmla="*/ 2092 w 3387"/>
              <a:gd name="T51" fmla="*/ 2138 h 3283"/>
              <a:gd name="T52" fmla="*/ 2323 w 3387"/>
              <a:gd name="T53" fmla="*/ 2255 h 3283"/>
              <a:gd name="T54" fmla="*/ 2482 w 3387"/>
              <a:gd name="T55" fmla="*/ 2470 h 3283"/>
              <a:gd name="T56" fmla="*/ 2527 w 3387"/>
              <a:gd name="T57" fmla="*/ 2733 h 3283"/>
              <a:gd name="T58" fmla="*/ 2453 w 3387"/>
              <a:gd name="T59" fmla="*/ 2981 h 3283"/>
              <a:gd name="T60" fmla="*/ 2275 w 3387"/>
              <a:gd name="T61" fmla="*/ 3174 h 3283"/>
              <a:gd name="T62" fmla="*/ 2022 w 3387"/>
              <a:gd name="T63" fmla="*/ 3268 h 3283"/>
              <a:gd name="T64" fmla="*/ 1762 w 3387"/>
              <a:gd name="T65" fmla="*/ 3240 h 3283"/>
              <a:gd name="T66" fmla="*/ 1542 w 3387"/>
              <a:gd name="T67" fmla="*/ 3102 h 3283"/>
              <a:gd name="T68" fmla="*/ 1411 w 3387"/>
              <a:gd name="T69" fmla="*/ 2894 h 3283"/>
              <a:gd name="T70" fmla="*/ 1369 w 3387"/>
              <a:gd name="T71" fmla="*/ 2767 h 3283"/>
              <a:gd name="T72" fmla="*/ 1316 w 3387"/>
              <a:gd name="T73" fmla="*/ 2621 h 3283"/>
              <a:gd name="T74" fmla="*/ 1273 w 3387"/>
              <a:gd name="T75" fmla="*/ 2510 h 3283"/>
              <a:gd name="T76" fmla="*/ 1260 w 3387"/>
              <a:gd name="T77" fmla="*/ 2497 h 3283"/>
              <a:gd name="T78" fmla="*/ 1223 w 3387"/>
              <a:gd name="T79" fmla="*/ 2595 h 3283"/>
              <a:gd name="T80" fmla="*/ 1170 w 3387"/>
              <a:gd name="T81" fmla="*/ 2739 h 3283"/>
              <a:gd name="T82" fmla="*/ 1127 w 3387"/>
              <a:gd name="T83" fmla="*/ 2866 h 3283"/>
              <a:gd name="T84" fmla="*/ 1025 w 3387"/>
              <a:gd name="T85" fmla="*/ 3064 h 3283"/>
              <a:gd name="T86" fmla="*/ 818 w 3387"/>
              <a:gd name="T87" fmla="*/ 3224 h 3283"/>
              <a:gd name="T88" fmla="*/ 564 w 3387"/>
              <a:gd name="T89" fmla="*/ 3277 h 3283"/>
              <a:gd name="T90" fmla="*/ 303 w 3387"/>
              <a:gd name="T91" fmla="*/ 3208 h 3283"/>
              <a:gd name="T92" fmla="*/ 105 w 3387"/>
              <a:gd name="T93" fmla="*/ 3033 h 3283"/>
              <a:gd name="T94" fmla="*/ 7 w 3387"/>
              <a:gd name="T95" fmla="*/ 2793 h 3283"/>
              <a:gd name="T96" fmla="*/ 27 w 3387"/>
              <a:gd name="T97" fmla="*/ 2529 h 3283"/>
              <a:gd name="T98" fmla="*/ 164 w 3387"/>
              <a:gd name="T99" fmla="*/ 2298 h 3283"/>
              <a:gd name="T100" fmla="*/ 383 w 3387"/>
              <a:gd name="T101" fmla="*/ 2158 h 3283"/>
              <a:gd name="T102" fmla="*/ 642 w 3387"/>
              <a:gd name="T103" fmla="*/ 2128 h 3283"/>
              <a:gd name="T104" fmla="*/ 882 w 3387"/>
              <a:gd name="T105" fmla="*/ 2214 h 3283"/>
              <a:gd name="T106" fmla="*/ 785 w 3387"/>
              <a:gd name="T107" fmla="*/ 2 h 3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87" h="3283">
                <a:moveTo>
                  <a:pt x="3196" y="3009"/>
                </a:moveTo>
                <a:lnTo>
                  <a:pt x="3032" y="3283"/>
                </a:lnTo>
                <a:lnTo>
                  <a:pt x="2868" y="3010"/>
                </a:lnTo>
                <a:lnTo>
                  <a:pt x="3196" y="3009"/>
                </a:lnTo>
                <a:close/>
                <a:moveTo>
                  <a:pt x="585" y="2370"/>
                </a:moveTo>
                <a:lnTo>
                  <a:pt x="546" y="2371"/>
                </a:lnTo>
                <a:lnTo>
                  <a:pt x="507" y="2376"/>
                </a:lnTo>
                <a:lnTo>
                  <a:pt x="470" y="2387"/>
                </a:lnTo>
                <a:lnTo>
                  <a:pt x="434" y="2402"/>
                </a:lnTo>
                <a:lnTo>
                  <a:pt x="399" y="2421"/>
                </a:lnTo>
                <a:lnTo>
                  <a:pt x="367" y="2444"/>
                </a:lnTo>
                <a:lnTo>
                  <a:pt x="338" y="2471"/>
                </a:lnTo>
                <a:lnTo>
                  <a:pt x="312" y="2502"/>
                </a:lnTo>
                <a:lnTo>
                  <a:pt x="290" y="2536"/>
                </a:lnTo>
                <a:lnTo>
                  <a:pt x="270" y="2573"/>
                </a:lnTo>
                <a:lnTo>
                  <a:pt x="258" y="2612"/>
                </a:lnTo>
                <a:lnTo>
                  <a:pt x="249" y="2651"/>
                </a:lnTo>
                <a:lnTo>
                  <a:pt x="245" y="2691"/>
                </a:lnTo>
                <a:lnTo>
                  <a:pt x="246" y="2731"/>
                </a:lnTo>
                <a:lnTo>
                  <a:pt x="252" y="2770"/>
                </a:lnTo>
                <a:lnTo>
                  <a:pt x="263" y="2807"/>
                </a:lnTo>
                <a:lnTo>
                  <a:pt x="278" y="2844"/>
                </a:lnTo>
                <a:lnTo>
                  <a:pt x="297" y="2878"/>
                </a:lnTo>
                <a:lnTo>
                  <a:pt x="319" y="2910"/>
                </a:lnTo>
                <a:lnTo>
                  <a:pt x="347" y="2940"/>
                </a:lnTo>
                <a:lnTo>
                  <a:pt x="377" y="2965"/>
                </a:lnTo>
                <a:lnTo>
                  <a:pt x="410" y="2987"/>
                </a:lnTo>
                <a:lnTo>
                  <a:pt x="448" y="3006"/>
                </a:lnTo>
                <a:lnTo>
                  <a:pt x="487" y="3020"/>
                </a:lnTo>
                <a:lnTo>
                  <a:pt x="527" y="3029"/>
                </a:lnTo>
                <a:lnTo>
                  <a:pt x="566" y="3032"/>
                </a:lnTo>
                <a:lnTo>
                  <a:pt x="607" y="3031"/>
                </a:lnTo>
                <a:lnTo>
                  <a:pt x="645" y="3025"/>
                </a:lnTo>
                <a:lnTo>
                  <a:pt x="683" y="3014"/>
                </a:lnTo>
                <a:lnTo>
                  <a:pt x="719" y="2999"/>
                </a:lnTo>
                <a:lnTo>
                  <a:pt x="754" y="2981"/>
                </a:lnTo>
                <a:lnTo>
                  <a:pt x="786" y="2958"/>
                </a:lnTo>
                <a:lnTo>
                  <a:pt x="815" y="2931"/>
                </a:lnTo>
                <a:lnTo>
                  <a:pt x="841" y="2900"/>
                </a:lnTo>
                <a:lnTo>
                  <a:pt x="863" y="2866"/>
                </a:lnTo>
                <a:lnTo>
                  <a:pt x="881" y="2829"/>
                </a:lnTo>
                <a:lnTo>
                  <a:pt x="895" y="2790"/>
                </a:lnTo>
                <a:lnTo>
                  <a:pt x="904" y="2750"/>
                </a:lnTo>
                <a:lnTo>
                  <a:pt x="908" y="2711"/>
                </a:lnTo>
                <a:lnTo>
                  <a:pt x="906" y="2670"/>
                </a:lnTo>
                <a:lnTo>
                  <a:pt x="900" y="2632"/>
                </a:lnTo>
                <a:lnTo>
                  <a:pt x="890" y="2594"/>
                </a:lnTo>
                <a:lnTo>
                  <a:pt x="875" y="2558"/>
                </a:lnTo>
                <a:lnTo>
                  <a:pt x="856" y="2524"/>
                </a:lnTo>
                <a:lnTo>
                  <a:pt x="833" y="2492"/>
                </a:lnTo>
                <a:lnTo>
                  <a:pt x="806" y="2462"/>
                </a:lnTo>
                <a:lnTo>
                  <a:pt x="775" y="2437"/>
                </a:lnTo>
                <a:lnTo>
                  <a:pt x="741" y="2414"/>
                </a:lnTo>
                <a:lnTo>
                  <a:pt x="704" y="2396"/>
                </a:lnTo>
                <a:lnTo>
                  <a:pt x="665" y="2382"/>
                </a:lnTo>
                <a:lnTo>
                  <a:pt x="626" y="2373"/>
                </a:lnTo>
                <a:lnTo>
                  <a:pt x="585" y="2370"/>
                </a:lnTo>
                <a:close/>
                <a:moveTo>
                  <a:pt x="1941" y="2366"/>
                </a:moveTo>
                <a:lnTo>
                  <a:pt x="1901" y="2369"/>
                </a:lnTo>
                <a:lnTo>
                  <a:pt x="1860" y="2378"/>
                </a:lnTo>
                <a:lnTo>
                  <a:pt x="1821" y="2392"/>
                </a:lnTo>
                <a:lnTo>
                  <a:pt x="1784" y="2410"/>
                </a:lnTo>
                <a:lnTo>
                  <a:pt x="1751" y="2433"/>
                </a:lnTo>
                <a:lnTo>
                  <a:pt x="1720" y="2459"/>
                </a:lnTo>
                <a:lnTo>
                  <a:pt x="1694" y="2489"/>
                </a:lnTo>
                <a:lnTo>
                  <a:pt x="1672" y="2521"/>
                </a:lnTo>
                <a:lnTo>
                  <a:pt x="1652" y="2555"/>
                </a:lnTo>
                <a:lnTo>
                  <a:pt x="1638" y="2592"/>
                </a:lnTo>
                <a:lnTo>
                  <a:pt x="1628" y="2629"/>
                </a:lnTo>
                <a:lnTo>
                  <a:pt x="1622" y="2668"/>
                </a:lnTo>
                <a:lnTo>
                  <a:pt x="1621" y="2708"/>
                </a:lnTo>
                <a:lnTo>
                  <a:pt x="1625" y="2748"/>
                </a:lnTo>
                <a:lnTo>
                  <a:pt x="1633" y="2788"/>
                </a:lnTo>
                <a:lnTo>
                  <a:pt x="1647" y="2827"/>
                </a:lnTo>
                <a:lnTo>
                  <a:pt x="1666" y="2864"/>
                </a:lnTo>
                <a:lnTo>
                  <a:pt x="1688" y="2897"/>
                </a:lnTo>
                <a:lnTo>
                  <a:pt x="1715" y="2928"/>
                </a:lnTo>
                <a:lnTo>
                  <a:pt x="1745" y="2955"/>
                </a:lnTo>
                <a:lnTo>
                  <a:pt x="1777" y="2977"/>
                </a:lnTo>
                <a:lnTo>
                  <a:pt x="1810" y="2996"/>
                </a:lnTo>
                <a:lnTo>
                  <a:pt x="1848" y="3011"/>
                </a:lnTo>
                <a:lnTo>
                  <a:pt x="1885" y="3020"/>
                </a:lnTo>
                <a:lnTo>
                  <a:pt x="1924" y="3027"/>
                </a:lnTo>
                <a:lnTo>
                  <a:pt x="1963" y="3028"/>
                </a:lnTo>
                <a:lnTo>
                  <a:pt x="2003" y="3023"/>
                </a:lnTo>
                <a:lnTo>
                  <a:pt x="2043" y="3015"/>
                </a:lnTo>
                <a:lnTo>
                  <a:pt x="2082" y="3001"/>
                </a:lnTo>
                <a:lnTo>
                  <a:pt x="2119" y="2982"/>
                </a:lnTo>
                <a:lnTo>
                  <a:pt x="2153" y="2960"/>
                </a:lnTo>
                <a:lnTo>
                  <a:pt x="2184" y="2933"/>
                </a:lnTo>
                <a:lnTo>
                  <a:pt x="2210" y="2904"/>
                </a:lnTo>
                <a:lnTo>
                  <a:pt x="2233" y="2872"/>
                </a:lnTo>
                <a:lnTo>
                  <a:pt x="2252" y="2838"/>
                </a:lnTo>
                <a:lnTo>
                  <a:pt x="2267" y="2801"/>
                </a:lnTo>
                <a:lnTo>
                  <a:pt x="2276" y="2764"/>
                </a:lnTo>
                <a:lnTo>
                  <a:pt x="2282" y="2724"/>
                </a:lnTo>
                <a:lnTo>
                  <a:pt x="2283" y="2685"/>
                </a:lnTo>
                <a:lnTo>
                  <a:pt x="2279" y="2645"/>
                </a:lnTo>
                <a:lnTo>
                  <a:pt x="2271" y="2606"/>
                </a:lnTo>
                <a:lnTo>
                  <a:pt x="2256" y="2566"/>
                </a:lnTo>
                <a:lnTo>
                  <a:pt x="2238" y="2529"/>
                </a:lnTo>
                <a:lnTo>
                  <a:pt x="2216" y="2495"/>
                </a:lnTo>
                <a:lnTo>
                  <a:pt x="2189" y="2465"/>
                </a:lnTo>
                <a:lnTo>
                  <a:pt x="2159" y="2438"/>
                </a:lnTo>
                <a:lnTo>
                  <a:pt x="2128" y="2416"/>
                </a:lnTo>
                <a:lnTo>
                  <a:pt x="2094" y="2397"/>
                </a:lnTo>
                <a:lnTo>
                  <a:pt x="2057" y="2383"/>
                </a:lnTo>
                <a:lnTo>
                  <a:pt x="2019" y="2372"/>
                </a:lnTo>
                <a:lnTo>
                  <a:pt x="1980" y="2367"/>
                </a:lnTo>
                <a:lnTo>
                  <a:pt x="1941" y="2366"/>
                </a:lnTo>
                <a:close/>
                <a:moveTo>
                  <a:pt x="3378" y="0"/>
                </a:moveTo>
                <a:lnTo>
                  <a:pt x="3387" y="2688"/>
                </a:lnTo>
                <a:lnTo>
                  <a:pt x="2675" y="2691"/>
                </a:lnTo>
                <a:lnTo>
                  <a:pt x="2666" y="2"/>
                </a:lnTo>
                <a:lnTo>
                  <a:pt x="3378" y="0"/>
                </a:lnTo>
                <a:close/>
                <a:moveTo>
                  <a:pt x="1726" y="0"/>
                </a:moveTo>
                <a:lnTo>
                  <a:pt x="2064" y="147"/>
                </a:lnTo>
                <a:lnTo>
                  <a:pt x="1463" y="2017"/>
                </a:lnTo>
                <a:lnTo>
                  <a:pt x="1570" y="2268"/>
                </a:lnTo>
                <a:lnTo>
                  <a:pt x="1605" y="2239"/>
                </a:lnTo>
                <a:lnTo>
                  <a:pt x="1643" y="2211"/>
                </a:lnTo>
                <a:lnTo>
                  <a:pt x="1682" y="2188"/>
                </a:lnTo>
                <a:lnTo>
                  <a:pt x="1726" y="2166"/>
                </a:lnTo>
                <a:lnTo>
                  <a:pt x="1778" y="2147"/>
                </a:lnTo>
                <a:lnTo>
                  <a:pt x="1830" y="2133"/>
                </a:lnTo>
                <a:lnTo>
                  <a:pt x="1883" y="2124"/>
                </a:lnTo>
                <a:lnTo>
                  <a:pt x="1936" y="2120"/>
                </a:lnTo>
                <a:lnTo>
                  <a:pt x="1989" y="2121"/>
                </a:lnTo>
                <a:lnTo>
                  <a:pt x="2041" y="2127"/>
                </a:lnTo>
                <a:lnTo>
                  <a:pt x="2092" y="2138"/>
                </a:lnTo>
                <a:lnTo>
                  <a:pt x="2142" y="2153"/>
                </a:lnTo>
                <a:lnTo>
                  <a:pt x="2190" y="2172"/>
                </a:lnTo>
                <a:lnTo>
                  <a:pt x="2237" y="2195"/>
                </a:lnTo>
                <a:lnTo>
                  <a:pt x="2281" y="2223"/>
                </a:lnTo>
                <a:lnTo>
                  <a:pt x="2323" y="2255"/>
                </a:lnTo>
                <a:lnTo>
                  <a:pt x="2362" y="2291"/>
                </a:lnTo>
                <a:lnTo>
                  <a:pt x="2397" y="2330"/>
                </a:lnTo>
                <a:lnTo>
                  <a:pt x="2430" y="2373"/>
                </a:lnTo>
                <a:lnTo>
                  <a:pt x="2457" y="2420"/>
                </a:lnTo>
                <a:lnTo>
                  <a:pt x="2482" y="2470"/>
                </a:lnTo>
                <a:lnTo>
                  <a:pt x="2501" y="2522"/>
                </a:lnTo>
                <a:lnTo>
                  <a:pt x="2516" y="2575"/>
                </a:lnTo>
                <a:lnTo>
                  <a:pt x="2524" y="2628"/>
                </a:lnTo>
                <a:lnTo>
                  <a:pt x="2528" y="2681"/>
                </a:lnTo>
                <a:lnTo>
                  <a:pt x="2527" y="2733"/>
                </a:lnTo>
                <a:lnTo>
                  <a:pt x="2521" y="2786"/>
                </a:lnTo>
                <a:lnTo>
                  <a:pt x="2510" y="2837"/>
                </a:lnTo>
                <a:lnTo>
                  <a:pt x="2496" y="2887"/>
                </a:lnTo>
                <a:lnTo>
                  <a:pt x="2477" y="2934"/>
                </a:lnTo>
                <a:lnTo>
                  <a:pt x="2453" y="2981"/>
                </a:lnTo>
                <a:lnTo>
                  <a:pt x="2426" y="3026"/>
                </a:lnTo>
                <a:lnTo>
                  <a:pt x="2394" y="3067"/>
                </a:lnTo>
                <a:lnTo>
                  <a:pt x="2358" y="3106"/>
                </a:lnTo>
                <a:lnTo>
                  <a:pt x="2318" y="3141"/>
                </a:lnTo>
                <a:lnTo>
                  <a:pt x="2275" y="3174"/>
                </a:lnTo>
                <a:lnTo>
                  <a:pt x="2228" y="3202"/>
                </a:lnTo>
                <a:lnTo>
                  <a:pt x="2178" y="3226"/>
                </a:lnTo>
                <a:lnTo>
                  <a:pt x="2127" y="3245"/>
                </a:lnTo>
                <a:lnTo>
                  <a:pt x="2075" y="3260"/>
                </a:lnTo>
                <a:lnTo>
                  <a:pt x="2022" y="3268"/>
                </a:lnTo>
                <a:lnTo>
                  <a:pt x="1968" y="3273"/>
                </a:lnTo>
                <a:lnTo>
                  <a:pt x="1915" y="3272"/>
                </a:lnTo>
                <a:lnTo>
                  <a:pt x="1863" y="3265"/>
                </a:lnTo>
                <a:lnTo>
                  <a:pt x="1813" y="3255"/>
                </a:lnTo>
                <a:lnTo>
                  <a:pt x="1762" y="3240"/>
                </a:lnTo>
                <a:lnTo>
                  <a:pt x="1714" y="3221"/>
                </a:lnTo>
                <a:lnTo>
                  <a:pt x="1667" y="3197"/>
                </a:lnTo>
                <a:lnTo>
                  <a:pt x="1623" y="3170"/>
                </a:lnTo>
                <a:lnTo>
                  <a:pt x="1581" y="3138"/>
                </a:lnTo>
                <a:lnTo>
                  <a:pt x="1542" y="3102"/>
                </a:lnTo>
                <a:lnTo>
                  <a:pt x="1507" y="3063"/>
                </a:lnTo>
                <a:lnTo>
                  <a:pt x="1474" y="3019"/>
                </a:lnTo>
                <a:lnTo>
                  <a:pt x="1446" y="2973"/>
                </a:lnTo>
                <a:lnTo>
                  <a:pt x="1422" y="2923"/>
                </a:lnTo>
                <a:lnTo>
                  <a:pt x="1411" y="2894"/>
                </a:lnTo>
                <a:lnTo>
                  <a:pt x="1402" y="2865"/>
                </a:lnTo>
                <a:lnTo>
                  <a:pt x="1396" y="2844"/>
                </a:lnTo>
                <a:lnTo>
                  <a:pt x="1388" y="2821"/>
                </a:lnTo>
                <a:lnTo>
                  <a:pt x="1380" y="2794"/>
                </a:lnTo>
                <a:lnTo>
                  <a:pt x="1369" y="2767"/>
                </a:lnTo>
                <a:lnTo>
                  <a:pt x="1360" y="2738"/>
                </a:lnTo>
                <a:lnTo>
                  <a:pt x="1349" y="2708"/>
                </a:lnTo>
                <a:lnTo>
                  <a:pt x="1337" y="2679"/>
                </a:lnTo>
                <a:lnTo>
                  <a:pt x="1327" y="2649"/>
                </a:lnTo>
                <a:lnTo>
                  <a:pt x="1316" y="2621"/>
                </a:lnTo>
                <a:lnTo>
                  <a:pt x="1306" y="2594"/>
                </a:lnTo>
                <a:lnTo>
                  <a:pt x="1296" y="2568"/>
                </a:lnTo>
                <a:lnTo>
                  <a:pt x="1287" y="2546"/>
                </a:lnTo>
                <a:lnTo>
                  <a:pt x="1279" y="2526"/>
                </a:lnTo>
                <a:lnTo>
                  <a:pt x="1273" y="2510"/>
                </a:lnTo>
                <a:lnTo>
                  <a:pt x="1267" y="2497"/>
                </a:lnTo>
                <a:lnTo>
                  <a:pt x="1264" y="2490"/>
                </a:lnTo>
                <a:lnTo>
                  <a:pt x="1263" y="2487"/>
                </a:lnTo>
                <a:lnTo>
                  <a:pt x="1262" y="2490"/>
                </a:lnTo>
                <a:lnTo>
                  <a:pt x="1260" y="2497"/>
                </a:lnTo>
                <a:lnTo>
                  <a:pt x="1255" y="2510"/>
                </a:lnTo>
                <a:lnTo>
                  <a:pt x="1248" y="2526"/>
                </a:lnTo>
                <a:lnTo>
                  <a:pt x="1241" y="2546"/>
                </a:lnTo>
                <a:lnTo>
                  <a:pt x="1232" y="2570"/>
                </a:lnTo>
                <a:lnTo>
                  <a:pt x="1223" y="2595"/>
                </a:lnTo>
                <a:lnTo>
                  <a:pt x="1212" y="2621"/>
                </a:lnTo>
                <a:lnTo>
                  <a:pt x="1202" y="2650"/>
                </a:lnTo>
                <a:lnTo>
                  <a:pt x="1191" y="2680"/>
                </a:lnTo>
                <a:lnTo>
                  <a:pt x="1180" y="2710"/>
                </a:lnTo>
                <a:lnTo>
                  <a:pt x="1170" y="2739"/>
                </a:lnTo>
                <a:lnTo>
                  <a:pt x="1159" y="2768"/>
                </a:lnTo>
                <a:lnTo>
                  <a:pt x="1150" y="2796"/>
                </a:lnTo>
                <a:lnTo>
                  <a:pt x="1141" y="2822"/>
                </a:lnTo>
                <a:lnTo>
                  <a:pt x="1134" y="2845"/>
                </a:lnTo>
                <a:lnTo>
                  <a:pt x="1127" y="2866"/>
                </a:lnTo>
                <a:lnTo>
                  <a:pt x="1119" y="2895"/>
                </a:lnTo>
                <a:lnTo>
                  <a:pt x="1108" y="2924"/>
                </a:lnTo>
                <a:lnTo>
                  <a:pt x="1084" y="2975"/>
                </a:lnTo>
                <a:lnTo>
                  <a:pt x="1056" y="3021"/>
                </a:lnTo>
                <a:lnTo>
                  <a:pt x="1025" y="3064"/>
                </a:lnTo>
                <a:lnTo>
                  <a:pt x="988" y="3104"/>
                </a:lnTo>
                <a:lnTo>
                  <a:pt x="950" y="3140"/>
                </a:lnTo>
                <a:lnTo>
                  <a:pt x="909" y="3172"/>
                </a:lnTo>
                <a:lnTo>
                  <a:pt x="864" y="3200"/>
                </a:lnTo>
                <a:lnTo>
                  <a:pt x="818" y="3224"/>
                </a:lnTo>
                <a:lnTo>
                  <a:pt x="770" y="3243"/>
                </a:lnTo>
                <a:lnTo>
                  <a:pt x="720" y="3259"/>
                </a:lnTo>
                <a:lnTo>
                  <a:pt x="669" y="3270"/>
                </a:lnTo>
                <a:lnTo>
                  <a:pt x="617" y="3276"/>
                </a:lnTo>
                <a:lnTo>
                  <a:pt x="564" y="3277"/>
                </a:lnTo>
                <a:lnTo>
                  <a:pt x="511" y="3274"/>
                </a:lnTo>
                <a:lnTo>
                  <a:pt x="458" y="3265"/>
                </a:lnTo>
                <a:lnTo>
                  <a:pt x="405" y="3251"/>
                </a:lnTo>
                <a:lnTo>
                  <a:pt x="353" y="3232"/>
                </a:lnTo>
                <a:lnTo>
                  <a:pt x="303" y="3208"/>
                </a:lnTo>
                <a:lnTo>
                  <a:pt x="257" y="3180"/>
                </a:lnTo>
                <a:lnTo>
                  <a:pt x="213" y="3149"/>
                </a:lnTo>
                <a:lnTo>
                  <a:pt x="173" y="3113"/>
                </a:lnTo>
                <a:lnTo>
                  <a:pt x="138" y="3074"/>
                </a:lnTo>
                <a:lnTo>
                  <a:pt x="105" y="3033"/>
                </a:lnTo>
                <a:lnTo>
                  <a:pt x="77" y="2988"/>
                </a:lnTo>
                <a:lnTo>
                  <a:pt x="53" y="2943"/>
                </a:lnTo>
                <a:lnTo>
                  <a:pt x="34" y="2894"/>
                </a:lnTo>
                <a:lnTo>
                  <a:pt x="18" y="2844"/>
                </a:lnTo>
                <a:lnTo>
                  <a:pt x="7" y="2793"/>
                </a:lnTo>
                <a:lnTo>
                  <a:pt x="1" y="2741"/>
                </a:lnTo>
                <a:lnTo>
                  <a:pt x="0" y="2688"/>
                </a:lnTo>
                <a:lnTo>
                  <a:pt x="3" y="2635"/>
                </a:lnTo>
                <a:lnTo>
                  <a:pt x="13" y="2582"/>
                </a:lnTo>
                <a:lnTo>
                  <a:pt x="27" y="2529"/>
                </a:lnTo>
                <a:lnTo>
                  <a:pt x="46" y="2477"/>
                </a:lnTo>
                <a:lnTo>
                  <a:pt x="69" y="2427"/>
                </a:lnTo>
                <a:lnTo>
                  <a:pt x="98" y="2381"/>
                </a:lnTo>
                <a:lnTo>
                  <a:pt x="129" y="2337"/>
                </a:lnTo>
                <a:lnTo>
                  <a:pt x="164" y="2298"/>
                </a:lnTo>
                <a:lnTo>
                  <a:pt x="203" y="2262"/>
                </a:lnTo>
                <a:lnTo>
                  <a:pt x="244" y="2229"/>
                </a:lnTo>
                <a:lnTo>
                  <a:pt x="288" y="2201"/>
                </a:lnTo>
                <a:lnTo>
                  <a:pt x="335" y="2177"/>
                </a:lnTo>
                <a:lnTo>
                  <a:pt x="383" y="2158"/>
                </a:lnTo>
                <a:lnTo>
                  <a:pt x="433" y="2142"/>
                </a:lnTo>
                <a:lnTo>
                  <a:pt x="484" y="2131"/>
                </a:lnTo>
                <a:lnTo>
                  <a:pt x="536" y="2126"/>
                </a:lnTo>
                <a:lnTo>
                  <a:pt x="589" y="2124"/>
                </a:lnTo>
                <a:lnTo>
                  <a:pt x="642" y="2128"/>
                </a:lnTo>
                <a:lnTo>
                  <a:pt x="695" y="2137"/>
                </a:lnTo>
                <a:lnTo>
                  <a:pt x="748" y="2151"/>
                </a:lnTo>
                <a:lnTo>
                  <a:pt x="800" y="2170"/>
                </a:lnTo>
                <a:lnTo>
                  <a:pt x="842" y="2190"/>
                </a:lnTo>
                <a:lnTo>
                  <a:pt x="882" y="2214"/>
                </a:lnTo>
                <a:lnTo>
                  <a:pt x="921" y="2241"/>
                </a:lnTo>
                <a:lnTo>
                  <a:pt x="956" y="2270"/>
                </a:lnTo>
                <a:lnTo>
                  <a:pt x="1062" y="2018"/>
                </a:lnTo>
                <a:lnTo>
                  <a:pt x="443" y="147"/>
                </a:lnTo>
                <a:lnTo>
                  <a:pt x="785" y="2"/>
                </a:lnTo>
                <a:lnTo>
                  <a:pt x="1260" y="1548"/>
                </a:lnTo>
                <a:lnTo>
                  <a:pt x="1726"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54" name="Group 362">
            <a:extLst>
              <a:ext uri="{FF2B5EF4-FFF2-40B4-BE49-F238E27FC236}">
                <a16:creationId xmlns:a16="http://schemas.microsoft.com/office/drawing/2014/main" id="{3ECE377F-0632-434B-A8A4-4460D3D4ACB8}"/>
              </a:ext>
            </a:extLst>
          </p:cNvPr>
          <p:cNvGrpSpPr>
            <a:grpSpLocks noChangeAspect="1"/>
          </p:cNvGrpSpPr>
          <p:nvPr/>
        </p:nvGrpSpPr>
        <p:grpSpPr bwMode="auto">
          <a:xfrm>
            <a:off x="8137613" y="5195427"/>
            <a:ext cx="320648" cy="297413"/>
            <a:chOff x="3907" y="1313"/>
            <a:chExt cx="483" cy="448"/>
          </a:xfrm>
          <a:solidFill>
            <a:schemeClr val="bg1"/>
          </a:solidFill>
        </p:grpSpPr>
        <p:sp>
          <p:nvSpPr>
            <p:cNvPr id="55" name="Freeform 364">
              <a:extLst>
                <a:ext uri="{FF2B5EF4-FFF2-40B4-BE49-F238E27FC236}">
                  <a16:creationId xmlns:a16="http://schemas.microsoft.com/office/drawing/2014/main" id="{D7C128B1-2F77-4386-9EF6-22354E903801}"/>
                </a:ext>
              </a:extLst>
            </p:cNvPr>
            <p:cNvSpPr>
              <a:spLocks/>
            </p:cNvSpPr>
            <p:nvPr/>
          </p:nvSpPr>
          <p:spPr bwMode="auto">
            <a:xfrm>
              <a:off x="3907" y="1313"/>
              <a:ext cx="456" cy="448"/>
            </a:xfrm>
            <a:custGeom>
              <a:avLst/>
              <a:gdLst>
                <a:gd name="T0" fmla="*/ 287 w 3193"/>
                <a:gd name="T1" fmla="*/ 0 h 3137"/>
                <a:gd name="T2" fmla="*/ 1044 w 3193"/>
                <a:gd name="T3" fmla="*/ 539 h 3137"/>
                <a:gd name="T4" fmla="*/ 951 w 3193"/>
                <a:gd name="T5" fmla="*/ 630 h 3137"/>
                <a:gd name="T6" fmla="*/ 1796 w 3193"/>
                <a:gd name="T7" fmla="*/ 1457 h 3137"/>
                <a:gd name="T8" fmla="*/ 1917 w 3193"/>
                <a:gd name="T9" fmla="*/ 1335 h 3137"/>
                <a:gd name="T10" fmla="*/ 3193 w 3193"/>
                <a:gd name="T11" fmla="*/ 2584 h 3137"/>
                <a:gd name="T12" fmla="*/ 2626 w 3193"/>
                <a:gd name="T13" fmla="*/ 3137 h 3137"/>
                <a:gd name="T14" fmla="*/ 1350 w 3193"/>
                <a:gd name="T15" fmla="*/ 1887 h 3137"/>
                <a:gd name="T16" fmla="*/ 1486 w 3193"/>
                <a:gd name="T17" fmla="*/ 1760 h 3137"/>
                <a:gd name="T18" fmla="*/ 642 w 3193"/>
                <a:gd name="T19" fmla="*/ 933 h 3137"/>
                <a:gd name="T20" fmla="*/ 550 w 3193"/>
                <a:gd name="T21" fmla="*/ 1024 h 3137"/>
                <a:gd name="T22" fmla="*/ 0 w 3193"/>
                <a:gd name="T23" fmla="*/ 283 h 3137"/>
                <a:gd name="T24" fmla="*/ 287 w 3193"/>
                <a:gd name="T25" fmla="*/ 0 h 3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93" h="3137">
                  <a:moveTo>
                    <a:pt x="287" y="0"/>
                  </a:moveTo>
                  <a:lnTo>
                    <a:pt x="1044" y="539"/>
                  </a:lnTo>
                  <a:lnTo>
                    <a:pt x="951" y="630"/>
                  </a:lnTo>
                  <a:lnTo>
                    <a:pt x="1796" y="1457"/>
                  </a:lnTo>
                  <a:lnTo>
                    <a:pt x="1917" y="1335"/>
                  </a:lnTo>
                  <a:lnTo>
                    <a:pt x="3193" y="2584"/>
                  </a:lnTo>
                  <a:lnTo>
                    <a:pt x="2626" y="3137"/>
                  </a:lnTo>
                  <a:lnTo>
                    <a:pt x="1350" y="1887"/>
                  </a:lnTo>
                  <a:lnTo>
                    <a:pt x="1486" y="1760"/>
                  </a:lnTo>
                  <a:lnTo>
                    <a:pt x="642" y="933"/>
                  </a:lnTo>
                  <a:lnTo>
                    <a:pt x="550" y="1024"/>
                  </a:lnTo>
                  <a:lnTo>
                    <a:pt x="0" y="283"/>
                  </a:lnTo>
                  <a:lnTo>
                    <a:pt x="2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365">
              <a:extLst>
                <a:ext uri="{FF2B5EF4-FFF2-40B4-BE49-F238E27FC236}">
                  <a16:creationId xmlns:a16="http://schemas.microsoft.com/office/drawing/2014/main" id="{B82E1ACF-FC14-432C-BD40-378075F052AF}"/>
                </a:ext>
              </a:extLst>
            </p:cNvPr>
            <p:cNvSpPr>
              <a:spLocks/>
            </p:cNvSpPr>
            <p:nvPr/>
          </p:nvSpPr>
          <p:spPr bwMode="auto">
            <a:xfrm>
              <a:off x="4144" y="1313"/>
              <a:ext cx="246" cy="222"/>
            </a:xfrm>
            <a:custGeom>
              <a:avLst/>
              <a:gdLst>
                <a:gd name="T0" fmla="*/ 964 w 1727"/>
                <a:gd name="T1" fmla="*/ 0 h 1551"/>
                <a:gd name="T2" fmla="*/ 1026 w 1727"/>
                <a:gd name="T3" fmla="*/ 4 h 1551"/>
                <a:gd name="T4" fmla="*/ 1089 w 1727"/>
                <a:gd name="T5" fmla="*/ 14 h 1551"/>
                <a:gd name="T6" fmla="*/ 1150 w 1727"/>
                <a:gd name="T7" fmla="*/ 28 h 1551"/>
                <a:gd name="T8" fmla="*/ 630 w 1727"/>
                <a:gd name="T9" fmla="*/ 538 h 1551"/>
                <a:gd name="T10" fmla="*/ 1177 w 1727"/>
                <a:gd name="T11" fmla="*/ 1076 h 1551"/>
                <a:gd name="T12" fmla="*/ 1699 w 1727"/>
                <a:gd name="T13" fmla="*/ 564 h 1551"/>
                <a:gd name="T14" fmla="*/ 1714 w 1727"/>
                <a:gd name="T15" fmla="*/ 625 h 1551"/>
                <a:gd name="T16" fmla="*/ 1723 w 1727"/>
                <a:gd name="T17" fmla="*/ 686 h 1551"/>
                <a:gd name="T18" fmla="*/ 1727 w 1727"/>
                <a:gd name="T19" fmla="*/ 748 h 1551"/>
                <a:gd name="T20" fmla="*/ 1727 w 1727"/>
                <a:gd name="T21" fmla="*/ 810 h 1551"/>
                <a:gd name="T22" fmla="*/ 1721 w 1727"/>
                <a:gd name="T23" fmla="*/ 871 h 1551"/>
                <a:gd name="T24" fmla="*/ 1711 w 1727"/>
                <a:gd name="T25" fmla="*/ 932 h 1551"/>
                <a:gd name="T26" fmla="*/ 1696 w 1727"/>
                <a:gd name="T27" fmla="*/ 992 h 1551"/>
                <a:gd name="T28" fmla="*/ 1675 w 1727"/>
                <a:gd name="T29" fmla="*/ 1052 h 1551"/>
                <a:gd name="T30" fmla="*/ 1649 w 1727"/>
                <a:gd name="T31" fmla="*/ 1109 h 1551"/>
                <a:gd name="T32" fmla="*/ 1619 w 1727"/>
                <a:gd name="T33" fmla="*/ 1165 h 1551"/>
                <a:gd name="T34" fmla="*/ 1583 w 1727"/>
                <a:gd name="T35" fmla="*/ 1219 h 1551"/>
                <a:gd name="T36" fmla="*/ 1543 w 1727"/>
                <a:gd name="T37" fmla="*/ 1270 h 1551"/>
                <a:gd name="T38" fmla="*/ 1497 w 1727"/>
                <a:gd name="T39" fmla="*/ 1319 h 1551"/>
                <a:gd name="T40" fmla="*/ 1448 w 1727"/>
                <a:gd name="T41" fmla="*/ 1362 h 1551"/>
                <a:gd name="T42" fmla="*/ 1398 w 1727"/>
                <a:gd name="T43" fmla="*/ 1402 h 1551"/>
                <a:gd name="T44" fmla="*/ 1343 w 1727"/>
                <a:gd name="T45" fmla="*/ 1436 h 1551"/>
                <a:gd name="T46" fmla="*/ 1288 w 1727"/>
                <a:gd name="T47" fmla="*/ 1465 h 1551"/>
                <a:gd name="T48" fmla="*/ 1231 w 1727"/>
                <a:gd name="T49" fmla="*/ 1490 h 1551"/>
                <a:gd name="T50" fmla="*/ 1172 w 1727"/>
                <a:gd name="T51" fmla="*/ 1510 h 1551"/>
                <a:gd name="T52" fmla="*/ 1112 w 1727"/>
                <a:gd name="T53" fmla="*/ 1524 h 1551"/>
                <a:gd name="T54" fmla="*/ 1052 w 1727"/>
                <a:gd name="T55" fmla="*/ 1536 h 1551"/>
                <a:gd name="T56" fmla="*/ 990 w 1727"/>
                <a:gd name="T57" fmla="*/ 1541 h 1551"/>
                <a:gd name="T58" fmla="*/ 929 w 1727"/>
                <a:gd name="T59" fmla="*/ 1542 h 1551"/>
                <a:gd name="T60" fmla="*/ 867 w 1727"/>
                <a:gd name="T61" fmla="*/ 1539 h 1551"/>
                <a:gd name="T62" fmla="*/ 806 w 1727"/>
                <a:gd name="T63" fmla="*/ 1532 h 1551"/>
                <a:gd name="T64" fmla="*/ 745 w 1727"/>
                <a:gd name="T65" fmla="*/ 1518 h 1551"/>
                <a:gd name="T66" fmla="*/ 711 w 1727"/>
                <a:gd name="T67" fmla="*/ 1551 h 1551"/>
                <a:gd name="T68" fmla="*/ 292 w 1727"/>
                <a:gd name="T69" fmla="*/ 1142 h 1551"/>
                <a:gd name="T70" fmla="*/ 139 w 1727"/>
                <a:gd name="T71" fmla="*/ 1293 h 1551"/>
                <a:gd name="T72" fmla="*/ 0 w 1727"/>
                <a:gd name="T73" fmla="*/ 1156 h 1551"/>
                <a:gd name="T74" fmla="*/ 182 w 1727"/>
                <a:gd name="T75" fmla="*/ 977 h 1551"/>
                <a:gd name="T76" fmla="*/ 167 w 1727"/>
                <a:gd name="T77" fmla="*/ 917 h 1551"/>
                <a:gd name="T78" fmla="*/ 158 w 1727"/>
                <a:gd name="T79" fmla="*/ 856 h 1551"/>
                <a:gd name="T80" fmla="*/ 153 w 1727"/>
                <a:gd name="T81" fmla="*/ 795 h 1551"/>
                <a:gd name="T82" fmla="*/ 153 w 1727"/>
                <a:gd name="T83" fmla="*/ 733 h 1551"/>
                <a:gd name="T84" fmla="*/ 159 w 1727"/>
                <a:gd name="T85" fmla="*/ 671 h 1551"/>
                <a:gd name="T86" fmla="*/ 169 w 1727"/>
                <a:gd name="T87" fmla="*/ 611 h 1551"/>
                <a:gd name="T88" fmla="*/ 184 w 1727"/>
                <a:gd name="T89" fmla="*/ 551 h 1551"/>
                <a:gd name="T90" fmla="*/ 204 w 1727"/>
                <a:gd name="T91" fmla="*/ 492 h 1551"/>
                <a:gd name="T92" fmla="*/ 230 w 1727"/>
                <a:gd name="T93" fmla="*/ 434 h 1551"/>
                <a:gd name="T94" fmla="*/ 260 w 1727"/>
                <a:gd name="T95" fmla="*/ 379 h 1551"/>
                <a:gd name="T96" fmla="*/ 296 w 1727"/>
                <a:gd name="T97" fmla="*/ 325 h 1551"/>
                <a:gd name="T98" fmla="*/ 336 w 1727"/>
                <a:gd name="T99" fmla="*/ 274 h 1551"/>
                <a:gd name="T100" fmla="*/ 381 w 1727"/>
                <a:gd name="T101" fmla="*/ 226 h 1551"/>
                <a:gd name="T102" fmla="*/ 430 w 1727"/>
                <a:gd name="T103" fmla="*/ 181 h 1551"/>
                <a:gd name="T104" fmla="*/ 483 w 1727"/>
                <a:gd name="T105" fmla="*/ 141 h 1551"/>
                <a:gd name="T106" fmla="*/ 538 w 1727"/>
                <a:gd name="T107" fmla="*/ 106 h 1551"/>
                <a:gd name="T108" fmla="*/ 595 w 1727"/>
                <a:gd name="T109" fmla="*/ 76 h 1551"/>
                <a:gd name="T110" fmla="*/ 654 w 1727"/>
                <a:gd name="T111" fmla="*/ 51 h 1551"/>
                <a:gd name="T112" fmla="*/ 715 w 1727"/>
                <a:gd name="T113" fmla="*/ 31 h 1551"/>
                <a:gd name="T114" fmla="*/ 775 w 1727"/>
                <a:gd name="T115" fmla="*/ 16 h 1551"/>
                <a:gd name="T116" fmla="*/ 838 w 1727"/>
                <a:gd name="T117" fmla="*/ 5 h 1551"/>
                <a:gd name="T118" fmla="*/ 901 w 1727"/>
                <a:gd name="T119" fmla="*/ 0 h 1551"/>
                <a:gd name="T120" fmla="*/ 964 w 1727"/>
                <a:gd name="T121" fmla="*/ 0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27" h="1551">
                  <a:moveTo>
                    <a:pt x="964" y="0"/>
                  </a:moveTo>
                  <a:lnTo>
                    <a:pt x="1026" y="4"/>
                  </a:lnTo>
                  <a:lnTo>
                    <a:pt x="1089" y="14"/>
                  </a:lnTo>
                  <a:lnTo>
                    <a:pt x="1150" y="28"/>
                  </a:lnTo>
                  <a:lnTo>
                    <a:pt x="630" y="538"/>
                  </a:lnTo>
                  <a:lnTo>
                    <a:pt x="1177" y="1076"/>
                  </a:lnTo>
                  <a:lnTo>
                    <a:pt x="1699" y="564"/>
                  </a:lnTo>
                  <a:lnTo>
                    <a:pt x="1714" y="625"/>
                  </a:lnTo>
                  <a:lnTo>
                    <a:pt x="1723" y="686"/>
                  </a:lnTo>
                  <a:lnTo>
                    <a:pt x="1727" y="748"/>
                  </a:lnTo>
                  <a:lnTo>
                    <a:pt x="1727" y="810"/>
                  </a:lnTo>
                  <a:lnTo>
                    <a:pt x="1721" y="871"/>
                  </a:lnTo>
                  <a:lnTo>
                    <a:pt x="1711" y="932"/>
                  </a:lnTo>
                  <a:lnTo>
                    <a:pt x="1696" y="992"/>
                  </a:lnTo>
                  <a:lnTo>
                    <a:pt x="1675" y="1052"/>
                  </a:lnTo>
                  <a:lnTo>
                    <a:pt x="1649" y="1109"/>
                  </a:lnTo>
                  <a:lnTo>
                    <a:pt x="1619" y="1165"/>
                  </a:lnTo>
                  <a:lnTo>
                    <a:pt x="1583" y="1219"/>
                  </a:lnTo>
                  <a:lnTo>
                    <a:pt x="1543" y="1270"/>
                  </a:lnTo>
                  <a:lnTo>
                    <a:pt x="1497" y="1319"/>
                  </a:lnTo>
                  <a:lnTo>
                    <a:pt x="1448" y="1362"/>
                  </a:lnTo>
                  <a:lnTo>
                    <a:pt x="1398" y="1402"/>
                  </a:lnTo>
                  <a:lnTo>
                    <a:pt x="1343" y="1436"/>
                  </a:lnTo>
                  <a:lnTo>
                    <a:pt x="1288" y="1465"/>
                  </a:lnTo>
                  <a:lnTo>
                    <a:pt x="1231" y="1490"/>
                  </a:lnTo>
                  <a:lnTo>
                    <a:pt x="1172" y="1510"/>
                  </a:lnTo>
                  <a:lnTo>
                    <a:pt x="1112" y="1524"/>
                  </a:lnTo>
                  <a:lnTo>
                    <a:pt x="1052" y="1536"/>
                  </a:lnTo>
                  <a:lnTo>
                    <a:pt x="990" y="1541"/>
                  </a:lnTo>
                  <a:lnTo>
                    <a:pt x="929" y="1542"/>
                  </a:lnTo>
                  <a:lnTo>
                    <a:pt x="867" y="1539"/>
                  </a:lnTo>
                  <a:lnTo>
                    <a:pt x="806" y="1532"/>
                  </a:lnTo>
                  <a:lnTo>
                    <a:pt x="745" y="1518"/>
                  </a:lnTo>
                  <a:lnTo>
                    <a:pt x="711" y="1551"/>
                  </a:lnTo>
                  <a:lnTo>
                    <a:pt x="292" y="1142"/>
                  </a:lnTo>
                  <a:lnTo>
                    <a:pt x="139" y="1293"/>
                  </a:lnTo>
                  <a:lnTo>
                    <a:pt x="0" y="1156"/>
                  </a:lnTo>
                  <a:lnTo>
                    <a:pt x="182" y="977"/>
                  </a:lnTo>
                  <a:lnTo>
                    <a:pt x="167" y="917"/>
                  </a:lnTo>
                  <a:lnTo>
                    <a:pt x="158" y="856"/>
                  </a:lnTo>
                  <a:lnTo>
                    <a:pt x="153" y="795"/>
                  </a:lnTo>
                  <a:lnTo>
                    <a:pt x="153" y="733"/>
                  </a:lnTo>
                  <a:lnTo>
                    <a:pt x="159" y="671"/>
                  </a:lnTo>
                  <a:lnTo>
                    <a:pt x="169" y="611"/>
                  </a:lnTo>
                  <a:lnTo>
                    <a:pt x="184" y="551"/>
                  </a:lnTo>
                  <a:lnTo>
                    <a:pt x="204" y="492"/>
                  </a:lnTo>
                  <a:lnTo>
                    <a:pt x="230" y="434"/>
                  </a:lnTo>
                  <a:lnTo>
                    <a:pt x="260" y="379"/>
                  </a:lnTo>
                  <a:lnTo>
                    <a:pt x="296" y="325"/>
                  </a:lnTo>
                  <a:lnTo>
                    <a:pt x="336" y="274"/>
                  </a:lnTo>
                  <a:lnTo>
                    <a:pt x="381" y="226"/>
                  </a:lnTo>
                  <a:lnTo>
                    <a:pt x="430" y="181"/>
                  </a:lnTo>
                  <a:lnTo>
                    <a:pt x="483" y="141"/>
                  </a:lnTo>
                  <a:lnTo>
                    <a:pt x="538" y="106"/>
                  </a:lnTo>
                  <a:lnTo>
                    <a:pt x="595" y="76"/>
                  </a:lnTo>
                  <a:lnTo>
                    <a:pt x="654" y="51"/>
                  </a:lnTo>
                  <a:lnTo>
                    <a:pt x="715" y="31"/>
                  </a:lnTo>
                  <a:lnTo>
                    <a:pt x="775" y="16"/>
                  </a:lnTo>
                  <a:lnTo>
                    <a:pt x="838" y="5"/>
                  </a:lnTo>
                  <a:lnTo>
                    <a:pt x="901" y="0"/>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366">
              <a:extLst>
                <a:ext uri="{FF2B5EF4-FFF2-40B4-BE49-F238E27FC236}">
                  <a16:creationId xmlns:a16="http://schemas.microsoft.com/office/drawing/2014/main" id="{85B58886-7043-415E-97CE-EF753565B9D5}"/>
                </a:ext>
              </a:extLst>
            </p:cNvPr>
            <p:cNvSpPr>
              <a:spLocks/>
            </p:cNvSpPr>
            <p:nvPr/>
          </p:nvSpPr>
          <p:spPr bwMode="auto">
            <a:xfrm>
              <a:off x="3935" y="1545"/>
              <a:ext cx="198" cy="216"/>
            </a:xfrm>
            <a:custGeom>
              <a:avLst/>
              <a:gdLst>
                <a:gd name="T0" fmla="*/ 986 w 1391"/>
                <a:gd name="T1" fmla="*/ 0 h 1513"/>
                <a:gd name="T2" fmla="*/ 1125 w 1391"/>
                <a:gd name="T3" fmla="*/ 136 h 1513"/>
                <a:gd name="T4" fmla="*/ 972 w 1391"/>
                <a:gd name="T5" fmla="*/ 287 h 1513"/>
                <a:gd name="T6" fmla="*/ 1391 w 1391"/>
                <a:gd name="T7" fmla="*/ 696 h 1513"/>
                <a:gd name="T8" fmla="*/ 557 w 1391"/>
                <a:gd name="T9" fmla="*/ 1513 h 1513"/>
                <a:gd name="T10" fmla="*/ 0 w 1391"/>
                <a:gd name="T11" fmla="*/ 966 h 1513"/>
                <a:gd name="T12" fmla="*/ 986 w 1391"/>
                <a:gd name="T13" fmla="*/ 0 h 1513"/>
              </a:gdLst>
              <a:ahLst/>
              <a:cxnLst>
                <a:cxn ang="0">
                  <a:pos x="T0" y="T1"/>
                </a:cxn>
                <a:cxn ang="0">
                  <a:pos x="T2" y="T3"/>
                </a:cxn>
                <a:cxn ang="0">
                  <a:pos x="T4" y="T5"/>
                </a:cxn>
                <a:cxn ang="0">
                  <a:pos x="T6" y="T7"/>
                </a:cxn>
                <a:cxn ang="0">
                  <a:pos x="T8" y="T9"/>
                </a:cxn>
                <a:cxn ang="0">
                  <a:pos x="T10" y="T11"/>
                </a:cxn>
                <a:cxn ang="0">
                  <a:pos x="T12" y="T13"/>
                </a:cxn>
              </a:cxnLst>
              <a:rect l="0" t="0" r="r" b="b"/>
              <a:pathLst>
                <a:path w="1391" h="1513">
                  <a:moveTo>
                    <a:pt x="986" y="0"/>
                  </a:moveTo>
                  <a:lnTo>
                    <a:pt x="1125" y="136"/>
                  </a:lnTo>
                  <a:lnTo>
                    <a:pt x="972" y="287"/>
                  </a:lnTo>
                  <a:lnTo>
                    <a:pt x="1391" y="696"/>
                  </a:lnTo>
                  <a:lnTo>
                    <a:pt x="557" y="1513"/>
                  </a:lnTo>
                  <a:lnTo>
                    <a:pt x="0" y="966"/>
                  </a:lnTo>
                  <a:lnTo>
                    <a:pt x="9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58" name="Group 57">
            <a:extLst>
              <a:ext uri="{FF2B5EF4-FFF2-40B4-BE49-F238E27FC236}">
                <a16:creationId xmlns:a16="http://schemas.microsoft.com/office/drawing/2014/main" id="{4BA74535-BD4A-4D64-8CF2-025C88EAEC98}"/>
              </a:ext>
            </a:extLst>
          </p:cNvPr>
          <p:cNvGrpSpPr/>
          <p:nvPr/>
        </p:nvGrpSpPr>
        <p:grpSpPr>
          <a:xfrm>
            <a:off x="9220319" y="5185137"/>
            <a:ext cx="308034" cy="317992"/>
            <a:chOff x="-2439988" y="-979488"/>
            <a:chExt cx="736601" cy="760413"/>
          </a:xfrm>
          <a:solidFill>
            <a:schemeClr val="bg1"/>
          </a:solidFill>
        </p:grpSpPr>
        <p:sp>
          <p:nvSpPr>
            <p:cNvPr id="59" name="Freeform 650">
              <a:extLst>
                <a:ext uri="{FF2B5EF4-FFF2-40B4-BE49-F238E27FC236}">
                  <a16:creationId xmlns:a16="http://schemas.microsoft.com/office/drawing/2014/main" id="{12D51080-69C6-40DB-A1D8-92A921E08CF1}"/>
                </a:ext>
              </a:extLst>
            </p:cNvPr>
            <p:cNvSpPr>
              <a:spLocks noEditPoints="1"/>
            </p:cNvSpPr>
            <p:nvPr/>
          </p:nvSpPr>
          <p:spPr bwMode="auto">
            <a:xfrm>
              <a:off x="-2143125" y="-665163"/>
              <a:ext cx="439738" cy="446088"/>
            </a:xfrm>
            <a:custGeom>
              <a:avLst/>
              <a:gdLst>
                <a:gd name="T0" fmla="*/ 1446 w 1942"/>
                <a:gd name="T1" fmla="*/ 1619 h 1964"/>
                <a:gd name="T2" fmla="*/ 496 w 1942"/>
                <a:gd name="T3" fmla="*/ 1619 h 1964"/>
                <a:gd name="T4" fmla="*/ 1056 w 1942"/>
                <a:gd name="T5" fmla="*/ 1491 h 1964"/>
                <a:gd name="T6" fmla="*/ 1190 w 1942"/>
                <a:gd name="T7" fmla="*/ 1627 h 1964"/>
                <a:gd name="T8" fmla="*/ 1056 w 1942"/>
                <a:gd name="T9" fmla="*/ 1491 h 1964"/>
                <a:gd name="T10" fmla="*/ 723 w 1942"/>
                <a:gd name="T11" fmla="*/ 1580 h 1964"/>
                <a:gd name="T12" fmla="*/ 886 w 1942"/>
                <a:gd name="T13" fmla="*/ 1751 h 1964"/>
                <a:gd name="T14" fmla="*/ 1493 w 1942"/>
                <a:gd name="T15" fmla="*/ 1336 h 1964"/>
                <a:gd name="T16" fmla="*/ 1661 w 1942"/>
                <a:gd name="T17" fmla="*/ 1382 h 1964"/>
                <a:gd name="T18" fmla="*/ 1765 w 1942"/>
                <a:gd name="T19" fmla="*/ 1078 h 1964"/>
                <a:gd name="T20" fmla="*/ 1187 w 1942"/>
                <a:gd name="T21" fmla="*/ 1317 h 1964"/>
                <a:gd name="T22" fmla="*/ 1349 w 1942"/>
                <a:gd name="T23" fmla="*/ 1147 h 1964"/>
                <a:gd name="T24" fmla="*/ 603 w 1942"/>
                <a:gd name="T25" fmla="*/ 1217 h 1964"/>
                <a:gd name="T26" fmla="*/ 819 w 1942"/>
                <a:gd name="T27" fmla="*/ 1308 h 1964"/>
                <a:gd name="T28" fmla="*/ 188 w 1942"/>
                <a:gd name="T29" fmla="*/ 1142 h 1964"/>
                <a:gd name="T30" fmla="*/ 317 w 1942"/>
                <a:gd name="T31" fmla="*/ 1437 h 1964"/>
                <a:gd name="T32" fmla="*/ 434 w 1942"/>
                <a:gd name="T33" fmla="*/ 1252 h 1964"/>
                <a:gd name="T34" fmla="*/ 1251 w 1942"/>
                <a:gd name="T35" fmla="*/ 634 h 1964"/>
                <a:gd name="T36" fmla="*/ 1355 w 1942"/>
                <a:gd name="T37" fmla="*/ 888 h 1964"/>
                <a:gd name="T38" fmla="*/ 630 w 1942"/>
                <a:gd name="T39" fmla="*/ 615 h 1964"/>
                <a:gd name="T40" fmla="*/ 886 w 1942"/>
                <a:gd name="T41" fmla="*/ 888 h 1964"/>
                <a:gd name="T42" fmla="*/ 630 w 1942"/>
                <a:gd name="T43" fmla="*/ 615 h 1964"/>
                <a:gd name="T44" fmla="*/ 224 w 1942"/>
                <a:gd name="T45" fmla="*/ 699 h 1964"/>
                <a:gd name="T46" fmla="*/ 423 w 1942"/>
                <a:gd name="T47" fmla="*/ 798 h 1964"/>
                <a:gd name="T48" fmla="*/ 357 w 1942"/>
                <a:gd name="T49" fmla="*/ 476 h 1964"/>
                <a:gd name="T50" fmla="*/ 1492 w 1942"/>
                <a:gd name="T51" fmla="*/ 628 h 1964"/>
                <a:gd name="T52" fmla="*/ 1755 w 1942"/>
                <a:gd name="T53" fmla="*/ 824 h 1964"/>
                <a:gd name="T54" fmla="*/ 1625 w 1942"/>
                <a:gd name="T55" fmla="*/ 528 h 1964"/>
                <a:gd name="T56" fmla="*/ 1446 w 1942"/>
                <a:gd name="T57" fmla="*/ 346 h 1964"/>
                <a:gd name="T58" fmla="*/ 496 w 1942"/>
                <a:gd name="T59" fmla="*/ 346 h 1964"/>
                <a:gd name="T60" fmla="*/ 1056 w 1942"/>
                <a:gd name="T61" fmla="*/ 213 h 1964"/>
                <a:gd name="T62" fmla="*/ 1219 w 1942"/>
                <a:gd name="T63" fmla="*/ 384 h 1964"/>
                <a:gd name="T64" fmla="*/ 1056 w 1942"/>
                <a:gd name="T65" fmla="*/ 213 h 1964"/>
                <a:gd name="T66" fmla="*/ 752 w 1942"/>
                <a:gd name="T67" fmla="*/ 337 h 1964"/>
                <a:gd name="T68" fmla="*/ 886 w 1942"/>
                <a:gd name="T69" fmla="*/ 474 h 1964"/>
                <a:gd name="T70" fmla="*/ 1204 w 1942"/>
                <a:gd name="T71" fmla="*/ 30 h 1964"/>
                <a:gd name="T72" fmla="*/ 1544 w 1942"/>
                <a:gd name="T73" fmla="*/ 190 h 1964"/>
                <a:gd name="T74" fmla="*/ 1797 w 1942"/>
                <a:gd name="T75" fmla="*/ 466 h 1964"/>
                <a:gd name="T76" fmla="*/ 1929 w 1942"/>
                <a:gd name="T77" fmla="*/ 824 h 1964"/>
                <a:gd name="T78" fmla="*/ 1914 w 1942"/>
                <a:gd name="T79" fmla="*/ 1218 h 1964"/>
                <a:gd name="T80" fmla="*/ 1755 w 1942"/>
                <a:gd name="T81" fmla="*/ 1562 h 1964"/>
                <a:gd name="T82" fmla="*/ 1483 w 1942"/>
                <a:gd name="T83" fmla="*/ 1817 h 1964"/>
                <a:gd name="T84" fmla="*/ 1129 w 1942"/>
                <a:gd name="T85" fmla="*/ 1951 h 1964"/>
                <a:gd name="T86" fmla="*/ 738 w 1942"/>
                <a:gd name="T87" fmla="*/ 1935 h 1964"/>
                <a:gd name="T88" fmla="*/ 398 w 1942"/>
                <a:gd name="T89" fmla="*/ 1774 h 1964"/>
                <a:gd name="T90" fmla="*/ 146 w 1942"/>
                <a:gd name="T91" fmla="*/ 1500 h 1964"/>
                <a:gd name="T92" fmla="*/ 13 w 1942"/>
                <a:gd name="T93" fmla="*/ 1142 h 1964"/>
                <a:gd name="T94" fmla="*/ 28 w 1942"/>
                <a:gd name="T95" fmla="*/ 747 h 1964"/>
                <a:gd name="T96" fmla="*/ 188 w 1942"/>
                <a:gd name="T97" fmla="*/ 403 h 1964"/>
                <a:gd name="T98" fmla="*/ 460 w 1942"/>
                <a:gd name="T99" fmla="*/ 148 h 1964"/>
                <a:gd name="T100" fmla="*/ 814 w 1942"/>
                <a:gd name="T101" fmla="*/ 13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42" h="1964">
                  <a:moveTo>
                    <a:pt x="1409" y="1597"/>
                  </a:moveTo>
                  <a:lnTo>
                    <a:pt x="1393" y="1631"/>
                  </a:lnTo>
                  <a:lnTo>
                    <a:pt x="1376" y="1664"/>
                  </a:lnTo>
                  <a:lnTo>
                    <a:pt x="1411" y="1642"/>
                  </a:lnTo>
                  <a:lnTo>
                    <a:pt x="1446" y="1619"/>
                  </a:lnTo>
                  <a:lnTo>
                    <a:pt x="1428" y="1607"/>
                  </a:lnTo>
                  <a:lnTo>
                    <a:pt x="1409" y="1597"/>
                  </a:lnTo>
                  <a:close/>
                  <a:moveTo>
                    <a:pt x="533" y="1597"/>
                  </a:moveTo>
                  <a:lnTo>
                    <a:pt x="515" y="1607"/>
                  </a:lnTo>
                  <a:lnTo>
                    <a:pt x="496" y="1619"/>
                  </a:lnTo>
                  <a:lnTo>
                    <a:pt x="531" y="1642"/>
                  </a:lnTo>
                  <a:lnTo>
                    <a:pt x="566" y="1665"/>
                  </a:lnTo>
                  <a:lnTo>
                    <a:pt x="549" y="1631"/>
                  </a:lnTo>
                  <a:lnTo>
                    <a:pt x="533" y="1597"/>
                  </a:lnTo>
                  <a:close/>
                  <a:moveTo>
                    <a:pt x="1056" y="1491"/>
                  </a:moveTo>
                  <a:lnTo>
                    <a:pt x="1056" y="1751"/>
                  </a:lnTo>
                  <a:lnTo>
                    <a:pt x="1092" y="1731"/>
                  </a:lnTo>
                  <a:lnTo>
                    <a:pt x="1127" y="1702"/>
                  </a:lnTo>
                  <a:lnTo>
                    <a:pt x="1159" y="1669"/>
                  </a:lnTo>
                  <a:lnTo>
                    <a:pt x="1190" y="1627"/>
                  </a:lnTo>
                  <a:lnTo>
                    <a:pt x="1219" y="1580"/>
                  </a:lnTo>
                  <a:lnTo>
                    <a:pt x="1247" y="1528"/>
                  </a:lnTo>
                  <a:lnTo>
                    <a:pt x="1186" y="1510"/>
                  </a:lnTo>
                  <a:lnTo>
                    <a:pt x="1122" y="1498"/>
                  </a:lnTo>
                  <a:lnTo>
                    <a:pt x="1056" y="1491"/>
                  </a:lnTo>
                  <a:close/>
                  <a:moveTo>
                    <a:pt x="886" y="1491"/>
                  </a:moveTo>
                  <a:lnTo>
                    <a:pt x="820" y="1498"/>
                  </a:lnTo>
                  <a:lnTo>
                    <a:pt x="756" y="1510"/>
                  </a:lnTo>
                  <a:lnTo>
                    <a:pt x="695" y="1528"/>
                  </a:lnTo>
                  <a:lnTo>
                    <a:pt x="723" y="1580"/>
                  </a:lnTo>
                  <a:lnTo>
                    <a:pt x="752" y="1627"/>
                  </a:lnTo>
                  <a:lnTo>
                    <a:pt x="783" y="1667"/>
                  </a:lnTo>
                  <a:lnTo>
                    <a:pt x="817" y="1702"/>
                  </a:lnTo>
                  <a:lnTo>
                    <a:pt x="850" y="1731"/>
                  </a:lnTo>
                  <a:lnTo>
                    <a:pt x="886" y="1751"/>
                  </a:lnTo>
                  <a:lnTo>
                    <a:pt x="886" y="1491"/>
                  </a:lnTo>
                  <a:close/>
                  <a:moveTo>
                    <a:pt x="1526" y="1078"/>
                  </a:moveTo>
                  <a:lnTo>
                    <a:pt x="1519" y="1166"/>
                  </a:lnTo>
                  <a:lnTo>
                    <a:pt x="1509" y="1252"/>
                  </a:lnTo>
                  <a:lnTo>
                    <a:pt x="1493" y="1336"/>
                  </a:lnTo>
                  <a:lnTo>
                    <a:pt x="1473" y="1417"/>
                  </a:lnTo>
                  <a:lnTo>
                    <a:pt x="1531" y="1450"/>
                  </a:lnTo>
                  <a:lnTo>
                    <a:pt x="1585" y="1489"/>
                  </a:lnTo>
                  <a:lnTo>
                    <a:pt x="1625" y="1436"/>
                  </a:lnTo>
                  <a:lnTo>
                    <a:pt x="1661" y="1382"/>
                  </a:lnTo>
                  <a:lnTo>
                    <a:pt x="1692" y="1325"/>
                  </a:lnTo>
                  <a:lnTo>
                    <a:pt x="1718" y="1265"/>
                  </a:lnTo>
                  <a:lnTo>
                    <a:pt x="1738" y="1204"/>
                  </a:lnTo>
                  <a:lnTo>
                    <a:pt x="1755" y="1142"/>
                  </a:lnTo>
                  <a:lnTo>
                    <a:pt x="1765" y="1078"/>
                  </a:lnTo>
                  <a:lnTo>
                    <a:pt x="1526" y="1078"/>
                  </a:lnTo>
                  <a:close/>
                  <a:moveTo>
                    <a:pt x="1056" y="1078"/>
                  </a:moveTo>
                  <a:lnTo>
                    <a:pt x="1056" y="1300"/>
                  </a:lnTo>
                  <a:lnTo>
                    <a:pt x="1122" y="1308"/>
                  </a:lnTo>
                  <a:lnTo>
                    <a:pt x="1187" y="1317"/>
                  </a:lnTo>
                  <a:lnTo>
                    <a:pt x="1251" y="1332"/>
                  </a:lnTo>
                  <a:lnTo>
                    <a:pt x="1311" y="1349"/>
                  </a:lnTo>
                  <a:lnTo>
                    <a:pt x="1327" y="1284"/>
                  </a:lnTo>
                  <a:lnTo>
                    <a:pt x="1339" y="1217"/>
                  </a:lnTo>
                  <a:lnTo>
                    <a:pt x="1349" y="1147"/>
                  </a:lnTo>
                  <a:lnTo>
                    <a:pt x="1355" y="1078"/>
                  </a:lnTo>
                  <a:lnTo>
                    <a:pt x="1056" y="1078"/>
                  </a:lnTo>
                  <a:close/>
                  <a:moveTo>
                    <a:pt x="587" y="1078"/>
                  </a:moveTo>
                  <a:lnTo>
                    <a:pt x="593" y="1147"/>
                  </a:lnTo>
                  <a:lnTo>
                    <a:pt x="603" y="1217"/>
                  </a:lnTo>
                  <a:lnTo>
                    <a:pt x="615" y="1284"/>
                  </a:lnTo>
                  <a:lnTo>
                    <a:pt x="631" y="1349"/>
                  </a:lnTo>
                  <a:lnTo>
                    <a:pt x="692" y="1332"/>
                  </a:lnTo>
                  <a:lnTo>
                    <a:pt x="755" y="1317"/>
                  </a:lnTo>
                  <a:lnTo>
                    <a:pt x="819" y="1308"/>
                  </a:lnTo>
                  <a:lnTo>
                    <a:pt x="886" y="1301"/>
                  </a:lnTo>
                  <a:lnTo>
                    <a:pt x="886" y="1078"/>
                  </a:lnTo>
                  <a:lnTo>
                    <a:pt x="587" y="1078"/>
                  </a:lnTo>
                  <a:close/>
                  <a:moveTo>
                    <a:pt x="177" y="1078"/>
                  </a:moveTo>
                  <a:lnTo>
                    <a:pt x="188" y="1142"/>
                  </a:lnTo>
                  <a:lnTo>
                    <a:pt x="204" y="1204"/>
                  </a:lnTo>
                  <a:lnTo>
                    <a:pt x="224" y="1266"/>
                  </a:lnTo>
                  <a:lnTo>
                    <a:pt x="250" y="1325"/>
                  </a:lnTo>
                  <a:lnTo>
                    <a:pt x="282" y="1382"/>
                  </a:lnTo>
                  <a:lnTo>
                    <a:pt x="317" y="1437"/>
                  </a:lnTo>
                  <a:lnTo>
                    <a:pt x="357" y="1489"/>
                  </a:lnTo>
                  <a:lnTo>
                    <a:pt x="411" y="1450"/>
                  </a:lnTo>
                  <a:lnTo>
                    <a:pt x="468" y="1417"/>
                  </a:lnTo>
                  <a:lnTo>
                    <a:pt x="449" y="1336"/>
                  </a:lnTo>
                  <a:lnTo>
                    <a:pt x="434" y="1252"/>
                  </a:lnTo>
                  <a:lnTo>
                    <a:pt x="423" y="1166"/>
                  </a:lnTo>
                  <a:lnTo>
                    <a:pt x="416" y="1078"/>
                  </a:lnTo>
                  <a:lnTo>
                    <a:pt x="177" y="1078"/>
                  </a:lnTo>
                  <a:close/>
                  <a:moveTo>
                    <a:pt x="1311" y="616"/>
                  </a:moveTo>
                  <a:lnTo>
                    <a:pt x="1251" y="634"/>
                  </a:lnTo>
                  <a:lnTo>
                    <a:pt x="1187" y="647"/>
                  </a:lnTo>
                  <a:lnTo>
                    <a:pt x="1122" y="658"/>
                  </a:lnTo>
                  <a:lnTo>
                    <a:pt x="1056" y="663"/>
                  </a:lnTo>
                  <a:lnTo>
                    <a:pt x="1056" y="888"/>
                  </a:lnTo>
                  <a:lnTo>
                    <a:pt x="1355" y="888"/>
                  </a:lnTo>
                  <a:lnTo>
                    <a:pt x="1349" y="817"/>
                  </a:lnTo>
                  <a:lnTo>
                    <a:pt x="1339" y="748"/>
                  </a:lnTo>
                  <a:lnTo>
                    <a:pt x="1327" y="681"/>
                  </a:lnTo>
                  <a:lnTo>
                    <a:pt x="1311" y="616"/>
                  </a:lnTo>
                  <a:close/>
                  <a:moveTo>
                    <a:pt x="630" y="615"/>
                  </a:moveTo>
                  <a:lnTo>
                    <a:pt x="615" y="681"/>
                  </a:lnTo>
                  <a:lnTo>
                    <a:pt x="603" y="748"/>
                  </a:lnTo>
                  <a:lnTo>
                    <a:pt x="593" y="817"/>
                  </a:lnTo>
                  <a:lnTo>
                    <a:pt x="587" y="888"/>
                  </a:lnTo>
                  <a:lnTo>
                    <a:pt x="886" y="888"/>
                  </a:lnTo>
                  <a:lnTo>
                    <a:pt x="886" y="663"/>
                  </a:lnTo>
                  <a:lnTo>
                    <a:pt x="819" y="657"/>
                  </a:lnTo>
                  <a:lnTo>
                    <a:pt x="754" y="647"/>
                  </a:lnTo>
                  <a:lnTo>
                    <a:pt x="692" y="633"/>
                  </a:lnTo>
                  <a:lnTo>
                    <a:pt x="630" y="615"/>
                  </a:lnTo>
                  <a:close/>
                  <a:moveTo>
                    <a:pt x="357" y="476"/>
                  </a:moveTo>
                  <a:lnTo>
                    <a:pt x="317" y="528"/>
                  </a:lnTo>
                  <a:lnTo>
                    <a:pt x="282" y="583"/>
                  </a:lnTo>
                  <a:lnTo>
                    <a:pt x="250" y="639"/>
                  </a:lnTo>
                  <a:lnTo>
                    <a:pt x="224" y="699"/>
                  </a:lnTo>
                  <a:lnTo>
                    <a:pt x="204" y="760"/>
                  </a:lnTo>
                  <a:lnTo>
                    <a:pt x="188" y="824"/>
                  </a:lnTo>
                  <a:lnTo>
                    <a:pt x="177" y="888"/>
                  </a:lnTo>
                  <a:lnTo>
                    <a:pt x="416" y="888"/>
                  </a:lnTo>
                  <a:lnTo>
                    <a:pt x="423" y="798"/>
                  </a:lnTo>
                  <a:lnTo>
                    <a:pt x="434" y="712"/>
                  </a:lnTo>
                  <a:lnTo>
                    <a:pt x="449" y="628"/>
                  </a:lnTo>
                  <a:lnTo>
                    <a:pt x="468" y="549"/>
                  </a:lnTo>
                  <a:lnTo>
                    <a:pt x="411" y="514"/>
                  </a:lnTo>
                  <a:lnTo>
                    <a:pt x="357" y="476"/>
                  </a:lnTo>
                  <a:close/>
                  <a:moveTo>
                    <a:pt x="1584" y="476"/>
                  </a:moveTo>
                  <a:lnTo>
                    <a:pt x="1549" y="501"/>
                  </a:lnTo>
                  <a:lnTo>
                    <a:pt x="1512" y="526"/>
                  </a:lnTo>
                  <a:lnTo>
                    <a:pt x="1473" y="548"/>
                  </a:lnTo>
                  <a:lnTo>
                    <a:pt x="1492" y="628"/>
                  </a:lnTo>
                  <a:lnTo>
                    <a:pt x="1508" y="712"/>
                  </a:lnTo>
                  <a:lnTo>
                    <a:pt x="1519" y="798"/>
                  </a:lnTo>
                  <a:lnTo>
                    <a:pt x="1526" y="888"/>
                  </a:lnTo>
                  <a:lnTo>
                    <a:pt x="1765" y="888"/>
                  </a:lnTo>
                  <a:lnTo>
                    <a:pt x="1755" y="824"/>
                  </a:lnTo>
                  <a:lnTo>
                    <a:pt x="1738" y="760"/>
                  </a:lnTo>
                  <a:lnTo>
                    <a:pt x="1718" y="699"/>
                  </a:lnTo>
                  <a:lnTo>
                    <a:pt x="1692" y="639"/>
                  </a:lnTo>
                  <a:lnTo>
                    <a:pt x="1661" y="583"/>
                  </a:lnTo>
                  <a:lnTo>
                    <a:pt x="1625" y="528"/>
                  </a:lnTo>
                  <a:lnTo>
                    <a:pt x="1584" y="476"/>
                  </a:lnTo>
                  <a:close/>
                  <a:moveTo>
                    <a:pt x="1376" y="300"/>
                  </a:moveTo>
                  <a:lnTo>
                    <a:pt x="1393" y="334"/>
                  </a:lnTo>
                  <a:lnTo>
                    <a:pt x="1409" y="368"/>
                  </a:lnTo>
                  <a:lnTo>
                    <a:pt x="1446" y="346"/>
                  </a:lnTo>
                  <a:lnTo>
                    <a:pt x="1411" y="322"/>
                  </a:lnTo>
                  <a:lnTo>
                    <a:pt x="1376" y="300"/>
                  </a:lnTo>
                  <a:close/>
                  <a:moveTo>
                    <a:pt x="566" y="300"/>
                  </a:moveTo>
                  <a:lnTo>
                    <a:pt x="531" y="322"/>
                  </a:lnTo>
                  <a:lnTo>
                    <a:pt x="496" y="346"/>
                  </a:lnTo>
                  <a:lnTo>
                    <a:pt x="514" y="357"/>
                  </a:lnTo>
                  <a:lnTo>
                    <a:pt x="533" y="368"/>
                  </a:lnTo>
                  <a:lnTo>
                    <a:pt x="549" y="333"/>
                  </a:lnTo>
                  <a:lnTo>
                    <a:pt x="566" y="300"/>
                  </a:lnTo>
                  <a:close/>
                  <a:moveTo>
                    <a:pt x="1056" y="213"/>
                  </a:moveTo>
                  <a:lnTo>
                    <a:pt x="1056" y="474"/>
                  </a:lnTo>
                  <a:lnTo>
                    <a:pt x="1122" y="466"/>
                  </a:lnTo>
                  <a:lnTo>
                    <a:pt x="1185" y="454"/>
                  </a:lnTo>
                  <a:lnTo>
                    <a:pt x="1246" y="438"/>
                  </a:lnTo>
                  <a:lnTo>
                    <a:pt x="1219" y="384"/>
                  </a:lnTo>
                  <a:lnTo>
                    <a:pt x="1190" y="337"/>
                  </a:lnTo>
                  <a:lnTo>
                    <a:pt x="1159" y="297"/>
                  </a:lnTo>
                  <a:lnTo>
                    <a:pt x="1125" y="262"/>
                  </a:lnTo>
                  <a:lnTo>
                    <a:pt x="1092" y="234"/>
                  </a:lnTo>
                  <a:lnTo>
                    <a:pt x="1056" y="213"/>
                  </a:lnTo>
                  <a:close/>
                  <a:moveTo>
                    <a:pt x="886" y="213"/>
                  </a:moveTo>
                  <a:lnTo>
                    <a:pt x="850" y="234"/>
                  </a:lnTo>
                  <a:lnTo>
                    <a:pt x="817" y="262"/>
                  </a:lnTo>
                  <a:lnTo>
                    <a:pt x="783" y="297"/>
                  </a:lnTo>
                  <a:lnTo>
                    <a:pt x="752" y="337"/>
                  </a:lnTo>
                  <a:lnTo>
                    <a:pt x="723" y="384"/>
                  </a:lnTo>
                  <a:lnTo>
                    <a:pt x="695" y="438"/>
                  </a:lnTo>
                  <a:lnTo>
                    <a:pt x="756" y="454"/>
                  </a:lnTo>
                  <a:lnTo>
                    <a:pt x="820" y="466"/>
                  </a:lnTo>
                  <a:lnTo>
                    <a:pt x="886" y="474"/>
                  </a:lnTo>
                  <a:lnTo>
                    <a:pt x="886" y="213"/>
                  </a:lnTo>
                  <a:close/>
                  <a:moveTo>
                    <a:pt x="971" y="0"/>
                  </a:moveTo>
                  <a:lnTo>
                    <a:pt x="1051" y="4"/>
                  </a:lnTo>
                  <a:lnTo>
                    <a:pt x="1129" y="13"/>
                  </a:lnTo>
                  <a:lnTo>
                    <a:pt x="1204" y="30"/>
                  </a:lnTo>
                  <a:lnTo>
                    <a:pt x="1278" y="51"/>
                  </a:lnTo>
                  <a:lnTo>
                    <a:pt x="1349" y="78"/>
                  </a:lnTo>
                  <a:lnTo>
                    <a:pt x="1417" y="110"/>
                  </a:lnTo>
                  <a:lnTo>
                    <a:pt x="1483" y="148"/>
                  </a:lnTo>
                  <a:lnTo>
                    <a:pt x="1544" y="190"/>
                  </a:lnTo>
                  <a:lnTo>
                    <a:pt x="1602" y="237"/>
                  </a:lnTo>
                  <a:lnTo>
                    <a:pt x="1658" y="288"/>
                  </a:lnTo>
                  <a:lnTo>
                    <a:pt x="1708" y="344"/>
                  </a:lnTo>
                  <a:lnTo>
                    <a:pt x="1755" y="403"/>
                  </a:lnTo>
                  <a:lnTo>
                    <a:pt x="1797" y="466"/>
                  </a:lnTo>
                  <a:lnTo>
                    <a:pt x="1833" y="531"/>
                  </a:lnTo>
                  <a:lnTo>
                    <a:pt x="1866" y="601"/>
                  </a:lnTo>
                  <a:lnTo>
                    <a:pt x="1893" y="672"/>
                  </a:lnTo>
                  <a:lnTo>
                    <a:pt x="1914" y="747"/>
                  </a:lnTo>
                  <a:lnTo>
                    <a:pt x="1929" y="824"/>
                  </a:lnTo>
                  <a:lnTo>
                    <a:pt x="1939" y="902"/>
                  </a:lnTo>
                  <a:lnTo>
                    <a:pt x="1942" y="983"/>
                  </a:lnTo>
                  <a:lnTo>
                    <a:pt x="1939" y="1062"/>
                  </a:lnTo>
                  <a:lnTo>
                    <a:pt x="1929" y="1142"/>
                  </a:lnTo>
                  <a:lnTo>
                    <a:pt x="1914" y="1218"/>
                  </a:lnTo>
                  <a:lnTo>
                    <a:pt x="1893" y="1292"/>
                  </a:lnTo>
                  <a:lnTo>
                    <a:pt x="1866" y="1364"/>
                  </a:lnTo>
                  <a:lnTo>
                    <a:pt x="1833" y="1433"/>
                  </a:lnTo>
                  <a:lnTo>
                    <a:pt x="1797" y="1500"/>
                  </a:lnTo>
                  <a:lnTo>
                    <a:pt x="1755" y="1562"/>
                  </a:lnTo>
                  <a:lnTo>
                    <a:pt x="1708" y="1621"/>
                  </a:lnTo>
                  <a:lnTo>
                    <a:pt x="1658" y="1676"/>
                  </a:lnTo>
                  <a:lnTo>
                    <a:pt x="1602" y="1727"/>
                  </a:lnTo>
                  <a:lnTo>
                    <a:pt x="1544" y="1774"/>
                  </a:lnTo>
                  <a:lnTo>
                    <a:pt x="1483" y="1817"/>
                  </a:lnTo>
                  <a:lnTo>
                    <a:pt x="1417" y="1854"/>
                  </a:lnTo>
                  <a:lnTo>
                    <a:pt x="1349" y="1887"/>
                  </a:lnTo>
                  <a:lnTo>
                    <a:pt x="1278" y="1914"/>
                  </a:lnTo>
                  <a:lnTo>
                    <a:pt x="1204" y="1935"/>
                  </a:lnTo>
                  <a:lnTo>
                    <a:pt x="1129" y="1951"/>
                  </a:lnTo>
                  <a:lnTo>
                    <a:pt x="1051" y="1961"/>
                  </a:lnTo>
                  <a:lnTo>
                    <a:pt x="971" y="1964"/>
                  </a:lnTo>
                  <a:lnTo>
                    <a:pt x="891" y="1961"/>
                  </a:lnTo>
                  <a:lnTo>
                    <a:pt x="814" y="1951"/>
                  </a:lnTo>
                  <a:lnTo>
                    <a:pt x="738" y="1935"/>
                  </a:lnTo>
                  <a:lnTo>
                    <a:pt x="665" y="1914"/>
                  </a:lnTo>
                  <a:lnTo>
                    <a:pt x="593" y="1887"/>
                  </a:lnTo>
                  <a:lnTo>
                    <a:pt x="525" y="1854"/>
                  </a:lnTo>
                  <a:lnTo>
                    <a:pt x="460" y="1817"/>
                  </a:lnTo>
                  <a:lnTo>
                    <a:pt x="398" y="1774"/>
                  </a:lnTo>
                  <a:lnTo>
                    <a:pt x="339" y="1727"/>
                  </a:lnTo>
                  <a:lnTo>
                    <a:pt x="285" y="1676"/>
                  </a:lnTo>
                  <a:lnTo>
                    <a:pt x="234" y="1621"/>
                  </a:lnTo>
                  <a:lnTo>
                    <a:pt x="188" y="1562"/>
                  </a:lnTo>
                  <a:lnTo>
                    <a:pt x="146" y="1500"/>
                  </a:lnTo>
                  <a:lnTo>
                    <a:pt x="109" y="1433"/>
                  </a:lnTo>
                  <a:lnTo>
                    <a:pt x="76" y="1364"/>
                  </a:lnTo>
                  <a:lnTo>
                    <a:pt x="49" y="1292"/>
                  </a:lnTo>
                  <a:lnTo>
                    <a:pt x="28" y="1218"/>
                  </a:lnTo>
                  <a:lnTo>
                    <a:pt x="13" y="1142"/>
                  </a:lnTo>
                  <a:lnTo>
                    <a:pt x="3" y="1062"/>
                  </a:lnTo>
                  <a:lnTo>
                    <a:pt x="0" y="983"/>
                  </a:lnTo>
                  <a:lnTo>
                    <a:pt x="3" y="902"/>
                  </a:lnTo>
                  <a:lnTo>
                    <a:pt x="13" y="824"/>
                  </a:lnTo>
                  <a:lnTo>
                    <a:pt x="28" y="747"/>
                  </a:lnTo>
                  <a:lnTo>
                    <a:pt x="49" y="672"/>
                  </a:lnTo>
                  <a:lnTo>
                    <a:pt x="76" y="601"/>
                  </a:lnTo>
                  <a:lnTo>
                    <a:pt x="109" y="531"/>
                  </a:lnTo>
                  <a:lnTo>
                    <a:pt x="146" y="466"/>
                  </a:lnTo>
                  <a:lnTo>
                    <a:pt x="188" y="403"/>
                  </a:lnTo>
                  <a:lnTo>
                    <a:pt x="234" y="344"/>
                  </a:lnTo>
                  <a:lnTo>
                    <a:pt x="285" y="288"/>
                  </a:lnTo>
                  <a:lnTo>
                    <a:pt x="339" y="237"/>
                  </a:lnTo>
                  <a:lnTo>
                    <a:pt x="398" y="190"/>
                  </a:lnTo>
                  <a:lnTo>
                    <a:pt x="460" y="148"/>
                  </a:lnTo>
                  <a:lnTo>
                    <a:pt x="525" y="110"/>
                  </a:lnTo>
                  <a:lnTo>
                    <a:pt x="593" y="78"/>
                  </a:lnTo>
                  <a:lnTo>
                    <a:pt x="665" y="51"/>
                  </a:lnTo>
                  <a:lnTo>
                    <a:pt x="738" y="30"/>
                  </a:lnTo>
                  <a:lnTo>
                    <a:pt x="814" y="13"/>
                  </a:lnTo>
                  <a:lnTo>
                    <a:pt x="891" y="4"/>
                  </a:lnTo>
                  <a:lnTo>
                    <a:pt x="9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651">
              <a:extLst>
                <a:ext uri="{FF2B5EF4-FFF2-40B4-BE49-F238E27FC236}">
                  <a16:creationId xmlns:a16="http://schemas.microsoft.com/office/drawing/2014/main" id="{11E14690-18C3-484A-947A-2FAEFAE8B047}"/>
                </a:ext>
              </a:extLst>
            </p:cNvPr>
            <p:cNvSpPr>
              <a:spLocks noEditPoints="1"/>
            </p:cNvSpPr>
            <p:nvPr/>
          </p:nvSpPr>
          <p:spPr bwMode="auto">
            <a:xfrm>
              <a:off x="-2439988" y="-979488"/>
              <a:ext cx="577850" cy="722313"/>
            </a:xfrm>
            <a:custGeom>
              <a:avLst/>
              <a:gdLst>
                <a:gd name="T0" fmla="*/ 745 w 2549"/>
                <a:gd name="T1" fmla="*/ 367 h 3186"/>
                <a:gd name="T2" fmla="*/ 383 w 2549"/>
                <a:gd name="T3" fmla="*/ 753 h 3186"/>
                <a:gd name="T4" fmla="*/ 745 w 2549"/>
                <a:gd name="T5" fmla="*/ 753 h 3186"/>
                <a:gd name="T6" fmla="*/ 745 w 2549"/>
                <a:gd name="T7" fmla="*/ 367 h 3186"/>
                <a:gd name="T8" fmla="*/ 817 w 2549"/>
                <a:gd name="T9" fmla="*/ 0 h 3186"/>
                <a:gd name="T10" fmla="*/ 2549 w 2549"/>
                <a:gd name="T11" fmla="*/ 0 h 3186"/>
                <a:gd name="T12" fmla="*/ 2549 w 2549"/>
                <a:gd name="T13" fmla="*/ 1318 h 3186"/>
                <a:gd name="T14" fmla="*/ 2484 w 2549"/>
                <a:gd name="T15" fmla="*/ 1302 h 3186"/>
                <a:gd name="T16" fmla="*/ 2418 w 2549"/>
                <a:gd name="T17" fmla="*/ 1291 h 3186"/>
                <a:gd name="T18" fmla="*/ 2352 w 2549"/>
                <a:gd name="T19" fmla="*/ 1285 h 3186"/>
                <a:gd name="T20" fmla="*/ 2352 w 2549"/>
                <a:gd name="T21" fmla="*/ 199 h 3186"/>
                <a:gd name="T22" fmla="*/ 942 w 2549"/>
                <a:gd name="T23" fmla="*/ 199 h 3186"/>
                <a:gd name="T24" fmla="*/ 942 w 2549"/>
                <a:gd name="T25" fmla="*/ 952 h 3186"/>
                <a:gd name="T26" fmla="*/ 197 w 2549"/>
                <a:gd name="T27" fmla="*/ 952 h 3186"/>
                <a:gd name="T28" fmla="*/ 197 w 2549"/>
                <a:gd name="T29" fmla="*/ 2987 h 3186"/>
                <a:gd name="T30" fmla="*/ 1393 w 2549"/>
                <a:gd name="T31" fmla="*/ 2987 h 3186"/>
                <a:gd name="T32" fmla="*/ 1432 w 2549"/>
                <a:gd name="T33" fmla="*/ 3041 h 3186"/>
                <a:gd name="T34" fmla="*/ 1475 w 2549"/>
                <a:gd name="T35" fmla="*/ 3093 h 3186"/>
                <a:gd name="T36" fmla="*/ 1521 w 2549"/>
                <a:gd name="T37" fmla="*/ 3141 h 3186"/>
                <a:gd name="T38" fmla="*/ 1569 w 2549"/>
                <a:gd name="T39" fmla="*/ 3186 h 3186"/>
                <a:gd name="T40" fmla="*/ 0 w 2549"/>
                <a:gd name="T41" fmla="*/ 3186 h 3186"/>
                <a:gd name="T42" fmla="*/ 0 w 2549"/>
                <a:gd name="T43" fmla="*/ 872 h 3186"/>
                <a:gd name="T44" fmla="*/ 817 w 2549"/>
                <a:gd name="T45" fmla="*/ 0 h 3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49" h="3186">
                  <a:moveTo>
                    <a:pt x="745" y="367"/>
                  </a:moveTo>
                  <a:lnTo>
                    <a:pt x="383" y="753"/>
                  </a:lnTo>
                  <a:lnTo>
                    <a:pt x="745" y="753"/>
                  </a:lnTo>
                  <a:lnTo>
                    <a:pt x="745" y="367"/>
                  </a:lnTo>
                  <a:close/>
                  <a:moveTo>
                    <a:pt x="817" y="0"/>
                  </a:moveTo>
                  <a:lnTo>
                    <a:pt x="2549" y="0"/>
                  </a:lnTo>
                  <a:lnTo>
                    <a:pt x="2549" y="1318"/>
                  </a:lnTo>
                  <a:lnTo>
                    <a:pt x="2484" y="1302"/>
                  </a:lnTo>
                  <a:lnTo>
                    <a:pt x="2418" y="1291"/>
                  </a:lnTo>
                  <a:lnTo>
                    <a:pt x="2352" y="1285"/>
                  </a:lnTo>
                  <a:lnTo>
                    <a:pt x="2352" y="199"/>
                  </a:lnTo>
                  <a:lnTo>
                    <a:pt x="942" y="199"/>
                  </a:lnTo>
                  <a:lnTo>
                    <a:pt x="942" y="952"/>
                  </a:lnTo>
                  <a:lnTo>
                    <a:pt x="197" y="952"/>
                  </a:lnTo>
                  <a:lnTo>
                    <a:pt x="197" y="2987"/>
                  </a:lnTo>
                  <a:lnTo>
                    <a:pt x="1393" y="2987"/>
                  </a:lnTo>
                  <a:lnTo>
                    <a:pt x="1432" y="3041"/>
                  </a:lnTo>
                  <a:lnTo>
                    <a:pt x="1475" y="3093"/>
                  </a:lnTo>
                  <a:lnTo>
                    <a:pt x="1521" y="3141"/>
                  </a:lnTo>
                  <a:lnTo>
                    <a:pt x="1569" y="3186"/>
                  </a:lnTo>
                  <a:lnTo>
                    <a:pt x="0" y="3186"/>
                  </a:lnTo>
                  <a:lnTo>
                    <a:pt x="0" y="872"/>
                  </a:lnTo>
                  <a:lnTo>
                    <a:pt x="8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52">
              <a:extLst>
                <a:ext uri="{FF2B5EF4-FFF2-40B4-BE49-F238E27FC236}">
                  <a16:creationId xmlns:a16="http://schemas.microsoft.com/office/drawing/2014/main" id="{D1128BDB-F98B-499A-BC2D-732E061DCB70}"/>
                </a:ext>
              </a:extLst>
            </p:cNvPr>
            <p:cNvSpPr>
              <a:spLocks/>
            </p:cNvSpPr>
            <p:nvPr/>
          </p:nvSpPr>
          <p:spPr bwMode="auto">
            <a:xfrm>
              <a:off x="-2341563" y="-636588"/>
              <a:ext cx="268288" cy="50800"/>
            </a:xfrm>
            <a:custGeom>
              <a:avLst/>
              <a:gdLst>
                <a:gd name="T0" fmla="*/ 0 w 1184"/>
                <a:gd name="T1" fmla="*/ 0 h 224"/>
                <a:gd name="T2" fmla="*/ 1184 w 1184"/>
                <a:gd name="T3" fmla="*/ 0 h 224"/>
                <a:gd name="T4" fmla="*/ 1124 w 1184"/>
                <a:gd name="T5" fmla="*/ 50 h 224"/>
                <a:gd name="T6" fmla="*/ 1069 w 1184"/>
                <a:gd name="T7" fmla="*/ 104 h 224"/>
                <a:gd name="T8" fmla="*/ 1017 w 1184"/>
                <a:gd name="T9" fmla="*/ 162 h 224"/>
                <a:gd name="T10" fmla="*/ 970 w 1184"/>
                <a:gd name="T11" fmla="*/ 224 h 224"/>
                <a:gd name="T12" fmla="*/ 0 w 1184"/>
                <a:gd name="T13" fmla="*/ 224 h 224"/>
                <a:gd name="T14" fmla="*/ 0 w 1184"/>
                <a:gd name="T15" fmla="*/ 0 h 2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4" h="224">
                  <a:moveTo>
                    <a:pt x="0" y="0"/>
                  </a:moveTo>
                  <a:lnTo>
                    <a:pt x="1184" y="0"/>
                  </a:lnTo>
                  <a:lnTo>
                    <a:pt x="1124" y="50"/>
                  </a:lnTo>
                  <a:lnTo>
                    <a:pt x="1069" y="104"/>
                  </a:lnTo>
                  <a:lnTo>
                    <a:pt x="1017" y="162"/>
                  </a:lnTo>
                  <a:lnTo>
                    <a:pt x="970" y="224"/>
                  </a:lnTo>
                  <a:lnTo>
                    <a:pt x="0" y="22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53">
              <a:extLst>
                <a:ext uri="{FF2B5EF4-FFF2-40B4-BE49-F238E27FC236}">
                  <a16:creationId xmlns:a16="http://schemas.microsoft.com/office/drawing/2014/main" id="{A9EDE755-4B94-43EE-8E60-01990FD3EDCE}"/>
                </a:ext>
              </a:extLst>
            </p:cNvPr>
            <p:cNvSpPr>
              <a:spLocks/>
            </p:cNvSpPr>
            <p:nvPr/>
          </p:nvSpPr>
          <p:spPr bwMode="auto">
            <a:xfrm>
              <a:off x="-2341563" y="-536576"/>
              <a:ext cx="192088" cy="52388"/>
            </a:xfrm>
            <a:custGeom>
              <a:avLst/>
              <a:gdLst>
                <a:gd name="T0" fmla="*/ 0 w 849"/>
                <a:gd name="T1" fmla="*/ 0 h 225"/>
                <a:gd name="T2" fmla="*/ 849 w 849"/>
                <a:gd name="T3" fmla="*/ 0 h 225"/>
                <a:gd name="T4" fmla="*/ 822 w 849"/>
                <a:gd name="T5" fmla="*/ 73 h 225"/>
                <a:gd name="T6" fmla="*/ 801 w 849"/>
                <a:gd name="T7" fmla="*/ 149 h 225"/>
                <a:gd name="T8" fmla="*/ 784 w 849"/>
                <a:gd name="T9" fmla="*/ 225 h 225"/>
                <a:gd name="T10" fmla="*/ 0 w 849"/>
                <a:gd name="T11" fmla="*/ 225 h 225"/>
                <a:gd name="T12" fmla="*/ 0 w 849"/>
                <a:gd name="T13" fmla="*/ 0 h 225"/>
              </a:gdLst>
              <a:ahLst/>
              <a:cxnLst>
                <a:cxn ang="0">
                  <a:pos x="T0" y="T1"/>
                </a:cxn>
                <a:cxn ang="0">
                  <a:pos x="T2" y="T3"/>
                </a:cxn>
                <a:cxn ang="0">
                  <a:pos x="T4" y="T5"/>
                </a:cxn>
                <a:cxn ang="0">
                  <a:pos x="T6" y="T7"/>
                </a:cxn>
                <a:cxn ang="0">
                  <a:pos x="T8" y="T9"/>
                </a:cxn>
                <a:cxn ang="0">
                  <a:pos x="T10" y="T11"/>
                </a:cxn>
                <a:cxn ang="0">
                  <a:pos x="T12" y="T13"/>
                </a:cxn>
              </a:cxnLst>
              <a:rect l="0" t="0" r="r" b="b"/>
              <a:pathLst>
                <a:path w="849" h="225">
                  <a:moveTo>
                    <a:pt x="0" y="0"/>
                  </a:moveTo>
                  <a:lnTo>
                    <a:pt x="849" y="0"/>
                  </a:lnTo>
                  <a:lnTo>
                    <a:pt x="822" y="73"/>
                  </a:lnTo>
                  <a:lnTo>
                    <a:pt x="801" y="149"/>
                  </a:lnTo>
                  <a:lnTo>
                    <a:pt x="784" y="225"/>
                  </a:lnTo>
                  <a:lnTo>
                    <a:pt x="0" y="2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54">
              <a:extLst>
                <a:ext uri="{FF2B5EF4-FFF2-40B4-BE49-F238E27FC236}">
                  <a16:creationId xmlns:a16="http://schemas.microsoft.com/office/drawing/2014/main" id="{ADBF1C50-416A-4E71-B2DE-6F22DF9A9D65}"/>
                </a:ext>
              </a:extLst>
            </p:cNvPr>
            <p:cNvSpPr>
              <a:spLocks/>
            </p:cNvSpPr>
            <p:nvPr/>
          </p:nvSpPr>
          <p:spPr bwMode="auto">
            <a:xfrm>
              <a:off x="-2341563" y="-430213"/>
              <a:ext cx="182563" cy="50800"/>
            </a:xfrm>
            <a:custGeom>
              <a:avLst/>
              <a:gdLst>
                <a:gd name="T0" fmla="*/ 0 w 803"/>
                <a:gd name="T1" fmla="*/ 0 h 224"/>
                <a:gd name="T2" fmla="*/ 770 w 803"/>
                <a:gd name="T3" fmla="*/ 0 h 224"/>
                <a:gd name="T4" fmla="*/ 776 w 803"/>
                <a:gd name="T5" fmla="*/ 76 h 224"/>
                <a:gd name="T6" fmla="*/ 787 w 803"/>
                <a:gd name="T7" fmla="*/ 151 h 224"/>
                <a:gd name="T8" fmla="*/ 803 w 803"/>
                <a:gd name="T9" fmla="*/ 224 h 224"/>
                <a:gd name="T10" fmla="*/ 0 w 803"/>
                <a:gd name="T11" fmla="*/ 224 h 224"/>
                <a:gd name="T12" fmla="*/ 0 w 803"/>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803" h="224">
                  <a:moveTo>
                    <a:pt x="0" y="0"/>
                  </a:moveTo>
                  <a:lnTo>
                    <a:pt x="770" y="0"/>
                  </a:lnTo>
                  <a:lnTo>
                    <a:pt x="776" y="76"/>
                  </a:lnTo>
                  <a:lnTo>
                    <a:pt x="787" y="151"/>
                  </a:lnTo>
                  <a:lnTo>
                    <a:pt x="803" y="224"/>
                  </a:lnTo>
                  <a:lnTo>
                    <a:pt x="0" y="22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4" name="TextBox 63">
            <a:extLst>
              <a:ext uri="{FF2B5EF4-FFF2-40B4-BE49-F238E27FC236}">
                <a16:creationId xmlns:a16="http://schemas.microsoft.com/office/drawing/2014/main" id="{31F5D14A-DBBB-444E-A768-80473B1A7AB5}"/>
              </a:ext>
            </a:extLst>
          </p:cNvPr>
          <p:cNvSpPr txBox="1"/>
          <p:nvPr/>
        </p:nvSpPr>
        <p:spPr>
          <a:xfrm>
            <a:off x="6729082" y="2233324"/>
            <a:ext cx="3475760" cy="646331"/>
          </a:xfrm>
          <a:prstGeom prst="rect">
            <a:avLst/>
          </a:prstGeom>
          <a:noFill/>
        </p:spPr>
        <p:txBody>
          <a:bodyPr wrap="none" rtlCol="0">
            <a:spAutoFit/>
          </a:bodyPr>
          <a:lstStyle/>
          <a:p>
            <a:r>
              <a:rPr lang="en-US" sz="3600" dirty="0">
                <a:solidFill>
                  <a:schemeClr val="bg1"/>
                </a:solidFill>
              </a:rPr>
              <a:t>About Our Brand.</a:t>
            </a:r>
          </a:p>
        </p:txBody>
      </p:sp>
      <p:sp>
        <p:nvSpPr>
          <p:cNvPr id="74" name="TextBox 73">
            <a:extLst>
              <a:ext uri="{FF2B5EF4-FFF2-40B4-BE49-F238E27FC236}">
                <a16:creationId xmlns:a16="http://schemas.microsoft.com/office/drawing/2014/main" id="{2041FFC1-E92B-466E-A27A-2F981BEBD6FF}"/>
              </a:ext>
            </a:extLst>
          </p:cNvPr>
          <p:cNvSpPr txBox="1"/>
          <p:nvPr/>
        </p:nvSpPr>
        <p:spPr>
          <a:xfrm>
            <a:off x="6729082" y="1969549"/>
            <a:ext cx="2406043" cy="338554"/>
          </a:xfrm>
          <a:prstGeom prst="rect">
            <a:avLst/>
          </a:prstGeom>
          <a:noFill/>
        </p:spPr>
        <p:txBody>
          <a:bodyPr wrap="none" rtlCol="0">
            <a:spAutoFit/>
          </a:bodyPr>
          <a:lstStyle/>
          <a:p>
            <a:r>
              <a:rPr lang="en-US" sz="1600" dirty="0">
                <a:solidFill>
                  <a:schemeClr val="bg1"/>
                </a:solidFill>
              </a:rPr>
              <a:t>Creative subtitle goes here</a:t>
            </a:r>
          </a:p>
        </p:txBody>
      </p:sp>
      <p:sp>
        <p:nvSpPr>
          <p:cNvPr id="75" name="Rectangle 74">
            <a:extLst>
              <a:ext uri="{FF2B5EF4-FFF2-40B4-BE49-F238E27FC236}">
                <a16:creationId xmlns:a16="http://schemas.microsoft.com/office/drawing/2014/main" id="{DF1CC73F-55FE-44EE-92D2-C427B25FFBB7}"/>
              </a:ext>
            </a:extLst>
          </p:cNvPr>
          <p:cNvSpPr/>
          <p:nvPr/>
        </p:nvSpPr>
        <p:spPr>
          <a:xfrm>
            <a:off x="6827021" y="2971243"/>
            <a:ext cx="1314591" cy="338554"/>
          </a:xfrm>
          <a:prstGeom prst="rect">
            <a:avLst/>
          </a:prstGeom>
          <a:gradFill>
            <a:gsLst>
              <a:gs pos="0">
                <a:schemeClr val="accent2"/>
              </a:gs>
              <a:gs pos="100000">
                <a:schemeClr val="accent4"/>
              </a:gs>
            </a:gsLst>
            <a:lin ang="0" scaled="1"/>
          </a:gradFill>
          <a:effectLst>
            <a:outerShdw blurRad="393700" sx="102000" sy="102000" algn="ctr" rotWithShape="0">
              <a:prstClr val="black">
                <a:alpha val="40000"/>
              </a:prstClr>
            </a:outerShdw>
          </a:effectLst>
        </p:spPr>
        <p:txBody>
          <a:bodyPr wrap="none">
            <a:spAutoFit/>
          </a:bodyPr>
          <a:lstStyle/>
          <a:p>
            <a:r>
              <a:rPr lang="en-US" sz="1600" dirty="0">
                <a:solidFill>
                  <a:schemeClr val="bg1"/>
                </a:solidFill>
              </a:rPr>
              <a:t>Creative Slide</a:t>
            </a:r>
          </a:p>
        </p:txBody>
      </p:sp>
      <p:sp>
        <p:nvSpPr>
          <p:cNvPr id="70" name="Rectangle 69">
            <a:extLst>
              <a:ext uri="{FF2B5EF4-FFF2-40B4-BE49-F238E27FC236}">
                <a16:creationId xmlns:a16="http://schemas.microsoft.com/office/drawing/2014/main" id="{04A36981-0048-4CFC-8A73-DCC361C4C2D0}"/>
              </a:ext>
            </a:extLst>
          </p:cNvPr>
          <p:cNvSpPr/>
          <p:nvPr/>
        </p:nvSpPr>
        <p:spPr>
          <a:xfrm>
            <a:off x="1172185" y="814877"/>
            <a:ext cx="4059355"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Important Dates</a:t>
            </a:r>
          </a:p>
        </p:txBody>
      </p:sp>
      <p:sp>
        <p:nvSpPr>
          <p:cNvPr id="71" name="Rectangle 70">
            <a:extLst>
              <a:ext uri="{FF2B5EF4-FFF2-40B4-BE49-F238E27FC236}">
                <a16:creationId xmlns:a16="http://schemas.microsoft.com/office/drawing/2014/main" id="{24481B84-755E-4383-B408-6D57484C701D}"/>
              </a:ext>
            </a:extLst>
          </p:cNvPr>
          <p:cNvSpPr/>
          <p:nvPr/>
        </p:nvSpPr>
        <p:spPr>
          <a:xfrm>
            <a:off x="1176379" y="543381"/>
            <a:ext cx="2112048" cy="402546"/>
          </a:xfrm>
          <a:prstGeom prst="rect">
            <a:avLst/>
          </a:prstGeom>
        </p:spPr>
        <p:txBody>
          <a:bodyPr wrap="square">
            <a:spAutoFit/>
          </a:bodyPr>
          <a:lstStyle/>
          <a:p>
            <a:pPr>
              <a:lnSpc>
                <a:spcPct val="120000"/>
              </a:lnSpc>
            </a:pPr>
            <a:r>
              <a:rPr lang="en-US" dirty="0">
                <a:solidFill>
                  <a:schemeClr val="bg1"/>
                </a:solidFill>
                <a:cs typeface="Segoe UI" panose="020B0502040204020203" pitchFamily="34" charset="0"/>
              </a:rPr>
              <a:t>Introducing</a:t>
            </a:r>
          </a:p>
        </p:txBody>
      </p:sp>
      <p:sp>
        <p:nvSpPr>
          <p:cNvPr id="72" name="Rectangle 71">
            <a:extLst>
              <a:ext uri="{FF2B5EF4-FFF2-40B4-BE49-F238E27FC236}">
                <a16:creationId xmlns:a16="http://schemas.microsoft.com/office/drawing/2014/main" id="{00FAD8F9-864C-4A0B-A16E-050CDC74FF32}"/>
              </a:ext>
            </a:extLst>
          </p:cNvPr>
          <p:cNvSpPr/>
          <p:nvPr/>
        </p:nvSpPr>
        <p:spPr>
          <a:xfrm>
            <a:off x="4893092" y="656968"/>
            <a:ext cx="6302842" cy="705258"/>
          </a:xfrm>
          <a:prstGeom prst="rect">
            <a:avLst/>
          </a:prstGeom>
        </p:spPr>
        <p:txBody>
          <a:bodyPr wrap="square">
            <a:spAutoFit/>
          </a:bodyPr>
          <a:lstStyle/>
          <a:p>
            <a:pPr>
              <a:lnSpc>
                <a:spcPct val="150000"/>
              </a:lnSpc>
            </a:pPr>
            <a:r>
              <a:rPr lang="id-ID" sz="1400" dirty="0">
                <a:solidFill>
                  <a:schemeClr val="bg1"/>
                </a:solidFill>
                <a:cs typeface="Segoe UI Light" panose="020B0502040204020203" pitchFamily="34" charset="0"/>
              </a:rPr>
              <a:t>The quick, brown fox jumps over a lazy dog. DJs flock by when MTV ax quiz prog. Junk MTV quiz graced by fox whelps. </a:t>
            </a:r>
            <a:endParaRPr lang="en-US" sz="1400" dirty="0">
              <a:solidFill>
                <a:schemeClr val="bg1"/>
              </a:solidFill>
              <a:cs typeface="Segoe UI Light" panose="020B0502040204020203" pitchFamily="34" charset="0"/>
            </a:endParaRPr>
          </a:p>
        </p:txBody>
      </p:sp>
      <p:sp>
        <p:nvSpPr>
          <p:cNvPr id="4" name="Picture Placeholder 3">
            <a:extLst>
              <a:ext uri="{FF2B5EF4-FFF2-40B4-BE49-F238E27FC236}">
                <a16:creationId xmlns:a16="http://schemas.microsoft.com/office/drawing/2014/main" id="{AF911AF9-6416-4516-BFBC-923CB422C288}"/>
              </a:ext>
            </a:extLst>
          </p:cNvPr>
          <p:cNvSpPr>
            <a:spLocks noGrp="1"/>
          </p:cNvSpPr>
          <p:nvPr>
            <p:ph type="pic" sz="quarter" idx="11"/>
          </p:nvPr>
        </p:nvSpPr>
        <p:spPr/>
      </p:sp>
    </p:spTree>
    <p:extLst>
      <p:ext uri="{BB962C8B-B14F-4D97-AF65-F5344CB8AC3E}">
        <p14:creationId xmlns:p14="http://schemas.microsoft.com/office/powerpoint/2010/main" val="1393811604"/>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B3802D90-3E1C-434D-AC8F-C771F40772EC}"/>
              </a:ext>
            </a:extLst>
          </p:cNvPr>
          <p:cNvSpPr/>
          <p:nvPr/>
        </p:nvSpPr>
        <p:spPr>
          <a:xfrm>
            <a:off x="715774" y="3045294"/>
            <a:ext cx="4205653" cy="2837052"/>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Rounded Corners 46">
            <a:extLst>
              <a:ext uri="{FF2B5EF4-FFF2-40B4-BE49-F238E27FC236}">
                <a16:creationId xmlns:a16="http://schemas.microsoft.com/office/drawing/2014/main" id="{4E50787B-B974-40FB-9F8C-D3EDCFA2A32F}"/>
              </a:ext>
            </a:extLst>
          </p:cNvPr>
          <p:cNvSpPr/>
          <p:nvPr/>
        </p:nvSpPr>
        <p:spPr>
          <a:xfrm>
            <a:off x="956088" y="3219260"/>
            <a:ext cx="1265364" cy="273893"/>
          </a:xfrm>
          <a:prstGeom prst="roundRect">
            <a:avLst>
              <a:gd name="adj" fmla="val 50000"/>
            </a:avLst>
          </a:prstGeom>
          <a:gradFill flip="none" rotWithShape="1">
            <a:gsLst>
              <a:gs pos="0">
                <a:schemeClr val="accent2"/>
              </a:gs>
              <a:gs pos="99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69A3AB66-C7E4-4926-A715-C21FEE345421}"/>
              </a:ext>
            </a:extLst>
          </p:cNvPr>
          <p:cNvSpPr txBox="1"/>
          <p:nvPr/>
        </p:nvSpPr>
        <p:spPr>
          <a:xfrm>
            <a:off x="1229953" y="3201217"/>
            <a:ext cx="717632" cy="276999"/>
          </a:xfrm>
          <a:prstGeom prst="rect">
            <a:avLst/>
          </a:prstGeom>
          <a:noFill/>
        </p:spPr>
        <p:txBody>
          <a:bodyPr wrap="none" rtlCol="0">
            <a:spAutoFit/>
          </a:bodyPr>
          <a:lstStyle/>
          <a:p>
            <a:pPr algn="ctr"/>
            <a:r>
              <a:rPr lang="en-US" sz="1200" dirty="0">
                <a:solidFill>
                  <a:schemeClr val="bg1"/>
                </a:solidFill>
              </a:rPr>
              <a:t>keyword</a:t>
            </a:r>
          </a:p>
        </p:txBody>
      </p:sp>
      <p:sp>
        <p:nvSpPr>
          <p:cNvPr id="8" name="Rectangle 7">
            <a:extLst>
              <a:ext uri="{FF2B5EF4-FFF2-40B4-BE49-F238E27FC236}">
                <a16:creationId xmlns:a16="http://schemas.microsoft.com/office/drawing/2014/main" id="{1925AD11-2E31-40E7-8917-05672FC89E5B}"/>
              </a:ext>
            </a:extLst>
          </p:cNvPr>
          <p:cNvSpPr/>
          <p:nvPr/>
        </p:nvSpPr>
        <p:spPr>
          <a:xfrm>
            <a:off x="2516532" y="3354004"/>
            <a:ext cx="2171700" cy="457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 Placeholder 4">
            <a:extLst>
              <a:ext uri="{FF2B5EF4-FFF2-40B4-BE49-F238E27FC236}">
                <a16:creationId xmlns:a16="http://schemas.microsoft.com/office/drawing/2014/main" id="{0CFADD5B-18C2-4796-B20B-364841A34620}"/>
              </a:ext>
            </a:extLst>
          </p:cNvPr>
          <p:cNvSpPr txBox="1">
            <a:spLocks/>
          </p:cNvSpPr>
          <p:nvPr/>
        </p:nvSpPr>
        <p:spPr>
          <a:xfrm>
            <a:off x="1661038" y="4145137"/>
            <a:ext cx="2956854" cy="5547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dirty="0">
                <a:solidFill>
                  <a:schemeClr val="bg1">
                    <a:lumMod val="65000"/>
                  </a:schemeClr>
                </a:solidFill>
                <a:cs typeface="Segoe UI Light" panose="020B0502040204020203" pitchFamily="34" charset="0"/>
              </a:rPr>
              <a:t>Ut wisi enim </a:t>
            </a:r>
            <a:r>
              <a:rPr lang="id-ID" sz="1200" dirty="0">
                <a:solidFill>
                  <a:schemeClr val="bg1">
                    <a:lumMod val="65000"/>
                  </a:schemeClr>
                </a:solidFill>
                <a:cs typeface="Segoe UI Light" panose="020B0502040204020203" pitchFamily="34" charset="0"/>
              </a:rPr>
              <a:t>ad minim veniam, quis nostrud</a:t>
            </a:r>
          </a:p>
        </p:txBody>
      </p:sp>
      <p:sp>
        <p:nvSpPr>
          <p:cNvPr id="70" name="TextBox 69">
            <a:extLst>
              <a:ext uri="{FF2B5EF4-FFF2-40B4-BE49-F238E27FC236}">
                <a16:creationId xmlns:a16="http://schemas.microsoft.com/office/drawing/2014/main" id="{14F9F82F-08BF-4BC5-80F3-8C6465A19810}"/>
              </a:ext>
            </a:extLst>
          </p:cNvPr>
          <p:cNvSpPr txBox="1"/>
          <p:nvPr/>
        </p:nvSpPr>
        <p:spPr>
          <a:xfrm>
            <a:off x="1661038" y="3850311"/>
            <a:ext cx="820324" cy="338554"/>
          </a:xfrm>
          <a:prstGeom prst="rect">
            <a:avLst/>
          </a:prstGeom>
          <a:noFill/>
        </p:spPr>
        <p:txBody>
          <a:bodyPr wrap="square" rtlCol="0">
            <a:spAutoFit/>
          </a:bodyPr>
          <a:lstStyle/>
          <a:p>
            <a:r>
              <a:rPr lang="en-US" sz="1600" dirty="0">
                <a:solidFill>
                  <a:schemeClr val="tx1">
                    <a:lumMod val="75000"/>
                    <a:lumOff val="25000"/>
                  </a:schemeClr>
                </a:solidFill>
                <a:ea typeface="Lato" panose="020F0502020204030203" pitchFamily="34" charset="0"/>
                <a:cs typeface="Segoe UI" panose="020B0502040204020203" pitchFamily="34" charset="0"/>
              </a:rPr>
              <a:t>2017</a:t>
            </a:r>
            <a:endParaRPr lang="id-ID" sz="1600" dirty="0">
              <a:solidFill>
                <a:schemeClr val="tx1">
                  <a:lumMod val="75000"/>
                  <a:lumOff val="25000"/>
                </a:schemeClr>
              </a:solidFill>
              <a:ea typeface="Lato" panose="020F0502020204030203" pitchFamily="34" charset="0"/>
              <a:cs typeface="Segoe UI" panose="020B0502040204020203" pitchFamily="34" charset="0"/>
            </a:endParaRPr>
          </a:p>
        </p:txBody>
      </p:sp>
      <p:sp>
        <p:nvSpPr>
          <p:cNvPr id="90" name="Rectangle: Rounded Corners 89">
            <a:extLst>
              <a:ext uri="{FF2B5EF4-FFF2-40B4-BE49-F238E27FC236}">
                <a16:creationId xmlns:a16="http://schemas.microsoft.com/office/drawing/2014/main" id="{D5EDDE2F-13A1-4632-984E-9EB142AE424D}"/>
              </a:ext>
            </a:extLst>
          </p:cNvPr>
          <p:cNvSpPr/>
          <p:nvPr/>
        </p:nvSpPr>
        <p:spPr>
          <a:xfrm>
            <a:off x="6608636" y="4700292"/>
            <a:ext cx="1633305" cy="353535"/>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95CB0737-B126-45DA-83D3-9C9825B939A3}"/>
              </a:ext>
            </a:extLst>
          </p:cNvPr>
          <p:cNvSpPr txBox="1"/>
          <p:nvPr/>
        </p:nvSpPr>
        <p:spPr>
          <a:xfrm>
            <a:off x="6976575" y="4700292"/>
            <a:ext cx="897425" cy="338554"/>
          </a:xfrm>
          <a:prstGeom prst="rect">
            <a:avLst/>
          </a:prstGeom>
          <a:noFill/>
        </p:spPr>
        <p:txBody>
          <a:bodyPr wrap="none" rtlCol="0">
            <a:spAutoFit/>
          </a:bodyPr>
          <a:lstStyle/>
          <a:p>
            <a:pPr algn="ctr"/>
            <a:r>
              <a:rPr lang="en-US" sz="1600" dirty="0">
                <a:solidFill>
                  <a:schemeClr val="bg1"/>
                </a:solidFill>
              </a:rPr>
              <a:t>keyword</a:t>
            </a:r>
          </a:p>
        </p:txBody>
      </p:sp>
      <p:sp>
        <p:nvSpPr>
          <p:cNvPr id="92" name="Rectangle: Rounded Corners 91">
            <a:extLst>
              <a:ext uri="{FF2B5EF4-FFF2-40B4-BE49-F238E27FC236}">
                <a16:creationId xmlns:a16="http://schemas.microsoft.com/office/drawing/2014/main" id="{C8FAE7B6-10D0-4EFA-ABDE-CDC06DA30DC1}"/>
              </a:ext>
            </a:extLst>
          </p:cNvPr>
          <p:cNvSpPr/>
          <p:nvPr/>
        </p:nvSpPr>
        <p:spPr>
          <a:xfrm>
            <a:off x="8372859" y="4700292"/>
            <a:ext cx="1633305" cy="353535"/>
          </a:xfrm>
          <a:prstGeom prst="roundRect">
            <a:avLst>
              <a:gd name="adj" fmla="val 50000"/>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84916D4A-DC16-4FE1-9E2E-3AEAE59E23DB}"/>
              </a:ext>
            </a:extLst>
          </p:cNvPr>
          <p:cNvSpPr txBox="1"/>
          <p:nvPr/>
        </p:nvSpPr>
        <p:spPr>
          <a:xfrm>
            <a:off x="8740798" y="4700292"/>
            <a:ext cx="897425" cy="338554"/>
          </a:xfrm>
          <a:prstGeom prst="rect">
            <a:avLst/>
          </a:prstGeom>
          <a:noFill/>
        </p:spPr>
        <p:txBody>
          <a:bodyPr wrap="none" rtlCol="0">
            <a:spAutoFit/>
          </a:bodyPr>
          <a:lstStyle/>
          <a:p>
            <a:pPr algn="ctr"/>
            <a:r>
              <a:rPr lang="en-US" sz="1600" dirty="0">
                <a:solidFill>
                  <a:schemeClr val="tx1">
                    <a:lumMod val="65000"/>
                    <a:lumOff val="35000"/>
                  </a:schemeClr>
                </a:solidFill>
              </a:rPr>
              <a:t>keyword</a:t>
            </a:r>
          </a:p>
        </p:txBody>
      </p:sp>
      <p:sp>
        <p:nvSpPr>
          <p:cNvPr id="94" name="TextBox 93">
            <a:extLst>
              <a:ext uri="{FF2B5EF4-FFF2-40B4-BE49-F238E27FC236}">
                <a16:creationId xmlns:a16="http://schemas.microsoft.com/office/drawing/2014/main" id="{E72C0387-87C0-4087-ACCD-A27D39BE6FD2}"/>
              </a:ext>
            </a:extLst>
          </p:cNvPr>
          <p:cNvSpPr txBox="1"/>
          <p:nvPr/>
        </p:nvSpPr>
        <p:spPr>
          <a:xfrm flipH="1">
            <a:off x="7274394" y="3402435"/>
            <a:ext cx="2153059" cy="367359"/>
          </a:xfrm>
          <a:prstGeom prst="rect">
            <a:avLst/>
          </a:prstGeom>
          <a:noFill/>
        </p:spPr>
        <p:txBody>
          <a:bodyPr wrap="none" rtlCol="0">
            <a:noAutofit/>
          </a:bodyPr>
          <a:lstStyle/>
          <a:p>
            <a:r>
              <a:rPr lang="en-US" sz="1600" dirty="0">
                <a:solidFill>
                  <a:schemeClr val="accent3"/>
                </a:solidFill>
                <a:ea typeface="Lato" panose="020F0502020204030203" pitchFamily="34" charset="0"/>
                <a:cs typeface="Segoe UI Light" panose="020B0502040204020203" pitchFamily="34" charset="0"/>
              </a:rPr>
              <a:t>Option One</a:t>
            </a:r>
            <a:endParaRPr lang="id-ID" sz="1600" dirty="0">
              <a:solidFill>
                <a:schemeClr val="accent3"/>
              </a:solidFill>
              <a:ea typeface="Lato" panose="020F0502020204030203" pitchFamily="34" charset="0"/>
              <a:cs typeface="Segoe UI Light" panose="020B0502040204020203" pitchFamily="34" charset="0"/>
            </a:endParaRPr>
          </a:p>
        </p:txBody>
      </p:sp>
      <p:grpSp>
        <p:nvGrpSpPr>
          <p:cNvPr id="95" name="Group 94">
            <a:extLst>
              <a:ext uri="{FF2B5EF4-FFF2-40B4-BE49-F238E27FC236}">
                <a16:creationId xmlns:a16="http://schemas.microsoft.com/office/drawing/2014/main" id="{65F6A51E-A730-4D02-9C62-A325ECEA1985}"/>
              </a:ext>
            </a:extLst>
          </p:cNvPr>
          <p:cNvGrpSpPr/>
          <p:nvPr/>
        </p:nvGrpSpPr>
        <p:grpSpPr>
          <a:xfrm>
            <a:off x="6687553" y="3340062"/>
            <a:ext cx="492104" cy="492104"/>
            <a:chOff x="1362573" y="2130593"/>
            <a:chExt cx="492104" cy="492104"/>
          </a:xfrm>
        </p:grpSpPr>
        <p:sp>
          <p:nvSpPr>
            <p:cNvPr id="96" name="Oval 95">
              <a:extLst>
                <a:ext uri="{FF2B5EF4-FFF2-40B4-BE49-F238E27FC236}">
                  <a16:creationId xmlns:a16="http://schemas.microsoft.com/office/drawing/2014/main" id="{CC4BA0C9-1A7E-4B31-B07D-283BFDC8105F}"/>
                </a:ext>
              </a:extLst>
            </p:cNvPr>
            <p:cNvSpPr/>
            <p:nvPr/>
          </p:nvSpPr>
          <p:spPr>
            <a:xfrm>
              <a:off x="1362573" y="2130593"/>
              <a:ext cx="492104" cy="492104"/>
            </a:xfrm>
            <a:prstGeom prst="ellipse">
              <a:avLst/>
            </a:prstGeom>
            <a:solidFill>
              <a:schemeClr val="accent3"/>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dirty="0"/>
            </a:p>
          </p:txBody>
        </p:sp>
        <p:sp>
          <p:nvSpPr>
            <p:cNvPr id="97" name="TextBox 96">
              <a:extLst>
                <a:ext uri="{FF2B5EF4-FFF2-40B4-BE49-F238E27FC236}">
                  <a16:creationId xmlns:a16="http://schemas.microsoft.com/office/drawing/2014/main" id="{339F5485-03FF-43D6-BB7A-533AB96CC612}"/>
                </a:ext>
              </a:extLst>
            </p:cNvPr>
            <p:cNvSpPr txBox="1"/>
            <p:nvPr/>
          </p:nvSpPr>
          <p:spPr>
            <a:xfrm>
              <a:off x="1382441" y="2238146"/>
              <a:ext cx="452367" cy="276999"/>
            </a:xfrm>
            <a:prstGeom prst="rect">
              <a:avLst/>
            </a:prstGeom>
            <a:noFill/>
          </p:spPr>
          <p:txBody>
            <a:bodyPr wrap="none" rtlCol="0">
              <a:spAutoFit/>
            </a:bodyPr>
            <a:lstStyle/>
            <a:p>
              <a:pPr algn="ctr"/>
              <a:r>
                <a:rPr lang="en-US" sz="1200" dirty="0">
                  <a:solidFill>
                    <a:schemeClr val="bg1"/>
                  </a:solidFill>
                </a:rPr>
                <a:t>50%</a:t>
              </a:r>
              <a:endParaRPr lang="id-ID" sz="1200" dirty="0">
                <a:solidFill>
                  <a:schemeClr val="bg1"/>
                </a:solidFill>
              </a:endParaRPr>
            </a:p>
          </p:txBody>
        </p:sp>
      </p:grpSp>
      <p:grpSp>
        <p:nvGrpSpPr>
          <p:cNvPr id="98" name="Group 97">
            <a:extLst>
              <a:ext uri="{FF2B5EF4-FFF2-40B4-BE49-F238E27FC236}">
                <a16:creationId xmlns:a16="http://schemas.microsoft.com/office/drawing/2014/main" id="{6B2933FF-A372-42EF-8D58-06E9A5CFB06C}"/>
              </a:ext>
            </a:extLst>
          </p:cNvPr>
          <p:cNvGrpSpPr/>
          <p:nvPr/>
        </p:nvGrpSpPr>
        <p:grpSpPr>
          <a:xfrm>
            <a:off x="9165767" y="3322477"/>
            <a:ext cx="492104" cy="492104"/>
            <a:chOff x="3981467" y="2130593"/>
            <a:chExt cx="492104" cy="492104"/>
          </a:xfrm>
        </p:grpSpPr>
        <p:sp>
          <p:nvSpPr>
            <p:cNvPr id="99" name="Oval 98">
              <a:extLst>
                <a:ext uri="{FF2B5EF4-FFF2-40B4-BE49-F238E27FC236}">
                  <a16:creationId xmlns:a16="http://schemas.microsoft.com/office/drawing/2014/main" id="{3F8E2497-6EC8-49DA-B275-DAF28343B260}"/>
                </a:ext>
              </a:extLst>
            </p:cNvPr>
            <p:cNvSpPr/>
            <p:nvPr/>
          </p:nvSpPr>
          <p:spPr>
            <a:xfrm>
              <a:off x="3981467" y="2130593"/>
              <a:ext cx="492104" cy="492104"/>
            </a:xfrm>
            <a:prstGeom prst="ellipse">
              <a:avLst/>
            </a:prstGeom>
            <a:solidFill>
              <a:schemeClr val="accent2"/>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TextBox 99">
              <a:extLst>
                <a:ext uri="{FF2B5EF4-FFF2-40B4-BE49-F238E27FC236}">
                  <a16:creationId xmlns:a16="http://schemas.microsoft.com/office/drawing/2014/main" id="{BBBF1E22-109B-4752-9048-30B3B34E17B1}"/>
                </a:ext>
              </a:extLst>
            </p:cNvPr>
            <p:cNvSpPr txBox="1"/>
            <p:nvPr/>
          </p:nvSpPr>
          <p:spPr>
            <a:xfrm>
              <a:off x="4001335" y="2238146"/>
              <a:ext cx="452367" cy="276999"/>
            </a:xfrm>
            <a:prstGeom prst="rect">
              <a:avLst/>
            </a:prstGeom>
            <a:noFill/>
          </p:spPr>
          <p:txBody>
            <a:bodyPr wrap="none" rtlCol="0">
              <a:spAutoFit/>
            </a:bodyPr>
            <a:lstStyle/>
            <a:p>
              <a:pPr algn="ctr"/>
              <a:r>
                <a:rPr lang="en-US" sz="1200" dirty="0">
                  <a:solidFill>
                    <a:schemeClr val="bg1"/>
                  </a:solidFill>
                </a:rPr>
                <a:t>40%</a:t>
              </a:r>
              <a:endParaRPr lang="id-ID" sz="1200" dirty="0">
                <a:solidFill>
                  <a:schemeClr val="bg1"/>
                </a:solidFill>
              </a:endParaRPr>
            </a:p>
          </p:txBody>
        </p:sp>
      </p:grpSp>
      <p:sp>
        <p:nvSpPr>
          <p:cNvPr id="101" name="TextBox 100">
            <a:extLst>
              <a:ext uri="{FF2B5EF4-FFF2-40B4-BE49-F238E27FC236}">
                <a16:creationId xmlns:a16="http://schemas.microsoft.com/office/drawing/2014/main" id="{1835F234-A005-4AAC-A812-AC5FDD650891}"/>
              </a:ext>
            </a:extLst>
          </p:cNvPr>
          <p:cNvSpPr txBox="1"/>
          <p:nvPr/>
        </p:nvSpPr>
        <p:spPr>
          <a:xfrm flipH="1">
            <a:off x="6544207" y="3916277"/>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102" name="TextBox 101">
            <a:extLst>
              <a:ext uri="{FF2B5EF4-FFF2-40B4-BE49-F238E27FC236}">
                <a16:creationId xmlns:a16="http://schemas.microsoft.com/office/drawing/2014/main" id="{75765ADE-E61A-4A2B-BA51-327CDBEE05F9}"/>
              </a:ext>
            </a:extLst>
          </p:cNvPr>
          <p:cNvSpPr txBox="1"/>
          <p:nvPr/>
        </p:nvSpPr>
        <p:spPr>
          <a:xfrm flipH="1">
            <a:off x="9091955" y="3898692"/>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103" name="TextBox 102">
            <a:extLst>
              <a:ext uri="{FF2B5EF4-FFF2-40B4-BE49-F238E27FC236}">
                <a16:creationId xmlns:a16="http://schemas.microsoft.com/office/drawing/2014/main" id="{4F7B07BB-8342-4A3C-BCD2-5E5151206FFA}"/>
              </a:ext>
            </a:extLst>
          </p:cNvPr>
          <p:cNvSpPr txBox="1"/>
          <p:nvPr/>
        </p:nvSpPr>
        <p:spPr>
          <a:xfrm flipH="1">
            <a:off x="9734888" y="3343695"/>
            <a:ext cx="2153059" cy="367359"/>
          </a:xfrm>
          <a:prstGeom prst="rect">
            <a:avLst/>
          </a:prstGeom>
          <a:noFill/>
        </p:spPr>
        <p:txBody>
          <a:bodyPr wrap="none" rtlCol="0">
            <a:noAutofit/>
          </a:bodyPr>
          <a:lstStyle/>
          <a:p>
            <a:r>
              <a:rPr lang="en-US" sz="1600" dirty="0">
                <a:solidFill>
                  <a:schemeClr val="accent2"/>
                </a:solidFill>
                <a:ea typeface="Lato" panose="020F0502020204030203" pitchFamily="34" charset="0"/>
                <a:cs typeface="Segoe UI Light" panose="020B0502040204020203" pitchFamily="34" charset="0"/>
              </a:rPr>
              <a:t>Option Two</a:t>
            </a:r>
            <a:endParaRPr lang="id-ID" sz="1600" dirty="0">
              <a:solidFill>
                <a:schemeClr val="accent2"/>
              </a:solidFill>
              <a:ea typeface="Lato" panose="020F0502020204030203" pitchFamily="34" charset="0"/>
              <a:cs typeface="Segoe UI Light" panose="020B0502040204020203" pitchFamily="34" charset="0"/>
            </a:endParaRPr>
          </a:p>
        </p:txBody>
      </p:sp>
      <p:sp>
        <p:nvSpPr>
          <p:cNvPr id="104" name="TextBox 103">
            <a:extLst>
              <a:ext uri="{FF2B5EF4-FFF2-40B4-BE49-F238E27FC236}">
                <a16:creationId xmlns:a16="http://schemas.microsoft.com/office/drawing/2014/main" id="{19387A94-6246-4B01-89E0-03F37046D518}"/>
              </a:ext>
            </a:extLst>
          </p:cNvPr>
          <p:cNvSpPr txBox="1"/>
          <p:nvPr/>
        </p:nvSpPr>
        <p:spPr>
          <a:xfrm>
            <a:off x="986763" y="3766096"/>
            <a:ext cx="820324" cy="646331"/>
          </a:xfrm>
          <a:prstGeom prst="rect">
            <a:avLst/>
          </a:prstGeom>
          <a:noFill/>
        </p:spPr>
        <p:txBody>
          <a:bodyPr wrap="square" rtlCol="0">
            <a:spAutoFit/>
          </a:bodyPr>
          <a:lstStyle/>
          <a:p>
            <a:r>
              <a:rPr lang="en-US" sz="3600" dirty="0">
                <a:solidFill>
                  <a:schemeClr val="accent3"/>
                </a:solidFill>
                <a:ea typeface="Lato" panose="020F0502020204030203" pitchFamily="34" charset="0"/>
                <a:cs typeface="Segoe UI" panose="020B0502040204020203" pitchFamily="34" charset="0"/>
              </a:rPr>
              <a:t>01</a:t>
            </a:r>
            <a:endParaRPr lang="id-ID" sz="3600" dirty="0">
              <a:solidFill>
                <a:schemeClr val="accent3"/>
              </a:solidFill>
              <a:ea typeface="Lato" panose="020F0502020204030203" pitchFamily="34" charset="0"/>
              <a:cs typeface="Segoe UI" panose="020B0502040204020203" pitchFamily="34" charset="0"/>
            </a:endParaRPr>
          </a:p>
        </p:txBody>
      </p:sp>
      <p:sp>
        <p:nvSpPr>
          <p:cNvPr id="105" name="Text Placeholder 4">
            <a:extLst>
              <a:ext uri="{FF2B5EF4-FFF2-40B4-BE49-F238E27FC236}">
                <a16:creationId xmlns:a16="http://schemas.microsoft.com/office/drawing/2014/main" id="{24C21CE8-60D6-4EDE-86A7-8CBD4C698F37}"/>
              </a:ext>
            </a:extLst>
          </p:cNvPr>
          <p:cNvSpPr txBox="1">
            <a:spLocks/>
          </p:cNvSpPr>
          <p:nvPr/>
        </p:nvSpPr>
        <p:spPr>
          <a:xfrm>
            <a:off x="1661038" y="4987238"/>
            <a:ext cx="2956854" cy="5547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dirty="0">
                <a:solidFill>
                  <a:schemeClr val="bg1">
                    <a:lumMod val="65000"/>
                  </a:schemeClr>
                </a:solidFill>
                <a:cs typeface="Segoe UI Light" panose="020B0502040204020203" pitchFamily="34" charset="0"/>
              </a:rPr>
              <a:t>Ut wisi enim </a:t>
            </a:r>
            <a:r>
              <a:rPr lang="id-ID" sz="1200" dirty="0">
                <a:solidFill>
                  <a:schemeClr val="bg1">
                    <a:lumMod val="65000"/>
                  </a:schemeClr>
                </a:solidFill>
                <a:cs typeface="Segoe UI Light" panose="020B0502040204020203" pitchFamily="34" charset="0"/>
              </a:rPr>
              <a:t>ad minim veniam, quis nostrud</a:t>
            </a:r>
          </a:p>
        </p:txBody>
      </p:sp>
      <p:sp>
        <p:nvSpPr>
          <p:cNvPr id="106" name="TextBox 105">
            <a:extLst>
              <a:ext uri="{FF2B5EF4-FFF2-40B4-BE49-F238E27FC236}">
                <a16:creationId xmlns:a16="http://schemas.microsoft.com/office/drawing/2014/main" id="{8156FBA6-8B8C-4DBD-8B61-BFABD362E124}"/>
              </a:ext>
            </a:extLst>
          </p:cNvPr>
          <p:cNvSpPr txBox="1"/>
          <p:nvPr/>
        </p:nvSpPr>
        <p:spPr>
          <a:xfrm>
            <a:off x="1661038" y="4692412"/>
            <a:ext cx="820324" cy="338554"/>
          </a:xfrm>
          <a:prstGeom prst="rect">
            <a:avLst/>
          </a:prstGeom>
          <a:noFill/>
        </p:spPr>
        <p:txBody>
          <a:bodyPr wrap="square" rtlCol="0">
            <a:spAutoFit/>
          </a:bodyPr>
          <a:lstStyle/>
          <a:p>
            <a:r>
              <a:rPr lang="en-US" sz="1600" dirty="0">
                <a:solidFill>
                  <a:schemeClr val="tx1">
                    <a:lumMod val="75000"/>
                    <a:lumOff val="25000"/>
                  </a:schemeClr>
                </a:solidFill>
                <a:ea typeface="Lato" panose="020F0502020204030203" pitchFamily="34" charset="0"/>
                <a:cs typeface="Segoe UI" panose="020B0502040204020203" pitchFamily="34" charset="0"/>
              </a:rPr>
              <a:t>2018</a:t>
            </a:r>
            <a:endParaRPr lang="id-ID" sz="1600" dirty="0">
              <a:solidFill>
                <a:schemeClr val="tx1">
                  <a:lumMod val="75000"/>
                  <a:lumOff val="25000"/>
                </a:schemeClr>
              </a:solidFill>
              <a:ea typeface="Lato" panose="020F0502020204030203" pitchFamily="34" charset="0"/>
              <a:cs typeface="Segoe UI" panose="020B0502040204020203" pitchFamily="34" charset="0"/>
            </a:endParaRPr>
          </a:p>
        </p:txBody>
      </p:sp>
      <p:sp>
        <p:nvSpPr>
          <p:cNvPr id="38" name="Rectangle 37">
            <a:extLst>
              <a:ext uri="{FF2B5EF4-FFF2-40B4-BE49-F238E27FC236}">
                <a16:creationId xmlns:a16="http://schemas.microsoft.com/office/drawing/2014/main" id="{EBFACF7F-A87E-4C43-A415-FE44E039FEF3}"/>
              </a:ext>
            </a:extLst>
          </p:cNvPr>
          <p:cNvSpPr/>
          <p:nvPr/>
        </p:nvSpPr>
        <p:spPr>
          <a:xfrm>
            <a:off x="6608636" y="201781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Project Details</a:t>
            </a:r>
          </a:p>
        </p:txBody>
      </p:sp>
      <p:sp>
        <p:nvSpPr>
          <p:cNvPr id="39" name="Rectangle 38">
            <a:extLst>
              <a:ext uri="{FF2B5EF4-FFF2-40B4-BE49-F238E27FC236}">
                <a16:creationId xmlns:a16="http://schemas.microsoft.com/office/drawing/2014/main" id="{E67147D3-DDAD-44B2-B8F7-0AA1ECE9EB03}"/>
              </a:ext>
            </a:extLst>
          </p:cNvPr>
          <p:cNvSpPr/>
          <p:nvPr/>
        </p:nvSpPr>
        <p:spPr>
          <a:xfrm>
            <a:off x="6608636" y="2703377"/>
            <a:ext cx="4902551" cy="382092"/>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a:t>
            </a:r>
            <a:endParaRPr lang="en-US" sz="1400" dirty="0">
              <a:solidFill>
                <a:schemeClr val="bg1">
                  <a:lumMod val="65000"/>
                </a:schemeClr>
              </a:solidFill>
              <a:cs typeface="Segoe UI Light" panose="020B0502040204020203" pitchFamily="34" charset="0"/>
            </a:endParaRPr>
          </a:p>
        </p:txBody>
      </p:sp>
      <p:sp>
        <p:nvSpPr>
          <p:cNvPr id="40" name="Rectangle 39">
            <a:extLst>
              <a:ext uri="{FF2B5EF4-FFF2-40B4-BE49-F238E27FC236}">
                <a16:creationId xmlns:a16="http://schemas.microsoft.com/office/drawing/2014/main" id="{EFA24951-BEE5-4928-ABD6-4E647326AE7C}"/>
              </a:ext>
            </a:extLst>
          </p:cNvPr>
          <p:cNvSpPr/>
          <p:nvPr/>
        </p:nvSpPr>
        <p:spPr>
          <a:xfrm>
            <a:off x="6612830" y="174632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2" name="Rectangle 41">
            <a:extLst>
              <a:ext uri="{FF2B5EF4-FFF2-40B4-BE49-F238E27FC236}">
                <a16:creationId xmlns:a16="http://schemas.microsoft.com/office/drawing/2014/main" id="{18B2A53E-99A5-475A-B6AD-F42E0CAAF08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 name="Picture Placeholder 2">
            <a:extLst>
              <a:ext uri="{FF2B5EF4-FFF2-40B4-BE49-F238E27FC236}">
                <a16:creationId xmlns:a16="http://schemas.microsoft.com/office/drawing/2014/main" id="{75A02745-53EC-4911-B76D-E9ADC8C0E361}"/>
              </a:ext>
            </a:extLst>
          </p:cNvPr>
          <p:cNvSpPr>
            <a:spLocks noGrp="1"/>
          </p:cNvSpPr>
          <p:nvPr>
            <p:ph type="pic" sz="quarter" idx="10"/>
          </p:nvPr>
        </p:nvSpPr>
        <p:spPr/>
      </p:sp>
    </p:spTree>
    <p:extLst>
      <p:ext uri="{BB962C8B-B14F-4D97-AF65-F5344CB8AC3E}">
        <p14:creationId xmlns:p14="http://schemas.microsoft.com/office/powerpoint/2010/main" val="65185201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8616043" y="1305283"/>
            <a:ext cx="3575955" cy="1629549"/>
            <a:chOff x="8616043" y="1418453"/>
            <a:chExt cx="3575955" cy="1629549"/>
          </a:xfrm>
        </p:grpSpPr>
        <p:sp>
          <p:nvSpPr>
            <p:cNvPr id="7" name="Rectangle 6"/>
            <p:cNvSpPr/>
            <p:nvPr/>
          </p:nvSpPr>
          <p:spPr>
            <a:xfrm rot="5400000">
              <a:off x="10257433" y="1113437"/>
              <a:ext cx="1056585" cy="2812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Flowchart: Data 7"/>
            <p:cNvSpPr/>
            <p:nvPr/>
          </p:nvSpPr>
          <p:spPr>
            <a:xfrm>
              <a:off x="8616043" y="1418453"/>
              <a:ext cx="1578429" cy="1629548"/>
            </a:xfrm>
            <a:prstGeom prst="flowChartInputOutput">
              <a:avLst/>
            </a:prstGeom>
            <a:solidFill>
              <a:schemeClr val="accent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9" name="Group 8"/>
          <p:cNvGrpSpPr/>
          <p:nvPr/>
        </p:nvGrpSpPr>
        <p:grpSpPr>
          <a:xfrm>
            <a:off x="7012214" y="2349451"/>
            <a:ext cx="5179784" cy="1641965"/>
            <a:chOff x="7012214" y="2462621"/>
            <a:chExt cx="5179784" cy="1641965"/>
          </a:xfrm>
        </p:grpSpPr>
        <p:sp>
          <p:nvSpPr>
            <p:cNvPr id="10" name="Rectangle 9"/>
            <p:cNvSpPr/>
            <p:nvPr/>
          </p:nvSpPr>
          <p:spPr>
            <a:xfrm rot="5400000">
              <a:off x="9587256" y="1499844"/>
              <a:ext cx="1056585" cy="4152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1" name="Flowchart: Data 10"/>
            <p:cNvSpPr/>
            <p:nvPr/>
          </p:nvSpPr>
          <p:spPr>
            <a:xfrm>
              <a:off x="7012214" y="2462621"/>
              <a:ext cx="1578429" cy="1629548"/>
            </a:xfrm>
            <a:prstGeom prst="flowChartInputOutput">
              <a:avLst/>
            </a:prstGeom>
            <a:solidFill>
              <a:schemeClr val="accent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2" name="Group 11"/>
          <p:cNvGrpSpPr/>
          <p:nvPr/>
        </p:nvGrpSpPr>
        <p:grpSpPr>
          <a:xfrm>
            <a:off x="5417457" y="3360112"/>
            <a:ext cx="6774539" cy="1629548"/>
            <a:chOff x="5417457" y="3473282"/>
            <a:chExt cx="6774539" cy="1629548"/>
          </a:xfrm>
        </p:grpSpPr>
        <p:sp>
          <p:nvSpPr>
            <p:cNvPr id="13" name="Rectangle 12"/>
            <p:cNvSpPr/>
            <p:nvPr/>
          </p:nvSpPr>
          <p:spPr>
            <a:xfrm rot="5400000">
              <a:off x="8787155" y="1697708"/>
              <a:ext cx="1056585" cy="575309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Flowchart: Data 13"/>
            <p:cNvSpPr/>
            <p:nvPr/>
          </p:nvSpPr>
          <p:spPr>
            <a:xfrm>
              <a:off x="5417457" y="3473282"/>
              <a:ext cx="1578429" cy="1629548"/>
            </a:xfrm>
            <a:prstGeom prst="flowChartInputOutput">
              <a:avLst/>
            </a:prstGeom>
            <a:solidFill>
              <a:schemeClr val="accent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grpSp>
        <p:nvGrpSpPr>
          <p:cNvPr id="15" name="Group 14"/>
          <p:cNvGrpSpPr/>
          <p:nvPr/>
        </p:nvGrpSpPr>
        <p:grpSpPr>
          <a:xfrm>
            <a:off x="3817257" y="4416696"/>
            <a:ext cx="8374740" cy="1629548"/>
            <a:chOff x="3817257" y="4529866"/>
            <a:chExt cx="8374740" cy="1629548"/>
          </a:xfrm>
        </p:grpSpPr>
        <p:sp>
          <p:nvSpPr>
            <p:cNvPr id="16" name="Rectangle 15"/>
            <p:cNvSpPr/>
            <p:nvPr/>
          </p:nvSpPr>
          <p:spPr>
            <a:xfrm rot="5400000">
              <a:off x="7929905" y="1897042"/>
              <a:ext cx="1056585" cy="746759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7" name="Flowchart: Data 16"/>
            <p:cNvSpPr/>
            <p:nvPr/>
          </p:nvSpPr>
          <p:spPr>
            <a:xfrm>
              <a:off x="3817257" y="4529866"/>
              <a:ext cx="1578429" cy="1629548"/>
            </a:xfrm>
            <a:prstGeom prst="flowChartInputOutput">
              <a:avLst/>
            </a:prstGeom>
            <a:solidFill>
              <a:schemeClr val="accent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29" name="Rectangle 28"/>
          <p:cNvSpPr/>
          <p:nvPr/>
        </p:nvSpPr>
        <p:spPr>
          <a:xfrm>
            <a:off x="10131881" y="2000314"/>
            <a:ext cx="2060116" cy="338554"/>
          </a:xfrm>
          <a:prstGeom prst="rect">
            <a:avLst/>
          </a:prstGeom>
        </p:spPr>
        <p:txBody>
          <a:bodyPr wrap="square">
            <a:spAutoFit/>
          </a:bodyPr>
          <a:lstStyle/>
          <a:p>
            <a:r>
              <a:rPr lang="id-ID" sz="1600" dirty="0">
                <a:solidFill>
                  <a:schemeClr val="bg1"/>
                </a:solidFill>
                <a:cs typeface="Raleway"/>
              </a:rPr>
              <a:t>Title Here</a:t>
            </a:r>
            <a:endParaRPr lang="en-US" sz="1200" dirty="0">
              <a:solidFill>
                <a:schemeClr val="bg1"/>
              </a:solidFill>
              <a:cs typeface="Raleway"/>
            </a:endParaRPr>
          </a:p>
        </p:txBody>
      </p:sp>
      <p:sp>
        <p:nvSpPr>
          <p:cNvPr id="30" name="Rectangle 29"/>
          <p:cNvSpPr/>
          <p:nvPr/>
        </p:nvSpPr>
        <p:spPr>
          <a:xfrm>
            <a:off x="10131881" y="2278157"/>
            <a:ext cx="1878149"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venian hargsa</a:t>
            </a:r>
          </a:p>
        </p:txBody>
      </p:sp>
      <p:sp>
        <p:nvSpPr>
          <p:cNvPr id="32" name="Rectangle 31"/>
          <p:cNvSpPr/>
          <p:nvPr/>
        </p:nvSpPr>
        <p:spPr>
          <a:xfrm>
            <a:off x="8617939" y="3051194"/>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3" name="Rectangle 32"/>
          <p:cNvSpPr/>
          <p:nvPr/>
        </p:nvSpPr>
        <p:spPr>
          <a:xfrm>
            <a:off x="8633951" y="3350028"/>
            <a:ext cx="3376079"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35" name="Rectangle 34"/>
          <p:cNvSpPr/>
          <p:nvPr/>
        </p:nvSpPr>
        <p:spPr>
          <a:xfrm>
            <a:off x="7048860" y="4032118"/>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6" name="Rectangle 35"/>
          <p:cNvSpPr/>
          <p:nvPr/>
        </p:nvSpPr>
        <p:spPr>
          <a:xfrm>
            <a:off x="7064872" y="4330952"/>
            <a:ext cx="4467486"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38" name="Rectangle 37"/>
          <p:cNvSpPr/>
          <p:nvPr/>
        </p:nvSpPr>
        <p:spPr>
          <a:xfrm>
            <a:off x="5522586" y="5109022"/>
            <a:ext cx="2060116" cy="338554"/>
          </a:xfrm>
          <a:prstGeom prst="rect">
            <a:avLst/>
          </a:prstGeom>
        </p:spPr>
        <p:txBody>
          <a:bodyPr wrap="square">
            <a:spAutoFit/>
          </a:bodyPr>
          <a:lstStyle/>
          <a:p>
            <a:r>
              <a:rPr lang="id-ID" sz="1600" dirty="0">
                <a:solidFill>
                  <a:schemeClr val="bg1"/>
                </a:solidFill>
                <a:cs typeface="Raleway"/>
              </a:rPr>
              <a:t>Insert Title Here</a:t>
            </a:r>
            <a:endParaRPr lang="en-US" sz="1200" dirty="0">
              <a:solidFill>
                <a:schemeClr val="bg1"/>
              </a:solidFill>
              <a:cs typeface="Raleway"/>
            </a:endParaRPr>
          </a:p>
        </p:txBody>
      </p:sp>
      <p:sp>
        <p:nvSpPr>
          <p:cNvPr id="39" name="Rectangle 38"/>
          <p:cNvSpPr/>
          <p:nvPr/>
        </p:nvSpPr>
        <p:spPr>
          <a:xfrm>
            <a:off x="5538598" y="5407856"/>
            <a:ext cx="4467486" cy="513346"/>
          </a:xfrm>
          <a:prstGeom prst="rect">
            <a:avLst/>
          </a:prstGeom>
        </p:spPr>
        <p:txBody>
          <a:bodyPr wrap="square">
            <a:spAutoFit/>
          </a:bodyPr>
          <a:lstStyle/>
          <a:p>
            <a:pPr lvl="0">
              <a:lnSpc>
                <a:spcPct val="114000"/>
              </a:lnSpc>
              <a:defRPr/>
            </a:pPr>
            <a:r>
              <a:rPr lang="id-ID" sz="1200" dirty="0">
                <a:solidFill>
                  <a:schemeClr val="bg1"/>
                </a:solidFill>
                <a:cs typeface="Segoe UI Light" panose="020B0502040204020203" pitchFamily="34" charset="0"/>
              </a:rPr>
              <a:t>Ut wisi enim ad minim veniam, quis nostrud exerci tation ullamcorper nibh euismod</a:t>
            </a:r>
          </a:p>
        </p:txBody>
      </p:sp>
      <p:sp>
        <p:nvSpPr>
          <p:cNvPr id="49" name="Freeform 28"/>
          <p:cNvSpPr>
            <a:spLocks noChangeArrowheads="1"/>
          </p:cNvSpPr>
          <p:nvPr/>
        </p:nvSpPr>
        <p:spPr bwMode="auto">
          <a:xfrm>
            <a:off x="4355597" y="5068349"/>
            <a:ext cx="501748" cy="419900"/>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0" name="Freeform 29"/>
          <p:cNvSpPr>
            <a:spLocks noChangeArrowheads="1"/>
          </p:cNvSpPr>
          <p:nvPr/>
        </p:nvSpPr>
        <p:spPr bwMode="auto">
          <a:xfrm>
            <a:off x="5979644" y="3970093"/>
            <a:ext cx="448369" cy="462603"/>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1" name="Freeform 47"/>
          <p:cNvSpPr>
            <a:spLocks noChangeArrowheads="1"/>
          </p:cNvSpPr>
          <p:nvPr/>
        </p:nvSpPr>
        <p:spPr bwMode="auto">
          <a:xfrm>
            <a:off x="9164927" y="1958903"/>
            <a:ext cx="480659" cy="422291"/>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2" name="Freeform 79"/>
          <p:cNvSpPr>
            <a:spLocks noChangeArrowheads="1"/>
          </p:cNvSpPr>
          <p:nvPr/>
        </p:nvSpPr>
        <p:spPr bwMode="auto">
          <a:xfrm>
            <a:off x="7566588" y="2984023"/>
            <a:ext cx="463493" cy="466924"/>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7" name="TextBox 36">
            <a:extLst>
              <a:ext uri="{FF2B5EF4-FFF2-40B4-BE49-F238E27FC236}">
                <a16:creationId xmlns:a16="http://schemas.microsoft.com/office/drawing/2014/main" id="{5C6B10EB-A87B-4E7F-BD94-CFFAEAF15F68}"/>
              </a:ext>
            </a:extLst>
          </p:cNvPr>
          <p:cNvSpPr txBox="1"/>
          <p:nvPr/>
        </p:nvSpPr>
        <p:spPr>
          <a:xfrm flipH="1">
            <a:off x="1577398" y="2419720"/>
            <a:ext cx="2153059" cy="367359"/>
          </a:xfrm>
          <a:prstGeom prst="rect">
            <a:avLst/>
          </a:prstGeom>
          <a:noFill/>
        </p:spPr>
        <p:txBody>
          <a:bodyPr wrap="none" rtlCol="0">
            <a:noAutofit/>
          </a:bodyPr>
          <a:lstStyle/>
          <a:p>
            <a:r>
              <a:rPr lang="en-US" sz="1600" dirty="0">
                <a:solidFill>
                  <a:schemeClr val="accent3"/>
                </a:solidFill>
                <a:ea typeface="Lato" panose="020F0502020204030203" pitchFamily="34" charset="0"/>
                <a:cs typeface="Segoe UI Light" panose="020B0502040204020203" pitchFamily="34" charset="0"/>
              </a:rPr>
              <a:t>Option One</a:t>
            </a:r>
            <a:endParaRPr lang="id-ID" sz="1600" dirty="0">
              <a:solidFill>
                <a:schemeClr val="accent3"/>
              </a:solidFill>
              <a:ea typeface="Lato" panose="020F0502020204030203" pitchFamily="34" charset="0"/>
              <a:cs typeface="Segoe UI Light" panose="020B0502040204020203" pitchFamily="34" charset="0"/>
            </a:endParaRPr>
          </a:p>
        </p:txBody>
      </p:sp>
      <p:grpSp>
        <p:nvGrpSpPr>
          <p:cNvPr id="40" name="Group 39">
            <a:extLst>
              <a:ext uri="{FF2B5EF4-FFF2-40B4-BE49-F238E27FC236}">
                <a16:creationId xmlns:a16="http://schemas.microsoft.com/office/drawing/2014/main" id="{A162B379-F7C2-4967-B3C3-12B8701116F5}"/>
              </a:ext>
            </a:extLst>
          </p:cNvPr>
          <p:cNvGrpSpPr/>
          <p:nvPr/>
        </p:nvGrpSpPr>
        <p:grpSpPr>
          <a:xfrm>
            <a:off x="990557" y="2357347"/>
            <a:ext cx="492104" cy="492104"/>
            <a:chOff x="1362573" y="2130593"/>
            <a:chExt cx="492104" cy="492104"/>
          </a:xfrm>
        </p:grpSpPr>
        <p:sp>
          <p:nvSpPr>
            <p:cNvPr id="41" name="Oval 40">
              <a:extLst>
                <a:ext uri="{FF2B5EF4-FFF2-40B4-BE49-F238E27FC236}">
                  <a16:creationId xmlns:a16="http://schemas.microsoft.com/office/drawing/2014/main" id="{64724C04-39B4-41B1-BCBE-4DF8FBE7A34B}"/>
                </a:ext>
              </a:extLst>
            </p:cNvPr>
            <p:cNvSpPr/>
            <p:nvPr/>
          </p:nvSpPr>
          <p:spPr>
            <a:xfrm>
              <a:off x="1362573" y="2130593"/>
              <a:ext cx="492104" cy="492104"/>
            </a:xfrm>
            <a:prstGeom prst="ellipse">
              <a:avLst/>
            </a:prstGeom>
            <a:solidFill>
              <a:schemeClr val="accent3"/>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dirty="0"/>
            </a:p>
          </p:txBody>
        </p:sp>
        <p:sp>
          <p:nvSpPr>
            <p:cNvPr id="44" name="TextBox 43">
              <a:extLst>
                <a:ext uri="{FF2B5EF4-FFF2-40B4-BE49-F238E27FC236}">
                  <a16:creationId xmlns:a16="http://schemas.microsoft.com/office/drawing/2014/main" id="{C8AB6C47-B96E-429E-8EB3-411579FA6BD9}"/>
                </a:ext>
              </a:extLst>
            </p:cNvPr>
            <p:cNvSpPr txBox="1"/>
            <p:nvPr/>
          </p:nvSpPr>
          <p:spPr>
            <a:xfrm>
              <a:off x="1382441" y="2238146"/>
              <a:ext cx="452367" cy="276999"/>
            </a:xfrm>
            <a:prstGeom prst="rect">
              <a:avLst/>
            </a:prstGeom>
            <a:noFill/>
          </p:spPr>
          <p:txBody>
            <a:bodyPr wrap="none" rtlCol="0">
              <a:spAutoFit/>
            </a:bodyPr>
            <a:lstStyle/>
            <a:p>
              <a:pPr algn="ctr"/>
              <a:r>
                <a:rPr lang="en-US" sz="1200" dirty="0">
                  <a:solidFill>
                    <a:schemeClr val="bg1"/>
                  </a:solidFill>
                </a:rPr>
                <a:t>50%</a:t>
              </a:r>
              <a:endParaRPr lang="id-ID" sz="1200" dirty="0">
                <a:solidFill>
                  <a:schemeClr val="bg1"/>
                </a:solidFill>
              </a:endParaRPr>
            </a:p>
          </p:txBody>
        </p:sp>
      </p:grpSp>
      <p:grpSp>
        <p:nvGrpSpPr>
          <p:cNvPr id="45" name="Group 44">
            <a:extLst>
              <a:ext uri="{FF2B5EF4-FFF2-40B4-BE49-F238E27FC236}">
                <a16:creationId xmlns:a16="http://schemas.microsoft.com/office/drawing/2014/main" id="{87B3867A-2EA1-4AF6-B0C3-1454C7F47144}"/>
              </a:ext>
            </a:extLst>
          </p:cNvPr>
          <p:cNvGrpSpPr/>
          <p:nvPr/>
        </p:nvGrpSpPr>
        <p:grpSpPr>
          <a:xfrm>
            <a:off x="3468771" y="2339762"/>
            <a:ext cx="492104" cy="492104"/>
            <a:chOff x="3981467" y="2130593"/>
            <a:chExt cx="492104" cy="492104"/>
          </a:xfrm>
        </p:grpSpPr>
        <p:sp>
          <p:nvSpPr>
            <p:cNvPr id="46" name="Oval 45">
              <a:extLst>
                <a:ext uri="{FF2B5EF4-FFF2-40B4-BE49-F238E27FC236}">
                  <a16:creationId xmlns:a16="http://schemas.microsoft.com/office/drawing/2014/main" id="{11D6E359-0B88-46EF-B032-100CA6F3216E}"/>
                </a:ext>
              </a:extLst>
            </p:cNvPr>
            <p:cNvSpPr/>
            <p:nvPr/>
          </p:nvSpPr>
          <p:spPr>
            <a:xfrm>
              <a:off x="3981467" y="2130593"/>
              <a:ext cx="492104" cy="492104"/>
            </a:xfrm>
            <a:prstGeom prst="ellipse">
              <a:avLst/>
            </a:prstGeom>
            <a:solidFill>
              <a:schemeClr val="accent2"/>
            </a:solidFill>
            <a:ln>
              <a:noFill/>
            </a:ln>
            <a:effectLst>
              <a:outerShdw blurRad="1905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TextBox 46">
              <a:extLst>
                <a:ext uri="{FF2B5EF4-FFF2-40B4-BE49-F238E27FC236}">
                  <a16:creationId xmlns:a16="http://schemas.microsoft.com/office/drawing/2014/main" id="{A643DDB8-B269-4EBA-B5F6-88F4E7745A5B}"/>
                </a:ext>
              </a:extLst>
            </p:cNvPr>
            <p:cNvSpPr txBox="1"/>
            <p:nvPr/>
          </p:nvSpPr>
          <p:spPr>
            <a:xfrm>
              <a:off x="4001335" y="2238146"/>
              <a:ext cx="452367" cy="276999"/>
            </a:xfrm>
            <a:prstGeom prst="rect">
              <a:avLst/>
            </a:prstGeom>
            <a:noFill/>
          </p:spPr>
          <p:txBody>
            <a:bodyPr wrap="none" rtlCol="0">
              <a:spAutoFit/>
            </a:bodyPr>
            <a:lstStyle/>
            <a:p>
              <a:pPr algn="ctr"/>
              <a:r>
                <a:rPr lang="en-US" sz="1200" dirty="0">
                  <a:solidFill>
                    <a:schemeClr val="bg1"/>
                  </a:solidFill>
                </a:rPr>
                <a:t>40%</a:t>
              </a:r>
              <a:endParaRPr lang="id-ID" sz="1200" dirty="0">
                <a:solidFill>
                  <a:schemeClr val="bg1"/>
                </a:solidFill>
              </a:endParaRPr>
            </a:p>
          </p:txBody>
        </p:sp>
      </p:grpSp>
      <p:sp>
        <p:nvSpPr>
          <p:cNvPr id="48" name="TextBox 47">
            <a:extLst>
              <a:ext uri="{FF2B5EF4-FFF2-40B4-BE49-F238E27FC236}">
                <a16:creationId xmlns:a16="http://schemas.microsoft.com/office/drawing/2014/main" id="{60AFF66B-E0F2-41EC-B544-777EA0C286DB}"/>
              </a:ext>
            </a:extLst>
          </p:cNvPr>
          <p:cNvSpPr txBox="1"/>
          <p:nvPr/>
        </p:nvSpPr>
        <p:spPr>
          <a:xfrm flipH="1">
            <a:off x="847211" y="2933562"/>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53" name="TextBox 52">
            <a:extLst>
              <a:ext uri="{FF2B5EF4-FFF2-40B4-BE49-F238E27FC236}">
                <a16:creationId xmlns:a16="http://schemas.microsoft.com/office/drawing/2014/main" id="{6B21D10B-EFFF-43ED-B9A6-4BE1E7A14805}"/>
              </a:ext>
            </a:extLst>
          </p:cNvPr>
          <p:cNvSpPr txBox="1"/>
          <p:nvPr/>
        </p:nvSpPr>
        <p:spPr>
          <a:xfrm flipH="1">
            <a:off x="3394959" y="2915977"/>
            <a:ext cx="2309883" cy="461665"/>
          </a:xfrm>
          <a:prstGeom prst="rect">
            <a:avLst/>
          </a:prstGeom>
          <a:noFill/>
        </p:spPr>
        <p:txBody>
          <a:bodyPr wrap="square" rtlCol="0">
            <a:spAutoFit/>
          </a:bodyPr>
          <a:lstStyle/>
          <a:p>
            <a:r>
              <a:rPr lang="id-ID" sz="1200" dirty="0">
                <a:solidFill>
                  <a:schemeClr val="bg1">
                    <a:lumMod val="65000"/>
                  </a:schemeClr>
                </a:solidFill>
              </a:rPr>
              <a:t>Lorem ipsum dolor sit amet put any thing here</a:t>
            </a:r>
            <a:endParaRPr lang="en-US" sz="1200" b="1" dirty="0">
              <a:solidFill>
                <a:schemeClr val="bg1">
                  <a:lumMod val="65000"/>
                </a:schemeClr>
              </a:solidFill>
            </a:endParaRPr>
          </a:p>
        </p:txBody>
      </p:sp>
      <p:sp>
        <p:nvSpPr>
          <p:cNvPr id="59" name="TextBox 58">
            <a:extLst>
              <a:ext uri="{FF2B5EF4-FFF2-40B4-BE49-F238E27FC236}">
                <a16:creationId xmlns:a16="http://schemas.microsoft.com/office/drawing/2014/main" id="{BD0B4663-BD94-437A-9A2F-997423F4934A}"/>
              </a:ext>
            </a:extLst>
          </p:cNvPr>
          <p:cNvSpPr txBox="1"/>
          <p:nvPr/>
        </p:nvSpPr>
        <p:spPr>
          <a:xfrm flipH="1">
            <a:off x="4081434" y="2360980"/>
            <a:ext cx="2153059" cy="367359"/>
          </a:xfrm>
          <a:prstGeom prst="rect">
            <a:avLst/>
          </a:prstGeom>
          <a:noFill/>
        </p:spPr>
        <p:txBody>
          <a:bodyPr wrap="none" rtlCol="0">
            <a:noAutofit/>
          </a:bodyPr>
          <a:lstStyle/>
          <a:p>
            <a:r>
              <a:rPr lang="en-US" sz="1600" dirty="0">
                <a:solidFill>
                  <a:schemeClr val="accent2"/>
                </a:solidFill>
                <a:ea typeface="Lato" panose="020F0502020204030203" pitchFamily="34" charset="0"/>
                <a:cs typeface="Segoe UI Light" panose="020B0502040204020203" pitchFamily="34" charset="0"/>
              </a:rPr>
              <a:t>Option Two</a:t>
            </a:r>
            <a:endParaRPr lang="id-ID" sz="1600" dirty="0">
              <a:solidFill>
                <a:schemeClr val="accent2"/>
              </a:solidFill>
              <a:ea typeface="Lato" panose="020F0502020204030203" pitchFamily="34" charset="0"/>
              <a:cs typeface="Segoe UI Light" panose="020B0502040204020203" pitchFamily="34" charset="0"/>
            </a:endParaRPr>
          </a:p>
        </p:txBody>
      </p:sp>
      <p:sp>
        <p:nvSpPr>
          <p:cNvPr id="60" name="Rectangle 59">
            <a:extLst>
              <a:ext uri="{FF2B5EF4-FFF2-40B4-BE49-F238E27FC236}">
                <a16:creationId xmlns:a16="http://schemas.microsoft.com/office/drawing/2014/main" id="{98ACD96D-5795-484B-8B6E-6EBB6380C55E}"/>
              </a:ext>
            </a:extLst>
          </p:cNvPr>
          <p:cNvSpPr/>
          <p:nvPr/>
        </p:nvSpPr>
        <p:spPr>
          <a:xfrm>
            <a:off x="868098" y="1035102"/>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Project Details</a:t>
            </a:r>
          </a:p>
        </p:txBody>
      </p:sp>
      <p:sp>
        <p:nvSpPr>
          <p:cNvPr id="61" name="Rectangle 60">
            <a:extLst>
              <a:ext uri="{FF2B5EF4-FFF2-40B4-BE49-F238E27FC236}">
                <a16:creationId xmlns:a16="http://schemas.microsoft.com/office/drawing/2014/main" id="{B4A0511C-03D4-458A-A85B-AD7EA1621ECC}"/>
              </a:ext>
            </a:extLst>
          </p:cNvPr>
          <p:cNvSpPr/>
          <p:nvPr/>
        </p:nvSpPr>
        <p:spPr>
          <a:xfrm>
            <a:off x="868098" y="1720662"/>
            <a:ext cx="4902551" cy="382092"/>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a:t>
            </a:r>
            <a:endParaRPr lang="en-US" sz="1400" dirty="0">
              <a:solidFill>
                <a:schemeClr val="bg1">
                  <a:lumMod val="65000"/>
                </a:schemeClr>
              </a:solidFill>
              <a:cs typeface="Segoe UI Light" panose="020B0502040204020203" pitchFamily="34" charset="0"/>
            </a:endParaRPr>
          </a:p>
        </p:txBody>
      </p:sp>
      <p:sp>
        <p:nvSpPr>
          <p:cNvPr id="62" name="Rectangle 61">
            <a:extLst>
              <a:ext uri="{FF2B5EF4-FFF2-40B4-BE49-F238E27FC236}">
                <a16:creationId xmlns:a16="http://schemas.microsoft.com/office/drawing/2014/main" id="{1263EFE0-616B-47D3-9896-028B605EEF1E}"/>
              </a:ext>
            </a:extLst>
          </p:cNvPr>
          <p:cNvSpPr/>
          <p:nvPr/>
        </p:nvSpPr>
        <p:spPr>
          <a:xfrm>
            <a:off x="872292" y="76360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63" name="TextBox 62">
            <a:extLst>
              <a:ext uri="{FF2B5EF4-FFF2-40B4-BE49-F238E27FC236}">
                <a16:creationId xmlns:a16="http://schemas.microsoft.com/office/drawing/2014/main" id="{5948AFC3-1ED7-4155-9AF6-CFAACFA81C29}"/>
              </a:ext>
            </a:extLst>
          </p:cNvPr>
          <p:cNvSpPr txBox="1"/>
          <p:nvPr/>
        </p:nvSpPr>
        <p:spPr>
          <a:xfrm>
            <a:off x="851961" y="3991416"/>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64" name="TextBox 63">
            <a:extLst>
              <a:ext uri="{FF2B5EF4-FFF2-40B4-BE49-F238E27FC236}">
                <a16:creationId xmlns:a16="http://schemas.microsoft.com/office/drawing/2014/main" id="{31FE7026-A10A-455C-9C21-85537BB28A06}"/>
              </a:ext>
            </a:extLst>
          </p:cNvPr>
          <p:cNvSpPr txBox="1"/>
          <p:nvPr/>
        </p:nvSpPr>
        <p:spPr>
          <a:xfrm>
            <a:off x="851960" y="4501500"/>
            <a:ext cx="2704302" cy="956416"/>
          </a:xfrm>
          <a:prstGeom prst="rect">
            <a:avLst/>
          </a:prstGeom>
          <a:noFill/>
        </p:spPr>
        <p:txBody>
          <a:bodyPr wrap="square" lIns="91440" tIns="45720" rIns="91440" bIns="45720" rtlCol="0">
            <a:spAutoFit/>
          </a:bodyPr>
          <a:lstStyle/>
          <a:p>
            <a:pPr>
              <a:lnSpc>
                <a:spcPct val="150000"/>
              </a:lnSpc>
            </a:pPr>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a:t>
            </a:r>
            <a:endParaRPr lang="en-US" sz="1200" dirty="0">
              <a:solidFill>
                <a:schemeClr val="bg1">
                  <a:lumMod val="65000"/>
                </a:schemeClr>
              </a:solidFill>
              <a:ea typeface="Roboto Thin" charset="0"/>
              <a:cs typeface="Roboto Thin" charset="0"/>
            </a:endParaRPr>
          </a:p>
        </p:txBody>
      </p:sp>
    </p:spTree>
    <p:extLst>
      <p:ext uri="{BB962C8B-B14F-4D97-AF65-F5344CB8AC3E}">
        <p14:creationId xmlns:p14="http://schemas.microsoft.com/office/powerpoint/2010/main" val="41212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397000" y="866136"/>
            <a:ext cx="5219700" cy="847374"/>
            <a:chOff x="6464300" y="942336"/>
            <a:chExt cx="5219700" cy="847374"/>
          </a:xfrm>
        </p:grpSpPr>
        <p:sp>
          <p:nvSpPr>
            <p:cNvPr id="5" name="Parallelogram 4"/>
            <p:cNvSpPr/>
            <p:nvPr/>
          </p:nvSpPr>
          <p:spPr>
            <a:xfrm>
              <a:off x="6464300" y="942336"/>
              <a:ext cx="5219700" cy="847374"/>
            </a:xfrm>
            <a:prstGeom prst="parallelogram">
              <a:avLst>
                <a:gd name="adj" fmla="val 540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TextBox 5"/>
            <p:cNvSpPr txBox="1"/>
            <p:nvPr/>
          </p:nvSpPr>
          <p:spPr>
            <a:xfrm>
              <a:off x="6972444" y="1012080"/>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01</a:t>
              </a:r>
            </a:p>
          </p:txBody>
        </p:sp>
        <p:sp>
          <p:nvSpPr>
            <p:cNvPr id="7" name="Rectangle 6"/>
            <p:cNvSpPr/>
            <p:nvPr/>
          </p:nvSpPr>
          <p:spPr>
            <a:xfrm>
              <a:off x="7693316" y="1136872"/>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8" name="Group 7"/>
          <p:cNvGrpSpPr/>
          <p:nvPr/>
        </p:nvGrpSpPr>
        <p:grpSpPr>
          <a:xfrm>
            <a:off x="1397000" y="2560884"/>
            <a:ext cx="5219700" cy="847374"/>
            <a:chOff x="6464300" y="2637084"/>
            <a:chExt cx="5219700" cy="847374"/>
          </a:xfrm>
        </p:grpSpPr>
        <p:sp>
          <p:nvSpPr>
            <p:cNvPr id="9" name="Parallelogram 8"/>
            <p:cNvSpPr/>
            <p:nvPr/>
          </p:nvSpPr>
          <p:spPr>
            <a:xfrm>
              <a:off x="6464300" y="2637084"/>
              <a:ext cx="5219700" cy="847374"/>
            </a:xfrm>
            <a:prstGeom prst="parallelogram">
              <a:avLst>
                <a:gd name="adj" fmla="val 5407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TextBox 9"/>
            <p:cNvSpPr txBox="1"/>
            <p:nvPr/>
          </p:nvSpPr>
          <p:spPr>
            <a:xfrm>
              <a:off x="6972445" y="2664947"/>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03</a:t>
              </a:r>
            </a:p>
          </p:txBody>
        </p:sp>
        <p:sp>
          <p:nvSpPr>
            <p:cNvPr id="11" name="Rectangle 10"/>
            <p:cNvSpPr/>
            <p:nvPr/>
          </p:nvSpPr>
          <p:spPr>
            <a:xfrm>
              <a:off x="7693316" y="2789739"/>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12" name="Group 11"/>
          <p:cNvGrpSpPr/>
          <p:nvPr/>
        </p:nvGrpSpPr>
        <p:grpSpPr>
          <a:xfrm>
            <a:off x="1397000" y="4255631"/>
            <a:ext cx="5219700" cy="847374"/>
            <a:chOff x="6464300" y="4331831"/>
            <a:chExt cx="5219700" cy="847374"/>
          </a:xfrm>
        </p:grpSpPr>
        <p:sp>
          <p:nvSpPr>
            <p:cNvPr id="13" name="Parallelogram 12"/>
            <p:cNvSpPr/>
            <p:nvPr/>
          </p:nvSpPr>
          <p:spPr>
            <a:xfrm>
              <a:off x="6464300" y="4331831"/>
              <a:ext cx="5219700" cy="847374"/>
            </a:xfrm>
            <a:prstGeom prst="parallelogram">
              <a:avLst>
                <a:gd name="adj" fmla="val 5407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TextBox 13"/>
            <p:cNvSpPr txBox="1"/>
            <p:nvPr/>
          </p:nvSpPr>
          <p:spPr>
            <a:xfrm>
              <a:off x="6976427" y="4401474"/>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05</a:t>
              </a:r>
            </a:p>
          </p:txBody>
        </p:sp>
        <p:sp>
          <p:nvSpPr>
            <p:cNvPr id="15" name="Rectangle 14"/>
            <p:cNvSpPr/>
            <p:nvPr/>
          </p:nvSpPr>
          <p:spPr>
            <a:xfrm>
              <a:off x="7697299" y="4504734"/>
              <a:ext cx="3696344" cy="501419"/>
            </a:xfrm>
            <a:prstGeom prst="rect">
              <a:avLst/>
            </a:prstGeom>
          </p:spPr>
          <p:txBody>
            <a:bodyPr wrap="square">
              <a:spAutoFit/>
            </a:bodyPr>
            <a:lstStyle/>
            <a:p>
              <a:pPr lvl="0">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16" name="Group 15"/>
          <p:cNvGrpSpPr/>
          <p:nvPr/>
        </p:nvGrpSpPr>
        <p:grpSpPr>
          <a:xfrm>
            <a:off x="876300" y="1713510"/>
            <a:ext cx="5219700" cy="847374"/>
            <a:chOff x="5943600" y="1789710"/>
            <a:chExt cx="5219700" cy="847374"/>
          </a:xfrm>
        </p:grpSpPr>
        <p:sp>
          <p:nvSpPr>
            <p:cNvPr id="17" name="Parallelogram 16"/>
            <p:cNvSpPr/>
            <p:nvPr/>
          </p:nvSpPr>
          <p:spPr>
            <a:xfrm flipH="1">
              <a:off x="5943600" y="1789710"/>
              <a:ext cx="5219700" cy="847374"/>
            </a:xfrm>
            <a:prstGeom prst="parallelogram">
              <a:avLst>
                <a:gd name="adj" fmla="val 540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TextBox 17"/>
            <p:cNvSpPr txBox="1"/>
            <p:nvPr/>
          </p:nvSpPr>
          <p:spPr>
            <a:xfrm>
              <a:off x="10041650" y="1852607"/>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02</a:t>
              </a:r>
            </a:p>
          </p:txBody>
        </p:sp>
        <p:sp>
          <p:nvSpPr>
            <p:cNvPr id="19" name="Rectangle 18"/>
            <p:cNvSpPr/>
            <p:nvPr/>
          </p:nvSpPr>
          <p:spPr>
            <a:xfrm>
              <a:off x="6298455" y="1962713"/>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20" name="Group 19"/>
          <p:cNvGrpSpPr/>
          <p:nvPr/>
        </p:nvGrpSpPr>
        <p:grpSpPr>
          <a:xfrm>
            <a:off x="876300" y="3408258"/>
            <a:ext cx="5219700" cy="847374"/>
            <a:chOff x="5943600" y="3484458"/>
            <a:chExt cx="5219700" cy="847374"/>
          </a:xfrm>
        </p:grpSpPr>
        <p:sp>
          <p:nvSpPr>
            <p:cNvPr id="21" name="Parallelogram 20"/>
            <p:cNvSpPr/>
            <p:nvPr/>
          </p:nvSpPr>
          <p:spPr>
            <a:xfrm flipH="1">
              <a:off x="5943600" y="3484458"/>
              <a:ext cx="5219700" cy="847374"/>
            </a:xfrm>
            <a:prstGeom prst="parallelogram">
              <a:avLst>
                <a:gd name="adj" fmla="val 5407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ln w="0"/>
                <a:solidFill>
                  <a:schemeClr val="tx1"/>
                </a:solidFill>
                <a:effectLst>
                  <a:outerShdw blurRad="38100" dist="19050" dir="2700000" algn="tl" rotWithShape="0">
                    <a:schemeClr val="dk1">
                      <a:alpha val="40000"/>
                    </a:schemeClr>
                  </a:outerShdw>
                </a:effectLst>
              </a:endParaRPr>
            </a:p>
          </p:txBody>
        </p:sp>
        <p:sp>
          <p:nvSpPr>
            <p:cNvPr id="22" name="TextBox 21"/>
            <p:cNvSpPr txBox="1"/>
            <p:nvPr/>
          </p:nvSpPr>
          <p:spPr>
            <a:xfrm>
              <a:off x="10041650" y="3505474"/>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04</a:t>
              </a:r>
            </a:p>
          </p:txBody>
        </p:sp>
        <p:sp>
          <p:nvSpPr>
            <p:cNvPr id="23" name="Rectangle 22"/>
            <p:cNvSpPr/>
            <p:nvPr/>
          </p:nvSpPr>
          <p:spPr>
            <a:xfrm>
              <a:off x="6298455" y="3615580"/>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grpSp>
        <p:nvGrpSpPr>
          <p:cNvPr id="24" name="Group 23"/>
          <p:cNvGrpSpPr/>
          <p:nvPr/>
        </p:nvGrpSpPr>
        <p:grpSpPr>
          <a:xfrm>
            <a:off x="876300" y="5103005"/>
            <a:ext cx="5219700" cy="847374"/>
            <a:chOff x="5943600" y="5179205"/>
            <a:chExt cx="5219700" cy="847374"/>
          </a:xfrm>
        </p:grpSpPr>
        <p:sp>
          <p:nvSpPr>
            <p:cNvPr id="25" name="Parallelogram 24"/>
            <p:cNvSpPr/>
            <p:nvPr/>
          </p:nvSpPr>
          <p:spPr>
            <a:xfrm flipH="1">
              <a:off x="5943600" y="5179205"/>
              <a:ext cx="5219700" cy="847374"/>
            </a:xfrm>
            <a:prstGeom prst="parallelogram">
              <a:avLst>
                <a:gd name="adj" fmla="val 5407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TextBox 25"/>
            <p:cNvSpPr txBox="1"/>
            <p:nvPr/>
          </p:nvSpPr>
          <p:spPr>
            <a:xfrm>
              <a:off x="10045632" y="5242001"/>
              <a:ext cx="704039" cy="707886"/>
            </a:xfrm>
            <a:prstGeom prst="rect">
              <a:avLst/>
            </a:prstGeom>
            <a:noFill/>
          </p:spPr>
          <p:txBody>
            <a:bodyPr wrap="none" rtlCol="0" anchor="ctr">
              <a:spAutoFit/>
            </a:bodyPr>
            <a:lstStyle/>
            <a:p>
              <a:pPr algn="ctr"/>
              <a:r>
                <a:rPr lang="id-ID" sz="4000" dirty="0">
                  <a:solidFill>
                    <a:schemeClr val="bg1"/>
                  </a:solidFill>
                  <a:ea typeface="Roboto Light" panose="02000000000000000000" pitchFamily="2" charset="0"/>
                  <a:cs typeface="Arial"/>
                </a:rPr>
                <a:t>06</a:t>
              </a:r>
            </a:p>
          </p:txBody>
        </p:sp>
        <p:sp>
          <p:nvSpPr>
            <p:cNvPr id="27" name="Rectangle 26"/>
            <p:cNvSpPr/>
            <p:nvPr/>
          </p:nvSpPr>
          <p:spPr>
            <a:xfrm>
              <a:off x="6302438" y="5352107"/>
              <a:ext cx="3696344" cy="501419"/>
            </a:xfrm>
            <a:prstGeom prst="rect">
              <a:avLst/>
            </a:prstGeom>
          </p:spPr>
          <p:txBody>
            <a:bodyPr wrap="square">
              <a:spAutoFit/>
            </a:bodyPr>
            <a:lstStyle/>
            <a:p>
              <a:pPr lvl="0" algn="r">
                <a:lnSpc>
                  <a:spcPct val="114000"/>
                </a:lnSpc>
                <a:spcBef>
                  <a:spcPts val="3700"/>
                </a:spcBef>
                <a:defRPr/>
              </a:pPr>
              <a:r>
                <a:rPr lang="id-ID" sz="1200" dirty="0">
                  <a:solidFill>
                    <a:schemeClr val="bg1"/>
                  </a:solidFill>
                  <a:cs typeface="Segoe UI" panose="020B0502040204020203" pitchFamily="34" charset="0"/>
                </a:rPr>
                <a:t>Ut wisi enim ad minim veniam, quis nostrud exerci tation ullamcorper nibh.</a:t>
              </a:r>
            </a:p>
          </p:txBody>
        </p:sp>
      </p:grpSp>
      <p:sp>
        <p:nvSpPr>
          <p:cNvPr id="37" name="TextBox 36">
            <a:extLst>
              <a:ext uri="{FF2B5EF4-FFF2-40B4-BE49-F238E27FC236}">
                <a16:creationId xmlns:a16="http://schemas.microsoft.com/office/drawing/2014/main" id="{C3A09EAA-4057-4753-9853-5C2032D09091}"/>
              </a:ext>
            </a:extLst>
          </p:cNvPr>
          <p:cNvSpPr txBox="1"/>
          <p:nvPr/>
        </p:nvSpPr>
        <p:spPr>
          <a:xfrm>
            <a:off x="7289450" y="3257574"/>
            <a:ext cx="2616550" cy="369332"/>
          </a:xfrm>
          <a:prstGeom prst="rect">
            <a:avLst/>
          </a:prstGeom>
          <a:noFill/>
        </p:spPr>
        <p:txBody>
          <a:bodyPr wrap="square" rtlCol="0">
            <a:spAutoFit/>
          </a:bodyPr>
          <a:lstStyle/>
          <a:p>
            <a:r>
              <a:rPr lang="id-ID" b="1" dirty="0">
                <a:solidFill>
                  <a:schemeClr val="tx1">
                    <a:lumMod val="85000"/>
                    <a:lumOff val="15000"/>
                  </a:schemeClr>
                </a:solidFill>
              </a:rPr>
              <a:t>Company </a:t>
            </a:r>
            <a:r>
              <a:rPr lang="en-US" b="1" dirty="0">
                <a:solidFill>
                  <a:schemeClr val="accent3"/>
                </a:solidFill>
              </a:rPr>
              <a:t>Target</a:t>
            </a:r>
            <a:endParaRPr lang="id-ID" b="1" dirty="0">
              <a:solidFill>
                <a:schemeClr val="accent3"/>
              </a:solidFill>
            </a:endParaRPr>
          </a:p>
        </p:txBody>
      </p:sp>
      <p:sp>
        <p:nvSpPr>
          <p:cNvPr id="38" name="TextBox 37">
            <a:extLst>
              <a:ext uri="{FF2B5EF4-FFF2-40B4-BE49-F238E27FC236}">
                <a16:creationId xmlns:a16="http://schemas.microsoft.com/office/drawing/2014/main" id="{3F7CE0D0-7F5D-45B5-960D-409B52D6FD0C}"/>
              </a:ext>
            </a:extLst>
          </p:cNvPr>
          <p:cNvSpPr txBox="1"/>
          <p:nvPr/>
        </p:nvSpPr>
        <p:spPr>
          <a:xfrm>
            <a:off x="7289449" y="3698458"/>
            <a:ext cx="4026251" cy="502766"/>
          </a:xfrm>
          <a:prstGeom prst="rect">
            <a:avLst/>
          </a:prstGeom>
          <a:noFill/>
        </p:spPr>
        <p:txBody>
          <a:bodyPr wrap="square" lIns="91440" tIns="45720" rIns="91440" bIns="45720" rtlCol="0">
            <a:spAutoFit/>
          </a:bodyPr>
          <a:lstStyle/>
          <a:p>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39" name="TextBox 38">
            <a:extLst>
              <a:ext uri="{FF2B5EF4-FFF2-40B4-BE49-F238E27FC236}">
                <a16:creationId xmlns:a16="http://schemas.microsoft.com/office/drawing/2014/main" id="{A9DF0D52-2EFD-40D1-9C48-7B9E8130ABFE}"/>
              </a:ext>
            </a:extLst>
          </p:cNvPr>
          <p:cNvSpPr txBox="1"/>
          <p:nvPr/>
        </p:nvSpPr>
        <p:spPr>
          <a:xfrm>
            <a:off x="7289450" y="4706638"/>
            <a:ext cx="2616550" cy="369332"/>
          </a:xfrm>
          <a:prstGeom prst="rect">
            <a:avLst/>
          </a:prstGeom>
          <a:noFill/>
        </p:spPr>
        <p:txBody>
          <a:bodyPr wrap="square" rtlCol="0">
            <a:spAutoFit/>
          </a:bodyPr>
          <a:lstStyle/>
          <a:p>
            <a:r>
              <a:rPr lang="id-ID" b="1" dirty="0">
                <a:solidFill>
                  <a:schemeClr val="tx1">
                    <a:lumMod val="85000"/>
                    <a:lumOff val="15000"/>
                  </a:schemeClr>
                </a:solidFill>
              </a:rPr>
              <a:t>201</a:t>
            </a:r>
            <a:r>
              <a:rPr lang="en-US" b="1" dirty="0">
                <a:solidFill>
                  <a:schemeClr val="tx1">
                    <a:lumMod val="85000"/>
                    <a:lumOff val="15000"/>
                  </a:schemeClr>
                </a:solidFill>
              </a:rPr>
              <a:t>8</a:t>
            </a:r>
            <a:r>
              <a:rPr lang="id-ID" b="1" dirty="0">
                <a:solidFill>
                  <a:schemeClr val="tx1">
                    <a:lumMod val="85000"/>
                    <a:lumOff val="15000"/>
                  </a:schemeClr>
                </a:solidFill>
              </a:rPr>
              <a:t> </a:t>
            </a:r>
            <a:r>
              <a:rPr lang="id-ID" b="1" dirty="0">
                <a:solidFill>
                  <a:schemeClr val="accent2"/>
                </a:solidFill>
              </a:rPr>
              <a:t>Project</a:t>
            </a:r>
            <a:r>
              <a:rPr lang="id-ID" b="1" dirty="0">
                <a:solidFill>
                  <a:schemeClr val="tx1">
                    <a:lumMod val="85000"/>
                    <a:lumOff val="15000"/>
                  </a:schemeClr>
                </a:solidFill>
              </a:rPr>
              <a:t> Planning</a:t>
            </a:r>
          </a:p>
        </p:txBody>
      </p:sp>
      <p:sp>
        <p:nvSpPr>
          <p:cNvPr id="40" name="TextBox 39">
            <a:extLst>
              <a:ext uri="{FF2B5EF4-FFF2-40B4-BE49-F238E27FC236}">
                <a16:creationId xmlns:a16="http://schemas.microsoft.com/office/drawing/2014/main" id="{C4BB68C4-5E42-40BC-B048-CF5FB0DDD40E}"/>
              </a:ext>
            </a:extLst>
          </p:cNvPr>
          <p:cNvSpPr txBox="1"/>
          <p:nvPr/>
        </p:nvSpPr>
        <p:spPr>
          <a:xfrm>
            <a:off x="7289449" y="5147522"/>
            <a:ext cx="4026251" cy="502766"/>
          </a:xfrm>
          <a:prstGeom prst="rect">
            <a:avLst/>
          </a:prstGeom>
          <a:noFill/>
        </p:spPr>
        <p:txBody>
          <a:bodyPr wrap="square" lIns="91440" tIns="45720" rIns="91440" bIns="45720" rtlCol="0">
            <a:spAutoFit/>
          </a:bodyPr>
          <a:lstStyle/>
          <a:p>
            <a:r>
              <a:rPr lang="id-ID" sz="1467" b="1" dirty="0">
                <a:solidFill>
                  <a:schemeClr val="tx1">
                    <a:lumMod val="85000"/>
                    <a:lumOff val="15000"/>
                  </a:schemeClr>
                </a:solidFill>
                <a:cs typeface="Calibri"/>
              </a:rPr>
              <a:t>Lorem ipsum </a:t>
            </a:r>
            <a:r>
              <a:rPr lang="id-ID" sz="1200" dirty="0">
                <a:solidFill>
                  <a:schemeClr val="bg1">
                    <a:lumMod val="65000"/>
                  </a:schemeClr>
                </a:solidFill>
                <a:cs typeface="Calibri Light"/>
              </a:rPr>
              <a:t>dolor sit amet consectetuer adipiscing elit, sed diam nonummy nibh euismod tincidunt ut</a:t>
            </a:r>
            <a:endParaRPr lang="en-US" sz="1200" dirty="0">
              <a:solidFill>
                <a:schemeClr val="bg1">
                  <a:lumMod val="65000"/>
                </a:schemeClr>
              </a:solidFill>
              <a:ea typeface="Roboto Thin" charset="0"/>
              <a:cs typeface="Roboto Thin" charset="0"/>
            </a:endParaRPr>
          </a:p>
        </p:txBody>
      </p:sp>
      <p:sp>
        <p:nvSpPr>
          <p:cNvPr id="41" name="Rectangle 40">
            <a:extLst>
              <a:ext uri="{FF2B5EF4-FFF2-40B4-BE49-F238E27FC236}">
                <a16:creationId xmlns:a16="http://schemas.microsoft.com/office/drawing/2014/main" id="{92D9D9B5-838F-4FB0-8587-5D395C8A08FA}"/>
              </a:ext>
            </a:extLst>
          </p:cNvPr>
          <p:cNvSpPr/>
          <p:nvPr/>
        </p:nvSpPr>
        <p:spPr>
          <a:xfrm>
            <a:off x="7289449" y="1454460"/>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2" name="Rectangle 41">
            <a:extLst>
              <a:ext uri="{FF2B5EF4-FFF2-40B4-BE49-F238E27FC236}">
                <a16:creationId xmlns:a16="http://schemas.microsoft.com/office/drawing/2014/main" id="{B9C71C9D-F5D3-4478-A9AA-7041AA0EE19D}"/>
              </a:ext>
            </a:extLst>
          </p:cNvPr>
          <p:cNvSpPr/>
          <p:nvPr/>
        </p:nvSpPr>
        <p:spPr>
          <a:xfrm>
            <a:off x="7289449" y="2140020"/>
            <a:ext cx="460830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3" name="Rectangle 42">
            <a:extLst>
              <a:ext uri="{FF2B5EF4-FFF2-40B4-BE49-F238E27FC236}">
                <a16:creationId xmlns:a16="http://schemas.microsoft.com/office/drawing/2014/main" id="{0F75A2EF-3F8B-4E61-81B1-CDD992B9DFA7}"/>
              </a:ext>
            </a:extLst>
          </p:cNvPr>
          <p:cNvSpPr/>
          <p:nvPr/>
        </p:nvSpPr>
        <p:spPr>
          <a:xfrm>
            <a:off x="7293643" y="1182964"/>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381403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p:cNvGrpSpPr/>
          <p:nvPr/>
        </p:nvGrpSpPr>
        <p:grpSpPr>
          <a:xfrm>
            <a:off x="5278045" y="609600"/>
            <a:ext cx="3697506" cy="5597560"/>
            <a:chOff x="4254787" y="609600"/>
            <a:chExt cx="3697506" cy="5597560"/>
          </a:xfrm>
        </p:grpSpPr>
        <p:grpSp>
          <p:nvGrpSpPr>
            <p:cNvPr id="16" name="Group 15"/>
            <p:cNvGrpSpPr/>
            <p:nvPr/>
          </p:nvGrpSpPr>
          <p:grpSpPr>
            <a:xfrm>
              <a:off x="5035974" y="4510440"/>
              <a:ext cx="2244866" cy="1696720"/>
              <a:chOff x="3700534" y="1036715"/>
              <a:chExt cx="6159353" cy="4655379"/>
            </a:xfrm>
          </p:grpSpPr>
          <p:sp>
            <p:nvSpPr>
              <p:cNvPr id="3" name="Rectangle: Rounded Corners 2"/>
              <p:cNvSpPr/>
              <p:nvPr/>
            </p:nvSpPr>
            <p:spPr>
              <a:xfrm>
                <a:off x="4748212" y="1949450"/>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p:cNvSpPr/>
              <p:nvPr/>
            </p:nvSpPr>
            <p:spPr>
              <a:xfrm>
                <a:off x="4748212" y="2250622"/>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p:cNvSpPr/>
              <p:nvPr/>
            </p:nvSpPr>
            <p:spPr>
              <a:xfrm>
                <a:off x="4748212" y="2540908"/>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4748212" y="2842080"/>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p:cNvSpPr/>
              <p:nvPr/>
            </p:nvSpPr>
            <p:spPr>
              <a:xfrm>
                <a:off x="4748212" y="3127828"/>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p:cNvSpPr/>
              <p:nvPr/>
            </p:nvSpPr>
            <p:spPr>
              <a:xfrm>
                <a:off x="4748212" y="3429000"/>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p:cNvSpPr/>
              <p:nvPr/>
            </p:nvSpPr>
            <p:spPr>
              <a:xfrm>
                <a:off x="4748212" y="3719286"/>
                <a:ext cx="4064000" cy="290286"/>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p:cNvSpPr/>
              <p:nvPr/>
            </p:nvSpPr>
            <p:spPr>
              <a:xfrm>
                <a:off x="4748212" y="4020458"/>
                <a:ext cx="4064000" cy="290286"/>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flipV="1">
                <a:off x="4748212" y="4299858"/>
                <a:ext cx="4064000" cy="1392236"/>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5746749" y="4983233"/>
                <a:ext cx="2069197" cy="708861"/>
                <a:chOff x="5746749" y="4983233"/>
                <a:chExt cx="2069197" cy="708861"/>
              </a:xfrm>
            </p:grpSpPr>
            <p:sp>
              <p:nvSpPr>
                <p:cNvPr id="12" name="Isosceles Triangle 11"/>
                <p:cNvSpPr/>
                <p:nvPr/>
              </p:nvSpPr>
              <p:spPr>
                <a:xfrm flipV="1">
                  <a:off x="5746749" y="4983233"/>
                  <a:ext cx="2069197" cy="708861"/>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6613297" y="5358265"/>
                  <a:ext cx="333829" cy="33382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Flowchart: Manual Operation 14"/>
              <p:cNvSpPr/>
              <p:nvPr/>
            </p:nvSpPr>
            <p:spPr>
              <a:xfrm>
                <a:off x="3700534" y="1036715"/>
                <a:ext cx="6159353" cy="907291"/>
              </a:xfrm>
              <a:prstGeom prst="flowChartManualOperation">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240"/>
            <p:cNvSpPr>
              <a:spLocks noEditPoints="1"/>
            </p:cNvSpPr>
            <p:nvPr/>
          </p:nvSpPr>
          <p:spPr bwMode="auto">
            <a:xfrm>
              <a:off x="6252064" y="1936675"/>
              <a:ext cx="1700229" cy="1700228"/>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2"/>
                </a:gs>
                <a:gs pos="100000">
                  <a:schemeClr val="accent2">
                    <a:lumMod val="50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2" name="Oval 21"/>
            <p:cNvSpPr/>
            <p:nvPr/>
          </p:nvSpPr>
          <p:spPr>
            <a:xfrm>
              <a:off x="6493400" y="2178011"/>
              <a:ext cx="1217557" cy="1217557"/>
            </a:xfrm>
            <a:prstGeom prst="ellipse">
              <a:avLst/>
            </a:prstGeom>
            <a:gradFill flip="none" rotWithShape="1">
              <a:gsLst>
                <a:gs pos="22000">
                  <a:schemeClr val="accent2"/>
                </a:gs>
                <a:gs pos="70000">
                  <a:schemeClr val="accent2">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24"/>
            <p:cNvSpPr>
              <a:spLocks noChangeArrowheads="1"/>
            </p:cNvSpPr>
            <p:nvPr/>
          </p:nvSpPr>
          <p:spPr bwMode="auto">
            <a:xfrm>
              <a:off x="6845574" y="2582962"/>
              <a:ext cx="513209" cy="407654"/>
            </a:xfrm>
            <a:custGeom>
              <a:avLst/>
              <a:gdLst>
                <a:gd name="T0" fmla="*/ 111694 w 497"/>
                <a:gd name="T1" fmla="*/ 66842 h 399"/>
                <a:gd name="T2" fmla="*/ 111694 w 497"/>
                <a:gd name="T3" fmla="*/ 66842 h 399"/>
                <a:gd name="T4" fmla="*/ 79717 w 497"/>
                <a:gd name="T5" fmla="*/ 98481 h 399"/>
                <a:gd name="T6" fmla="*/ 111694 w 497"/>
                <a:gd name="T7" fmla="*/ 130119 h 399"/>
                <a:gd name="T8" fmla="*/ 143671 w 497"/>
                <a:gd name="T9" fmla="*/ 98481 h 399"/>
                <a:gd name="T10" fmla="*/ 111694 w 497"/>
                <a:gd name="T11" fmla="*/ 66842 h 399"/>
                <a:gd name="T12" fmla="*/ 199067 w 497"/>
                <a:gd name="T13" fmla="*/ 31193 h 399"/>
                <a:gd name="T14" fmla="*/ 199067 w 497"/>
                <a:gd name="T15" fmla="*/ 31193 h 399"/>
                <a:gd name="T16" fmla="*/ 175197 w 497"/>
                <a:gd name="T17" fmla="*/ 31193 h 399"/>
                <a:gd name="T18" fmla="*/ 163487 w 497"/>
                <a:gd name="T19" fmla="*/ 27182 h 399"/>
                <a:gd name="T20" fmla="*/ 159434 w 497"/>
                <a:gd name="T21" fmla="*/ 3565 h 399"/>
                <a:gd name="T22" fmla="*/ 147274 w 497"/>
                <a:gd name="T23" fmla="*/ 0 h 399"/>
                <a:gd name="T24" fmla="*/ 71610 w 497"/>
                <a:gd name="T25" fmla="*/ 0 h 399"/>
                <a:gd name="T26" fmla="*/ 63954 w 497"/>
                <a:gd name="T27" fmla="*/ 3565 h 399"/>
                <a:gd name="T28" fmla="*/ 55397 w 497"/>
                <a:gd name="T29" fmla="*/ 27182 h 399"/>
                <a:gd name="T30" fmla="*/ 47740 w 497"/>
                <a:gd name="T31" fmla="*/ 31193 h 399"/>
                <a:gd name="T32" fmla="*/ 23870 w 497"/>
                <a:gd name="T33" fmla="*/ 31193 h 399"/>
                <a:gd name="T34" fmla="*/ 0 w 497"/>
                <a:gd name="T35" fmla="*/ 54811 h 399"/>
                <a:gd name="T36" fmla="*/ 0 w 497"/>
                <a:gd name="T37" fmla="*/ 153737 h 399"/>
                <a:gd name="T38" fmla="*/ 23870 w 497"/>
                <a:gd name="T39" fmla="*/ 177354 h 399"/>
                <a:gd name="T40" fmla="*/ 199067 w 497"/>
                <a:gd name="T41" fmla="*/ 177354 h 399"/>
                <a:gd name="T42" fmla="*/ 223388 w 497"/>
                <a:gd name="T43" fmla="*/ 153737 h 399"/>
                <a:gd name="T44" fmla="*/ 223388 w 497"/>
                <a:gd name="T45" fmla="*/ 54811 h 399"/>
                <a:gd name="T46" fmla="*/ 199067 w 497"/>
                <a:gd name="T47" fmla="*/ 31193 h 399"/>
                <a:gd name="T48" fmla="*/ 111694 w 497"/>
                <a:gd name="T49" fmla="*/ 153737 h 399"/>
                <a:gd name="T50" fmla="*/ 111694 w 497"/>
                <a:gd name="T51" fmla="*/ 153737 h 399"/>
                <a:gd name="T52" fmla="*/ 55397 w 497"/>
                <a:gd name="T53" fmla="*/ 98481 h 399"/>
                <a:gd name="T54" fmla="*/ 111694 w 497"/>
                <a:gd name="T55" fmla="*/ 43225 h 399"/>
                <a:gd name="T56" fmla="*/ 167541 w 497"/>
                <a:gd name="T57" fmla="*/ 98481 h 399"/>
                <a:gd name="T58" fmla="*/ 111694 w 497"/>
                <a:gd name="T59" fmla="*/ 153737 h 399"/>
                <a:gd name="T60" fmla="*/ 191411 w 497"/>
                <a:gd name="T61" fmla="*/ 70853 h 399"/>
                <a:gd name="T62" fmla="*/ 191411 w 497"/>
                <a:gd name="T63" fmla="*/ 70853 h 399"/>
                <a:gd name="T64" fmla="*/ 183304 w 497"/>
                <a:gd name="T65" fmla="*/ 62832 h 399"/>
                <a:gd name="T66" fmla="*/ 191411 w 497"/>
                <a:gd name="T67" fmla="*/ 54811 h 399"/>
                <a:gd name="T68" fmla="*/ 199067 w 497"/>
                <a:gd name="T69" fmla="*/ 62832 h 399"/>
                <a:gd name="T70" fmla="*/ 191411 w 497"/>
                <a:gd name="T71" fmla="*/ 70853 h 39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97" h="399">
                  <a:moveTo>
                    <a:pt x="248" y="150"/>
                  </a:moveTo>
                  <a:lnTo>
                    <a:pt x="248" y="150"/>
                  </a:lnTo>
                  <a:cubicBezTo>
                    <a:pt x="203" y="150"/>
                    <a:pt x="177" y="176"/>
                    <a:pt x="177" y="221"/>
                  </a:cubicBezTo>
                  <a:cubicBezTo>
                    <a:pt x="177" y="266"/>
                    <a:pt x="203" y="292"/>
                    <a:pt x="248" y="292"/>
                  </a:cubicBezTo>
                  <a:cubicBezTo>
                    <a:pt x="292" y="292"/>
                    <a:pt x="319" y="266"/>
                    <a:pt x="319" y="221"/>
                  </a:cubicBezTo>
                  <a:cubicBezTo>
                    <a:pt x="319" y="176"/>
                    <a:pt x="292" y="150"/>
                    <a:pt x="248" y="150"/>
                  </a:cubicBezTo>
                  <a:close/>
                  <a:moveTo>
                    <a:pt x="442" y="70"/>
                  </a:moveTo>
                  <a:lnTo>
                    <a:pt x="442" y="70"/>
                  </a:lnTo>
                  <a:cubicBezTo>
                    <a:pt x="389" y="70"/>
                    <a:pt x="389" y="70"/>
                    <a:pt x="389" y="70"/>
                  </a:cubicBezTo>
                  <a:cubicBezTo>
                    <a:pt x="380" y="70"/>
                    <a:pt x="372" y="70"/>
                    <a:pt x="363" y="61"/>
                  </a:cubicBezTo>
                  <a:cubicBezTo>
                    <a:pt x="354" y="8"/>
                    <a:pt x="354" y="8"/>
                    <a:pt x="354" y="8"/>
                  </a:cubicBezTo>
                  <a:cubicBezTo>
                    <a:pt x="345" y="8"/>
                    <a:pt x="336" y="0"/>
                    <a:pt x="327" y="0"/>
                  </a:cubicBezTo>
                  <a:cubicBezTo>
                    <a:pt x="159" y="0"/>
                    <a:pt x="159" y="0"/>
                    <a:pt x="159" y="0"/>
                  </a:cubicBezTo>
                  <a:cubicBezTo>
                    <a:pt x="159" y="0"/>
                    <a:pt x="150" y="8"/>
                    <a:pt x="142" y="8"/>
                  </a:cubicBezTo>
                  <a:cubicBezTo>
                    <a:pt x="123" y="61"/>
                    <a:pt x="123" y="61"/>
                    <a:pt x="123" y="61"/>
                  </a:cubicBezTo>
                  <a:cubicBezTo>
                    <a:pt x="123" y="70"/>
                    <a:pt x="115" y="70"/>
                    <a:pt x="106" y="70"/>
                  </a:cubicBezTo>
                  <a:cubicBezTo>
                    <a:pt x="53" y="70"/>
                    <a:pt x="53" y="70"/>
                    <a:pt x="53" y="70"/>
                  </a:cubicBezTo>
                  <a:cubicBezTo>
                    <a:pt x="17" y="70"/>
                    <a:pt x="0" y="97"/>
                    <a:pt x="0" y="123"/>
                  </a:cubicBezTo>
                  <a:cubicBezTo>
                    <a:pt x="0" y="345"/>
                    <a:pt x="0" y="345"/>
                    <a:pt x="0" y="345"/>
                  </a:cubicBezTo>
                  <a:cubicBezTo>
                    <a:pt x="0" y="372"/>
                    <a:pt x="17" y="398"/>
                    <a:pt x="53" y="398"/>
                  </a:cubicBezTo>
                  <a:cubicBezTo>
                    <a:pt x="442" y="398"/>
                    <a:pt x="442" y="398"/>
                    <a:pt x="442" y="398"/>
                  </a:cubicBezTo>
                  <a:cubicBezTo>
                    <a:pt x="470" y="398"/>
                    <a:pt x="496" y="372"/>
                    <a:pt x="496" y="345"/>
                  </a:cubicBezTo>
                  <a:cubicBezTo>
                    <a:pt x="496" y="123"/>
                    <a:pt x="496" y="123"/>
                    <a:pt x="496" y="123"/>
                  </a:cubicBezTo>
                  <a:cubicBezTo>
                    <a:pt x="496" y="97"/>
                    <a:pt x="470" y="70"/>
                    <a:pt x="442" y="70"/>
                  </a:cubicBezTo>
                  <a:close/>
                  <a:moveTo>
                    <a:pt x="248" y="345"/>
                  </a:moveTo>
                  <a:lnTo>
                    <a:pt x="248" y="345"/>
                  </a:lnTo>
                  <a:cubicBezTo>
                    <a:pt x="177" y="345"/>
                    <a:pt x="123" y="292"/>
                    <a:pt x="123" y="221"/>
                  </a:cubicBezTo>
                  <a:cubicBezTo>
                    <a:pt x="123" y="150"/>
                    <a:pt x="177" y="97"/>
                    <a:pt x="248" y="97"/>
                  </a:cubicBezTo>
                  <a:cubicBezTo>
                    <a:pt x="319" y="97"/>
                    <a:pt x="372" y="150"/>
                    <a:pt x="372" y="221"/>
                  </a:cubicBezTo>
                  <a:cubicBezTo>
                    <a:pt x="372" y="292"/>
                    <a:pt x="319" y="345"/>
                    <a:pt x="248" y="345"/>
                  </a:cubicBezTo>
                  <a:close/>
                  <a:moveTo>
                    <a:pt x="425" y="159"/>
                  </a:moveTo>
                  <a:lnTo>
                    <a:pt x="425" y="159"/>
                  </a:lnTo>
                  <a:cubicBezTo>
                    <a:pt x="416" y="159"/>
                    <a:pt x="407" y="150"/>
                    <a:pt x="407" y="141"/>
                  </a:cubicBezTo>
                  <a:cubicBezTo>
                    <a:pt x="407" y="132"/>
                    <a:pt x="416" y="123"/>
                    <a:pt x="425" y="123"/>
                  </a:cubicBezTo>
                  <a:cubicBezTo>
                    <a:pt x="433" y="123"/>
                    <a:pt x="442" y="132"/>
                    <a:pt x="442" y="141"/>
                  </a:cubicBezTo>
                  <a:cubicBezTo>
                    <a:pt x="442" y="150"/>
                    <a:pt x="433" y="159"/>
                    <a:pt x="425" y="159"/>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8" name="Freeform 240"/>
            <p:cNvSpPr>
              <a:spLocks noEditPoints="1"/>
            </p:cNvSpPr>
            <p:nvPr/>
          </p:nvSpPr>
          <p:spPr bwMode="auto">
            <a:xfrm>
              <a:off x="6646549" y="1331137"/>
              <a:ext cx="1203706" cy="120370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59" name="Oval 58"/>
            <p:cNvSpPr/>
            <p:nvPr/>
          </p:nvSpPr>
          <p:spPr>
            <a:xfrm>
              <a:off x="6817407" y="1501994"/>
              <a:ext cx="861990" cy="861990"/>
            </a:xfrm>
            <a:prstGeom prst="ellipse">
              <a:avLst/>
            </a:prstGeom>
            <a:gradFill flip="none" rotWithShape="1">
              <a:gsLst>
                <a:gs pos="22000">
                  <a:schemeClr val="accent3"/>
                </a:gs>
                <a:gs pos="70000">
                  <a:schemeClr val="accent3">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101"/>
            <p:cNvSpPr>
              <a:spLocks noChangeArrowheads="1"/>
            </p:cNvSpPr>
            <p:nvPr/>
          </p:nvSpPr>
          <p:spPr bwMode="auto">
            <a:xfrm>
              <a:off x="7057360" y="1786658"/>
              <a:ext cx="382084" cy="292662"/>
            </a:xfrm>
            <a:custGeom>
              <a:avLst/>
              <a:gdLst>
                <a:gd name="T0" fmla="*/ 36030 w 497"/>
                <a:gd name="T1" fmla="*/ 111308 h 382"/>
                <a:gd name="T2" fmla="*/ 36030 w 497"/>
                <a:gd name="T3" fmla="*/ 111308 h 382"/>
                <a:gd name="T4" fmla="*/ 71610 w 497"/>
                <a:gd name="T5" fmla="*/ 147214 h 382"/>
                <a:gd name="T6" fmla="*/ 111693 w 497"/>
                <a:gd name="T7" fmla="*/ 171001 h 382"/>
                <a:gd name="T8" fmla="*/ 151777 w 497"/>
                <a:gd name="T9" fmla="*/ 151253 h 382"/>
                <a:gd name="T10" fmla="*/ 175647 w 497"/>
                <a:gd name="T11" fmla="*/ 115796 h 382"/>
                <a:gd name="T12" fmla="*/ 111693 w 497"/>
                <a:gd name="T13" fmla="*/ 147214 h 382"/>
                <a:gd name="T14" fmla="*/ 36030 w 497"/>
                <a:gd name="T15" fmla="*/ 111308 h 382"/>
                <a:gd name="T16" fmla="*/ 219333 w 497"/>
                <a:gd name="T17" fmla="*/ 55654 h 382"/>
                <a:gd name="T18" fmla="*/ 219333 w 497"/>
                <a:gd name="T19" fmla="*/ 55654 h 382"/>
                <a:gd name="T20" fmla="*/ 123403 w 497"/>
                <a:gd name="T21" fmla="*/ 4039 h 382"/>
                <a:gd name="T22" fmla="*/ 99533 w 497"/>
                <a:gd name="T23" fmla="*/ 4039 h 382"/>
                <a:gd name="T24" fmla="*/ 4053 w 497"/>
                <a:gd name="T25" fmla="*/ 55654 h 382"/>
                <a:gd name="T26" fmla="*/ 4053 w 497"/>
                <a:gd name="T27" fmla="*/ 71812 h 382"/>
                <a:gd name="T28" fmla="*/ 99533 w 497"/>
                <a:gd name="T29" fmla="*/ 123426 h 382"/>
                <a:gd name="T30" fmla="*/ 123403 w 497"/>
                <a:gd name="T31" fmla="*/ 123426 h 382"/>
                <a:gd name="T32" fmla="*/ 183754 w 497"/>
                <a:gd name="T33" fmla="*/ 87520 h 382"/>
                <a:gd name="T34" fmla="*/ 119800 w 497"/>
                <a:gd name="T35" fmla="*/ 71812 h 382"/>
                <a:gd name="T36" fmla="*/ 111693 w 497"/>
                <a:gd name="T37" fmla="*/ 75402 h 382"/>
                <a:gd name="T38" fmla="*/ 91426 w 497"/>
                <a:gd name="T39" fmla="*/ 59693 h 382"/>
                <a:gd name="T40" fmla="*/ 111693 w 497"/>
                <a:gd name="T41" fmla="*/ 48024 h 382"/>
                <a:gd name="T42" fmla="*/ 131960 w 497"/>
                <a:gd name="T43" fmla="*/ 55654 h 382"/>
                <a:gd name="T44" fmla="*/ 199517 w 497"/>
                <a:gd name="T45" fmla="*/ 79441 h 382"/>
                <a:gd name="T46" fmla="*/ 219333 w 497"/>
                <a:gd name="T47" fmla="*/ 71812 h 382"/>
                <a:gd name="T48" fmla="*/ 219333 w 497"/>
                <a:gd name="T49" fmla="*/ 55654 h 382"/>
                <a:gd name="T50" fmla="*/ 191410 w 497"/>
                <a:gd name="T51" fmla="*/ 155292 h 382"/>
                <a:gd name="T52" fmla="*/ 191410 w 497"/>
                <a:gd name="T53" fmla="*/ 155292 h 382"/>
                <a:gd name="T54" fmla="*/ 207623 w 497"/>
                <a:gd name="T55" fmla="*/ 151253 h 382"/>
                <a:gd name="T56" fmla="*/ 199517 w 497"/>
                <a:gd name="T57" fmla="*/ 79441 h 382"/>
                <a:gd name="T58" fmla="*/ 183754 w 497"/>
                <a:gd name="T59" fmla="*/ 87520 h 382"/>
                <a:gd name="T60" fmla="*/ 191410 w 497"/>
                <a:gd name="T61" fmla="*/ 155292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4" name="Freeform 240"/>
            <p:cNvSpPr>
              <a:spLocks noEditPoints="1"/>
            </p:cNvSpPr>
            <p:nvPr/>
          </p:nvSpPr>
          <p:spPr bwMode="auto">
            <a:xfrm>
              <a:off x="4965837" y="3457057"/>
              <a:ext cx="1203706" cy="120370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5" name="Oval 24"/>
            <p:cNvSpPr/>
            <p:nvPr/>
          </p:nvSpPr>
          <p:spPr>
            <a:xfrm>
              <a:off x="5136695" y="3627914"/>
              <a:ext cx="861990" cy="861990"/>
            </a:xfrm>
            <a:prstGeom prst="ellipse">
              <a:avLst/>
            </a:prstGeom>
            <a:gradFill flip="none" rotWithShape="1">
              <a:gsLst>
                <a:gs pos="22000">
                  <a:schemeClr val="accent3"/>
                </a:gs>
                <a:gs pos="70000">
                  <a:schemeClr val="accent3">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70"/>
            <p:cNvSpPr>
              <a:spLocks noChangeArrowheads="1"/>
            </p:cNvSpPr>
            <p:nvPr/>
          </p:nvSpPr>
          <p:spPr bwMode="auto">
            <a:xfrm>
              <a:off x="5347499" y="3862141"/>
              <a:ext cx="440383" cy="393536"/>
            </a:xfrm>
            <a:custGeom>
              <a:avLst/>
              <a:gdLst>
                <a:gd name="T0" fmla="*/ 63953 w 497"/>
                <a:gd name="T1" fmla="*/ 123611 h 445"/>
                <a:gd name="T2" fmla="*/ 63953 w 497"/>
                <a:gd name="T3" fmla="*/ 123611 h 445"/>
                <a:gd name="T4" fmla="*/ 63953 w 497"/>
                <a:gd name="T5" fmla="*/ 56187 h 445"/>
                <a:gd name="T6" fmla="*/ 23870 w 497"/>
                <a:gd name="T7" fmla="*/ 56187 h 445"/>
                <a:gd name="T8" fmla="*/ 0 w 497"/>
                <a:gd name="T9" fmla="*/ 80010 h 445"/>
                <a:gd name="T10" fmla="*/ 0 w 497"/>
                <a:gd name="T11" fmla="*/ 143389 h 445"/>
                <a:gd name="T12" fmla="*/ 23870 w 497"/>
                <a:gd name="T13" fmla="*/ 167661 h 445"/>
                <a:gd name="T14" fmla="*/ 31977 w 497"/>
                <a:gd name="T15" fmla="*/ 167661 h 445"/>
                <a:gd name="T16" fmla="*/ 31977 w 497"/>
                <a:gd name="T17" fmla="*/ 199576 h 445"/>
                <a:gd name="T18" fmla="*/ 68007 w 497"/>
                <a:gd name="T19" fmla="*/ 167661 h 445"/>
                <a:gd name="T20" fmla="*/ 123403 w 497"/>
                <a:gd name="T21" fmla="*/ 167661 h 445"/>
                <a:gd name="T22" fmla="*/ 143670 w 497"/>
                <a:gd name="T23" fmla="*/ 143389 h 445"/>
                <a:gd name="T24" fmla="*/ 143670 w 497"/>
                <a:gd name="T25" fmla="*/ 123611 h 445"/>
                <a:gd name="T26" fmla="*/ 143670 w 497"/>
                <a:gd name="T27" fmla="*/ 123611 h 445"/>
                <a:gd name="T28" fmla="*/ 63953 w 497"/>
                <a:gd name="T29" fmla="*/ 123611 h 445"/>
                <a:gd name="T30" fmla="*/ 199517 w 497"/>
                <a:gd name="T31" fmla="*/ 0 h 445"/>
                <a:gd name="T32" fmla="*/ 199517 w 497"/>
                <a:gd name="T33" fmla="*/ 0 h 445"/>
                <a:gd name="T34" fmla="*/ 99533 w 497"/>
                <a:gd name="T35" fmla="*/ 0 h 445"/>
                <a:gd name="T36" fmla="*/ 79717 w 497"/>
                <a:gd name="T37" fmla="*/ 24273 h 445"/>
                <a:gd name="T38" fmla="*/ 79717 w 497"/>
                <a:gd name="T39" fmla="*/ 111475 h 445"/>
                <a:gd name="T40" fmla="*/ 155830 w 497"/>
                <a:gd name="T41" fmla="*/ 111475 h 445"/>
                <a:gd name="T42" fmla="*/ 191410 w 497"/>
                <a:gd name="T43" fmla="*/ 143389 h 445"/>
                <a:gd name="T44" fmla="*/ 191410 w 497"/>
                <a:gd name="T45" fmla="*/ 111475 h 445"/>
                <a:gd name="T46" fmla="*/ 199517 w 497"/>
                <a:gd name="T47" fmla="*/ 111475 h 445"/>
                <a:gd name="T48" fmla="*/ 223387 w 497"/>
                <a:gd name="T49" fmla="*/ 87651 h 445"/>
                <a:gd name="T50" fmla="*/ 223387 w 497"/>
                <a:gd name="T51" fmla="*/ 24273 h 445"/>
                <a:gd name="T52" fmla="*/ 199517 w 497"/>
                <a:gd name="T53" fmla="*/ 0 h 4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7" name="Freeform 240"/>
            <p:cNvSpPr>
              <a:spLocks noEditPoints="1"/>
            </p:cNvSpPr>
            <p:nvPr/>
          </p:nvSpPr>
          <p:spPr bwMode="auto">
            <a:xfrm>
              <a:off x="4254787" y="1563662"/>
              <a:ext cx="2322069" cy="2322068"/>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1"/>
                </a:gs>
                <a:gs pos="100000">
                  <a:schemeClr val="accent1">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8" name="Oval 17"/>
            <p:cNvSpPr/>
            <p:nvPr/>
          </p:nvSpPr>
          <p:spPr>
            <a:xfrm>
              <a:off x="4584389" y="1893264"/>
              <a:ext cx="1662865" cy="1662865"/>
            </a:xfrm>
            <a:prstGeom prst="ellipse">
              <a:avLst/>
            </a:prstGeom>
            <a:gradFill flip="none" rotWithShape="1">
              <a:gsLst>
                <a:gs pos="22000">
                  <a:schemeClr val="accent1"/>
                </a:gs>
                <a:gs pos="70000">
                  <a:schemeClr val="accent1">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47"/>
            <p:cNvSpPr>
              <a:spLocks noChangeArrowheads="1"/>
            </p:cNvSpPr>
            <p:nvPr/>
          </p:nvSpPr>
          <p:spPr bwMode="auto">
            <a:xfrm>
              <a:off x="5133713" y="2476845"/>
              <a:ext cx="564216" cy="495703"/>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7" name="Freeform 240"/>
            <p:cNvSpPr>
              <a:spLocks noEditPoints="1"/>
            </p:cNvSpPr>
            <p:nvPr/>
          </p:nvSpPr>
          <p:spPr bwMode="auto">
            <a:xfrm>
              <a:off x="5959826" y="3261131"/>
              <a:ext cx="1299482" cy="1299481"/>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5200">
                  <a:srgbClr val="9BB131"/>
                </a:gs>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28" name="Oval 27"/>
            <p:cNvSpPr/>
            <p:nvPr/>
          </p:nvSpPr>
          <p:spPr>
            <a:xfrm>
              <a:off x="6144279" y="3445583"/>
              <a:ext cx="930577" cy="930576"/>
            </a:xfrm>
            <a:prstGeom prst="ellipse">
              <a:avLst/>
            </a:prstGeom>
            <a:gradFill flip="none" rotWithShape="1">
              <a:gsLst>
                <a:gs pos="22000">
                  <a:schemeClr val="accent4"/>
                </a:gs>
                <a:gs pos="70000">
                  <a:schemeClr val="accent4">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145"/>
            <p:cNvSpPr>
              <a:spLocks noChangeArrowheads="1"/>
            </p:cNvSpPr>
            <p:nvPr/>
          </p:nvSpPr>
          <p:spPr bwMode="auto">
            <a:xfrm>
              <a:off x="6397143" y="3698447"/>
              <a:ext cx="424848" cy="424848"/>
            </a:xfrm>
            <a:custGeom>
              <a:avLst/>
              <a:gdLst>
                <a:gd name="T0" fmla="*/ 31535 w 444"/>
                <a:gd name="T1" fmla="*/ 179798 h 445"/>
                <a:gd name="T2" fmla="*/ 31535 w 444"/>
                <a:gd name="T3" fmla="*/ 179798 h 445"/>
                <a:gd name="T4" fmla="*/ 55863 w 444"/>
                <a:gd name="T5" fmla="*/ 199576 h 445"/>
                <a:gd name="T6" fmla="*/ 75685 w 444"/>
                <a:gd name="T7" fmla="*/ 179798 h 445"/>
                <a:gd name="T8" fmla="*/ 55863 w 444"/>
                <a:gd name="T9" fmla="*/ 155525 h 445"/>
                <a:gd name="T10" fmla="*/ 31535 w 444"/>
                <a:gd name="T11" fmla="*/ 179798 h 445"/>
                <a:gd name="T12" fmla="*/ 143712 w 444"/>
                <a:gd name="T13" fmla="*/ 179798 h 445"/>
                <a:gd name="T14" fmla="*/ 143712 w 444"/>
                <a:gd name="T15" fmla="*/ 179798 h 445"/>
                <a:gd name="T16" fmla="*/ 167589 w 444"/>
                <a:gd name="T17" fmla="*/ 199576 h 445"/>
                <a:gd name="T18" fmla="*/ 187861 w 444"/>
                <a:gd name="T19" fmla="*/ 179798 h 445"/>
                <a:gd name="T20" fmla="*/ 167589 w 444"/>
                <a:gd name="T21" fmla="*/ 155525 h 445"/>
                <a:gd name="T22" fmla="*/ 143712 w 444"/>
                <a:gd name="T23" fmla="*/ 179798 h 445"/>
                <a:gd name="T24" fmla="*/ 71631 w 444"/>
                <a:gd name="T25" fmla="*/ 127656 h 445"/>
                <a:gd name="T26" fmla="*/ 71631 w 444"/>
                <a:gd name="T27" fmla="*/ 127656 h 445"/>
                <a:gd name="T28" fmla="*/ 195520 w 444"/>
                <a:gd name="T29" fmla="*/ 91697 h 445"/>
                <a:gd name="T30" fmla="*/ 199574 w 444"/>
                <a:gd name="T31" fmla="*/ 84055 h 445"/>
                <a:gd name="T32" fmla="*/ 199574 w 444"/>
                <a:gd name="T33" fmla="*/ 24273 h 445"/>
                <a:gd name="T34" fmla="*/ 44150 w 444"/>
                <a:gd name="T35" fmla="*/ 24273 h 445"/>
                <a:gd name="T36" fmla="*/ 44150 w 444"/>
                <a:gd name="T37" fmla="*/ 4495 h 445"/>
                <a:gd name="T38" fmla="*/ 40095 w 444"/>
                <a:gd name="T39" fmla="*/ 0 h 445"/>
                <a:gd name="T40" fmla="*/ 4055 w 444"/>
                <a:gd name="T41" fmla="*/ 0 h 445"/>
                <a:gd name="T42" fmla="*/ 0 w 444"/>
                <a:gd name="T43" fmla="*/ 4495 h 445"/>
                <a:gd name="T44" fmla="*/ 0 w 444"/>
                <a:gd name="T45" fmla="*/ 24273 h 445"/>
                <a:gd name="T46" fmla="*/ 20273 w 444"/>
                <a:gd name="T47" fmla="*/ 24273 h 445"/>
                <a:gd name="T48" fmla="*/ 44150 w 444"/>
                <a:gd name="T49" fmla="*/ 123611 h 445"/>
                <a:gd name="T50" fmla="*/ 44150 w 444"/>
                <a:gd name="T51" fmla="*/ 135747 h 445"/>
                <a:gd name="T52" fmla="*/ 44150 w 444"/>
                <a:gd name="T53" fmla="*/ 151929 h 445"/>
                <a:gd name="T54" fmla="*/ 47754 w 444"/>
                <a:gd name="T55" fmla="*/ 155525 h 445"/>
                <a:gd name="T56" fmla="*/ 55863 w 444"/>
                <a:gd name="T57" fmla="*/ 155525 h 445"/>
                <a:gd name="T58" fmla="*/ 167589 w 444"/>
                <a:gd name="T59" fmla="*/ 155525 h 445"/>
                <a:gd name="T60" fmla="*/ 195520 w 444"/>
                <a:gd name="T61" fmla="*/ 155525 h 445"/>
                <a:gd name="T62" fmla="*/ 199574 w 444"/>
                <a:gd name="T63" fmla="*/ 151929 h 445"/>
                <a:gd name="T64" fmla="*/ 199574 w 444"/>
                <a:gd name="T65" fmla="*/ 135747 h 445"/>
                <a:gd name="T66" fmla="*/ 75685 w 444"/>
                <a:gd name="T67" fmla="*/ 135747 h 445"/>
                <a:gd name="T68" fmla="*/ 71631 w 444"/>
                <a:gd name="T69" fmla="*/ 127656 h 4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0" name="Freeform 240"/>
            <p:cNvSpPr>
              <a:spLocks noEditPoints="1"/>
            </p:cNvSpPr>
            <p:nvPr/>
          </p:nvSpPr>
          <p:spPr bwMode="auto">
            <a:xfrm>
              <a:off x="5567690" y="609600"/>
              <a:ext cx="1735675" cy="173567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6"/>
                </a:gs>
                <a:gs pos="100000">
                  <a:schemeClr val="accent6">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31" name="Oval 30"/>
            <p:cNvSpPr/>
            <p:nvPr/>
          </p:nvSpPr>
          <p:spPr>
            <a:xfrm>
              <a:off x="5796483" y="882100"/>
              <a:ext cx="1278089" cy="1190674"/>
            </a:xfrm>
            <a:prstGeom prst="ellipse">
              <a:avLst/>
            </a:prstGeom>
            <a:gradFill flip="none" rotWithShape="1">
              <a:gsLst>
                <a:gs pos="22000">
                  <a:schemeClr val="accent6"/>
                </a:gs>
                <a:gs pos="70000">
                  <a:schemeClr val="accent6">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0"/>
            <p:cNvSpPr>
              <a:spLocks noChangeArrowheads="1"/>
            </p:cNvSpPr>
            <p:nvPr/>
          </p:nvSpPr>
          <p:spPr bwMode="auto">
            <a:xfrm>
              <a:off x="6178923" y="1217193"/>
              <a:ext cx="513209" cy="520488"/>
            </a:xfrm>
            <a:custGeom>
              <a:avLst/>
              <a:gdLst>
                <a:gd name="T0" fmla="*/ 211227 w 497"/>
                <a:gd name="T1" fmla="*/ 3596 h 505"/>
                <a:gd name="T2" fmla="*/ 211227 w 497"/>
                <a:gd name="T3" fmla="*/ 3596 h 505"/>
                <a:gd name="T4" fmla="*/ 203571 w 497"/>
                <a:gd name="T5" fmla="*/ 0 h 505"/>
                <a:gd name="T6" fmla="*/ 199518 w 497"/>
                <a:gd name="T7" fmla="*/ 7642 h 505"/>
                <a:gd name="T8" fmla="*/ 171594 w 497"/>
                <a:gd name="T9" fmla="*/ 75521 h 505"/>
                <a:gd name="T10" fmla="*/ 167541 w 497"/>
                <a:gd name="T11" fmla="*/ 63384 h 505"/>
                <a:gd name="T12" fmla="*/ 155831 w 497"/>
                <a:gd name="T13" fmla="*/ 59338 h 505"/>
                <a:gd name="T14" fmla="*/ 119350 w 497"/>
                <a:gd name="T15" fmla="*/ 59338 h 505"/>
                <a:gd name="T16" fmla="*/ 108091 w 497"/>
                <a:gd name="T17" fmla="*/ 63384 h 505"/>
                <a:gd name="T18" fmla="*/ 4053 w 497"/>
                <a:gd name="T19" fmla="*/ 134859 h 505"/>
                <a:gd name="T20" fmla="*/ 4053 w 497"/>
                <a:gd name="T21" fmla="*/ 151042 h 505"/>
                <a:gd name="T22" fmla="*/ 47740 w 497"/>
                <a:gd name="T23" fmla="*/ 218472 h 505"/>
                <a:gd name="T24" fmla="*/ 63954 w 497"/>
                <a:gd name="T25" fmla="*/ 222518 h 505"/>
                <a:gd name="T26" fmla="*/ 167541 w 497"/>
                <a:gd name="T27" fmla="*/ 146997 h 505"/>
                <a:gd name="T28" fmla="*/ 175648 w 497"/>
                <a:gd name="T29" fmla="*/ 138905 h 505"/>
                <a:gd name="T30" fmla="*/ 187357 w 497"/>
                <a:gd name="T31" fmla="*/ 102943 h 505"/>
                <a:gd name="T32" fmla="*/ 183754 w 497"/>
                <a:gd name="T33" fmla="*/ 91255 h 505"/>
                <a:gd name="T34" fmla="*/ 179701 w 497"/>
                <a:gd name="T35" fmla="*/ 83163 h 505"/>
                <a:gd name="T36" fmla="*/ 211227 w 497"/>
                <a:gd name="T37" fmla="*/ 3596 h 505"/>
                <a:gd name="T38" fmla="*/ 163487 w 497"/>
                <a:gd name="T39" fmla="*/ 111034 h 505"/>
                <a:gd name="T40" fmla="*/ 163487 w 497"/>
                <a:gd name="T41" fmla="*/ 111034 h 505"/>
                <a:gd name="T42" fmla="*/ 139617 w 497"/>
                <a:gd name="T43" fmla="*/ 102943 h 505"/>
                <a:gd name="T44" fmla="*/ 143671 w 497"/>
                <a:gd name="T45" fmla="*/ 79117 h 505"/>
                <a:gd name="T46" fmla="*/ 163487 w 497"/>
                <a:gd name="T47" fmla="*/ 79117 h 505"/>
                <a:gd name="T48" fmla="*/ 159884 w 497"/>
                <a:gd name="T49" fmla="*/ 83163 h 505"/>
                <a:gd name="T50" fmla="*/ 155831 w 497"/>
                <a:gd name="T51" fmla="*/ 91255 h 505"/>
                <a:gd name="T52" fmla="*/ 159884 w 497"/>
                <a:gd name="T53" fmla="*/ 95301 h 505"/>
                <a:gd name="T54" fmla="*/ 163487 w 497"/>
                <a:gd name="T55" fmla="*/ 95301 h 505"/>
                <a:gd name="T56" fmla="*/ 171594 w 497"/>
                <a:gd name="T57" fmla="*/ 91255 h 505"/>
                <a:gd name="T58" fmla="*/ 163487 w 497"/>
                <a:gd name="T59" fmla="*/ 111034 h 50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97" h="505">
                  <a:moveTo>
                    <a:pt x="469" y="8"/>
                  </a:moveTo>
                  <a:lnTo>
                    <a:pt x="469" y="8"/>
                  </a:lnTo>
                  <a:cubicBezTo>
                    <a:pt x="469" y="8"/>
                    <a:pt x="461" y="0"/>
                    <a:pt x="452" y="0"/>
                  </a:cubicBezTo>
                  <a:cubicBezTo>
                    <a:pt x="443" y="8"/>
                    <a:pt x="443" y="17"/>
                    <a:pt x="443" y="17"/>
                  </a:cubicBezTo>
                  <a:cubicBezTo>
                    <a:pt x="461" y="88"/>
                    <a:pt x="416" y="141"/>
                    <a:pt x="381" y="168"/>
                  </a:cubicBezTo>
                  <a:cubicBezTo>
                    <a:pt x="372" y="141"/>
                    <a:pt x="372" y="141"/>
                    <a:pt x="372" y="141"/>
                  </a:cubicBezTo>
                  <a:cubicBezTo>
                    <a:pt x="363" y="141"/>
                    <a:pt x="355" y="132"/>
                    <a:pt x="346" y="132"/>
                  </a:cubicBezTo>
                  <a:cubicBezTo>
                    <a:pt x="265" y="132"/>
                    <a:pt x="265" y="132"/>
                    <a:pt x="265" y="132"/>
                  </a:cubicBezTo>
                  <a:cubicBezTo>
                    <a:pt x="257" y="132"/>
                    <a:pt x="248" y="132"/>
                    <a:pt x="240" y="141"/>
                  </a:cubicBezTo>
                  <a:cubicBezTo>
                    <a:pt x="9" y="300"/>
                    <a:pt x="9" y="300"/>
                    <a:pt x="9" y="300"/>
                  </a:cubicBezTo>
                  <a:cubicBezTo>
                    <a:pt x="0" y="309"/>
                    <a:pt x="0" y="327"/>
                    <a:pt x="9" y="336"/>
                  </a:cubicBezTo>
                  <a:cubicBezTo>
                    <a:pt x="106" y="486"/>
                    <a:pt x="106" y="486"/>
                    <a:pt x="106" y="486"/>
                  </a:cubicBezTo>
                  <a:cubicBezTo>
                    <a:pt x="115" y="504"/>
                    <a:pt x="133" y="495"/>
                    <a:pt x="142" y="495"/>
                  </a:cubicBezTo>
                  <a:cubicBezTo>
                    <a:pt x="372" y="327"/>
                    <a:pt x="372" y="327"/>
                    <a:pt x="372" y="327"/>
                  </a:cubicBezTo>
                  <a:cubicBezTo>
                    <a:pt x="381" y="327"/>
                    <a:pt x="390" y="309"/>
                    <a:pt x="390" y="309"/>
                  </a:cubicBezTo>
                  <a:cubicBezTo>
                    <a:pt x="416" y="229"/>
                    <a:pt x="416" y="229"/>
                    <a:pt x="416" y="229"/>
                  </a:cubicBezTo>
                  <a:cubicBezTo>
                    <a:pt x="416" y="221"/>
                    <a:pt x="416" y="212"/>
                    <a:pt x="408" y="203"/>
                  </a:cubicBezTo>
                  <a:cubicBezTo>
                    <a:pt x="399" y="185"/>
                    <a:pt x="399" y="185"/>
                    <a:pt x="399" y="185"/>
                  </a:cubicBezTo>
                  <a:cubicBezTo>
                    <a:pt x="452" y="150"/>
                    <a:pt x="496" y="88"/>
                    <a:pt x="469" y="8"/>
                  </a:cubicBezTo>
                  <a:close/>
                  <a:moveTo>
                    <a:pt x="363" y="247"/>
                  </a:moveTo>
                  <a:lnTo>
                    <a:pt x="363" y="247"/>
                  </a:lnTo>
                  <a:cubicBezTo>
                    <a:pt x="346" y="256"/>
                    <a:pt x="319" y="256"/>
                    <a:pt x="310" y="229"/>
                  </a:cubicBezTo>
                  <a:cubicBezTo>
                    <a:pt x="293" y="212"/>
                    <a:pt x="301" y="194"/>
                    <a:pt x="319" y="176"/>
                  </a:cubicBezTo>
                  <a:cubicBezTo>
                    <a:pt x="328" y="168"/>
                    <a:pt x="346" y="168"/>
                    <a:pt x="363" y="176"/>
                  </a:cubicBezTo>
                  <a:cubicBezTo>
                    <a:pt x="355" y="185"/>
                    <a:pt x="355" y="185"/>
                    <a:pt x="355" y="185"/>
                  </a:cubicBezTo>
                  <a:cubicBezTo>
                    <a:pt x="346" y="185"/>
                    <a:pt x="337" y="194"/>
                    <a:pt x="346" y="203"/>
                  </a:cubicBezTo>
                  <a:cubicBezTo>
                    <a:pt x="346" y="212"/>
                    <a:pt x="355" y="212"/>
                    <a:pt x="355" y="212"/>
                  </a:cubicBezTo>
                  <a:cubicBezTo>
                    <a:pt x="363" y="212"/>
                    <a:pt x="363" y="212"/>
                    <a:pt x="363" y="212"/>
                  </a:cubicBezTo>
                  <a:cubicBezTo>
                    <a:pt x="372" y="212"/>
                    <a:pt x="372" y="212"/>
                    <a:pt x="381" y="203"/>
                  </a:cubicBezTo>
                  <a:cubicBezTo>
                    <a:pt x="381" y="221"/>
                    <a:pt x="372" y="238"/>
                    <a:pt x="363" y="247"/>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52" name="Freeform 240"/>
            <p:cNvSpPr>
              <a:spLocks noEditPoints="1"/>
            </p:cNvSpPr>
            <p:nvPr/>
          </p:nvSpPr>
          <p:spPr bwMode="auto">
            <a:xfrm>
              <a:off x="4654330" y="752759"/>
              <a:ext cx="1299482" cy="1299481"/>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5200">
                  <a:srgbClr val="9BB131"/>
                </a:gs>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53" name="Oval 52"/>
            <p:cNvSpPr/>
            <p:nvPr/>
          </p:nvSpPr>
          <p:spPr>
            <a:xfrm>
              <a:off x="4838783" y="937211"/>
              <a:ext cx="930576" cy="930576"/>
            </a:xfrm>
            <a:prstGeom prst="ellipse">
              <a:avLst/>
            </a:prstGeom>
            <a:gradFill flip="none" rotWithShape="1">
              <a:gsLst>
                <a:gs pos="22000">
                  <a:schemeClr val="accent4"/>
                </a:gs>
                <a:gs pos="70000">
                  <a:schemeClr val="accent4">
                    <a:lumMod val="7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29"/>
            <p:cNvSpPr>
              <a:spLocks noChangeArrowheads="1"/>
            </p:cNvSpPr>
            <p:nvPr/>
          </p:nvSpPr>
          <p:spPr bwMode="auto">
            <a:xfrm>
              <a:off x="5074765" y="1165914"/>
              <a:ext cx="458612" cy="473171"/>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grpSp>
      <p:sp>
        <p:nvSpPr>
          <p:cNvPr id="66" name="Rectangle 65"/>
          <p:cNvSpPr/>
          <p:nvPr/>
        </p:nvSpPr>
        <p:spPr>
          <a:xfrm>
            <a:off x="8950766" y="2186819"/>
            <a:ext cx="2132703"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67" name="Rectangle 66"/>
          <p:cNvSpPr/>
          <p:nvPr/>
        </p:nvSpPr>
        <p:spPr>
          <a:xfrm>
            <a:off x="8950766" y="2523716"/>
            <a:ext cx="2660523" cy="736548"/>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sp>
        <p:nvSpPr>
          <p:cNvPr id="68" name="Rectangle 67"/>
          <p:cNvSpPr/>
          <p:nvPr/>
        </p:nvSpPr>
        <p:spPr>
          <a:xfrm>
            <a:off x="8950766" y="1447560"/>
            <a:ext cx="1274792" cy="850746"/>
          </a:xfrm>
          <a:prstGeom prst="rect">
            <a:avLst/>
          </a:prstGeom>
        </p:spPr>
        <p:txBody>
          <a:bodyPr wrap="square">
            <a:spAutoFit/>
          </a:bodyPr>
          <a:lstStyle/>
          <a:p>
            <a:pPr algn="ctr">
              <a:lnSpc>
                <a:spcPct val="120000"/>
              </a:lnSpc>
            </a:pPr>
            <a:r>
              <a:rPr lang="en-US" sz="4400" b="1" dirty="0">
                <a:solidFill>
                  <a:schemeClr val="accent2"/>
                </a:solidFill>
                <a:cs typeface="Segoe UI Light" panose="020B0502040204020203" pitchFamily="34" charset="0"/>
              </a:rPr>
              <a:t>67</a:t>
            </a:r>
            <a:r>
              <a:rPr lang="en-US" sz="4400" b="1" baseline="30000" dirty="0">
                <a:solidFill>
                  <a:schemeClr val="accent2"/>
                </a:solidFill>
                <a:cs typeface="Segoe UI Light" panose="020B0502040204020203" pitchFamily="34" charset="0"/>
              </a:rPr>
              <a:t>%</a:t>
            </a:r>
          </a:p>
        </p:txBody>
      </p:sp>
      <p:sp>
        <p:nvSpPr>
          <p:cNvPr id="69" name="Rectangle 68"/>
          <p:cNvSpPr/>
          <p:nvPr/>
        </p:nvSpPr>
        <p:spPr>
          <a:xfrm>
            <a:off x="8578229" y="4360871"/>
            <a:ext cx="2132703"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70" name="Rectangle 69"/>
          <p:cNvSpPr/>
          <p:nvPr/>
        </p:nvSpPr>
        <p:spPr>
          <a:xfrm>
            <a:off x="8578229" y="4697768"/>
            <a:ext cx="2660523" cy="736548"/>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sp>
        <p:nvSpPr>
          <p:cNvPr id="71" name="Rectangle 70"/>
          <p:cNvSpPr/>
          <p:nvPr/>
        </p:nvSpPr>
        <p:spPr>
          <a:xfrm>
            <a:off x="8578229" y="3621612"/>
            <a:ext cx="1274792" cy="850746"/>
          </a:xfrm>
          <a:prstGeom prst="rect">
            <a:avLst/>
          </a:prstGeom>
        </p:spPr>
        <p:txBody>
          <a:bodyPr wrap="square">
            <a:spAutoFit/>
          </a:bodyPr>
          <a:lstStyle/>
          <a:p>
            <a:pPr algn="ctr">
              <a:lnSpc>
                <a:spcPct val="120000"/>
              </a:lnSpc>
            </a:pPr>
            <a:r>
              <a:rPr lang="en-US" sz="4400" b="1" dirty="0">
                <a:solidFill>
                  <a:schemeClr val="accent4"/>
                </a:solidFill>
                <a:cs typeface="Segoe UI Light" panose="020B0502040204020203" pitchFamily="34" charset="0"/>
              </a:rPr>
              <a:t>69</a:t>
            </a:r>
            <a:r>
              <a:rPr lang="en-US" sz="4400" b="1" baseline="30000" dirty="0">
                <a:solidFill>
                  <a:schemeClr val="accent4"/>
                </a:solidFill>
                <a:cs typeface="Segoe UI Light" panose="020B0502040204020203" pitchFamily="34" charset="0"/>
              </a:rPr>
              <a:t>%</a:t>
            </a:r>
          </a:p>
        </p:txBody>
      </p:sp>
      <p:grpSp>
        <p:nvGrpSpPr>
          <p:cNvPr id="50" name="Group 49">
            <a:extLst>
              <a:ext uri="{FF2B5EF4-FFF2-40B4-BE49-F238E27FC236}">
                <a16:creationId xmlns:a16="http://schemas.microsoft.com/office/drawing/2014/main" id="{D178D6C3-962D-4FE5-9A45-4E93CDE805CB}"/>
              </a:ext>
            </a:extLst>
          </p:cNvPr>
          <p:cNvGrpSpPr/>
          <p:nvPr/>
        </p:nvGrpSpPr>
        <p:grpSpPr>
          <a:xfrm>
            <a:off x="792390" y="3889202"/>
            <a:ext cx="259660" cy="259660"/>
            <a:chOff x="2288721" y="2772229"/>
            <a:chExt cx="2471965" cy="2471965"/>
          </a:xfrm>
        </p:grpSpPr>
        <p:sp>
          <p:nvSpPr>
            <p:cNvPr id="51" name="Oval 50">
              <a:extLst>
                <a:ext uri="{FF2B5EF4-FFF2-40B4-BE49-F238E27FC236}">
                  <a16:creationId xmlns:a16="http://schemas.microsoft.com/office/drawing/2014/main" id="{1AB5D84B-87D7-48D3-B70C-1508355A0089}"/>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29">
              <a:extLst>
                <a:ext uri="{FF2B5EF4-FFF2-40B4-BE49-F238E27FC236}">
                  <a16:creationId xmlns:a16="http://schemas.microsoft.com/office/drawing/2014/main" id="{199C119E-1AED-444B-9FD3-3B988117D682}"/>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5" name="Group 54">
            <a:extLst>
              <a:ext uri="{FF2B5EF4-FFF2-40B4-BE49-F238E27FC236}">
                <a16:creationId xmlns:a16="http://schemas.microsoft.com/office/drawing/2014/main" id="{B725751D-54BD-47A9-B98F-01B60D0B7E85}"/>
              </a:ext>
            </a:extLst>
          </p:cNvPr>
          <p:cNvGrpSpPr/>
          <p:nvPr/>
        </p:nvGrpSpPr>
        <p:grpSpPr>
          <a:xfrm>
            <a:off x="1106195" y="3812319"/>
            <a:ext cx="3963022" cy="814766"/>
            <a:chOff x="1090766" y="688621"/>
            <a:chExt cx="3963022" cy="814766"/>
          </a:xfrm>
        </p:grpSpPr>
        <p:sp>
          <p:nvSpPr>
            <p:cNvPr id="56" name="Rectangle 55">
              <a:extLst>
                <a:ext uri="{FF2B5EF4-FFF2-40B4-BE49-F238E27FC236}">
                  <a16:creationId xmlns:a16="http://schemas.microsoft.com/office/drawing/2014/main" id="{47D47A2E-EE53-46E1-933B-67D60E02D4E0}"/>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7" name="Rectangle 56">
              <a:extLst>
                <a:ext uri="{FF2B5EF4-FFF2-40B4-BE49-F238E27FC236}">
                  <a16:creationId xmlns:a16="http://schemas.microsoft.com/office/drawing/2014/main" id="{C48E0F64-EB05-490F-854A-43CCB01BD990}"/>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60" name="Group 59">
            <a:extLst>
              <a:ext uri="{FF2B5EF4-FFF2-40B4-BE49-F238E27FC236}">
                <a16:creationId xmlns:a16="http://schemas.microsoft.com/office/drawing/2014/main" id="{93C18687-6577-48F7-ABCB-1A69A0A11693}"/>
              </a:ext>
            </a:extLst>
          </p:cNvPr>
          <p:cNvGrpSpPr/>
          <p:nvPr/>
        </p:nvGrpSpPr>
        <p:grpSpPr>
          <a:xfrm>
            <a:off x="792390" y="5024997"/>
            <a:ext cx="259660" cy="259660"/>
            <a:chOff x="2288721" y="2772229"/>
            <a:chExt cx="2471965" cy="2471965"/>
          </a:xfrm>
        </p:grpSpPr>
        <p:sp>
          <p:nvSpPr>
            <p:cNvPr id="65" name="Oval 64">
              <a:extLst>
                <a:ext uri="{FF2B5EF4-FFF2-40B4-BE49-F238E27FC236}">
                  <a16:creationId xmlns:a16="http://schemas.microsoft.com/office/drawing/2014/main" id="{9E587D0C-47BD-4BA7-963A-D7300303784F}"/>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29">
              <a:extLst>
                <a:ext uri="{FF2B5EF4-FFF2-40B4-BE49-F238E27FC236}">
                  <a16:creationId xmlns:a16="http://schemas.microsoft.com/office/drawing/2014/main" id="{9951BAD6-6401-47EA-96F2-1574162F9517}"/>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79" name="Group 78">
            <a:extLst>
              <a:ext uri="{FF2B5EF4-FFF2-40B4-BE49-F238E27FC236}">
                <a16:creationId xmlns:a16="http://schemas.microsoft.com/office/drawing/2014/main" id="{F72B0648-C133-41C4-9379-337413C71A56}"/>
              </a:ext>
            </a:extLst>
          </p:cNvPr>
          <p:cNvGrpSpPr/>
          <p:nvPr/>
        </p:nvGrpSpPr>
        <p:grpSpPr>
          <a:xfrm>
            <a:off x="1106195" y="4948114"/>
            <a:ext cx="3840739" cy="814766"/>
            <a:chOff x="1090766" y="688621"/>
            <a:chExt cx="3840739" cy="814766"/>
          </a:xfrm>
        </p:grpSpPr>
        <p:sp>
          <p:nvSpPr>
            <p:cNvPr id="80" name="Rectangle 79">
              <a:extLst>
                <a:ext uri="{FF2B5EF4-FFF2-40B4-BE49-F238E27FC236}">
                  <a16:creationId xmlns:a16="http://schemas.microsoft.com/office/drawing/2014/main" id="{BD1A1B41-CC66-4B52-B182-1F396A6B746B}"/>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81" name="Rectangle 80">
              <a:extLst>
                <a:ext uri="{FF2B5EF4-FFF2-40B4-BE49-F238E27FC236}">
                  <a16:creationId xmlns:a16="http://schemas.microsoft.com/office/drawing/2014/main" id="{4A1ADB45-307E-4A73-B025-B0F6B20146B0}"/>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82" name="Rectangle 81">
            <a:extLst>
              <a:ext uri="{FF2B5EF4-FFF2-40B4-BE49-F238E27FC236}">
                <a16:creationId xmlns:a16="http://schemas.microsoft.com/office/drawing/2014/main" id="{6F56CC85-94A2-4C3F-B32A-95FDA24A22DB}"/>
              </a:ext>
            </a:extLst>
          </p:cNvPr>
          <p:cNvSpPr/>
          <p:nvPr/>
        </p:nvSpPr>
        <p:spPr>
          <a:xfrm>
            <a:off x="1102001"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83" name="Rectangle 82">
            <a:extLst>
              <a:ext uri="{FF2B5EF4-FFF2-40B4-BE49-F238E27FC236}">
                <a16:creationId xmlns:a16="http://schemas.microsoft.com/office/drawing/2014/main" id="{9D2AF553-7265-4392-B46C-721C5A3732E0}"/>
              </a:ext>
            </a:extLst>
          </p:cNvPr>
          <p:cNvSpPr/>
          <p:nvPr/>
        </p:nvSpPr>
        <p:spPr>
          <a:xfrm>
            <a:off x="1102002" y="2236314"/>
            <a:ext cx="3645990"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a:t>
            </a:r>
            <a:endParaRPr lang="en-US" sz="1400" dirty="0">
              <a:solidFill>
                <a:schemeClr val="bg1">
                  <a:lumMod val="65000"/>
                </a:schemeClr>
              </a:solidFill>
              <a:cs typeface="Segoe UI Light" panose="020B0502040204020203" pitchFamily="34" charset="0"/>
            </a:endParaRPr>
          </a:p>
        </p:txBody>
      </p:sp>
      <p:sp>
        <p:nvSpPr>
          <p:cNvPr id="84" name="Rectangle 83">
            <a:extLst>
              <a:ext uri="{FF2B5EF4-FFF2-40B4-BE49-F238E27FC236}">
                <a16:creationId xmlns:a16="http://schemas.microsoft.com/office/drawing/2014/main" id="{00FED6AA-652A-4B3F-858C-35628147F541}"/>
              </a:ext>
            </a:extLst>
          </p:cNvPr>
          <p:cNvSpPr/>
          <p:nvPr/>
        </p:nvSpPr>
        <p:spPr>
          <a:xfrm>
            <a:off x="1106195"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22629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857026" y="563484"/>
            <a:ext cx="2897907" cy="1823716"/>
            <a:chOff x="827570" y="3830727"/>
            <a:chExt cx="2157096" cy="1357507"/>
          </a:xfrm>
          <a:gradFill>
            <a:gsLst>
              <a:gs pos="20000">
                <a:schemeClr val="accent4"/>
              </a:gs>
              <a:gs pos="100000">
                <a:schemeClr val="accent4">
                  <a:lumMod val="75000"/>
                </a:schemeClr>
              </a:gs>
            </a:gsLst>
            <a:lin ang="8100000" scaled="1"/>
          </a:gradFill>
        </p:grpSpPr>
        <p:sp>
          <p:nvSpPr>
            <p:cNvPr id="14" name="Flowchart: Process 13"/>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Process 14"/>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Process 15"/>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3688276" y="1316735"/>
            <a:ext cx="2897907" cy="1823716"/>
            <a:chOff x="827570" y="3830727"/>
            <a:chExt cx="2157096" cy="1357507"/>
          </a:xfrm>
          <a:gradFill>
            <a:gsLst>
              <a:gs pos="20000">
                <a:schemeClr val="accent3"/>
              </a:gs>
              <a:gs pos="100000">
                <a:schemeClr val="accent3">
                  <a:lumMod val="75000"/>
                </a:schemeClr>
              </a:gs>
            </a:gsLst>
            <a:lin ang="8100000" scaled="1"/>
          </a:gradFill>
        </p:grpSpPr>
        <p:sp>
          <p:nvSpPr>
            <p:cNvPr id="18" name="Flowchart: Process 17"/>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Process 18"/>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Process 19"/>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1519797" y="2073078"/>
            <a:ext cx="2897907" cy="1823716"/>
            <a:chOff x="827570" y="3830727"/>
            <a:chExt cx="2157096" cy="1357507"/>
          </a:xfrm>
          <a:gradFill>
            <a:gsLst>
              <a:gs pos="20000">
                <a:schemeClr val="accent2"/>
              </a:gs>
              <a:gs pos="100000">
                <a:schemeClr val="accent2">
                  <a:lumMod val="75000"/>
                </a:schemeClr>
              </a:gs>
            </a:gsLst>
            <a:lin ang="8100000" scaled="1"/>
          </a:gradFill>
        </p:grpSpPr>
        <p:sp>
          <p:nvSpPr>
            <p:cNvPr id="10" name="Flowchart: Process 9"/>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Process 10"/>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Process 11"/>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648953" y="2826328"/>
            <a:ext cx="2897907" cy="1823716"/>
            <a:chOff x="827570" y="3830727"/>
            <a:chExt cx="2157096" cy="1357507"/>
          </a:xfrm>
          <a:gradFill flip="none" rotWithShape="1">
            <a:gsLst>
              <a:gs pos="20000">
                <a:schemeClr val="accent1"/>
              </a:gs>
              <a:gs pos="100000">
                <a:schemeClr val="accent1">
                  <a:lumMod val="75000"/>
                </a:schemeClr>
              </a:gs>
            </a:gsLst>
            <a:lin ang="8100000" scaled="1"/>
            <a:tileRect/>
          </a:gradFill>
        </p:grpSpPr>
        <p:sp>
          <p:nvSpPr>
            <p:cNvPr id="3" name="Flowchart: Process 2"/>
            <p:cNvSpPr/>
            <p:nvPr/>
          </p:nvSpPr>
          <p:spPr>
            <a:xfrm rot="18900000">
              <a:off x="827570" y="4617220"/>
              <a:ext cx="215709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Process 5"/>
            <p:cNvSpPr/>
            <p:nvPr/>
          </p:nvSpPr>
          <p:spPr>
            <a:xfrm>
              <a:off x="1553029" y="3830727"/>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rocess 6"/>
            <p:cNvSpPr/>
            <p:nvPr/>
          </p:nvSpPr>
          <p:spPr>
            <a:xfrm rot="5400000">
              <a:off x="2015593" y="4293292"/>
              <a:ext cx="1357506" cy="432377"/>
            </a:xfrm>
            <a:prstGeom prst="flowChart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658590" y="4814081"/>
            <a:ext cx="2455719" cy="914773"/>
            <a:chOff x="1304283" y="4809193"/>
            <a:chExt cx="2455719" cy="914773"/>
          </a:xfrm>
        </p:grpSpPr>
        <p:sp>
          <p:nvSpPr>
            <p:cNvPr id="25" name="Rectangle 24"/>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6" name="Rectangle 25"/>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27" name="Group 26"/>
          <p:cNvGrpSpPr/>
          <p:nvPr/>
        </p:nvGrpSpPr>
        <p:grpSpPr>
          <a:xfrm>
            <a:off x="2911110" y="4062944"/>
            <a:ext cx="2455719" cy="914773"/>
            <a:chOff x="1304283" y="4809193"/>
            <a:chExt cx="2455719" cy="914773"/>
          </a:xfrm>
        </p:grpSpPr>
        <p:sp>
          <p:nvSpPr>
            <p:cNvPr id="28" name="Rectangle 27"/>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9" name="Rectangle 28"/>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0" name="Group 29"/>
          <p:cNvGrpSpPr/>
          <p:nvPr/>
        </p:nvGrpSpPr>
        <p:grpSpPr>
          <a:xfrm>
            <a:off x="5028159" y="3265364"/>
            <a:ext cx="2455719" cy="914773"/>
            <a:chOff x="1304283" y="4809193"/>
            <a:chExt cx="2455719" cy="914773"/>
          </a:xfrm>
        </p:grpSpPr>
        <p:sp>
          <p:nvSpPr>
            <p:cNvPr id="31" name="Rectangle 30"/>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2" name="Rectangle 31"/>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3" name="Group 32"/>
          <p:cNvGrpSpPr/>
          <p:nvPr/>
        </p:nvGrpSpPr>
        <p:grpSpPr>
          <a:xfrm>
            <a:off x="7280679" y="2514227"/>
            <a:ext cx="2455719" cy="914773"/>
            <a:chOff x="1304283" y="4809193"/>
            <a:chExt cx="2455719" cy="914773"/>
          </a:xfrm>
        </p:grpSpPr>
        <p:sp>
          <p:nvSpPr>
            <p:cNvPr id="34" name="Rectangle 33"/>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5" name="Rectangle 34"/>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sp>
        <p:nvSpPr>
          <p:cNvPr id="36" name="Freeform 28"/>
          <p:cNvSpPr>
            <a:spLocks noChangeArrowheads="1"/>
          </p:cNvSpPr>
          <p:nvPr/>
        </p:nvSpPr>
        <p:spPr bwMode="auto">
          <a:xfrm>
            <a:off x="7931671" y="812927"/>
            <a:ext cx="576867" cy="482765"/>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7" name="Freeform 29"/>
          <p:cNvSpPr>
            <a:spLocks noChangeArrowheads="1"/>
          </p:cNvSpPr>
          <p:nvPr/>
        </p:nvSpPr>
        <p:spPr bwMode="auto">
          <a:xfrm>
            <a:off x="3647187" y="2262212"/>
            <a:ext cx="448369" cy="462603"/>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8" name="Freeform 79"/>
          <p:cNvSpPr>
            <a:spLocks noChangeArrowheads="1"/>
          </p:cNvSpPr>
          <p:nvPr/>
        </p:nvSpPr>
        <p:spPr bwMode="auto">
          <a:xfrm>
            <a:off x="5879224" y="1493136"/>
            <a:ext cx="463493" cy="466924"/>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9" name="Freeform 47"/>
          <p:cNvSpPr>
            <a:spLocks noChangeArrowheads="1"/>
          </p:cNvSpPr>
          <p:nvPr/>
        </p:nvSpPr>
        <p:spPr bwMode="auto">
          <a:xfrm>
            <a:off x="1445372" y="3036972"/>
            <a:ext cx="480659" cy="422291"/>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4" name="Rectangle 43">
            <a:extLst>
              <a:ext uri="{FF2B5EF4-FFF2-40B4-BE49-F238E27FC236}">
                <a16:creationId xmlns:a16="http://schemas.microsoft.com/office/drawing/2014/main" id="{98A6CCC4-9DB5-4DDC-A9DD-D19D0FCE2AAF}"/>
              </a:ext>
            </a:extLst>
          </p:cNvPr>
          <p:cNvSpPr/>
          <p:nvPr/>
        </p:nvSpPr>
        <p:spPr>
          <a:xfrm>
            <a:off x="7289449" y="4415675"/>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5" name="Rectangle 44">
            <a:extLst>
              <a:ext uri="{FF2B5EF4-FFF2-40B4-BE49-F238E27FC236}">
                <a16:creationId xmlns:a16="http://schemas.microsoft.com/office/drawing/2014/main" id="{159E4D63-4680-4DC9-89BA-C92F18752EC4}"/>
              </a:ext>
            </a:extLst>
          </p:cNvPr>
          <p:cNvSpPr/>
          <p:nvPr/>
        </p:nvSpPr>
        <p:spPr>
          <a:xfrm>
            <a:off x="7289449" y="5101235"/>
            <a:ext cx="4608301"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6" name="Rectangle 45">
            <a:extLst>
              <a:ext uri="{FF2B5EF4-FFF2-40B4-BE49-F238E27FC236}">
                <a16:creationId xmlns:a16="http://schemas.microsoft.com/office/drawing/2014/main" id="{A271742F-C4F9-4F68-98D7-E7E6D1D89F3F}"/>
              </a:ext>
            </a:extLst>
          </p:cNvPr>
          <p:cNvSpPr/>
          <p:nvPr/>
        </p:nvSpPr>
        <p:spPr>
          <a:xfrm>
            <a:off x="7293643" y="4144179"/>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2505189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8720" y="1226895"/>
            <a:ext cx="1917525" cy="19175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182255" y="1226895"/>
            <a:ext cx="1917525" cy="19175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175790" y="1226895"/>
            <a:ext cx="1917525" cy="19175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169325" y="1226895"/>
            <a:ext cx="1917525" cy="19175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5400000">
            <a:off x="8979135" y="1035799"/>
            <a:ext cx="2664010" cy="229656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615987" y="695400"/>
            <a:ext cx="1062990" cy="1062990"/>
          </a:xfrm>
          <a:prstGeom prst="ellipse">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610522" y="2612925"/>
            <a:ext cx="1062990" cy="1062990"/>
          </a:xfrm>
          <a:prstGeom prst="ellipse">
            <a:avLst/>
          </a:prstGeom>
          <a:solidFill>
            <a:schemeClr val="accent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602557" y="695400"/>
            <a:ext cx="1062990" cy="1062990"/>
          </a:xfrm>
          <a:prstGeom prst="ellipse">
            <a:avLst/>
          </a:prstGeom>
          <a:solidFill>
            <a:schemeClr val="accent3"/>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96592" y="2612925"/>
            <a:ext cx="1062990" cy="1062990"/>
          </a:xfrm>
          <a:prstGeom prst="ellipse">
            <a:avLst/>
          </a:prstGeom>
          <a:solidFill>
            <a:schemeClr val="accent4"/>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2962598" y="733159"/>
            <a:ext cx="2296560" cy="368049"/>
          </a:xfrm>
          <a:prstGeom prst="rect">
            <a:avLst/>
          </a:prstGeom>
        </p:spPr>
        <p:txBody>
          <a:bodyPr wrap="square">
            <a:spAutoFit/>
          </a:bodyPr>
          <a:lstStyle/>
          <a:p>
            <a:pPr algn="ct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0" name="Rectangle 19"/>
          <p:cNvSpPr/>
          <p:nvPr/>
        </p:nvSpPr>
        <p:spPr>
          <a:xfrm>
            <a:off x="6917036" y="733159"/>
            <a:ext cx="2296560" cy="368049"/>
          </a:xfrm>
          <a:prstGeom prst="rect">
            <a:avLst/>
          </a:prstGeom>
        </p:spPr>
        <p:txBody>
          <a:bodyPr wrap="square">
            <a:spAutoFit/>
          </a:bodyPr>
          <a:lstStyle/>
          <a:p>
            <a:pPr algn="ctr">
              <a:lnSpc>
                <a:spcPct val="120000"/>
              </a:lnSpc>
            </a:pPr>
            <a:r>
              <a:rPr lang="en-US" sz="1600" dirty="0">
                <a:solidFill>
                  <a:schemeClr val="tx1">
                    <a:lumMod val="75000"/>
                    <a:lumOff val="25000"/>
                  </a:schemeClr>
                </a:solidFill>
                <a:cs typeface="Segoe UI" panose="020B0502040204020203" pitchFamily="34" charset="0"/>
              </a:rPr>
              <a:t>Your Title Text Here</a:t>
            </a:r>
          </a:p>
        </p:txBody>
      </p:sp>
      <p:grpSp>
        <p:nvGrpSpPr>
          <p:cNvPr id="22" name="Group 21"/>
          <p:cNvGrpSpPr/>
          <p:nvPr/>
        </p:nvGrpSpPr>
        <p:grpSpPr>
          <a:xfrm>
            <a:off x="3106245" y="3764308"/>
            <a:ext cx="3299071" cy="814766"/>
            <a:chOff x="1090766" y="688621"/>
            <a:chExt cx="3299071" cy="814766"/>
          </a:xfrm>
        </p:grpSpPr>
        <p:sp>
          <p:nvSpPr>
            <p:cNvPr id="23" name="Rectangle 22"/>
            <p:cNvSpPr/>
            <p:nvPr/>
          </p:nvSpPr>
          <p:spPr>
            <a:xfrm>
              <a:off x="1090766" y="688621"/>
              <a:ext cx="317334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4" name="Rectangle 23"/>
            <p:cNvSpPr/>
            <p:nvPr/>
          </p:nvSpPr>
          <p:spPr>
            <a:xfrm>
              <a:off x="1090766" y="967856"/>
              <a:ext cx="3299071"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25" name="Group 24"/>
          <p:cNvGrpSpPr/>
          <p:nvPr/>
        </p:nvGrpSpPr>
        <p:grpSpPr>
          <a:xfrm>
            <a:off x="7093315" y="3764308"/>
            <a:ext cx="3299071" cy="814766"/>
            <a:chOff x="1090766" y="688621"/>
            <a:chExt cx="3299071" cy="814766"/>
          </a:xfrm>
        </p:grpSpPr>
        <p:sp>
          <p:nvSpPr>
            <p:cNvPr id="26" name="Rectangle 25"/>
            <p:cNvSpPr/>
            <p:nvPr/>
          </p:nvSpPr>
          <p:spPr>
            <a:xfrm>
              <a:off x="1090766" y="688621"/>
              <a:ext cx="317334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27" name="Rectangle 26"/>
            <p:cNvSpPr/>
            <p:nvPr/>
          </p:nvSpPr>
          <p:spPr>
            <a:xfrm>
              <a:off x="1090766" y="967856"/>
              <a:ext cx="3299071"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28" name="Freeform 28"/>
          <p:cNvSpPr>
            <a:spLocks noChangeArrowheads="1"/>
          </p:cNvSpPr>
          <p:nvPr/>
        </p:nvSpPr>
        <p:spPr bwMode="auto">
          <a:xfrm>
            <a:off x="1935097" y="1039256"/>
            <a:ext cx="537830" cy="450094"/>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9" name="Freeform 29"/>
          <p:cNvSpPr>
            <a:spLocks noChangeArrowheads="1"/>
          </p:cNvSpPr>
          <p:nvPr/>
        </p:nvSpPr>
        <p:spPr bwMode="auto">
          <a:xfrm>
            <a:off x="9683397" y="1860221"/>
            <a:ext cx="639034" cy="659322"/>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0" name="Freeform 79"/>
          <p:cNvSpPr>
            <a:spLocks noChangeArrowheads="1"/>
          </p:cNvSpPr>
          <p:nvPr/>
        </p:nvSpPr>
        <p:spPr bwMode="auto">
          <a:xfrm>
            <a:off x="7879767" y="2894261"/>
            <a:ext cx="496640" cy="500318"/>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1" name="Freeform 47"/>
          <p:cNvSpPr>
            <a:spLocks noChangeArrowheads="1"/>
          </p:cNvSpPr>
          <p:nvPr/>
        </p:nvSpPr>
        <p:spPr bwMode="auto">
          <a:xfrm>
            <a:off x="5907505" y="1018546"/>
            <a:ext cx="474292" cy="416697"/>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32" name="Freeform 134"/>
          <p:cNvSpPr>
            <a:spLocks noChangeArrowheads="1"/>
          </p:cNvSpPr>
          <p:nvPr/>
        </p:nvSpPr>
        <p:spPr bwMode="auto">
          <a:xfrm>
            <a:off x="3872091" y="2850245"/>
            <a:ext cx="544334" cy="544334"/>
          </a:xfrm>
          <a:custGeom>
            <a:avLst/>
            <a:gdLst>
              <a:gd name="T0" fmla="*/ 212011 w 634"/>
              <a:gd name="T1" fmla="*/ 105984 h 634"/>
              <a:gd name="T2" fmla="*/ 111414 w 634"/>
              <a:gd name="T3" fmla="*/ 0 h 634"/>
              <a:gd name="T4" fmla="*/ 15865 w 634"/>
              <a:gd name="T5" fmla="*/ 105984 h 634"/>
              <a:gd name="T6" fmla="*/ 0 w 634"/>
              <a:gd name="T7" fmla="*/ 169790 h 634"/>
              <a:gd name="T8" fmla="*/ 58411 w 634"/>
              <a:gd name="T9" fmla="*/ 201874 h 634"/>
              <a:gd name="T10" fmla="*/ 84732 w 634"/>
              <a:gd name="T11" fmla="*/ 127253 h 634"/>
              <a:gd name="T12" fmla="*/ 26321 w 634"/>
              <a:gd name="T13" fmla="*/ 100937 h 634"/>
              <a:gd name="T14" fmla="*/ 196146 w 634"/>
              <a:gd name="T15" fmla="*/ 100937 h 634"/>
              <a:gd name="T16" fmla="*/ 143144 w 634"/>
              <a:gd name="T17" fmla="*/ 127253 h 634"/>
              <a:gd name="T18" fmla="*/ 169825 w 634"/>
              <a:gd name="T19" fmla="*/ 201874 h 634"/>
              <a:gd name="T20" fmla="*/ 185690 w 634"/>
              <a:gd name="T21" fmla="*/ 222782 h 634"/>
              <a:gd name="T22" fmla="*/ 196146 w 634"/>
              <a:gd name="T23" fmla="*/ 222782 h 634"/>
              <a:gd name="T24" fmla="*/ 228236 w 634"/>
              <a:gd name="T25" fmla="*/ 169790 h 634"/>
              <a:gd name="T26" fmla="*/ 212011 w 634"/>
              <a:gd name="T27" fmla="*/ 105984 h 634"/>
              <a:gd name="T28" fmla="*/ 47594 w 634"/>
              <a:gd name="T29" fmla="*/ 116798 h 634"/>
              <a:gd name="T30" fmla="*/ 68868 w 634"/>
              <a:gd name="T31" fmla="*/ 127253 h 634"/>
              <a:gd name="T32" fmla="*/ 58411 w 634"/>
              <a:gd name="T33" fmla="*/ 185652 h 634"/>
              <a:gd name="T34" fmla="*/ 42186 w 634"/>
              <a:gd name="T35" fmla="*/ 148521 h 634"/>
              <a:gd name="T36" fmla="*/ 31730 w 634"/>
              <a:gd name="T37" fmla="*/ 116798 h 634"/>
              <a:gd name="T38" fmla="*/ 26321 w 634"/>
              <a:gd name="T39" fmla="*/ 148521 h 634"/>
              <a:gd name="T40" fmla="*/ 26321 w 634"/>
              <a:gd name="T41" fmla="*/ 185652 h 634"/>
              <a:gd name="T42" fmla="*/ 15865 w 634"/>
              <a:gd name="T43" fmla="*/ 127253 h 634"/>
              <a:gd name="T44" fmla="*/ 31730 w 634"/>
              <a:gd name="T45" fmla="*/ 116798 h 634"/>
              <a:gd name="T46" fmla="*/ 174873 w 634"/>
              <a:gd name="T47" fmla="*/ 185652 h 634"/>
              <a:gd name="T48" fmla="*/ 153600 w 634"/>
              <a:gd name="T49" fmla="*/ 169790 h 634"/>
              <a:gd name="T50" fmla="*/ 169825 w 634"/>
              <a:gd name="T51" fmla="*/ 116798 h 634"/>
              <a:gd name="T52" fmla="*/ 185690 w 634"/>
              <a:gd name="T53" fmla="*/ 148521 h 634"/>
              <a:gd name="T54" fmla="*/ 212011 w 634"/>
              <a:gd name="T55" fmla="*/ 169790 h 634"/>
              <a:gd name="T56" fmla="*/ 196146 w 634"/>
              <a:gd name="T57" fmla="*/ 185652 h 634"/>
              <a:gd name="T58" fmla="*/ 196146 w 634"/>
              <a:gd name="T59" fmla="*/ 148521 h 634"/>
              <a:gd name="T60" fmla="*/ 196146 w 634"/>
              <a:gd name="T61" fmla="*/ 116798 h 634"/>
              <a:gd name="T62" fmla="*/ 212011 w 634"/>
              <a:gd name="T63" fmla="*/ 169790 h 6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4" h="634">
                <a:moveTo>
                  <a:pt x="588" y="294"/>
                </a:moveTo>
                <a:lnTo>
                  <a:pt x="588" y="294"/>
                </a:lnTo>
                <a:cubicBezTo>
                  <a:pt x="588" y="280"/>
                  <a:pt x="588" y="280"/>
                  <a:pt x="588" y="265"/>
                </a:cubicBezTo>
                <a:cubicBezTo>
                  <a:pt x="588" y="118"/>
                  <a:pt x="471" y="0"/>
                  <a:pt x="309" y="0"/>
                </a:cubicBezTo>
                <a:cubicBezTo>
                  <a:pt x="162" y="0"/>
                  <a:pt x="44" y="118"/>
                  <a:pt x="44" y="265"/>
                </a:cubicBezTo>
                <a:cubicBezTo>
                  <a:pt x="44" y="280"/>
                  <a:pt x="44" y="280"/>
                  <a:pt x="44" y="294"/>
                </a:cubicBezTo>
                <a:cubicBezTo>
                  <a:pt x="14" y="309"/>
                  <a:pt x="0" y="324"/>
                  <a:pt x="0" y="353"/>
                </a:cubicBezTo>
                <a:cubicBezTo>
                  <a:pt x="0" y="471"/>
                  <a:pt x="0" y="471"/>
                  <a:pt x="0" y="471"/>
                </a:cubicBezTo>
                <a:cubicBezTo>
                  <a:pt x="0" y="515"/>
                  <a:pt x="29" y="560"/>
                  <a:pt x="73" y="560"/>
                </a:cubicBezTo>
                <a:lnTo>
                  <a:pt x="162" y="560"/>
                </a:lnTo>
                <a:cubicBezTo>
                  <a:pt x="206" y="560"/>
                  <a:pt x="235" y="515"/>
                  <a:pt x="235" y="471"/>
                </a:cubicBezTo>
                <a:cubicBezTo>
                  <a:pt x="235" y="353"/>
                  <a:pt x="235" y="353"/>
                  <a:pt x="235" y="353"/>
                </a:cubicBezTo>
                <a:cubicBezTo>
                  <a:pt x="235" y="309"/>
                  <a:pt x="206" y="280"/>
                  <a:pt x="162" y="280"/>
                </a:cubicBezTo>
                <a:cubicBezTo>
                  <a:pt x="162" y="280"/>
                  <a:pt x="88" y="280"/>
                  <a:pt x="73" y="280"/>
                </a:cubicBezTo>
                <a:cubicBezTo>
                  <a:pt x="73" y="147"/>
                  <a:pt x="176" y="44"/>
                  <a:pt x="309" y="44"/>
                </a:cubicBezTo>
                <a:cubicBezTo>
                  <a:pt x="442" y="44"/>
                  <a:pt x="544" y="133"/>
                  <a:pt x="544" y="280"/>
                </a:cubicBezTo>
                <a:lnTo>
                  <a:pt x="471" y="280"/>
                </a:lnTo>
                <a:cubicBezTo>
                  <a:pt x="426" y="280"/>
                  <a:pt x="397" y="309"/>
                  <a:pt x="397" y="353"/>
                </a:cubicBezTo>
                <a:cubicBezTo>
                  <a:pt x="397" y="471"/>
                  <a:pt x="397" y="471"/>
                  <a:pt x="397" y="471"/>
                </a:cubicBezTo>
                <a:cubicBezTo>
                  <a:pt x="397" y="515"/>
                  <a:pt x="426" y="560"/>
                  <a:pt x="471" y="560"/>
                </a:cubicBezTo>
                <a:lnTo>
                  <a:pt x="515" y="560"/>
                </a:lnTo>
                <a:cubicBezTo>
                  <a:pt x="515" y="618"/>
                  <a:pt x="515" y="618"/>
                  <a:pt x="515" y="618"/>
                </a:cubicBezTo>
                <a:cubicBezTo>
                  <a:pt x="515" y="618"/>
                  <a:pt x="515" y="633"/>
                  <a:pt x="530" y="633"/>
                </a:cubicBezTo>
                <a:cubicBezTo>
                  <a:pt x="544" y="633"/>
                  <a:pt x="544" y="618"/>
                  <a:pt x="544" y="618"/>
                </a:cubicBezTo>
                <a:cubicBezTo>
                  <a:pt x="544" y="560"/>
                  <a:pt x="544" y="560"/>
                  <a:pt x="544" y="560"/>
                </a:cubicBezTo>
                <a:cubicBezTo>
                  <a:pt x="588" y="560"/>
                  <a:pt x="633" y="515"/>
                  <a:pt x="633" y="471"/>
                </a:cubicBezTo>
                <a:cubicBezTo>
                  <a:pt x="633" y="353"/>
                  <a:pt x="633" y="353"/>
                  <a:pt x="633" y="353"/>
                </a:cubicBezTo>
                <a:cubicBezTo>
                  <a:pt x="633" y="324"/>
                  <a:pt x="618" y="309"/>
                  <a:pt x="588" y="294"/>
                </a:cubicBezTo>
                <a:close/>
                <a:moveTo>
                  <a:pt x="132" y="324"/>
                </a:moveTo>
                <a:lnTo>
                  <a:pt x="132" y="324"/>
                </a:lnTo>
                <a:cubicBezTo>
                  <a:pt x="162" y="324"/>
                  <a:pt x="162" y="324"/>
                  <a:pt x="162" y="324"/>
                </a:cubicBezTo>
                <a:cubicBezTo>
                  <a:pt x="176" y="324"/>
                  <a:pt x="191" y="339"/>
                  <a:pt x="191" y="353"/>
                </a:cubicBezTo>
                <a:cubicBezTo>
                  <a:pt x="191" y="471"/>
                  <a:pt x="191" y="471"/>
                  <a:pt x="191" y="471"/>
                </a:cubicBezTo>
                <a:cubicBezTo>
                  <a:pt x="191" y="501"/>
                  <a:pt x="176" y="515"/>
                  <a:pt x="162" y="515"/>
                </a:cubicBezTo>
                <a:cubicBezTo>
                  <a:pt x="147" y="515"/>
                  <a:pt x="147" y="515"/>
                  <a:pt x="147" y="515"/>
                </a:cubicBezTo>
                <a:cubicBezTo>
                  <a:pt x="132" y="486"/>
                  <a:pt x="117" y="442"/>
                  <a:pt x="117" y="412"/>
                </a:cubicBezTo>
                <a:cubicBezTo>
                  <a:pt x="117" y="383"/>
                  <a:pt x="117" y="353"/>
                  <a:pt x="132" y="324"/>
                </a:cubicBezTo>
                <a:close/>
                <a:moveTo>
                  <a:pt x="88" y="324"/>
                </a:moveTo>
                <a:lnTo>
                  <a:pt x="88" y="324"/>
                </a:lnTo>
                <a:cubicBezTo>
                  <a:pt x="88" y="353"/>
                  <a:pt x="73" y="383"/>
                  <a:pt x="73" y="412"/>
                </a:cubicBezTo>
                <a:cubicBezTo>
                  <a:pt x="73" y="442"/>
                  <a:pt x="88" y="486"/>
                  <a:pt x="103" y="515"/>
                </a:cubicBezTo>
                <a:cubicBezTo>
                  <a:pt x="73" y="515"/>
                  <a:pt x="73" y="515"/>
                  <a:pt x="73" y="515"/>
                </a:cubicBezTo>
                <a:cubicBezTo>
                  <a:pt x="59" y="515"/>
                  <a:pt x="44" y="501"/>
                  <a:pt x="44" y="471"/>
                </a:cubicBezTo>
                <a:cubicBezTo>
                  <a:pt x="44" y="353"/>
                  <a:pt x="44" y="353"/>
                  <a:pt x="44" y="353"/>
                </a:cubicBezTo>
                <a:cubicBezTo>
                  <a:pt x="44" y="339"/>
                  <a:pt x="59" y="324"/>
                  <a:pt x="73" y="324"/>
                </a:cubicBezTo>
                <a:lnTo>
                  <a:pt x="88" y="324"/>
                </a:lnTo>
                <a:close/>
                <a:moveTo>
                  <a:pt x="485" y="515"/>
                </a:moveTo>
                <a:lnTo>
                  <a:pt x="485" y="515"/>
                </a:lnTo>
                <a:cubicBezTo>
                  <a:pt x="471" y="515"/>
                  <a:pt x="471" y="515"/>
                  <a:pt x="471" y="515"/>
                </a:cubicBezTo>
                <a:cubicBezTo>
                  <a:pt x="456" y="515"/>
                  <a:pt x="426" y="501"/>
                  <a:pt x="426" y="471"/>
                </a:cubicBezTo>
                <a:cubicBezTo>
                  <a:pt x="426" y="353"/>
                  <a:pt x="426" y="353"/>
                  <a:pt x="426" y="353"/>
                </a:cubicBezTo>
                <a:cubicBezTo>
                  <a:pt x="426" y="339"/>
                  <a:pt x="456" y="324"/>
                  <a:pt x="471" y="324"/>
                </a:cubicBezTo>
                <a:cubicBezTo>
                  <a:pt x="500" y="324"/>
                  <a:pt x="500" y="324"/>
                  <a:pt x="500" y="324"/>
                </a:cubicBezTo>
                <a:cubicBezTo>
                  <a:pt x="500" y="353"/>
                  <a:pt x="515" y="383"/>
                  <a:pt x="515" y="412"/>
                </a:cubicBezTo>
                <a:cubicBezTo>
                  <a:pt x="515" y="442"/>
                  <a:pt x="500" y="486"/>
                  <a:pt x="485" y="515"/>
                </a:cubicBezTo>
                <a:close/>
                <a:moveTo>
                  <a:pt x="588" y="471"/>
                </a:moveTo>
                <a:lnTo>
                  <a:pt x="588" y="471"/>
                </a:lnTo>
                <a:cubicBezTo>
                  <a:pt x="588" y="501"/>
                  <a:pt x="574" y="515"/>
                  <a:pt x="544" y="515"/>
                </a:cubicBezTo>
                <a:cubicBezTo>
                  <a:pt x="530" y="515"/>
                  <a:pt x="530" y="515"/>
                  <a:pt x="530" y="515"/>
                </a:cubicBezTo>
                <a:cubicBezTo>
                  <a:pt x="544" y="486"/>
                  <a:pt x="544" y="442"/>
                  <a:pt x="544" y="412"/>
                </a:cubicBezTo>
                <a:cubicBezTo>
                  <a:pt x="544" y="383"/>
                  <a:pt x="544" y="353"/>
                  <a:pt x="530" y="324"/>
                </a:cubicBezTo>
                <a:cubicBezTo>
                  <a:pt x="544" y="324"/>
                  <a:pt x="544" y="324"/>
                  <a:pt x="544" y="324"/>
                </a:cubicBezTo>
                <a:cubicBezTo>
                  <a:pt x="574" y="324"/>
                  <a:pt x="588" y="339"/>
                  <a:pt x="588" y="353"/>
                </a:cubicBezTo>
                <a:lnTo>
                  <a:pt x="588" y="471"/>
                </a:ln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solidFill>
                <a:schemeClr val="bg1"/>
              </a:solidFill>
            </a:endParaRPr>
          </a:p>
        </p:txBody>
      </p:sp>
      <p:sp>
        <p:nvSpPr>
          <p:cNvPr id="33" name="TextBox 32"/>
          <p:cNvSpPr txBox="1"/>
          <p:nvPr/>
        </p:nvSpPr>
        <p:spPr>
          <a:xfrm>
            <a:off x="1548104" y="1970931"/>
            <a:ext cx="1206187" cy="923330"/>
          </a:xfrm>
          <a:prstGeom prst="rect">
            <a:avLst/>
          </a:prstGeom>
          <a:noFill/>
        </p:spPr>
        <p:txBody>
          <a:bodyPr wrap="square" rtlCol="0">
            <a:spAutoFit/>
          </a:bodyPr>
          <a:lstStyle/>
          <a:p>
            <a:pPr algn="ctr"/>
            <a:r>
              <a:rPr lang="en-US" sz="5400" dirty="0">
                <a:solidFill>
                  <a:schemeClr val="bg1"/>
                </a:solidFill>
              </a:rPr>
              <a:t>01</a:t>
            </a:r>
            <a:endParaRPr lang="id-ID" sz="5400" dirty="0">
              <a:solidFill>
                <a:schemeClr val="bg1"/>
              </a:solidFill>
            </a:endParaRPr>
          </a:p>
        </p:txBody>
      </p:sp>
      <p:sp>
        <p:nvSpPr>
          <p:cNvPr id="34" name="TextBox 33"/>
          <p:cNvSpPr txBox="1"/>
          <p:nvPr/>
        </p:nvSpPr>
        <p:spPr>
          <a:xfrm>
            <a:off x="3532579" y="1489350"/>
            <a:ext cx="1206187" cy="923330"/>
          </a:xfrm>
          <a:prstGeom prst="rect">
            <a:avLst/>
          </a:prstGeom>
          <a:noFill/>
        </p:spPr>
        <p:txBody>
          <a:bodyPr wrap="square" rtlCol="0">
            <a:spAutoFit/>
          </a:bodyPr>
          <a:lstStyle/>
          <a:p>
            <a:pPr algn="ctr"/>
            <a:r>
              <a:rPr lang="en-US" sz="5400" dirty="0">
                <a:solidFill>
                  <a:schemeClr val="bg1"/>
                </a:solidFill>
              </a:rPr>
              <a:t>02</a:t>
            </a:r>
            <a:endParaRPr lang="id-ID" sz="5400" dirty="0">
              <a:solidFill>
                <a:schemeClr val="bg1"/>
              </a:solidFill>
            </a:endParaRPr>
          </a:p>
        </p:txBody>
      </p:sp>
      <p:sp>
        <p:nvSpPr>
          <p:cNvPr id="35" name="TextBox 34"/>
          <p:cNvSpPr txBox="1"/>
          <p:nvPr/>
        </p:nvSpPr>
        <p:spPr>
          <a:xfrm>
            <a:off x="5536100" y="1968196"/>
            <a:ext cx="1206187" cy="923330"/>
          </a:xfrm>
          <a:prstGeom prst="rect">
            <a:avLst/>
          </a:prstGeom>
          <a:noFill/>
        </p:spPr>
        <p:txBody>
          <a:bodyPr wrap="square" rtlCol="0">
            <a:spAutoFit/>
          </a:bodyPr>
          <a:lstStyle/>
          <a:p>
            <a:pPr algn="ctr"/>
            <a:r>
              <a:rPr lang="en-US" sz="5400" dirty="0">
                <a:solidFill>
                  <a:schemeClr val="bg1"/>
                </a:solidFill>
              </a:rPr>
              <a:t>03</a:t>
            </a:r>
            <a:endParaRPr lang="id-ID" sz="5400" dirty="0">
              <a:solidFill>
                <a:schemeClr val="bg1"/>
              </a:solidFill>
            </a:endParaRPr>
          </a:p>
        </p:txBody>
      </p:sp>
      <p:sp>
        <p:nvSpPr>
          <p:cNvPr id="36" name="TextBox 35"/>
          <p:cNvSpPr txBox="1"/>
          <p:nvPr/>
        </p:nvSpPr>
        <p:spPr>
          <a:xfrm>
            <a:off x="7520082" y="1486615"/>
            <a:ext cx="1206187" cy="923330"/>
          </a:xfrm>
          <a:prstGeom prst="rect">
            <a:avLst/>
          </a:prstGeom>
          <a:noFill/>
        </p:spPr>
        <p:txBody>
          <a:bodyPr wrap="square" rtlCol="0">
            <a:spAutoFit/>
          </a:bodyPr>
          <a:lstStyle/>
          <a:p>
            <a:pPr algn="ctr"/>
            <a:r>
              <a:rPr lang="en-US" sz="5400" dirty="0">
                <a:solidFill>
                  <a:schemeClr val="bg1"/>
                </a:solidFill>
              </a:rPr>
              <a:t>04</a:t>
            </a:r>
            <a:endParaRPr lang="id-ID" sz="5400" dirty="0">
              <a:solidFill>
                <a:schemeClr val="bg1"/>
              </a:solidFill>
            </a:endParaRPr>
          </a:p>
        </p:txBody>
      </p:sp>
      <p:sp>
        <p:nvSpPr>
          <p:cNvPr id="37" name="Rectangle 36">
            <a:extLst>
              <a:ext uri="{FF2B5EF4-FFF2-40B4-BE49-F238E27FC236}">
                <a16:creationId xmlns:a16="http://schemas.microsoft.com/office/drawing/2014/main" id="{5C70C073-87FF-435C-80FE-AB23E7E575E3}"/>
              </a:ext>
            </a:extLst>
          </p:cNvPr>
          <p:cNvSpPr/>
          <p:nvPr/>
        </p:nvSpPr>
        <p:spPr>
          <a:xfrm>
            <a:off x="980232" y="528347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38" name="Rectangle 37">
            <a:extLst>
              <a:ext uri="{FF2B5EF4-FFF2-40B4-BE49-F238E27FC236}">
                <a16:creationId xmlns:a16="http://schemas.microsoft.com/office/drawing/2014/main" id="{C639CC90-0715-4A4F-BD63-5C2EDD86CB34}"/>
              </a:ext>
            </a:extLst>
          </p:cNvPr>
          <p:cNvSpPr/>
          <p:nvPr/>
        </p:nvSpPr>
        <p:spPr>
          <a:xfrm>
            <a:off x="984426" y="501198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39" name="Rectangle 38">
            <a:extLst>
              <a:ext uri="{FF2B5EF4-FFF2-40B4-BE49-F238E27FC236}">
                <a16:creationId xmlns:a16="http://schemas.microsoft.com/office/drawing/2014/main" id="{865AC374-356F-44D6-BE7F-4E80D99AC384}"/>
              </a:ext>
            </a:extLst>
          </p:cNvPr>
          <p:cNvSpPr/>
          <p:nvPr/>
        </p:nvSpPr>
        <p:spPr>
          <a:xfrm>
            <a:off x="4701139" y="5125568"/>
            <a:ext cx="6302842"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a:t>
            </a:r>
            <a:endParaRPr lang="en-US" sz="1400" dirty="0">
              <a:solidFill>
                <a:schemeClr val="bg1">
                  <a:lumMod val="65000"/>
                </a:schemeClr>
              </a:solidFill>
              <a:cs typeface="Segoe UI Light" panose="020B0502040204020203" pitchFamily="34" charset="0"/>
            </a:endParaRPr>
          </a:p>
        </p:txBody>
      </p:sp>
    </p:spTree>
    <p:extLst>
      <p:ext uri="{BB962C8B-B14F-4D97-AF65-F5344CB8AC3E}">
        <p14:creationId xmlns:p14="http://schemas.microsoft.com/office/powerpoint/2010/main" val="204444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49887D-C9C2-42DC-B9FC-DFB576EDB93A}"/>
              </a:ext>
            </a:extLst>
          </p:cNvPr>
          <p:cNvSpPr/>
          <p:nvPr/>
        </p:nvSpPr>
        <p:spPr>
          <a:xfrm>
            <a:off x="5928404" y="3080992"/>
            <a:ext cx="6263595" cy="3076509"/>
          </a:xfrm>
          <a:prstGeom prst="rect">
            <a:avLst/>
          </a:prstGeom>
          <a:solidFill>
            <a:schemeClr val="bg1"/>
          </a:solidFill>
          <a:ln>
            <a:noFill/>
          </a:ln>
          <a:effectLst>
            <a:outerShdw blurRad="660400" sx="102000" sy="102000" algn="ctr"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B39A784-2331-4D86-AE02-754A33957C93}"/>
              </a:ext>
            </a:extLst>
          </p:cNvPr>
          <p:cNvSpPr/>
          <p:nvPr/>
        </p:nvSpPr>
        <p:spPr>
          <a:xfrm>
            <a:off x="3849876" y="5659936"/>
            <a:ext cx="1198063" cy="1198063"/>
          </a:xfrm>
          <a:prstGeom prst="rect">
            <a:avLst/>
          </a:prstGeom>
          <a:solidFill>
            <a:schemeClr val="bg1"/>
          </a:soli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22ECE757-F22D-41F6-B766-B81B6B6215D3}"/>
              </a:ext>
            </a:extLst>
          </p:cNvPr>
          <p:cNvSpPr/>
          <p:nvPr/>
        </p:nvSpPr>
        <p:spPr>
          <a:xfrm>
            <a:off x="3974363" y="5777321"/>
            <a:ext cx="1154664" cy="712824"/>
          </a:xfrm>
          <a:prstGeom prst="rect">
            <a:avLst/>
          </a:prstGeom>
        </p:spPr>
        <p:txBody>
          <a:bodyPr wrap="square">
            <a:spAutoFit/>
          </a:bodyPr>
          <a:lstStyle/>
          <a:p>
            <a:pPr>
              <a:lnSpc>
                <a:spcPct val="120000"/>
              </a:lnSpc>
            </a:pPr>
            <a:r>
              <a:rPr lang="en-US" sz="3600" dirty="0">
                <a:solidFill>
                  <a:schemeClr val="accent2"/>
                </a:solidFill>
                <a:cs typeface="Segoe UI" panose="020B0502040204020203" pitchFamily="34" charset="0"/>
              </a:rPr>
              <a:t>18</a:t>
            </a:r>
          </a:p>
        </p:txBody>
      </p:sp>
      <p:sp>
        <p:nvSpPr>
          <p:cNvPr id="16" name="Rectangle 15">
            <a:extLst>
              <a:ext uri="{FF2B5EF4-FFF2-40B4-BE49-F238E27FC236}">
                <a16:creationId xmlns:a16="http://schemas.microsoft.com/office/drawing/2014/main" id="{358EC4F8-FCF1-4D38-A7FD-A61C94F32A3D}"/>
              </a:ext>
            </a:extLst>
          </p:cNvPr>
          <p:cNvSpPr/>
          <p:nvPr/>
        </p:nvSpPr>
        <p:spPr>
          <a:xfrm>
            <a:off x="3988749" y="6360402"/>
            <a:ext cx="1015970" cy="299184"/>
          </a:xfrm>
          <a:prstGeom prst="rect">
            <a:avLst/>
          </a:prstGeom>
        </p:spPr>
        <p:txBody>
          <a:bodyPr wrap="square">
            <a:spAutoFit/>
          </a:bodyPr>
          <a:lstStyle/>
          <a:p>
            <a:pPr>
              <a:lnSpc>
                <a:spcPct val="120000"/>
              </a:lnSpc>
            </a:pPr>
            <a:r>
              <a:rPr lang="en-US" sz="1200" dirty="0">
                <a:solidFill>
                  <a:sysClr val="windowText" lastClr="000000"/>
                </a:solidFill>
                <a:cs typeface="Segoe UI" panose="020B0502040204020203" pitchFamily="34" charset="0"/>
              </a:rPr>
              <a:t>November</a:t>
            </a:r>
          </a:p>
        </p:txBody>
      </p:sp>
      <p:sp>
        <p:nvSpPr>
          <p:cNvPr id="20" name="Rectangle 19">
            <a:extLst>
              <a:ext uri="{FF2B5EF4-FFF2-40B4-BE49-F238E27FC236}">
                <a16:creationId xmlns:a16="http://schemas.microsoft.com/office/drawing/2014/main" id="{7D27F7C1-D3D3-450E-8B83-61F7F1BE0EEC}"/>
              </a:ext>
            </a:extLst>
          </p:cNvPr>
          <p:cNvSpPr/>
          <p:nvPr/>
        </p:nvSpPr>
        <p:spPr>
          <a:xfrm>
            <a:off x="3849876" y="2230934"/>
            <a:ext cx="1198063" cy="1198063"/>
          </a:xfrm>
          <a:prstGeom prst="rect">
            <a:avLst/>
          </a:prstGeom>
          <a:solidFill>
            <a:schemeClr val="bg1"/>
          </a:soli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21" name="Rectangle 20">
            <a:extLst>
              <a:ext uri="{FF2B5EF4-FFF2-40B4-BE49-F238E27FC236}">
                <a16:creationId xmlns:a16="http://schemas.microsoft.com/office/drawing/2014/main" id="{17E9B3DA-240A-4769-A3BF-926B8ABE739A}"/>
              </a:ext>
            </a:extLst>
          </p:cNvPr>
          <p:cNvSpPr/>
          <p:nvPr/>
        </p:nvSpPr>
        <p:spPr>
          <a:xfrm>
            <a:off x="3974363" y="2348319"/>
            <a:ext cx="1154664" cy="712824"/>
          </a:xfrm>
          <a:prstGeom prst="rect">
            <a:avLst/>
          </a:prstGeom>
        </p:spPr>
        <p:txBody>
          <a:bodyPr wrap="square">
            <a:spAutoFit/>
          </a:bodyPr>
          <a:lstStyle/>
          <a:p>
            <a:pPr>
              <a:lnSpc>
                <a:spcPct val="120000"/>
              </a:lnSpc>
            </a:pPr>
            <a:r>
              <a:rPr lang="en-US" sz="3600" dirty="0">
                <a:solidFill>
                  <a:schemeClr val="accent2"/>
                </a:solidFill>
                <a:cs typeface="Segoe UI" panose="020B0502040204020203" pitchFamily="34" charset="0"/>
              </a:rPr>
              <a:t>16</a:t>
            </a:r>
          </a:p>
        </p:txBody>
      </p:sp>
      <p:sp>
        <p:nvSpPr>
          <p:cNvPr id="22" name="Rectangle 21">
            <a:extLst>
              <a:ext uri="{FF2B5EF4-FFF2-40B4-BE49-F238E27FC236}">
                <a16:creationId xmlns:a16="http://schemas.microsoft.com/office/drawing/2014/main" id="{EE7E9BC2-E920-4216-9339-A517CD0C3DC0}"/>
              </a:ext>
            </a:extLst>
          </p:cNvPr>
          <p:cNvSpPr/>
          <p:nvPr/>
        </p:nvSpPr>
        <p:spPr>
          <a:xfrm>
            <a:off x="3988749" y="2931400"/>
            <a:ext cx="1015970" cy="299184"/>
          </a:xfrm>
          <a:prstGeom prst="rect">
            <a:avLst/>
          </a:prstGeom>
        </p:spPr>
        <p:txBody>
          <a:bodyPr wrap="square">
            <a:spAutoFit/>
          </a:bodyPr>
          <a:lstStyle/>
          <a:p>
            <a:pPr>
              <a:lnSpc>
                <a:spcPct val="120000"/>
              </a:lnSpc>
            </a:pPr>
            <a:r>
              <a:rPr lang="en-US" sz="1200" dirty="0">
                <a:solidFill>
                  <a:sysClr val="windowText" lastClr="000000"/>
                </a:solidFill>
                <a:cs typeface="Segoe UI" panose="020B0502040204020203" pitchFamily="34" charset="0"/>
              </a:rPr>
              <a:t>November</a:t>
            </a:r>
          </a:p>
        </p:txBody>
      </p:sp>
      <p:sp>
        <p:nvSpPr>
          <p:cNvPr id="23" name="Rectangle 22">
            <a:extLst>
              <a:ext uri="{FF2B5EF4-FFF2-40B4-BE49-F238E27FC236}">
                <a16:creationId xmlns:a16="http://schemas.microsoft.com/office/drawing/2014/main" id="{E8FA01B4-5FB7-4D81-83D1-26EC1BA5B00B}"/>
              </a:ext>
            </a:extLst>
          </p:cNvPr>
          <p:cNvSpPr/>
          <p:nvPr/>
        </p:nvSpPr>
        <p:spPr>
          <a:xfrm>
            <a:off x="5915317" y="97195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24" name="Rectangle 23">
            <a:extLst>
              <a:ext uri="{FF2B5EF4-FFF2-40B4-BE49-F238E27FC236}">
                <a16:creationId xmlns:a16="http://schemas.microsoft.com/office/drawing/2014/main" id="{594FD22D-8AA6-4619-8E8A-8CEB598C5026}"/>
              </a:ext>
            </a:extLst>
          </p:cNvPr>
          <p:cNvSpPr/>
          <p:nvPr/>
        </p:nvSpPr>
        <p:spPr>
          <a:xfrm>
            <a:off x="5915317" y="1657517"/>
            <a:ext cx="5042262"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25" name="Rectangle 24">
            <a:extLst>
              <a:ext uri="{FF2B5EF4-FFF2-40B4-BE49-F238E27FC236}">
                <a16:creationId xmlns:a16="http://schemas.microsoft.com/office/drawing/2014/main" id="{E7E7107D-B4F2-4FC7-8223-0351CA0FC027}"/>
              </a:ext>
            </a:extLst>
          </p:cNvPr>
          <p:cNvSpPr/>
          <p:nvPr/>
        </p:nvSpPr>
        <p:spPr>
          <a:xfrm>
            <a:off x="5919511" y="70046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26" name="Straight Connector 25">
            <a:extLst>
              <a:ext uri="{FF2B5EF4-FFF2-40B4-BE49-F238E27FC236}">
                <a16:creationId xmlns:a16="http://schemas.microsoft.com/office/drawing/2014/main" id="{9452D845-79AD-49A1-B402-A6B6C479C7BB}"/>
              </a:ext>
            </a:extLst>
          </p:cNvPr>
          <p:cNvCxnSpPr>
            <a:cxnSpLocks/>
          </p:cNvCxnSpPr>
          <p:nvPr/>
        </p:nvCxnSpPr>
        <p:spPr>
          <a:xfrm>
            <a:off x="5995070" y="285701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0EDE48B7-FB6D-4F36-882E-0390F699D586}"/>
              </a:ext>
            </a:extLst>
          </p:cNvPr>
          <p:cNvSpPr/>
          <p:nvPr/>
        </p:nvSpPr>
        <p:spPr>
          <a:xfrm>
            <a:off x="6702534" y="4775342"/>
            <a:ext cx="3286425" cy="658642"/>
          </a:xfrm>
          <a:prstGeom prst="rect">
            <a:avLst/>
          </a:prstGeom>
        </p:spPr>
        <p:txBody>
          <a:bodyPr wrap="square">
            <a:spAutoFit/>
          </a:bodyPr>
          <a:lstStyle/>
          <a:p>
            <a:pPr>
              <a:lnSpc>
                <a:spcPct val="120000"/>
              </a:lnSpc>
            </a:pPr>
            <a:r>
              <a:rPr lang="en-US" sz="3200" dirty="0">
                <a:solidFill>
                  <a:schemeClr val="accent3"/>
                </a:solidFill>
                <a:latin typeface="Aharoni" panose="02010803020104030203" pitchFamily="2" charset="-79"/>
                <a:cs typeface="Aharoni" panose="02010803020104030203" pitchFamily="2" charset="-79"/>
              </a:rPr>
              <a:t>Project Target </a:t>
            </a:r>
          </a:p>
        </p:txBody>
      </p:sp>
      <p:sp>
        <p:nvSpPr>
          <p:cNvPr id="31" name="Rectangle 30">
            <a:extLst>
              <a:ext uri="{FF2B5EF4-FFF2-40B4-BE49-F238E27FC236}">
                <a16:creationId xmlns:a16="http://schemas.microsoft.com/office/drawing/2014/main" id="{356FBCEE-A09A-4E18-8656-1F269A923A37}"/>
              </a:ext>
            </a:extLst>
          </p:cNvPr>
          <p:cNvSpPr/>
          <p:nvPr/>
        </p:nvSpPr>
        <p:spPr>
          <a:xfrm>
            <a:off x="6368644" y="5446216"/>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32" name="Rectangle 31">
            <a:extLst>
              <a:ext uri="{FF2B5EF4-FFF2-40B4-BE49-F238E27FC236}">
                <a16:creationId xmlns:a16="http://schemas.microsoft.com/office/drawing/2014/main" id="{CC1F5CAA-E6CA-49A1-8BA9-2A99290ECDB7}"/>
              </a:ext>
            </a:extLst>
          </p:cNvPr>
          <p:cNvSpPr/>
          <p:nvPr/>
        </p:nvSpPr>
        <p:spPr>
          <a:xfrm>
            <a:off x="9585978" y="5045359"/>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33" name="Isosceles Triangle 32">
            <a:extLst>
              <a:ext uri="{FF2B5EF4-FFF2-40B4-BE49-F238E27FC236}">
                <a16:creationId xmlns:a16="http://schemas.microsoft.com/office/drawing/2014/main" id="{1553331E-C8E3-457F-8879-A6AD277D469B}"/>
              </a:ext>
            </a:extLst>
          </p:cNvPr>
          <p:cNvSpPr/>
          <p:nvPr/>
        </p:nvSpPr>
        <p:spPr>
          <a:xfrm>
            <a:off x="6523731" y="5045360"/>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9" name="Rectangle 28">
            <a:extLst>
              <a:ext uri="{FF2B5EF4-FFF2-40B4-BE49-F238E27FC236}">
                <a16:creationId xmlns:a16="http://schemas.microsoft.com/office/drawing/2014/main" id="{07517094-457A-46CF-AEA5-B839E43960F8}"/>
              </a:ext>
            </a:extLst>
          </p:cNvPr>
          <p:cNvSpPr/>
          <p:nvPr/>
        </p:nvSpPr>
        <p:spPr>
          <a:xfrm>
            <a:off x="6702534" y="3468231"/>
            <a:ext cx="3286425" cy="658642"/>
          </a:xfrm>
          <a:prstGeom prst="rect">
            <a:avLst/>
          </a:prstGeom>
        </p:spPr>
        <p:txBody>
          <a:bodyPr wrap="square">
            <a:spAutoFit/>
          </a:bodyPr>
          <a:lstStyle/>
          <a:p>
            <a:pPr>
              <a:lnSpc>
                <a:spcPct val="120000"/>
              </a:lnSpc>
            </a:pPr>
            <a:r>
              <a:rPr lang="en-US" sz="3200" dirty="0">
                <a:solidFill>
                  <a:schemeClr val="accent2"/>
                </a:solidFill>
                <a:latin typeface="Aharoni" panose="02010803020104030203" pitchFamily="2" charset="-79"/>
                <a:cs typeface="Aharoni" panose="02010803020104030203" pitchFamily="2" charset="-79"/>
              </a:rPr>
              <a:t>Project Target </a:t>
            </a:r>
          </a:p>
        </p:txBody>
      </p:sp>
      <p:sp>
        <p:nvSpPr>
          <p:cNvPr id="39" name="Rectangle 38">
            <a:extLst>
              <a:ext uri="{FF2B5EF4-FFF2-40B4-BE49-F238E27FC236}">
                <a16:creationId xmlns:a16="http://schemas.microsoft.com/office/drawing/2014/main" id="{0EDE7000-591C-4E5A-824C-EBF63D5A20E0}"/>
              </a:ext>
            </a:extLst>
          </p:cNvPr>
          <p:cNvSpPr/>
          <p:nvPr/>
        </p:nvSpPr>
        <p:spPr>
          <a:xfrm>
            <a:off x="6368644" y="4139105"/>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40" name="Rectangle 39">
            <a:extLst>
              <a:ext uri="{FF2B5EF4-FFF2-40B4-BE49-F238E27FC236}">
                <a16:creationId xmlns:a16="http://schemas.microsoft.com/office/drawing/2014/main" id="{29156CC0-AC1C-4BDF-983F-C8280BEF7D04}"/>
              </a:ext>
            </a:extLst>
          </p:cNvPr>
          <p:cNvSpPr/>
          <p:nvPr/>
        </p:nvSpPr>
        <p:spPr>
          <a:xfrm>
            <a:off x="9585978" y="3738248"/>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41" name="Isosceles Triangle 40">
            <a:extLst>
              <a:ext uri="{FF2B5EF4-FFF2-40B4-BE49-F238E27FC236}">
                <a16:creationId xmlns:a16="http://schemas.microsoft.com/office/drawing/2014/main" id="{8F5C6121-BEF4-4B13-A73D-67126EB72387}"/>
              </a:ext>
            </a:extLst>
          </p:cNvPr>
          <p:cNvSpPr/>
          <p:nvPr/>
        </p:nvSpPr>
        <p:spPr>
          <a:xfrm>
            <a:off x="6523731" y="373824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 name="Picture Placeholder 3">
            <a:extLst>
              <a:ext uri="{FF2B5EF4-FFF2-40B4-BE49-F238E27FC236}">
                <a16:creationId xmlns:a16="http://schemas.microsoft.com/office/drawing/2014/main" id="{8D2ED005-B8D0-47F4-BE69-E5B1F835E6AE}"/>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FE3756CC-E98E-4484-A969-981169D01281}"/>
              </a:ext>
            </a:extLst>
          </p:cNvPr>
          <p:cNvSpPr>
            <a:spLocks noGrp="1"/>
          </p:cNvSpPr>
          <p:nvPr>
            <p:ph type="pic" sz="quarter" idx="11"/>
          </p:nvPr>
        </p:nvSpPr>
        <p:spPr/>
      </p:sp>
    </p:spTree>
    <p:extLst>
      <p:ext uri="{BB962C8B-B14F-4D97-AF65-F5344CB8AC3E}">
        <p14:creationId xmlns:p14="http://schemas.microsoft.com/office/powerpoint/2010/main" val="1004614757"/>
      </p:ext>
    </p:extLst>
  </p:cSld>
  <p:clrMapOvr>
    <a:masterClrMapping/>
  </p:clrMapOvr>
  <p:transition spd="slow" advClick="0">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1616362"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2013</a:t>
            </a:r>
          </a:p>
        </p:txBody>
      </p:sp>
      <p:cxnSp>
        <p:nvCxnSpPr>
          <p:cNvPr id="35" name="Straight Connector 34"/>
          <p:cNvCxnSpPr/>
          <p:nvPr/>
        </p:nvCxnSpPr>
        <p:spPr>
          <a:xfrm flipH="1" flipV="1">
            <a:off x="1942734" y="2955677"/>
            <a:ext cx="0" cy="508000"/>
          </a:xfrm>
          <a:prstGeom prst="line">
            <a:avLst/>
          </a:prstGeom>
          <a:noFill/>
          <a:ln w="12700" cap="flat" cmpd="sng" algn="ctr">
            <a:solidFill>
              <a:schemeClr val="accent1"/>
            </a:solidFill>
            <a:prstDash val="solid"/>
          </a:ln>
          <a:effectLst/>
        </p:spPr>
      </p:cxnSp>
      <p:sp>
        <p:nvSpPr>
          <p:cNvPr id="36" name="Chevron 35"/>
          <p:cNvSpPr/>
          <p:nvPr/>
        </p:nvSpPr>
        <p:spPr>
          <a:xfrm>
            <a:off x="879016" y="2434973"/>
            <a:ext cx="2127437" cy="557131"/>
          </a:xfrm>
          <a:prstGeom prst="chevron">
            <a:avLst>
              <a:gd name="adj" fmla="val 32323"/>
            </a:avLst>
          </a:prstGeom>
          <a:solidFill>
            <a:schemeClr val="accent1"/>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37" name="Oval 36"/>
          <p:cNvSpPr/>
          <p:nvPr/>
        </p:nvSpPr>
        <p:spPr>
          <a:xfrm>
            <a:off x="1885005"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38" name="Oval 37"/>
          <p:cNvSpPr/>
          <p:nvPr/>
        </p:nvSpPr>
        <p:spPr>
          <a:xfrm>
            <a:off x="1485534" y="3463677"/>
            <a:ext cx="914400" cy="914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48" name="Chevron 47"/>
          <p:cNvSpPr/>
          <p:nvPr/>
        </p:nvSpPr>
        <p:spPr>
          <a:xfrm>
            <a:off x="2962089" y="2434973"/>
            <a:ext cx="2127437" cy="557131"/>
          </a:xfrm>
          <a:prstGeom prst="chevron">
            <a:avLst>
              <a:gd name="adj" fmla="val 32323"/>
            </a:avLst>
          </a:prstGeom>
          <a:solidFill>
            <a:schemeClr val="accent2"/>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49" name="Oval 48"/>
          <p:cNvSpPr/>
          <p:nvPr/>
        </p:nvSpPr>
        <p:spPr>
          <a:xfrm>
            <a:off x="3968078"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0" name="Rectangle 49"/>
          <p:cNvSpPr/>
          <p:nvPr/>
        </p:nvSpPr>
        <p:spPr>
          <a:xfrm>
            <a:off x="3699436"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2014</a:t>
            </a:r>
          </a:p>
        </p:txBody>
      </p:sp>
      <p:cxnSp>
        <p:nvCxnSpPr>
          <p:cNvPr id="51" name="Straight Connector 50"/>
          <p:cNvCxnSpPr/>
          <p:nvPr/>
        </p:nvCxnSpPr>
        <p:spPr>
          <a:xfrm flipH="1" flipV="1">
            <a:off x="4025807" y="2955677"/>
            <a:ext cx="0" cy="508000"/>
          </a:xfrm>
          <a:prstGeom prst="line">
            <a:avLst/>
          </a:prstGeom>
          <a:noFill/>
          <a:ln w="12700" cap="flat" cmpd="sng" algn="ctr">
            <a:solidFill>
              <a:schemeClr val="accent1"/>
            </a:solidFill>
            <a:prstDash val="solid"/>
          </a:ln>
          <a:effectLst/>
        </p:spPr>
      </p:cxnSp>
      <p:sp>
        <p:nvSpPr>
          <p:cNvPr id="52" name="Oval 51"/>
          <p:cNvSpPr/>
          <p:nvPr/>
        </p:nvSpPr>
        <p:spPr>
          <a:xfrm>
            <a:off x="3568607" y="3463677"/>
            <a:ext cx="914400" cy="9144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53" name="Chevron 52"/>
          <p:cNvSpPr/>
          <p:nvPr/>
        </p:nvSpPr>
        <p:spPr>
          <a:xfrm>
            <a:off x="5045162" y="2434973"/>
            <a:ext cx="2127437" cy="557131"/>
          </a:xfrm>
          <a:prstGeom prst="chevron">
            <a:avLst>
              <a:gd name="adj" fmla="val 32323"/>
            </a:avLst>
          </a:prstGeom>
          <a:solidFill>
            <a:schemeClr val="accent3"/>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4" name="Oval 53"/>
          <p:cNvSpPr/>
          <p:nvPr/>
        </p:nvSpPr>
        <p:spPr>
          <a:xfrm>
            <a:off x="6051151"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57" name="Rectangle 56"/>
          <p:cNvSpPr/>
          <p:nvPr/>
        </p:nvSpPr>
        <p:spPr>
          <a:xfrm>
            <a:off x="5782509"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2015</a:t>
            </a:r>
          </a:p>
        </p:txBody>
      </p:sp>
      <p:cxnSp>
        <p:nvCxnSpPr>
          <p:cNvPr id="58" name="Straight Connector 57"/>
          <p:cNvCxnSpPr/>
          <p:nvPr/>
        </p:nvCxnSpPr>
        <p:spPr>
          <a:xfrm flipH="1" flipV="1">
            <a:off x="6108880" y="2955677"/>
            <a:ext cx="0" cy="508000"/>
          </a:xfrm>
          <a:prstGeom prst="line">
            <a:avLst/>
          </a:prstGeom>
          <a:noFill/>
          <a:ln w="12700" cap="flat" cmpd="sng" algn="ctr">
            <a:solidFill>
              <a:schemeClr val="accent3"/>
            </a:solidFill>
            <a:prstDash val="solid"/>
          </a:ln>
          <a:effectLst/>
        </p:spPr>
      </p:cxnSp>
      <p:sp>
        <p:nvSpPr>
          <p:cNvPr id="60" name="Oval 59"/>
          <p:cNvSpPr/>
          <p:nvPr/>
        </p:nvSpPr>
        <p:spPr>
          <a:xfrm>
            <a:off x="5651680" y="3463677"/>
            <a:ext cx="914400" cy="914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63" name="Chevron 62"/>
          <p:cNvSpPr/>
          <p:nvPr/>
        </p:nvSpPr>
        <p:spPr>
          <a:xfrm>
            <a:off x="7128235" y="2434973"/>
            <a:ext cx="2127437" cy="557131"/>
          </a:xfrm>
          <a:prstGeom prst="chevron">
            <a:avLst>
              <a:gd name="adj" fmla="val 32323"/>
            </a:avLst>
          </a:prstGeom>
          <a:solidFill>
            <a:schemeClr val="accent4"/>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0" name="Oval 79"/>
          <p:cNvSpPr/>
          <p:nvPr/>
        </p:nvSpPr>
        <p:spPr>
          <a:xfrm>
            <a:off x="8134224"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1" name="Rectangle 80"/>
          <p:cNvSpPr/>
          <p:nvPr/>
        </p:nvSpPr>
        <p:spPr>
          <a:xfrm>
            <a:off x="7865582"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2016</a:t>
            </a:r>
          </a:p>
        </p:txBody>
      </p:sp>
      <p:cxnSp>
        <p:nvCxnSpPr>
          <p:cNvPr id="82" name="Straight Connector 81"/>
          <p:cNvCxnSpPr/>
          <p:nvPr/>
        </p:nvCxnSpPr>
        <p:spPr>
          <a:xfrm flipH="1" flipV="1">
            <a:off x="8191953" y="2955677"/>
            <a:ext cx="0" cy="508000"/>
          </a:xfrm>
          <a:prstGeom prst="line">
            <a:avLst/>
          </a:prstGeom>
          <a:noFill/>
          <a:ln w="12700" cap="flat" cmpd="sng" algn="ctr">
            <a:solidFill>
              <a:schemeClr val="accent5"/>
            </a:solidFill>
            <a:prstDash val="solid"/>
          </a:ln>
          <a:effectLst/>
        </p:spPr>
      </p:cxnSp>
      <p:sp>
        <p:nvSpPr>
          <p:cNvPr id="83" name="Oval 82"/>
          <p:cNvSpPr/>
          <p:nvPr/>
        </p:nvSpPr>
        <p:spPr>
          <a:xfrm>
            <a:off x="7734753" y="3463677"/>
            <a:ext cx="914400" cy="9144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84" name="Chevron 83"/>
          <p:cNvSpPr/>
          <p:nvPr/>
        </p:nvSpPr>
        <p:spPr>
          <a:xfrm>
            <a:off x="9211307" y="2434973"/>
            <a:ext cx="2127437" cy="557131"/>
          </a:xfrm>
          <a:prstGeom prst="chevron">
            <a:avLst>
              <a:gd name="adj" fmla="val 32323"/>
            </a:avLst>
          </a:prstGeom>
          <a:solidFill>
            <a:schemeClr val="accent3"/>
          </a:solidFill>
          <a:ln w="38100"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5" name="Oval 84"/>
          <p:cNvSpPr/>
          <p:nvPr/>
        </p:nvSpPr>
        <p:spPr>
          <a:xfrm>
            <a:off x="10217296" y="2655809"/>
            <a:ext cx="115459" cy="115459"/>
          </a:xfrm>
          <a:prstGeom prst="ellipse">
            <a:avLst/>
          </a:prstGeom>
          <a:solidFill>
            <a:sysClr val="window" lastClr="FFFFFF"/>
          </a:solidFill>
          <a:ln w="9525" cap="flat" cmpd="sng" algn="ctr">
            <a:noFill/>
            <a:prstDash val="solid"/>
          </a:ln>
          <a:effectLst/>
        </p:spPr>
        <p:txBody>
          <a:bodyPr lIns="91440" tIns="45720" rIns="91440" bIns="45720" rtlCol="0" anchor="ctr"/>
          <a:lstStyle/>
          <a:p>
            <a:pPr marL="0" marR="0" lvl="0" indent="0" algn="ctr" defTabSz="121917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chemeClr val="tx1">
                  <a:lumMod val="65000"/>
                  <a:lumOff val="35000"/>
                </a:schemeClr>
              </a:solidFill>
              <a:effectLst/>
              <a:uLnTx/>
              <a:uFillTx/>
              <a:ea typeface="+mn-ea"/>
              <a:cs typeface="+mn-cs"/>
            </a:endParaRPr>
          </a:p>
        </p:txBody>
      </p:sp>
      <p:sp>
        <p:nvSpPr>
          <p:cNvPr id="86" name="Rectangle 85"/>
          <p:cNvSpPr/>
          <p:nvPr/>
        </p:nvSpPr>
        <p:spPr>
          <a:xfrm>
            <a:off x="9948653" y="2018186"/>
            <a:ext cx="652743" cy="369332"/>
          </a:xfrm>
          <a:prstGeom prst="rect">
            <a:avLst/>
          </a:prstGeom>
        </p:spPr>
        <p:txBody>
          <a:bodyPr wrap="none">
            <a:spAutoFit/>
          </a:bodyPr>
          <a:lstStyle/>
          <a:p>
            <a:pPr algn="ctr" defTabSz="1219170"/>
            <a:r>
              <a:rPr lang="en-US" dirty="0">
                <a:solidFill>
                  <a:schemeClr val="tx1">
                    <a:lumMod val="65000"/>
                    <a:lumOff val="35000"/>
                  </a:schemeClr>
                </a:solidFill>
                <a:ea typeface="Questrial" pitchFamily="2" charset="0"/>
              </a:rPr>
              <a:t>2017</a:t>
            </a:r>
          </a:p>
        </p:txBody>
      </p:sp>
      <p:cxnSp>
        <p:nvCxnSpPr>
          <p:cNvPr id="87" name="Straight Connector 86"/>
          <p:cNvCxnSpPr/>
          <p:nvPr/>
        </p:nvCxnSpPr>
        <p:spPr>
          <a:xfrm flipH="1" flipV="1">
            <a:off x="10275025" y="2955677"/>
            <a:ext cx="0" cy="508000"/>
          </a:xfrm>
          <a:prstGeom prst="line">
            <a:avLst/>
          </a:prstGeom>
          <a:noFill/>
          <a:ln w="12700" cap="flat" cmpd="sng" algn="ctr">
            <a:solidFill>
              <a:schemeClr val="accent6"/>
            </a:solidFill>
            <a:prstDash val="solid"/>
          </a:ln>
          <a:effectLst/>
        </p:spPr>
      </p:cxnSp>
      <p:sp>
        <p:nvSpPr>
          <p:cNvPr id="88" name="Oval 87"/>
          <p:cNvSpPr/>
          <p:nvPr/>
        </p:nvSpPr>
        <p:spPr>
          <a:xfrm>
            <a:off x="9817825" y="3463677"/>
            <a:ext cx="914400" cy="9144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chemeClr val="tx1">
                  <a:lumMod val="65000"/>
                  <a:lumOff val="35000"/>
                </a:schemeClr>
              </a:solidFill>
            </a:endParaRPr>
          </a:p>
        </p:txBody>
      </p:sp>
      <p:sp>
        <p:nvSpPr>
          <p:cNvPr id="100" name="TextBox 99"/>
          <p:cNvSpPr txBox="1"/>
          <p:nvPr/>
        </p:nvSpPr>
        <p:spPr>
          <a:xfrm>
            <a:off x="1363894"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1" name="TextBox 100"/>
          <p:cNvSpPr txBox="1"/>
          <p:nvPr/>
        </p:nvSpPr>
        <p:spPr>
          <a:xfrm>
            <a:off x="3467751"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2" name="TextBox 101"/>
          <p:cNvSpPr txBox="1"/>
          <p:nvPr/>
        </p:nvSpPr>
        <p:spPr>
          <a:xfrm>
            <a:off x="5573309"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3" name="TextBox 102"/>
          <p:cNvSpPr txBox="1"/>
          <p:nvPr/>
        </p:nvSpPr>
        <p:spPr>
          <a:xfrm>
            <a:off x="7675466"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4" name="TextBox 103"/>
          <p:cNvSpPr txBox="1"/>
          <p:nvPr/>
        </p:nvSpPr>
        <p:spPr>
          <a:xfrm>
            <a:off x="9781023" y="4544705"/>
            <a:ext cx="1047083" cy="338554"/>
          </a:xfrm>
          <a:prstGeom prst="rect">
            <a:avLst/>
          </a:prstGeom>
          <a:noFill/>
        </p:spPr>
        <p:txBody>
          <a:bodyPr wrap="none" rtlCol="0">
            <a:spAutoFit/>
          </a:bodyPr>
          <a:lstStyle>
            <a:defPPr>
              <a:defRPr lang="en-US"/>
            </a:defPPr>
            <a:lvl1pPr algn="ctr">
              <a:defRPr sz="1600">
                <a:solidFill>
                  <a:schemeClr val="bg1"/>
                </a:solidFill>
                <a:latin typeface="+mj-lt"/>
              </a:defRPr>
            </a:lvl1pPr>
          </a:lstStyle>
          <a:p>
            <a:r>
              <a:rPr lang="en-US" dirty="0">
                <a:solidFill>
                  <a:schemeClr val="tx1">
                    <a:lumMod val="65000"/>
                    <a:lumOff val="35000"/>
                  </a:schemeClr>
                </a:solidFill>
                <a:latin typeface="+mn-lt"/>
              </a:rPr>
              <a:t>Insert title</a:t>
            </a:r>
          </a:p>
        </p:txBody>
      </p:sp>
      <p:sp>
        <p:nvSpPr>
          <p:cNvPr id="105" name="TextBox 104"/>
          <p:cNvSpPr txBox="1"/>
          <p:nvPr/>
        </p:nvSpPr>
        <p:spPr>
          <a:xfrm>
            <a:off x="946075"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6" name="TextBox 105"/>
          <p:cNvSpPr txBox="1"/>
          <p:nvPr/>
        </p:nvSpPr>
        <p:spPr>
          <a:xfrm>
            <a:off x="3049932"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7" name="TextBox 106"/>
          <p:cNvSpPr txBox="1"/>
          <p:nvPr/>
        </p:nvSpPr>
        <p:spPr>
          <a:xfrm>
            <a:off x="5155490"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8" name="TextBox 107"/>
          <p:cNvSpPr txBox="1"/>
          <p:nvPr/>
        </p:nvSpPr>
        <p:spPr>
          <a:xfrm>
            <a:off x="7257647"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109" name="TextBox 108"/>
          <p:cNvSpPr txBox="1"/>
          <p:nvPr/>
        </p:nvSpPr>
        <p:spPr>
          <a:xfrm>
            <a:off x="9363204" y="4893090"/>
            <a:ext cx="1882720" cy="701731"/>
          </a:xfrm>
          <a:prstGeom prst="rect">
            <a:avLst/>
          </a:prstGeom>
          <a:noFill/>
        </p:spPr>
        <p:txBody>
          <a:bodyPr wrap="square" rtlCol="0">
            <a:spAutoFit/>
          </a:bodyPr>
          <a:lstStyle/>
          <a:p>
            <a:pPr algn="ctr">
              <a:lnSpc>
                <a:spcPct val="110000"/>
              </a:lnSpc>
            </a:pPr>
            <a:r>
              <a:rPr lang="en-US" sz="1200" dirty="0">
                <a:solidFill>
                  <a:schemeClr val="tx1">
                    <a:lumMod val="65000"/>
                    <a:lumOff val="35000"/>
                  </a:schemeClr>
                </a:solidFill>
              </a:rPr>
              <a:t>Sed ut perspiciatis unde voluptatem accusantium rem aperiam.</a:t>
            </a:r>
          </a:p>
        </p:txBody>
      </p:sp>
      <p:sp>
        <p:nvSpPr>
          <p:cNvPr id="44" name="Rectangle 43">
            <a:extLst>
              <a:ext uri="{FF2B5EF4-FFF2-40B4-BE49-F238E27FC236}">
                <a16:creationId xmlns:a16="http://schemas.microsoft.com/office/drawing/2014/main" id="{E34030D9-AE92-4BA6-8E23-7DC7B064DAF3}"/>
              </a:ext>
            </a:extLst>
          </p:cNvPr>
          <p:cNvSpPr/>
          <p:nvPr/>
        </p:nvSpPr>
        <p:spPr>
          <a:xfrm>
            <a:off x="1616362"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2013</a:t>
            </a:r>
          </a:p>
        </p:txBody>
      </p:sp>
      <p:sp>
        <p:nvSpPr>
          <p:cNvPr id="45" name="Rectangle 44">
            <a:extLst>
              <a:ext uri="{FF2B5EF4-FFF2-40B4-BE49-F238E27FC236}">
                <a16:creationId xmlns:a16="http://schemas.microsoft.com/office/drawing/2014/main" id="{79483020-379D-4C53-9845-64C1C56950DA}"/>
              </a:ext>
            </a:extLst>
          </p:cNvPr>
          <p:cNvSpPr/>
          <p:nvPr/>
        </p:nvSpPr>
        <p:spPr>
          <a:xfrm>
            <a:off x="3699436"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2014</a:t>
            </a:r>
          </a:p>
        </p:txBody>
      </p:sp>
      <p:sp>
        <p:nvSpPr>
          <p:cNvPr id="46" name="Rectangle 45">
            <a:extLst>
              <a:ext uri="{FF2B5EF4-FFF2-40B4-BE49-F238E27FC236}">
                <a16:creationId xmlns:a16="http://schemas.microsoft.com/office/drawing/2014/main" id="{EC844F4C-D7EE-479D-AE14-EBDCFBA00A98}"/>
              </a:ext>
            </a:extLst>
          </p:cNvPr>
          <p:cNvSpPr/>
          <p:nvPr/>
        </p:nvSpPr>
        <p:spPr>
          <a:xfrm>
            <a:off x="5782509"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2015</a:t>
            </a:r>
          </a:p>
        </p:txBody>
      </p:sp>
      <p:sp>
        <p:nvSpPr>
          <p:cNvPr id="47" name="Rectangle 46">
            <a:extLst>
              <a:ext uri="{FF2B5EF4-FFF2-40B4-BE49-F238E27FC236}">
                <a16:creationId xmlns:a16="http://schemas.microsoft.com/office/drawing/2014/main" id="{C7341C97-CF00-4EE5-88CF-E96448B2A2B1}"/>
              </a:ext>
            </a:extLst>
          </p:cNvPr>
          <p:cNvSpPr/>
          <p:nvPr/>
        </p:nvSpPr>
        <p:spPr>
          <a:xfrm>
            <a:off x="7865582"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2016</a:t>
            </a:r>
          </a:p>
        </p:txBody>
      </p:sp>
      <p:sp>
        <p:nvSpPr>
          <p:cNvPr id="55" name="Rectangle 54">
            <a:extLst>
              <a:ext uri="{FF2B5EF4-FFF2-40B4-BE49-F238E27FC236}">
                <a16:creationId xmlns:a16="http://schemas.microsoft.com/office/drawing/2014/main" id="{554CFA95-C5A3-434F-A02A-A2F9988FFB88}"/>
              </a:ext>
            </a:extLst>
          </p:cNvPr>
          <p:cNvSpPr/>
          <p:nvPr/>
        </p:nvSpPr>
        <p:spPr>
          <a:xfrm>
            <a:off x="9948653" y="3756723"/>
            <a:ext cx="652743" cy="369332"/>
          </a:xfrm>
          <a:prstGeom prst="rect">
            <a:avLst/>
          </a:prstGeom>
        </p:spPr>
        <p:txBody>
          <a:bodyPr wrap="none">
            <a:spAutoFit/>
          </a:bodyPr>
          <a:lstStyle/>
          <a:p>
            <a:pPr algn="ctr" defTabSz="1219170"/>
            <a:r>
              <a:rPr lang="en-US" dirty="0">
                <a:solidFill>
                  <a:schemeClr val="bg1"/>
                </a:solidFill>
                <a:ea typeface="Questrial" pitchFamily="2" charset="0"/>
              </a:rPr>
              <a:t>2017</a:t>
            </a:r>
          </a:p>
        </p:txBody>
      </p:sp>
      <p:sp>
        <p:nvSpPr>
          <p:cNvPr id="69" name="Rectangle 68">
            <a:extLst>
              <a:ext uri="{FF2B5EF4-FFF2-40B4-BE49-F238E27FC236}">
                <a16:creationId xmlns:a16="http://schemas.microsoft.com/office/drawing/2014/main" id="{885C5BBC-63C4-457F-9954-99E57954DFE4}"/>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310405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719768" y="331637"/>
            <a:ext cx="5854479" cy="5884577"/>
            <a:chOff x="1195406" y="762453"/>
            <a:chExt cx="4455810" cy="4478717"/>
          </a:xfrm>
        </p:grpSpPr>
        <p:sp>
          <p:nvSpPr>
            <p:cNvPr id="7" name="Arrow: Up 6"/>
            <p:cNvSpPr/>
            <p:nvPr/>
          </p:nvSpPr>
          <p:spPr>
            <a:xfrm>
              <a:off x="1195406" y="762453"/>
              <a:ext cx="1867110" cy="1646858"/>
            </a:xfrm>
            <a:prstGeom prst="upArrow">
              <a:avLst>
                <a:gd name="adj1" fmla="val 68657"/>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p:cNvSpPr/>
            <p:nvPr/>
          </p:nvSpPr>
          <p:spPr>
            <a:xfrm>
              <a:off x="1485900" y="253408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p:cNvSpPr/>
            <p:nvPr/>
          </p:nvSpPr>
          <p:spPr>
            <a:xfrm rot="10800000">
              <a:off x="2922984" y="253408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p:cNvSpPr/>
            <p:nvPr/>
          </p:nvSpPr>
          <p:spPr>
            <a:xfrm>
              <a:off x="2922984" y="395001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p:nvPr/>
          </p:nvSpPr>
          <p:spPr>
            <a:xfrm rot="10800000">
              <a:off x="4360068" y="3950018"/>
              <a:ext cx="1291148" cy="1291152"/>
            </a:xfrm>
            <a:custGeom>
              <a:avLst/>
              <a:gdLst>
                <a:gd name="connsiteX0" fmla="*/ 0 w 585787"/>
                <a:gd name="connsiteY0" fmla="*/ 0 h 585789"/>
                <a:gd name="connsiteX1" fmla="*/ 585787 w 585787"/>
                <a:gd name="connsiteY1" fmla="*/ 0 h 585789"/>
                <a:gd name="connsiteX2" fmla="*/ 585787 w 585787"/>
                <a:gd name="connsiteY2" fmla="*/ 585789 h 585789"/>
                <a:gd name="connsiteX3" fmla="*/ 467731 w 585787"/>
                <a:gd name="connsiteY3" fmla="*/ 573888 h 585789"/>
                <a:gd name="connsiteX4" fmla="*/ 0 w 585787"/>
                <a:gd name="connsiteY4" fmla="*/ 1 h 5857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787" h="585789">
                  <a:moveTo>
                    <a:pt x="0" y="0"/>
                  </a:moveTo>
                  <a:lnTo>
                    <a:pt x="585787" y="0"/>
                  </a:lnTo>
                  <a:lnTo>
                    <a:pt x="585787" y="585789"/>
                  </a:lnTo>
                  <a:lnTo>
                    <a:pt x="467731" y="573888"/>
                  </a:lnTo>
                  <a:cubicBezTo>
                    <a:pt x="200798" y="519266"/>
                    <a:pt x="0" y="283083"/>
                    <a:pt x="0" y="1"/>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Freeform 28"/>
          <p:cNvSpPr>
            <a:spLocks noChangeArrowheads="1"/>
          </p:cNvSpPr>
          <p:nvPr/>
        </p:nvSpPr>
        <p:spPr bwMode="auto">
          <a:xfrm>
            <a:off x="5792297" y="4970509"/>
            <a:ext cx="533494" cy="446466"/>
          </a:xfrm>
          <a:custGeom>
            <a:avLst/>
            <a:gdLst>
              <a:gd name="T0" fmla="*/ 55735 w 498"/>
              <a:gd name="T1" fmla="*/ 36300 h 418"/>
              <a:gd name="T2" fmla="*/ 55735 w 498"/>
              <a:gd name="T3" fmla="*/ 36300 h 418"/>
              <a:gd name="T4" fmla="*/ 16181 w 498"/>
              <a:gd name="T5" fmla="*/ 115622 h 418"/>
              <a:gd name="T6" fmla="*/ 155518 w 498"/>
              <a:gd name="T7" fmla="*/ 51985 h 418"/>
              <a:gd name="T8" fmla="*/ 4045 w 498"/>
              <a:gd name="T9" fmla="*/ 171192 h 418"/>
              <a:gd name="T10" fmla="*/ 19777 w 498"/>
              <a:gd name="T11" fmla="*/ 179258 h 418"/>
              <a:gd name="T12" fmla="*/ 43599 w 498"/>
              <a:gd name="T13" fmla="*/ 139373 h 418"/>
              <a:gd name="T14" fmla="*/ 131696 w 498"/>
              <a:gd name="T15" fmla="*/ 139373 h 418"/>
              <a:gd name="T16" fmla="*/ 210803 w 498"/>
              <a:gd name="T17" fmla="*/ 32267 h 418"/>
              <a:gd name="T18" fmla="*/ 55735 w 498"/>
              <a:gd name="T19" fmla="*/ 36300 h 4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3" name="Freeform 29"/>
          <p:cNvSpPr>
            <a:spLocks noChangeArrowheads="1"/>
          </p:cNvSpPr>
          <p:nvPr/>
        </p:nvSpPr>
        <p:spPr bwMode="auto">
          <a:xfrm>
            <a:off x="3699650" y="1258043"/>
            <a:ext cx="493427" cy="509092"/>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4" name="Freeform 79"/>
          <p:cNvSpPr>
            <a:spLocks noChangeArrowheads="1"/>
          </p:cNvSpPr>
          <p:nvPr/>
        </p:nvSpPr>
        <p:spPr bwMode="auto">
          <a:xfrm>
            <a:off x="5515513" y="3497300"/>
            <a:ext cx="400392" cy="403357"/>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5" name="Freeform 47"/>
          <p:cNvSpPr>
            <a:spLocks noChangeArrowheads="1"/>
          </p:cNvSpPr>
          <p:nvPr/>
        </p:nvSpPr>
        <p:spPr bwMode="auto">
          <a:xfrm>
            <a:off x="3824284" y="3069787"/>
            <a:ext cx="528962" cy="464729"/>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6" name="Freeform 134"/>
          <p:cNvSpPr>
            <a:spLocks noChangeArrowheads="1"/>
          </p:cNvSpPr>
          <p:nvPr/>
        </p:nvSpPr>
        <p:spPr bwMode="auto">
          <a:xfrm>
            <a:off x="7398120" y="5296250"/>
            <a:ext cx="365918" cy="365918"/>
          </a:xfrm>
          <a:custGeom>
            <a:avLst/>
            <a:gdLst>
              <a:gd name="T0" fmla="*/ 212011 w 634"/>
              <a:gd name="T1" fmla="*/ 105984 h 634"/>
              <a:gd name="T2" fmla="*/ 111414 w 634"/>
              <a:gd name="T3" fmla="*/ 0 h 634"/>
              <a:gd name="T4" fmla="*/ 15865 w 634"/>
              <a:gd name="T5" fmla="*/ 105984 h 634"/>
              <a:gd name="T6" fmla="*/ 0 w 634"/>
              <a:gd name="T7" fmla="*/ 169790 h 634"/>
              <a:gd name="T8" fmla="*/ 58411 w 634"/>
              <a:gd name="T9" fmla="*/ 201874 h 634"/>
              <a:gd name="T10" fmla="*/ 84732 w 634"/>
              <a:gd name="T11" fmla="*/ 127253 h 634"/>
              <a:gd name="T12" fmla="*/ 26321 w 634"/>
              <a:gd name="T13" fmla="*/ 100937 h 634"/>
              <a:gd name="T14" fmla="*/ 196146 w 634"/>
              <a:gd name="T15" fmla="*/ 100937 h 634"/>
              <a:gd name="T16" fmla="*/ 143144 w 634"/>
              <a:gd name="T17" fmla="*/ 127253 h 634"/>
              <a:gd name="T18" fmla="*/ 169825 w 634"/>
              <a:gd name="T19" fmla="*/ 201874 h 634"/>
              <a:gd name="T20" fmla="*/ 185690 w 634"/>
              <a:gd name="T21" fmla="*/ 222782 h 634"/>
              <a:gd name="T22" fmla="*/ 196146 w 634"/>
              <a:gd name="T23" fmla="*/ 222782 h 634"/>
              <a:gd name="T24" fmla="*/ 228236 w 634"/>
              <a:gd name="T25" fmla="*/ 169790 h 634"/>
              <a:gd name="T26" fmla="*/ 212011 w 634"/>
              <a:gd name="T27" fmla="*/ 105984 h 634"/>
              <a:gd name="T28" fmla="*/ 47594 w 634"/>
              <a:gd name="T29" fmla="*/ 116798 h 634"/>
              <a:gd name="T30" fmla="*/ 68868 w 634"/>
              <a:gd name="T31" fmla="*/ 127253 h 634"/>
              <a:gd name="T32" fmla="*/ 58411 w 634"/>
              <a:gd name="T33" fmla="*/ 185652 h 634"/>
              <a:gd name="T34" fmla="*/ 42186 w 634"/>
              <a:gd name="T35" fmla="*/ 148521 h 634"/>
              <a:gd name="T36" fmla="*/ 31730 w 634"/>
              <a:gd name="T37" fmla="*/ 116798 h 634"/>
              <a:gd name="T38" fmla="*/ 26321 w 634"/>
              <a:gd name="T39" fmla="*/ 148521 h 634"/>
              <a:gd name="T40" fmla="*/ 26321 w 634"/>
              <a:gd name="T41" fmla="*/ 185652 h 634"/>
              <a:gd name="T42" fmla="*/ 15865 w 634"/>
              <a:gd name="T43" fmla="*/ 127253 h 634"/>
              <a:gd name="T44" fmla="*/ 31730 w 634"/>
              <a:gd name="T45" fmla="*/ 116798 h 634"/>
              <a:gd name="T46" fmla="*/ 174873 w 634"/>
              <a:gd name="T47" fmla="*/ 185652 h 634"/>
              <a:gd name="T48" fmla="*/ 153600 w 634"/>
              <a:gd name="T49" fmla="*/ 169790 h 634"/>
              <a:gd name="T50" fmla="*/ 169825 w 634"/>
              <a:gd name="T51" fmla="*/ 116798 h 634"/>
              <a:gd name="T52" fmla="*/ 185690 w 634"/>
              <a:gd name="T53" fmla="*/ 148521 h 634"/>
              <a:gd name="T54" fmla="*/ 212011 w 634"/>
              <a:gd name="T55" fmla="*/ 169790 h 634"/>
              <a:gd name="T56" fmla="*/ 196146 w 634"/>
              <a:gd name="T57" fmla="*/ 185652 h 634"/>
              <a:gd name="T58" fmla="*/ 196146 w 634"/>
              <a:gd name="T59" fmla="*/ 148521 h 634"/>
              <a:gd name="T60" fmla="*/ 196146 w 634"/>
              <a:gd name="T61" fmla="*/ 116798 h 634"/>
              <a:gd name="T62" fmla="*/ 212011 w 634"/>
              <a:gd name="T63" fmla="*/ 169790 h 6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34" h="634">
                <a:moveTo>
                  <a:pt x="588" y="294"/>
                </a:moveTo>
                <a:lnTo>
                  <a:pt x="588" y="294"/>
                </a:lnTo>
                <a:cubicBezTo>
                  <a:pt x="588" y="280"/>
                  <a:pt x="588" y="280"/>
                  <a:pt x="588" y="265"/>
                </a:cubicBezTo>
                <a:cubicBezTo>
                  <a:pt x="588" y="118"/>
                  <a:pt x="471" y="0"/>
                  <a:pt x="309" y="0"/>
                </a:cubicBezTo>
                <a:cubicBezTo>
                  <a:pt x="162" y="0"/>
                  <a:pt x="44" y="118"/>
                  <a:pt x="44" y="265"/>
                </a:cubicBezTo>
                <a:cubicBezTo>
                  <a:pt x="44" y="280"/>
                  <a:pt x="44" y="280"/>
                  <a:pt x="44" y="294"/>
                </a:cubicBezTo>
                <a:cubicBezTo>
                  <a:pt x="14" y="309"/>
                  <a:pt x="0" y="324"/>
                  <a:pt x="0" y="353"/>
                </a:cubicBezTo>
                <a:cubicBezTo>
                  <a:pt x="0" y="471"/>
                  <a:pt x="0" y="471"/>
                  <a:pt x="0" y="471"/>
                </a:cubicBezTo>
                <a:cubicBezTo>
                  <a:pt x="0" y="515"/>
                  <a:pt x="29" y="560"/>
                  <a:pt x="73" y="560"/>
                </a:cubicBezTo>
                <a:lnTo>
                  <a:pt x="162" y="560"/>
                </a:lnTo>
                <a:cubicBezTo>
                  <a:pt x="206" y="560"/>
                  <a:pt x="235" y="515"/>
                  <a:pt x="235" y="471"/>
                </a:cubicBezTo>
                <a:cubicBezTo>
                  <a:pt x="235" y="353"/>
                  <a:pt x="235" y="353"/>
                  <a:pt x="235" y="353"/>
                </a:cubicBezTo>
                <a:cubicBezTo>
                  <a:pt x="235" y="309"/>
                  <a:pt x="206" y="280"/>
                  <a:pt x="162" y="280"/>
                </a:cubicBezTo>
                <a:cubicBezTo>
                  <a:pt x="162" y="280"/>
                  <a:pt x="88" y="280"/>
                  <a:pt x="73" y="280"/>
                </a:cubicBezTo>
                <a:cubicBezTo>
                  <a:pt x="73" y="147"/>
                  <a:pt x="176" y="44"/>
                  <a:pt x="309" y="44"/>
                </a:cubicBezTo>
                <a:cubicBezTo>
                  <a:pt x="442" y="44"/>
                  <a:pt x="544" y="133"/>
                  <a:pt x="544" y="280"/>
                </a:cubicBezTo>
                <a:lnTo>
                  <a:pt x="471" y="280"/>
                </a:lnTo>
                <a:cubicBezTo>
                  <a:pt x="426" y="280"/>
                  <a:pt x="397" y="309"/>
                  <a:pt x="397" y="353"/>
                </a:cubicBezTo>
                <a:cubicBezTo>
                  <a:pt x="397" y="471"/>
                  <a:pt x="397" y="471"/>
                  <a:pt x="397" y="471"/>
                </a:cubicBezTo>
                <a:cubicBezTo>
                  <a:pt x="397" y="515"/>
                  <a:pt x="426" y="560"/>
                  <a:pt x="471" y="560"/>
                </a:cubicBezTo>
                <a:lnTo>
                  <a:pt x="515" y="560"/>
                </a:lnTo>
                <a:cubicBezTo>
                  <a:pt x="515" y="618"/>
                  <a:pt x="515" y="618"/>
                  <a:pt x="515" y="618"/>
                </a:cubicBezTo>
                <a:cubicBezTo>
                  <a:pt x="515" y="618"/>
                  <a:pt x="515" y="633"/>
                  <a:pt x="530" y="633"/>
                </a:cubicBezTo>
                <a:cubicBezTo>
                  <a:pt x="544" y="633"/>
                  <a:pt x="544" y="618"/>
                  <a:pt x="544" y="618"/>
                </a:cubicBezTo>
                <a:cubicBezTo>
                  <a:pt x="544" y="560"/>
                  <a:pt x="544" y="560"/>
                  <a:pt x="544" y="560"/>
                </a:cubicBezTo>
                <a:cubicBezTo>
                  <a:pt x="588" y="560"/>
                  <a:pt x="633" y="515"/>
                  <a:pt x="633" y="471"/>
                </a:cubicBezTo>
                <a:cubicBezTo>
                  <a:pt x="633" y="353"/>
                  <a:pt x="633" y="353"/>
                  <a:pt x="633" y="353"/>
                </a:cubicBezTo>
                <a:cubicBezTo>
                  <a:pt x="633" y="324"/>
                  <a:pt x="618" y="309"/>
                  <a:pt x="588" y="294"/>
                </a:cubicBezTo>
                <a:close/>
                <a:moveTo>
                  <a:pt x="132" y="324"/>
                </a:moveTo>
                <a:lnTo>
                  <a:pt x="132" y="324"/>
                </a:lnTo>
                <a:cubicBezTo>
                  <a:pt x="162" y="324"/>
                  <a:pt x="162" y="324"/>
                  <a:pt x="162" y="324"/>
                </a:cubicBezTo>
                <a:cubicBezTo>
                  <a:pt x="176" y="324"/>
                  <a:pt x="191" y="339"/>
                  <a:pt x="191" y="353"/>
                </a:cubicBezTo>
                <a:cubicBezTo>
                  <a:pt x="191" y="471"/>
                  <a:pt x="191" y="471"/>
                  <a:pt x="191" y="471"/>
                </a:cubicBezTo>
                <a:cubicBezTo>
                  <a:pt x="191" y="501"/>
                  <a:pt x="176" y="515"/>
                  <a:pt x="162" y="515"/>
                </a:cubicBezTo>
                <a:cubicBezTo>
                  <a:pt x="147" y="515"/>
                  <a:pt x="147" y="515"/>
                  <a:pt x="147" y="515"/>
                </a:cubicBezTo>
                <a:cubicBezTo>
                  <a:pt x="132" y="486"/>
                  <a:pt x="117" y="442"/>
                  <a:pt x="117" y="412"/>
                </a:cubicBezTo>
                <a:cubicBezTo>
                  <a:pt x="117" y="383"/>
                  <a:pt x="117" y="353"/>
                  <a:pt x="132" y="324"/>
                </a:cubicBezTo>
                <a:close/>
                <a:moveTo>
                  <a:pt x="88" y="324"/>
                </a:moveTo>
                <a:lnTo>
                  <a:pt x="88" y="324"/>
                </a:lnTo>
                <a:cubicBezTo>
                  <a:pt x="88" y="353"/>
                  <a:pt x="73" y="383"/>
                  <a:pt x="73" y="412"/>
                </a:cubicBezTo>
                <a:cubicBezTo>
                  <a:pt x="73" y="442"/>
                  <a:pt x="88" y="486"/>
                  <a:pt x="103" y="515"/>
                </a:cubicBezTo>
                <a:cubicBezTo>
                  <a:pt x="73" y="515"/>
                  <a:pt x="73" y="515"/>
                  <a:pt x="73" y="515"/>
                </a:cubicBezTo>
                <a:cubicBezTo>
                  <a:pt x="59" y="515"/>
                  <a:pt x="44" y="501"/>
                  <a:pt x="44" y="471"/>
                </a:cubicBezTo>
                <a:cubicBezTo>
                  <a:pt x="44" y="353"/>
                  <a:pt x="44" y="353"/>
                  <a:pt x="44" y="353"/>
                </a:cubicBezTo>
                <a:cubicBezTo>
                  <a:pt x="44" y="339"/>
                  <a:pt x="59" y="324"/>
                  <a:pt x="73" y="324"/>
                </a:cubicBezTo>
                <a:lnTo>
                  <a:pt x="88" y="324"/>
                </a:lnTo>
                <a:close/>
                <a:moveTo>
                  <a:pt x="485" y="515"/>
                </a:moveTo>
                <a:lnTo>
                  <a:pt x="485" y="515"/>
                </a:lnTo>
                <a:cubicBezTo>
                  <a:pt x="471" y="515"/>
                  <a:pt x="471" y="515"/>
                  <a:pt x="471" y="515"/>
                </a:cubicBezTo>
                <a:cubicBezTo>
                  <a:pt x="456" y="515"/>
                  <a:pt x="426" y="501"/>
                  <a:pt x="426" y="471"/>
                </a:cubicBezTo>
                <a:cubicBezTo>
                  <a:pt x="426" y="353"/>
                  <a:pt x="426" y="353"/>
                  <a:pt x="426" y="353"/>
                </a:cubicBezTo>
                <a:cubicBezTo>
                  <a:pt x="426" y="339"/>
                  <a:pt x="456" y="324"/>
                  <a:pt x="471" y="324"/>
                </a:cubicBezTo>
                <a:cubicBezTo>
                  <a:pt x="500" y="324"/>
                  <a:pt x="500" y="324"/>
                  <a:pt x="500" y="324"/>
                </a:cubicBezTo>
                <a:cubicBezTo>
                  <a:pt x="500" y="353"/>
                  <a:pt x="515" y="383"/>
                  <a:pt x="515" y="412"/>
                </a:cubicBezTo>
                <a:cubicBezTo>
                  <a:pt x="515" y="442"/>
                  <a:pt x="500" y="486"/>
                  <a:pt x="485" y="515"/>
                </a:cubicBezTo>
                <a:close/>
                <a:moveTo>
                  <a:pt x="588" y="471"/>
                </a:moveTo>
                <a:lnTo>
                  <a:pt x="588" y="471"/>
                </a:lnTo>
                <a:cubicBezTo>
                  <a:pt x="588" y="501"/>
                  <a:pt x="574" y="515"/>
                  <a:pt x="544" y="515"/>
                </a:cubicBezTo>
                <a:cubicBezTo>
                  <a:pt x="530" y="515"/>
                  <a:pt x="530" y="515"/>
                  <a:pt x="530" y="515"/>
                </a:cubicBezTo>
                <a:cubicBezTo>
                  <a:pt x="544" y="486"/>
                  <a:pt x="544" y="442"/>
                  <a:pt x="544" y="412"/>
                </a:cubicBezTo>
                <a:cubicBezTo>
                  <a:pt x="544" y="383"/>
                  <a:pt x="544" y="353"/>
                  <a:pt x="530" y="324"/>
                </a:cubicBezTo>
                <a:cubicBezTo>
                  <a:pt x="544" y="324"/>
                  <a:pt x="544" y="324"/>
                  <a:pt x="544" y="324"/>
                </a:cubicBezTo>
                <a:cubicBezTo>
                  <a:pt x="574" y="324"/>
                  <a:pt x="588" y="339"/>
                  <a:pt x="588" y="353"/>
                </a:cubicBezTo>
                <a:lnTo>
                  <a:pt x="588" y="471"/>
                </a:lnTo>
                <a:close/>
              </a:path>
            </a:pathLst>
          </a:custGeom>
          <a:solidFill>
            <a:schemeClr val="bg1"/>
          </a:solidFill>
          <a:ln>
            <a:noFill/>
          </a:ln>
          <a:effectLst/>
          <a:extLst>
            <a:ext uri="{91240B29-F687-4f45-9708-019B960494DF}">
              <a14:hiddenLine xmlns:a14="http://schemas.microsoft.com/office/drawing/2010/main" xmlns="" w="9525" cap="flat">
                <a:solidFill>
                  <a:srgbClr val="808080"/>
                </a:solidFill>
                <a:bevel/>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wrap="none" anchor="ctr"/>
          <a:lstStyle/>
          <a:p>
            <a:endParaRPr lang="en-US" dirty="0">
              <a:solidFill>
                <a:schemeClr val="bg1"/>
              </a:solidFill>
            </a:endParaRPr>
          </a:p>
        </p:txBody>
      </p:sp>
      <p:grpSp>
        <p:nvGrpSpPr>
          <p:cNvPr id="27" name="Group 26"/>
          <p:cNvGrpSpPr/>
          <p:nvPr/>
        </p:nvGrpSpPr>
        <p:grpSpPr>
          <a:xfrm>
            <a:off x="314800" y="1374878"/>
            <a:ext cx="2455719" cy="897525"/>
            <a:chOff x="1304283" y="4809193"/>
            <a:chExt cx="2455719" cy="897525"/>
          </a:xfrm>
        </p:grpSpPr>
        <p:sp>
          <p:nvSpPr>
            <p:cNvPr id="28" name="Rectangle 27"/>
            <p:cNvSpPr/>
            <p:nvPr/>
          </p:nvSpPr>
          <p:spPr>
            <a:xfrm>
              <a:off x="1304284" y="4809193"/>
              <a:ext cx="2455718" cy="368049"/>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29" name="Rectangle 28"/>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0" name="Group 29"/>
          <p:cNvGrpSpPr/>
          <p:nvPr/>
        </p:nvGrpSpPr>
        <p:grpSpPr>
          <a:xfrm>
            <a:off x="495300" y="2961141"/>
            <a:ext cx="2455719" cy="897525"/>
            <a:chOff x="1304283" y="4809193"/>
            <a:chExt cx="2455719" cy="897525"/>
          </a:xfrm>
        </p:grpSpPr>
        <p:sp>
          <p:nvSpPr>
            <p:cNvPr id="31" name="Rectangle 30"/>
            <p:cNvSpPr/>
            <p:nvPr/>
          </p:nvSpPr>
          <p:spPr>
            <a:xfrm>
              <a:off x="1304284" y="4809193"/>
              <a:ext cx="2455718" cy="368114"/>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2" name="Rectangle 31"/>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3" name="Group 32"/>
          <p:cNvGrpSpPr/>
          <p:nvPr/>
        </p:nvGrpSpPr>
        <p:grpSpPr>
          <a:xfrm>
            <a:off x="2497652" y="5167709"/>
            <a:ext cx="2455719" cy="897525"/>
            <a:chOff x="1304283" y="4809193"/>
            <a:chExt cx="2455719" cy="897525"/>
          </a:xfrm>
        </p:grpSpPr>
        <p:sp>
          <p:nvSpPr>
            <p:cNvPr id="34" name="Rectangle 33"/>
            <p:cNvSpPr/>
            <p:nvPr/>
          </p:nvSpPr>
          <p:spPr>
            <a:xfrm>
              <a:off x="1304284" y="4809193"/>
              <a:ext cx="2455718" cy="368114"/>
            </a:xfrm>
            <a:prstGeom prst="rect">
              <a:avLst/>
            </a:prstGeom>
          </p:spPr>
          <p:txBody>
            <a:bodyPr wrap="square">
              <a:spAutoFit/>
            </a:bodyPr>
            <a:lstStyle/>
            <a:p>
              <a:pPr algn="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5" name="Rectangle 34"/>
            <p:cNvSpPr/>
            <p:nvPr/>
          </p:nvSpPr>
          <p:spPr>
            <a:xfrm>
              <a:off x="1304283" y="5114568"/>
              <a:ext cx="2455718" cy="592150"/>
            </a:xfrm>
            <a:prstGeom prst="rect">
              <a:avLst/>
            </a:prstGeom>
          </p:spPr>
          <p:txBody>
            <a:bodyPr wrap="square">
              <a:spAutoFit/>
            </a:bodyPr>
            <a:lstStyle/>
            <a:p>
              <a:pPr algn="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6" name="Group 35"/>
          <p:cNvGrpSpPr/>
          <p:nvPr/>
        </p:nvGrpSpPr>
        <p:grpSpPr>
          <a:xfrm>
            <a:off x="6834770" y="3069787"/>
            <a:ext cx="2455719" cy="914773"/>
            <a:chOff x="1304283" y="4809193"/>
            <a:chExt cx="2455719" cy="914773"/>
          </a:xfrm>
        </p:grpSpPr>
        <p:sp>
          <p:nvSpPr>
            <p:cNvPr id="37" name="Rectangle 36"/>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38" name="Rectangle 37"/>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grpSp>
        <p:nvGrpSpPr>
          <p:cNvPr id="39" name="Group 38"/>
          <p:cNvGrpSpPr/>
          <p:nvPr/>
        </p:nvGrpSpPr>
        <p:grpSpPr>
          <a:xfrm>
            <a:off x="8765991" y="4858113"/>
            <a:ext cx="2455719" cy="914773"/>
            <a:chOff x="1304283" y="4809193"/>
            <a:chExt cx="2455719" cy="914773"/>
          </a:xfrm>
        </p:grpSpPr>
        <p:sp>
          <p:nvSpPr>
            <p:cNvPr id="40" name="Rectangle 39"/>
            <p:cNvSpPr/>
            <p:nvPr/>
          </p:nvSpPr>
          <p:spPr>
            <a:xfrm>
              <a:off x="1304284" y="4809193"/>
              <a:ext cx="245571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a:t>
              </a:r>
            </a:p>
          </p:txBody>
        </p:sp>
        <p:sp>
          <p:nvSpPr>
            <p:cNvPr id="41" name="Rectangle 40"/>
            <p:cNvSpPr/>
            <p:nvPr/>
          </p:nvSpPr>
          <p:spPr>
            <a:xfrm>
              <a:off x="1304283" y="5114568"/>
              <a:ext cx="2455718" cy="609398"/>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a:t>
              </a:r>
              <a:endParaRPr lang="en-US" sz="1400" dirty="0">
                <a:solidFill>
                  <a:schemeClr val="bg1">
                    <a:lumMod val="65000"/>
                  </a:schemeClr>
                </a:solidFill>
                <a:cs typeface="Segoe UI Light" panose="020B0502040204020203" pitchFamily="34" charset="0"/>
              </a:endParaRPr>
            </a:p>
          </p:txBody>
        </p:sp>
      </p:grpSp>
      <p:sp>
        <p:nvSpPr>
          <p:cNvPr id="42" name="Rectangle 41">
            <a:extLst>
              <a:ext uri="{FF2B5EF4-FFF2-40B4-BE49-F238E27FC236}">
                <a16:creationId xmlns:a16="http://schemas.microsoft.com/office/drawing/2014/main" id="{8FD4CA7B-C3A0-4A33-94FD-E28832F0FD81}"/>
              </a:ext>
            </a:extLst>
          </p:cNvPr>
          <p:cNvSpPr/>
          <p:nvPr/>
        </p:nvSpPr>
        <p:spPr>
          <a:xfrm>
            <a:off x="6091806" y="1087958"/>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3" name="Rectangle 42">
            <a:extLst>
              <a:ext uri="{FF2B5EF4-FFF2-40B4-BE49-F238E27FC236}">
                <a16:creationId xmlns:a16="http://schemas.microsoft.com/office/drawing/2014/main" id="{8B6098CE-9A0F-472A-BC8C-234487D29196}"/>
              </a:ext>
            </a:extLst>
          </p:cNvPr>
          <p:cNvSpPr/>
          <p:nvPr/>
        </p:nvSpPr>
        <p:spPr>
          <a:xfrm>
            <a:off x="6091806" y="1773518"/>
            <a:ext cx="5425280"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44" name="Rectangle 43">
            <a:extLst>
              <a:ext uri="{FF2B5EF4-FFF2-40B4-BE49-F238E27FC236}">
                <a16:creationId xmlns:a16="http://schemas.microsoft.com/office/drawing/2014/main" id="{920C821B-52F3-4F94-B737-819DCC370010}"/>
              </a:ext>
            </a:extLst>
          </p:cNvPr>
          <p:cNvSpPr/>
          <p:nvPr/>
        </p:nvSpPr>
        <p:spPr>
          <a:xfrm>
            <a:off x="6096000" y="816462"/>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71549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240"/>
          <p:cNvSpPr>
            <a:spLocks noEditPoints="1"/>
          </p:cNvSpPr>
          <p:nvPr/>
        </p:nvSpPr>
        <p:spPr bwMode="auto">
          <a:xfrm>
            <a:off x="204909" y="2395510"/>
            <a:ext cx="2459833" cy="2459832"/>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4"/>
              </a:gs>
              <a:gs pos="100000">
                <a:schemeClr val="accent4">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1" name="Freeform 70"/>
          <p:cNvSpPr>
            <a:spLocks noChangeArrowheads="1"/>
          </p:cNvSpPr>
          <p:nvPr/>
        </p:nvSpPr>
        <p:spPr bwMode="auto">
          <a:xfrm>
            <a:off x="1163135" y="3382638"/>
            <a:ext cx="543379" cy="485575"/>
          </a:xfrm>
          <a:custGeom>
            <a:avLst/>
            <a:gdLst>
              <a:gd name="T0" fmla="*/ 63953 w 497"/>
              <a:gd name="T1" fmla="*/ 123611 h 445"/>
              <a:gd name="T2" fmla="*/ 63953 w 497"/>
              <a:gd name="T3" fmla="*/ 123611 h 445"/>
              <a:gd name="T4" fmla="*/ 63953 w 497"/>
              <a:gd name="T5" fmla="*/ 56187 h 445"/>
              <a:gd name="T6" fmla="*/ 23870 w 497"/>
              <a:gd name="T7" fmla="*/ 56187 h 445"/>
              <a:gd name="T8" fmla="*/ 0 w 497"/>
              <a:gd name="T9" fmla="*/ 80010 h 445"/>
              <a:gd name="T10" fmla="*/ 0 w 497"/>
              <a:gd name="T11" fmla="*/ 143389 h 445"/>
              <a:gd name="T12" fmla="*/ 23870 w 497"/>
              <a:gd name="T13" fmla="*/ 167661 h 445"/>
              <a:gd name="T14" fmla="*/ 31977 w 497"/>
              <a:gd name="T15" fmla="*/ 167661 h 445"/>
              <a:gd name="T16" fmla="*/ 31977 w 497"/>
              <a:gd name="T17" fmla="*/ 199576 h 445"/>
              <a:gd name="T18" fmla="*/ 68007 w 497"/>
              <a:gd name="T19" fmla="*/ 167661 h 445"/>
              <a:gd name="T20" fmla="*/ 123403 w 497"/>
              <a:gd name="T21" fmla="*/ 167661 h 445"/>
              <a:gd name="T22" fmla="*/ 143670 w 497"/>
              <a:gd name="T23" fmla="*/ 143389 h 445"/>
              <a:gd name="T24" fmla="*/ 143670 w 497"/>
              <a:gd name="T25" fmla="*/ 123611 h 445"/>
              <a:gd name="T26" fmla="*/ 143670 w 497"/>
              <a:gd name="T27" fmla="*/ 123611 h 445"/>
              <a:gd name="T28" fmla="*/ 63953 w 497"/>
              <a:gd name="T29" fmla="*/ 123611 h 445"/>
              <a:gd name="T30" fmla="*/ 199517 w 497"/>
              <a:gd name="T31" fmla="*/ 0 h 445"/>
              <a:gd name="T32" fmla="*/ 199517 w 497"/>
              <a:gd name="T33" fmla="*/ 0 h 445"/>
              <a:gd name="T34" fmla="*/ 99533 w 497"/>
              <a:gd name="T35" fmla="*/ 0 h 445"/>
              <a:gd name="T36" fmla="*/ 79717 w 497"/>
              <a:gd name="T37" fmla="*/ 24273 h 445"/>
              <a:gd name="T38" fmla="*/ 79717 w 497"/>
              <a:gd name="T39" fmla="*/ 111475 h 445"/>
              <a:gd name="T40" fmla="*/ 155830 w 497"/>
              <a:gd name="T41" fmla="*/ 111475 h 445"/>
              <a:gd name="T42" fmla="*/ 191410 w 497"/>
              <a:gd name="T43" fmla="*/ 143389 h 445"/>
              <a:gd name="T44" fmla="*/ 191410 w 497"/>
              <a:gd name="T45" fmla="*/ 111475 h 445"/>
              <a:gd name="T46" fmla="*/ 199517 w 497"/>
              <a:gd name="T47" fmla="*/ 111475 h 445"/>
              <a:gd name="T48" fmla="*/ 223387 w 497"/>
              <a:gd name="T49" fmla="*/ 87651 h 445"/>
              <a:gd name="T50" fmla="*/ 223387 w 497"/>
              <a:gd name="T51" fmla="*/ 24273 h 445"/>
              <a:gd name="T52" fmla="*/ 199517 w 497"/>
              <a:gd name="T53" fmla="*/ 0 h 44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7" h="445">
                <a:moveTo>
                  <a:pt x="142" y="275"/>
                </a:moveTo>
                <a:lnTo>
                  <a:pt x="142" y="275"/>
                </a:lnTo>
                <a:cubicBezTo>
                  <a:pt x="142" y="125"/>
                  <a:pt x="142" y="125"/>
                  <a:pt x="142" y="125"/>
                </a:cubicBezTo>
                <a:cubicBezTo>
                  <a:pt x="53" y="125"/>
                  <a:pt x="53" y="125"/>
                  <a:pt x="53" y="125"/>
                </a:cubicBezTo>
                <a:cubicBezTo>
                  <a:pt x="18" y="125"/>
                  <a:pt x="0" y="151"/>
                  <a:pt x="0" y="178"/>
                </a:cubicBezTo>
                <a:cubicBezTo>
                  <a:pt x="0" y="319"/>
                  <a:pt x="0" y="319"/>
                  <a:pt x="0" y="319"/>
                </a:cubicBezTo>
                <a:cubicBezTo>
                  <a:pt x="0" y="354"/>
                  <a:pt x="18" y="373"/>
                  <a:pt x="53" y="373"/>
                </a:cubicBezTo>
                <a:cubicBezTo>
                  <a:pt x="71" y="373"/>
                  <a:pt x="71" y="373"/>
                  <a:pt x="71" y="373"/>
                </a:cubicBezTo>
                <a:cubicBezTo>
                  <a:pt x="71" y="444"/>
                  <a:pt x="71" y="444"/>
                  <a:pt x="71" y="444"/>
                </a:cubicBezTo>
                <a:cubicBezTo>
                  <a:pt x="151" y="373"/>
                  <a:pt x="151" y="373"/>
                  <a:pt x="151" y="373"/>
                </a:cubicBezTo>
                <a:cubicBezTo>
                  <a:pt x="274" y="373"/>
                  <a:pt x="274" y="373"/>
                  <a:pt x="274" y="373"/>
                </a:cubicBezTo>
                <a:cubicBezTo>
                  <a:pt x="302" y="373"/>
                  <a:pt x="319" y="354"/>
                  <a:pt x="319" y="319"/>
                </a:cubicBezTo>
                <a:cubicBezTo>
                  <a:pt x="319" y="275"/>
                  <a:pt x="319" y="275"/>
                  <a:pt x="319" y="275"/>
                </a:cubicBezTo>
                <a:lnTo>
                  <a:pt x="142" y="275"/>
                </a:lnTo>
                <a:close/>
                <a:moveTo>
                  <a:pt x="443" y="0"/>
                </a:moveTo>
                <a:lnTo>
                  <a:pt x="443" y="0"/>
                </a:lnTo>
                <a:cubicBezTo>
                  <a:pt x="221" y="0"/>
                  <a:pt x="221" y="0"/>
                  <a:pt x="221" y="0"/>
                </a:cubicBezTo>
                <a:cubicBezTo>
                  <a:pt x="195" y="0"/>
                  <a:pt x="177" y="27"/>
                  <a:pt x="177" y="54"/>
                </a:cubicBezTo>
                <a:cubicBezTo>
                  <a:pt x="177" y="248"/>
                  <a:pt x="177" y="248"/>
                  <a:pt x="177" y="248"/>
                </a:cubicBezTo>
                <a:cubicBezTo>
                  <a:pt x="346" y="248"/>
                  <a:pt x="346" y="248"/>
                  <a:pt x="346" y="248"/>
                </a:cubicBezTo>
                <a:cubicBezTo>
                  <a:pt x="425" y="319"/>
                  <a:pt x="425" y="319"/>
                  <a:pt x="425" y="319"/>
                </a:cubicBezTo>
                <a:cubicBezTo>
                  <a:pt x="425" y="248"/>
                  <a:pt x="425" y="248"/>
                  <a:pt x="425" y="248"/>
                </a:cubicBezTo>
                <a:cubicBezTo>
                  <a:pt x="443" y="248"/>
                  <a:pt x="443" y="248"/>
                  <a:pt x="443" y="248"/>
                </a:cubicBezTo>
                <a:cubicBezTo>
                  <a:pt x="470" y="248"/>
                  <a:pt x="496" y="231"/>
                  <a:pt x="496" y="195"/>
                </a:cubicBezTo>
                <a:cubicBezTo>
                  <a:pt x="496" y="54"/>
                  <a:pt x="496" y="54"/>
                  <a:pt x="496" y="54"/>
                </a:cubicBezTo>
                <a:cubicBezTo>
                  <a:pt x="496" y="27"/>
                  <a:pt x="470" y="0"/>
                  <a:pt x="443" y="0"/>
                </a:cubicBezTo>
                <a:close/>
              </a:path>
            </a:pathLst>
          </a:custGeom>
          <a:gradFill>
            <a:gsLst>
              <a:gs pos="0">
                <a:schemeClr val="accent4"/>
              </a:gs>
              <a:gs pos="100000">
                <a:schemeClr val="accent4">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6" name="Freeform: Shape 15"/>
          <p:cNvSpPr/>
          <p:nvPr/>
        </p:nvSpPr>
        <p:spPr>
          <a:xfrm>
            <a:off x="691874" y="2882475"/>
            <a:ext cx="1485900" cy="1485900"/>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4"/>
              </a:gs>
              <a:gs pos="100000">
                <a:schemeClr val="accent4">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240"/>
          <p:cNvSpPr>
            <a:spLocks noEditPoints="1"/>
          </p:cNvSpPr>
          <p:nvPr/>
        </p:nvSpPr>
        <p:spPr bwMode="auto">
          <a:xfrm>
            <a:off x="1981416" y="883807"/>
            <a:ext cx="2276470" cy="2276469"/>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1"/>
              </a:gs>
              <a:gs pos="100000">
                <a:schemeClr val="accent1">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a:p>
        </p:txBody>
      </p:sp>
      <p:sp>
        <p:nvSpPr>
          <p:cNvPr id="10" name="Freeform 47"/>
          <p:cNvSpPr>
            <a:spLocks noChangeArrowheads="1"/>
          </p:cNvSpPr>
          <p:nvPr/>
        </p:nvSpPr>
        <p:spPr bwMode="auto">
          <a:xfrm>
            <a:off x="2870584" y="1785035"/>
            <a:ext cx="539528" cy="474012"/>
          </a:xfrm>
          <a:custGeom>
            <a:avLst/>
            <a:gdLst>
              <a:gd name="T0" fmla="*/ 221804 w 498"/>
              <a:gd name="T1" fmla="*/ 194813 h 435"/>
              <a:gd name="T2" fmla="*/ 221804 w 498"/>
              <a:gd name="T3" fmla="*/ 194813 h 435"/>
              <a:gd name="T4" fmla="*/ 217341 w 498"/>
              <a:gd name="T5" fmla="*/ 147232 h 435"/>
              <a:gd name="T6" fmla="*/ 189671 w 498"/>
              <a:gd name="T7" fmla="*/ 131521 h 435"/>
              <a:gd name="T8" fmla="*/ 166018 w 498"/>
              <a:gd name="T9" fmla="*/ 103691 h 435"/>
              <a:gd name="T10" fmla="*/ 174051 w 498"/>
              <a:gd name="T11" fmla="*/ 87980 h 435"/>
              <a:gd name="T12" fmla="*/ 182084 w 498"/>
              <a:gd name="T13" fmla="*/ 71372 h 435"/>
              <a:gd name="T14" fmla="*/ 178068 w 498"/>
              <a:gd name="T15" fmla="*/ 67781 h 435"/>
              <a:gd name="T16" fmla="*/ 182084 w 498"/>
              <a:gd name="T17" fmla="*/ 51621 h 435"/>
              <a:gd name="T18" fmla="*/ 154415 w 498"/>
              <a:gd name="T19" fmla="*/ 27830 h 435"/>
              <a:gd name="T20" fmla="*/ 126745 w 498"/>
              <a:gd name="T21" fmla="*/ 51621 h 435"/>
              <a:gd name="T22" fmla="*/ 130762 w 498"/>
              <a:gd name="T23" fmla="*/ 67781 h 435"/>
              <a:gd name="T24" fmla="*/ 126745 w 498"/>
              <a:gd name="T25" fmla="*/ 71372 h 435"/>
              <a:gd name="T26" fmla="*/ 134778 w 498"/>
              <a:gd name="T27" fmla="*/ 87980 h 435"/>
              <a:gd name="T28" fmla="*/ 138795 w 498"/>
              <a:gd name="T29" fmla="*/ 103691 h 435"/>
              <a:gd name="T30" fmla="*/ 130762 w 498"/>
              <a:gd name="T31" fmla="*/ 123441 h 435"/>
              <a:gd name="T32" fmla="*/ 170035 w 498"/>
              <a:gd name="T33" fmla="*/ 163392 h 435"/>
              <a:gd name="T34" fmla="*/ 170035 w 498"/>
              <a:gd name="T35" fmla="*/ 194813 h 435"/>
              <a:gd name="T36" fmla="*/ 221804 w 498"/>
              <a:gd name="T37" fmla="*/ 194813 h 435"/>
              <a:gd name="T38" fmla="*/ 115142 w 498"/>
              <a:gd name="T39" fmla="*/ 135561 h 435"/>
              <a:gd name="T40" fmla="*/ 115142 w 498"/>
              <a:gd name="T41" fmla="*/ 135561 h 435"/>
              <a:gd name="T42" fmla="*/ 83455 w 498"/>
              <a:gd name="T43" fmla="*/ 103691 h 435"/>
              <a:gd name="T44" fmla="*/ 95059 w 498"/>
              <a:gd name="T45" fmla="*/ 75412 h 435"/>
              <a:gd name="T46" fmla="*/ 103092 w 498"/>
              <a:gd name="T47" fmla="*/ 59701 h 435"/>
              <a:gd name="T48" fmla="*/ 99075 w 498"/>
              <a:gd name="T49" fmla="*/ 51621 h 435"/>
              <a:gd name="T50" fmla="*/ 103092 w 498"/>
              <a:gd name="T51" fmla="*/ 31870 h 435"/>
              <a:gd name="T52" fmla="*/ 67389 w 498"/>
              <a:gd name="T53" fmla="*/ 0 h 435"/>
              <a:gd name="T54" fmla="*/ 31686 w 498"/>
              <a:gd name="T55" fmla="*/ 31870 h 435"/>
              <a:gd name="T56" fmla="*/ 31686 w 498"/>
              <a:gd name="T57" fmla="*/ 51621 h 435"/>
              <a:gd name="T58" fmla="*/ 31686 w 498"/>
              <a:gd name="T59" fmla="*/ 59701 h 435"/>
              <a:gd name="T60" fmla="*/ 39719 w 498"/>
              <a:gd name="T61" fmla="*/ 75412 h 435"/>
              <a:gd name="T62" fmla="*/ 47753 w 498"/>
              <a:gd name="T63" fmla="*/ 103691 h 435"/>
              <a:gd name="T64" fmla="*/ 20083 w 498"/>
              <a:gd name="T65" fmla="*/ 135561 h 435"/>
              <a:gd name="T66" fmla="*/ 0 w 498"/>
              <a:gd name="T67" fmla="*/ 155312 h 435"/>
              <a:gd name="T68" fmla="*/ 0 w 498"/>
              <a:gd name="T69" fmla="*/ 194813 h 435"/>
              <a:gd name="T70" fmla="*/ 154415 w 498"/>
              <a:gd name="T71" fmla="*/ 194813 h 435"/>
              <a:gd name="T72" fmla="*/ 154415 w 498"/>
              <a:gd name="T73" fmla="*/ 163392 h 435"/>
              <a:gd name="T74" fmla="*/ 115142 w 498"/>
              <a:gd name="T75" fmla="*/ 135561 h 4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8" h="435">
                <a:moveTo>
                  <a:pt x="497" y="434"/>
                </a:moveTo>
                <a:lnTo>
                  <a:pt x="497" y="434"/>
                </a:lnTo>
                <a:cubicBezTo>
                  <a:pt x="497" y="434"/>
                  <a:pt x="497" y="337"/>
                  <a:pt x="487" y="328"/>
                </a:cubicBezTo>
                <a:cubicBezTo>
                  <a:pt x="479" y="319"/>
                  <a:pt x="462" y="302"/>
                  <a:pt x="425" y="293"/>
                </a:cubicBezTo>
                <a:cubicBezTo>
                  <a:pt x="390" y="275"/>
                  <a:pt x="372" y="257"/>
                  <a:pt x="372" y="231"/>
                </a:cubicBezTo>
                <a:cubicBezTo>
                  <a:pt x="372" y="213"/>
                  <a:pt x="390" y="222"/>
                  <a:pt x="390" y="196"/>
                </a:cubicBezTo>
                <a:cubicBezTo>
                  <a:pt x="390" y="178"/>
                  <a:pt x="408" y="196"/>
                  <a:pt x="408" y="159"/>
                </a:cubicBezTo>
                <a:cubicBezTo>
                  <a:pt x="408" y="151"/>
                  <a:pt x="399" y="151"/>
                  <a:pt x="399" y="151"/>
                </a:cubicBezTo>
                <a:cubicBezTo>
                  <a:pt x="399" y="151"/>
                  <a:pt x="408" y="133"/>
                  <a:pt x="408" y="115"/>
                </a:cubicBezTo>
                <a:cubicBezTo>
                  <a:pt x="408" y="98"/>
                  <a:pt x="399" y="62"/>
                  <a:pt x="346" y="62"/>
                </a:cubicBezTo>
                <a:cubicBezTo>
                  <a:pt x="293" y="62"/>
                  <a:pt x="284" y="98"/>
                  <a:pt x="284" y="115"/>
                </a:cubicBezTo>
                <a:cubicBezTo>
                  <a:pt x="284" y="133"/>
                  <a:pt x="293" y="151"/>
                  <a:pt x="293" y="151"/>
                </a:cubicBezTo>
                <a:cubicBezTo>
                  <a:pt x="293" y="151"/>
                  <a:pt x="284" y="151"/>
                  <a:pt x="284" y="159"/>
                </a:cubicBezTo>
                <a:cubicBezTo>
                  <a:pt x="284" y="196"/>
                  <a:pt x="293" y="178"/>
                  <a:pt x="302" y="196"/>
                </a:cubicBezTo>
                <a:cubicBezTo>
                  <a:pt x="302" y="222"/>
                  <a:pt x="311" y="213"/>
                  <a:pt x="311" y="231"/>
                </a:cubicBezTo>
                <a:cubicBezTo>
                  <a:pt x="311" y="249"/>
                  <a:pt x="311" y="266"/>
                  <a:pt x="293" y="275"/>
                </a:cubicBezTo>
                <a:cubicBezTo>
                  <a:pt x="372" y="319"/>
                  <a:pt x="381" y="319"/>
                  <a:pt x="381" y="364"/>
                </a:cubicBezTo>
                <a:cubicBezTo>
                  <a:pt x="381" y="434"/>
                  <a:pt x="381" y="434"/>
                  <a:pt x="381" y="434"/>
                </a:cubicBezTo>
                <a:lnTo>
                  <a:pt x="497" y="434"/>
                </a:lnTo>
                <a:close/>
                <a:moveTo>
                  <a:pt x="258" y="302"/>
                </a:moveTo>
                <a:lnTo>
                  <a:pt x="258" y="302"/>
                </a:lnTo>
                <a:cubicBezTo>
                  <a:pt x="204" y="284"/>
                  <a:pt x="187" y="266"/>
                  <a:pt x="187" y="231"/>
                </a:cubicBezTo>
                <a:cubicBezTo>
                  <a:pt x="187" y="204"/>
                  <a:pt x="204" y="213"/>
                  <a:pt x="213" y="168"/>
                </a:cubicBezTo>
                <a:cubicBezTo>
                  <a:pt x="213" y="159"/>
                  <a:pt x="231" y="168"/>
                  <a:pt x="231" y="133"/>
                </a:cubicBezTo>
                <a:cubicBezTo>
                  <a:pt x="231" y="115"/>
                  <a:pt x="222" y="115"/>
                  <a:pt x="222" y="115"/>
                </a:cubicBezTo>
                <a:cubicBezTo>
                  <a:pt x="222" y="115"/>
                  <a:pt x="222" y="89"/>
                  <a:pt x="231" y="71"/>
                </a:cubicBezTo>
                <a:cubicBezTo>
                  <a:pt x="231" y="53"/>
                  <a:pt x="213" y="0"/>
                  <a:pt x="151" y="0"/>
                </a:cubicBezTo>
                <a:cubicBezTo>
                  <a:pt x="80" y="0"/>
                  <a:pt x="71" y="53"/>
                  <a:pt x="71" y="71"/>
                </a:cubicBezTo>
                <a:cubicBezTo>
                  <a:pt x="71" y="89"/>
                  <a:pt x="71" y="115"/>
                  <a:pt x="71" y="115"/>
                </a:cubicBezTo>
                <a:cubicBezTo>
                  <a:pt x="71" y="115"/>
                  <a:pt x="71" y="115"/>
                  <a:pt x="71" y="133"/>
                </a:cubicBezTo>
                <a:cubicBezTo>
                  <a:pt x="71" y="168"/>
                  <a:pt x="80" y="159"/>
                  <a:pt x="89" y="168"/>
                </a:cubicBezTo>
                <a:cubicBezTo>
                  <a:pt x="89" y="213"/>
                  <a:pt x="107" y="204"/>
                  <a:pt x="107" y="231"/>
                </a:cubicBezTo>
                <a:cubicBezTo>
                  <a:pt x="107" y="266"/>
                  <a:pt x="89" y="284"/>
                  <a:pt x="45" y="302"/>
                </a:cubicBezTo>
                <a:cubicBezTo>
                  <a:pt x="27" y="310"/>
                  <a:pt x="0" y="319"/>
                  <a:pt x="0" y="346"/>
                </a:cubicBezTo>
                <a:cubicBezTo>
                  <a:pt x="0" y="434"/>
                  <a:pt x="0" y="434"/>
                  <a:pt x="0" y="434"/>
                </a:cubicBezTo>
                <a:cubicBezTo>
                  <a:pt x="346" y="434"/>
                  <a:pt x="346" y="434"/>
                  <a:pt x="346" y="434"/>
                </a:cubicBezTo>
                <a:cubicBezTo>
                  <a:pt x="346" y="434"/>
                  <a:pt x="346" y="381"/>
                  <a:pt x="346" y="364"/>
                </a:cubicBezTo>
                <a:cubicBezTo>
                  <a:pt x="346" y="346"/>
                  <a:pt x="302" y="328"/>
                  <a:pt x="258" y="302"/>
                </a:cubicBezTo>
                <a:close/>
              </a:path>
            </a:pathLst>
          </a:custGeom>
          <a:gradFill>
            <a:gsLst>
              <a:gs pos="0">
                <a:schemeClr val="accent1"/>
              </a:gs>
              <a:gs pos="100000">
                <a:schemeClr val="accent1">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18" name="Freeform: Shape 17"/>
          <p:cNvSpPr/>
          <p:nvPr/>
        </p:nvSpPr>
        <p:spPr>
          <a:xfrm>
            <a:off x="2425154" y="1327544"/>
            <a:ext cx="1388994" cy="1388994"/>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1"/>
              </a:gs>
              <a:gs pos="100000">
                <a:schemeClr val="accent1">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240"/>
          <p:cNvSpPr>
            <a:spLocks noEditPoints="1"/>
          </p:cNvSpPr>
          <p:nvPr/>
        </p:nvSpPr>
        <p:spPr bwMode="auto">
          <a:xfrm>
            <a:off x="2733893" y="3244891"/>
            <a:ext cx="1791201" cy="1791200"/>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3"/>
              </a:gs>
              <a:gs pos="100000">
                <a:schemeClr val="accent3">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3" name="Freeform 145"/>
          <p:cNvSpPr>
            <a:spLocks noChangeArrowheads="1"/>
          </p:cNvSpPr>
          <p:nvPr/>
        </p:nvSpPr>
        <p:spPr bwMode="auto">
          <a:xfrm>
            <a:off x="3386705" y="3897703"/>
            <a:ext cx="485575" cy="485575"/>
          </a:xfrm>
          <a:custGeom>
            <a:avLst/>
            <a:gdLst>
              <a:gd name="T0" fmla="*/ 31535 w 444"/>
              <a:gd name="T1" fmla="*/ 179798 h 445"/>
              <a:gd name="T2" fmla="*/ 31535 w 444"/>
              <a:gd name="T3" fmla="*/ 179798 h 445"/>
              <a:gd name="T4" fmla="*/ 55863 w 444"/>
              <a:gd name="T5" fmla="*/ 199576 h 445"/>
              <a:gd name="T6" fmla="*/ 75685 w 444"/>
              <a:gd name="T7" fmla="*/ 179798 h 445"/>
              <a:gd name="T8" fmla="*/ 55863 w 444"/>
              <a:gd name="T9" fmla="*/ 155525 h 445"/>
              <a:gd name="T10" fmla="*/ 31535 w 444"/>
              <a:gd name="T11" fmla="*/ 179798 h 445"/>
              <a:gd name="T12" fmla="*/ 143712 w 444"/>
              <a:gd name="T13" fmla="*/ 179798 h 445"/>
              <a:gd name="T14" fmla="*/ 143712 w 444"/>
              <a:gd name="T15" fmla="*/ 179798 h 445"/>
              <a:gd name="T16" fmla="*/ 167589 w 444"/>
              <a:gd name="T17" fmla="*/ 199576 h 445"/>
              <a:gd name="T18" fmla="*/ 187861 w 444"/>
              <a:gd name="T19" fmla="*/ 179798 h 445"/>
              <a:gd name="T20" fmla="*/ 167589 w 444"/>
              <a:gd name="T21" fmla="*/ 155525 h 445"/>
              <a:gd name="T22" fmla="*/ 143712 w 444"/>
              <a:gd name="T23" fmla="*/ 179798 h 445"/>
              <a:gd name="T24" fmla="*/ 71631 w 444"/>
              <a:gd name="T25" fmla="*/ 127656 h 445"/>
              <a:gd name="T26" fmla="*/ 71631 w 444"/>
              <a:gd name="T27" fmla="*/ 127656 h 445"/>
              <a:gd name="T28" fmla="*/ 195520 w 444"/>
              <a:gd name="T29" fmla="*/ 91697 h 445"/>
              <a:gd name="T30" fmla="*/ 199574 w 444"/>
              <a:gd name="T31" fmla="*/ 84055 h 445"/>
              <a:gd name="T32" fmla="*/ 199574 w 444"/>
              <a:gd name="T33" fmla="*/ 24273 h 445"/>
              <a:gd name="T34" fmla="*/ 44150 w 444"/>
              <a:gd name="T35" fmla="*/ 24273 h 445"/>
              <a:gd name="T36" fmla="*/ 44150 w 444"/>
              <a:gd name="T37" fmla="*/ 4495 h 445"/>
              <a:gd name="T38" fmla="*/ 40095 w 444"/>
              <a:gd name="T39" fmla="*/ 0 h 445"/>
              <a:gd name="T40" fmla="*/ 4055 w 444"/>
              <a:gd name="T41" fmla="*/ 0 h 445"/>
              <a:gd name="T42" fmla="*/ 0 w 444"/>
              <a:gd name="T43" fmla="*/ 4495 h 445"/>
              <a:gd name="T44" fmla="*/ 0 w 444"/>
              <a:gd name="T45" fmla="*/ 24273 h 445"/>
              <a:gd name="T46" fmla="*/ 20273 w 444"/>
              <a:gd name="T47" fmla="*/ 24273 h 445"/>
              <a:gd name="T48" fmla="*/ 44150 w 444"/>
              <a:gd name="T49" fmla="*/ 123611 h 445"/>
              <a:gd name="T50" fmla="*/ 44150 w 444"/>
              <a:gd name="T51" fmla="*/ 135747 h 445"/>
              <a:gd name="T52" fmla="*/ 44150 w 444"/>
              <a:gd name="T53" fmla="*/ 151929 h 445"/>
              <a:gd name="T54" fmla="*/ 47754 w 444"/>
              <a:gd name="T55" fmla="*/ 155525 h 445"/>
              <a:gd name="T56" fmla="*/ 55863 w 444"/>
              <a:gd name="T57" fmla="*/ 155525 h 445"/>
              <a:gd name="T58" fmla="*/ 167589 w 444"/>
              <a:gd name="T59" fmla="*/ 155525 h 445"/>
              <a:gd name="T60" fmla="*/ 195520 w 444"/>
              <a:gd name="T61" fmla="*/ 155525 h 445"/>
              <a:gd name="T62" fmla="*/ 199574 w 444"/>
              <a:gd name="T63" fmla="*/ 151929 h 445"/>
              <a:gd name="T64" fmla="*/ 199574 w 444"/>
              <a:gd name="T65" fmla="*/ 135747 h 445"/>
              <a:gd name="T66" fmla="*/ 75685 w 444"/>
              <a:gd name="T67" fmla="*/ 135747 h 445"/>
              <a:gd name="T68" fmla="*/ 71631 w 444"/>
              <a:gd name="T69" fmla="*/ 127656 h 44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444" h="445">
                <a:moveTo>
                  <a:pt x="70" y="400"/>
                </a:moveTo>
                <a:lnTo>
                  <a:pt x="70" y="400"/>
                </a:lnTo>
                <a:cubicBezTo>
                  <a:pt x="70" y="426"/>
                  <a:pt x="98" y="444"/>
                  <a:pt x="124" y="444"/>
                </a:cubicBezTo>
                <a:cubicBezTo>
                  <a:pt x="151" y="444"/>
                  <a:pt x="168" y="426"/>
                  <a:pt x="168" y="400"/>
                </a:cubicBezTo>
                <a:cubicBezTo>
                  <a:pt x="168" y="373"/>
                  <a:pt x="151" y="346"/>
                  <a:pt x="124" y="346"/>
                </a:cubicBezTo>
                <a:cubicBezTo>
                  <a:pt x="98" y="346"/>
                  <a:pt x="70" y="373"/>
                  <a:pt x="70" y="400"/>
                </a:cubicBezTo>
                <a:close/>
                <a:moveTo>
                  <a:pt x="319" y="400"/>
                </a:moveTo>
                <a:lnTo>
                  <a:pt x="319" y="400"/>
                </a:lnTo>
                <a:cubicBezTo>
                  <a:pt x="319" y="426"/>
                  <a:pt x="345" y="444"/>
                  <a:pt x="372" y="444"/>
                </a:cubicBezTo>
                <a:cubicBezTo>
                  <a:pt x="399" y="444"/>
                  <a:pt x="417" y="426"/>
                  <a:pt x="417" y="400"/>
                </a:cubicBezTo>
                <a:cubicBezTo>
                  <a:pt x="417" y="373"/>
                  <a:pt x="399" y="346"/>
                  <a:pt x="372" y="346"/>
                </a:cubicBezTo>
                <a:cubicBezTo>
                  <a:pt x="345" y="346"/>
                  <a:pt x="319" y="373"/>
                  <a:pt x="319" y="400"/>
                </a:cubicBezTo>
                <a:close/>
                <a:moveTo>
                  <a:pt x="159" y="284"/>
                </a:moveTo>
                <a:lnTo>
                  <a:pt x="159" y="284"/>
                </a:lnTo>
                <a:cubicBezTo>
                  <a:pt x="434" y="204"/>
                  <a:pt x="434" y="204"/>
                  <a:pt x="434" y="204"/>
                </a:cubicBezTo>
                <a:cubicBezTo>
                  <a:pt x="443" y="204"/>
                  <a:pt x="443" y="195"/>
                  <a:pt x="443" y="187"/>
                </a:cubicBezTo>
                <a:cubicBezTo>
                  <a:pt x="443" y="54"/>
                  <a:pt x="443" y="54"/>
                  <a:pt x="443" y="54"/>
                </a:cubicBezTo>
                <a:cubicBezTo>
                  <a:pt x="98" y="54"/>
                  <a:pt x="98" y="54"/>
                  <a:pt x="98" y="54"/>
                </a:cubicBezTo>
                <a:cubicBezTo>
                  <a:pt x="98" y="10"/>
                  <a:pt x="98" y="10"/>
                  <a:pt x="98" y="10"/>
                </a:cubicBezTo>
                <a:lnTo>
                  <a:pt x="89" y="0"/>
                </a:lnTo>
                <a:cubicBezTo>
                  <a:pt x="9" y="0"/>
                  <a:pt x="9" y="0"/>
                  <a:pt x="9" y="0"/>
                </a:cubicBezTo>
                <a:cubicBezTo>
                  <a:pt x="0" y="0"/>
                  <a:pt x="0" y="10"/>
                  <a:pt x="0" y="10"/>
                </a:cubicBezTo>
                <a:cubicBezTo>
                  <a:pt x="0" y="54"/>
                  <a:pt x="0" y="54"/>
                  <a:pt x="0" y="54"/>
                </a:cubicBezTo>
                <a:cubicBezTo>
                  <a:pt x="45" y="54"/>
                  <a:pt x="45" y="54"/>
                  <a:pt x="45" y="54"/>
                </a:cubicBezTo>
                <a:cubicBezTo>
                  <a:pt x="98" y="275"/>
                  <a:pt x="98" y="275"/>
                  <a:pt x="98" y="275"/>
                </a:cubicBezTo>
                <a:cubicBezTo>
                  <a:pt x="98" y="302"/>
                  <a:pt x="98" y="302"/>
                  <a:pt x="98" y="302"/>
                </a:cubicBezTo>
                <a:cubicBezTo>
                  <a:pt x="98" y="338"/>
                  <a:pt x="98" y="338"/>
                  <a:pt x="98" y="338"/>
                </a:cubicBezTo>
                <a:cubicBezTo>
                  <a:pt x="98" y="346"/>
                  <a:pt x="106" y="346"/>
                  <a:pt x="106" y="346"/>
                </a:cubicBezTo>
                <a:cubicBezTo>
                  <a:pt x="124" y="346"/>
                  <a:pt x="124" y="346"/>
                  <a:pt x="124" y="346"/>
                </a:cubicBezTo>
                <a:cubicBezTo>
                  <a:pt x="372" y="346"/>
                  <a:pt x="372" y="346"/>
                  <a:pt x="372" y="346"/>
                </a:cubicBezTo>
                <a:cubicBezTo>
                  <a:pt x="434" y="346"/>
                  <a:pt x="434" y="346"/>
                  <a:pt x="434" y="346"/>
                </a:cubicBezTo>
                <a:cubicBezTo>
                  <a:pt x="443" y="346"/>
                  <a:pt x="443" y="346"/>
                  <a:pt x="443" y="338"/>
                </a:cubicBezTo>
                <a:cubicBezTo>
                  <a:pt x="443" y="302"/>
                  <a:pt x="443" y="302"/>
                  <a:pt x="443" y="302"/>
                </a:cubicBezTo>
                <a:cubicBezTo>
                  <a:pt x="168" y="302"/>
                  <a:pt x="168" y="302"/>
                  <a:pt x="168" y="302"/>
                </a:cubicBezTo>
                <a:cubicBezTo>
                  <a:pt x="133" y="302"/>
                  <a:pt x="133" y="284"/>
                  <a:pt x="159" y="284"/>
                </a:cubicBezTo>
                <a:close/>
              </a:path>
            </a:pathLst>
          </a:custGeom>
          <a:gradFill>
            <a:gsLst>
              <a:gs pos="0">
                <a:schemeClr val="accent3"/>
              </a:gs>
              <a:gs pos="100000">
                <a:schemeClr val="accent3">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0" name="Freeform: Shape 19"/>
          <p:cNvSpPr/>
          <p:nvPr/>
        </p:nvSpPr>
        <p:spPr>
          <a:xfrm>
            <a:off x="3086439" y="3597437"/>
            <a:ext cx="1086106" cy="1086106"/>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3"/>
              </a:gs>
              <a:gs pos="100000">
                <a:schemeClr val="accent3">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240"/>
          <p:cNvSpPr>
            <a:spLocks noEditPoints="1"/>
          </p:cNvSpPr>
          <p:nvPr/>
        </p:nvSpPr>
        <p:spPr bwMode="auto">
          <a:xfrm>
            <a:off x="4155481" y="2146733"/>
            <a:ext cx="1568486" cy="1568485"/>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gradFill>
            <a:gsLst>
              <a:gs pos="0">
                <a:schemeClr val="accent2"/>
              </a:gs>
              <a:gs pos="100000">
                <a:schemeClr val="accent2">
                  <a:lumMod val="7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id-ID" dirty="0"/>
          </a:p>
        </p:txBody>
      </p:sp>
      <p:sp>
        <p:nvSpPr>
          <p:cNvPr id="12" name="Freeform 79"/>
          <p:cNvSpPr>
            <a:spLocks noChangeArrowheads="1"/>
          </p:cNvSpPr>
          <p:nvPr/>
        </p:nvSpPr>
        <p:spPr bwMode="auto">
          <a:xfrm>
            <a:off x="4679594" y="2668920"/>
            <a:ext cx="520259" cy="524110"/>
          </a:xfrm>
          <a:custGeom>
            <a:avLst/>
            <a:gdLst>
              <a:gd name="T0" fmla="*/ 106933 w 479"/>
              <a:gd name="T1" fmla="*/ 0 h 479"/>
              <a:gd name="T2" fmla="*/ 106933 w 479"/>
              <a:gd name="T3" fmla="*/ 0 h 479"/>
              <a:gd name="T4" fmla="*/ 0 w 479"/>
              <a:gd name="T5" fmla="*/ 107725 h 479"/>
              <a:gd name="T6" fmla="*/ 106933 w 479"/>
              <a:gd name="T7" fmla="*/ 215449 h 479"/>
              <a:gd name="T8" fmla="*/ 213866 w 479"/>
              <a:gd name="T9" fmla="*/ 107725 h 479"/>
              <a:gd name="T10" fmla="*/ 106933 w 479"/>
              <a:gd name="T11" fmla="*/ 0 h 479"/>
              <a:gd name="T12" fmla="*/ 198206 w 479"/>
              <a:gd name="T13" fmla="*/ 107725 h 479"/>
              <a:gd name="T14" fmla="*/ 198206 w 479"/>
              <a:gd name="T15" fmla="*/ 107725 h 479"/>
              <a:gd name="T16" fmla="*/ 178520 w 479"/>
              <a:gd name="T17" fmla="*/ 163615 h 479"/>
              <a:gd name="T18" fmla="*/ 174493 w 479"/>
              <a:gd name="T19" fmla="*/ 147840 h 479"/>
              <a:gd name="T20" fmla="*/ 178520 w 479"/>
              <a:gd name="T21" fmla="*/ 115838 h 479"/>
              <a:gd name="T22" fmla="*/ 166439 w 479"/>
              <a:gd name="T23" fmla="*/ 91949 h 479"/>
              <a:gd name="T24" fmla="*/ 142726 w 479"/>
              <a:gd name="T25" fmla="*/ 80230 h 479"/>
              <a:gd name="T26" fmla="*/ 154806 w 479"/>
              <a:gd name="T27" fmla="*/ 39664 h 479"/>
              <a:gd name="T28" fmla="*/ 131093 w 479"/>
              <a:gd name="T29" fmla="*/ 27945 h 479"/>
              <a:gd name="T30" fmla="*/ 134673 w 479"/>
              <a:gd name="T31" fmla="*/ 23889 h 479"/>
              <a:gd name="T32" fmla="*/ 198206 w 479"/>
              <a:gd name="T33" fmla="*/ 107725 h 479"/>
              <a:gd name="T34" fmla="*/ 94853 w 479"/>
              <a:gd name="T35" fmla="*/ 19832 h 479"/>
              <a:gd name="T36" fmla="*/ 94853 w 479"/>
              <a:gd name="T37" fmla="*/ 19832 h 479"/>
              <a:gd name="T38" fmla="*/ 83220 w 479"/>
              <a:gd name="T39" fmla="*/ 27945 h 479"/>
              <a:gd name="T40" fmla="*/ 67113 w 479"/>
              <a:gd name="T41" fmla="*/ 39664 h 479"/>
              <a:gd name="T42" fmla="*/ 51453 w 479"/>
              <a:gd name="T43" fmla="*/ 59947 h 479"/>
              <a:gd name="T44" fmla="*/ 59507 w 479"/>
              <a:gd name="T45" fmla="*/ 71666 h 479"/>
              <a:gd name="T46" fmla="*/ 79193 w 479"/>
              <a:gd name="T47" fmla="*/ 71666 h 479"/>
              <a:gd name="T48" fmla="*/ 110960 w 479"/>
              <a:gd name="T49" fmla="*/ 107725 h 479"/>
              <a:gd name="T50" fmla="*/ 83220 w 479"/>
              <a:gd name="T51" fmla="*/ 131613 h 479"/>
              <a:gd name="T52" fmla="*/ 79193 w 479"/>
              <a:gd name="T53" fmla="*/ 151896 h 479"/>
              <a:gd name="T54" fmla="*/ 79193 w 479"/>
              <a:gd name="T55" fmla="*/ 175785 h 479"/>
              <a:gd name="T56" fmla="*/ 59507 w 479"/>
              <a:gd name="T57" fmla="*/ 155502 h 479"/>
              <a:gd name="T58" fmla="*/ 55480 w 479"/>
              <a:gd name="T59" fmla="*/ 128008 h 479"/>
              <a:gd name="T60" fmla="*/ 39373 w 479"/>
              <a:gd name="T61" fmla="*/ 107725 h 479"/>
              <a:gd name="T62" fmla="*/ 47426 w 479"/>
              <a:gd name="T63" fmla="*/ 83836 h 479"/>
              <a:gd name="T64" fmla="*/ 23713 w 479"/>
              <a:gd name="T65" fmla="*/ 76173 h 479"/>
              <a:gd name="T66" fmla="*/ 94853 w 479"/>
              <a:gd name="T67" fmla="*/ 19832 h 479"/>
              <a:gd name="T68" fmla="*/ 79193 w 479"/>
              <a:gd name="T69" fmla="*/ 195617 h 479"/>
              <a:gd name="T70" fmla="*/ 79193 w 479"/>
              <a:gd name="T71" fmla="*/ 195617 h 479"/>
              <a:gd name="T72" fmla="*/ 91273 w 479"/>
              <a:gd name="T73" fmla="*/ 187504 h 479"/>
              <a:gd name="T74" fmla="*/ 106933 w 479"/>
              <a:gd name="T75" fmla="*/ 183447 h 479"/>
              <a:gd name="T76" fmla="*/ 131093 w 479"/>
              <a:gd name="T77" fmla="*/ 175785 h 479"/>
              <a:gd name="T78" fmla="*/ 158386 w 479"/>
              <a:gd name="T79" fmla="*/ 183447 h 479"/>
              <a:gd name="T80" fmla="*/ 106933 w 479"/>
              <a:gd name="T81" fmla="*/ 199674 h 479"/>
              <a:gd name="T82" fmla="*/ 79193 w 479"/>
              <a:gd name="T83" fmla="*/ 195617 h 4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9" h="479">
                <a:moveTo>
                  <a:pt x="239" y="0"/>
                </a:moveTo>
                <a:lnTo>
                  <a:pt x="239" y="0"/>
                </a:lnTo>
                <a:cubicBezTo>
                  <a:pt x="106" y="0"/>
                  <a:pt x="0" y="106"/>
                  <a:pt x="0" y="239"/>
                </a:cubicBezTo>
                <a:cubicBezTo>
                  <a:pt x="0" y="372"/>
                  <a:pt x="106" y="478"/>
                  <a:pt x="239" y="478"/>
                </a:cubicBezTo>
                <a:cubicBezTo>
                  <a:pt x="372" y="478"/>
                  <a:pt x="478" y="372"/>
                  <a:pt x="478" y="239"/>
                </a:cubicBezTo>
                <a:cubicBezTo>
                  <a:pt x="478" y="106"/>
                  <a:pt x="372" y="0"/>
                  <a:pt x="239" y="0"/>
                </a:cubicBezTo>
                <a:close/>
                <a:moveTo>
                  <a:pt x="443" y="239"/>
                </a:moveTo>
                <a:lnTo>
                  <a:pt x="443" y="239"/>
                </a:lnTo>
                <a:cubicBezTo>
                  <a:pt x="443" y="292"/>
                  <a:pt x="425" y="328"/>
                  <a:pt x="399" y="363"/>
                </a:cubicBezTo>
                <a:cubicBezTo>
                  <a:pt x="390" y="363"/>
                  <a:pt x="381" y="345"/>
                  <a:pt x="390" y="328"/>
                </a:cubicBezTo>
                <a:cubicBezTo>
                  <a:pt x="399" y="310"/>
                  <a:pt x="399" y="275"/>
                  <a:pt x="399" y="257"/>
                </a:cubicBezTo>
                <a:cubicBezTo>
                  <a:pt x="399" y="239"/>
                  <a:pt x="390" y="204"/>
                  <a:pt x="372" y="204"/>
                </a:cubicBezTo>
                <a:cubicBezTo>
                  <a:pt x="346" y="204"/>
                  <a:pt x="337" y="204"/>
                  <a:pt x="319" y="178"/>
                </a:cubicBezTo>
                <a:cubicBezTo>
                  <a:pt x="301" y="124"/>
                  <a:pt x="372" y="115"/>
                  <a:pt x="346" y="88"/>
                </a:cubicBezTo>
                <a:cubicBezTo>
                  <a:pt x="337" y="80"/>
                  <a:pt x="301" y="115"/>
                  <a:pt x="293" y="62"/>
                </a:cubicBezTo>
                <a:lnTo>
                  <a:pt x="301" y="53"/>
                </a:lnTo>
                <a:cubicBezTo>
                  <a:pt x="381" y="80"/>
                  <a:pt x="443" y="150"/>
                  <a:pt x="443" y="239"/>
                </a:cubicBezTo>
                <a:close/>
                <a:moveTo>
                  <a:pt x="212" y="44"/>
                </a:moveTo>
                <a:lnTo>
                  <a:pt x="212" y="44"/>
                </a:lnTo>
                <a:cubicBezTo>
                  <a:pt x="204" y="53"/>
                  <a:pt x="194" y="53"/>
                  <a:pt x="186" y="62"/>
                </a:cubicBezTo>
                <a:cubicBezTo>
                  <a:pt x="168" y="80"/>
                  <a:pt x="159" y="71"/>
                  <a:pt x="150" y="88"/>
                </a:cubicBezTo>
                <a:cubicBezTo>
                  <a:pt x="141" y="106"/>
                  <a:pt x="115" y="124"/>
                  <a:pt x="115" y="133"/>
                </a:cubicBezTo>
                <a:cubicBezTo>
                  <a:pt x="115" y="142"/>
                  <a:pt x="133" y="159"/>
                  <a:pt x="133" y="159"/>
                </a:cubicBezTo>
                <a:cubicBezTo>
                  <a:pt x="141" y="150"/>
                  <a:pt x="159" y="150"/>
                  <a:pt x="177" y="159"/>
                </a:cubicBezTo>
                <a:cubicBezTo>
                  <a:pt x="186" y="159"/>
                  <a:pt x="275" y="169"/>
                  <a:pt x="248" y="239"/>
                </a:cubicBezTo>
                <a:cubicBezTo>
                  <a:pt x="239" y="266"/>
                  <a:pt x="194" y="257"/>
                  <a:pt x="186" y="292"/>
                </a:cubicBezTo>
                <a:cubicBezTo>
                  <a:pt x="186" y="301"/>
                  <a:pt x="186" y="328"/>
                  <a:pt x="177" y="337"/>
                </a:cubicBezTo>
                <a:cubicBezTo>
                  <a:pt x="177" y="345"/>
                  <a:pt x="186" y="390"/>
                  <a:pt x="177" y="390"/>
                </a:cubicBezTo>
                <a:cubicBezTo>
                  <a:pt x="168" y="390"/>
                  <a:pt x="133" y="345"/>
                  <a:pt x="133" y="345"/>
                </a:cubicBezTo>
                <a:cubicBezTo>
                  <a:pt x="133" y="337"/>
                  <a:pt x="124" y="310"/>
                  <a:pt x="124" y="284"/>
                </a:cubicBezTo>
                <a:cubicBezTo>
                  <a:pt x="124" y="266"/>
                  <a:pt x="88" y="266"/>
                  <a:pt x="88" y="239"/>
                </a:cubicBezTo>
                <a:cubicBezTo>
                  <a:pt x="88" y="213"/>
                  <a:pt x="106" y="195"/>
                  <a:pt x="106" y="186"/>
                </a:cubicBezTo>
                <a:cubicBezTo>
                  <a:pt x="97" y="169"/>
                  <a:pt x="62" y="169"/>
                  <a:pt x="53" y="169"/>
                </a:cubicBezTo>
                <a:cubicBezTo>
                  <a:pt x="80" y="97"/>
                  <a:pt x="141" y="53"/>
                  <a:pt x="212" y="44"/>
                </a:cubicBezTo>
                <a:close/>
                <a:moveTo>
                  <a:pt x="177" y="434"/>
                </a:moveTo>
                <a:lnTo>
                  <a:pt x="177" y="434"/>
                </a:lnTo>
                <a:cubicBezTo>
                  <a:pt x="186" y="425"/>
                  <a:pt x="186" y="416"/>
                  <a:pt x="204" y="416"/>
                </a:cubicBezTo>
                <a:cubicBezTo>
                  <a:pt x="212" y="416"/>
                  <a:pt x="221" y="416"/>
                  <a:pt x="239" y="407"/>
                </a:cubicBezTo>
                <a:cubicBezTo>
                  <a:pt x="248" y="407"/>
                  <a:pt x="275" y="398"/>
                  <a:pt x="293" y="390"/>
                </a:cubicBezTo>
                <a:cubicBezTo>
                  <a:pt x="310" y="390"/>
                  <a:pt x="346" y="398"/>
                  <a:pt x="354" y="407"/>
                </a:cubicBezTo>
                <a:cubicBezTo>
                  <a:pt x="319" y="434"/>
                  <a:pt x="284" y="443"/>
                  <a:pt x="239" y="443"/>
                </a:cubicBezTo>
                <a:cubicBezTo>
                  <a:pt x="221" y="443"/>
                  <a:pt x="194" y="443"/>
                  <a:pt x="177" y="434"/>
                </a:cubicBezTo>
                <a:close/>
              </a:path>
            </a:pathLst>
          </a:custGeom>
          <a:gradFill>
            <a:gsLst>
              <a:gs pos="0">
                <a:schemeClr val="accent2"/>
              </a:gs>
              <a:gs pos="100000">
                <a:schemeClr val="accent2">
                  <a:lumMod val="75000"/>
                </a:schemeClr>
              </a:gs>
            </a:gsLst>
            <a:lin ang="5400000" scaled="1"/>
          </a:gra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22" name="Freeform: Shape 21"/>
          <p:cNvSpPr/>
          <p:nvPr/>
        </p:nvSpPr>
        <p:spPr>
          <a:xfrm>
            <a:off x="4467193" y="2458445"/>
            <a:ext cx="945060" cy="945060"/>
          </a:xfrm>
          <a:custGeom>
            <a:avLst/>
            <a:gdLst>
              <a:gd name="connsiteX0" fmla="*/ 742950 w 1485900"/>
              <a:gd name="connsiteY0" fmla="*/ 54599 h 1485900"/>
              <a:gd name="connsiteX1" fmla="*/ 54599 w 1485900"/>
              <a:gd name="connsiteY1" fmla="*/ 742950 h 1485900"/>
              <a:gd name="connsiteX2" fmla="*/ 742950 w 1485900"/>
              <a:gd name="connsiteY2" fmla="*/ 1431301 h 1485900"/>
              <a:gd name="connsiteX3" fmla="*/ 1431301 w 1485900"/>
              <a:gd name="connsiteY3" fmla="*/ 742950 h 1485900"/>
              <a:gd name="connsiteX4" fmla="*/ 742950 w 1485900"/>
              <a:gd name="connsiteY4" fmla="*/ 54599 h 1485900"/>
              <a:gd name="connsiteX5" fmla="*/ 742950 w 1485900"/>
              <a:gd name="connsiteY5" fmla="*/ 0 h 1485900"/>
              <a:gd name="connsiteX6" fmla="*/ 1485900 w 1485900"/>
              <a:gd name="connsiteY6" fmla="*/ 742950 h 1485900"/>
              <a:gd name="connsiteX7" fmla="*/ 742950 w 1485900"/>
              <a:gd name="connsiteY7" fmla="*/ 1485900 h 1485900"/>
              <a:gd name="connsiteX8" fmla="*/ 0 w 1485900"/>
              <a:gd name="connsiteY8" fmla="*/ 742950 h 1485900"/>
              <a:gd name="connsiteX9" fmla="*/ 742950 w 1485900"/>
              <a:gd name="connsiteY9" fmla="*/ 0 h 148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5900" h="1485900">
                <a:moveTo>
                  <a:pt x="742950" y="54599"/>
                </a:moveTo>
                <a:cubicBezTo>
                  <a:pt x="362784" y="54599"/>
                  <a:pt x="54599" y="362784"/>
                  <a:pt x="54599" y="742950"/>
                </a:cubicBezTo>
                <a:cubicBezTo>
                  <a:pt x="54599" y="1123116"/>
                  <a:pt x="362784" y="1431301"/>
                  <a:pt x="742950" y="1431301"/>
                </a:cubicBezTo>
                <a:cubicBezTo>
                  <a:pt x="1123116" y="1431301"/>
                  <a:pt x="1431301" y="1123116"/>
                  <a:pt x="1431301" y="742950"/>
                </a:cubicBezTo>
                <a:cubicBezTo>
                  <a:pt x="1431301" y="362784"/>
                  <a:pt x="1123116" y="54599"/>
                  <a:pt x="742950" y="54599"/>
                </a:cubicBezTo>
                <a:close/>
                <a:moveTo>
                  <a:pt x="742950" y="0"/>
                </a:moveTo>
                <a:cubicBezTo>
                  <a:pt x="1153270" y="0"/>
                  <a:pt x="1485900" y="332630"/>
                  <a:pt x="1485900" y="742950"/>
                </a:cubicBezTo>
                <a:cubicBezTo>
                  <a:pt x="1485900" y="1153270"/>
                  <a:pt x="1153270" y="1485900"/>
                  <a:pt x="742950" y="1485900"/>
                </a:cubicBezTo>
                <a:cubicBezTo>
                  <a:pt x="332630" y="1485900"/>
                  <a:pt x="0" y="1153270"/>
                  <a:pt x="0" y="742950"/>
                </a:cubicBezTo>
                <a:cubicBezTo>
                  <a:pt x="0" y="332630"/>
                  <a:pt x="332630" y="0"/>
                  <a:pt x="742950" y="0"/>
                </a:cubicBezTo>
                <a:close/>
              </a:path>
            </a:pathLst>
          </a:custGeom>
          <a:gradFill>
            <a:gsLst>
              <a:gs pos="0">
                <a:schemeClr val="accent2"/>
              </a:gs>
              <a:gs pos="100000">
                <a:schemeClr val="accent2">
                  <a:lumMod val="7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p:cNvSpPr/>
          <p:nvPr/>
        </p:nvSpPr>
        <p:spPr>
          <a:xfrm>
            <a:off x="4402637" y="323055"/>
            <a:ext cx="1274792" cy="781817"/>
          </a:xfrm>
          <a:prstGeom prst="rect">
            <a:avLst/>
          </a:prstGeom>
        </p:spPr>
        <p:txBody>
          <a:bodyPr wrap="square">
            <a:spAutoFit/>
          </a:bodyPr>
          <a:lstStyle/>
          <a:p>
            <a:pPr algn="ctr">
              <a:lnSpc>
                <a:spcPct val="120000"/>
              </a:lnSpc>
            </a:pPr>
            <a:r>
              <a:rPr lang="en-US" sz="4000" dirty="0">
                <a:solidFill>
                  <a:schemeClr val="accent2"/>
                </a:solidFill>
                <a:cs typeface="Segoe UI Light" panose="020B0502040204020203" pitchFamily="34" charset="0"/>
              </a:rPr>
              <a:t>61</a:t>
            </a:r>
            <a:r>
              <a:rPr lang="en-US" sz="4000" baseline="30000" dirty="0">
                <a:solidFill>
                  <a:schemeClr val="accent2"/>
                </a:solidFill>
                <a:cs typeface="Segoe UI Light" panose="020B0502040204020203" pitchFamily="34" charset="0"/>
              </a:rPr>
              <a:t>%</a:t>
            </a:r>
          </a:p>
        </p:txBody>
      </p:sp>
      <p:sp>
        <p:nvSpPr>
          <p:cNvPr id="28" name="Rectangle 27"/>
          <p:cNvSpPr/>
          <p:nvPr/>
        </p:nvSpPr>
        <p:spPr>
          <a:xfrm>
            <a:off x="4525094" y="1270086"/>
            <a:ext cx="2304671" cy="520784"/>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a:t>
            </a:r>
            <a:endParaRPr lang="en-US" sz="1200" dirty="0">
              <a:solidFill>
                <a:schemeClr val="bg1">
                  <a:lumMod val="65000"/>
                </a:schemeClr>
              </a:solidFill>
              <a:cs typeface="Segoe UI Light" panose="020B0502040204020203" pitchFamily="34" charset="0"/>
            </a:endParaRPr>
          </a:p>
        </p:txBody>
      </p:sp>
      <p:sp>
        <p:nvSpPr>
          <p:cNvPr id="29" name="Rectangle 28"/>
          <p:cNvSpPr/>
          <p:nvPr/>
        </p:nvSpPr>
        <p:spPr>
          <a:xfrm>
            <a:off x="4525094" y="948506"/>
            <a:ext cx="2940946" cy="402611"/>
          </a:xfrm>
          <a:prstGeom prst="rect">
            <a:avLst/>
          </a:prstGeom>
        </p:spPr>
        <p:txBody>
          <a:bodyPr wrap="square">
            <a:spAutoFit/>
          </a:bodyPr>
          <a:lstStyle/>
          <a:p>
            <a:pPr>
              <a:lnSpc>
                <a:spcPct val="120000"/>
              </a:lnSpc>
            </a:pPr>
            <a:r>
              <a:rPr lang="en-US" dirty="0">
                <a:solidFill>
                  <a:schemeClr val="tx1">
                    <a:lumMod val="75000"/>
                    <a:lumOff val="25000"/>
                  </a:schemeClr>
                </a:solidFill>
                <a:cs typeface="Segoe UI Light" panose="020B0502040204020203" pitchFamily="34" charset="0"/>
              </a:rPr>
              <a:t>Your Text Here</a:t>
            </a:r>
          </a:p>
        </p:txBody>
      </p:sp>
      <p:sp>
        <p:nvSpPr>
          <p:cNvPr id="30" name="Rectangle 29"/>
          <p:cNvSpPr/>
          <p:nvPr/>
        </p:nvSpPr>
        <p:spPr>
          <a:xfrm>
            <a:off x="1699117" y="4913735"/>
            <a:ext cx="1274792" cy="781817"/>
          </a:xfrm>
          <a:prstGeom prst="rect">
            <a:avLst/>
          </a:prstGeom>
        </p:spPr>
        <p:txBody>
          <a:bodyPr wrap="square">
            <a:spAutoFit/>
          </a:bodyPr>
          <a:lstStyle/>
          <a:p>
            <a:pPr algn="ctr">
              <a:lnSpc>
                <a:spcPct val="120000"/>
              </a:lnSpc>
            </a:pPr>
            <a:r>
              <a:rPr lang="en-US" sz="4000" dirty="0">
                <a:solidFill>
                  <a:schemeClr val="accent3"/>
                </a:solidFill>
                <a:cs typeface="Segoe UI Light" panose="020B0502040204020203" pitchFamily="34" charset="0"/>
              </a:rPr>
              <a:t>60</a:t>
            </a:r>
            <a:r>
              <a:rPr lang="en-US" sz="4000" baseline="30000" dirty="0">
                <a:solidFill>
                  <a:schemeClr val="accent3"/>
                </a:solidFill>
                <a:cs typeface="Segoe UI Light" panose="020B0502040204020203" pitchFamily="34" charset="0"/>
              </a:rPr>
              <a:t>%</a:t>
            </a:r>
          </a:p>
        </p:txBody>
      </p:sp>
      <p:sp>
        <p:nvSpPr>
          <p:cNvPr id="31" name="Rectangle 30"/>
          <p:cNvSpPr/>
          <p:nvPr/>
        </p:nvSpPr>
        <p:spPr>
          <a:xfrm>
            <a:off x="1808111" y="5872469"/>
            <a:ext cx="2513378"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a:t>
            </a:r>
            <a:endParaRPr lang="en-US" sz="1200" dirty="0">
              <a:solidFill>
                <a:schemeClr val="bg1">
                  <a:lumMod val="65000"/>
                </a:schemeClr>
              </a:solidFill>
              <a:cs typeface="Segoe UI Light" panose="020B0502040204020203" pitchFamily="34" charset="0"/>
            </a:endParaRPr>
          </a:p>
        </p:txBody>
      </p:sp>
      <p:sp>
        <p:nvSpPr>
          <p:cNvPr id="32" name="Rectangle 31"/>
          <p:cNvSpPr/>
          <p:nvPr/>
        </p:nvSpPr>
        <p:spPr>
          <a:xfrm>
            <a:off x="1808111" y="5550889"/>
            <a:ext cx="2940946" cy="402611"/>
          </a:xfrm>
          <a:prstGeom prst="rect">
            <a:avLst/>
          </a:prstGeom>
        </p:spPr>
        <p:txBody>
          <a:bodyPr wrap="square">
            <a:spAutoFit/>
          </a:bodyPr>
          <a:lstStyle/>
          <a:p>
            <a:pPr>
              <a:lnSpc>
                <a:spcPct val="120000"/>
              </a:lnSpc>
            </a:pPr>
            <a:r>
              <a:rPr lang="en-US" dirty="0">
                <a:solidFill>
                  <a:schemeClr val="tx1">
                    <a:lumMod val="75000"/>
                    <a:lumOff val="25000"/>
                  </a:schemeClr>
                </a:solidFill>
                <a:cs typeface="Segoe UI Light" panose="020B0502040204020203" pitchFamily="34" charset="0"/>
              </a:rPr>
              <a:t>Your Text Here</a:t>
            </a:r>
          </a:p>
        </p:txBody>
      </p:sp>
      <p:grpSp>
        <p:nvGrpSpPr>
          <p:cNvPr id="36" name="Group 35">
            <a:extLst>
              <a:ext uri="{FF2B5EF4-FFF2-40B4-BE49-F238E27FC236}">
                <a16:creationId xmlns:a16="http://schemas.microsoft.com/office/drawing/2014/main" id="{B4E355E0-BC8E-4A81-9AC4-5F9DAB391A0F}"/>
              </a:ext>
            </a:extLst>
          </p:cNvPr>
          <p:cNvGrpSpPr/>
          <p:nvPr/>
        </p:nvGrpSpPr>
        <p:grpSpPr>
          <a:xfrm>
            <a:off x="6816552" y="3889202"/>
            <a:ext cx="259660" cy="259660"/>
            <a:chOff x="2288721" y="2772229"/>
            <a:chExt cx="2471965" cy="2471965"/>
          </a:xfrm>
        </p:grpSpPr>
        <p:sp>
          <p:nvSpPr>
            <p:cNvPr id="37" name="Oval 36">
              <a:extLst>
                <a:ext uri="{FF2B5EF4-FFF2-40B4-BE49-F238E27FC236}">
                  <a16:creationId xmlns:a16="http://schemas.microsoft.com/office/drawing/2014/main" id="{C4EB4F64-9771-4E71-8E8F-9E05D395B10F}"/>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29">
              <a:extLst>
                <a:ext uri="{FF2B5EF4-FFF2-40B4-BE49-F238E27FC236}">
                  <a16:creationId xmlns:a16="http://schemas.microsoft.com/office/drawing/2014/main" id="{A7D21AF9-D4C8-431E-8BD5-D534F3A08C97}"/>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39" name="Group 38">
            <a:extLst>
              <a:ext uri="{FF2B5EF4-FFF2-40B4-BE49-F238E27FC236}">
                <a16:creationId xmlns:a16="http://schemas.microsoft.com/office/drawing/2014/main" id="{82DFB8DA-53C4-4E99-90B3-04A559BFEC71}"/>
              </a:ext>
            </a:extLst>
          </p:cNvPr>
          <p:cNvGrpSpPr/>
          <p:nvPr/>
        </p:nvGrpSpPr>
        <p:grpSpPr>
          <a:xfrm>
            <a:off x="7130357" y="3812319"/>
            <a:ext cx="3963022" cy="814766"/>
            <a:chOff x="1090766" y="688621"/>
            <a:chExt cx="3963022" cy="814766"/>
          </a:xfrm>
        </p:grpSpPr>
        <p:sp>
          <p:nvSpPr>
            <p:cNvPr id="40" name="Rectangle 39">
              <a:extLst>
                <a:ext uri="{FF2B5EF4-FFF2-40B4-BE49-F238E27FC236}">
                  <a16:creationId xmlns:a16="http://schemas.microsoft.com/office/drawing/2014/main" id="{8FC6FFF2-3C80-4CB7-8E00-CE0BA80EEB9A}"/>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1" name="Rectangle 40">
              <a:extLst>
                <a:ext uri="{FF2B5EF4-FFF2-40B4-BE49-F238E27FC236}">
                  <a16:creationId xmlns:a16="http://schemas.microsoft.com/office/drawing/2014/main" id="{33BE2ADB-1AE3-4881-AF63-D42F4D96700F}"/>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42" name="Group 41">
            <a:extLst>
              <a:ext uri="{FF2B5EF4-FFF2-40B4-BE49-F238E27FC236}">
                <a16:creationId xmlns:a16="http://schemas.microsoft.com/office/drawing/2014/main" id="{D109A51D-5770-40CD-A45A-8E53456F6F9B}"/>
              </a:ext>
            </a:extLst>
          </p:cNvPr>
          <p:cNvGrpSpPr/>
          <p:nvPr/>
        </p:nvGrpSpPr>
        <p:grpSpPr>
          <a:xfrm>
            <a:off x="6816552" y="5024997"/>
            <a:ext cx="259660" cy="259660"/>
            <a:chOff x="2288721" y="2772229"/>
            <a:chExt cx="2471965" cy="2471965"/>
          </a:xfrm>
        </p:grpSpPr>
        <p:sp>
          <p:nvSpPr>
            <p:cNvPr id="43" name="Oval 42">
              <a:extLst>
                <a:ext uri="{FF2B5EF4-FFF2-40B4-BE49-F238E27FC236}">
                  <a16:creationId xmlns:a16="http://schemas.microsoft.com/office/drawing/2014/main" id="{A93EB0A6-A0E7-4B59-B8B0-2F6583A52238}"/>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29">
              <a:extLst>
                <a:ext uri="{FF2B5EF4-FFF2-40B4-BE49-F238E27FC236}">
                  <a16:creationId xmlns:a16="http://schemas.microsoft.com/office/drawing/2014/main" id="{B9DD4ACB-12B8-4878-AA9C-737522B4AA0F}"/>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5" name="Group 44">
            <a:extLst>
              <a:ext uri="{FF2B5EF4-FFF2-40B4-BE49-F238E27FC236}">
                <a16:creationId xmlns:a16="http://schemas.microsoft.com/office/drawing/2014/main" id="{EB9098C4-D900-4864-ADD9-CDB6C8C997C4}"/>
              </a:ext>
            </a:extLst>
          </p:cNvPr>
          <p:cNvGrpSpPr/>
          <p:nvPr/>
        </p:nvGrpSpPr>
        <p:grpSpPr>
          <a:xfrm>
            <a:off x="7130357" y="4948114"/>
            <a:ext cx="3840739" cy="814766"/>
            <a:chOff x="1090766" y="688621"/>
            <a:chExt cx="3840739" cy="814766"/>
          </a:xfrm>
        </p:grpSpPr>
        <p:sp>
          <p:nvSpPr>
            <p:cNvPr id="46" name="Rectangle 45">
              <a:extLst>
                <a:ext uri="{FF2B5EF4-FFF2-40B4-BE49-F238E27FC236}">
                  <a16:creationId xmlns:a16="http://schemas.microsoft.com/office/drawing/2014/main" id="{DEC92248-CA6D-4459-B6B4-B4BC24E23E2B}"/>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7" name="Rectangle 46">
              <a:extLst>
                <a:ext uri="{FF2B5EF4-FFF2-40B4-BE49-F238E27FC236}">
                  <a16:creationId xmlns:a16="http://schemas.microsoft.com/office/drawing/2014/main" id="{A7C47617-6875-4175-A342-307C41CDAA48}"/>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48" name="Rectangle 47">
            <a:extLst>
              <a:ext uri="{FF2B5EF4-FFF2-40B4-BE49-F238E27FC236}">
                <a16:creationId xmlns:a16="http://schemas.microsoft.com/office/drawing/2014/main" id="{5A47EACE-06FB-44D3-8C12-A2DF1EB7EC18}"/>
              </a:ext>
            </a:extLst>
          </p:cNvPr>
          <p:cNvSpPr/>
          <p:nvPr/>
        </p:nvSpPr>
        <p:spPr>
          <a:xfrm>
            <a:off x="7060850"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9" name="Rectangle 48">
            <a:extLst>
              <a:ext uri="{FF2B5EF4-FFF2-40B4-BE49-F238E27FC236}">
                <a16:creationId xmlns:a16="http://schemas.microsoft.com/office/drawing/2014/main" id="{4A67C482-3083-465F-B108-F5BA585371DD}"/>
              </a:ext>
            </a:extLst>
          </p:cNvPr>
          <p:cNvSpPr/>
          <p:nvPr/>
        </p:nvSpPr>
        <p:spPr>
          <a:xfrm>
            <a:off x="7060850" y="2236314"/>
            <a:ext cx="4902551"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when MTV ax quiz prog. Junk MTV quiz grac</a:t>
            </a:r>
            <a:endParaRPr lang="en-US" sz="1400" dirty="0">
              <a:solidFill>
                <a:schemeClr val="bg1">
                  <a:lumMod val="65000"/>
                </a:schemeClr>
              </a:solidFill>
              <a:cs typeface="Segoe UI Light" panose="020B0502040204020203" pitchFamily="34" charset="0"/>
            </a:endParaRPr>
          </a:p>
        </p:txBody>
      </p:sp>
      <p:sp>
        <p:nvSpPr>
          <p:cNvPr id="50" name="Rectangle 49">
            <a:extLst>
              <a:ext uri="{FF2B5EF4-FFF2-40B4-BE49-F238E27FC236}">
                <a16:creationId xmlns:a16="http://schemas.microsoft.com/office/drawing/2014/main" id="{EDDB25FE-E448-424C-BB64-13D74B58F672}"/>
              </a:ext>
            </a:extLst>
          </p:cNvPr>
          <p:cNvSpPr/>
          <p:nvPr/>
        </p:nvSpPr>
        <p:spPr>
          <a:xfrm>
            <a:off x="7065044"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42816104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1524000" y="1746555"/>
          <a:ext cx="9144000" cy="359824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883291324"/>
                    </a:ext>
                  </a:extLst>
                </a:gridCol>
                <a:gridCol w="1371600">
                  <a:extLst>
                    <a:ext uri="{9D8B030D-6E8A-4147-A177-3AD203B41FA5}">
                      <a16:colId xmlns:a16="http://schemas.microsoft.com/office/drawing/2014/main" val="1983756049"/>
                    </a:ext>
                  </a:extLst>
                </a:gridCol>
                <a:gridCol w="1371600">
                  <a:extLst>
                    <a:ext uri="{9D8B030D-6E8A-4147-A177-3AD203B41FA5}">
                      <a16:colId xmlns:a16="http://schemas.microsoft.com/office/drawing/2014/main" val="355586360"/>
                    </a:ext>
                  </a:extLst>
                </a:gridCol>
                <a:gridCol w="1371600">
                  <a:extLst>
                    <a:ext uri="{9D8B030D-6E8A-4147-A177-3AD203B41FA5}">
                      <a16:colId xmlns:a16="http://schemas.microsoft.com/office/drawing/2014/main" val="3626199509"/>
                    </a:ext>
                  </a:extLst>
                </a:gridCol>
                <a:gridCol w="1371600">
                  <a:extLst>
                    <a:ext uri="{9D8B030D-6E8A-4147-A177-3AD203B41FA5}">
                      <a16:colId xmlns:a16="http://schemas.microsoft.com/office/drawing/2014/main" val="2161393824"/>
                    </a:ext>
                  </a:extLst>
                </a:gridCol>
                <a:gridCol w="1371600">
                  <a:extLst>
                    <a:ext uri="{9D8B030D-6E8A-4147-A177-3AD203B41FA5}">
                      <a16:colId xmlns:a16="http://schemas.microsoft.com/office/drawing/2014/main" val="2270621861"/>
                    </a:ext>
                  </a:extLst>
                </a:gridCol>
              </a:tblGrid>
              <a:tr h="449780">
                <a:tc>
                  <a:txBody>
                    <a:bodyPr/>
                    <a:lstStyle/>
                    <a:p>
                      <a:pPr algn="ctr"/>
                      <a:r>
                        <a:rPr lang="en-US" sz="1200" dirty="0">
                          <a:latin typeface="Montserrat Light" panose="00000400000000000000" pitchFamily="50" charset="0"/>
                        </a:rPr>
                        <a:t>Your Text Goes Here</a:t>
                      </a:r>
                    </a:p>
                  </a:txBody>
                  <a:tcPr anchor="ctr">
                    <a:solidFill>
                      <a:srgbClr val="3C4052"/>
                    </a:solidFill>
                  </a:tcPr>
                </a:tc>
                <a:tc>
                  <a:txBody>
                    <a:bodyPr/>
                    <a:lstStyle/>
                    <a:p>
                      <a:pPr algn="ctr"/>
                      <a:r>
                        <a:rPr lang="en-US" sz="1200" dirty="0">
                          <a:latin typeface="Montserrat Light" panose="00000400000000000000" pitchFamily="50" charset="0"/>
                        </a:rPr>
                        <a:t>Text Here</a:t>
                      </a: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Montserrat Light" panose="00000400000000000000" pitchFamily="50" charset="0"/>
                        </a:rPr>
                        <a:t>Text Here</a:t>
                      </a:r>
                    </a:p>
                  </a:txBody>
                  <a:tcPr anchor="ctr">
                    <a:solidFill>
                      <a:schemeClr val="accent2"/>
                    </a:solidFill>
                  </a:tcPr>
                </a:tc>
                <a:tc>
                  <a:txBody>
                    <a:bodyPr/>
                    <a:lstStyle/>
                    <a:p>
                      <a:pPr algn="ctr"/>
                      <a:r>
                        <a:rPr lang="en-US" sz="1200" dirty="0">
                          <a:latin typeface="Montserrat Light" panose="00000400000000000000" pitchFamily="50" charset="0"/>
                        </a:rPr>
                        <a:t>Text Here</a:t>
                      </a:r>
                    </a:p>
                  </a:txBody>
                  <a:tcPr anchor="ctr">
                    <a:solidFill>
                      <a:schemeClr val="accent3"/>
                    </a:solidFill>
                  </a:tcPr>
                </a:tc>
                <a:tc>
                  <a:txBody>
                    <a:bodyPr/>
                    <a:lstStyle/>
                    <a:p>
                      <a:pPr algn="ctr"/>
                      <a:r>
                        <a:rPr lang="en-US" sz="1200" dirty="0">
                          <a:latin typeface="Montserrat Light" panose="00000400000000000000" pitchFamily="50" charset="0"/>
                        </a:rPr>
                        <a:t>Text Here</a:t>
                      </a:r>
                    </a:p>
                  </a:txBody>
                  <a:tcPr anchor="ctr">
                    <a:solidFill>
                      <a:schemeClr val="accent4"/>
                    </a:solidFill>
                  </a:tcPr>
                </a:tc>
                <a:tc>
                  <a:txBody>
                    <a:bodyPr/>
                    <a:lstStyle/>
                    <a:p>
                      <a:pPr algn="ctr"/>
                      <a:r>
                        <a:rPr lang="en-US" sz="1200" dirty="0">
                          <a:latin typeface="Montserrat Light" panose="00000400000000000000" pitchFamily="50" charset="0"/>
                        </a:rPr>
                        <a:t>Text Here</a:t>
                      </a:r>
                    </a:p>
                  </a:txBody>
                  <a:tcPr anchor="ctr">
                    <a:solidFill>
                      <a:schemeClr val="accent6"/>
                    </a:solidFill>
                  </a:tcPr>
                </a:tc>
                <a:extLst>
                  <a:ext uri="{0D108BD9-81ED-4DB2-BD59-A6C34878D82A}">
                    <a16:rowId xmlns:a16="http://schemas.microsoft.com/office/drawing/2014/main" val="2018180050"/>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2741004110"/>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2473755630"/>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887123879"/>
                  </a:ext>
                </a:extLst>
              </a:tr>
              <a:tr h="449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4047126002"/>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3715466982"/>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95000"/>
                      </a:schemeClr>
                    </a:solidFill>
                  </a:tcPr>
                </a:tc>
                <a:extLst>
                  <a:ext uri="{0D108BD9-81ED-4DB2-BD59-A6C34878D82A}">
                    <a16:rowId xmlns:a16="http://schemas.microsoft.com/office/drawing/2014/main" val="3978086554"/>
                  </a:ext>
                </a:extLst>
              </a:tr>
              <a:tr h="449780">
                <a:tc>
                  <a:txBody>
                    <a:bodyPr/>
                    <a:lstStyle/>
                    <a:p>
                      <a:r>
                        <a:rPr lang="en-US" sz="1200" dirty="0">
                          <a:solidFill>
                            <a:schemeClr val="tx1">
                              <a:lumMod val="75000"/>
                              <a:lumOff val="25000"/>
                            </a:schemeClr>
                          </a:solidFill>
                          <a:latin typeface="Montserrat Light" panose="00000400000000000000" pitchFamily="50" charset="0"/>
                        </a:rPr>
                        <a:t>Insert Text Here</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911283</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tc>
                  <a:txBody>
                    <a:bodyPr/>
                    <a:lstStyle/>
                    <a:p>
                      <a:pPr algn="ctr"/>
                      <a:r>
                        <a:rPr lang="en-US" sz="1200" dirty="0">
                          <a:solidFill>
                            <a:schemeClr val="tx1">
                              <a:lumMod val="65000"/>
                              <a:lumOff val="35000"/>
                            </a:schemeClr>
                          </a:solidFill>
                          <a:latin typeface="Montserrat Light" panose="00000400000000000000" pitchFamily="50" charset="0"/>
                        </a:rPr>
                        <a:t>12312</a:t>
                      </a:r>
                    </a:p>
                  </a:txBody>
                  <a:tcPr anchor="ctr">
                    <a:solidFill>
                      <a:schemeClr val="bg1">
                        <a:lumMod val="85000"/>
                      </a:schemeClr>
                    </a:solidFill>
                  </a:tcPr>
                </a:tc>
                <a:extLst>
                  <a:ext uri="{0D108BD9-81ED-4DB2-BD59-A6C34878D82A}">
                    <a16:rowId xmlns:a16="http://schemas.microsoft.com/office/drawing/2014/main" val="2936589567"/>
                  </a:ext>
                </a:extLst>
              </a:tr>
            </a:tbl>
          </a:graphicData>
        </a:graphic>
      </p:graphicFrame>
      <p:sp>
        <p:nvSpPr>
          <p:cNvPr id="8" name="TextBox 7">
            <a:extLst>
              <a:ext uri="{FF2B5EF4-FFF2-40B4-BE49-F238E27FC236}">
                <a16:creationId xmlns:a16="http://schemas.microsoft.com/office/drawing/2014/main" id="{0E9FD75A-5EF4-4951-8127-78A3555F5238}"/>
              </a:ext>
            </a:extLst>
          </p:cNvPr>
          <p:cNvSpPr txBox="1">
            <a:spLocks noChangeArrowheads="1"/>
          </p:cNvSpPr>
          <p:nvPr/>
        </p:nvSpPr>
        <p:spPr bwMode="auto">
          <a:xfrm>
            <a:off x="1385320" y="5597233"/>
            <a:ext cx="94213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ctr">
              <a:buClr>
                <a:schemeClr val="tx2"/>
              </a:buClr>
            </a:pPr>
            <a:r>
              <a:rPr lang="en-US" sz="1400" b="0" dirty="0">
                <a:solidFill>
                  <a:schemeClr val="bg1">
                    <a:lumMod val="50000"/>
                  </a:schemeClr>
                </a:solidFill>
                <a:latin typeface="+mn-lt"/>
                <a:cs typeface="Arial" panose="020B0604020202020204" pitchFamily="34" charset="0"/>
              </a:rPr>
              <a:t>Lorem Ipsum is simply dummy text of the printing and typesetting industry.  Lorem Ipsum has been the industry's standard dummy text ever since. industry's standard dummy text ever since. industry's standard dummy</a:t>
            </a:r>
          </a:p>
        </p:txBody>
      </p:sp>
      <p:sp>
        <p:nvSpPr>
          <p:cNvPr id="16" name="Rectangle 15">
            <a:extLst>
              <a:ext uri="{FF2B5EF4-FFF2-40B4-BE49-F238E27FC236}">
                <a16:creationId xmlns:a16="http://schemas.microsoft.com/office/drawing/2014/main" id="{7B5A5656-6B70-44A0-90C6-25EBEB85DCD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17458407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254172" y="502138"/>
            <a:ext cx="6937828" cy="5925295"/>
            <a:chOff x="6541836" y="729192"/>
            <a:chExt cx="5650164" cy="4825558"/>
          </a:xfrm>
        </p:grpSpPr>
        <p:grpSp>
          <p:nvGrpSpPr>
            <p:cNvPr id="7" name="Group 6"/>
            <p:cNvGrpSpPr/>
            <p:nvPr/>
          </p:nvGrpSpPr>
          <p:grpSpPr>
            <a:xfrm flipH="1">
              <a:off x="6541836" y="729192"/>
              <a:ext cx="5650164" cy="4825558"/>
              <a:chOff x="0" y="1014043"/>
              <a:chExt cx="6883765" cy="6260957"/>
            </a:xfrm>
            <a:effectLst>
              <a:outerShdw blurRad="558800" dist="50800" dir="18900000" sy="23000" kx="-1200000" algn="bl" rotWithShape="0">
                <a:prstClr val="black">
                  <a:alpha val="13000"/>
                </a:prstClr>
              </a:outerShdw>
            </a:effectLst>
          </p:grpSpPr>
          <p:sp>
            <p:nvSpPr>
              <p:cNvPr id="12" name="Freeform 66"/>
              <p:cNvSpPr>
                <a:spLocks/>
              </p:cNvSpPr>
              <p:nvPr/>
            </p:nvSpPr>
            <p:spPr bwMode="auto">
              <a:xfrm flipH="1">
                <a:off x="4376878" y="4189120"/>
                <a:ext cx="1873123" cy="1807400"/>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sp>
            <p:nvSpPr>
              <p:cNvPr id="13" name="Freeform 68"/>
              <p:cNvSpPr>
                <a:spLocks/>
              </p:cNvSpPr>
              <p:nvPr/>
            </p:nvSpPr>
            <p:spPr bwMode="auto">
              <a:xfrm flipH="1">
                <a:off x="4386267" y="3658637"/>
                <a:ext cx="1372372" cy="1326991"/>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14" name="Freeform 70"/>
              <p:cNvSpPr>
                <a:spLocks/>
              </p:cNvSpPr>
              <p:nvPr/>
            </p:nvSpPr>
            <p:spPr bwMode="auto">
              <a:xfrm flipH="1">
                <a:off x="4381573" y="3110940"/>
                <a:ext cx="984290" cy="1081310"/>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15" name="Freeform 72"/>
              <p:cNvSpPr>
                <a:spLocks/>
              </p:cNvSpPr>
              <p:nvPr/>
            </p:nvSpPr>
            <p:spPr bwMode="auto">
              <a:xfrm flipH="1">
                <a:off x="4386268" y="4899560"/>
                <a:ext cx="2497497" cy="2375439"/>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id-ID"/>
              </a:p>
            </p:txBody>
          </p:sp>
          <p:sp>
            <p:nvSpPr>
              <p:cNvPr id="16" name="Freeform 67"/>
              <p:cNvSpPr>
                <a:spLocks/>
              </p:cNvSpPr>
              <p:nvPr/>
            </p:nvSpPr>
            <p:spPr bwMode="auto">
              <a:xfrm flipH="1">
                <a:off x="0" y="2664959"/>
                <a:ext cx="4376879" cy="3331561"/>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7" name="Freeform 69"/>
              <p:cNvSpPr>
                <a:spLocks/>
              </p:cNvSpPr>
              <p:nvPr/>
            </p:nvSpPr>
            <p:spPr bwMode="auto">
              <a:xfrm flipH="1">
                <a:off x="0" y="1837154"/>
                <a:ext cx="4386268" cy="3148474"/>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8" name="Freeform 71"/>
              <p:cNvSpPr>
                <a:spLocks/>
              </p:cNvSpPr>
              <p:nvPr/>
            </p:nvSpPr>
            <p:spPr bwMode="auto">
              <a:xfrm flipH="1">
                <a:off x="0" y="1014043"/>
                <a:ext cx="4381573" cy="3178206"/>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9" name="Freeform 73"/>
              <p:cNvSpPr>
                <a:spLocks/>
              </p:cNvSpPr>
              <p:nvPr/>
            </p:nvSpPr>
            <p:spPr bwMode="auto">
              <a:xfrm flipH="1">
                <a:off x="0" y="3738444"/>
                <a:ext cx="4386268" cy="3536556"/>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solidFill>
                <a:schemeClr val="accent6">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0" name="Freeform 53"/>
              <p:cNvSpPr>
                <a:spLocks/>
              </p:cNvSpPr>
              <p:nvPr/>
            </p:nvSpPr>
            <p:spPr bwMode="auto">
              <a:xfrm flipH="1">
                <a:off x="3673676" y="2167058"/>
                <a:ext cx="700649" cy="1200108"/>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Freeform 54"/>
              <p:cNvSpPr>
                <a:spLocks/>
              </p:cNvSpPr>
              <p:nvPr/>
            </p:nvSpPr>
            <p:spPr bwMode="auto">
              <a:xfrm flipH="1">
                <a:off x="4374325" y="2167058"/>
                <a:ext cx="585281" cy="1200108"/>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grpSp>
        <p:sp>
          <p:nvSpPr>
            <p:cNvPr id="8" name="TextBox 7"/>
            <p:cNvSpPr txBox="1"/>
            <p:nvPr/>
          </p:nvSpPr>
          <p:spPr>
            <a:xfrm rot="19888316" flipH="1">
              <a:off x="9478189" y="426919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9" name="TextBox 8"/>
            <p:cNvSpPr txBox="1"/>
            <p:nvPr/>
          </p:nvSpPr>
          <p:spPr>
            <a:xfrm rot="19888316" flipH="1">
              <a:off x="9481108" y="3352121"/>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10" name="TextBox 9"/>
            <p:cNvSpPr txBox="1"/>
            <p:nvPr/>
          </p:nvSpPr>
          <p:spPr>
            <a:xfrm rot="19888316" flipH="1">
              <a:off x="9410745" y="269959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sp>
          <p:nvSpPr>
            <p:cNvPr id="11" name="TextBox 10"/>
            <p:cNvSpPr txBox="1"/>
            <p:nvPr/>
          </p:nvSpPr>
          <p:spPr>
            <a:xfrm rot="19888316" flipH="1">
              <a:off x="9327186" y="2116477"/>
              <a:ext cx="1156816" cy="225588"/>
            </a:xfrm>
            <a:prstGeom prst="rect">
              <a:avLst/>
            </a:prstGeom>
            <a:noFill/>
          </p:spPr>
          <p:txBody>
            <a:bodyPr wrap="none" rtlCol="0">
              <a:spAutoFit/>
            </a:bodyPr>
            <a:lstStyle/>
            <a:p>
              <a:r>
                <a:rPr lang="en-US" sz="1200" dirty="0">
                  <a:solidFill>
                    <a:schemeClr val="bg1"/>
                  </a:solidFill>
                  <a:ea typeface="Lato Light" panose="020F0502020204030203" pitchFamily="34" charset="0"/>
                  <a:cs typeface="Lato Light" panose="020F0502020204030203" pitchFamily="34" charset="0"/>
                </a:rPr>
                <a:t>YOUR TEXT IN HERE</a:t>
              </a:r>
            </a:p>
          </p:txBody>
        </p:sp>
      </p:grpSp>
      <p:grpSp>
        <p:nvGrpSpPr>
          <p:cNvPr id="44" name="Group 43"/>
          <p:cNvGrpSpPr/>
          <p:nvPr/>
        </p:nvGrpSpPr>
        <p:grpSpPr>
          <a:xfrm>
            <a:off x="772441" y="3889202"/>
            <a:ext cx="259660" cy="259660"/>
            <a:chOff x="2288721" y="2772229"/>
            <a:chExt cx="2471965" cy="2471965"/>
          </a:xfrm>
        </p:grpSpPr>
        <p:sp>
          <p:nvSpPr>
            <p:cNvPr id="45" name="Oval 44"/>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29"/>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7" name="Group 46"/>
          <p:cNvGrpSpPr/>
          <p:nvPr/>
        </p:nvGrpSpPr>
        <p:grpSpPr>
          <a:xfrm>
            <a:off x="1086246" y="3812319"/>
            <a:ext cx="3963022" cy="814766"/>
            <a:chOff x="1090766" y="688621"/>
            <a:chExt cx="3963022" cy="814766"/>
          </a:xfrm>
        </p:grpSpPr>
        <p:sp>
          <p:nvSpPr>
            <p:cNvPr id="48" name="Rectangle 47"/>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9" name="Rectangle 48"/>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50" name="Group 49"/>
          <p:cNvGrpSpPr/>
          <p:nvPr/>
        </p:nvGrpSpPr>
        <p:grpSpPr>
          <a:xfrm>
            <a:off x="772441" y="5024997"/>
            <a:ext cx="259660" cy="259660"/>
            <a:chOff x="2288721" y="2772229"/>
            <a:chExt cx="2471965" cy="2471965"/>
          </a:xfrm>
        </p:grpSpPr>
        <p:sp>
          <p:nvSpPr>
            <p:cNvPr id="51" name="Oval 50"/>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29"/>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3" name="Group 52"/>
          <p:cNvGrpSpPr/>
          <p:nvPr/>
        </p:nvGrpSpPr>
        <p:grpSpPr>
          <a:xfrm>
            <a:off x="1086246" y="4948114"/>
            <a:ext cx="3840739" cy="814766"/>
            <a:chOff x="1090766" y="688621"/>
            <a:chExt cx="3840739" cy="814766"/>
          </a:xfrm>
        </p:grpSpPr>
        <p:sp>
          <p:nvSpPr>
            <p:cNvPr id="54" name="Rectangle 53"/>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5" name="Rectangle 54"/>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
        <p:nvSpPr>
          <p:cNvPr id="56" name="Rectangle 55">
            <a:extLst>
              <a:ext uri="{FF2B5EF4-FFF2-40B4-BE49-F238E27FC236}">
                <a16:creationId xmlns:a16="http://schemas.microsoft.com/office/drawing/2014/main" id="{D5E32483-494F-432C-86CC-D497862FD791}"/>
              </a:ext>
            </a:extLst>
          </p:cNvPr>
          <p:cNvSpPr/>
          <p:nvPr/>
        </p:nvSpPr>
        <p:spPr>
          <a:xfrm>
            <a:off x="1082052" y="1271391"/>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7" name="Rectangle 56">
            <a:extLst>
              <a:ext uri="{FF2B5EF4-FFF2-40B4-BE49-F238E27FC236}">
                <a16:creationId xmlns:a16="http://schemas.microsoft.com/office/drawing/2014/main" id="{110CBF90-B6EC-4207-A2A9-C2BA493C74E5}"/>
              </a:ext>
            </a:extLst>
          </p:cNvPr>
          <p:cNvSpPr/>
          <p:nvPr/>
        </p:nvSpPr>
        <p:spPr>
          <a:xfrm>
            <a:off x="1082052" y="2236314"/>
            <a:ext cx="4902551"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flock by when MTV ax quiz prog. Junk MTV quiz grac</a:t>
            </a:r>
            <a:endParaRPr lang="en-US" sz="1400" dirty="0">
              <a:solidFill>
                <a:schemeClr val="bg1">
                  <a:lumMod val="65000"/>
                </a:schemeClr>
              </a:solidFill>
              <a:cs typeface="Segoe UI Light" panose="020B0502040204020203" pitchFamily="34" charset="0"/>
            </a:endParaRPr>
          </a:p>
        </p:txBody>
      </p:sp>
      <p:sp>
        <p:nvSpPr>
          <p:cNvPr id="58" name="Rectangle 57">
            <a:extLst>
              <a:ext uri="{FF2B5EF4-FFF2-40B4-BE49-F238E27FC236}">
                <a16:creationId xmlns:a16="http://schemas.microsoft.com/office/drawing/2014/main" id="{55572D4A-7A53-4AD8-8128-3FD7ADEB0C85}"/>
              </a:ext>
            </a:extLst>
          </p:cNvPr>
          <p:cNvSpPr/>
          <p:nvPr/>
        </p:nvSpPr>
        <p:spPr>
          <a:xfrm>
            <a:off x="1086246" y="99989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Tree>
    <p:extLst>
      <p:ext uri="{BB962C8B-B14F-4D97-AF65-F5344CB8AC3E}">
        <p14:creationId xmlns:p14="http://schemas.microsoft.com/office/powerpoint/2010/main" val="835813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491196" y="1919329"/>
            <a:ext cx="3234370" cy="3984108"/>
            <a:chOff x="1051958" y="1763135"/>
            <a:chExt cx="3156347" cy="3886207"/>
          </a:xfrm>
          <a:effectLst>
            <a:outerShdw blurRad="304800" algn="ctr" rotWithShape="0">
              <a:prstClr val="black">
                <a:alpha val="10000"/>
              </a:prstClr>
            </a:outerShdw>
          </a:effectLst>
        </p:grpSpPr>
        <p:sp>
          <p:nvSpPr>
            <p:cNvPr id="3" name="Rounded Rectangle 2"/>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ounded Rectangle 5"/>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5" name="Rounded Rectangle 6"/>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 name="Rounded Rectangle 7"/>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7" name="Rounded Rectangle 8"/>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1</a:t>
              </a:r>
              <a:endParaRPr lang="en-US" sz="1100" dirty="0">
                <a:solidFill>
                  <a:schemeClr val="accent2"/>
                </a:solidFill>
                <a:ea typeface="Roboto Light" charset="0"/>
                <a:cs typeface="Roboto Light" charset="0"/>
              </a:endParaRPr>
            </a:p>
          </p:txBody>
        </p:sp>
        <p:sp>
          <p:nvSpPr>
            <p:cNvPr id="8" name="Rounded Rectangle 9"/>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9" name="Rounded Rectangle 10"/>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10" name="Rounded Rectangle 11"/>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11" name="Rounded Rectangle 12"/>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12" name="Rounded Rectangle 13"/>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13" name="Rounded Rectangle 14"/>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14" name="Rounded Rectangle 15"/>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8</a:t>
              </a:r>
              <a:endParaRPr lang="en-US" sz="1100" dirty="0">
                <a:solidFill>
                  <a:schemeClr val="accent2"/>
                </a:solidFill>
                <a:ea typeface="Roboto Light" charset="0"/>
                <a:cs typeface="Roboto Light" charset="0"/>
              </a:endParaRPr>
            </a:p>
          </p:txBody>
        </p:sp>
        <p:sp>
          <p:nvSpPr>
            <p:cNvPr id="15" name="Rounded Rectangle 16"/>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16" name="Rounded Rectangle 17"/>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17" name="Rounded Rectangle 18"/>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18" name="Rounded Rectangle 19"/>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19" name="Rounded Rectangle 20"/>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20" name="Rounded Rectangle 21"/>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15</a:t>
              </a:r>
              <a:endParaRPr lang="en-US" sz="1100" dirty="0">
                <a:solidFill>
                  <a:schemeClr val="accent2"/>
                </a:solidFill>
                <a:ea typeface="Roboto Light" charset="0"/>
                <a:cs typeface="Roboto Light" charset="0"/>
              </a:endParaRPr>
            </a:p>
          </p:txBody>
        </p:sp>
        <p:sp>
          <p:nvSpPr>
            <p:cNvPr id="21" name="Rounded Rectangle 22"/>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22" name="Rounded Rectangle 23"/>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23" name="Rounded Rectangle 24"/>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24" name="Rounded Rectangle 25"/>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25" name="Rounded Rectangle 26"/>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26" name="Rounded Rectangle 27"/>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27" name="Rounded Rectangle 28"/>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22</a:t>
              </a:r>
              <a:endParaRPr lang="en-US" sz="1100" dirty="0">
                <a:solidFill>
                  <a:schemeClr val="accent2"/>
                </a:solidFill>
                <a:ea typeface="Roboto Light" charset="0"/>
                <a:cs typeface="Roboto Light" charset="0"/>
              </a:endParaRPr>
            </a:p>
          </p:txBody>
        </p:sp>
        <p:sp>
          <p:nvSpPr>
            <p:cNvPr id="28" name="Rounded Rectangle 29"/>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29" name="Rounded Rectangle 30"/>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30" name="Rounded Rectangle 31"/>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31" name="Rectangle 30"/>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32" name="Rectangle 31"/>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33" name="Rectangle 32"/>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34" name="Rectangle 33"/>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35" name="Rectangle 34"/>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36" name="Rectangle 35"/>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37" name="Rectangle 36"/>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38" name="Rounded Rectangle 49"/>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39" name="Rounded Rectangle 50"/>
            <p:cNvSpPr/>
            <p:nvPr/>
          </p:nvSpPr>
          <p:spPr>
            <a:xfrm>
              <a:off x="1959549" y="3713506"/>
              <a:ext cx="442735" cy="442735"/>
            </a:xfrm>
            <a:prstGeom prst="roundRect">
              <a:avLst/>
            </a:prstGeom>
            <a:solidFill>
              <a:schemeClr val="accent2"/>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40" name="Rounded Rectangle 51"/>
            <p:cNvSpPr/>
            <p:nvPr/>
          </p:nvSpPr>
          <p:spPr>
            <a:xfrm>
              <a:off x="1959549" y="4598974"/>
              <a:ext cx="442735" cy="442735"/>
            </a:xfrm>
            <a:prstGeom prst="roundRect">
              <a:avLst/>
            </a:prstGeom>
            <a:solidFill>
              <a:schemeClr val="tx1">
                <a:lumMod val="65000"/>
                <a:lumOff val="35000"/>
              </a:schemeClr>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41" name="Round Same Side Corner Rectangle 52"/>
            <p:cNvSpPr/>
            <p:nvPr/>
          </p:nvSpPr>
          <p:spPr>
            <a:xfrm>
              <a:off x="1051958" y="1763135"/>
              <a:ext cx="3156347" cy="442522"/>
            </a:xfrm>
            <a:prstGeom prst="round2SameRect">
              <a:avLst>
                <a:gd name="adj1" fmla="val 650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42" name="Rounded Rectangle 159"/>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43" name="Rounded Rectangle 160"/>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44" name="Rounded Rectangle 161"/>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2"/>
                  </a:solidFill>
                  <a:ea typeface="Roboto Light" charset="0"/>
                  <a:cs typeface="Roboto Light" charset="0"/>
                </a:rPr>
                <a:t>29</a:t>
              </a:r>
              <a:endParaRPr lang="en-US" sz="1100" dirty="0">
                <a:solidFill>
                  <a:schemeClr val="accent2"/>
                </a:solidFill>
                <a:ea typeface="Roboto Light" charset="0"/>
                <a:cs typeface="Roboto Light" charset="0"/>
              </a:endParaRPr>
            </a:p>
          </p:txBody>
        </p:sp>
        <p:sp>
          <p:nvSpPr>
            <p:cNvPr id="45" name="Rounded Rectangle 162"/>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46" name="Rounded Rectangle 163"/>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47" name="Rounded Rectangle 164"/>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48" name="Rounded Rectangle 165"/>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49" name="Rounded Rectangle 166"/>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50" name="Rounded Rectangle 167"/>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51" name="Rounded Rectangle 168"/>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52" name="Rounded Rectangle 169"/>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53" name="Rounded Rectangle 170"/>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grpSp>
        <p:nvGrpSpPr>
          <p:cNvPr id="60" name="Group 59">
            <a:extLst>
              <a:ext uri="{FF2B5EF4-FFF2-40B4-BE49-F238E27FC236}">
                <a16:creationId xmlns:a16="http://schemas.microsoft.com/office/drawing/2014/main" id="{6F9E9E76-1F6A-4928-9A47-99D4C014BD25}"/>
              </a:ext>
            </a:extLst>
          </p:cNvPr>
          <p:cNvGrpSpPr/>
          <p:nvPr/>
        </p:nvGrpSpPr>
        <p:grpSpPr>
          <a:xfrm>
            <a:off x="644493" y="1916712"/>
            <a:ext cx="3234370" cy="3984108"/>
            <a:chOff x="1051958" y="1763135"/>
            <a:chExt cx="3156347" cy="3886207"/>
          </a:xfrm>
          <a:effectLst>
            <a:outerShdw blurRad="304800" algn="ctr" rotWithShape="0">
              <a:prstClr val="black">
                <a:alpha val="10000"/>
              </a:prstClr>
            </a:outerShdw>
          </a:effectLst>
        </p:grpSpPr>
        <p:sp>
          <p:nvSpPr>
            <p:cNvPr id="61" name="Rounded Rectangle 2">
              <a:extLst>
                <a:ext uri="{FF2B5EF4-FFF2-40B4-BE49-F238E27FC236}">
                  <a16:creationId xmlns:a16="http://schemas.microsoft.com/office/drawing/2014/main" id="{BAF0C19A-B8C4-4C4F-B4DA-68787736DBB7}"/>
                </a:ext>
              </a:extLst>
            </p:cNvPr>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ounded Rectangle 5">
              <a:extLst>
                <a:ext uri="{FF2B5EF4-FFF2-40B4-BE49-F238E27FC236}">
                  <a16:creationId xmlns:a16="http://schemas.microsoft.com/office/drawing/2014/main" id="{A1E838A9-72FE-4502-B8EA-3BBE9FA199CA}"/>
                </a:ext>
              </a:extLst>
            </p:cNvPr>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63" name="Rounded Rectangle 6">
              <a:extLst>
                <a:ext uri="{FF2B5EF4-FFF2-40B4-BE49-F238E27FC236}">
                  <a16:creationId xmlns:a16="http://schemas.microsoft.com/office/drawing/2014/main" id="{DBFA027F-9C90-4AD9-BAC9-F5CD537DF7AD}"/>
                </a:ext>
              </a:extLst>
            </p:cNvPr>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4" name="Rounded Rectangle 7">
              <a:extLst>
                <a:ext uri="{FF2B5EF4-FFF2-40B4-BE49-F238E27FC236}">
                  <a16:creationId xmlns:a16="http://schemas.microsoft.com/office/drawing/2014/main" id="{887E682F-47BA-4E10-8097-B5C38396D699}"/>
                </a:ext>
              </a:extLst>
            </p:cNvPr>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65" name="Rounded Rectangle 8">
              <a:extLst>
                <a:ext uri="{FF2B5EF4-FFF2-40B4-BE49-F238E27FC236}">
                  <a16:creationId xmlns:a16="http://schemas.microsoft.com/office/drawing/2014/main" id="{EC58BE2A-4E26-468C-AF7E-D438F5A677BB}"/>
                </a:ext>
              </a:extLst>
            </p:cNvPr>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1</a:t>
              </a:r>
              <a:endParaRPr lang="en-US" sz="1100" dirty="0">
                <a:solidFill>
                  <a:schemeClr val="accent3"/>
                </a:solidFill>
                <a:ea typeface="Roboto Light" charset="0"/>
                <a:cs typeface="Roboto Light" charset="0"/>
              </a:endParaRPr>
            </a:p>
          </p:txBody>
        </p:sp>
        <p:sp>
          <p:nvSpPr>
            <p:cNvPr id="66" name="Rounded Rectangle 9">
              <a:extLst>
                <a:ext uri="{FF2B5EF4-FFF2-40B4-BE49-F238E27FC236}">
                  <a16:creationId xmlns:a16="http://schemas.microsoft.com/office/drawing/2014/main" id="{92248F42-1F93-4838-A14D-FB63A7540C1E}"/>
                </a:ext>
              </a:extLst>
            </p:cNvPr>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67" name="Rounded Rectangle 10">
              <a:extLst>
                <a:ext uri="{FF2B5EF4-FFF2-40B4-BE49-F238E27FC236}">
                  <a16:creationId xmlns:a16="http://schemas.microsoft.com/office/drawing/2014/main" id="{EB3F42CA-8DCF-4989-907D-B1AC9DB212EB}"/>
                </a:ext>
              </a:extLst>
            </p:cNvPr>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68" name="Rounded Rectangle 11">
              <a:extLst>
                <a:ext uri="{FF2B5EF4-FFF2-40B4-BE49-F238E27FC236}">
                  <a16:creationId xmlns:a16="http://schemas.microsoft.com/office/drawing/2014/main" id="{B76515E4-40DA-4D63-83CE-F11737B9538E}"/>
                </a:ext>
              </a:extLst>
            </p:cNvPr>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69" name="Rounded Rectangle 12">
              <a:extLst>
                <a:ext uri="{FF2B5EF4-FFF2-40B4-BE49-F238E27FC236}">
                  <a16:creationId xmlns:a16="http://schemas.microsoft.com/office/drawing/2014/main" id="{0AB7CECF-31FB-46F9-BE1F-8D7F5D7E2E3B}"/>
                </a:ext>
              </a:extLst>
            </p:cNvPr>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70" name="Rounded Rectangle 13">
              <a:extLst>
                <a:ext uri="{FF2B5EF4-FFF2-40B4-BE49-F238E27FC236}">
                  <a16:creationId xmlns:a16="http://schemas.microsoft.com/office/drawing/2014/main" id="{3F62C16E-B6D5-4606-BE1E-8B6DB1294B37}"/>
                </a:ext>
              </a:extLst>
            </p:cNvPr>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71" name="Rounded Rectangle 14">
              <a:extLst>
                <a:ext uri="{FF2B5EF4-FFF2-40B4-BE49-F238E27FC236}">
                  <a16:creationId xmlns:a16="http://schemas.microsoft.com/office/drawing/2014/main" id="{75675892-1A78-4A41-8503-FB729BC41039}"/>
                </a:ext>
              </a:extLst>
            </p:cNvPr>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72" name="Rounded Rectangle 15">
              <a:extLst>
                <a:ext uri="{FF2B5EF4-FFF2-40B4-BE49-F238E27FC236}">
                  <a16:creationId xmlns:a16="http://schemas.microsoft.com/office/drawing/2014/main" id="{A5A1E2CB-0CB7-441A-87E1-D6367C7A2CD4}"/>
                </a:ext>
              </a:extLst>
            </p:cNvPr>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8</a:t>
              </a:r>
              <a:endParaRPr lang="en-US" sz="1100" dirty="0">
                <a:solidFill>
                  <a:schemeClr val="accent3"/>
                </a:solidFill>
                <a:ea typeface="Roboto Light" charset="0"/>
                <a:cs typeface="Roboto Light" charset="0"/>
              </a:endParaRPr>
            </a:p>
          </p:txBody>
        </p:sp>
        <p:sp>
          <p:nvSpPr>
            <p:cNvPr id="73" name="Rounded Rectangle 16">
              <a:extLst>
                <a:ext uri="{FF2B5EF4-FFF2-40B4-BE49-F238E27FC236}">
                  <a16:creationId xmlns:a16="http://schemas.microsoft.com/office/drawing/2014/main" id="{0C00334A-8381-4D5B-A282-44C745F5FAB6}"/>
                </a:ext>
              </a:extLst>
            </p:cNvPr>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74" name="Rounded Rectangle 17">
              <a:extLst>
                <a:ext uri="{FF2B5EF4-FFF2-40B4-BE49-F238E27FC236}">
                  <a16:creationId xmlns:a16="http://schemas.microsoft.com/office/drawing/2014/main" id="{5D5621B6-392B-4AC6-B4DB-A0946E415C3B}"/>
                </a:ext>
              </a:extLst>
            </p:cNvPr>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75" name="Rounded Rectangle 18">
              <a:extLst>
                <a:ext uri="{FF2B5EF4-FFF2-40B4-BE49-F238E27FC236}">
                  <a16:creationId xmlns:a16="http://schemas.microsoft.com/office/drawing/2014/main" id="{DD26ABF3-21E3-4EA9-9601-6FCB69C03DB8}"/>
                </a:ext>
              </a:extLst>
            </p:cNvPr>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76" name="Rounded Rectangle 19">
              <a:extLst>
                <a:ext uri="{FF2B5EF4-FFF2-40B4-BE49-F238E27FC236}">
                  <a16:creationId xmlns:a16="http://schemas.microsoft.com/office/drawing/2014/main" id="{046E5F4D-A560-4FE3-99CC-CDE2CDD3FBF7}"/>
                </a:ext>
              </a:extLst>
            </p:cNvPr>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77" name="Rounded Rectangle 20">
              <a:extLst>
                <a:ext uri="{FF2B5EF4-FFF2-40B4-BE49-F238E27FC236}">
                  <a16:creationId xmlns:a16="http://schemas.microsoft.com/office/drawing/2014/main" id="{AEEE8AA3-6BF8-43A8-AA54-651E026CC6BF}"/>
                </a:ext>
              </a:extLst>
            </p:cNvPr>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78" name="Rounded Rectangle 21">
              <a:extLst>
                <a:ext uri="{FF2B5EF4-FFF2-40B4-BE49-F238E27FC236}">
                  <a16:creationId xmlns:a16="http://schemas.microsoft.com/office/drawing/2014/main" id="{8C308A42-9FBC-4831-98E8-5300C8CDD044}"/>
                </a:ext>
              </a:extLst>
            </p:cNvPr>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15</a:t>
              </a:r>
              <a:endParaRPr lang="en-US" sz="1100" dirty="0">
                <a:solidFill>
                  <a:schemeClr val="accent3"/>
                </a:solidFill>
                <a:ea typeface="Roboto Light" charset="0"/>
                <a:cs typeface="Roboto Light" charset="0"/>
              </a:endParaRPr>
            </a:p>
          </p:txBody>
        </p:sp>
        <p:sp>
          <p:nvSpPr>
            <p:cNvPr id="79" name="Rounded Rectangle 22">
              <a:extLst>
                <a:ext uri="{FF2B5EF4-FFF2-40B4-BE49-F238E27FC236}">
                  <a16:creationId xmlns:a16="http://schemas.microsoft.com/office/drawing/2014/main" id="{85FE96FC-4EA3-4EB9-AB9D-9662373C3749}"/>
                </a:ext>
              </a:extLst>
            </p:cNvPr>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80" name="Rounded Rectangle 23">
              <a:extLst>
                <a:ext uri="{FF2B5EF4-FFF2-40B4-BE49-F238E27FC236}">
                  <a16:creationId xmlns:a16="http://schemas.microsoft.com/office/drawing/2014/main" id="{C8E52131-7C4C-44D0-AD68-F5B329096B62}"/>
                </a:ext>
              </a:extLst>
            </p:cNvPr>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81" name="Rounded Rectangle 24">
              <a:extLst>
                <a:ext uri="{FF2B5EF4-FFF2-40B4-BE49-F238E27FC236}">
                  <a16:creationId xmlns:a16="http://schemas.microsoft.com/office/drawing/2014/main" id="{C31BC18E-4096-457C-A6CB-22BC08D6C70C}"/>
                </a:ext>
              </a:extLst>
            </p:cNvPr>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82" name="Rounded Rectangle 25">
              <a:extLst>
                <a:ext uri="{FF2B5EF4-FFF2-40B4-BE49-F238E27FC236}">
                  <a16:creationId xmlns:a16="http://schemas.microsoft.com/office/drawing/2014/main" id="{D8896493-656B-422B-8CFA-3851D373ADB0}"/>
                </a:ext>
              </a:extLst>
            </p:cNvPr>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83" name="Rounded Rectangle 26">
              <a:extLst>
                <a:ext uri="{FF2B5EF4-FFF2-40B4-BE49-F238E27FC236}">
                  <a16:creationId xmlns:a16="http://schemas.microsoft.com/office/drawing/2014/main" id="{39DA4BCD-E4C2-44A1-9C4A-529CE298329A}"/>
                </a:ext>
              </a:extLst>
            </p:cNvPr>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84" name="Rounded Rectangle 27">
              <a:extLst>
                <a:ext uri="{FF2B5EF4-FFF2-40B4-BE49-F238E27FC236}">
                  <a16:creationId xmlns:a16="http://schemas.microsoft.com/office/drawing/2014/main" id="{6321E297-CDD6-48DA-A934-FC7C9C10AE5F}"/>
                </a:ext>
              </a:extLst>
            </p:cNvPr>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85" name="Rounded Rectangle 28">
              <a:extLst>
                <a:ext uri="{FF2B5EF4-FFF2-40B4-BE49-F238E27FC236}">
                  <a16:creationId xmlns:a16="http://schemas.microsoft.com/office/drawing/2014/main" id="{26CEFE0F-F1EB-47CD-9818-C32330A6A3BA}"/>
                </a:ext>
              </a:extLst>
            </p:cNvPr>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22</a:t>
              </a:r>
              <a:endParaRPr lang="en-US" sz="1100" dirty="0">
                <a:solidFill>
                  <a:schemeClr val="accent3"/>
                </a:solidFill>
                <a:ea typeface="Roboto Light" charset="0"/>
                <a:cs typeface="Roboto Light" charset="0"/>
              </a:endParaRPr>
            </a:p>
          </p:txBody>
        </p:sp>
        <p:sp>
          <p:nvSpPr>
            <p:cNvPr id="86" name="Rounded Rectangle 29">
              <a:extLst>
                <a:ext uri="{FF2B5EF4-FFF2-40B4-BE49-F238E27FC236}">
                  <a16:creationId xmlns:a16="http://schemas.microsoft.com/office/drawing/2014/main" id="{BBE8A572-FB93-48A0-8255-7EC6CB469F9D}"/>
                </a:ext>
              </a:extLst>
            </p:cNvPr>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87" name="Rounded Rectangle 30">
              <a:extLst>
                <a:ext uri="{FF2B5EF4-FFF2-40B4-BE49-F238E27FC236}">
                  <a16:creationId xmlns:a16="http://schemas.microsoft.com/office/drawing/2014/main" id="{096EEB91-F82C-401E-A59A-D5A9846D8108}"/>
                </a:ext>
              </a:extLst>
            </p:cNvPr>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88" name="Rounded Rectangle 31">
              <a:extLst>
                <a:ext uri="{FF2B5EF4-FFF2-40B4-BE49-F238E27FC236}">
                  <a16:creationId xmlns:a16="http://schemas.microsoft.com/office/drawing/2014/main" id="{B2C191FC-BFAA-4A26-A31D-0A1B60BFB826}"/>
                </a:ext>
              </a:extLst>
            </p:cNvPr>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89" name="Rectangle 88">
              <a:extLst>
                <a:ext uri="{FF2B5EF4-FFF2-40B4-BE49-F238E27FC236}">
                  <a16:creationId xmlns:a16="http://schemas.microsoft.com/office/drawing/2014/main" id="{ADD43704-D330-4120-977B-C7AAF1C048EB}"/>
                </a:ext>
              </a:extLst>
            </p:cNvPr>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90" name="Rectangle 89">
              <a:extLst>
                <a:ext uri="{FF2B5EF4-FFF2-40B4-BE49-F238E27FC236}">
                  <a16:creationId xmlns:a16="http://schemas.microsoft.com/office/drawing/2014/main" id="{4EEF06D6-6EE2-49DC-95DA-866D36C97050}"/>
                </a:ext>
              </a:extLst>
            </p:cNvPr>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91" name="Rectangle 90">
              <a:extLst>
                <a:ext uri="{FF2B5EF4-FFF2-40B4-BE49-F238E27FC236}">
                  <a16:creationId xmlns:a16="http://schemas.microsoft.com/office/drawing/2014/main" id="{69F68FC4-2797-4EB4-8420-24FF2C9CD13D}"/>
                </a:ext>
              </a:extLst>
            </p:cNvPr>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92" name="Rectangle 91">
              <a:extLst>
                <a:ext uri="{FF2B5EF4-FFF2-40B4-BE49-F238E27FC236}">
                  <a16:creationId xmlns:a16="http://schemas.microsoft.com/office/drawing/2014/main" id="{63E826D8-651A-40FD-8FDC-4A0298B17A2A}"/>
                </a:ext>
              </a:extLst>
            </p:cNvPr>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93" name="Rectangle 92">
              <a:extLst>
                <a:ext uri="{FF2B5EF4-FFF2-40B4-BE49-F238E27FC236}">
                  <a16:creationId xmlns:a16="http://schemas.microsoft.com/office/drawing/2014/main" id="{15C7A144-6A05-46ED-8D7C-A5F8B16AF9FF}"/>
                </a:ext>
              </a:extLst>
            </p:cNvPr>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94" name="Rectangle 93">
              <a:extLst>
                <a:ext uri="{FF2B5EF4-FFF2-40B4-BE49-F238E27FC236}">
                  <a16:creationId xmlns:a16="http://schemas.microsoft.com/office/drawing/2014/main" id="{F37E3ABB-1947-4C25-B6B1-1CD6F03A8711}"/>
                </a:ext>
              </a:extLst>
            </p:cNvPr>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95" name="Rectangle 94">
              <a:extLst>
                <a:ext uri="{FF2B5EF4-FFF2-40B4-BE49-F238E27FC236}">
                  <a16:creationId xmlns:a16="http://schemas.microsoft.com/office/drawing/2014/main" id="{BF43F108-E705-4EA6-85C6-F25EEACA441F}"/>
                </a:ext>
              </a:extLst>
            </p:cNvPr>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96" name="Rounded Rectangle 49">
              <a:extLst>
                <a:ext uri="{FF2B5EF4-FFF2-40B4-BE49-F238E27FC236}">
                  <a16:creationId xmlns:a16="http://schemas.microsoft.com/office/drawing/2014/main" id="{1B36A9EF-2DF6-4A9D-AE9B-D9287CC043F6}"/>
                </a:ext>
              </a:extLst>
            </p:cNvPr>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97" name="Rounded Rectangle 50">
              <a:extLst>
                <a:ext uri="{FF2B5EF4-FFF2-40B4-BE49-F238E27FC236}">
                  <a16:creationId xmlns:a16="http://schemas.microsoft.com/office/drawing/2014/main" id="{E89F67E0-3C18-4758-8639-BD15C79485C1}"/>
                </a:ext>
              </a:extLst>
            </p:cNvPr>
            <p:cNvSpPr/>
            <p:nvPr/>
          </p:nvSpPr>
          <p:spPr>
            <a:xfrm>
              <a:off x="1959549" y="3713506"/>
              <a:ext cx="442735" cy="442735"/>
            </a:xfrm>
            <a:prstGeom prst="roundRect">
              <a:avLst/>
            </a:prstGeom>
            <a:solidFill>
              <a:schemeClr val="accent3"/>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98" name="Rounded Rectangle 51">
              <a:extLst>
                <a:ext uri="{FF2B5EF4-FFF2-40B4-BE49-F238E27FC236}">
                  <a16:creationId xmlns:a16="http://schemas.microsoft.com/office/drawing/2014/main" id="{A1E84BFD-7C78-422F-A612-E5146CEA187B}"/>
                </a:ext>
              </a:extLst>
            </p:cNvPr>
            <p:cNvSpPr/>
            <p:nvPr/>
          </p:nvSpPr>
          <p:spPr>
            <a:xfrm>
              <a:off x="1959549" y="4598974"/>
              <a:ext cx="442735" cy="442735"/>
            </a:xfrm>
            <a:prstGeom prst="roundRect">
              <a:avLst/>
            </a:prstGeom>
            <a:solidFill>
              <a:schemeClr val="tx1">
                <a:lumMod val="65000"/>
                <a:lumOff val="35000"/>
              </a:schemeClr>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99" name="Round Same Side Corner Rectangle 52">
              <a:extLst>
                <a:ext uri="{FF2B5EF4-FFF2-40B4-BE49-F238E27FC236}">
                  <a16:creationId xmlns:a16="http://schemas.microsoft.com/office/drawing/2014/main" id="{74F1678A-6779-4687-9FE3-63A128CF84A4}"/>
                </a:ext>
              </a:extLst>
            </p:cNvPr>
            <p:cNvSpPr/>
            <p:nvPr/>
          </p:nvSpPr>
          <p:spPr>
            <a:xfrm>
              <a:off x="1051958" y="1763135"/>
              <a:ext cx="3156347" cy="442522"/>
            </a:xfrm>
            <a:prstGeom prst="round2SameRect">
              <a:avLst>
                <a:gd name="adj1" fmla="val 6505"/>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100" name="Rounded Rectangle 159">
              <a:extLst>
                <a:ext uri="{FF2B5EF4-FFF2-40B4-BE49-F238E27FC236}">
                  <a16:creationId xmlns:a16="http://schemas.microsoft.com/office/drawing/2014/main" id="{C331084C-E3F2-4DBB-9362-2523D9F0A488}"/>
                </a:ext>
              </a:extLst>
            </p:cNvPr>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101" name="Rounded Rectangle 160">
              <a:extLst>
                <a:ext uri="{FF2B5EF4-FFF2-40B4-BE49-F238E27FC236}">
                  <a16:creationId xmlns:a16="http://schemas.microsoft.com/office/drawing/2014/main" id="{CD66CC4B-75D1-4788-9AAF-2FBABED06F62}"/>
                </a:ext>
              </a:extLst>
            </p:cNvPr>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102" name="Rounded Rectangle 161">
              <a:extLst>
                <a:ext uri="{FF2B5EF4-FFF2-40B4-BE49-F238E27FC236}">
                  <a16:creationId xmlns:a16="http://schemas.microsoft.com/office/drawing/2014/main" id="{1983D142-E6FE-4FCB-AE7D-15A3110FE27E}"/>
                </a:ext>
              </a:extLst>
            </p:cNvPr>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3"/>
                  </a:solidFill>
                  <a:ea typeface="Roboto Light" charset="0"/>
                  <a:cs typeface="Roboto Light" charset="0"/>
                </a:rPr>
                <a:t>29</a:t>
              </a:r>
              <a:endParaRPr lang="en-US" sz="1100" dirty="0">
                <a:solidFill>
                  <a:schemeClr val="accent3"/>
                </a:solidFill>
                <a:ea typeface="Roboto Light" charset="0"/>
                <a:cs typeface="Roboto Light" charset="0"/>
              </a:endParaRPr>
            </a:p>
          </p:txBody>
        </p:sp>
        <p:sp>
          <p:nvSpPr>
            <p:cNvPr id="103" name="Rounded Rectangle 162">
              <a:extLst>
                <a:ext uri="{FF2B5EF4-FFF2-40B4-BE49-F238E27FC236}">
                  <a16:creationId xmlns:a16="http://schemas.microsoft.com/office/drawing/2014/main" id="{798B1D89-631A-4D2E-A524-8F4E8D1DB7CA}"/>
                </a:ext>
              </a:extLst>
            </p:cNvPr>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104" name="Rounded Rectangle 163">
              <a:extLst>
                <a:ext uri="{FF2B5EF4-FFF2-40B4-BE49-F238E27FC236}">
                  <a16:creationId xmlns:a16="http://schemas.microsoft.com/office/drawing/2014/main" id="{D598F2C4-104A-4628-AC40-510C71E868E7}"/>
                </a:ext>
              </a:extLst>
            </p:cNvPr>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105" name="Rounded Rectangle 164">
              <a:extLst>
                <a:ext uri="{FF2B5EF4-FFF2-40B4-BE49-F238E27FC236}">
                  <a16:creationId xmlns:a16="http://schemas.microsoft.com/office/drawing/2014/main" id="{61A91232-5869-4615-84EC-9D5C28ECC6D9}"/>
                </a:ext>
              </a:extLst>
            </p:cNvPr>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108" name="Rounded Rectangle 165">
              <a:extLst>
                <a:ext uri="{FF2B5EF4-FFF2-40B4-BE49-F238E27FC236}">
                  <a16:creationId xmlns:a16="http://schemas.microsoft.com/office/drawing/2014/main" id="{41F351AC-77B1-4109-AB22-F1DA61762BEF}"/>
                </a:ext>
              </a:extLst>
            </p:cNvPr>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109" name="Rounded Rectangle 166">
              <a:extLst>
                <a:ext uri="{FF2B5EF4-FFF2-40B4-BE49-F238E27FC236}">
                  <a16:creationId xmlns:a16="http://schemas.microsoft.com/office/drawing/2014/main" id="{597EC66C-527C-4E5F-9A6C-0C46C1508AFF}"/>
                </a:ext>
              </a:extLst>
            </p:cNvPr>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110" name="Rounded Rectangle 167">
              <a:extLst>
                <a:ext uri="{FF2B5EF4-FFF2-40B4-BE49-F238E27FC236}">
                  <a16:creationId xmlns:a16="http://schemas.microsoft.com/office/drawing/2014/main" id="{0761470C-1512-4F7B-AD87-270FDF2A8AC9}"/>
                </a:ext>
              </a:extLst>
            </p:cNvPr>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111" name="Rounded Rectangle 168">
              <a:extLst>
                <a:ext uri="{FF2B5EF4-FFF2-40B4-BE49-F238E27FC236}">
                  <a16:creationId xmlns:a16="http://schemas.microsoft.com/office/drawing/2014/main" id="{C1F877D0-3C03-4026-865B-F048F303624C}"/>
                </a:ext>
              </a:extLst>
            </p:cNvPr>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113" name="Rounded Rectangle 169">
              <a:extLst>
                <a:ext uri="{FF2B5EF4-FFF2-40B4-BE49-F238E27FC236}">
                  <a16:creationId xmlns:a16="http://schemas.microsoft.com/office/drawing/2014/main" id="{4199C198-3EAE-4B45-BE3B-03F40B602FA0}"/>
                </a:ext>
              </a:extLst>
            </p:cNvPr>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115" name="Rounded Rectangle 170">
              <a:extLst>
                <a:ext uri="{FF2B5EF4-FFF2-40B4-BE49-F238E27FC236}">
                  <a16:creationId xmlns:a16="http://schemas.microsoft.com/office/drawing/2014/main" id="{96A0385E-BF51-45D7-B675-FE68DC2DD4D9}"/>
                </a:ext>
              </a:extLst>
            </p:cNvPr>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grpSp>
        <p:nvGrpSpPr>
          <p:cNvPr id="116" name="Group 115">
            <a:extLst>
              <a:ext uri="{FF2B5EF4-FFF2-40B4-BE49-F238E27FC236}">
                <a16:creationId xmlns:a16="http://schemas.microsoft.com/office/drawing/2014/main" id="{D8C058F2-AAEE-489E-B87E-7F5328765FD7}"/>
              </a:ext>
            </a:extLst>
          </p:cNvPr>
          <p:cNvGrpSpPr/>
          <p:nvPr/>
        </p:nvGrpSpPr>
        <p:grpSpPr>
          <a:xfrm>
            <a:off x="8266388" y="1916821"/>
            <a:ext cx="3234370" cy="3984108"/>
            <a:chOff x="1051958" y="1763135"/>
            <a:chExt cx="3156347" cy="3886207"/>
          </a:xfrm>
          <a:effectLst>
            <a:outerShdw blurRad="304800" algn="ctr" rotWithShape="0">
              <a:prstClr val="black">
                <a:alpha val="10000"/>
              </a:prstClr>
            </a:outerShdw>
          </a:effectLst>
        </p:grpSpPr>
        <p:sp>
          <p:nvSpPr>
            <p:cNvPr id="117" name="Rounded Rectangle 2">
              <a:extLst>
                <a:ext uri="{FF2B5EF4-FFF2-40B4-BE49-F238E27FC236}">
                  <a16:creationId xmlns:a16="http://schemas.microsoft.com/office/drawing/2014/main" id="{D4C7F1CD-E1EF-4CAB-BF2A-D6FC84B5010D}"/>
                </a:ext>
              </a:extLst>
            </p:cNvPr>
            <p:cNvSpPr/>
            <p:nvPr/>
          </p:nvSpPr>
          <p:spPr>
            <a:xfrm>
              <a:off x="1051958" y="1763136"/>
              <a:ext cx="3156347" cy="3886206"/>
            </a:xfrm>
            <a:prstGeom prst="roundRect">
              <a:avLst>
                <a:gd name="adj" fmla="val 1231"/>
              </a:avLst>
            </a:prstGeom>
            <a:solidFill>
              <a:schemeClr val="bg1"/>
            </a:solidFill>
            <a:ln>
              <a:no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ounded Rectangle 5">
              <a:extLst>
                <a:ext uri="{FF2B5EF4-FFF2-40B4-BE49-F238E27FC236}">
                  <a16:creationId xmlns:a16="http://schemas.microsoft.com/office/drawing/2014/main" id="{8B7E6CFF-522C-4FEB-805C-DFAEB9F7BC81}"/>
                </a:ext>
              </a:extLst>
            </p:cNvPr>
            <p:cNvSpPr/>
            <p:nvPr/>
          </p:nvSpPr>
          <p:spPr>
            <a:xfrm>
              <a:off x="1959549" y="2820664"/>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tx2"/>
                </a:solidFill>
                <a:ea typeface="Roboto Light" charset="0"/>
                <a:cs typeface="Roboto Light" charset="0"/>
              </a:endParaRPr>
            </a:p>
          </p:txBody>
        </p:sp>
        <p:sp>
          <p:nvSpPr>
            <p:cNvPr id="121" name="Rounded Rectangle 6">
              <a:extLst>
                <a:ext uri="{FF2B5EF4-FFF2-40B4-BE49-F238E27FC236}">
                  <a16:creationId xmlns:a16="http://schemas.microsoft.com/office/drawing/2014/main" id="{315664B8-6C9C-45D2-8D5E-2B5D4569FBF7}"/>
                </a:ext>
              </a:extLst>
            </p:cNvPr>
            <p:cNvSpPr/>
            <p:nvPr/>
          </p:nvSpPr>
          <p:spPr>
            <a:xfrm>
              <a:off x="2845020"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122" name="Rounded Rectangle 7">
              <a:extLst>
                <a:ext uri="{FF2B5EF4-FFF2-40B4-BE49-F238E27FC236}">
                  <a16:creationId xmlns:a16="http://schemas.microsoft.com/office/drawing/2014/main" id="{706CEDDD-340B-47EC-A42E-A7A88B0AF1FB}"/>
                </a:ext>
              </a:extLst>
            </p:cNvPr>
            <p:cNvSpPr/>
            <p:nvPr/>
          </p:nvSpPr>
          <p:spPr>
            <a:xfrm>
              <a:off x="328775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accent1">
                    <a:lumMod val="50000"/>
                  </a:schemeClr>
                </a:solidFill>
                <a:ea typeface="Roboto Light" charset="0"/>
                <a:cs typeface="Roboto Light" charset="0"/>
              </a:endParaRPr>
            </a:p>
          </p:txBody>
        </p:sp>
        <p:sp>
          <p:nvSpPr>
            <p:cNvPr id="123" name="Rounded Rectangle 8">
              <a:extLst>
                <a:ext uri="{FF2B5EF4-FFF2-40B4-BE49-F238E27FC236}">
                  <a16:creationId xmlns:a16="http://schemas.microsoft.com/office/drawing/2014/main" id="{BCD26A80-5FD6-422C-AB66-22A6649D92DF}"/>
                </a:ext>
              </a:extLst>
            </p:cNvPr>
            <p:cNvSpPr/>
            <p:nvPr/>
          </p:nvSpPr>
          <p:spPr>
            <a:xfrm>
              <a:off x="3730488" y="2820664"/>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1</a:t>
              </a:r>
              <a:endParaRPr lang="en-US" sz="1100" dirty="0">
                <a:solidFill>
                  <a:schemeClr val="accent1">
                    <a:lumMod val="75000"/>
                  </a:schemeClr>
                </a:solidFill>
                <a:ea typeface="Roboto Light" charset="0"/>
                <a:cs typeface="Roboto Light" charset="0"/>
              </a:endParaRPr>
            </a:p>
          </p:txBody>
        </p:sp>
        <p:sp>
          <p:nvSpPr>
            <p:cNvPr id="124" name="Rounded Rectangle 9">
              <a:extLst>
                <a:ext uri="{FF2B5EF4-FFF2-40B4-BE49-F238E27FC236}">
                  <a16:creationId xmlns:a16="http://schemas.microsoft.com/office/drawing/2014/main" id="{ADE5BEC6-7129-4365-9006-9FB498581B59}"/>
                </a:ext>
              </a:extLst>
            </p:cNvPr>
            <p:cNvSpPr/>
            <p:nvPr/>
          </p:nvSpPr>
          <p:spPr>
            <a:xfrm>
              <a:off x="1074081"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a:t>
              </a:r>
              <a:endParaRPr lang="en-US" sz="1100" dirty="0">
                <a:solidFill>
                  <a:schemeClr val="tx1">
                    <a:lumMod val="65000"/>
                    <a:lumOff val="35000"/>
                  </a:schemeClr>
                </a:solidFill>
                <a:ea typeface="Roboto Light" charset="0"/>
                <a:cs typeface="Roboto Light" charset="0"/>
              </a:endParaRPr>
            </a:p>
          </p:txBody>
        </p:sp>
        <p:sp>
          <p:nvSpPr>
            <p:cNvPr id="125" name="Rounded Rectangle 10">
              <a:extLst>
                <a:ext uri="{FF2B5EF4-FFF2-40B4-BE49-F238E27FC236}">
                  <a16:creationId xmlns:a16="http://schemas.microsoft.com/office/drawing/2014/main" id="{A59FB275-FE8F-4FFE-AEBC-8B6B03B87751}"/>
                </a:ext>
              </a:extLst>
            </p:cNvPr>
            <p:cNvSpPr/>
            <p:nvPr/>
          </p:nvSpPr>
          <p:spPr>
            <a:xfrm>
              <a:off x="1516817"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a:t>
              </a:r>
              <a:endParaRPr lang="en-US" sz="1100" dirty="0">
                <a:solidFill>
                  <a:schemeClr val="tx1">
                    <a:lumMod val="65000"/>
                    <a:lumOff val="35000"/>
                  </a:schemeClr>
                </a:solidFill>
                <a:ea typeface="Roboto Light" charset="0"/>
                <a:cs typeface="Roboto Light" charset="0"/>
              </a:endParaRPr>
            </a:p>
          </p:txBody>
        </p:sp>
        <p:sp>
          <p:nvSpPr>
            <p:cNvPr id="126" name="Rounded Rectangle 11">
              <a:extLst>
                <a:ext uri="{FF2B5EF4-FFF2-40B4-BE49-F238E27FC236}">
                  <a16:creationId xmlns:a16="http://schemas.microsoft.com/office/drawing/2014/main" id="{E87F8894-FC50-4A1B-8388-FF87C27222B3}"/>
                </a:ext>
              </a:extLst>
            </p:cNvPr>
            <p:cNvSpPr/>
            <p:nvPr/>
          </p:nvSpPr>
          <p:spPr>
            <a:xfrm>
              <a:off x="1959549"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4</a:t>
              </a:r>
              <a:endParaRPr lang="en-US" sz="1100" dirty="0">
                <a:solidFill>
                  <a:schemeClr val="tx1">
                    <a:lumMod val="65000"/>
                    <a:lumOff val="35000"/>
                  </a:schemeClr>
                </a:solidFill>
                <a:ea typeface="Roboto Light" charset="0"/>
                <a:cs typeface="Roboto Light" charset="0"/>
              </a:endParaRPr>
            </a:p>
          </p:txBody>
        </p:sp>
        <p:sp>
          <p:nvSpPr>
            <p:cNvPr id="127" name="Rounded Rectangle 12">
              <a:extLst>
                <a:ext uri="{FF2B5EF4-FFF2-40B4-BE49-F238E27FC236}">
                  <a16:creationId xmlns:a16="http://schemas.microsoft.com/office/drawing/2014/main" id="{A307D13E-2B12-4BC9-A013-D8A2389466D9}"/>
                </a:ext>
              </a:extLst>
            </p:cNvPr>
            <p:cNvSpPr/>
            <p:nvPr/>
          </p:nvSpPr>
          <p:spPr>
            <a:xfrm>
              <a:off x="2402284"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5</a:t>
              </a:r>
              <a:endParaRPr lang="en-US" sz="1100" dirty="0">
                <a:solidFill>
                  <a:schemeClr val="tx1">
                    <a:lumMod val="65000"/>
                    <a:lumOff val="35000"/>
                  </a:schemeClr>
                </a:solidFill>
                <a:ea typeface="Roboto Light" charset="0"/>
                <a:cs typeface="Roboto Light" charset="0"/>
              </a:endParaRPr>
            </a:p>
          </p:txBody>
        </p:sp>
        <p:sp>
          <p:nvSpPr>
            <p:cNvPr id="128" name="Rounded Rectangle 13">
              <a:extLst>
                <a:ext uri="{FF2B5EF4-FFF2-40B4-BE49-F238E27FC236}">
                  <a16:creationId xmlns:a16="http://schemas.microsoft.com/office/drawing/2014/main" id="{B2A96793-519C-4611-8B41-7D768A42701C}"/>
                </a:ext>
              </a:extLst>
            </p:cNvPr>
            <p:cNvSpPr/>
            <p:nvPr/>
          </p:nvSpPr>
          <p:spPr>
            <a:xfrm>
              <a:off x="2845020"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6</a:t>
              </a:r>
              <a:endParaRPr lang="en-US" sz="1100" dirty="0">
                <a:solidFill>
                  <a:schemeClr val="tx1">
                    <a:lumMod val="65000"/>
                    <a:lumOff val="35000"/>
                  </a:schemeClr>
                </a:solidFill>
                <a:ea typeface="Roboto Light" charset="0"/>
                <a:cs typeface="Roboto Light" charset="0"/>
              </a:endParaRPr>
            </a:p>
          </p:txBody>
        </p:sp>
        <p:sp>
          <p:nvSpPr>
            <p:cNvPr id="129" name="Rounded Rectangle 14">
              <a:extLst>
                <a:ext uri="{FF2B5EF4-FFF2-40B4-BE49-F238E27FC236}">
                  <a16:creationId xmlns:a16="http://schemas.microsoft.com/office/drawing/2014/main" id="{944437FC-988A-4D26-83A3-D4F283CA98E9}"/>
                </a:ext>
              </a:extLst>
            </p:cNvPr>
            <p:cNvSpPr/>
            <p:nvPr/>
          </p:nvSpPr>
          <p:spPr>
            <a:xfrm>
              <a:off x="3287755"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7</a:t>
              </a:r>
              <a:endParaRPr lang="en-US" sz="1100" dirty="0">
                <a:solidFill>
                  <a:schemeClr val="tx1">
                    <a:lumMod val="65000"/>
                    <a:lumOff val="35000"/>
                  </a:schemeClr>
                </a:solidFill>
                <a:ea typeface="Roboto Light" charset="0"/>
                <a:cs typeface="Roboto Light" charset="0"/>
              </a:endParaRPr>
            </a:p>
          </p:txBody>
        </p:sp>
        <p:sp>
          <p:nvSpPr>
            <p:cNvPr id="130" name="Rounded Rectangle 15">
              <a:extLst>
                <a:ext uri="{FF2B5EF4-FFF2-40B4-BE49-F238E27FC236}">
                  <a16:creationId xmlns:a16="http://schemas.microsoft.com/office/drawing/2014/main" id="{215A3ABA-77DB-4AA2-B0E7-97074F4002E7}"/>
                </a:ext>
              </a:extLst>
            </p:cNvPr>
            <p:cNvSpPr/>
            <p:nvPr/>
          </p:nvSpPr>
          <p:spPr>
            <a:xfrm>
              <a:off x="3730488" y="3263398"/>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8</a:t>
              </a:r>
              <a:endParaRPr lang="en-US" sz="1100" dirty="0">
                <a:solidFill>
                  <a:schemeClr val="accent1">
                    <a:lumMod val="75000"/>
                  </a:schemeClr>
                </a:solidFill>
                <a:ea typeface="Roboto Light" charset="0"/>
                <a:cs typeface="Roboto Light" charset="0"/>
              </a:endParaRPr>
            </a:p>
          </p:txBody>
        </p:sp>
        <p:sp>
          <p:nvSpPr>
            <p:cNvPr id="131" name="Rounded Rectangle 16">
              <a:extLst>
                <a:ext uri="{FF2B5EF4-FFF2-40B4-BE49-F238E27FC236}">
                  <a16:creationId xmlns:a16="http://schemas.microsoft.com/office/drawing/2014/main" id="{0CE17928-BBA7-49F6-AA26-D131ABE49831}"/>
                </a:ext>
              </a:extLst>
            </p:cNvPr>
            <p:cNvSpPr/>
            <p:nvPr/>
          </p:nvSpPr>
          <p:spPr>
            <a:xfrm>
              <a:off x="1074081"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9</a:t>
              </a:r>
              <a:endParaRPr lang="en-US" sz="1100" dirty="0">
                <a:solidFill>
                  <a:schemeClr val="tx1">
                    <a:lumMod val="65000"/>
                    <a:lumOff val="35000"/>
                  </a:schemeClr>
                </a:solidFill>
                <a:ea typeface="Roboto Light" charset="0"/>
                <a:cs typeface="Roboto Light" charset="0"/>
              </a:endParaRPr>
            </a:p>
          </p:txBody>
        </p:sp>
        <p:sp>
          <p:nvSpPr>
            <p:cNvPr id="132" name="Rounded Rectangle 17">
              <a:extLst>
                <a:ext uri="{FF2B5EF4-FFF2-40B4-BE49-F238E27FC236}">
                  <a16:creationId xmlns:a16="http://schemas.microsoft.com/office/drawing/2014/main" id="{94656438-101C-42E5-99FB-BF5326DF6F3A}"/>
                </a:ext>
              </a:extLst>
            </p:cNvPr>
            <p:cNvSpPr/>
            <p:nvPr/>
          </p:nvSpPr>
          <p:spPr>
            <a:xfrm>
              <a:off x="1516817"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10</a:t>
              </a:r>
              <a:endParaRPr lang="en-US" sz="1100" dirty="0">
                <a:solidFill>
                  <a:schemeClr val="tx1">
                    <a:lumMod val="65000"/>
                    <a:lumOff val="35000"/>
                  </a:schemeClr>
                </a:solidFill>
                <a:ea typeface="Roboto Light" charset="0"/>
                <a:cs typeface="Roboto Light" charset="0"/>
              </a:endParaRPr>
            </a:p>
          </p:txBody>
        </p:sp>
        <p:sp>
          <p:nvSpPr>
            <p:cNvPr id="133" name="Rounded Rectangle 18">
              <a:extLst>
                <a:ext uri="{FF2B5EF4-FFF2-40B4-BE49-F238E27FC236}">
                  <a16:creationId xmlns:a16="http://schemas.microsoft.com/office/drawing/2014/main" id="{BE3B166D-13FD-4F45-A04F-77B36CFBA92E}"/>
                </a:ext>
              </a:extLst>
            </p:cNvPr>
            <p:cNvSpPr/>
            <p:nvPr/>
          </p:nvSpPr>
          <p:spPr>
            <a:xfrm>
              <a:off x="2402284"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12</a:t>
              </a:r>
              <a:endParaRPr lang="en-US" sz="1100" dirty="0">
                <a:solidFill>
                  <a:schemeClr val="tx1">
                    <a:lumMod val="65000"/>
                    <a:lumOff val="35000"/>
                  </a:schemeClr>
                </a:solidFill>
                <a:ea typeface="Roboto Light" charset="0"/>
                <a:cs typeface="Roboto Light" charset="0"/>
              </a:endParaRPr>
            </a:p>
          </p:txBody>
        </p:sp>
        <p:sp>
          <p:nvSpPr>
            <p:cNvPr id="134" name="Rounded Rectangle 19">
              <a:extLst>
                <a:ext uri="{FF2B5EF4-FFF2-40B4-BE49-F238E27FC236}">
                  <a16:creationId xmlns:a16="http://schemas.microsoft.com/office/drawing/2014/main" id="{70CAD550-21D8-4EEA-8637-88E57AEE8378}"/>
                </a:ext>
              </a:extLst>
            </p:cNvPr>
            <p:cNvSpPr/>
            <p:nvPr/>
          </p:nvSpPr>
          <p:spPr>
            <a:xfrm>
              <a:off x="2845020"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13</a:t>
              </a:r>
              <a:endParaRPr lang="en-US" sz="1100" dirty="0">
                <a:solidFill>
                  <a:schemeClr val="tx1">
                    <a:lumMod val="65000"/>
                    <a:lumOff val="35000"/>
                  </a:schemeClr>
                </a:solidFill>
                <a:ea typeface="Roboto Light" charset="0"/>
                <a:cs typeface="Roboto Light" charset="0"/>
              </a:endParaRPr>
            </a:p>
          </p:txBody>
        </p:sp>
        <p:sp>
          <p:nvSpPr>
            <p:cNvPr id="135" name="Rounded Rectangle 20">
              <a:extLst>
                <a:ext uri="{FF2B5EF4-FFF2-40B4-BE49-F238E27FC236}">
                  <a16:creationId xmlns:a16="http://schemas.microsoft.com/office/drawing/2014/main" id="{26B655CA-88BC-4777-B96B-2CAE9DD8A822}"/>
                </a:ext>
              </a:extLst>
            </p:cNvPr>
            <p:cNvSpPr/>
            <p:nvPr/>
          </p:nvSpPr>
          <p:spPr>
            <a:xfrm>
              <a:off x="3287755"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14</a:t>
              </a:r>
              <a:endParaRPr lang="en-US" sz="1100" dirty="0">
                <a:solidFill>
                  <a:schemeClr val="tx1">
                    <a:lumMod val="65000"/>
                    <a:lumOff val="35000"/>
                  </a:schemeClr>
                </a:solidFill>
                <a:ea typeface="Roboto Light" charset="0"/>
                <a:cs typeface="Roboto Light" charset="0"/>
              </a:endParaRPr>
            </a:p>
          </p:txBody>
        </p:sp>
        <p:sp>
          <p:nvSpPr>
            <p:cNvPr id="136" name="Rounded Rectangle 21">
              <a:extLst>
                <a:ext uri="{FF2B5EF4-FFF2-40B4-BE49-F238E27FC236}">
                  <a16:creationId xmlns:a16="http://schemas.microsoft.com/office/drawing/2014/main" id="{5A6512CA-1AE5-4189-AE63-91C5B5F9688D}"/>
                </a:ext>
              </a:extLst>
            </p:cNvPr>
            <p:cNvSpPr/>
            <p:nvPr/>
          </p:nvSpPr>
          <p:spPr>
            <a:xfrm>
              <a:off x="3730488" y="3706132"/>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15</a:t>
              </a:r>
              <a:endParaRPr lang="en-US" sz="1100" dirty="0">
                <a:solidFill>
                  <a:schemeClr val="accent1">
                    <a:lumMod val="75000"/>
                  </a:schemeClr>
                </a:solidFill>
                <a:ea typeface="Roboto Light" charset="0"/>
                <a:cs typeface="Roboto Light" charset="0"/>
              </a:endParaRPr>
            </a:p>
          </p:txBody>
        </p:sp>
        <p:sp>
          <p:nvSpPr>
            <p:cNvPr id="137" name="Rounded Rectangle 22">
              <a:extLst>
                <a:ext uri="{FF2B5EF4-FFF2-40B4-BE49-F238E27FC236}">
                  <a16:creationId xmlns:a16="http://schemas.microsoft.com/office/drawing/2014/main" id="{C637AD68-108D-4C1F-8336-BFDBDE9A570C}"/>
                </a:ext>
              </a:extLst>
            </p:cNvPr>
            <p:cNvSpPr/>
            <p:nvPr/>
          </p:nvSpPr>
          <p:spPr>
            <a:xfrm>
              <a:off x="1074081"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16</a:t>
              </a:r>
              <a:endParaRPr lang="en-US" sz="1100" dirty="0">
                <a:solidFill>
                  <a:schemeClr val="tx1">
                    <a:lumMod val="65000"/>
                    <a:lumOff val="35000"/>
                  </a:schemeClr>
                </a:solidFill>
                <a:ea typeface="Roboto Light" charset="0"/>
                <a:cs typeface="Roboto Light" charset="0"/>
              </a:endParaRPr>
            </a:p>
          </p:txBody>
        </p:sp>
        <p:sp>
          <p:nvSpPr>
            <p:cNvPr id="138" name="Rounded Rectangle 23">
              <a:extLst>
                <a:ext uri="{FF2B5EF4-FFF2-40B4-BE49-F238E27FC236}">
                  <a16:creationId xmlns:a16="http://schemas.microsoft.com/office/drawing/2014/main" id="{51F3788C-EACF-4E8F-9A0A-E36BBC24178F}"/>
                </a:ext>
              </a:extLst>
            </p:cNvPr>
            <p:cNvSpPr/>
            <p:nvPr/>
          </p:nvSpPr>
          <p:spPr>
            <a:xfrm>
              <a:off x="1516817"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17</a:t>
              </a:r>
              <a:endParaRPr lang="en-US" sz="1100" dirty="0">
                <a:solidFill>
                  <a:schemeClr val="tx1">
                    <a:lumMod val="65000"/>
                    <a:lumOff val="35000"/>
                  </a:schemeClr>
                </a:solidFill>
                <a:ea typeface="Roboto Light" charset="0"/>
                <a:cs typeface="Roboto Light" charset="0"/>
              </a:endParaRPr>
            </a:p>
          </p:txBody>
        </p:sp>
        <p:sp>
          <p:nvSpPr>
            <p:cNvPr id="139" name="Rounded Rectangle 24">
              <a:extLst>
                <a:ext uri="{FF2B5EF4-FFF2-40B4-BE49-F238E27FC236}">
                  <a16:creationId xmlns:a16="http://schemas.microsoft.com/office/drawing/2014/main" id="{20B4B86F-1015-48C0-85D9-123A0C5CB4D9}"/>
                </a:ext>
              </a:extLst>
            </p:cNvPr>
            <p:cNvSpPr/>
            <p:nvPr/>
          </p:nvSpPr>
          <p:spPr>
            <a:xfrm>
              <a:off x="1959549"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18</a:t>
              </a:r>
              <a:endParaRPr lang="en-US" sz="1100" dirty="0">
                <a:solidFill>
                  <a:schemeClr val="tx1">
                    <a:lumMod val="65000"/>
                    <a:lumOff val="35000"/>
                  </a:schemeClr>
                </a:solidFill>
                <a:ea typeface="Roboto Light" charset="0"/>
                <a:cs typeface="Roboto Light" charset="0"/>
              </a:endParaRPr>
            </a:p>
          </p:txBody>
        </p:sp>
        <p:sp>
          <p:nvSpPr>
            <p:cNvPr id="140" name="Rounded Rectangle 25">
              <a:extLst>
                <a:ext uri="{FF2B5EF4-FFF2-40B4-BE49-F238E27FC236}">
                  <a16:creationId xmlns:a16="http://schemas.microsoft.com/office/drawing/2014/main" id="{B32D47D8-D632-4358-8D28-3D6A8A6C7699}"/>
                </a:ext>
              </a:extLst>
            </p:cNvPr>
            <p:cNvSpPr/>
            <p:nvPr/>
          </p:nvSpPr>
          <p:spPr>
            <a:xfrm>
              <a:off x="2402284"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19</a:t>
              </a:r>
              <a:endParaRPr lang="en-US" sz="1100" dirty="0">
                <a:solidFill>
                  <a:schemeClr val="tx1">
                    <a:lumMod val="65000"/>
                    <a:lumOff val="35000"/>
                  </a:schemeClr>
                </a:solidFill>
                <a:ea typeface="Roboto Light" charset="0"/>
                <a:cs typeface="Roboto Light" charset="0"/>
              </a:endParaRPr>
            </a:p>
          </p:txBody>
        </p:sp>
        <p:sp>
          <p:nvSpPr>
            <p:cNvPr id="141" name="Rounded Rectangle 26">
              <a:extLst>
                <a:ext uri="{FF2B5EF4-FFF2-40B4-BE49-F238E27FC236}">
                  <a16:creationId xmlns:a16="http://schemas.microsoft.com/office/drawing/2014/main" id="{C53E00C9-15F9-4883-B9AF-CA5174BF8D02}"/>
                </a:ext>
              </a:extLst>
            </p:cNvPr>
            <p:cNvSpPr/>
            <p:nvPr/>
          </p:nvSpPr>
          <p:spPr>
            <a:xfrm>
              <a:off x="2845020"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20</a:t>
              </a:r>
              <a:endParaRPr lang="en-US" sz="1100" dirty="0">
                <a:solidFill>
                  <a:schemeClr val="tx1">
                    <a:lumMod val="65000"/>
                    <a:lumOff val="35000"/>
                  </a:schemeClr>
                </a:solidFill>
                <a:ea typeface="Roboto Light" charset="0"/>
                <a:cs typeface="Roboto Light" charset="0"/>
              </a:endParaRPr>
            </a:p>
          </p:txBody>
        </p:sp>
        <p:sp>
          <p:nvSpPr>
            <p:cNvPr id="142" name="Rounded Rectangle 27">
              <a:extLst>
                <a:ext uri="{FF2B5EF4-FFF2-40B4-BE49-F238E27FC236}">
                  <a16:creationId xmlns:a16="http://schemas.microsoft.com/office/drawing/2014/main" id="{76F3501E-3C6D-4B74-A62D-7C40E9E02DA0}"/>
                </a:ext>
              </a:extLst>
            </p:cNvPr>
            <p:cNvSpPr/>
            <p:nvPr/>
          </p:nvSpPr>
          <p:spPr>
            <a:xfrm>
              <a:off x="3287755"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21</a:t>
              </a:r>
              <a:endParaRPr lang="en-US" sz="1100" dirty="0">
                <a:solidFill>
                  <a:schemeClr val="tx1">
                    <a:lumMod val="65000"/>
                    <a:lumOff val="35000"/>
                  </a:schemeClr>
                </a:solidFill>
                <a:ea typeface="Roboto Light" charset="0"/>
                <a:cs typeface="Roboto Light" charset="0"/>
              </a:endParaRPr>
            </a:p>
          </p:txBody>
        </p:sp>
        <p:sp>
          <p:nvSpPr>
            <p:cNvPr id="143" name="Rounded Rectangle 28">
              <a:extLst>
                <a:ext uri="{FF2B5EF4-FFF2-40B4-BE49-F238E27FC236}">
                  <a16:creationId xmlns:a16="http://schemas.microsoft.com/office/drawing/2014/main" id="{0112D671-D14E-4A7A-9833-8E51AC9E5646}"/>
                </a:ext>
              </a:extLst>
            </p:cNvPr>
            <p:cNvSpPr/>
            <p:nvPr/>
          </p:nvSpPr>
          <p:spPr>
            <a:xfrm>
              <a:off x="3730488" y="4148866"/>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22</a:t>
              </a:r>
              <a:endParaRPr lang="en-US" sz="1100" dirty="0">
                <a:solidFill>
                  <a:schemeClr val="accent1">
                    <a:lumMod val="75000"/>
                  </a:schemeClr>
                </a:solidFill>
                <a:ea typeface="Roboto Light" charset="0"/>
                <a:cs typeface="Roboto Light" charset="0"/>
              </a:endParaRPr>
            </a:p>
          </p:txBody>
        </p:sp>
        <p:sp>
          <p:nvSpPr>
            <p:cNvPr id="144" name="Rounded Rectangle 29">
              <a:extLst>
                <a:ext uri="{FF2B5EF4-FFF2-40B4-BE49-F238E27FC236}">
                  <a16:creationId xmlns:a16="http://schemas.microsoft.com/office/drawing/2014/main" id="{FD747F74-C0AD-40E7-BB2D-CD13FBE3824B}"/>
                </a:ext>
              </a:extLst>
            </p:cNvPr>
            <p:cNvSpPr/>
            <p:nvPr/>
          </p:nvSpPr>
          <p:spPr>
            <a:xfrm>
              <a:off x="1074081"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23</a:t>
              </a:r>
              <a:endParaRPr lang="en-US" sz="1100" dirty="0">
                <a:solidFill>
                  <a:schemeClr val="tx1">
                    <a:lumMod val="65000"/>
                    <a:lumOff val="35000"/>
                  </a:schemeClr>
                </a:solidFill>
                <a:ea typeface="Roboto Light" charset="0"/>
                <a:cs typeface="Roboto Light" charset="0"/>
              </a:endParaRPr>
            </a:p>
          </p:txBody>
        </p:sp>
        <p:sp>
          <p:nvSpPr>
            <p:cNvPr id="145" name="Rounded Rectangle 30">
              <a:extLst>
                <a:ext uri="{FF2B5EF4-FFF2-40B4-BE49-F238E27FC236}">
                  <a16:creationId xmlns:a16="http://schemas.microsoft.com/office/drawing/2014/main" id="{1D298648-C5F8-4036-B263-571831AA7A39}"/>
                </a:ext>
              </a:extLst>
            </p:cNvPr>
            <p:cNvSpPr/>
            <p:nvPr/>
          </p:nvSpPr>
          <p:spPr>
            <a:xfrm>
              <a:off x="1516817"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25</a:t>
              </a:r>
              <a:endParaRPr lang="en-US" sz="1100" dirty="0">
                <a:solidFill>
                  <a:schemeClr val="tx1">
                    <a:lumMod val="65000"/>
                    <a:lumOff val="35000"/>
                  </a:schemeClr>
                </a:solidFill>
                <a:ea typeface="Roboto Light" charset="0"/>
                <a:cs typeface="Roboto Light" charset="0"/>
              </a:endParaRPr>
            </a:p>
          </p:txBody>
        </p:sp>
        <p:sp>
          <p:nvSpPr>
            <p:cNvPr id="146" name="Rounded Rectangle 31">
              <a:extLst>
                <a:ext uri="{FF2B5EF4-FFF2-40B4-BE49-F238E27FC236}">
                  <a16:creationId xmlns:a16="http://schemas.microsoft.com/office/drawing/2014/main" id="{E2B41CF8-66F5-4214-8FB3-3170142F21F9}"/>
                </a:ext>
              </a:extLst>
            </p:cNvPr>
            <p:cNvSpPr/>
            <p:nvPr/>
          </p:nvSpPr>
          <p:spPr>
            <a:xfrm>
              <a:off x="2402284" y="4591601"/>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26</a:t>
              </a:r>
              <a:endParaRPr lang="en-US" sz="1100" dirty="0">
                <a:solidFill>
                  <a:schemeClr val="tx1">
                    <a:lumMod val="65000"/>
                    <a:lumOff val="35000"/>
                  </a:schemeClr>
                </a:solidFill>
                <a:ea typeface="Roboto Light" charset="0"/>
                <a:cs typeface="Roboto Light" charset="0"/>
              </a:endParaRPr>
            </a:p>
          </p:txBody>
        </p:sp>
        <p:sp>
          <p:nvSpPr>
            <p:cNvPr id="147" name="Rectangle 146">
              <a:extLst>
                <a:ext uri="{FF2B5EF4-FFF2-40B4-BE49-F238E27FC236}">
                  <a16:creationId xmlns:a16="http://schemas.microsoft.com/office/drawing/2014/main" id="{66B845A2-B3B8-49E2-90A5-853106434D49}"/>
                </a:ext>
              </a:extLst>
            </p:cNvPr>
            <p:cNvSpPr/>
            <p:nvPr/>
          </p:nvSpPr>
          <p:spPr>
            <a:xfrm>
              <a:off x="1074081"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M</a:t>
              </a:r>
            </a:p>
          </p:txBody>
        </p:sp>
        <p:sp>
          <p:nvSpPr>
            <p:cNvPr id="148" name="Rectangle 147">
              <a:extLst>
                <a:ext uri="{FF2B5EF4-FFF2-40B4-BE49-F238E27FC236}">
                  <a16:creationId xmlns:a16="http://schemas.microsoft.com/office/drawing/2014/main" id="{B2CAB23B-B8A1-409B-B0AE-F3CBBFA81C61}"/>
                </a:ext>
              </a:extLst>
            </p:cNvPr>
            <p:cNvSpPr/>
            <p:nvPr/>
          </p:nvSpPr>
          <p:spPr>
            <a:xfrm>
              <a:off x="1516817"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149" name="Rectangle 148">
              <a:extLst>
                <a:ext uri="{FF2B5EF4-FFF2-40B4-BE49-F238E27FC236}">
                  <a16:creationId xmlns:a16="http://schemas.microsoft.com/office/drawing/2014/main" id="{BF46E92B-A1E3-47F8-9342-26B465881EBD}"/>
                </a:ext>
              </a:extLst>
            </p:cNvPr>
            <p:cNvSpPr/>
            <p:nvPr/>
          </p:nvSpPr>
          <p:spPr>
            <a:xfrm>
              <a:off x="1959549"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W</a:t>
              </a:r>
            </a:p>
          </p:txBody>
        </p:sp>
        <p:sp>
          <p:nvSpPr>
            <p:cNvPr id="150" name="Rectangle 149">
              <a:extLst>
                <a:ext uri="{FF2B5EF4-FFF2-40B4-BE49-F238E27FC236}">
                  <a16:creationId xmlns:a16="http://schemas.microsoft.com/office/drawing/2014/main" id="{F6E168FA-C138-43D6-9A9C-DA1622EC6405}"/>
                </a:ext>
              </a:extLst>
            </p:cNvPr>
            <p:cNvSpPr/>
            <p:nvPr/>
          </p:nvSpPr>
          <p:spPr>
            <a:xfrm>
              <a:off x="2402284"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T</a:t>
              </a:r>
            </a:p>
          </p:txBody>
        </p:sp>
        <p:sp>
          <p:nvSpPr>
            <p:cNvPr id="151" name="Rectangle 150">
              <a:extLst>
                <a:ext uri="{FF2B5EF4-FFF2-40B4-BE49-F238E27FC236}">
                  <a16:creationId xmlns:a16="http://schemas.microsoft.com/office/drawing/2014/main" id="{5B37EEDD-0F33-4F32-B8F1-0125F8FB263F}"/>
                </a:ext>
              </a:extLst>
            </p:cNvPr>
            <p:cNvSpPr/>
            <p:nvPr/>
          </p:nvSpPr>
          <p:spPr>
            <a:xfrm>
              <a:off x="2845020"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F</a:t>
              </a:r>
            </a:p>
          </p:txBody>
        </p:sp>
        <p:sp>
          <p:nvSpPr>
            <p:cNvPr id="152" name="Rectangle 151">
              <a:extLst>
                <a:ext uri="{FF2B5EF4-FFF2-40B4-BE49-F238E27FC236}">
                  <a16:creationId xmlns:a16="http://schemas.microsoft.com/office/drawing/2014/main" id="{931BB8CD-E2EE-42B9-858C-9D70CE5B58E6}"/>
                </a:ext>
              </a:extLst>
            </p:cNvPr>
            <p:cNvSpPr/>
            <p:nvPr/>
          </p:nvSpPr>
          <p:spPr>
            <a:xfrm>
              <a:off x="3287755"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153" name="Rectangle 152">
              <a:extLst>
                <a:ext uri="{FF2B5EF4-FFF2-40B4-BE49-F238E27FC236}">
                  <a16:creationId xmlns:a16="http://schemas.microsoft.com/office/drawing/2014/main" id="{C2A3CCEE-2AAD-4617-AD25-D5FE33DDF7BF}"/>
                </a:ext>
              </a:extLst>
            </p:cNvPr>
            <p:cNvSpPr/>
            <p:nvPr/>
          </p:nvSpPr>
          <p:spPr>
            <a:xfrm>
              <a:off x="3730488" y="2377929"/>
              <a:ext cx="442735" cy="44273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051" b="1" dirty="0">
                  <a:solidFill>
                    <a:schemeClr val="tx1"/>
                  </a:solidFill>
                  <a:ea typeface="Roboto" charset="0"/>
                  <a:cs typeface="Roboto" charset="0"/>
                </a:rPr>
                <a:t>S</a:t>
              </a:r>
            </a:p>
          </p:txBody>
        </p:sp>
        <p:sp>
          <p:nvSpPr>
            <p:cNvPr id="154" name="Rounded Rectangle 49">
              <a:extLst>
                <a:ext uri="{FF2B5EF4-FFF2-40B4-BE49-F238E27FC236}">
                  <a16:creationId xmlns:a16="http://schemas.microsoft.com/office/drawing/2014/main" id="{48954E7F-74B5-460B-8772-D2E28CB7C984}"/>
                </a:ext>
              </a:extLst>
            </p:cNvPr>
            <p:cNvSpPr/>
            <p:nvPr/>
          </p:nvSpPr>
          <p:spPr>
            <a:xfrm>
              <a:off x="2402284" y="2828038"/>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US" sz="1100" dirty="0">
                <a:solidFill>
                  <a:schemeClr val="bg1"/>
                </a:solidFill>
                <a:ea typeface="Roboto Light" charset="0"/>
                <a:cs typeface="Roboto Light" charset="0"/>
              </a:endParaRPr>
            </a:p>
          </p:txBody>
        </p:sp>
        <p:sp>
          <p:nvSpPr>
            <p:cNvPr id="155" name="Rounded Rectangle 50">
              <a:extLst>
                <a:ext uri="{FF2B5EF4-FFF2-40B4-BE49-F238E27FC236}">
                  <a16:creationId xmlns:a16="http://schemas.microsoft.com/office/drawing/2014/main" id="{7F019D89-C04A-4A56-B1C6-683F5C52CDE0}"/>
                </a:ext>
              </a:extLst>
            </p:cNvPr>
            <p:cNvSpPr/>
            <p:nvPr/>
          </p:nvSpPr>
          <p:spPr>
            <a:xfrm>
              <a:off x="1959549" y="3713506"/>
              <a:ext cx="442735" cy="442735"/>
            </a:xfrm>
            <a:prstGeom prst="roundRect">
              <a:avLst/>
            </a:prstGeom>
            <a:solidFill>
              <a:schemeClr val="accent1"/>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11</a:t>
              </a:r>
              <a:endParaRPr lang="en-US" sz="1100" dirty="0">
                <a:solidFill>
                  <a:schemeClr val="bg1"/>
                </a:solidFill>
                <a:ea typeface="Roboto Light" charset="0"/>
                <a:cs typeface="Roboto Light" charset="0"/>
              </a:endParaRPr>
            </a:p>
          </p:txBody>
        </p:sp>
        <p:sp>
          <p:nvSpPr>
            <p:cNvPr id="156" name="Rounded Rectangle 51">
              <a:extLst>
                <a:ext uri="{FF2B5EF4-FFF2-40B4-BE49-F238E27FC236}">
                  <a16:creationId xmlns:a16="http://schemas.microsoft.com/office/drawing/2014/main" id="{1008CD70-319B-4F94-AD40-A0D57613F8B3}"/>
                </a:ext>
              </a:extLst>
            </p:cNvPr>
            <p:cNvSpPr/>
            <p:nvPr/>
          </p:nvSpPr>
          <p:spPr>
            <a:xfrm>
              <a:off x="1959549" y="4598974"/>
              <a:ext cx="442735" cy="442735"/>
            </a:xfrm>
            <a:prstGeom prst="roundRect">
              <a:avLst/>
            </a:prstGeom>
            <a:solidFill>
              <a:schemeClr val="accent1"/>
            </a:solidFill>
            <a:ln>
              <a:noFill/>
            </a:ln>
            <a:effectLst>
              <a:outerShdw blurRad="254000" dist="127000" dir="5400000" algn="ctr" rotWithShape="0">
                <a:srgbClr val="000000">
                  <a:alpha val="15000"/>
                </a:srgbClr>
              </a:outerShdw>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25</a:t>
              </a:r>
              <a:endParaRPr lang="en-US" sz="1100" dirty="0">
                <a:solidFill>
                  <a:schemeClr val="bg1"/>
                </a:solidFill>
                <a:ea typeface="Roboto Light" charset="0"/>
                <a:cs typeface="Roboto Light" charset="0"/>
              </a:endParaRPr>
            </a:p>
          </p:txBody>
        </p:sp>
        <p:sp>
          <p:nvSpPr>
            <p:cNvPr id="157" name="Round Same Side Corner Rectangle 52">
              <a:extLst>
                <a:ext uri="{FF2B5EF4-FFF2-40B4-BE49-F238E27FC236}">
                  <a16:creationId xmlns:a16="http://schemas.microsoft.com/office/drawing/2014/main" id="{6CF9FAA3-C754-4567-A1FA-320F84440353}"/>
                </a:ext>
              </a:extLst>
            </p:cNvPr>
            <p:cNvSpPr/>
            <p:nvPr/>
          </p:nvSpPr>
          <p:spPr>
            <a:xfrm>
              <a:off x="1051958" y="1763135"/>
              <a:ext cx="3156347" cy="442522"/>
            </a:xfrm>
            <a:prstGeom prst="round2SameRect">
              <a:avLst>
                <a:gd name="adj1" fmla="val 6505"/>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ea typeface="Roboto Light" charset="0"/>
                  <a:cs typeface="Roboto Light" charset="0"/>
                </a:rPr>
                <a:t>JANUARY</a:t>
              </a:r>
              <a:r>
                <a:rPr lang="en-US" sz="2000" dirty="0">
                  <a:ea typeface="Roboto Light" charset="0"/>
                  <a:cs typeface="Roboto Light" charset="0"/>
                </a:rPr>
                <a:t>, 2017</a:t>
              </a:r>
            </a:p>
          </p:txBody>
        </p:sp>
        <p:sp>
          <p:nvSpPr>
            <p:cNvPr id="158" name="Rounded Rectangle 159">
              <a:extLst>
                <a:ext uri="{FF2B5EF4-FFF2-40B4-BE49-F238E27FC236}">
                  <a16:creationId xmlns:a16="http://schemas.microsoft.com/office/drawing/2014/main" id="{45A5C46C-884F-442C-B89F-FFC8383E3CA8}"/>
                </a:ext>
              </a:extLst>
            </p:cNvPr>
            <p:cNvSpPr/>
            <p:nvPr/>
          </p:nvSpPr>
          <p:spPr>
            <a:xfrm>
              <a:off x="2845019"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27</a:t>
              </a:r>
              <a:endParaRPr lang="en-US" sz="1100" dirty="0">
                <a:solidFill>
                  <a:schemeClr val="tx1">
                    <a:lumMod val="65000"/>
                    <a:lumOff val="35000"/>
                  </a:schemeClr>
                </a:solidFill>
                <a:ea typeface="Roboto Light" charset="0"/>
                <a:cs typeface="Roboto Light" charset="0"/>
              </a:endParaRPr>
            </a:p>
          </p:txBody>
        </p:sp>
        <p:sp>
          <p:nvSpPr>
            <p:cNvPr id="159" name="Rounded Rectangle 160">
              <a:extLst>
                <a:ext uri="{FF2B5EF4-FFF2-40B4-BE49-F238E27FC236}">
                  <a16:creationId xmlns:a16="http://schemas.microsoft.com/office/drawing/2014/main" id="{F3F075AE-FC95-48C2-8740-1A600B2663A1}"/>
                </a:ext>
              </a:extLst>
            </p:cNvPr>
            <p:cNvSpPr/>
            <p:nvPr/>
          </p:nvSpPr>
          <p:spPr>
            <a:xfrm>
              <a:off x="3287754"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28</a:t>
              </a:r>
              <a:endParaRPr lang="en-US" sz="1100" dirty="0">
                <a:solidFill>
                  <a:schemeClr val="tx1">
                    <a:lumMod val="65000"/>
                    <a:lumOff val="35000"/>
                  </a:schemeClr>
                </a:solidFill>
                <a:ea typeface="Roboto Light" charset="0"/>
                <a:cs typeface="Roboto Light" charset="0"/>
              </a:endParaRPr>
            </a:p>
          </p:txBody>
        </p:sp>
        <p:sp>
          <p:nvSpPr>
            <p:cNvPr id="160" name="Rounded Rectangle 161">
              <a:extLst>
                <a:ext uri="{FF2B5EF4-FFF2-40B4-BE49-F238E27FC236}">
                  <a16:creationId xmlns:a16="http://schemas.microsoft.com/office/drawing/2014/main" id="{9B7F0303-FD8E-430F-849E-6B724CAAFCFB}"/>
                </a:ext>
              </a:extLst>
            </p:cNvPr>
            <p:cNvSpPr/>
            <p:nvPr/>
          </p:nvSpPr>
          <p:spPr>
            <a:xfrm>
              <a:off x="3730487" y="4598975"/>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accent1">
                      <a:lumMod val="75000"/>
                    </a:schemeClr>
                  </a:solidFill>
                  <a:ea typeface="Roboto Light" charset="0"/>
                  <a:cs typeface="Roboto Light" charset="0"/>
                </a:rPr>
                <a:t>29</a:t>
              </a:r>
              <a:endParaRPr lang="en-US" sz="1100" dirty="0">
                <a:solidFill>
                  <a:schemeClr val="accent1">
                    <a:lumMod val="75000"/>
                  </a:schemeClr>
                </a:solidFill>
                <a:ea typeface="Roboto Light" charset="0"/>
                <a:cs typeface="Roboto Light" charset="0"/>
              </a:endParaRPr>
            </a:p>
          </p:txBody>
        </p:sp>
        <p:sp>
          <p:nvSpPr>
            <p:cNvPr id="161" name="Rounded Rectangle 162">
              <a:extLst>
                <a:ext uri="{FF2B5EF4-FFF2-40B4-BE49-F238E27FC236}">
                  <a16:creationId xmlns:a16="http://schemas.microsoft.com/office/drawing/2014/main" id="{C10A8AC4-5AED-4792-9B5C-8877B7BBB436}"/>
                </a:ext>
              </a:extLst>
            </p:cNvPr>
            <p:cNvSpPr/>
            <p:nvPr/>
          </p:nvSpPr>
          <p:spPr>
            <a:xfrm>
              <a:off x="1074081"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30</a:t>
              </a:r>
              <a:endParaRPr lang="en-US" sz="1100" dirty="0">
                <a:solidFill>
                  <a:schemeClr val="tx1">
                    <a:lumMod val="65000"/>
                    <a:lumOff val="35000"/>
                  </a:schemeClr>
                </a:solidFill>
                <a:ea typeface="Roboto Light" charset="0"/>
                <a:cs typeface="Roboto Light" charset="0"/>
              </a:endParaRPr>
            </a:p>
          </p:txBody>
        </p:sp>
        <p:sp>
          <p:nvSpPr>
            <p:cNvPr id="162" name="Rounded Rectangle 163">
              <a:extLst>
                <a:ext uri="{FF2B5EF4-FFF2-40B4-BE49-F238E27FC236}">
                  <a16:creationId xmlns:a16="http://schemas.microsoft.com/office/drawing/2014/main" id="{105B7EC0-3BBC-45EA-9FF8-9500C60C2ED6}"/>
                </a:ext>
              </a:extLst>
            </p:cNvPr>
            <p:cNvSpPr/>
            <p:nvPr/>
          </p:nvSpPr>
          <p:spPr>
            <a:xfrm>
              <a:off x="1516816" y="5049083"/>
              <a:ext cx="442735" cy="442735"/>
            </a:xfrm>
            <a:prstGeom prst="round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tx1">
                      <a:lumMod val="65000"/>
                      <a:lumOff val="35000"/>
                    </a:schemeClr>
                  </a:solidFill>
                  <a:ea typeface="Roboto Light" charset="0"/>
                  <a:cs typeface="Roboto Light" charset="0"/>
                </a:rPr>
                <a:t>31</a:t>
              </a:r>
              <a:endParaRPr lang="en-US" sz="1100" dirty="0">
                <a:solidFill>
                  <a:schemeClr val="tx1">
                    <a:lumMod val="65000"/>
                    <a:lumOff val="35000"/>
                  </a:schemeClr>
                </a:solidFill>
                <a:ea typeface="Roboto Light" charset="0"/>
                <a:cs typeface="Roboto Light" charset="0"/>
              </a:endParaRPr>
            </a:p>
          </p:txBody>
        </p:sp>
        <p:sp>
          <p:nvSpPr>
            <p:cNvPr id="163" name="Rounded Rectangle 164">
              <a:extLst>
                <a:ext uri="{FF2B5EF4-FFF2-40B4-BE49-F238E27FC236}">
                  <a16:creationId xmlns:a16="http://schemas.microsoft.com/office/drawing/2014/main" id="{DB935955-DF00-4A50-9AEE-542ECF17AA1D}"/>
                </a:ext>
              </a:extLst>
            </p:cNvPr>
            <p:cNvSpPr/>
            <p:nvPr/>
          </p:nvSpPr>
          <p:spPr>
            <a:xfrm>
              <a:off x="2402284" y="5049083"/>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2</a:t>
              </a:r>
              <a:endParaRPr lang="en-US" sz="1100" dirty="0">
                <a:solidFill>
                  <a:schemeClr val="bg1">
                    <a:lumMod val="75000"/>
                  </a:schemeClr>
                </a:solidFill>
                <a:ea typeface="Roboto Light" charset="0"/>
                <a:cs typeface="Roboto Light" charset="0"/>
              </a:endParaRPr>
            </a:p>
          </p:txBody>
        </p:sp>
        <p:sp>
          <p:nvSpPr>
            <p:cNvPr id="164" name="Rounded Rectangle 165">
              <a:extLst>
                <a:ext uri="{FF2B5EF4-FFF2-40B4-BE49-F238E27FC236}">
                  <a16:creationId xmlns:a16="http://schemas.microsoft.com/office/drawing/2014/main" id="{5C9AB315-0E3E-41B1-962A-EF879683EB51}"/>
                </a:ext>
              </a:extLst>
            </p:cNvPr>
            <p:cNvSpPr/>
            <p:nvPr/>
          </p:nvSpPr>
          <p:spPr>
            <a:xfrm>
              <a:off x="1959549" y="5056456"/>
              <a:ext cx="442735" cy="44273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1</a:t>
              </a:r>
              <a:endParaRPr lang="en-US" sz="1100" dirty="0">
                <a:solidFill>
                  <a:schemeClr val="bg1">
                    <a:lumMod val="75000"/>
                  </a:schemeClr>
                </a:solidFill>
                <a:ea typeface="Roboto Light" charset="0"/>
                <a:cs typeface="Roboto Light" charset="0"/>
              </a:endParaRPr>
            </a:p>
          </p:txBody>
        </p:sp>
        <p:sp>
          <p:nvSpPr>
            <p:cNvPr id="165" name="Rounded Rectangle 166">
              <a:extLst>
                <a:ext uri="{FF2B5EF4-FFF2-40B4-BE49-F238E27FC236}">
                  <a16:creationId xmlns:a16="http://schemas.microsoft.com/office/drawing/2014/main" id="{1D185266-2810-4913-9600-D691FCB8F79B}"/>
                </a:ext>
              </a:extLst>
            </p:cNvPr>
            <p:cNvSpPr/>
            <p:nvPr/>
          </p:nvSpPr>
          <p:spPr>
            <a:xfrm>
              <a:off x="2845019"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3</a:t>
              </a:r>
              <a:endParaRPr lang="en-US" sz="1100" dirty="0">
                <a:solidFill>
                  <a:schemeClr val="bg1">
                    <a:lumMod val="75000"/>
                  </a:schemeClr>
                </a:solidFill>
                <a:ea typeface="Roboto Light" charset="0"/>
                <a:cs typeface="Roboto Light" charset="0"/>
              </a:endParaRPr>
            </a:p>
          </p:txBody>
        </p:sp>
        <p:sp>
          <p:nvSpPr>
            <p:cNvPr id="166" name="Rounded Rectangle 167">
              <a:extLst>
                <a:ext uri="{FF2B5EF4-FFF2-40B4-BE49-F238E27FC236}">
                  <a16:creationId xmlns:a16="http://schemas.microsoft.com/office/drawing/2014/main" id="{3759BC25-8FBA-4013-9476-C5D25D7987EA}"/>
                </a:ext>
              </a:extLst>
            </p:cNvPr>
            <p:cNvSpPr/>
            <p:nvPr/>
          </p:nvSpPr>
          <p:spPr>
            <a:xfrm>
              <a:off x="3287754"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4</a:t>
              </a:r>
              <a:endParaRPr lang="en-US" sz="1100" dirty="0">
                <a:solidFill>
                  <a:schemeClr val="bg1">
                    <a:lumMod val="75000"/>
                  </a:schemeClr>
                </a:solidFill>
                <a:ea typeface="Roboto Light" charset="0"/>
                <a:cs typeface="Roboto Light" charset="0"/>
              </a:endParaRPr>
            </a:p>
          </p:txBody>
        </p:sp>
        <p:sp>
          <p:nvSpPr>
            <p:cNvPr id="167" name="Rounded Rectangle 168">
              <a:extLst>
                <a:ext uri="{FF2B5EF4-FFF2-40B4-BE49-F238E27FC236}">
                  <a16:creationId xmlns:a16="http://schemas.microsoft.com/office/drawing/2014/main" id="{D42CA283-61EE-4457-A987-DE26DA739AA4}"/>
                </a:ext>
              </a:extLst>
            </p:cNvPr>
            <p:cNvSpPr/>
            <p:nvPr/>
          </p:nvSpPr>
          <p:spPr>
            <a:xfrm>
              <a:off x="3730487" y="5056456"/>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lumMod val="75000"/>
                    </a:schemeClr>
                  </a:solidFill>
                  <a:ea typeface="Roboto Light" charset="0"/>
                  <a:cs typeface="Roboto Light" charset="0"/>
                </a:rPr>
                <a:t>5</a:t>
              </a:r>
              <a:endParaRPr lang="en-US" sz="1100" dirty="0">
                <a:solidFill>
                  <a:schemeClr val="bg1">
                    <a:lumMod val="75000"/>
                  </a:schemeClr>
                </a:solidFill>
                <a:ea typeface="Roboto Light" charset="0"/>
                <a:cs typeface="Roboto Light" charset="0"/>
              </a:endParaRPr>
            </a:p>
          </p:txBody>
        </p:sp>
        <p:sp>
          <p:nvSpPr>
            <p:cNvPr id="168" name="Rounded Rectangle 169">
              <a:extLst>
                <a:ext uri="{FF2B5EF4-FFF2-40B4-BE49-F238E27FC236}">
                  <a16:creationId xmlns:a16="http://schemas.microsoft.com/office/drawing/2014/main" id="{9F3F2BAA-0269-4D16-900B-ABE5B9B65B04}"/>
                </a:ext>
              </a:extLst>
            </p:cNvPr>
            <p:cNvSpPr/>
            <p:nvPr/>
          </p:nvSpPr>
          <p:spPr>
            <a:xfrm>
              <a:off x="1074081" y="2820665"/>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2</a:t>
              </a:r>
              <a:endParaRPr lang="en-US" sz="1100" dirty="0">
                <a:solidFill>
                  <a:schemeClr val="bg1"/>
                </a:solidFill>
                <a:ea typeface="Roboto Light" charset="0"/>
                <a:cs typeface="Roboto Light" charset="0"/>
              </a:endParaRPr>
            </a:p>
          </p:txBody>
        </p:sp>
        <p:sp>
          <p:nvSpPr>
            <p:cNvPr id="169" name="Rounded Rectangle 170">
              <a:extLst>
                <a:ext uri="{FF2B5EF4-FFF2-40B4-BE49-F238E27FC236}">
                  <a16:creationId xmlns:a16="http://schemas.microsoft.com/office/drawing/2014/main" id="{DE3A0F96-AC85-4662-821E-81DF57CCA003}"/>
                </a:ext>
              </a:extLst>
            </p:cNvPr>
            <p:cNvSpPr/>
            <p:nvPr/>
          </p:nvSpPr>
          <p:spPr>
            <a:xfrm>
              <a:off x="1516815" y="2820664"/>
              <a:ext cx="442735" cy="442735"/>
            </a:xfrm>
            <a:prstGeom prst="round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id-ID" sz="1100" dirty="0">
                  <a:solidFill>
                    <a:schemeClr val="bg1"/>
                  </a:solidFill>
                  <a:ea typeface="Roboto Light" charset="0"/>
                  <a:cs typeface="Roboto Light" charset="0"/>
                </a:rPr>
                <a:t>3</a:t>
              </a:r>
              <a:endParaRPr lang="en-US" sz="1100" dirty="0">
                <a:solidFill>
                  <a:schemeClr val="bg1"/>
                </a:solidFill>
                <a:ea typeface="Roboto Light" charset="0"/>
                <a:cs typeface="Roboto Light" charset="0"/>
              </a:endParaRPr>
            </a:p>
          </p:txBody>
        </p:sp>
      </p:grpSp>
      <p:sp>
        <p:nvSpPr>
          <p:cNvPr id="194" name="Rectangle 193">
            <a:extLst>
              <a:ext uri="{FF2B5EF4-FFF2-40B4-BE49-F238E27FC236}">
                <a16:creationId xmlns:a16="http://schemas.microsoft.com/office/drawing/2014/main" id="{9EE05532-E455-4031-B1AA-635CB13EC3C3}"/>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4443131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rot="10800000">
            <a:off x="2253693" y="2711828"/>
            <a:ext cx="1791815" cy="4403000"/>
            <a:chOff x="5906712" y="1030306"/>
            <a:chExt cx="1343861" cy="3059344"/>
          </a:xfrm>
        </p:grpSpPr>
        <p:sp>
          <p:nvSpPr>
            <p:cNvPr id="15" name="Round Same Side Corner Rectangle 2"/>
            <p:cNvSpPr/>
            <p:nvPr userDrawn="1"/>
          </p:nvSpPr>
          <p:spPr>
            <a:xfrm>
              <a:off x="5906712" y="1030306"/>
              <a:ext cx="1343861" cy="2387414"/>
            </a:xfrm>
            <a:prstGeom prst="round2SameRect">
              <a:avLst>
                <a:gd name="adj1" fmla="val 6272"/>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userDrawn="1"/>
          </p:nvSpPr>
          <p:spPr>
            <a:xfrm>
              <a:off x="5906712" y="2745788"/>
              <a:ext cx="1343861" cy="134386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Oval 16"/>
          <p:cNvSpPr/>
          <p:nvPr/>
        </p:nvSpPr>
        <p:spPr>
          <a:xfrm>
            <a:off x="2435553" y="2972459"/>
            <a:ext cx="1428095" cy="1428096"/>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18" name="Group 17"/>
          <p:cNvGrpSpPr/>
          <p:nvPr/>
        </p:nvGrpSpPr>
        <p:grpSpPr>
          <a:xfrm rot="10800000">
            <a:off x="4319560" y="2711828"/>
            <a:ext cx="1791815" cy="4403000"/>
            <a:chOff x="5906712" y="1030306"/>
            <a:chExt cx="1343861" cy="3059344"/>
          </a:xfrm>
        </p:grpSpPr>
        <p:sp>
          <p:nvSpPr>
            <p:cNvPr id="19" name="Round Same Side Corner Rectangle 9"/>
            <p:cNvSpPr/>
            <p:nvPr userDrawn="1"/>
          </p:nvSpPr>
          <p:spPr>
            <a:xfrm>
              <a:off x="5906712" y="1030306"/>
              <a:ext cx="1343861" cy="2387414"/>
            </a:xfrm>
            <a:prstGeom prst="round2SameRect">
              <a:avLst>
                <a:gd name="adj1" fmla="val 6461"/>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5906712" y="2745788"/>
              <a:ext cx="1343861" cy="134386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Oval 20"/>
          <p:cNvSpPr/>
          <p:nvPr/>
        </p:nvSpPr>
        <p:spPr>
          <a:xfrm>
            <a:off x="4501420" y="2972459"/>
            <a:ext cx="1428095" cy="1428096"/>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22" name="Group 21"/>
          <p:cNvGrpSpPr/>
          <p:nvPr/>
        </p:nvGrpSpPr>
        <p:grpSpPr>
          <a:xfrm rot="10800000">
            <a:off x="6385427" y="2711828"/>
            <a:ext cx="1791815" cy="4403000"/>
            <a:chOff x="5906712" y="1030306"/>
            <a:chExt cx="1343861" cy="3059344"/>
          </a:xfrm>
        </p:grpSpPr>
        <p:sp>
          <p:nvSpPr>
            <p:cNvPr id="23" name="Round Same Side Corner Rectangle 14"/>
            <p:cNvSpPr/>
            <p:nvPr userDrawn="1"/>
          </p:nvSpPr>
          <p:spPr>
            <a:xfrm>
              <a:off x="5906712" y="1030306"/>
              <a:ext cx="1343861" cy="2387414"/>
            </a:xfrm>
            <a:prstGeom prst="round2SameRect">
              <a:avLst>
                <a:gd name="adj1" fmla="val 7595"/>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userDrawn="1"/>
          </p:nvSpPr>
          <p:spPr>
            <a:xfrm>
              <a:off x="5906712" y="2745788"/>
              <a:ext cx="1343861" cy="134386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Oval 24"/>
          <p:cNvSpPr/>
          <p:nvPr/>
        </p:nvSpPr>
        <p:spPr>
          <a:xfrm>
            <a:off x="6567287" y="2972459"/>
            <a:ext cx="1428095" cy="1428096"/>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grpSp>
        <p:nvGrpSpPr>
          <p:cNvPr id="26" name="Group 25"/>
          <p:cNvGrpSpPr/>
          <p:nvPr/>
        </p:nvGrpSpPr>
        <p:grpSpPr>
          <a:xfrm rot="10800000">
            <a:off x="8451293" y="2711828"/>
            <a:ext cx="1791815" cy="4403000"/>
            <a:chOff x="5906712" y="1030306"/>
            <a:chExt cx="1343861" cy="3059344"/>
          </a:xfrm>
        </p:grpSpPr>
        <p:sp>
          <p:nvSpPr>
            <p:cNvPr id="27" name="Round Same Side Corner Rectangle 19"/>
            <p:cNvSpPr/>
            <p:nvPr userDrawn="1"/>
          </p:nvSpPr>
          <p:spPr>
            <a:xfrm>
              <a:off x="5906712" y="1030306"/>
              <a:ext cx="1343861" cy="2387414"/>
            </a:xfrm>
            <a:prstGeom prst="round2SameRect">
              <a:avLst>
                <a:gd name="adj1" fmla="val 6461"/>
                <a:gd name="adj2"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userDrawn="1"/>
          </p:nvSpPr>
          <p:spPr>
            <a:xfrm>
              <a:off x="5906712" y="2745788"/>
              <a:ext cx="1343861" cy="134386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Oval 28"/>
          <p:cNvSpPr/>
          <p:nvPr/>
        </p:nvSpPr>
        <p:spPr>
          <a:xfrm>
            <a:off x="8633153" y="2972459"/>
            <a:ext cx="1428095" cy="1428096"/>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en-US"/>
          </a:p>
        </p:txBody>
      </p:sp>
      <p:sp>
        <p:nvSpPr>
          <p:cNvPr id="30" name="Rectangle 29"/>
          <p:cNvSpPr/>
          <p:nvPr/>
        </p:nvSpPr>
        <p:spPr>
          <a:xfrm>
            <a:off x="2478151"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S</a:t>
            </a:r>
          </a:p>
        </p:txBody>
      </p:sp>
      <p:sp>
        <p:nvSpPr>
          <p:cNvPr id="31" name="Rectangle 30"/>
          <p:cNvSpPr/>
          <p:nvPr/>
        </p:nvSpPr>
        <p:spPr>
          <a:xfrm>
            <a:off x="4544018"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W</a:t>
            </a:r>
          </a:p>
        </p:txBody>
      </p:sp>
      <p:sp>
        <p:nvSpPr>
          <p:cNvPr id="32" name="Rectangle 31"/>
          <p:cNvSpPr/>
          <p:nvPr/>
        </p:nvSpPr>
        <p:spPr>
          <a:xfrm>
            <a:off x="6609884"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O</a:t>
            </a:r>
          </a:p>
        </p:txBody>
      </p:sp>
      <p:sp>
        <p:nvSpPr>
          <p:cNvPr id="33" name="Rectangle 32"/>
          <p:cNvSpPr/>
          <p:nvPr/>
        </p:nvSpPr>
        <p:spPr>
          <a:xfrm>
            <a:off x="8675751" y="3246614"/>
            <a:ext cx="1342898" cy="923330"/>
          </a:xfrm>
          <a:prstGeom prst="rect">
            <a:avLst/>
          </a:prstGeom>
        </p:spPr>
        <p:txBody>
          <a:bodyPr wrap="square" anchor="ctr">
            <a:spAutoFit/>
          </a:bodyPr>
          <a:lstStyle/>
          <a:p>
            <a:pPr algn="ctr"/>
            <a:r>
              <a:rPr lang="en-US" sz="5400" b="1" dirty="0">
                <a:solidFill>
                  <a:schemeClr val="bg1"/>
                </a:solidFill>
                <a:cs typeface="Lato Heavy" panose="020F0902020204030203" pitchFamily="34" charset="0"/>
              </a:rPr>
              <a:t>T</a:t>
            </a:r>
          </a:p>
        </p:txBody>
      </p:sp>
      <p:sp>
        <p:nvSpPr>
          <p:cNvPr id="34" name="Rectangle 33"/>
          <p:cNvSpPr/>
          <p:nvPr/>
        </p:nvSpPr>
        <p:spPr>
          <a:xfrm>
            <a:off x="2357120"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5" name="Rectangle 34"/>
          <p:cNvSpPr/>
          <p:nvPr/>
        </p:nvSpPr>
        <p:spPr>
          <a:xfrm>
            <a:off x="4419002"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6" name="Rectangle 35"/>
          <p:cNvSpPr/>
          <p:nvPr/>
        </p:nvSpPr>
        <p:spPr>
          <a:xfrm>
            <a:off x="6480885"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7" name="Rectangle 36"/>
          <p:cNvSpPr/>
          <p:nvPr/>
        </p:nvSpPr>
        <p:spPr>
          <a:xfrm>
            <a:off x="8542767" y="5009288"/>
            <a:ext cx="1584960" cy="1305870"/>
          </a:xfrm>
          <a:prstGeom prst="rect">
            <a:avLst/>
          </a:prstGeom>
        </p:spPr>
        <p:txBody>
          <a:bodyPr wrap="square">
            <a:spAutoFit/>
          </a:bodyPr>
          <a:lstStyle/>
          <a:p>
            <a:pPr algn="ctr">
              <a:lnSpc>
                <a:spcPct val="111000"/>
              </a:lnSpc>
            </a:pPr>
            <a:r>
              <a:rPr lang="en-US" sz="1200" dirty="0" err="1">
                <a:solidFill>
                  <a:schemeClr val="bg1"/>
                </a:solidFill>
                <a:ea typeface="Times New Roman" panose="02020603050405020304" pitchFamily="18" charset="0"/>
                <a:cs typeface="Segoe UI Light" panose="020B0502040204020203" pitchFamily="34" charset="0"/>
              </a:rPr>
              <a:t>Lorem</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ipsum</a:t>
            </a:r>
            <a:r>
              <a:rPr lang="en-US" sz="1200" dirty="0">
                <a:solidFill>
                  <a:schemeClr val="bg1"/>
                </a:solidFill>
                <a:ea typeface="Times New Roman" panose="02020603050405020304" pitchFamily="18" charset="0"/>
                <a:cs typeface="Segoe UI Light" panose="020B0502040204020203" pitchFamily="34" charset="0"/>
              </a:rPr>
              <a:t> dolor sit </a:t>
            </a:r>
            <a:r>
              <a:rPr lang="en-US" sz="1200" dirty="0" err="1">
                <a:solidFill>
                  <a:schemeClr val="bg1"/>
                </a:solidFill>
                <a:ea typeface="Times New Roman" panose="02020603050405020304" pitchFamily="18" charset="0"/>
                <a:cs typeface="Segoe UI Light" panose="020B0502040204020203" pitchFamily="34" charset="0"/>
              </a:rPr>
              <a:t>amet</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consectetur</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adipiscing</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elit</a:t>
            </a:r>
            <a:r>
              <a:rPr lang="en-US" sz="1200" dirty="0">
                <a:solidFill>
                  <a:schemeClr val="bg1"/>
                </a:solidFill>
                <a:ea typeface="Times New Roman" panose="02020603050405020304" pitchFamily="18" charset="0"/>
                <a:cs typeface="Segoe UI Light" panose="020B0502040204020203" pitchFamily="34" charset="0"/>
              </a:rPr>
              <a:t>. Nam </a:t>
            </a:r>
            <a:r>
              <a:rPr lang="en-US" sz="1200" dirty="0" err="1">
                <a:solidFill>
                  <a:schemeClr val="bg1"/>
                </a:solidFill>
                <a:ea typeface="Times New Roman" panose="02020603050405020304" pitchFamily="18" charset="0"/>
                <a:cs typeface="Segoe UI Light" panose="020B0502040204020203" pitchFamily="34" charset="0"/>
              </a:rPr>
              <a:t>viverra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euismod</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odio</a:t>
            </a:r>
            <a:r>
              <a:rPr lang="en-US" sz="1200" dirty="0">
                <a:solidFill>
                  <a:schemeClr val="bg1"/>
                </a:solidFill>
                <a:ea typeface="Times New Roman" panose="02020603050405020304" pitchFamily="18" charset="0"/>
                <a:cs typeface="Segoe UI Light" panose="020B0502040204020203" pitchFamily="34" charset="0"/>
              </a:rPr>
              <a:t>, gravida </a:t>
            </a:r>
            <a:r>
              <a:rPr lang="en-US" sz="1200" dirty="0" err="1">
                <a:solidFill>
                  <a:schemeClr val="bg1"/>
                </a:solidFill>
                <a:ea typeface="Times New Roman" panose="02020603050405020304" pitchFamily="18" charset="0"/>
                <a:cs typeface="Segoe UI Light" panose="020B0502040204020203" pitchFamily="34" charset="0"/>
              </a:rPr>
              <a:t>pellentesque</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urna</a:t>
            </a:r>
            <a:r>
              <a:rPr lang="en-US" sz="1200" dirty="0">
                <a:solidFill>
                  <a:schemeClr val="bg1"/>
                </a:solidFill>
                <a:ea typeface="Times New Roman" panose="02020603050405020304" pitchFamily="18" charset="0"/>
                <a:cs typeface="Segoe UI Light" panose="020B0502040204020203" pitchFamily="34" charset="0"/>
              </a:rPr>
              <a:t> </a:t>
            </a:r>
            <a:r>
              <a:rPr lang="en-US" sz="1200" dirty="0" err="1">
                <a:solidFill>
                  <a:schemeClr val="bg1"/>
                </a:solidFill>
                <a:ea typeface="Times New Roman" panose="02020603050405020304" pitchFamily="18" charset="0"/>
                <a:cs typeface="Segoe UI Light" panose="020B0502040204020203" pitchFamily="34" charset="0"/>
              </a:rPr>
              <a:t>varius</a:t>
            </a:r>
            <a:r>
              <a:rPr lang="en-US" sz="1200" dirty="0">
                <a:solidFill>
                  <a:schemeClr val="bg1"/>
                </a:solidFill>
                <a:ea typeface="Times New Roman" panose="02020603050405020304" pitchFamily="18" charset="0"/>
                <a:cs typeface="Segoe UI Light" panose="020B0502040204020203" pitchFamily="34" charset="0"/>
              </a:rPr>
              <a:t> vitae. </a:t>
            </a:r>
            <a:endParaRPr lang="en-US" sz="1200" dirty="0">
              <a:solidFill>
                <a:schemeClr val="bg1"/>
              </a:solidFill>
              <a:cs typeface="Segoe UI Light" panose="020B0502040204020203" pitchFamily="34" charset="0"/>
            </a:endParaRPr>
          </a:p>
        </p:txBody>
      </p:sp>
      <p:sp>
        <p:nvSpPr>
          <p:cNvPr id="38" name="Rectangle 37"/>
          <p:cNvSpPr/>
          <p:nvPr/>
        </p:nvSpPr>
        <p:spPr>
          <a:xfrm>
            <a:off x="2284132"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Strengths</a:t>
            </a:r>
            <a:endParaRPr lang="en-US" sz="1400" b="1" dirty="0">
              <a:solidFill>
                <a:schemeClr val="bg1"/>
              </a:solidFill>
              <a:cs typeface="Lato Heavy" panose="020F0902020204030203" pitchFamily="34" charset="0"/>
            </a:endParaRPr>
          </a:p>
        </p:txBody>
      </p:sp>
      <p:sp>
        <p:nvSpPr>
          <p:cNvPr id="39" name="Rectangle 38"/>
          <p:cNvSpPr/>
          <p:nvPr/>
        </p:nvSpPr>
        <p:spPr>
          <a:xfrm>
            <a:off x="4346014"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Weakness</a:t>
            </a:r>
            <a:endParaRPr lang="en-US" sz="1400" b="1" dirty="0">
              <a:solidFill>
                <a:schemeClr val="bg1"/>
              </a:solidFill>
              <a:cs typeface="Lato Heavy" panose="020F0902020204030203" pitchFamily="34" charset="0"/>
            </a:endParaRPr>
          </a:p>
        </p:txBody>
      </p:sp>
      <p:sp>
        <p:nvSpPr>
          <p:cNvPr id="40" name="Rectangle 39"/>
          <p:cNvSpPr/>
          <p:nvPr/>
        </p:nvSpPr>
        <p:spPr>
          <a:xfrm>
            <a:off x="6407897"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Opportunities</a:t>
            </a:r>
            <a:endParaRPr lang="en-US" sz="1400" b="1" dirty="0">
              <a:solidFill>
                <a:schemeClr val="bg1"/>
              </a:solidFill>
              <a:cs typeface="Lato Heavy" panose="020F0902020204030203" pitchFamily="34" charset="0"/>
            </a:endParaRPr>
          </a:p>
        </p:txBody>
      </p:sp>
      <p:sp>
        <p:nvSpPr>
          <p:cNvPr id="41" name="Rectangle 40"/>
          <p:cNvSpPr/>
          <p:nvPr/>
        </p:nvSpPr>
        <p:spPr>
          <a:xfrm>
            <a:off x="8469779" y="4628769"/>
            <a:ext cx="1730936" cy="331501"/>
          </a:xfrm>
          <a:prstGeom prst="rect">
            <a:avLst/>
          </a:prstGeom>
        </p:spPr>
        <p:txBody>
          <a:bodyPr wrap="square">
            <a:spAutoFit/>
          </a:bodyPr>
          <a:lstStyle/>
          <a:p>
            <a:pPr algn="ctr">
              <a:lnSpc>
                <a:spcPct val="111000"/>
              </a:lnSpc>
            </a:pPr>
            <a:r>
              <a:rPr lang="en-US" sz="1400" b="1" dirty="0">
                <a:solidFill>
                  <a:schemeClr val="bg1"/>
                </a:solidFill>
                <a:ea typeface="Times New Roman" panose="02020603050405020304" pitchFamily="18" charset="0"/>
                <a:cs typeface="Lato Heavy" panose="020F0902020204030203" pitchFamily="34" charset="0"/>
              </a:rPr>
              <a:t>Threats</a:t>
            </a:r>
            <a:endParaRPr lang="en-US" sz="1400" b="1" dirty="0">
              <a:solidFill>
                <a:schemeClr val="bg1"/>
              </a:solidFill>
              <a:cs typeface="Lato Heavy" panose="020F0902020204030203" pitchFamily="34" charset="0"/>
            </a:endParaRPr>
          </a:p>
        </p:txBody>
      </p:sp>
      <p:sp>
        <p:nvSpPr>
          <p:cNvPr id="44" name="Rectangle 43">
            <a:extLst>
              <a:ext uri="{FF2B5EF4-FFF2-40B4-BE49-F238E27FC236}">
                <a16:creationId xmlns:a16="http://schemas.microsoft.com/office/drawing/2014/main" id="{13549AF1-4904-46BD-B74B-3738A990A23C}"/>
              </a:ext>
            </a:extLst>
          </p:cNvPr>
          <p:cNvSpPr/>
          <p:nvPr/>
        </p:nvSpPr>
        <p:spPr>
          <a:xfrm>
            <a:off x="1110858" y="880190"/>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5" name="Rectangle 44">
            <a:extLst>
              <a:ext uri="{FF2B5EF4-FFF2-40B4-BE49-F238E27FC236}">
                <a16:creationId xmlns:a16="http://schemas.microsoft.com/office/drawing/2014/main" id="{2FC26BFD-DCFA-4FE1-9EA2-ED70082420B9}"/>
              </a:ext>
            </a:extLst>
          </p:cNvPr>
          <p:cNvSpPr/>
          <p:nvPr/>
        </p:nvSpPr>
        <p:spPr>
          <a:xfrm>
            <a:off x="1115052" y="608694"/>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6" name="Rectangle 45">
            <a:extLst>
              <a:ext uri="{FF2B5EF4-FFF2-40B4-BE49-F238E27FC236}">
                <a16:creationId xmlns:a16="http://schemas.microsoft.com/office/drawing/2014/main" id="{022355A3-351D-4FA6-9D5E-824D03E85608}"/>
              </a:ext>
            </a:extLst>
          </p:cNvPr>
          <p:cNvSpPr/>
          <p:nvPr/>
        </p:nvSpPr>
        <p:spPr>
          <a:xfrm>
            <a:off x="4809994" y="656968"/>
            <a:ext cx="6302842" cy="135158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DJs flock by when MTV ax quiz prog. Junk MTV quiz graced by fox whelps. DJs flock by when MTV ax quiz prog. Junk MTV quiz graced by fox whelps. DJs flock by when MTV ax quiz</a:t>
            </a:r>
            <a:endParaRPr lang="en-US" sz="1400" dirty="0">
              <a:solidFill>
                <a:schemeClr val="bg1">
                  <a:lumMod val="65000"/>
                </a:schemeClr>
              </a:solidFill>
              <a:cs typeface="Segoe UI Light" panose="020B0502040204020203" pitchFamily="34" charset="0"/>
            </a:endParaRPr>
          </a:p>
        </p:txBody>
      </p:sp>
      <p:sp>
        <p:nvSpPr>
          <p:cNvPr id="47" name="Rectangle: Rounded Corners 46">
            <a:extLst>
              <a:ext uri="{FF2B5EF4-FFF2-40B4-BE49-F238E27FC236}">
                <a16:creationId xmlns:a16="http://schemas.microsoft.com/office/drawing/2014/main" id="{F44D4C71-7F97-44E8-AD26-A827C6653E8D}"/>
              </a:ext>
            </a:extLst>
          </p:cNvPr>
          <p:cNvSpPr/>
          <p:nvPr/>
        </p:nvSpPr>
        <p:spPr>
          <a:xfrm>
            <a:off x="1110858" y="1692422"/>
            <a:ext cx="1633305" cy="353535"/>
          </a:xfrm>
          <a:prstGeom prst="roundRect">
            <a:avLst>
              <a:gd name="adj" fmla="val 50000"/>
            </a:avLst>
          </a:prstGeom>
          <a:gradFill flip="none" rotWithShape="1">
            <a:gsLst>
              <a:gs pos="0">
                <a:schemeClr val="accent2"/>
              </a:gs>
              <a:gs pos="100000">
                <a:schemeClr val="accent4"/>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203DA35E-3D41-4953-B1D1-C0AC1E70E65B}"/>
              </a:ext>
            </a:extLst>
          </p:cNvPr>
          <p:cNvSpPr txBox="1"/>
          <p:nvPr/>
        </p:nvSpPr>
        <p:spPr>
          <a:xfrm>
            <a:off x="1478797" y="1692422"/>
            <a:ext cx="897425" cy="338554"/>
          </a:xfrm>
          <a:prstGeom prst="rect">
            <a:avLst/>
          </a:prstGeom>
          <a:noFill/>
        </p:spPr>
        <p:txBody>
          <a:bodyPr wrap="none" rtlCol="0">
            <a:spAutoFit/>
          </a:bodyPr>
          <a:lstStyle/>
          <a:p>
            <a:pPr algn="ctr"/>
            <a:r>
              <a:rPr lang="en-US" sz="1600" dirty="0">
                <a:solidFill>
                  <a:schemeClr val="bg1"/>
                </a:solidFill>
              </a:rPr>
              <a:t>keyword</a:t>
            </a:r>
          </a:p>
        </p:txBody>
      </p:sp>
    </p:spTree>
    <p:extLst>
      <p:ext uri="{BB962C8B-B14F-4D97-AF65-F5344CB8AC3E}">
        <p14:creationId xmlns:p14="http://schemas.microsoft.com/office/powerpoint/2010/main" val="1521280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540508" y="1634083"/>
            <a:ext cx="3127762" cy="3127762"/>
            <a:chOff x="7377431" y="1579369"/>
            <a:chExt cx="3127762" cy="3127762"/>
          </a:xfrm>
        </p:grpSpPr>
        <p:sp>
          <p:nvSpPr>
            <p:cNvPr id="19" name="Pie 18"/>
            <p:cNvSpPr/>
            <p:nvPr/>
          </p:nvSpPr>
          <p:spPr>
            <a:xfrm>
              <a:off x="7746911" y="1948849"/>
              <a:ext cx="2388802" cy="2388802"/>
            </a:xfrm>
            <a:prstGeom prst="pie">
              <a:avLst>
                <a:gd name="adj1" fmla="val 2807946"/>
                <a:gd name="adj2" fmla="val 7203478"/>
              </a:avLst>
            </a:prstGeom>
            <a:gradFill>
              <a:gsLst>
                <a:gs pos="0">
                  <a:schemeClr val="accent4"/>
                </a:gs>
                <a:gs pos="100000">
                  <a:schemeClr val="accent4">
                    <a:lumMod val="75000"/>
                  </a:schemeClr>
                </a:gs>
              </a:gsLst>
              <a:lin ang="5400000" scaled="1"/>
            </a:gradFill>
            <a:ln>
              <a:noFill/>
            </a:ln>
            <a:effectLst>
              <a:outerShdw blurRad="292100" sx="102000" sy="102000" algn="ctr" rotWithShape="0">
                <a:schemeClr val="accent4">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Pie 17"/>
            <p:cNvSpPr/>
            <p:nvPr/>
          </p:nvSpPr>
          <p:spPr>
            <a:xfrm rot="20700000">
              <a:off x="7610865" y="1812803"/>
              <a:ext cx="2660894" cy="2660894"/>
            </a:xfrm>
            <a:prstGeom prst="pie">
              <a:avLst>
                <a:gd name="adj1" fmla="val 11812340"/>
                <a:gd name="adj2" fmla="val 18065028"/>
              </a:avLst>
            </a:prstGeom>
            <a:gradFill>
              <a:gsLst>
                <a:gs pos="0">
                  <a:schemeClr val="accent1"/>
                </a:gs>
                <a:gs pos="100000">
                  <a:schemeClr val="accent1">
                    <a:lumMod val="75000"/>
                  </a:schemeClr>
                </a:gs>
              </a:gsLst>
              <a:lin ang="5400000" scaled="1"/>
            </a:gradFill>
            <a:ln>
              <a:noFill/>
            </a:ln>
            <a:effectLst>
              <a:outerShdw blurRad="317500" sx="102000" sy="102000" algn="ctr" rotWithShape="0">
                <a:schemeClr val="accent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Pie 20"/>
            <p:cNvSpPr/>
            <p:nvPr/>
          </p:nvSpPr>
          <p:spPr>
            <a:xfrm rot="20700000">
              <a:off x="7377431" y="1579369"/>
              <a:ext cx="3127762" cy="3127762"/>
            </a:xfrm>
            <a:prstGeom prst="pie">
              <a:avLst>
                <a:gd name="adj1" fmla="val 7059761"/>
                <a:gd name="adj2" fmla="val 11940272"/>
              </a:avLst>
            </a:prstGeom>
            <a:gradFill>
              <a:gsLst>
                <a:gs pos="0">
                  <a:schemeClr val="accent5"/>
                </a:gs>
                <a:gs pos="100000">
                  <a:schemeClr val="accent5">
                    <a:lumMod val="75000"/>
                  </a:schemeClr>
                </a:gs>
              </a:gsLst>
              <a:lin ang="5400000" scaled="1"/>
            </a:gradFill>
            <a:ln>
              <a:noFill/>
            </a:ln>
            <a:effectLst>
              <a:outerShdw blurRad="469900" sx="102000" sy="102000" algn="ctr" rotWithShape="0">
                <a:schemeClr val="accent5">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Pie 21"/>
            <p:cNvSpPr/>
            <p:nvPr/>
          </p:nvSpPr>
          <p:spPr>
            <a:xfrm>
              <a:off x="7610865" y="1812803"/>
              <a:ext cx="2660894" cy="2660894"/>
            </a:xfrm>
            <a:prstGeom prst="pie">
              <a:avLst>
                <a:gd name="adj1" fmla="val 21298533"/>
                <a:gd name="adj2" fmla="val 2825366"/>
              </a:avLst>
            </a:prstGeom>
            <a:solidFill>
              <a:schemeClr val="accent3"/>
            </a:solidFill>
            <a:ln>
              <a:noFill/>
            </a:ln>
            <a:effectLst>
              <a:outerShdw blurRad="800100" sx="102000" sy="102000" algn="ctr" rotWithShape="0">
                <a:schemeClr val="accent3">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Oval 19"/>
            <p:cNvSpPr/>
            <p:nvPr/>
          </p:nvSpPr>
          <p:spPr>
            <a:xfrm>
              <a:off x="7896615" y="2098553"/>
              <a:ext cx="2089394" cy="2089394"/>
            </a:xfrm>
            <a:prstGeom prst="ellipse">
              <a:avLst/>
            </a:prstGeom>
            <a:solidFill>
              <a:srgbClr val="F7F7F7"/>
            </a:solidFill>
            <a:ln>
              <a:noFill/>
            </a:ln>
            <a:effectLst>
              <a:outerShdw blurRad="635000" algn="ctr"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a:off x="8087116" y="2861161"/>
              <a:ext cx="1708394" cy="673885"/>
              <a:chOff x="7820416" y="3002960"/>
              <a:chExt cx="1708394" cy="673885"/>
            </a:xfrm>
          </p:grpSpPr>
          <p:sp>
            <p:nvSpPr>
              <p:cNvPr id="24" name="TextBox 23"/>
              <p:cNvSpPr txBox="1"/>
              <p:nvPr/>
            </p:nvSpPr>
            <p:spPr>
              <a:xfrm>
                <a:off x="7820416" y="3002960"/>
                <a:ext cx="1708394" cy="523220"/>
              </a:xfrm>
              <a:prstGeom prst="rect">
                <a:avLst/>
              </a:prstGeom>
              <a:noFill/>
            </p:spPr>
            <p:txBody>
              <a:bodyPr wrap="square" rtlCol="0" anchor="t">
                <a:spAutoFit/>
              </a:bodyPr>
              <a:lstStyle/>
              <a:p>
                <a:pPr algn="ctr"/>
                <a:r>
                  <a:rPr lang="en-US" sz="2800" dirty="0">
                    <a:solidFill>
                      <a:schemeClr val="tx1">
                        <a:lumMod val="65000"/>
                        <a:lumOff val="35000"/>
                      </a:schemeClr>
                    </a:solidFill>
                  </a:rPr>
                  <a:t>$210,</a:t>
                </a:r>
                <a:r>
                  <a:rPr lang="en-US" sz="2800" baseline="30000" dirty="0">
                    <a:solidFill>
                      <a:schemeClr val="tx1">
                        <a:lumMod val="65000"/>
                        <a:lumOff val="35000"/>
                      </a:schemeClr>
                    </a:solidFill>
                  </a:rPr>
                  <a:t>00</a:t>
                </a:r>
              </a:p>
            </p:txBody>
          </p:sp>
          <p:sp>
            <p:nvSpPr>
              <p:cNvPr id="29" name="Rectangle 28"/>
              <p:cNvSpPr/>
              <p:nvPr/>
            </p:nvSpPr>
            <p:spPr>
              <a:xfrm>
                <a:off x="8098546" y="3400616"/>
                <a:ext cx="1152134" cy="276229"/>
              </a:xfrm>
              <a:prstGeom prst="rect">
                <a:avLst/>
              </a:prstGeom>
            </p:spPr>
            <p:txBody>
              <a:bodyPr wrap="square">
                <a:spAutoFit/>
              </a:bodyPr>
              <a:lstStyle/>
              <a:p>
                <a:pPr algn="ctr">
                  <a:lnSpc>
                    <a:spcPct val="130000"/>
                  </a:lnSpc>
                </a:pPr>
                <a:r>
                  <a:rPr lang="id-ID" sz="1000" dirty="0">
                    <a:solidFill>
                      <a:schemeClr val="bg1">
                        <a:lumMod val="65000"/>
                      </a:schemeClr>
                    </a:solidFill>
                    <a:cs typeface="Segoe UI Light" panose="020B0502040204020203" pitchFamily="34" charset="0"/>
                  </a:rPr>
                  <a:t>The quick brown</a:t>
                </a:r>
              </a:p>
            </p:txBody>
          </p:sp>
        </p:grpSp>
      </p:grpSp>
      <p:sp>
        <p:nvSpPr>
          <p:cNvPr id="25" name="Rectangle 24"/>
          <p:cNvSpPr/>
          <p:nvPr/>
        </p:nvSpPr>
        <p:spPr>
          <a:xfrm>
            <a:off x="836717" y="5315911"/>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cs typeface="Segoe UI Light" panose="020B0502040204020203" pitchFamily="34" charset="0"/>
              </a:rPr>
              <a:t>Lorem ipsum dolor sit </a:t>
            </a:r>
            <a:r>
              <a:rPr lang="en-US" sz="1200" dirty="0" err="1">
                <a:solidFill>
                  <a:schemeClr val="tx1">
                    <a:lumMod val="65000"/>
                    <a:lumOff val="35000"/>
                  </a:schemeClr>
                </a:solidFill>
                <a:cs typeface="Segoe UI Light" panose="020B0502040204020203" pitchFamily="34" charset="0"/>
              </a:rPr>
              <a:t>amet</a:t>
            </a:r>
            <a:r>
              <a:rPr lang="en-US" sz="1200" dirty="0">
                <a:solidFill>
                  <a:schemeClr val="tx1">
                    <a:lumMod val="65000"/>
                    <a:lumOff val="35000"/>
                  </a:schemeClr>
                </a:solidFill>
                <a:cs typeface="Segoe UI Light" panose="020B0502040204020203" pitchFamily="34" charset="0"/>
              </a:rPr>
              <a:t> </a:t>
            </a:r>
            <a:r>
              <a:rPr lang="id-ID" sz="1200" dirty="0">
                <a:solidFill>
                  <a:schemeClr val="tx1">
                    <a:lumMod val="65000"/>
                    <a:lumOff val="35000"/>
                  </a:schemeClr>
                </a:solidFill>
                <a:cs typeface="Segoe UI Light" panose="020B0502040204020203" pitchFamily="34" charset="0"/>
              </a:rPr>
              <a:t>a lazy dog. DJs flock</a:t>
            </a:r>
          </a:p>
        </p:txBody>
      </p:sp>
      <p:sp>
        <p:nvSpPr>
          <p:cNvPr id="40" name="Freeform 43"/>
          <p:cNvSpPr>
            <a:spLocks noEditPoints="1"/>
          </p:cNvSpPr>
          <p:nvPr/>
        </p:nvSpPr>
        <p:spPr bwMode="auto">
          <a:xfrm>
            <a:off x="1617625" y="4824835"/>
            <a:ext cx="481502" cy="409636"/>
          </a:xfrm>
          <a:custGeom>
            <a:avLst/>
            <a:gdLst>
              <a:gd name="T0" fmla="*/ 193 w 221"/>
              <a:gd name="T1" fmla="*/ 102 h 187"/>
              <a:gd name="T2" fmla="*/ 221 w 221"/>
              <a:gd name="T3" fmla="*/ 74 h 187"/>
              <a:gd name="T4" fmla="*/ 147 w 221"/>
              <a:gd name="T5" fmla="*/ 0 h 187"/>
              <a:gd name="T6" fmla="*/ 119 w 221"/>
              <a:gd name="T7" fmla="*/ 29 h 187"/>
              <a:gd name="T8" fmla="*/ 125 w 221"/>
              <a:gd name="T9" fmla="*/ 34 h 187"/>
              <a:gd name="T10" fmla="*/ 114 w 221"/>
              <a:gd name="T11" fmla="*/ 46 h 187"/>
              <a:gd name="T12" fmla="*/ 102 w 221"/>
              <a:gd name="T13" fmla="*/ 34 h 187"/>
              <a:gd name="T14" fmla="*/ 108 w 221"/>
              <a:gd name="T15" fmla="*/ 29 h 187"/>
              <a:gd name="T16" fmla="*/ 80 w 221"/>
              <a:gd name="T17" fmla="*/ 0 h 187"/>
              <a:gd name="T18" fmla="*/ 0 w 221"/>
              <a:gd name="T19" fmla="*/ 80 h 187"/>
              <a:gd name="T20" fmla="*/ 29 w 221"/>
              <a:gd name="T21" fmla="*/ 108 h 187"/>
              <a:gd name="T22" fmla="*/ 34 w 221"/>
              <a:gd name="T23" fmla="*/ 102 h 187"/>
              <a:gd name="T24" fmla="*/ 119 w 221"/>
              <a:gd name="T25" fmla="*/ 187 h 187"/>
              <a:gd name="T26" fmla="*/ 187 w 221"/>
              <a:gd name="T27" fmla="*/ 119 h 187"/>
              <a:gd name="T28" fmla="*/ 176 w 221"/>
              <a:gd name="T29" fmla="*/ 108 h 187"/>
              <a:gd name="T30" fmla="*/ 187 w 221"/>
              <a:gd name="T31" fmla="*/ 96 h 187"/>
              <a:gd name="T32" fmla="*/ 193 w 221"/>
              <a:gd name="T33" fmla="*/ 102 h 187"/>
              <a:gd name="T34" fmla="*/ 12 w 221"/>
              <a:gd name="T35" fmla="*/ 80 h 187"/>
              <a:gd name="T36" fmla="*/ 80 w 221"/>
              <a:gd name="T37" fmla="*/ 12 h 187"/>
              <a:gd name="T38" fmla="*/ 97 w 221"/>
              <a:gd name="T39" fmla="*/ 29 h 187"/>
              <a:gd name="T40" fmla="*/ 29 w 221"/>
              <a:gd name="T41" fmla="*/ 96 h 187"/>
              <a:gd name="T42" fmla="*/ 12 w 221"/>
              <a:gd name="T43" fmla="*/ 80 h 187"/>
              <a:gd name="T44" fmla="*/ 167 w 221"/>
              <a:gd name="T45" fmla="*/ 128 h 187"/>
              <a:gd name="T46" fmla="*/ 142 w 221"/>
              <a:gd name="T47" fmla="*/ 102 h 187"/>
              <a:gd name="T48" fmla="*/ 136 w 221"/>
              <a:gd name="T49" fmla="*/ 102 h 187"/>
              <a:gd name="T50" fmla="*/ 136 w 221"/>
              <a:gd name="T51" fmla="*/ 108 h 187"/>
              <a:gd name="T52" fmla="*/ 162 w 221"/>
              <a:gd name="T53" fmla="*/ 133 h 187"/>
              <a:gd name="T54" fmla="*/ 150 w 221"/>
              <a:gd name="T55" fmla="*/ 145 h 187"/>
              <a:gd name="T56" fmla="*/ 125 w 221"/>
              <a:gd name="T57" fmla="*/ 119 h 187"/>
              <a:gd name="T58" fmla="*/ 119 w 221"/>
              <a:gd name="T59" fmla="*/ 119 h 187"/>
              <a:gd name="T60" fmla="*/ 119 w 221"/>
              <a:gd name="T61" fmla="*/ 125 h 187"/>
              <a:gd name="T62" fmla="*/ 145 w 221"/>
              <a:gd name="T63" fmla="*/ 150 h 187"/>
              <a:gd name="T64" fmla="*/ 145 w 221"/>
              <a:gd name="T65" fmla="*/ 150 h 187"/>
              <a:gd name="T66" fmla="*/ 133 w 221"/>
              <a:gd name="T67" fmla="*/ 162 h 187"/>
              <a:gd name="T68" fmla="*/ 108 w 221"/>
              <a:gd name="T69" fmla="*/ 136 h 187"/>
              <a:gd name="T70" fmla="*/ 102 w 221"/>
              <a:gd name="T71" fmla="*/ 136 h 187"/>
              <a:gd name="T72" fmla="*/ 102 w 221"/>
              <a:gd name="T73" fmla="*/ 142 h 187"/>
              <a:gd name="T74" fmla="*/ 128 w 221"/>
              <a:gd name="T75" fmla="*/ 167 h 187"/>
              <a:gd name="T76" fmla="*/ 128 w 221"/>
              <a:gd name="T77" fmla="*/ 167 h 187"/>
              <a:gd name="T78" fmla="*/ 119 w 221"/>
              <a:gd name="T79" fmla="*/ 176 h 187"/>
              <a:gd name="T80" fmla="*/ 40 w 221"/>
              <a:gd name="T81" fmla="*/ 96 h 187"/>
              <a:gd name="T82" fmla="*/ 97 w 221"/>
              <a:gd name="T83" fmla="*/ 40 h 187"/>
              <a:gd name="T84" fmla="*/ 108 w 221"/>
              <a:gd name="T85" fmla="*/ 51 h 187"/>
              <a:gd name="T86" fmla="*/ 77 w 221"/>
              <a:gd name="T87" fmla="*/ 82 h 187"/>
              <a:gd name="T88" fmla="*/ 99 w 221"/>
              <a:gd name="T89" fmla="*/ 105 h 187"/>
              <a:gd name="T90" fmla="*/ 130 w 221"/>
              <a:gd name="T91" fmla="*/ 74 h 187"/>
              <a:gd name="T92" fmla="*/ 176 w 221"/>
              <a:gd name="T93" fmla="*/ 119 h 187"/>
              <a:gd name="T94" fmla="*/ 167 w 221"/>
              <a:gd name="T95" fmla="*/ 128 h 187"/>
              <a:gd name="T96" fmla="*/ 170 w 221"/>
              <a:gd name="T97" fmla="*/ 102 h 187"/>
              <a:gd name="T98" fmla="*/ 133 w 221"/>
              <a:gd name="T99" fmla="*/ 65 h 187"/>
              <a:gd name="T100" fmla="*/ 128 w 221"/>
              <a:gd name="T101" fmla="*/ 65 h 187"/>
              <a:gd name="T102" fmla="*/ 99 w 221"/>
              <a:gd name="T103" fmla="*/ 94 h 187"/>
              <a:gd name="T104" fmla="*/ 88 w 221"/>
              <a:gd name="T105" fmla="*/ 82 h 187"/>
              <a:gd name="T106" fmla="*/ 116 w 221"/>
              <a:gd name="T107" fmla="*/ 54 h 187"/>
              <a:gd name="T108" fmla="*/ 130 w 221"/>
              <a:gd name="T109" fmla="*/ 40 h 187"/>
              <a:gd name="T110" fmla="*/ 181 w 221"/>
              <a:gd name="T111" fmla="*/ 91 h 187"/>
              <a:gd name="T112" fmla="*/ 170 w 221"/>
              <a:gd name="T113" fmla="*/ 102 h 187"/>
              <a:gd name="T114" fmla="*/ 147 w 221"/>
              <a:gd name="T115" fmla="*/ 12 h 187"/>
              <a:gd name="T116" fmla="*/ 210 w 221"/>
              <a:gd name="T117" fmla="*/ 74 h 187"/>
              <a:gd name="T118" fmla="*/ 193 w 221"/>
              <a:gd name="T119" fmla="*/ 91 h 187"/>
              <a:gd name="T120" fmla="*/ 130 w 221"/>
              <a:gd name="T121" fmla="*/ 29 h 187"/>
              <a:gd name="T122" fmla="*/ 147 w 221"/>
              <a:gd name="T123" fmla="*/ 12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21" h="187">
                <a:moveTo>
                  <a:pt x="193" y="102"/>
                </a:moveTo>
                <a:cubicBezTo>
                  <a:pt x="221" y="74"/>
                  <a:pt x="221" y="74"/>
                  <a:pt x="221" y="74"/>
                </a:cubicBezTo>
                <a:cubicBezTo>
                  <a:pt x="147" y="0"/>
                  <a:pt x="147" y="0"/>
                  <a:pt x="147" y="0"/>
                </a:cubicBezTo>
                <a:cubicBezTo>
                  <a:pt x="119" y="29"/>
                  <a:pt x="119" y="29"/>
                  <a:pt x="119" y="29"/>
                </a:cubicBezTo>
                <a:cubicBezTo>
                  <a:pt x="125" y="34"/>
                  <a:pt x="125" y="34"/>
                  <a:pt x="125" y="34"/>
                </a:cubicBezTo>
                <a:cubicBezTo>
                  <a:pt x="114" y="46"/>
                  <a:pt x="114" y="46"/>
                  <a:pt x="114" y="46"/>
                </a:cubicBezTo>
                <a:cubicBezTo>
                  <a:pt x="102" y="34"/>
                  <a:pt x="102" y="34"/>
                  <a:pt x="102" y="34"/>
                </a:cubicBezTo>
                <a:cubicBezTo>
                  <a:pt x="108" y="29"/>
                  <a:pt x="108" y="29"/>
                  <a:pt x="108" y="29"/>
                </a:cubicBezTo>
                <a:cubicBezTo>
                  <a:pt x="80" y="0"/>
                  <a:pt x="80" y="0"/>
                  <a:pt x="80" y="0"/>
                </a:cubicBezTo>
                <a:cubicBezTo>
                  <a:pt x="0" y="80"/>
                  <a:pt x="0" y="80"/>
                  <a:pt x="0" y="80"/>
                </a:cubicBezTo>
                <a:cubicBezTo>
                  <a:pt x="29" y="108"/>
                  <a:pt x="29" y="108"/>
                  <a:pt x="29" y="108"/>
                </a:cubicBezTo>
                <a:cubicBezTo>
                  <a:pt x="34" y="102"/>
                  <a:pt x="34" y="102"/>
                  <a:pt x="34" y="102"/>
                </a:cubicBezTo>
                <a:cubicBezTo>
                  <a:pt x="119" y="187"/>
                  <a:pt x="119" y="187"/>
                  <a:pt x="119" y="187"/>
                </a:cubicBezTo>
                <a:cubicBezTo>
                  <a:pt x="187" y="119"/>
                  <a:pt x="187" y="119"/>
                  <a:pt x="187" y="119"/>
                </a:cubicBezTo>
                <a:cubicBezTo>
                  <a:pt x="176" y="108"/>
                  <a:pt x="176" y="108"/>
                  <a:pt x="176" y="108"/>
                </a:cubicBezTo>
                <a:cubicBezTo>
                  <a:pt x="187" y="96"/>
                  <a:pt x="187" y="96"/>
                  <a:pt x="187" y="96"/>
                </a:cubicBezTo>
                <a:lnTo>
                  <a:pt x="193" y="102"/>
                </a:lnTo>
                <a:close/>
                <a:moveTo>
                  <a:pt x="12" y="80"/>
                </a:moveTo>
                <a:cubicBezTo>
                  <a:pt x="80" y="12"/>
                  <a:pt x="80" y="12"/>
                  <a:pt x="80" y="12"/>
                </a:cubicBezTo>
                <a:cubicBezTo>
                  <a:pt x="97" y="29"/>
                  <a:pt x="97" y="29"/>
                  <a:pt x="97" y="29"/>
                </a:cubicBezTo>
                <a:cubicBezTo>
                  <a:pt x="29" y="96"/>
                  <a:pt x="29" y="96"/>
                  <a:pt x="29" y="96"/>
                </a:cubicBezTo>
                <a:lnTo>
                  <a:pt x="12" y="80"/>
                </a:lnTo>
                <a:close/>
                <a:moveTo>
                  <a:pt x="167" y="128"/>
                </a:moveTo>
                <a:cubicBezTo>
                  <a:pt x="142" y="102"/>
                  <a:pt x="142" y="102"/>
                  <a:pt x="142" y="102"/>
                </a:cubicBezTo>
                <a:cubicBezTo>
                  <a:pt x="140" y="101"/>
                  <a:pt x="138" y="101"/>
                  <a:pt x="136" y="102"/>
                </a:cubicBezTo>
                <a:cubicBezTo>
                  <a:pt x="135" y="104"/>
                  <a:pt x="135" y="106"/>
                  <a:pt x="136" y="108"/>
                </a:cubicBezTo>
                <a:cubicBezTo>
                  <a:pt x="162" y="133"/>
                  <a:pt x="162" y="133"/>
                  <a:pt x="162" y="133"/>
                </a:cubicBezTo>
                <a:cubicBezTo>
                  <a:pt x="150" y="145"/>
                  <a:pt x="150" y="145"/>
                  <a:pt x="150" y="145"/>
                </a:cubicBezTo>
                <a:cubicBezTo>
                  <a:pt x="125" y="119"/>
                  <a:pt x="125" y="119"/>
                  <a:pt x="125" y="119"/>
                </a:cubicBezTo>
                <a:cubicBezTo>
                  <a:pt x="123" y="118"/>
                  <a:pt x="121" y="118"/>
                  <a:pt x="119" y="119"/>
                </a:cubicBezTo>
                <a:cubicBezTo>
                  <a:pt x="118" y="121"/>
                  <a:pt x="118" y="123"/>
                  <a:pt x="119" y="125"/>
                </a:cubicBezTo>
                <a:cubicBezTo>
                  <a:pt x="145" y="150"/>
                  <a:pt x="145" y="150"/>
                  <a:pt x="145" y="150"/>
                </a:cubicBezTo>
                <a:cubicBezTo>
                  <a:pt x="145" y="150"/>
                  <a:pt x="145" y="150"/>
                  <a:pt x="145" y="150"/>
                </a:cubicBezTo>
                <a:cubicBezTo>
                  <a:pt x="133" y="162"/>
                  <a:pt x="133" y="162"/>
                  <a:pt x="133" y="162"/>
                </a:cubicBezTo>
                <a:cubicBezTo>
                  <a:pt x="108" y="136"/>
                  <a:pt x="108" y="136"/>
                  <a:pt x="108" y="136"/>
                </a:cubicBezTo>
                <a:cubicBezTo>
                  <a:pt x="106" y="135"/>
                  <a:pt x="104" y="135"/>
                  <a:pt x="102" y="136"/>
                </a:cubicBezTo>
                <a:cubicBezTo>
                  <a:pt x="101" y="138"/>
                  <a:pt x="101" y="140"/>
                  <a:pt x="102" y="142"/>
                </a:cubicBezTo>
                <a:cubicBezTo>
                  <a:pt x="128" y="167"/>
                  <a:pt x="128" y="167"/>
                  <a:pt x="128" y="167"/>
                </a:cubicBezTo>
                <a:cubicBezTo>
                  <a:pt x="128" y="167"/>
                  <a:pt x="128" y="167"/>
                  <a:pt x="128" y="167"/>
                </a:cubicBezTo>
                <a:cubicBezTo>
                  <a:pt x="119" y="176"/>
                  <a:pt x="119" y="176"/>
                  <a:pt x="119" y="176"/>
                </a:cubicBezTo>
                <a:cubicBezTo>
                  <a:pt x="40" y="96"/>
                  <a:pt x="40" y="96"/>
                  <a:pt x="40" y="96"/>
                </a:cubicBezTo>
                <a:cubicBezTo>
                  <a:pt x="97" y="40"/>
                  <a:pt x="97" y="40"/>
                  <a:pt x="97" y="40"/>
                </a:cubicBezTo>
                <a:cubicBezTo>
                  <a:pt x="108" y="51"/>
                  <a:pt x="108" y="51"/>
                  <a:pt x="108" y="51"/>
                </a:cubicBezTo>
                <a:cubicBezTo>
                  <a:pt x="77" y="82"/>
                  <a:pt x="77" y="82"/>
                  <a:pt x="77" y="82"/>
                </a:cubicBezTo>
                <a:cubicBezTo>
                  <a:pt x="99" y="105"/>
                  <a:pt x="99" y="105"/>
                  <a:pt x="99" y="105"/>
                </a:cubicBezTo>
                <a:cubicBezTo>
                  <a:pt x="130" y="74"/>
                  <a:pt x="130" y="74"/>
                  <a:pt x="130" y="74"/>
                </a:cubicBezTo>
                <a:cubicBezTo>
                  <a:pt x="176" y="119"/>
                  <a:pt x="176" y="119"/>
                  <a:pt x="176" y="119"/>
                </a:cubicBezTo>
                <a:lnTo>
                  <a:pt x="167" y="128"/>
                </a:lnTo>
                <a:close/>
                <a:moveTo>
                  <a:pt x="170" y="102"/>
                </a:moveTo>
                <a:cubicBezTo>
                  <a:pt x="133" y="65"/>
                  <a:pt x="133" y="65"/>
                  <a:pt x="133" y="65"/>
                </a:cubicBezTo>
                <a:cubicBezTo>
                  <a:pt x="132" y="64"/>
                  <a:pt x="129" y="64"/>
                  <a:pt x="128" y="65"/>
                </a:cubicBezTo>
                <a:cubicBezTo>
                  <a:pt x="99" y="94"/>
                  <a:pt x="99" y="94"/>
                  <a:pt x="99" y="94"/>
                </a:cubicBezTo>
                <a:cubicBezTo>
                  <a:pt x="88" y="82"/>
                  <a:pt x="88" y="82"/>
                  <a:pt x="88" y="82"/>
                </a:cubicBezTo>
                <a:cubicBezTo>
                  <a:pt x="116" y="54"/>
                  <a:pt x="116" y="54"/>
                  <a:pt x="116" y="54"/>
                </a:cubicBezTo>
                <a:cubicBezTo>
                  <a:pt x="130" y="40"/>
                  <a:pt x="130" y="40"/>
                  <a:pt x="130" y="40"/>
                </a:cubicBezTo>
                <a:cubicBezTo>
                  <a:pt x="181" y="91"/>
                  <a:pt x="181" y="91"/>
                  <a:pt x="181" y="91"/>
                </a:cubicBezTo>
                <a:lnTo>
                  <a:pt x="170" y="102"/>
                </a:lnTo>
                <a:close/>
                <a:moveTo>
                  <a:pt x="147" y="12"/>
                </a:moveTo>
                <a:cubicBezTo>
                  <a:pt x="210" y="74"/>
                  <a:pt x="210" y="74"/>
                  <a:pt x="210" y="74"/>
                </a:cubicBezTo>
                <a:cubicBezTo>
                  <a:pt x="193" y="91"/>
                  <a:pt x="193" y="91"/>
                  <a:pt x="193" y="91"/>
                </a:cubicBezTo>
                <a:cubicBezTo>
                  <a:pt x="130" y="29"/>
                  <a:pt x="130" y="29"/>
                  <a:pt x="130" y="29"/>
                </a:cubicBezTo>
                <a:lnTo>
                  <a:pt x="147" y="12"/>
                </a:lnTo>
                <a:close/>
              </a:path>
            </a:pathLst>
          </a:custGeom>
          <a:solidFill>
            <a:schemeClr val="accent1"/>
          </a:solidFill>
          <a:ln>
            <a:noFill/>
          </a:ln>
          <a:extLst/>
        </p:spPr>
        <p:txBody>
          <a:bodyPr vert="horz" wrap="square" lIns="91440" tIns="45720" rIns="91440" bIns="45720" numCol="1" anchor="t" anchorCtr="0" compatLnSpc="1">
            <a:prstTxWarp prst="textNoShape">
              <a:avLst/>
            </a:prstTxWarp>
          </a:bodyPr>
          <a:lstStyle/>
          <a:p>
            <a:pPr algn="ctr"/>
            <a:endParaRPr lang="en-US"/>
          </a:p>
        </p:txBody>
      </p:sp>
      <p:sp>
        <p:nvSpPr>
          <p:cNvPr id="41" name="Rectangle 40"/>
          <p:cNvSpPr/>
          <p:nvPr/>
        </p:nvSpPr>
        <p:spPr>
          <a:xfrm>
            <a:off x="3130496" y="5315911"/>
            <a:ext cx="2146541" cy="553100"/>
          </a:xfrm>
          <a:prstGeom prst="rect">
            <a:avLst/>
          </a:prstGeom>
        </p:spPr>
        <p:txBody>
          <a:bodyPr wrap="square">
            <a:spAutoFit/>
          </a:bodyPr>
          <a:lstStyle/>
          <a:p>
            <a:pPr algn="ctr">
              <a:lnSpc>
                <a:spcPct val="130000"/>
              </a:lnSpc>
            </a:pPr>
            <a:r>
              <a:rPr lang="en-US" sz="1200" dirty="0">
                <a:solidFill>
                  <a:schemeClr val="tx1">
                    <a:lumMod val="65000"/>
                    <a:lumOff val="35000"/>
                  </a:schemeClr>
                </a:solidFill>
                <a:cs typeface="Segoe UI Light" panose="020B0502040204020203" pitchFamily="34" charset="0"/>
              </a:rPr>
              <a:t>Lorem ipsum dolor sit </a:t>
            </a:r>
            <a:r>
              <a:rPr lang="en-US" sz="1200" dirty="0" err="1">
                <a:solidFill>
                  <a:schemeClr val="tx1">
                    <a:lumMod val="65000"/>
                    <a:lumOff val="35000"/>
                  </a:schemeClr>
                </a:solidFill>
                <a:cs typeface="Segoe UI Light" panose="020B0502040204020203" pitchFamily="34" charset="0"/>
              </a:rPr>
              <a:t>amet</a:t>
            </a:r>
            <a:r>
              <a:rPr lang="en-US" sz="1200" dirty="0">
                <a:solidFill>
                  <a:schemeClr val="tx1">
                    <a:lumMod val="65000"/>
                    <a:lumOff val="35000"/>
                  </a:schemeClr>
                </a:solidFill>
                <a:cs typeface="Segoe UI Light" panose="020B0502040204020203" pitchFamily="34" charset="0"/>
              </a:rPr>
              <a:t> </a:t>
            </a:r>
            <a:r>
              <a:rPr lang="id-ID" sz="1200" dirty="0">
                <a:solidFill>
                  <a:schemeClr val="tx1">
                    <a:lumMod val="65000"/>
                    <a:lumOff val="35000"/>
                  </a:schemeClr>
                </a:solidFill>
                <a:cs typeface="Segoe UI Light" panose="020B0502040204020203" pitchFamily="34" charset="0"/>
              </a:rPr>
              <a:t>a lazy dog. DJs flock</a:t>
            </a:r>
          </a:p>
        </p:txBody>
      </p:sp>
      <p:sp>
        <p:nvSpPr>
          <p:cNvPr id="42" name="Freeform 58"/>
          <p:cNvSpPr>
            <a:spLocks noEditPoints="1"/>
          </p:cNvSpPr>
          <p:nvPr/>
        </p:nvSpPr>
        <p:spPr bwMode="auto">
          <a:xfrm>
            <a:off x="3956368" y="4823227"/>
            <a:ext cx="391574" cy="406887"/>
          </a:xfrm>
          <a:custGeom>
            <a:avLst/>
            <a:gdLst>
              <a:gd name="T0" fmla="*/ 16 w 196"/>
              <a:gd name="T1" fmla="*/ 0 h 204"/>
              <a:gd name="T2" fmla="*/ 24 w 196"/>
              <a:gd name="T3" fmla="*/ 44 h 204"/>
              <a:gd name="T4" fmla="*/ 16 w 196"/>
              <a:gd name="T5" fmla="*/ 164 h 204"/>
              <a:gd name="T6" fmla="*/ 24 w 196"/>
              <a:gd name="T7" fmla="*/ 124 h 204"/>
              <a:gd name="T8" fmla="*/ 16 w 196"/>
              <a:gd name="T9" fmla="*/ 164 h 204"/>
              <a:gd name="T10" fmla="*/ 12 w 196"/>
              <a:gd name="T11" fmla="*/ 52 h 204"/>
              <a:gd name="T12" fmla="*/ 0 w 196"/>
              <a:gd name="T13" fmla="*/ 104 h 204"/>
              <a:gd name="T14" fmla="*/ 28 w 196"/>
              <a:gd name="T15" fmla="*/ 116 h 204"/>
              <a:gd name="T16" fmla="*/ 40 w 196"/>
              <a:gd name="T17" fmla="*/ 64 h 204"/>
              <a:gd name="T18" fmla="*/ 32 w 196"/>
              <a:gd name="T19" fmla="*/ 104 h 204"/>
              <a:gd name="T20" fmla="*/ 12 w 196"/>
              <a:gd name="T21" fmla="*/ 108 h 204"/>
              <a:gd name="T22" fmla="*/ 8 w 196"/>
              <a:gd name="T23" fmla="*/ 64 h 204"/>
              <a:gd name="T24" fmla="*/ 28 w 196"/>
              <a:gd name="T25" fmla="*/ 60 h 204"/>
              <a:gd name="T26" fmla="*/ 32 w 196"/>
              <a:gd name="T27" fmla="*/ 104 h 204"/>
              <a:gd name="T28" fmla="*/ 68 w 196"/>
              <a:gd name="T29" fmla="*/ 40 h 204"/>
              <a:gd name="T30" fmla="*/ 76 w 196"/>
              <a:gd name="T31" fmla="*/ 84 h 204"/>
              <a:gd name="T32" fmla="*/ 68 w 196"/>
              <a:gd name="T33" fmla="*/ 204 h 204"/>
              <a:gd name="T34" fmla="*/ 76 w 196"/>
              <a:gd name="T35" fmla="*/ 164 h 204"/>
              <a:gd name="T36" fmla="*/ 68 w 196"/>
              <a:gd name="T37" fmla="*/ 204 h 204"/>
              <a:gd name="T38" fmla="*/ 64 w 196"/>
              <a:gd name="T39" fmla="*/ 92 h 204"/>
              <a:gd name="T40" fmla="*/ 52 w 196"/>
              <a:gd name="T41" fmla="*/ 144 h 204"/>
              <a:gd name="T42" fmla="*/ 80 w 196"/>
              <a:gd name="T43" fmla="*/ 156 h 204"/>
              <a:gd name="T44" fmla="*/ 92 w 196"/>
              <a:gd name="T45" fmla="*/ 104 h 204"/>
              <a:gd name="T46" fmla="*/ 84 w 196"/>
              <a:gd name="T47" fmla="*/ 144 h 204"/>
              <a:gd name="T48" fmla="*/ 64 w 196"/>
              <a:gd name="T49" fmla="*/ 148 h 204"/>
              <a:gd name="T50" fmla="*/ 60 w 196"/>
              <a:gd name="T51" fmla="*/ 104 h 204"/>
              <a:gd name="T52" fmla="*/ 80 w 196"/>
              <a:gd name="T53" fmla="*/ 100 h 204"/>
              <a:gd name="T54" fmla="*/ 84 w 196"/>
              <a:gd name="T55" fmla="*/ 144 h 204"/>
              <a:gd name="T56" fmla="*/ 120 w 196"/>
              <a:gd name="T57" fmla="*/ 0 h 204"/>
              <a:gd name="T58" fmla="*/ 128 w 196"/>
              <a:gd name="T59" fmla="*/ 44 h 204"/>
              <a:gd name="T60" fmla="*/ 120 w 196"/>
              <a:gd name="T61" fmla="*/ 164 h 204"/>
              <a:gd name="T62" fmla="*/ 128 w 196"/>
              <a:gd name="T63" fmla="*/ 124 h 204"/>
              <a:gd name="T64" fmla="*/ 120 w 196"/>
              <a:gd name="T65" fmla="*/ 164 h 204"/>
              <a:gd name="T66" fmla="*/ 116 w 196"/>
              <a:gd name="T67" fmla="*/ 52 h 204"/>
              <a:gd name="T68" fmla="*/ 104 w 196"/>
              <a:gd name="T69" fmla="*/ 104 h 204"/>
              <a:gd name="T70" fmla="*/ 132 w 196"/>
              <a:gd name="T71" fmla="*/ 116 h 204"/>
              <a:gd name="T72" fmla="*/ 144 w 196"/>
              <a:gd name="T73" fmla="*/ 64 h 204"/>
              <a:gd name="T74" fmla="*/ 136 w 196"/>
              <a:gd name="T75" fmla="*/ 104 h 204"/>
              <a:gd name="T76" fmla="*/ 116 w 196"/>
              <a:gd name="T77" fmla="*/ 108 h 204"/>
              <a:gd name="T78" fmla="*/ 112 w 196"/>
              <a:gd name="T79" fmla="*/ 64 h 204"/>
              <a:gd name="T80" fmla="*/ 132 w 196"/>
              <a:gd name="T81" fmla="*/ 60 h 204"/>
              <a:gd name="T82" fmla="*/ 136 w 196"/>
              <a:gd name="T83" fmla="*/ 104 h 204"/>
              <a:gd name="T84" fmla="*/ 172 w 196"/>
              <a:gd name="T85" fmla="*/ 40 h 204"/>
              <a:gd name="T86" fmla="*/ 180 w 196"/>
              <a:gd name="T87" fmla="*/ 84 h 204"/>
              <a:gd name="T88" fmla="*/ 172 w 196"/>
              <a:gd name="T89" fmla="*/ 204 h 204"/>
              <a:gd name="T90" fmla="*/ 180 w 196"/>
              <a:gd name="T91" fmla="*/ 164 h 204"/>
              <a:gd name="T92" fmla="*/ 172 w 196"/>
              <a:gd name="T93" fmla="*/ 204 h 204"/>
              <a:gd name="T94" fmla="*/ 168 w 196"/>
              <a:gd name="T95" fmla="*/ 92 h 204"/>
              <a:gd name="T96" fmla="*/ 156 w 196"/>
              <a:gd name="T97" fmla="*/ 144 h 204"/>
              <a:gd name="T98" fmla="*/ 184 w 196"/>
              <a:gd name="T99" fmla="*/ 156 h 204"/>
              <a:gd name="T100" fmla="*/ 196 w 196"/>
              <a:gd name="T101" fmla="*/ 104 h 204"/>
              <a:gd name="T102" fmla="*/ 188 w 196"/>
              <a:gd name="T103" fmla="*/ 144 h 204"/>
              <a:gd name="T104" fmla="*/ 168 w 196"/>
              <a:gd name="T105" fmla="*/ 148 h 204"/>
              <a:gd name="T106" fmla="*/ 164 w 196"/>
              <a:gd name="T107" fmla="*/ 104 h 204"/>
              <a:gd name="T108" fmla="*/ 184 w 196"/>
              <a:gd name="T109" fmla="*/ 100 h 204"/>
              <a:gd name="T110" fmla="*/ 188 w 196"/>
              <a:gd name="T111" fmla="*/ 14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6" h="204">
                <a:moveTo>
                  <a:pt x="24" y="0"/>
                </a:moveTo>
                <a:cubicBezTo>
                  <a:pt x="16" y="0"/>
                  <a:pt x="16" y="0"/>
                  <a:pt x="16" y="0"/>
                </a:cubicBezTo>
                <a:cubicBezTo>
                  <a:pt x="16" y="44"/>
                  <a:pt x="16" y="44"/>
                  <a:pt x="16" y="44"/>
                </a:cubicBezTo>
                <a:cubicBezTo>
                  <a:pt x="24" y="44"/>
                  <a:pt x="24" y="44"/>
                  <a:pt x="24" y="44"/>
                </a:cubicBezTo>
                <a:lnTo>
                  <a:pt x="24" y="0"/>
                </a:lnTo>
                <a:close/>
                <a:moveTo>
                  <a:pt x="16" y="164"/>
                </a:moveTo>
                <a:cubicBezTo>
                  <a:pt x="24" y="164"/>
                  <a:pt x="24" y="164"/>
                  <a:pt x="24" y="164"/>
                </a:cubicBezTo>
                <a:cubicBezTo>
                  <a:pt x="24" y="124"/>
                  <a:pt x="24" y="124"/>
                  <a:pt x="24" y="124"/>
                </a:cubicBezTo>
                <a:cubicBezTo>
                  <a:pt x="16" y="124"/>
                  <a:pt x="16" y="124"/>
                  <a:pt x="16" y="124"/>
                </a:cubicBezTo>
                <a:lnTo>
                  <a:pt x="16" y="164"/>
                </a:lnTo>
                <a:close/>
                <a:moveTo>
                  <a:pt x="28" y="52"/>
                </a:moveTo>
                <a:cubicBezTo>
                  <a:pt x="12" y="52"/>
                  <a:pt x="12" y="52"/>
                  <a:pt x="12" y="52"/>
                </a:cubicBezTo>
                <a:cubicBezTo>
                  <a:pt x="5" y="52"/>
                  <a:pt x="0" y="57"/>
                  <a:pt x="0" y="64"/>
                </a:cubicBezTo>
                <a:cubicBezTo>
                  <a:pt x="0" y="104"/>
                  <a:pt x="0" y="104"/>
                  <a:pt x="0" y="104"/>
                </a:cubicBezTo>
                <a:cubicBezTo>
                  <a:pt x="0" y="111"/>
                  <a:pt x="5" y="116"/>
                  <a:pt x="12" y="116"/>
                </a:cubicBezTo>
                <a:cubicBezTo>
                  <a:pt x="28" y="116"/>
                  <a:pt x="28" y="116"/>
                  <a:pt x="28" y="116"/>
                </a:cubicBezTo>
                <a:cubicBezTo>
                  <a:pt x="35" y="116"/>
                  <a:pt x="40" y="111"/>
                  <a:pt x="40" y="104"/>
                </a:cubicBezTo>
                <a:cubicBezTo>
                  <a:pt x="40" y="64"/>
                  <a:pt x="40" y="64"/>
                  <a:pt x="40" y="64"/>
                </a:cubicBezTo>
                <a:cubicBezTo>
                  <a:pt x="40" y="57"/>
                  <a:pt x="35" y="52"/>
                  <a:pt x="28" y="52"/>
                </a:cubicBezTo>
                <a:close/>
                <a:moveTo>
                  <a:pt x="32" y="104"/>
                </a:moveTo>
                <a:cubicBezTo>
                  <a:pt x="32" y="106"/>
                  <a:pt x="30" y="108"/>
                  <a:pt x="28" y="108"/>
                </a:cubicBezTo>
                <a:cubicBezTo>
                  <a:pt x="12" y="108"/>
                  <a:pt x="12" y="108"/>
                  <a:pt x="12" y="108"/>
                </a:cubicBezTo>
                <a:cubicBezTo>
                  <a:pt x="10" y="108"/>
                  <a:pt x="8" y="106"/>
                  <a:pt x="8" y="104"/>
                </a:cubicBezTo>
                <a:cubicBezTo>
                  <a:pt x="8" y="64"/>
                  <a:pt x="8" y="64"/>
                  <a:pt x="8" y="64"/>
                </a:cubicBezTo>
                <a:cubicBezTo>
                  <a:pt x="8" y="62"/>
                  <a:pt x="10" y="60"/>
                  <a:pt x="12" y="60"/>
                </a:cubicBezTo>
                <a:cubicBezTo>
                  <a:pt x="28" y="60"/>
                  <a:pt x="28" y="60"/>
                  <a:pt x="28" y="60"/>
                </a:cubicBezTo>
                <a:cubicBezTo>
                  <a:pt x="30" y="60"/>
                  <a:pt x="32" y="62"/>
                  <a:pt x="32" y="64"/>
                </a:cubicBezTo>
                <a:lnTo>
                  <a:pt x="32" y="104"/>
                </a:lnTo>
                <a:close/>
                <a:moveTo>
                  <a:pt x="76" y="40"/>
                </a:moveTo>
                <a:cubicBezTo>
                  <a:pt x="68" y="40"/>
                  <a:pt x="68" y="40"/>
                  <a:pt x="68" y="40"/>
                </a:cubicBezTo>
                <a:cubicBezTo>
                  <a:pt x="68" y="84"/>
                  <a:pt x="68" y="84"/>
                  <a:pt x="68" y="84"/>
                </a:cubicBezTo>
                <a:cubicBezTo>
                  <a:pt x="76" y="84"/>
                  <a:pt x="76" y="84"/>
                  <a:pt x="76" y="84"/>
                </a:cubicBezTo>
                <a:lnTo>
                  <a:pt x="76" y="40"/>
                </a:lnTo>
                <a:close/>
                <a:moveTo>
                  <a:pt x="68" y="204"/>
                </a:moveTo>
                <a:cubicBezTo>
                  <a:pt x="76" y="204"/>
                  <a:pt x="76" y="204"/>
                  <a:pt x="76" y="204"/>
                </a:cubicBezTo>
                <a:cubicBezTo>
                  <a:pt x="76" y="164"/>
                  <a:pt x="76" y="164"/>
                  <a:pt x="76" y="164"/>
                </a:cubicBezTo>
                <a:cubicBezTo>
                  <a:pt x="68" y="164"/>
                  <a:pt x="68" y="164"/>
                  <a:pt x="68" y="164"/>
                </a:cubicBezTo>
                <a:lnTo>
                  <a:pt x="68" y="204"/>
                </a:lnTo>
                <a:close/>
                <a:moveTo>
                  <a:pt x="80" y="92"/>
                </a:moveTo>
                <a:cubicBezTo>
                  <a:pt x="64" y="92"/>
                  <a:pt x="64" y="92"/>
                  <a:pt x="64" y="92"/>
                </a:cubicBezTo>
                <a:cubicBezTo>
                  <a:pt x="57" y="92"/>
                  <a:pt x="52" y="97"/>
                  <a:pt x="52" y="104"/>
                </a:cubicBezTo>
                <a:cubicBezTo>
                  <a:pt x="52" y="144"/>
                  <a:pt x="52" y="144"/>
                  <a:pt x="52" y="144"/>
                </a:cubicBezTo>
                <a:cubicBezTo>
                  <a:pt x="52" y="151"/>
                  <a:pt x="57" y="156"/>
                  <a:pt x="64" y="156"/>
                </a:cubicBezTo>
                <a:cubicBezTo>
                  <a:pt x="80" y="156"/>
                  <a:pt x="80" y="156"/>
                  <a:pt x="80" y="156"/>
                </a:cubicBezTo>
                <a:cubicBezTo>
                  <a:pt x="87" y="156"/>
                  <a:pt x="92" y="151"/>
                  <a:pt x="92" y="144"/>
                </a:cubicBezTo>
                <a:cubicBezTo>
                  <a:pt x="92" y="104"/>
                  <a:pt x="92" y="104"/>
                  <a:pt x="92" y="104"/>
                </a:cubicBezTo>
                <a:cubicBezTo>
                  <a:pt x="92" y="97"/>
                  <a:pt x="87" y="92"/>
                  <a:pt x="80" y="92"/>
                </a:cubicBezTo>
                <a:close/>
                <a:moveTo>
                  <a:pt x="84" y="144"/>
                </a:moveTo>
                <a:cubicBezTo>
                  <a:pt x="84" y="146"/>
                  <a:pt x="82" y="148"/>
                  <a:pt x="80" y="148"/>
                </a:cubicBezTo>
                <a:cubicBezTo>
                  <a:pt x="64" y="148"/>
                  <a:pt x="64" y="148"/>
                  <a:pt x="64" y="148"/>
                </a:cubicBezTo>
                <a:cubicBezTo>
                  <a:pt x="62" y="148"/>
                  <a:pt x="60" y="146"/>
                  <a:pt x="60" y="144"/>
                </a:cubicBezTo>
                <a:cubicBezTo>
                  <a:pt x="60" y="104"/>
                  <a:pt x="60" y="104"/>
                  <a:pt x="60" y="104"/>
                </a:cubicBezTo>
                <a:cubicBezTo>
                  <a:pt x="60" y="102"/>
                  <a:pt x="62" y="100"/>
                  <a:pt x="64" y="100"/>
                </a:cubicBezTo>
                <a:cubicBezTo>
                  <a:pt x="80" y="100"/>
                  <a:pt x="80" y="100"/>
                  <a:pt x="80" y="100"/>
                </a:cubicBezTo>
                <a:cubicBezTo>
                  <a:pt x="82" y="100"/>
                  <a:pt x="84" y="102"/>
                  <a:pt x="84" y="104"/>
                </a:cubicBezTo>
                <a:lnTo>
                  <a:pt x="84" y="144"/>
                </a:lnTo>
                <a:close/>
                <a:moveTo>
                  <a:pt x="128" y="0"/>
                </a:moveTo>
                <a:cubicBezTo>
                  <a:pt x="120" y="0"/>
                  <a:pt x="120" y="0"/>
                  <a:pt x="120" y="0"/>
                </a:cubicBezTo>
                <a:cubicBezTo>
                  <a:pt x="120" y="44"/>
                  <a:pt x="120" y="44"/>
                  <a:pt x="120" y="44"/>
                </a:cubicBezTo>
                <a:cubicBezTo>
                  <a:pt x="128" y="44"/>
                  <a:pt x="128" y="44"/>
                  <a:pt x="128" y="44"/>
                </a:cubicBezTo>
                <a:lnTo>
                  <a:pt x="128" y="0"/>
                </a:lnTo>
                <a:close/>
                <a:moveTo>
                  <a:pt x="120" y="164"/>
                </a:moveTo>
                <a:cubicBezTo>
                  <a:pt x="128" y="164"/>
                  <a:pt x="128" y="164"/>
                  <a:pt x="128" y="164"/>
                </a:cubicBezTo>
                <a:cubicBezTo>
                  <a:pt x="128" y="124"/>
                  <a:pt x="128" y="124"/>
                  <a:pt x="128" y="124"/>
                </a:cubicBezTo>
                <a:cubicBezTo>
                  <a:pt x="120" y="124"/>
                  <a:pt x="120" y="124"/>
                  <a:pt x="120" y="124"/>
                </a:cubicBezTo>
                <a:lnTo>
                  <a:pt x="120" y="164"/>
                </a:lnTo>
                <a:close/>
                <a:moveTo>
                  <a:pt x="132" y="52"/>
                </a:moveTo>
                <a:cubicBezTo>
                  <a:pt x="116" y="52"/>
                  <a:pt x="116" y="52"/>
                  <a:pt x="116" y="52"/>
                </a:cubicBezTo>
                <a:cubicBezTo>
                  <a:pt x="109" y="52"/>
                  <a:pt x="104" y="57"/>
                  <a:pt x="104" y="64"/>
                </a:cubicBezTo>
                <a:cubicBezTo>
                  <a:pt x="104" y="104"/>
                  <a:pt x="104" y="104"/>
                  <a:pt x="104" y="104"/>
                </a:cubicBezTo>
                <a:cubicBezTo>
                  <a:pt x="104" y="111"/>
                  <a:pt x="109" y="116"/>
                  <a:pt x="116" y="116"/>
                </a:cubicBezTo>
                <a:cubicBezTo>
                  <a:pt x="132" y="116"/>
                  <a:pt x="132" y="116"/>
                  <a:pt x="132" y="116"/>
                </a:cubicBezTo>
                <a:cubicBezTo>
                  <a:pt x="139" y="116"/>
                  <a:pt x="144" y="111"/>
                  <a:pt x="144" y="104"/>
                </a:cubicBezTo>
                <a:cubicBezTo>
                  <a:pt x="144" y="64"/>
                  <a:pt x="144" y="64"/>
                  <a:pt x="144" y="64"/>
                </a:cubicBezTo>
                <a:cubicBezTo>
                  <a:pt x="144" y="57"/>
                  <a:pt x="139" y="52"/>
                  <a:pt x="132" y="52"/>
                </a:cubicBezTo>
                <a:close/>
                <a:moveTo>
                  <a:pt x="136" y="104"/>
                </a:moveTo>
                <a:cubicBezTo>
                  <a:pt x="136" y="106"/>
                  <a:pt x="134" y="108"/>
                  <a:pt x="132" y="108"/>
                </a:cubicBezTo>
                <a:cubicBezTo>
                  <a:pt x="116" y="108"/>
                  <a:pt x="116" y="108"/>
                  <a:pt x="116" y="108"/>
                </a:cubicBezTo>
                <a:cubicBezTo>
                  <a:pt x="114" y="108"/>
                  <a:pt x="112" y="106"/>
                  <a:pt x="112" y="104"/>
                </a:cubicBezTo>
                <a:cubicBezTo>
                  <a:pt x="112" y="64"/>
                  <a:pt x="112" y="64"/>
                  <a:pt x="112" y="64"/>
                </a:cubicBezTo>
                <a:cubicBezTo>
                  <a:pt x="112" y="62"/>
                  <a:pt x="114" y="60"/>
                  <a:pt x="116" y="60"/>
                </a:cubicBezTo>
                <a:cubicBezTo>
                  <a:pt x="132" y="60"/>
                  <a:pt x="132" y="60"/>
                  <a:pt x="132" y="60"/>
                </a:cubicBezTo>
                <a:cubicBezTo>
                  <a:pt x="134" y="60"/>
                  <a:pt x="136" y="62"/>
                  <a:pt x="136" y="64"/>
                </a:cubicBezTo>
                <a:lnTo>
                  <a:pt x="136" y="104"/>
                </a:lnTo>
                <a:close/>
                <a:moveTo>
                  <a:pt x="180" y="40"/>
                </a:moveTo>
                <a:cubicBezTo>
                  <a:pt x="172" y="40"/>
                  <a:pt x="172" y="40"/>
                  <a:pt x="172" y="40"/>
                </a:cubicBezTo>
                <a:cubicBezTo>
                  <a:pt x="172" y="84"/>
                  <a:pt x="172" y="84"/>
                  <a:pt x="172" y="84"/>
                </a:cubicBezTo>
                <a:cubicBezTo>
                  <a:pt x="180" y="84"/>
                  <a:pt x="180" y="84"/>
                  <a:pt x="180" y="84"/>
                </a:cubicBezTo>
                <a:lnTo>
                  <a:pt x="180" y="40"/>
                </a:lnTo>
                <a:close/>
                <a:moveTo>
                  <a:pt x="172" y="204"/>
                </a:moveTo>
                <a:cubicBezTo>
                  <a:pt x="180" y="204"/>
                  <a:pt x="180" y="204"/>
                  <a:pt x="180" y="204"/>
                </a:cubicBezTo>
                <a:cubicBezTo>
                  <a:pt x="180" y="164"/>
                  <a:pt x="180" y="164"/>
                  <a:pt x="180" y="164"/>
                </a:cubicBezTo>
                <a:cubicBezTo>
                  <a:pt x="172" y="164"/>
                  <a:pt x="172" y="164"/>
                  <a:pt x="172" y="164"/>
                </a:cubicBezTo>
                <a:lnTo>
                  <a:pt x="172" y="204"/>
                </a:lnTo>
                <a:close/>
                <a:moveTo>
                  <a:pt x="184" y="92"/>
                </a:moveTo>
                <a:cubicBezTo>
                  <a:pt x="168" y="92"/>
                  <a:pt x="168" y="92"/>
                  <a:pt x="168" y="92"/>
                </a:cubicBezTo>
                <a:cubicBezTo>
                  <a:pt x="161" y="92"/>
                  <a:pt x="156" y="97"/>
                  <a:pt x="156" y="104"/>
                </a:cubicBezTo>
                <a:cubicBezTo>
                  <a:pt x="156" y="144"/>
                  <a:pt x="156" y="144"/>
                  <a:pt x="156" y="144"/>
                </a:cubicBezTo>
                <a:cubicBezTo>
                  <a:pt x="156" y="151"/>
                  <a:pt x="161" y="156"/>
                  <a:pt x="168" y="156"/>
                </a:cubicBezTo>
                <a:cubicBezTo>
                  <a:pt x="184" y="156"/>
                  <a:pt x="184" y="156"/>
                  <a:pt x="184" y="156"/>
                </a:cubicBezTo>
                <a:cubicBezTo>
                  <a:pt x="191" y="156"/>
                  <a:pt x="196" y="151"/>
                  <a:pt x="196" y="144"/>
                </a:cubicBezTo>
                <a:cubicBezTo>
                  <a:pt x="196" y="104"/>
                  <a:pt x="196" y="104"/>
                  <a:pt x="196" y="104"/>
                </a:cubicBezTo>
                <a:cubicBezTo>
                  <a:pt x="196" y="97"/>
                  <a:pt x="191" y="92"/>
                  <a:pt x="184" y="92"/>
                </a:cubicBezTo>
                <a:close/>
                <a:moveTo>
                  <a:pt x="188" y="144"/>
                </a:moveTo>
                <a:cubicBezTo>
                  <a:pt x="188" y="146"/>
                  <a:pt x="186" y="148"/>
                  <a:pt x="184" y="148"/>
                </a:cubicBezTo>
                <a:cubicBezTo>
                  <a:pt x="168" y="148"/>
                  <a:pt x="168" y="148"/>
                  <a:pt x="168" y="148"/>
                </a:cubicBezTo>
                <a:cubicBezTo>
                  <a:pt x="166" y="148"/>
                  <a:pt x="164" y="146"/>
                  <a:pt x="164" y="144"/>
                </a:cubicBezTo>
                <a:cubicBezTo>
                  <a:pt x="164" y="104"/>
                  <a:pt x="164" y="104"/>
                  <a:pt x="164" y="104"/>
                </a:cubicBezTo>
                <a:cubicBezTo>
                  <a:pt x="164" y="102"/>
                  <a:pt x="166" y="100"/>
                  <a:pt x="168" y="100"/>
                </a:cubicBezTo>
                <a:cubicBezTo>
                  <a:pt x="184" y="100"/>
                  <a:pt x="184" y="100"/>
                  <a:pt x="184" y="100"/>
                </a:cubicBezTo>
                <a:cubicBezTo>
                  <a:pt x="186" y="100"/>
                  <a:pt x="188" y="102"/>
                  <a:pt x="188" y="104"/>
                </a:cubicBezTo>
                <a:lnTo>
                  <a:pt x="188" y="144"/>
                </a:ln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p>
            <a:pPr algn="ctr"/>
            <a:endParaRPr lang="en-US"/>
          </a:p>
        </p:txBody>
      </p:sp>
      <p:sp>
        <p:nvSpPr>
          <p:cNvPr id="28" name="Rectangle 27">
            <a:extLst>
              <a:ext uri="{FF2B5EF4-FFF2-40B4-BE49-F238E27FC236}">
                <a16:creationId xmlns:a16="http://schemas.microsoft.com/office/drawing/2014/main" id="{7811D7E0-D764-4726-896B-B3C7C0F8C5CC}"/>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
        <p:nvSpPr>
          <p:cNvPr id="31" name="Rectangle 30">
            <a:extLst>
              <a:ext uri="{FF2B5EF4-FFF2-40B4-BE49-F238E27FC236}">
                <a16:creationId xmlns:a16="http://schemas.microsoft.com/office/drawing/2014/main" id="{81C76DC8-735C-454A-A623-5CE1A13CE738}"/>
              </a:ext>
            </a:extLst>
          </p:cNvPr>
          <p:cNvSpPr/>
          <p:nvPr/>
        </p:nvSpPr>
        <p:spPr>
          <a:xfrm>
            <a:off x="6180222" y="2098356"/>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32" name="Rectangle 31">
            <a:extLst>
              <a:ext uri="{FF2B5EF4-FFF2-40B4-BE49-F238E27FC236}">
                <a16:creationId xmlns:a16="http://schemas.microsoft.com/office/drawing/2014/main" id="{5B5D0FB7-34A2-4E2D-AEF1-2DC5DA84EA1A}"/>
              </a:ext>
            </a:extLst>
          </p:cNvPr>
          <p:cNvSpPr/>
          <p:nvPr/>
        </p:nvSpPr>
        <p:spPr>
          <a:xfrm>
            <a:off x="6180222" y="2783916"/>
            <a:ext cx="5127539" cy="70525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a:t>
            </a:r>
            <a:endParaRPr lang="en-US" sz="1400" dirty="0">
              <a:solidFill>
                <a:schemeClr val="bg1">
                  <a:lumMod val="65000"/>
                </a:schemeClr>
              </a:solidFill>
              <a:cs typeface="Segoe UI Light" panose="020B0502040204020203" pitchFamily="34" charset="0"/>
            </a:endParaRPr>
          </a:p>
        </p:txBody>
      </p:sp>
      <p:sp>
        <p:nvSpPr>
          <p:cNvPr id="36" name="Rectangle 35">
            <a:extLst>
              <a:ext uri="{FF2B5EF4-FFF2-40B4-BE49-F238E27FC236}">
                <a16:creationId xmlns:a16="http://schemas.microsoft.com/office/drawing/2014/main" id="{639C3016-521A-4E61-9657-E4BE9C4C55C6}"/>
              </a:ext>
            </a:extLst>
          </p:cNvPr>
          <p:cNvSpPr/>
          <p:nvPr/>
        </p:nvSpPr>
        <p:spPr>
          <a:xfrm>
            <a:off x="6184416" y="1826860"/>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grpSp>
        <p:nvGrpSpPr>
          <p:cNvPr id="37" name="Group 36">
            <a:extLst>
              <a:ext uri="{FF2B5EF4-FFF2-40B4-BE49-F238E27FC236}">
                <a16:creationId xmlns:a16="http://schemas.microsoft.com/office/drawing/2014/main" id="{E8119823-462B-4D93-BD0F-CA0D23813534}"/>
              </a:ext>
            </a:extLst>
          </p:cNvPr>
          <p:cNvGrpSpPr/>
          <p:nvPr/>
        </p:nvGrpSpPr>
        <p:grpSpPr>
          <a:xfrm>
            <a:off x="5891050" y="3889202"/>
            <a:ext cx="259660" cy="259660"/>
            <a:chOff x="2288721" y="2772229"/>
            <a:chExt cx="2471965" cy="2471965"/>
          </a:xfrm>
        </p:grpSpPr>
        <p:sp>
          <p:nvSpPr>
            <p:cNvPr id="38" name="Oval 37">
              <a:extLst>
                <a:ext uri="{FF2B5EF4-FFF2-40B4-BE49-F238E27FC236}">
                  <a16:creationId xmlns:a16="http://schemas.microsoft.com/office/drawing/2014/main" id="{6CDF5682-D201-48AA-B57B-E09FD5066B9E}"/>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29">
              <a:extLst>
                <a:ext uri="{FF2B5EF4-FFF2-40B4-BE49-F238E27FC236}">
                  <a16:creationId xmlns:a16="http://schemas.microsoft.com/office/drawing/2014/main" id="{4C327A7A-D416-46F1-8230-1EF76C8D85AC}"/>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44" name="Group 43">
            <a:extLst>
              <a:ext uri="{FF2B5EF4-FFF2-40B4-BE49-F238E27FC236}">
                <a16:creationId xmlns:a16="http://schemas.microsoft.com/office/drawing/2014/main" id="{3EFC824A-2360-4499-BF83-D0D8264EBAD3}"/>
              </a:ext>
            </a:extLst>
          </p:cNvPr>
          <p:cNvGrpSpPr/>
          <p:nvPr/>
        </p:nvGrpSpPr>
        <p:grpSpPr>
          <a:xfrm>
            <a:off x="6204855" y="3812319"/>
            <a:ext cx="3963022" cy="814766"/>
            <a:chOff x="1090766" y="688621"/>
            <a:chExt cx="3963022" cy="814766"/>
          </a:xfrm>
        </p:grpSpPr>
        <p:sp>
          <p:nvSpPr>
            <p:cNvPr id="45" name="Rectangle 44">
              <a:extLst>
                <a:ext uri="{FF2B5EF4-FFF2-40B4-BE49-F238E27FC236}">
                  <a16:creationId xmlns:a16="http://schemas.microsoft.com/office/drawing/2014/main" id="{436EA90C-D1ED-4607-B5EA-E1C1E4CCEA77}"/>
                </a:ext>
              </a:extLst>
            </p:cNvPr>
            <p:cNvSpPr/>
            <p:nvPr/>
          </p:nvSpPr>
          <p:spPr>
            <a:xfrm>
              <a:off x="1090766" y="688621"/>
              <a:ext cx="3153951"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46" name="Rectangle 45">
              <a:extLst>
                <a:ext uri="{FF2B5EF4-FFF2-40B4-BE49-F238E27FC236}">
                  <a16:creationId xmlns:a16="http://schemas.microsoft.com/office/drawing/2014/main" id="{7B90DF1C-F999-47D3-A1FA-9C5741121F08}"/>
                </a:ext>
              </a:extLst>
            </p:cNvPr>
            <p:cNvSpPr/>
            <p:nvPr/>
          </p:nvSpPr>
          <p:spPr>
            <a:xfrm>
              <a:off x="1090766" y="967856"/>
              <a:ext cx="3963022"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grpSp>
        <p:nvGrpSpPr>
          <p:cNvPr id="47" name="Group 46">
            <a:extLst>
              <a:ext uri="{FF2B5EF4-FFF2-40B4-BE49-F238E27FC236}">
                <a16:creationId xmlns:a16="http://schemas.microsoft.com/office/drawing/2014/main" id="{8D7E5179-BB8D-4992-BFFE-E5617085FBA5}"/>
              </a:ext>
            </a:extLst>
          </p:cNvPr>
          <p:cNvGrpSpPr/>
          <p:nvPr/>
        </p:nvGrpSpPr>
        <p:grpSpPr>
          <a:xfrm>
            <a:off x="5891050" y="5024997"/>
            <a:ext cx="259660" cy="259660"/>
            <a:chOff x="2288721" y="2772229"/>
            <a:chExt cx="2471965" cy="2471965"/>
          </a:xfrm>
        </p:grpSpPr>
        <p:sp>
          <p:nvSpPr>
            <p:cNvPr id="48" name="Oval 47">
              <a:extLst>
                <a:ext uri="{FF2B5EF4-FFF2-40B4-BE49-F238E27FC236}">
                  <a16:creationId xmlns:a16="http://schemas.microsoft.com/office/drawing/2014/main" id="{260C5E94-15E6-426B-98CD-7B3A9ADE942E}"/>
                </a:ext>
              </a:extLst>
            </p:cNvPr>
            <p:cNvSpPr/>
            <p:nvPr/>
          </p:nvSpPr>
          <p:spPr>
            <a:xfrm>
              <a:off x="2288721" y="2772229"/>
              <a:ext cx="2471965" cy="2471965"/>
            </a:xfrm>
            <a:prstGeom prst="ellips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29">
              <a:extLst>
                <a:ext uri="{FF2B5EF4-FFF2-40B4-BE49-F238E27FC236}">
                  <a16:creationId xmlns:a16="http://schemas.microsoft.com/office/drawing/2014/main" id="{A8F378F6-2577-4368-8E53-32F15A053C64}"/>
                </a:ext>
              </a:extLst>
            </p:cNvPr>
            <p:cNvSpPr>
              <a:spLocks/>
            </p:cNvSpPr>
            <p:nvPr/>
          </p:nvSpPr>
          <p:spPr bwMode="auto">
            <a:xfrm>
              <a:off x="2804183" y="3513718"/>
              <a:ext cx="1503332" cy="1160049"/>
            </a:xfrm>
            <a:custGeom>
              <a:avLst/>
              <a:gdLst>
                <a:gd name="T0" fmla="*/ 198196 w 59"/>
                <a:gd name="T1" fmla="*/ 41487 h 45"/>
                <a:gd name="T2" fmla="*/ 102515 w 59"/>
                <a:gd name="T3" fmla="*/ 134832 h 45"/>
                <a:gd name="T4" fmla="*/ 85429 w 59"/>
                <a:gd name="T5" fmla="*/ 152118 h 45"/>
                <a:gd name="T6" fmla="*/ 78595 w 59"/>
                <a:gd name="T7" fmla="*/ 155575 h 45"/>
                <a:gd name="T8" fmla="*/ 68343 w 59"/>
                <a:gd name="T9" fmla="*/ 152118 h 45"/>
                <a:gd name="T10" fmla="*/ 51258 w 59"/>
                <a:gd name="T11" fmla="*/ 134832 h 45"/>
                <a:gd name="T12" fmla="*/ 3417 w 59"/>
                <a:gd name="T13" fmla="*/ 89888 h 45"/>
                <a:gd name="T14" fmla="*/ 0 w 59"/>
                <a:gd name="T15" fmla="*/ 79516 h 45"/>
                <a:gd name="T16" fmla="*/ 3417 w 59"/>
                <a:gd name="T17" fmla="*/ 69144 h 45"/>
                <a:gd name="T18" fmla="*/ 20503 w 59"/>
                <a:gd name="T19" fmla="*/ 51858 h 45"/>
                <a:gd name="T20" fmla="*/ 30755 w 59"/>
                <a:gd name="T21" fmla="*/ 48401 h 45"/>
                <a:gd name="T22" fmla="*/ 37589 w 59"/>
                <a:gd name="T23" fmla="*/ 51858 h 45"/>
                <a:gd name="T24" fmla="*/ 78595 w 59"/>
                <a:gd name="T25" fmla="*/ 89888 h 45"/>
                <a:gd name="T26" fmla="*/ 160607 w 59"/>
                <a:gd name="T27" fmla="*/ 3457 h 45"/>
                <a:gd name="T28" fmla="*/ 170858 w 59"/>
                <a:gd name="T29" fmla="*/ 0 h 45"/>
                <a:gd name="T30" fmla="*/ 181110 w 59"/>
                <a:gd name="T31" fmla="*/ 3457 h 45"/>
                <a:gd name="T32" fmla="*/ 198196 w 59"/>
                <a:gd name="T33" fmla="*/ 24201 h 45"/>
                <a:gd name="T34" fmla="*/ 201613 w 59"/>
                <a:gd name="T35" fmla="*/ 31115 h 45"/>
                <a:gd name="T36" fmla="*/ 198196 w 59"/>
                <a:gd name="T37" fmla="*/ 41487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9" h="45">
                  <a:moveTo>
                    <a:pt x="58" y="12"/>
                  </a:moveTo>
                  <a:cubicBezTo>
                    <a:pt x="30" y="39"/>
                    <a:pt x="30" y="39"/>
                    <a:pt x="30" y="39"/>
                  </a:cubicBezTo>
                  <a:cubicBezTo>
                    <a:pt x="25" y="44"/>
                    <a:pt x="25" y="44"/>
                    <a:pt x="25" y="44"/>
                  </a:cubicBezTo>
                  <a:cubicBezTo>
                    <a:pt x="24" y="45"/>
                    <a:pt x="24" y="45"/>
                    <a:pt x="23" y="45"/>
                  </a:cubicBezTo>
                  <a:cubicBezTo>
                    <a:pt x="22" y="45"/>
                    <a:pt x="21" y="45"/>
                    <a:pt x="20" y="44"/>
                  </a:cubicBezTo>
                  <a:cubicBezTo>
                    <a:pt x="15" y="39"/>
                    <a:pt x="15" y="39"/>
                    <a:pt x="15" y="39"/>
                  </a:cubicBezTo>
                  <a:cubicBezTo>
                    <a:pt x="1" y="26"/>
                    <a:pt x="1" y="26"/>
                    <a:pt x="1" y="26"/>
                  </a:cubicBezTo>
                  <a:cubicBezTo>
                    <a:pt x="0" y="25"/>
                    <a:pt x="0" y="24"/>
                    <a:pt x="0" y="23"/>
                  </a:cubicBezTo>
                  <a:cubicBezTo>
                    <a:pt x="0" y="22"/>
                    <a:pt x="0" y="21"/>
                    <a:pt x="1" y="20"/>
                  </a:cubicBezTo>
                  <a:cubicBezTo>
                    <a:pt x="6" y="15"/>
                    <a:pt x="6" y="15"/>
                    <a:pt x="6" y="15"/>
                  </a:cubicBezTo>
                  <a:cubicBezTo>
                    <a:pt x="7" y="14"/>
                    <a:pt x="8" y="14"/>
                    <a:pt x="9" y="14"/>
                  </a:cubicBezTo>
                  <a:cubicBezTo>
                    <a:pt x="10" y="14"/>
                    <a:pt x="11" y="14"/>
                    <a:pt x="11" y="15"/>
                  </a:cubicBezTo>
                  <a:cubicBezTo>
                    <a:pt x="23" y="26"/>
                    <a:pt x="23" y="26"/>
                    <a:pt x="23" y="26"/>
                  </a:cubicBezTo>
                  <a:cubicBezTo>
                    <a:pt x="47" y="1"/>
                    <a:pt x="47" y="1"/>
                    <a:pt x="47" y="1"/>
                  </a:cubicBezTo>
                  <a:cubicBezTo>
                    <a:pt x="48" y="1"/>
                    <a:pt x="49" y="0"/>
                    <a:pt x="50" y="0"/>
                  </a:cubicBezTo>
                  <a:cubicBezTo>
                    <a:pt x="51" y="0"/>
                    <a:pt x="52" y="1"/>
                    <a:pt x="53" y="1"/>
                  </a:cubicBezTo>
                  <a:cubicBezTo>
                    <a:pt x="58" y="7"/>
                    <a:pt x="58" y="7"/>
                    <a:pt x="58" y="7"/>
                  </a:cubicBezTo>
                  <a:cubicBezTo>
                    <a:pt x="58" y="7"/>
                    <a:pt x="59" y="8"/>
                    <a:pt x="59" y="9"/>
                  </a:cubicBezTo>
                  <a:cubicBezTo>
                    <a:pt x="59" y="10"/>
                    <a:pt x="58" y="11"/>
                    <a:pt x="58" y="12"/>
                  </a:cubicBezTo>
                  <a:close/>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grpSp>
      <p:grpSp>
        <p:nvGrpSpPr>
          <p:cNvPr id="50" name="Group 49">
            <a:extLst>
              <a:ext uri="{FF2B5EF4-FFF2-40B4-BE49-F238E27FC236}">
                <a16:creationId xmlns:a16="http://schemas.microsoft.com/office/drawing/2014/main" id="{B3CA634A-6A47-432B-849A-803B0997D6F7}"/>
              </a:ext>
            </a:extLst>
          </p:cNvPr>
          <p:cNvGrpSpPr/>
          <p:nvPr/>
        </p:nvGrpSpPr>
        <p:grpSpPr>
          <a:xfrm>
            <a:off x="6204855" y="4948114"/>
            <a:ext cx="3840739" cy="814766"/>
            <a:chOff x="1090766" y="688621"/>
            <a:chExt cx="3840739" cy="814766"/>
          </a:xfrm>
        </p:grpSpPr>
        <p:sp>
          <p:nvSpPr>
            <p:cNvPr id="51" name="Rectangle 50">
              <a:extLst>
                <a:ext uri="{FF2B5EF4-FFF2-40B4-BE49-F238E27FC236}">
                  <a16:creationId xmlns:a16="http://schemas.microsoft.com/office/drawing/2014/main" id="{226B2518-CDAA-45B6-97C7-72142C2DB918}"/>
                </a:ext>
              </a:extLst>
            </p:cNvPr>
            <p:cNvSpPr/>
            <p:nvPr/>
          </p:nvSpPr>
          <p:spPr>
            <a:xfrm>
              <a:off x="1090766" y="688621"/>
              <a:ext cx="3443548" cy="368049"/>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Your Title Text Here</a:t>
              </a:r>
            </a:p>
          </p:txBody>
        </p:sp>
        <p:sp>
          <p:nvSpPr>
            <p:cNvPr id="52" name="Rectangle 51">
              <a:extLst>
                <a:ext uri="{FF2B5EF4-FFF2-40B4-BE49-F238E27FC236}">
                  <a16:creationId xmlns:a16="http://schemas.microsoft.com/office/drawing/2014/main" id="{E0CBE958-80A3-47E6-B81E-4A4C263DB2D4}"/>
                </a:ext>
              </a:extLst>
            </p:cNvPr>
            <p:cNvSpPr/>
            <p:nvPr/>
          </p:nvSpPr>
          <p:spPr>
            <a:xfrm>
              <a:off x="1090766" y="967856"/>
              <a:ext cx="3840739" cy="535531"/>
            </a:xfrm>
            <a:prstGeom prst="rect">
              <a:avLst/>
            </a:prstGeom>
          </p:spPr>
          <p:txBody>
            <a:bodyPr wrap="square">
              <a:spAutoFit/>
            </a:bodyPr>
            <a:lstStyle/>
            <a:p>
              <a:pPr>
                <a:lnSpc>
                  <a:spcPct val="120000"/>
                </a:lnSpc>
              </a:pPr>
              <a:r>
                <a:rPr lang="id-ID" sz="1200" dirty="0">
                  <a:solidFill>
                    <a:schemeClr val="bg1">
                      <a:lumMod val="65000"/>
                    </a:schemeClr>
                  </a:solidFill>
                  <a:cs typeface="Segoe UI Light" panose="020B0502040204020203" pitchFamily="34" charset="0"/>
                </a:rPr>
                <a:t>The quick, brown fox jumps over a lazy dog. DJs flock by when MTV ax quiz prog. </a:t>
              </a:r>
              <a:endParaRPr lang="en-US" sz="1200" dirty="0">
                <a:solidFill>
                  <a:schemeClr val="bg1">
                    <a:lumMod val="65000"/>
                  </a:schemeClr>
                </a:solidFill>
                <a:cs typeface="Segoe UI Light" panose="020B0502040204020203" pitchFamily="34" charset="0"/>
              </a:endParaRPr>
            </a:p>
          </p:txBody>
        </p:sp>
      </p:grpSp>
    </p:spTree>
    <p:extLst>
      <p:ext uri="{BB962C8B-B14F-4D97-AF65-F5344CB8AC3E}">
        <p14:creationId xmlns:p14="http://schemas.microsoft.com/office/powerpoint/2010/main" val="4168505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1245165" y="4574549"/>
            <a:ext cx="5269658" cy="1288323"/>
            <a:chOff x="6171430" y="3927662"/>
            <a:chExt cx="5269658" cy="1288323"/>
          </a:xfrm>
        </p:grpSpPr>
        <p:sp>
          <p:nvSpPr>
            <p:cNvPr id="43" name="Arrow: Pentagon 42"/>
            <p:cNvSpPr/>
            <p:nvPr/>
          </p:nvSpPr>
          <p:spPr>
            <a:xfrm>
              <a:off x="6171430" y="3927662"/>
              <a:ext cx="5269658" cy="1288323"/>
            </a:xfrm>
            <a:prstGeom prst="homePlate">
              <a:avLst/>
            </a:prstGeom>
            <a:gradFill>
              <a:gsLst>
                <a:gs pos="80000">
                  <a:schemeClr val="accent4"/>
                </a:gs>
                <a:gs pos="100000">
                  <a:schemeClr val="accent4">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7056897" y="4303323"/>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6" name="Group 55"/>
          <p:cNvGrpSpPr/>
          <p:nvPr/>
        </p:nvGrpSpPr>
        <p:grpSpPr>
          <a:xfrm>
            <a:off x="1853472" y="3593257"/>
            <a:ext cx="4912523" cy="1104696"/>
            <a:chOff x="6149072" y="2827223"/>
            <a:chExt cx="4912523" cy="1104696"/>
          </a:xfrm>
        </p:grpSpPr>
        <p:sp>
          <p:nvSpPr>
            <p:cNvPr id="42" name="Arrow: Pentagon 41"/>
            <p:cNvSpPr/>
            <p:nvPr/>
          </p:nvSpPr>
          <p:spPr>
            <a:xfrm>
              <a:off x="6149072" y="2827223"/>
              <a:ext cx="4912523" cy="1104696"/>
            </a:xfrm>
            <a:prstGeom prst="homePlate">
              <a:avLst/>
            </a:prstGeom>
            <a:gradFill>
              <a:gsLst>
                <a:gs pos="80000">
                  <a:schemeClr val="accent3"/>
                </a:gs>
                <a:gs pos="100000">
                  <a:schemeClr val="accent3">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7046518" y="3119968"/>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5" name="Group 54"/>
          <p:cNvGrpSpPr/>
          <p:nvPr/>
        </p:nvGrpSpPr>
        <p:grpSpPr>
          <a:xfrm>
            <a:off x="2378096" y="2768912"/>
            <a:ext cx="4754895" cy="902154"/>
            <a:chOff x="6277731" y="1926625"/>
            <a:chExt cx="4754895" cy="902154"/>
          </a:xfrm>
        </p:grpSpPr>
        <p:sp>
          <p:nvSpPr>
            <p:cNvPr id="41" name="Arrow: Pentagon 40"/>
            <p:cNvSpPr/>
            <p:nvPr/>
          </p:nvSpPr>
          <p:spPr>
            <a:xfrm>
              <a:off x="6277731" y="1926625"/>
              <a:ext cx="4754895" cy="902154"/>
            </a:xfrm>
            <a:prstGeom prst="homePlate">
              <a:avLst/>
            </a:prstGeom>
            <a:gradFill>
              <a:gsLst>
                <a:gs pos="80000">
                  <a:schemeClr val="accent2"/>
                </a:gs>
                <a:gs pos="100000">
                  <a:schemeClr val="accent2">
                    <a:lumMod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7113694" y="2127526"/>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4" name="Group 53"/>
          <p:cNvGrpSpPr/>
          <p:nvPr/>
        </p:nvGrpSpPr>
        <p:grpSpPr>
          <a:xfrm>
            <a:off x="2825105" y="2132811"/>
            <a:ext cx="4392828" cy="689719"/>
            <a:chOff x="6110514" y="1237040"/>
            <a:chExt cx="4392828" cy="689719"/>
          </a:xfrm>
        </p:grpSpPr>
        <p:sp>
          <p:nvSpPr>
            <p:cNvPr id="40" name="Arrow: Pentagon 39"/>
            <p:cNvSpPr/>
            <p:nvPr/>
          </p:nvSpPr>
          <p:spPr>
            <a:xfrm>
              <a:off x="6110514" y="1237040"/>
              <a:ext cx="4392828" cy="689719"/>
            </a:xfrm>
            <a:prstGeom prst="homePlate">
              <a:avLst/>
            </a:prstGeom>
            <a:gradFill flip="none" rotWithShape="1">
              <a:gsLst>
                <a:gs pos="8000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p:cNvSpPr/>
            <p:nvPr/>
          </p:nvSpPr>
          <p:spPr>
            <a:xfrm>
              <a:off x="6770771" y="1307997"/>
              <a:ext cx="3180060" cy="520784"/>
            </a:xfrm>
            <a:prstGeom prst="rect">
              <a:avLst/>
            </a:prstGeom>
          </p:spPr>
          <p:txBody>
            <a:bodyPr wrap="square">
              <a:spAutoFit/>
            </a:bodyPr>
            <a:lstStyle/>
            <a:p>
              <a:pPr>
                <a:lnSpc>
                  <a:spcPct val="120000"/>
                </a:lnSpc>
              </a:pPr>
              <a:r>
                <a:rPr lang="id-ID" sz="1200" dirty="0">
                  <a:solidFill>
                    <a:schemeClr val="bg1"/>
                  </a:solidFill>
                  <a:cs typeface="Segoe UI Light" panose="020B0502040204020203" pitchFamily="34" charset="0"/>
                </a:rPr>
                <a:t>The quick, brown fox jumps over a lazy dog. DJs flock by when MTV ax quiz prog. </a:t>
              </a:r>
              <a:endParaRPr lang="en-US" sz="1200" dirty="0">
                <a:solidFill>
                  <a:schemeClr val="bg1"/>
                </a:solidFill>
                <a:cs typeface="Segoe UI Light" panose="020B0502040204020203" pitchFamily="34" charset="0"/>
              </a:endParaRPr>
            </a:p>
          </p:txBody>
        </p:sp>
      </p:grpSp>
      <p:grpSp>
        <p:nvGrpSpPr>
          <p:cNvPr id="53" name="Group 52"/>
          <p:cNvGrpSpPr/>
          <p:nvPr/>
        </p:nvGrpSpPr>
        <p:grpSpPr>
          <a:xfrm rot="1607132">
            <a:off x="1100646" y="1619461"/>
            <a:ext cx="1389627" cy="4981423"/>
            <a:chOff x="5246624" y="1118143"/>
            <a:chExt cx="1389627" cy="4981423"/>
          </a:xfrm>
        </p:grpSpPr>
        <p:grpSp>
          <p:nvGrpSpPr>
            <p:cNvPr id="11" name="Group 10"/>
            <p:cNvGrpSpPr/>
            <p:nvPr/>
          </p:nvGrpSpPr>
          <p:grpSpPr>
            <a:xfrm>
              <a:off x="5246624" y="1118143"/>
              <a:ext cx="1389627" cy="4981423"/>
              <a:chOff x="8521317" y="1018404"/>
              <a:chExt cx="1389627" cy="4981423"/>
            </a:xfrm>
          </p:grpSpPr>
          <p:grpSp>
            <p:nvGrpSpPr>
              <p:cNvPr id="12" name="Group 11"/>
              <p:cNvGrpSpPr/>
              <p:nvPr/>
            </p:nvGrpSpPr>
            <p:grpSpPr>
              <a:xfrm>
                <a:off x="8521317" y="3671326"/>
                <a:ext cx="1389627" cy="2328501"/>
                <a:chOff x="7705391" y="3488446"/>
                <a:chExt cx="1389627" cy="2328501"/>
              </a:xfrm>
            </p:grpSpPr>
            <p:sp>
              <p:nvSpPr>
                <p:cNvPr id="33" name="Freeform 7"/>
                <p:cNvSpPr>
                  <a:spLocks/>
                </p:cNvSpPr>
                <p:nvPr/>
              </p:nvSpPr>
              <p:spPr bwMode="auto">
                <a:xfrm rot="16201596">
                  <a:off x="8173758" y="3020183"/>
                  <a:ext cx="440841" cy="137736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34" name="Group 33"/>
                <p:cNvGrpSpPr/>
                <p:nvPr/>
              </p:nvGrpSpPr>
              <p:grpSpPr>
                <a:xfrm>
                  <a:off x="7705391" y="3646469"/>
                  <a:ext cx="1389627" cy="2170478"/>
                  <a:chOff x="2219264" y="4219156"/>
                  <a:chExt cx="1389627" cy="2170478"/>
                </a:xfrm>
              </p:grpSpPr>
              <p:sp>
                <p:nvSpPr>
                  <p:cNvPr id="35" name="Freeform 8"/>
                  <p:cNvSpPr>
                    <a:spLocks/>
                  </p:cNvSpPr>
                  <p:nvPr/>
                </p:nvSpPr>
                <p:spPr bwMode="auto">
                  <a:xfrm rot="16201596">
                    <a:off x="2390306" y="5171048"/>
                    <a:ext cx="1047544" cy="1389627"/>
                  </a:xfrm>
                  <a:custGeom>
                    <a:avLst/>
                    <a:gdLst>
                      <a:gd name="T0" fmla="*/ 793 w 939"/>
                      <a:gd name="T1" fmla="*/ 650 h 650"/>
                      <a:gd name="T2" fmla="*/ 0 w 939"/>
                      <a:gd name="T3" fmla="*/ 326 h 650"/>
                      <a:gd name="T4" fmla="*/ 793 w 939"/>
                      <a:gd name="T5" fmla="*/ 0 h 650"/>
                      <a:gd name="T6" fmla="*/ 939 w 939"/>
                      <a:gd name="T7" fmla="*/ 0 h 650"/>
                      <a:gd name="T8" fmla="*/ 939 w 939"/>
                      <a:gd name="T9" fmla="*/ 650 h 650"/>
                      <a:gd name="T10" fmla="*/ 793 w 939"/>
                      <a:gd name="T11" fmla="*/ 650 h 650"/>
                    </a:gdLst>
                    <a:ahLst/>
                    <a:cxnLst>
                      <a:cxn ang="0">
                        <a:pos x="T0" y="T1"/>
                      </a:cxn>
                      <a:cxn ang="0">
                        <a:pos x="T2" y="T3"/>
                      </a:cxn>
                      <a:cxn ang="0">
                        <a:pos x="T4" y="T5"/>
                      </a:cxn>
                      <a:cxn ang="0">
                        <a:pos x="T6" y="T7"/>
                      </a:cxn>
                      <a:cxn ang="0">
                        <a:pos x="T8" y="T9"/>
                      </a:cxn>
                      <a:cxn ang="0">
                        <a:pos x="T10" y="T11"/>
                      </a:cxn>
                    </a:cxnLst>
                    <a:rect l="0" t="0" r="r" b="b"/>
                    <a:pathLst>
                      <a:path w="939" h="650">
                        <a:moveTo>
                          <a:pt x="793" y="650"/>
                        </a:moveTo>
                        <a:lnTo>
                          <a:pt x="0" y="326"/>
                        </a:lnTo>
                        <a:lnTo>
                          <a:pt x="793" y="0"/>
                        </a:lnTo>
                        <a:lnTo>
                          <a:pt x="939" y="0"/>
                        </a:lnTo>
                        <a:lnTo>
                          <a:pt x="939" y="650"/>
                        </a:lnTo>
                        <a:lnTo>
                          <a:pt x="793" y="650"/>
                        </a:lnTo>
                        <a:close/>
                      </a:path>
                    </a:pathLst>
                  </a:custGeom>
                  <a:gradFill flip="none" rotWithShape="1">
                    <a:gsLst>
                      <a:gs pos="0">
                        <a:srgbClr val="F7CBA0"/>
                      </a:gs>
                      <a:gs pos="50000">
                        <a:srgbClr val="845434"/>
                      </a:gs>
                      <a:gs pos="100000">
                        <a:srgbClr val="F7CBA0"/>
                      </a:gs>
                    </a:gsLst>
                    <a:lin ang="16200000" scaled="1"/>
                    <a:tileRect/>
                  </a:gra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36" name="Freeform 11"/>
                  <p:cNvSpPr>
                    <a:spLocks/>
                  </p:cNvSpPr>
                  <p:nvPr/>
                </p:nvSpPr>
                <p:spPr bwMode="auto">
                  <a:xfrm rot="16201596">
                    <a:off x="2725889" y="4709571"/>
                    <a:ext cx="1369956" cy="395411"/>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 name="connsiteX0" fmla="*/ 9973 w 11184"/>
                      <a:gd name="connsiteY0" fmla="*/ 0 h 10000"/>
                      <a:gd name="connsiteX1" fmla="*/ 857 w 11184"/>
                      <a:gd name="connsiteY1" fmla="*/ 0 h 10000"/>
                      <a:gd name="connsiteX2" fmla="*/ 318 w 11184"/>
                      <a:gd name="connsiteY2" fmla="*/ 1538 h 10000"/>
                      <a:gd name="connsiteX3" fmla="*/ 81 w 11184"/>
                      <a:gd name="connsiteY3" fmla="*/ 3516 h 10000"/>
                      <a:gd name="connsiteX4" fmla="*/ 81 w 11184"/>
                      <a:gd name="connsiteY4" fmla="*/ 6593 h 10000"/>
                      <a:gd name="connsiteX5" fmla="*/ 318 w 11184"/>
                      <a:gd name="connsiteY5" fmla="*/ 8462 h 10000"/>
                      <a:gd name="connsiteX6" fmla="*/ 857 w 11184"/>
                      <a:gd name="connsiteY6" fmla="*/ 10000 h 10000"/>
                      <a:gd name="connsiteX7" fmla="*/ 11184 w 11184"/>
                      <a:gd name="connsiteY7" fmla="*/ 9894 h 10000"/>
                      <a:gd name="connsiteX8" fmla="*/ 9973 w 1118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4" h="10000">
                        <a:moveTo>
                          <a:pt x="9973" y="0"/>
                        </a:moveTo>
                        <a:lnTo>
                          <a:pt x="857" y="0"/>
                        </a:lnTo>
                        <a:cubicBezTo>
                          <a:pt x="663" y="0"/>
                          <a:pt x="426" y="659"/>
                          <a:pt x="318" y="1538"/>
                        </a:cubicBezTo>
                        <a:lnTo>
                          <a:pt x="81" y="3516"/>
                        </a:lnTo>
                        <a:cubicBezTo>
                          <a:pt x="-27" y="4396"/>
                          <a:pt x="-27" y="5714"/>
                          <a:pt x="81" y="6593"/>
                        </a:cubicBezTo>
                        <a:lnTo>
                          <a:pt x="318" y="8462"/>
                        </a:lnTo>
                        <a:cubicBezTo>
                          <a:pt x="426" y="9341"/>
                          <a:pt x="663" y="10000"/>
                          <a:pt x="857" y="10000"/>
                        </a:cubicBezTo>
                        <a:cubicBezTo>
                          <a:pt x="9973" y="10000"/>
                          <a:pt x="11184" y="9894"/>
                          <a:pt x="11184" y="9894"/>
                        </a:cubicBezTo>
                        <a:lnTo>
                          <a:pt x="9973" y="0"/>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7" name="Freeform 22"/>
                  <p:cNvSpPr>
                    <a:spLocks/>
                  </p:cNvSpPr>
                  <p:nvPr/>
                </p:nvSpPr>
                <p:spPr bwMode="auto">
                  <a:xfrm rot="16201596">
                    <a:off x="2767556" y="6013189"/>
                    <a:ext cx="301210" cy="451677"/>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8" name="Freeform 11"/>
                  <p:cNvSpPr>
                    <a:spLocks/>
                  </p:cNvSpPr>
                  <p:nvPr/>
                </p:nvSpPr>
                <p:spPr bwMode="auto">
                  <a:xfrm rot="5398404" flipH="1">
                    <a:off x="1732311" y="4706428"/>
                    <a:ext cx="1369956" cy="395411"/>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 name="connsiteX0" fmla="*/ 9973 w 11184"/>
                      <a:gd name="connsiteY0" fmla="*/ 0 h 10000"/>
                      <a:gd name="connsiteX1" fmla="*/ 857 w 11184"/>
                      <a:gd name="connsiteY1" fmla="*/ 0 h 10000"/>
                      <a:gd name="connsiteX2" fmla="*/ 318 w 11184"/>
                      <a:gd name="connsiteY2" fmla="*/ 1538 h 10000"/>
                      <a:gd name="connsiteX3" fmla="*/ 81 w 11184"/>
                      <a:gd name="connsiteY3" fmla="*/ 3516 h 10000"/>
                      <a:gd name="connsiteX4" fmla="*/ 81 w 11184"/>
                      <a:gd name="connsiteY4" fmla="*/ 6593 h 10000"/>
                      <a:gd name="connsiteX5" fmla="*/ 318 w 11184"/>
                      <a:gd name="connsiteY5" fmla="*/ 8462 h 10000"/>
                      <a:gd name="connsiteX6" fmla="*/ 857 w 11184"/>
                      <a:gd name="connsiteY6" fmla="*/ 10000 h 10000"/>
                      <a:gd name="connsiteX7" fmla="*/ 11184 w 11184"/>
                      <a:gd name="connsiteY7" fmla="*/ 9894 h 10000"/>
                      <a:gd name="connsiteX8" fmla="*/ 9973 w 1118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184" h="10000">
                        <a:moveTo>
                          <a:pt x="9973" y="0"/>
                        </a:moveTo>
                        <a:lnTo>
                          <a:pt x="857" y="0"/>
                        </a:lnTo>
                        <a:cubicBezTo>
                          <a:pt x="663" y="0"/>
                          <a:pt x="426" y="659"/>
                          <a:pt x="318" y="1538"/>
                        </a:cubicBezTo>
                        <a:lnTo>
                          <a:pt x="81" y="3516"/>
                        </a:lnTo>
                        <a:cubicBezTo>
                          <a:pt x="-27" y="4396"/>
                          <a:pt x="-27" y="5714"/>
                          <a:pt x="81" y="6593"/>
                        </a:cubicBezTo>
                        <a:lnTo>
                          <a:pt x="318" y="8462"/>
                        </a:lnTo>
                        <a:cubicBezTo>
                          <a:pt x="426" y="9341"/>
                          <a:pt x="663" y="10000"/>
                          <a:pt x="857" y="10000"/>
                        </a:cubicBezTo>
                        <a:cubicBezTo>
                          <a:pt x="9973" y="10000"/>
                          <a:pt x="11184" y="9894"/>
                          <a:pt x="11184" y="9894"/>
                        </a:cubicBezTo>
                        <a:lnTo>
                          <a:pt x="9973" y="0"/>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9" name="Freeform 10"/>
                  <p:cNvSpPr>
                    <a:spLocks/>
                  </p:cNvSpPr>
                  <p:nvPr/>
                </p:nvSpPr>
                <p:spPr bwMode="auto">
                  <a:xfrm rot="16201596">
                    <a:off x="2303721" y="4682187"/>
                    <a:ext cx="1224924" cy="601362"/>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3" name="Group 12"/>
              <p:cNvGrpSpPr/>
              <p:nvPr/>
            </p:nvGrpSpPr>
            <p:grpSpPr>
              <a:xfrm>
                <a:off x="8638003" y="2590710"/>
                <a:ext cx="1160465" cy="1352605"/>
                <a:chOff x="6900741" y="2050150"/>
                <a:chExt cx="1076488" cy="1254724"/>
              </a:xfrm>
            </p:grpSpPr>
            <p:sp>
              <p:nvSpPr>
                <p:cNvPr id="28"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29" name="Group 28"/>
                <p:cNvGrpSpPr/>
                <p:nvPr/>
              </p:nvGrpSpPr>
              <p:grpSpPr>
                <a:xfrm>
                  <a:off x="6900922" y="2170097"/>
                  <a:ext cx="1076036" cy="1134777"/>
                  <a:chOff x="4238881" y="2475974"/>
                  <a:chExt cx="1076036" cy="1134777"/>
                </a:xfrm>
              </p:grpSpPr>
              <p:sp>
                <p:nvSpPr>
                  <p:cNvPr id="30" name="Rectangle 13"/>
                  <p:cNvSpPr>
                    <a:spLocks noChangeArrowheads="1"/>
                  </p:cNvSpPr>
                  <p:nvPr/>
                </p:nvSpPr>
                <p:spPr bwMode="auto">
                  <a:xfrm rot="16201596">
                    <a:off x="4270569" y="2854858"/>
                    <a:ext cx="1015768" cy="480722"/>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31" name="Rectangle 14"/>
                  <p:cNvSpPr>
                    <a:spLocks noChangeArrowheads="1"/>
                  </p:cNvSpPr>
                  <p:nvPr/>
                </p:nvSpPr>
                <p:spPr bwMode="auto">
                  <a:xfrm rot="16201596">
                    <a:off x="4603733" y="2899567"/>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32" name="Rectangle 14"/>
                  <p:cNvSpPr>
                    <a:spLocks noChangeArrowheads="1"/>
                  </p:cNvSpPr>
                  <p:nvPr/>
                </p:nvSpPr>
                <p:spPr bwMode="auto">
                  <a:xfrm rot="5398404" flipH="1">
                    <a:off x="3826405" y="2888450"/>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3">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4" name="Group 13"/>
              <p:cNvGrpSpPr/>
              <p:nvPr/>
            </p:nvGrpSpPr>
            <p:grpSpPr>
              <a:xfrm>
                <a:off x="8755378" y="1723933"/>
                <a:ext cx="925715" cy="1072416"/>
                <a:chOff x="6900741" y="2050150"/>
                <a:chExt cx="1076488" cy="1247083"/>
              </a:xfrm>
            </p:grpSpPr>
            <p:sp>
              <p:nvSpPr>
                <p:cNvPr id="23"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24" name="Group 23"/>
                <p:cNvGrpSpPr/>
                <p:nvPr/>
              </p:nvGrpSpPr>
              <p:grpSpPr>
                <a:xfrm>
                  <a:off x="6900921" y="2170098"/>
                  <a:ext cx="1076038" cy="1127135"/>
                  <a:chOff x="4238880" y="2475975"/>
                  <a:chExt cx="1076038" cy="1127135"/>
                </a:xfrm>
              </p:grpSpPr>
              <p:sp>
                <p:nvSpPr>
                  <p:cNvPr id="25" name="Rectangle 13"/>
                  <p:cNvSpPr>
                    <a:spLocks noChangeArrowheads="1"/>
                  </p:cNvSpPr>
                  <p:nvPr/>
                </p:nvSpPr>
                <p:spPr bwMode="auto">
                  <a:xfrm rot="16201596">
                    <a:off x="4270569" y="2854858"/>
                    <a:ext cx="1015768" cy="480722"/>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26" name="Rectangle 14"/>
                  <p:cNvSpPr>
                    <a:spLocks noChangeArrowheads="1"/>
                  </p:cNvSpPr>
                  <p:nvPr/>
                </p:nvSpPr>
                <p:spPr bwMode="auto">
                  <a:xfrm rot="16201596">
                    <a:off x="4603734" y="2891926"/>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7" name="Rectangle 14"/>
                  <p:cNvSpPr>
                    <a:spLocks noChangeArrowheads="1"/>
                  </p:cNvSpPr>
                  <p:nvPr/>
                </p:nvSpPr>
                <p:spPr bwMode="auto">
                  <a:xfrm rot="5398404" flipH="1">
                    <a:off x="3826404" y="2888451"/>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grpSp>
            <p:nvGrpSpPr>
              <p:cNvPr id="15" name="Group 14"/>
              <p:cNvGrpSpPr/>
              <p:nvPr/>
            </p:nvGrpSpPr>
            <p:grpSpPr>
              <a:xfrm>
                <a:off x="8842215" y="1018404"/>
                <a:ext cx="752041" cy="871219"/>
                <a:chOff x="8026289" y="835524"/>
                <a:chExt cx="752041" cy="871219"/>
              </a:xfrm>
            </p:grpSpPr>
            <p:grpSp>
              <p:nvGrpSpPr>
                <p:cNvPr id="16" name="Group 15"/>
                <p:cNvGrpSpPr/>
                <p:nvPr/>
              </p:nvGrpSpPr>
              <p:grpSpPr>
                <a:xfrm>
                  <a:off x="8026289" y="835524"/>
                  <a:ext cx="752041" cy="871219"/>
                  <a:chOff x="6900741" y="2050150"/>
                  <a:chExt cx="1076488" cy="1247083"/>
                </a:xfrm>
              </p:grpSpPr>
              <p:sp>
                <p:nvSpPr>
                  <p:cNvPr id="18" name="Freeform 7"/>
                  <p:cNvSpPr>
                    <a:spLocks/>
                  </p:cNvSpPr>
                  <p:nvPr/>
                </p:nvSpPr>
                <p:spPr bwMode="auto">
                  <a:xfrm rot="16201596">
                    <a:off x="7266714" y="1684177"/>
                    <a:ext cx="344541" cy="107648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rgbClr val="BBA17C"/>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nvGrpSpPr>
                  <p:cNvPr id="19" name="Group 18"/>
                  <p:cNvGrpSpPr/>
                  <p:nvPr/>
                </p:nvGrpSpPr>
                <p:grpSpPr>
                  <a:xfrm>
                    <a:off x="6900921" y="2170098"/>
                    <a:ext cx="1076038" cy="1127135"/>
                    <a:chOff x="4238880" y="2475975"/>
                    <a:chExt cx="1076038" cy="1127135"/>
                  </a:xfrm>
                </p:grpSpPr>
                <p:sp>
                  <p:nvSpPr>
                    <p:cNvPr id="20" name="Rectangle 13"/>
                    <p:cNvSpPr>
                      <a:spLocks noChangeArrowheads="1"/>
                    </p:cNvSpPr>
                    <p:nvPr/>
                  </p:nvSpPr>
                  <p:spPr bwMode="auto">
                    <a:xfrm rot="16201596">
                      <a:off x="4270569" y="2854858"/>
                      <a:ext cx="1015768" cy="480722"/>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Rectangle 14"/>
                    <p:cNvSpPr>
                      <a:spLocks noChangeArrowheads="1"/>
                    </p:cNvSpPr>
                    <p:nvPr/>
                  </p:nvSpPr>
                  <p:spPr bwMode="auto">
                    <a:xfrm rot="16201596">
                      <a:off x="4603734" y="2891926"/>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2" name="Rectangle 14"/>
                    <p:cNvSpPr>
                      <a:spLocks noChangeArrowheads="1"/>
                    </p:cNvSpPr>
                    <p:nvPr/>
                  </p:nvSpPr>
                  <p:spPr bwMode="auto">
                    <a:xfrm rot="5398404" flipH="1">
                      <a:off x="3826404" y="2888451"/>
                      <a:ext cx="1123660" cy="298708"/>
                    </a:xfrm>
                    <a:custGeom>
                      <a:avLst/>
                      <a:gdLst>
                        <a:gd name="connsiteX0" fmla="*/ 0 w 1015883"/>
                        <a:gd name="connsiteY0" fmla="*/ 0 h 298766"/>
                        <a:gd name="connsiteX1" fmla="*/ 1015883 w 1015883"/>
                        <a:gd name="connsiteY1" fmla="*/ 0 h 298766"/>
                        <a:gd name="connsiteX2" fmla="*/ 1015883 w 1015883"/>
                        <a:gd name="connsiteY2" fmla="*/ 298766 h 298766"/>
                        <a:gd name="connsiteX3" fmla="*/ 0 w 1015883"/>
                        <a:gd name="connsiteY3" fmla="*/ 298766 h 298766"/>
                        <a:gd name="connsiteX4" fmla="*/ 0 w 1015883"/>
                        <a:gd name="connsiteY4" fmla="*/ 0 h 298766"/>
                        <a:gd name="connsiteX0" fmla="*/ 0 w 1015883"/>
                        <a:gd name="connsiteY0" fmla="*/ 0 h 309052"/>
                        <a:gd name="connsiteX1" fmla="*/ 1015883 w 1015883"/>
                        <a:gd name="connsiteY1" fmla="*/ 0 h 309052"/>
                        <a:gd name="connsiteX2" fmla="*/ 1015883 w 1015883"/>
                        <a:gd name="connsiteY2" fmla="*/ 298766 h 309052"/>
                        <a:gd name="connsiteX3" fmla="*/ 309441 w 1015883"/>
                        <a:gd name="connsiteY3" fmla="*/ 309052 h 309052"/>
                        <a:gd name="connsiteX4" fmla="*/ 0 w 1015883"/>
                        <a:gd name="connsiteY4" fmla="*/ 0 h 309052"/>
                        <a:gd name="connsiteX0" fmla="*/ 0 w 1015883"/>
                        <a:gd name="connsiteY0" fmla="*/ 0 h 298766"/>
                        <a:gd name="connsiteX1" fmla="*/ 1015883 w 1015883"/>
                        <a:gd name="connsiteY1" fmla="*/ 0 h 298766"/>
                        <a:gd name="connsiteX2" fmla="*/ 1015883 w 1015883"/>
                        <a:gd name="connsiteY2" fmla="*/ 298766 h 298766"/>
                        <a:gd name="connsiteX3" fmla="*/ 125166 w 1015883"/>
                        <a:gd name="connsiteY3" fmla="*/ 298708 h 298766"/>
                        <a:gd name="connsiteX4" fmla="*/ 0 w 1015883"/>
                        <a:gd name="connsiteY4" fmla="*/ 0 h 298766"/>
                        <a:gd name="connsiteX0" fmla="*/ 0 w 1123660"/>
                        <a:gd name="connsiteY0" fmla="*/ 0 h 298708"/>
                        <a:gd name="connsiteX1" fmla="*/ 1015883 w 1123660"/>
                        <a:gd name="connsiteY1" fmla="*/ 0 h 298708"/>
                        <a:gd name="connsiteX2" fmla="*/ 1123660 w 1123660"/>
                        <a:gd name="connsiteY2" fmla="*/ 291762 h 298708"/>
                        <a:gd name="connsiteX3" fmla="*/ 125166 w 1123660"/>
                        <a:gd name="connsiteY3" fmla="*/ 298708 h 298708"/>
                        <a:gd name="connsiteX4" fmla="*/ 0 w 1123660"/>
                        <a:gd name="connsiteY4" fmla="*/ 0 h 29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3660" h="298708">
                          <a:moveTo>
                            <a:pt x="0" y="0"/>
                          </a:moveTo>
                          <a:lnTo>
                            <a:pt x="1015883" y="0"/>
                          </a:lnTo>
                          <a:lnTo>
                            <a:pt x="1123660" y="291762"/>
                          </a:lnTo>
                          <a:lnTo>
                            <a:pt x="125166" y="298708"/>
                          </a:lnTo>
                          <a:lnTo>
                            <a:pt x="0" y="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sp>
              <p:nvSpPr>
                <p:cNvPr id="17" name="Oval 21"/>
                <p:cNvSpPr>
                  <a:spLocks noChangeArrowheads="1"/>
                </p:cNvSpPr>
                <p:nvPr/>
              </p:nvSpPr>
              <p:spPr bwMode="auto">
                <a:xfrm rot="16201596">
                  <a:off x="8373605" y="812887"/>
                  <a:ext cx="57409" cy="204243"/>
                </a:xfrm>
                <a:prstGeom prst="ellipse">
                  <a:avLst/>
                </a:pr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sp>
          <p:nvSpPr>
            <p:cNvPr id="44" name="Freeform 97"/>
            <p:cNvSpPr>
              <a:spLocks noChangeArrowheads="1"/>
            </p:cNvSpPr>
            <p:nvPr/>
          </p:nvSpPr>
          <p:spPr bwMode="auto">
            <a:xfrm>
              <a:off x="5698401" y="4445655"/>
              <a:ext cx="485978" cy="417047"/>
            </a:xfrm>
            <a:custGeom>
              <a:avLst/>
              <a:gdLst>
                <a:gd name="T0" fmla="*/ 103587 w 497"/>
                <a:gd name="T1" fmla="*/ 104160 h 426"/>
                <a:gd name="T2" fmla="*/ 103587 w 497"/>
                <a:gd name="T3" fmla="*/ 104160 h 426"/>
                <a:gd name="T4" fmla="*/ 123403 w 497"/>
                <a:gd name="T5" fmla="*/ 104160 h 426"/>
                <a:gd name="T6" fmla="*/ 123403 w 497"/>
                <a:gd name="T7" fmla="*/ 124000 h 426"/>
                <a:gd name="T8" fmla="*/ 223387 w 497"/>
                <a:gd name="T9" fmla="*/ 124000 h 426"/>
                <a:gd name="T10" fmla="*/ 219333 w 497"/>
                <a:gd name="T11" fmla="*/ 59971 h 426"/>
                <a:gd name="T12" fmla="*/ 199517 w 497"/>
                <a:gd name="T13" fmla="*/ 36073 h 426"/>
                <a:gd name="T14" fmla="*/ 163487 w 497"/>
                <a:gd name="T15" fmla="*/ 36073 h 426"/>
                <a:gd name="T16" fmla="*/ 151777 w 497"/>
                <a:gd name="T17" fmla="*/ 12175 h 426"/>
                <a:gd name="T18" fmla="*/ 135113 w 497"/>
                <a:gd name="T19" fmla="*/ 0 h 426"/>
                <a:gd name="T20" fmla="*/ 87373 w 497"/>
                <a:gd name="T21" fmla="*/ 0 h 426"/>
                <a:gd name="T22" fmla="*/ 75663 w 497"/>
                <a:gd name="T23" fmla="*/ 12175 h 426"/>
                <a:gd name="T24" fmla="*/ 59900 w 497"/>
                <a:gd name="T25" fmla="*/ 36073 h 426"/>
                <a:gd name="T26" fmla="*/ 23870 w 497"/>
                <a:gd name="T27" fmla="*/ 36073 h 426"/>
                <a:gd name="T28" fmla="*/ 4053 w 497"/>
                <a:gd name="T29" fmla="*/ 59971 h 426"/>
                <a:gd name="T30" fmla="*/ 0 w 497"/>
                <a:gd name="T31" fmla="*/ 124000 h 426"/>
                <a:gd name="T32" fmla="*/ 103587 w 497"/>
                <a:gd name="T33" fmla="*/ 124000 h 426"/>
                <a:gd name="T34" fmla="*/ 103587 w 497"/>
                <a:gd name="T35" fmla="*/ 104160 h 426"/>
                <a:gd name="T36" fmla="*/ 83770 w 497"/>
                <a:gd name="T37" fmla="*/ 23898 h 426"/>
                <a:gd name="T38" fmla="*/ 83770 w 497"/>
                <a:gd name="T39" fmla="*/ 23898 h 426"/>
                <a:gd name="T40" fmla="*/ 95480 w 497"/>
                <a:gd name="T41" fmla="*/ 16233 h 426"/>
                <a:gd name="T42" fmla="*/ 127907 w 497"/>
                <a:gd name="T43" fmla="*/ 16233 h 426"/>
                <a:gd name="T44" fmla="*/ 139166 w 497"/>
                <a:gd name="T45" fmla="*/ 23898 h 426"/>
                <a:gd name="T46" fmla="*/ 143670 w 497"/>
                <a:gd name="T47" fmla="*/ 36073 h 426"/>
                <a:gd name="T48" fmla="*/ 79717 w 497"/>
                <a:gd name="T49" fmla="*/ 36073 h 426"/>
                <a:gd name="T50" fmla="*/ 83770 w 497"/>
                <a:gd name="T51" fmla="*/ 23898 h 426"/>
                <a:gd name="T52" fmla="*/ 123403 w 497"/>
                <a:gd name="T53" fmla="*/ 160073 h 426"/>
                <a:gd name="T54" fmla="*/ 123403 w 497"/>
                <a:gd name="T55" fmla="*/ 160073 h 426"/>
                <a:gd name="T56" fmla="*/ 103587 w 497"/>
                <a:gd name="T57" fmla="*/ 160073 h 426"/>
                <a:gd name="T58" fmla="*/ 103587 w 497"/>
                <a:gd name="T59" fmla="*/ 136175 h 426"/>
                <a:gd name="T60" fmla="*/ 4053 w 497"/>
                <a:gd name="T61" fmla="*/ 136175 h 426"/>
                <a:gd name="T62" fmla="*/ 7656 w 497"/>
                <a:gd name="T63" fmla="*/ 171797 h 426"/>
                <a:gd name="T64" fmla="*/ 27923 w 497"/>
                <a:gd name="T65" fmla="*/ 191637 h 426"/>
                <a:gd name="T66" fmla="*/ 195463 w 497"/>
                <a:gd name="T67" fmla="*/ 191637 h 426"/>
                <a:gd name="T68" fmla="*/ 215280 w 497"/>
                <a:gd name="T69" fmla="*/ 171797 h 426"/>
                <a:gd name="T70" fmla="*/ 219333 w 497"/>
                <a:gd name="T71" fmla="*/ 136175 h 426"/>
                <a:gd name="T72" fmla="*/ 123403 w 497"/>
                <a:gd name="T73" fmla="*/ 136175 h 426"/>
                <a:gd name="T74" fmla="*/ 123403 w 497"/>
                <a:gd name="T75" fmla="*/ 160073 h 42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7" h="426">
                  <a:moveTo>
                    <a:pt x="230" y="231"/>
                  </a:moveTo>
                  <a:lnTo>
                    <a:pt x="230" y="231"/>
                  </a:lnTo>
                  <a:cubicBezTo>
                    <a:pt x="274" y="231"/>
                    <a:pt x="274" y="231"/>
                    <a:pt x="274" y="231"/>
                  </a:cubicBezTo>
                  <a:cubicBezTo>
                    <a:pt x="274" y="275"/>
                    <a:pt x="274" y="275"/>
                    <a:pt x="274" y="275"/>
                  </a:cubicBezTo>
                  <a:cubicBezTo>
                    <a:pt x="496" y="275"/>
                    <a:pt x="496" y="275"/>
                    <a:pt x="496" y="275"/>
                  </a:cubicBezTo>
                  <a:cubicBezTo>
                    <a:pt x="496" y="275"/>
                    <a:pt x="496" y="168"/>
                    <a:pt x="487" y="133"/>
                  </a:cubicBezTo>
                  <a:cubicBezTo>
                    <a:pt x="487" y="97"/>
                    <a:pt x="478" y="80"/>
                    <a:pt x="443" y="80"/>
                  </a:cubicBezTo>
                  <a:cubicBezTo>
                    <a:pt x="363" y="80"/>
                    <a:pt x="363" y="80"/>
                    <a:pt x="363" y="80"/>
                  </a:cubicBezTo>
                  <a:cubicBezTo>
                    <a:pt x="345" y="53"/>
                    <a:pt x="337" y="27"/>
                    <a:pt x="337" y="27"/>
                  </a:cubicBezTo>
                  <a:cubicBezTo>
                    <a:pt x="328" y="9"/>
                    <a:pt x="319" y="0"/>
                    <a:pt x="300" y="0"/>
                  </a:cubicBezTo>
                  <a:cubicBezTo>
                    <a:pt x="194" y="0"/>
                    <a:pt x="194" y="0"/>
                    <a:pt x="194" y="0"/>
                  </a:cubicBezTo>
                  <a:cubicBezTo>
                    <a:pt x="177" y="0"/>
                    <a:pt x="168" y="9"/>
                    <a:pt x="168" y="27"/>
                  </a:cubicBezTo>
                  <a:cubicBezTo>
                    <a:pt x="159" y="27"/>
                    <a:pt x="150" y="53"/>
                    <a:pt x="133" y="80"/>
                  </a:cubicBezTo>
                  <a:cubicBezTo>
                    <a:pt x="53" y="80"/>
                    <a:pt x="53" y="80"/>
                    <a:pt x="53" y="80"/>
                  </a:cubicBezTo>
                  <a:cubicBezTo>
                    <a:pt x="17" y="80"/>
                    <a:pt x="9" y="97"/>
                    <a:pt x="9" y="133"/>
                  </a:cubicBezTo>
                  <a:cubicBezTo>
                    <a:pt x="0" y="168"/>
                    <a:pt x="0" y="275"/>
                    <a:pt x="0" y="275"/>
                  </a:cubicBezTo>
                  <a:cubicBezTo>
                    <a:pt x="230" y="275"/>
                    <a:pt x="230" y="275"/>
                    <a:pt x="230" y="275"/>
                  </a:cubicBezTo>
                  <a:lnTo>
                    <a:pt x="230" y="231"/>
                  </a:lnTo>
                  <a:close/>
                  <a:moveTo>
                    <a:pt x="186" y="53"/>
                  </a:moveTo>
                  <a:lnTo>
                    <a:pt x="186" y="53"/>
                  </a:lnTo>
                  <a:cubicBezTo>
                    <a:pt x="194" y="44"/>
                    <a:pt x="194" y="36"/>
                    <a:pt x="212" y="36"/>
                  </a:cubicBezTo>
                  <a:cubicBezTo>
                    <a:pt x="284" y="36"/>
                    <a:pt x="284" y="36"/>
                    <a:pt x="284" y="36"/>
                  </a:cubicBezTo>
                  <a:cubicBezTo>
                    <a:pt x="300" y="36"/>
                    <a:pt x="300" y="44"/>
                    <a:pt x="309" y="53"/>
                  </a:cubicBezTo>
                  <a:cubicBezTo>
                    <a:pt x="309" y="53"/>
                    <a:pt x="319" y="71"/>
                    <a:pt x="319" y="80"/>
                  </a:cubicBezTo>
                  <a:cubicBezTo>
                    <a:pt x="177" y="80"/>
                    <a:pt x="177" y="80"/>
                    <a:pt x="177" y="80"/>
                  </a:cubicBezTo>
                  <a:cubicBezTo>
                    <a:pt x="186" y="71"/>
                    <a:pt x="186" y="53"/>
                    <a:pt x="186" y="53"/>
                  </a:cubicBezTo>
                  <a:close/>
                  <a:moveTo>
                    <a:pt x="274" y="355"/>
                  </a:moveTo>
                  <a:lnTo>
                    <a:pt x="274" y="355"/>
                  </a:lnTo>
                  <a:cubicBezTo>
                    <a:pt x="230" y="355"/>
                    <a:pt x="230" y="355"/>
                    <a:pt x="230" y="355"/>
                  </a:cubicBezTo>
                  <a:cubicBezTo>
                    <a:pt x="230" y="302"/>
                    <a:pt x="230" y="302"/>
                    <a:pt x="230" y="302"/>
                  </a:cubicBezTo>
                  <a:cubicBezTo>
                    <a:pt x="9" y="302"/>
                    <a:pt x="9" y="302"/>
                    <a:pt x="9" y="302"/>
                  </a:cubicBezTo>
                  <a:cubicBezTo>
                    <a:pt x="9" y="302"/>
                    <a:pt x="17" y="346"/>
                    <a:pt x="17" y="381"/>
                  </a:cubicBezTo>
                  <a:cubicBezTo>
                    <a:pt x="17" y="399"/>
                    <a:pt x="26" y="425"/>
                    <a:pt x="62" y="425"/>
                  </a:cubicBezTo>
                  <a:cubicBezTo>
                    <a:pt x="434" y="425"/>
                    <a:pt x="434" y="425"/>
                    <a:pt x="434" y="425"/>
                  </a:cubicBezTo>
                  <a:cubicBezTo>
                    <a:pt x="469" y="425"/>
                    <a:pt x="478" y="399"/>
                    <a:pt x="478" y="381"/>
                  </a:cubicBezTo>
                  <a:cubicBezTo>
                    <a:pt x="478" y="346"/>
                    <a:pt x="487" y="302"/>
                    <a:pt x="487" y="302"/>
                  </a:cubicBezTo>
                  <a:cubicBezTo>
                    <a:pt x="274" y="302"/>
                    <a:pt x="274" y="302"/>
                    <a:pt x="274" y="302"/>
                  </a:cubicBezTo>
                  <a:lnTo>
                    <a:pt x="274" y="355"/>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5" name="Freeform 101"/>
            <p:cNvSpPr>
              <a:spLocks noChangeArrowheads="1"/>
            </p:cNvSpPr>
            <p:nvPr/>
          </p:nvSpPr>
          <p:spPr bwMode="auto">
            <a:xfrm>
              <a:off x="5786608" y="2377702"/>
              <a:ext cx="325712" cy="249483"/>
            </a:xfrm>
            <a:custGeom>
              <a:avLst/>
              <a:gdLst>
                <a:gd name="T0" fmla="*/ 36030 w 497"/>
                <a:gd name="T1" fmla="*/ 111308 h 382"/>
                <a:gd name="T2" fmla="*/ 36030 w 497"/>
                <a:gd name="T3" fmla="*/ 111308 h 382"/>
                <a:gd name="T4" fmla="*/ 71610 w 497"/>
                <a:gd name="T5" fmla="*/ 147214 h 382"/>
                <a:gd name="T6" fmla="*/ 111693 w 497"/>
                <a:gd name="T7" fmla="*/ 171001 h 382"/>
                <a:gd name="T8" fmla="*/ 151777 w 497"/>
                <a:gd name="T9" fmla="*/ 151253 h 382"/>
                <a:gd name="T10" fmla="*/ 175647 w 497"/>
                <a:gd name="T11" fmla="*/ 115796 h 382"/>
                <a:gd name="T12" fmla="*/ 111693 w 497"/>
                <a:gd name="T13" fmla="*/ 147214 h 382"/>
                <a:gd name="T14" fmla="*/ 36030 w 497"/>
                <a:gd name="T15" fmla="*/ 111308 h 382"/>
                <a:gd name="T16" fmla="*/ 219333 w 497"/>
                <a:gd name="T17" fmla="*/ 55654 h 382"/>
                <a:gd name="T18" fmla="*/ 219333 w 497"/>
                <a:gd name="T19" fmla="*/ 55654 h 382"/>
                <a:gd name="T20" fmla="*/ 123403 w 497"/>
                <a:gd name="T21" fmla="*/ 4039 h 382"/>
                <a:gd name="T22" fmla="*/ 99533 w 497"/>
                <a:gd name="T23" fmla="*/ 4039 h 382"/>
                <a:gd name="T24" fmla="*/ 4053 w 497"/>
                <a:gd name="T25" fmla="*/ 55654 h 382"/>
                <a:gd name="T26" fmla="*/ 4053 w 497"/>
                <a:gd name="T27" fmla="*/ 71812 h 382"/>
                <a:gd name="T28" fmla="*/ 99533 w 497"/>
                <a:gd name="T29" fmla="*/ 123426 h 382"/>
                <a:gd name="T30" fmla="*/ 123403 w 497"/>
                <a:gd name="T31" fmla="*/ 123426 h 382"/>
                <a:gd name="T32" fmla="*/ 183754 w 497"/>
                <a:gd name="T33" fmla="*/ 87520 h 382"/>
                <a:gd name="T34" fmla="*/ 119800 w 497"/>
                <a:gd name="T35" fmla="*/ 71812 h 382"/>
                <a:gd name="T36" fmla="*/ 111693 w 497"/>
                <a:gd name="T37" fmla="*/ 75402 h 382"/>
                <a:gd name="T38" fmla="*/ 91426 w 497"/>
                <a:gd name="T39" fmla="*/ 59693 h 382"/>
                <a:gd name="T40" fmla="*/ 111693 w 497"/>
                <a:gd name="T41" fmla="*/ 48024 h 382"/>
                <a:gd name="T42" fmla="*/ 131960 w 497"/>
                <a:gd name="T43" fmla="*/ 55654 h 382"/>
                <a:gd name="T44" fmla="*/ 199517 w 497"/>
                <a:gd name="T45" fmla="*/ 79441 h 382"/>
                <a:gd name="T46" fmla="*/ 219333 w 497"/>
                <a:gd name="T47" fmla="*/ 71812 h 382"/>
                <a:gd name="T48" fmla="*/ 219333 w 497"/>
                <a:gd name="T49" fmla="*/ 55654 h 382"/>
                <a:gd name="T50" fmla="*/ 191410 w 497"/>
                <a:gd name="T51" fmla="*/ 155292 h 382"/>
                <a:gd name="T52" fmla="*/ 191410 w 497"/>
                <a:gd name="T53" fmla="*/ 155292 h 382"/>
                <a:gd name="T54" fmla="*/ 207623 w 497"/>
                <a:gd name="T55" fmla="*/ 151253 h 382"/>
                <a:gd name="T56" fmla="*/ 199517 w 497"/>
                <a:gd name="T57" fmla="*/ 79441 h 382"/>
                <a:gd name="T58" fmla="*/ 183754 w 497"/>
                <a:gd name="T59" fmla="*/ 87520 h 382"/>
                <a:gd name="T60" fmla="*/ 191410 w 497"/>
                <a:gd name="T61" fmla="*/ 155292 h 38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97" h="382">
                  <a:moveTo>
                    <a:pt x="80" y="248"/>
                  </a:moveTo>
                  <a:lnTo>
                    <a:pt x="80" y="248"/>
                  </a:lnTo>
                  <a:cubicBezTo>
                    <a:pt x="97" y="293"/>
                    <a:pt x="106" y="311"/>
                    <a:pt x="159" y="328"/>
                  </a:cubicBezTo>
                  <a:cubicBezTo>
                    <a:pt x="203" y="355"/>
                    <a:pt x="230" y="381"/>
                    <a:pt x="248" y="381"/>
                  </a:cubicBezTo>
                  <a:cubicBezTo>
                    <a:pt x="266" y="381"/>
                    <a:pt x="293" y="355"/>
                    <a:pt x="337" y="337"/>
                  </a:cubicBezTo>
                  <a:cubicBezTo>
                    <a:pt x="390" y="311"/>
                    <a:pt x="372" y="311"/>
                    <a:pt x="390" y="258"/>
                  </a:cubicBezTo>
                  <a:cubicBezTo>
                    <a:pt x="248" y="328"/>
                    <a:pt x="248" y="328"/>
                    <a:pt x="248" y="328"/>
                  </a:cubicBezTo>
                  <a:lnTo>
                    <a:pt x="80" y="248"/>
                  </a:lnTo>
                  <a:close/>
                  <a:moveTo>
                    <a:pt x="487" y="124"/>
                  </a:moveTo>
                  <a:lnTo>
                    <a:pt x="487" y="124"/>
                  </a:lnTo>
                  <a:cubicBezTo>
                    <a:pt x="274" y="9"/>
                    <a:pt x="274" y="9"/>
                    <a:pt x="274" y="9"/>
                  </a:cubicBezTo>
                  <a:cubicBezTo>
                    <a:pt x="266" y="0"/>
                    <a:pt x="239" y="0"/>
                    <a:pt x="221" y="9"/>
                  </a:cubicBezTo>
                  <a:cubicBezTo>
                    <a:pt x="9" y="124"/>
                    <a:pt x="9" y="124"/>
                    <a:pt x="9" y="124"/>
                  </a:cubicBezTo>
                  <a:cubicBezTo>
                    <a:pt x="0" y="133"/>
                    <a:pt x="0" y="142"/>
                    <a:pt x="9" y="160"/>
                  </a:cubicBezTo>
                  <a:cubicBezTo>
                    <a:pt x="221" y="275"/>
                    <a:pt x="221" y="275"/>
                    <a:pt x="221" y="275"/>
                  </a:cubicBezTo>
                  <a:cubicBezTo>
                    <a:pt x="239" y="284"/>
                    <a:pt x="266" y="284"/>
                    <a:pt x="274" y="275"/>
                  </a:cubicBezTo>
                  <a:cubicBezTo>
                    <a:pt x="408" y="195"/>
                    <a:pt x="408" y="195"/>
                    <a:pt x="408" y="195"/>
                  </a:cubicBezTo>
                  <a:cubicBezTo>
                    <a:pt x="266" y="160"/>
                    <a:pt x="266" y="160"/>
                    <a:pt x="266" y="160"/>
                  </a:cubicBezTo>
                  <a:cubicBezTo>
                    <a:pt x="257" y="160"/>
                    <a:pt x="257" y="168"/>
                    <a:pt x="248" y="168"/>
                  </a:cubicBezTo>
                  <a:cubicBezTo>
                    <a:pt x="221" y="168"/>
                    <a:pt x="203" y="151"/>
                    <a:pt x="203" y="133"/>
                  </a:cubicBezTo>
                  <a:cubicBezTo>
                    <a:pt x="203" y="124"/>
                    <a:pt x="221" y="107"/>
                    <a:pt x="248" y="107"/>
                  </a:cubicBezTo>
                  <a:cubicBezTo>
                    <a:pt x="266" y="107"/>
                    <a:pt x="284" y="115"/>
                    <a:pt x="293" y="124"/>
                  </a:cubicBezTo>
                  <a:cubicBezTo>
                    <a:pt x="443" y="177"/>
                    <a:pt x="443" y="177"/>
                    <a:pt x="443" y="177"/>
                  </a:cubicBezTo>
                  <a:cubicBezTo>
                    <a:pt x="487" y="160"/>
                    <a:pt x="487" y="160"/>
                    <a:pt x="487" y="160"/>
                  </a:cubicBezTo>
                  <a:cubicBezTo>
                    <a:pt x="496" y="142"/>
                    <a:pt x="496" y="133"/>
                    <a:pt x="487" y="124"/>
                  </a:cubicBezTo>
                  <a:close/>
                  <a:moveTo>
                    <a:pt x="425" y="346"/>
                  </a:moveTo>
                  <a:lnTo>
                    <a:pt x="425" y="346"/>
                  </a:lnTo>
                  <a:cubicBezTo>
                    <a:pt x="416" y="355"/>
                    <a:pt x="452" y="364"/>
                    <a:pt x="461" y="337"/>
                  </a:cubicBezTo>
                  <a:cubicBezTo>
                    <a:pt x="469" y="213"/>
                    <a:pt x="443" y="177"/>
                    <a:pt x="443" y="177"/>
                  </a:cubicBezTo>
                  <a:cubicBezTo>
                    <a:pt x="408" y="195"/>
                    <a:pt x="408" y="195"/>
                    <a:pt x="408" y="195"/>
                  </a:cubicBezTo>
                  <a:cubicBezTo>
                    <a:pt x="408" y="195"/>
                    <a:pt x="443" y="222"/>
                    <a:pt x="425" y="346"/>
                  </a:cubicBez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6" name="Freeform 110"/>
            <p:cNvSpPr>
              <a:spLocks noChangeArrowheads="1"/>
            </p:cNvSpPr>
            <p:nvPr/>
          </p:nvSpPr>
          <p:spPr bwMode="auto">
            <a:xfrm>
              <a:off x="5747079" y="3387616"/>
              <a:ext cx="387021" cy="313163"/>
            </a:xfrm>
            <a:custGeom>
              <a:avLst/>
              <a:gdLst>
                <a:gd name="T0" fmla="*/ 199860 w 462"/>
                <a:gd name="T1" fmla="*/ 4060 h 373"/>
                <a:gd name="T2" fmla="*/ 199860 w 462"/>
                <a:gd name="T3" fmla="*/ 4060 h 373"/>
                <a:gd name="T4" fmla="*/ 4051 w 462"/>
                <a:gd name="T5" fmla="*/ 72182 h 373"/>
                <a:gd name="T6" fmla="*/ 4051 w 462"/>
                <a:gd name="T7" fmla="*/ 76243 h 373"/>
                <a:gd name="T8" fmla="*/ 44113 w 462"/>
                <a:gd name="T9" fmla="*/ 96093 h 373"/>
                <a:gd name="T10" fmla="*/ 44113 w 462"/>
                <a:gd name="T11" fmla="*/ 96093 h 373"/>
                <a:gd name="T12" fmla="*/ 72021 w 462"/>
                <a:gd name="T13" fmla="*/ 103762 h 373"/>
                <a:gd name="T14" fmla="*/ 195358 w 462"/>
                <a:gd name="T15" fmla="*/ 15790 h 373"/>
                <a:gd name="T16" fmla="*/ 195358 w 462"/>
                <a:gd name="T17" fmla="*/ 15790 h 373"/>
                <a:gd name="T18" fmla="*/ 108032 w 462"/>
                <a:gd name="T19" fmla="*/ 111883 h 373"/>
                <a:gd name="T20" fmla="*/ 108032 w 462"/>
                <a:gd name="T21" fmla="*/ 111883 h 373"/>
                <a:gd name="T22" fmla="*/ 103981 w 462"/>
                <a:gd name="T23" fmla="*/ 115943 h 373"/>
                <a:gd name="T24" fmla="*/ 108032 w 462"/>
                <a:gd name="T25" fmla="*/ 120003 h 373"/>
                <a:gd name="T26" fmla="*/ 108032 w 462"/>
                <a:gd name="T27" fmla="*/ 120003 h 373"/>
                <a:gd name="T28" fmla="*/ 163399 w 462"/>
                <a:gd name="T29" fmla="*/ 152034 h 373"/>
                <a:gd name="T30" fmla="*/ 175552 w 462"/>
                <a:gd name="T31" fmla="*/ 147974 h 373"/>
                <a:gd name="T32" fmla="*/ 207512 w 462"/>
                <a:gd name="T33" fmla="*/ 8121 h 373"/>
                <a:gd name="T34" fmla="*/ 199860 w 462"/>
                <a:gd name="T35" fmla="*/ 4060 h 373"/>
                <a:gd name="T36" fmla="*/ 72021 w 462"/>
                <a:gd name="T37" fmla="*/ 163764 h 373"/>
                <a:gd name="T38" fmla="*/ 72021 w 462"/>
                <a:gd name="T39" fmla="*/ 163764 h 373"/>
                <a:gd name="T40" fmla="*/ 76073 w 462"/>
                <a:gd name="T41" fmla="*/ 167824 h 373"/>
                <a:gd name="T42" fmla="*/ 108032 w 462"/>
                <a:gd name="T43" fmla="*/ 139853 h 373"/>
                <a:gd name="T44" fmla="*/ 72021 w 462"/>
                <a:gd name="T45" fmla="*/ 120003 h 373"/>
                <a:gd name="T46" fmla="*/ 72021 w 462"/>
                <a:gd name="T47" fmla="*/ 163764 h 37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62" h="373">
                  <a:moveTo>
                    <a:pt x="444" y="9"/>
                  </a:moveTo>
                  <a:lnTo>
                    <a:pt x="444" y="9"/>
                  </a:lnTo>
                  <a:cubicBezTo>
                    <a:pt x="434" y="9"/>
                    <a:pt x="18" y="160"/>
                    <a:pt x="9" y="160"/>
                  </a:cubicBezTo>
                  <a:cubicBezTo>
                    <a:pt x="0" y="160"/>
                    <a:pt x="0" y="169"/>
                    <a:pt x="9" y="169"/>
                  </a:cubicBezTo>
                  <a:cubicBezTo>
                    <a:pt x="18" y="177"/>
                    <a:pt x="98" y="213"/>
                    <a:pt x="98" y="213"/>
                  </a:cubicBezTo>
                  <a:cubicBezTo>
                    <a:pt x="160" y="230"/>
                    <a:pt x="160" y="230"/>
                    <a:pt x="160" y="230"/>
                  </a:cubicBezTo>
                  <a:cubicBezTo>
                    <a:pt x="160" y="230"/>
                    <a:pt x="425" y="35"/>
                    <a:pt x="434" y="35"/>
                  </a:cubicBezTo>
                  <a:cubicBezTo>
                    <a:pt x="434" y="26"/>
                    <a:pt x="434" y="35"/>
                    <a:pt x="434" y="35"/>
                  </a:cubicBezTo>
                  <a:lnTo>
                    <a:pt x="240" y="248"/>
                  </a:lnTo>
                  <a:cubicBezTo>
                    <a:pt x="231" y="257"/>
                    <a:pt x="231" y="257"/>
                    <a:pt x="231" y="257"/>
                  </a:cubicBezTo>
                  <a:cubicBezTo>
                    <a:pt x="240" y="266"/>
                    <a:pt x="240" y="266"/>
                    <a:pt x="240" y="266"/>
                  </a:cubicBezTo>
                  <a:cubicBezTo>
                    <a:pt x="240" y="266"/>
                    <a:pt x="363" y="328"/>
                    <a:pt x="363" y="337"/>
                  </a:cubicBezTo>
                  <a:cubicBezTo>
                    <a:pt x="372" y="337"/>
                    <a:pt x="381" y="337"/>
                    <a:pt x="390" y="328"/>
                  </a:cubicBezTo>
                  <a:cubicBezTo>
                    <a:pt x="390" y="319"/>
                    <a:pt x="461" y="26"/>
                    <a:pt x="461" y="18"/>
                  </a:cubicBezTo>
                  <a:cubicBezTo>
                    <a:pt x="461" y="9"/>
                    <a:pt x="453" y="0"/>
                    <a:pt x="444" y="9"/>
                  </a:cubicBezTo>
                  <a:close/>
                  <a:moveTo>
                    <a:pt x="160" y="363"/>
                  </a:moveTo>
                  <a:lnTo>
                    <a:pt x="160" y="363"/>
                  </a:lnTo>
                  <a:cubicBezTo>
                    <a:pt x="160" y="372"/>
                    <a:pt x="160" y="372"/>
                    <a:pt x="169" y="372"/>
                  </a:cubicBezTo>
                  <a:cubicBezTo>
                    <a:pt x="169" y="363"/>
                    <a:pt x="240" y="310"/>
                    <a:pt x="240" y="310"/>
                  </a:cubicBezTo>
                  <a:cubicBezTo>
                    <a:pt x="160" y="266"/>
                    <a:pt x="160" y="266"/>
                    <a:pt x="160" y="266"/>
                  </a:cubicBezTo>
                  <a:lnTo>
                    <a:pt x="160" y="363"/>
                  </a:lnTo>
                  <a:close/>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sp>
          <p:nvSpPr>
            <p:cNvPr id="47" name="Freeform 154"/>
            <p:cNvSpPr>
              <a:spLocks noChangeArrowheads="1"/>
            </p:cNvSpPr>
            <p:nvPr/>
          </p:nvSpPr>
          <p:spPr bwMode="auto">
            <a:xfrm>
              <a:off x="5827754" y="1484895"/>
              <a:ext cx="231515" cy="314036"/>
            </a:xfrm>
            <a:custGeom>
              <a:avLst/>
              <a:gdLst>
                <a:gd name="T0" fmla="*/ 156272 w 355"/>
                <a:gd name="T1" fmla="*/ 58950 h 487"/>
                <a:gd name="T2" fmla="*/ 156272 w 355"/>
                <a:gd name="T3" fmla="*/ 58950 h 487"/>
                <a:gd name="T4" fmla="*/ 52392 w 355"/>
                <a:gd name="T5" fmla="*/ 7592 h 487"/>
                <a:gd name="T6" fmla="*/ 4065 w 355"/>
                <a:gd name="T7" fmla="*/ 23669 h 487"/>
                <a:gd name="T8" fmla="*/ 0 w 355"/>
                <a:gd name="T9" fmla="*/ 35280 h 487"/>
                <a:gd name="T10" fmla="*/ 4065 w 355"/>
                <a:gd name="T11" fmla="*/ 154073 h 487"/>
                <a:gd name="T12" fmla="*/ 8130 w 355"/>
                <a:gd name="T13" fmla="*/ 162111 h 487"/>
                <a:gd name="T14" fmla="*/ 100267 w 355"/>
                <a:gd name="T15" fmla="*/ 217041 h 487"/>
                <a:gd name="T16" fmla="*/ 104332 w 355"/>
                <a:gd name="T17" fmla="*/ 217041 h 487"/>
                <a:gd name="T18" fmla="*/ 108397 w 355"/>
                <a:gd name="T19" fmla="*/ 217041 h 487"/>
                <a:gd name="T20" fmla="*/ 112010 w 355"/>
                <a:gd name="T21" fmla="*/ 213469 h 487"/>
                <a:gd name="T22" fmla="*/ 112010 w 355"/>
                <a:gd name="T23" fmla="*/ 90657 h 487"/>
                <a:gd name="T24" fmla="*/ 108397 w 355"/>
                <a:gd name="T25" fmla="*/ 82619 h 487"/>
                <a:gd name="T26" fmla="*/ 19873 w 355"/>
                <a:gd name="T27" fmla="*/ 31261 h 487"/>
                <a:gd name="T28" fmla="*/ 32067 w 355"/>
                <a:gd name="T29" fmla="*/ 23669 h 487"/>
                <a:gd name="T30" fmla="*/ 48327 w 355"/>
                <a:gd name="T31" fmla="*/ 19650 h 487"/>
                <a:gd name="T32" fmla="*/ 135948 w 355"/>
                <a:gd name="T33" fmla="*/ 66988 h 487"/>
                <a:gd name="T34" fmla="*/ 140013 w 355"/>
                <a:gd name="T35" fmla="*/ 71007 h 487"/>
                <a:gd name="T36" fmla="*/ 140013 w 355"/>
                <a:gd name="T37" fmla="*/ 189800 h 487"/>
                <a:gd name="T38" fmla="*/ 148142 w 355"/>
                <a:gd name="T39" fmla="*/ 197392 h 487"/>
                <a:gd name="T40" fmla="*/ 159885 w 355"/>
                <a:gd name="T41" fmla="*/ 189800 h 487"/>
                <a:gd name="T42" fmla="*/ 159885 w 355"/>
                <a:gd name="T43" fmla="*/ 62969 h 487"/>
                <a:gd name="T44" fmla="*/ 156272 w 355"/>
                <a:gd name="T45" fmla="*/ 58950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55" h="487">
                  <a:moveTo>
                    <a:pt x="346" y="132"/>
                  </a:moveTo>
                  <a:lnTo>
                    <a:pt x="346" y="132"/>
                  </a:lnTo>
                  <a:cubicBezTo>
                    <a:pt x="116" y="17"/>
                    <a:pt x="116" y="17"/>
                    <a:pt x="116" y="17"/>
                  </a:cubicBezTo>
                  <a:cubicBezTo>
                    <a:pt x="89" y="0"/>
                    <a:pt x="27" y="25"/>
                    <a:pt x="9" y="53"/>
                  </a:cubicBezTo>
                  <a:cubicBezTo>
                    <a:pt x="0" y="70"/>
                    <a:pt x="0" y="79"/>
                    <a:pt x="0" y="79"/>
                  </a:cubicBezTo>
                  <a:cubicBezTo>
                    <a:pt x="9" y="345"/>
                    <a:pt x="9" y="345"/>
                    <a:pt x="9" y="345"/>
                  </a:cubicBezTo>
                  <a:cubicBezTo>
                    <a:pt x="9" y="345"/>
                    <a:pt x="18" y="354"/>
                    <a:pt x="18" y="363"/>
                  </a:cubicBezTo>
                  <a:cubicBezTo>
                    <a:pt x="36" y="363"/>
                    <a:pt x="222" y="486"/>
                    <a:pt x="222" y="486"/>
                  </a:cubicBezTo>
                  <a:cubicBezTo>
                    <a:pt x="231" y="486"/>
                    <a:pt x="231" y="486"/>
                    <a:pt x="231" y="486"/>
                  </a:cubicBezTo>
                  <a:cubicBezTo>
                    <a:pt x="240" y="486"/>
                    <a:pt x="240" y="486"/>
                    <a:pt x="240" y="486"/>
                  </a:cubicBezTo>
                  <a:cubicBezTo>
                    <a:pt x="248" y="486"/>
                    <a:pt x="248" y="478"/>
                    <a:pt x="248" y="478"/>
                  </a:cubicBezTo>
                  <a:cubicBezTo>
                    <a:pt x="248" y="203"/>
                    <a:pt x="248" y="203"/>
                    <a:pt x="248" y="203"/>
                  </a:cubicBezTo>
                  <a:cubicBezTo>
                    <a:pt x="248" y="194"/>
                    <a:pt x="248" y="194"/>
                    <a:pt x="240" y="185"/>
                  </a:cubicBezTo>
                  <a:cubicBezTo>
                    <a:pt x="44" y="70"/>
                    <a:pt x="44" y="70"/>
                    <a:pt x="44" y="70"/>
                  </a:cubicBezTo>
                  <a:cubicBezTo>
                    <a:pt x="44" y="70"/>
                    <a:pt x="53" y="61"/>
                    <a:pt x="71" y="53"/>
                  </a:cubicBezTo>
                  <a:cubicBezTo>
                    <a:pt x="89" y="44"/>
                    <a:pt x="97" y="44"/>
                    <a:pt x="107" y="44"/>
                  </a:cubicBezTo>
                  <a:cubicBezTo>
                    <a:pt x="107" y="44"/>
                    <a:pt x="293" y="150"/>
                    <a:pt x="301" y="150"/>
                  </a:cubicBezTo>
                  <a:cubicBezTo>
                    <a:pt x="310" y="159"/>
                    <a:pt x="310" y="159"/>
                    <a:pt x="310" y="159"/>
                  </a:cubicBezTo>
                  <a:cubicBezTo>
                    <a:pt x="310" y="168"/>
                    <a:pt x="310" y="425"/>
                    <a:pt x="310" y="425"/>
                  </a:cubicBezTo>
                  <a:cubicBezTo>
                    <a:pt x="310" y="433"/>
                    <a:pt x="319" y="442"/>
                    <a:pt x="328" y="442"/>
                  </a:cubicBezTo>
                  <a:cubicBezTo>
                    <a:pt x="337" y="442"/>
                    <a:pt x="354" y="433"/>
                    <a:pt x="354" y="425"/>
                  </a:cubicBezTo>
                  <a:cubicBezTo>
                    <a:pt x="354" y="141"/>
                    <a:pt x="354" y="141"/>
                    <a:pt x="354" y="141"/>
                  </a:cubicBezTo>
                  <a:lnTo>
                    <a:pt x="346" y="132"/>
                  </a:lnTo>
                </a:path>
              </a:pathLst>
            </a:custGeom>
            <a:solidFill>
              <a:schemeClr val="bg1"/>
            </a:solidFill>
            <a:ln>
              <a:noFill/>
            </a:ln>
            <a:effectLst/>
            <a:extLst>
              <a:ext uri="{91240B29-F687-4f45-9708-019B960494DF}">
                <a14:hiddenLine xmlns="" xmlns:a14="http://schemas.microsoft.com/office/drawing/2010/main" w="9525" cap="flat">
                  <a:solidFill>
                    <a:srgbClr val="808080"/>
                  </a:solidFill>
                  <a:bevel/>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wrap="none" lIns="34290" tIns="17145" rIns="34290" bIns="17145" anchor="ctr"/>
            <a:lstStyle/>
            <a:p>
              <a:endParaRPr lang="en-US" dirty="0"/>
            </a:p>
          </p:txBody>
        </p:sp>
      </p:grpSp>
      <p:sp>
        <p:nvSpPr>
          <p:cNvPr id="68" name="Rectangle: Rounded Corners 67">
            <a:extLst>
              <a:ext uri="{FF2B5EF4-FFF2-40B4-BE49-F238E27FC236}">
                <a16:creationId xmlns:a16="http://schemas.microsoft.com/office/drawing/2014/main" id="{4B019F7A-1D66-41B1-8B1F-FB9252E7EAE8}"/>
              </a:ext>
            </a:extLst>
          </p:cNvPr>
          <p:cNvSpPr/>
          <p:nvPr/>
        </p:nvSpPr>
        <p:spPr>
          <a:xfrm>
            <a:off x="7214993" y="4032077"/>
            <a:ext cx="2140272" cy="2105374"/>
          </a:xfrm>
          <a:prstGeom prst="roundRect">
            <a:avLst>
              <a:gd name="adj" fmla="val 10333"/>
            </a:avLst>
          </a:prstGeom>
          <a:solidFill>
            <a:schemeClr val="bg1"/>
          </a:solidFill>
          <a:ln>
            <a:noFill/>
          </a:ln>
          <a:effectLst>
            <a:outerShdw blurRad="6350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8E7B91E8-25F6-4520-81C4-8CCC74394B80}"/>
              </a:ext>
            </a:extLst>
          </p:cNvPr>
          <p:cNvSpPr/>
          <p:nvPr/>
        </p:nvSpPr>
        <p:spPr>
          <a:xfrm>
            <a:off x="9527719" y="4026669"/>
            <a:ext cx="2140272" cy="2105374"/>
          </a:xfrm>
          <a:prstGeom prst="roundRect">
            <a:avLst>
              <a:gd name="adj" fmla="val 10333"/>
            </a:avLst>
          </a:prstGeom>
          <a:solidFill>
            <a:schemeClr val="accent3"/>
          </a:solidFill>
          <a:ln>
            <a:noFill/>
          </a:ln>
          <a:effectLst>
            <a:outerShdw blurRad="635000" sx="102000" sy="102000" algn="ctr"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a:extLst>
              <a:ext uri="{FF2B5EF4-FFF2-40B4-BE49-F238E27FC236}">
                <a16:creationId xmlns:a16="http://schemas.microsoft.com/office/drawing/2014/main" id="{25AF4E8E-7338-4DC8-A9DD-93584AA092AF}"/>
              </a:ext>
            </a:extLst>
          </p:cNvPr>
          <p:cNvGrpSpPr/>
          <p:nvPr/>
        </p:nvGrpSpPr>
        <p:grpSpPr>
          <a:xfrm>
            <a:off x="7385541" y="4262641"/>
            <a:ext cx="1728374" cy="1684624"/>
            <a:chOff x="5600216" y="1663162"/>
            <a:chExt cx="2315221" cy="2256618"/>
          </a:xfrm>
        </p:grpSpPr>
        <p:sp>
          <p:nvSpPr>
            <p:cNvPr id="71" name="Oval 70">
              <a:extLst>
                <a:ext uri="{FF2B5EF4-FFF2-40B4-BE49-F238E27FC236}">
                  <a16:creationId xmlns:a16="http://schemas.microsoft.com/office/drawing/2014/main" id="{E5B7981A-7BAC-41C1-B7E5-954B7F4D606D}"/>
                </a:ext>
              </a:extLst>
            </p:cNvPr>
            <p:cNvSpPr/>
            <p:nvPr/>
          </p:nvSpPr>
          <p:spPr>
            <a:xfrm>
              <a:off x="5658819" y="1663162"/>
              <a:ext cx="2256618" cy="2256618"/>
            </a:xfrm>
            <a:prstGeom prst="ellipse">
              <a:avLst/>
            </a:prstGeom>
            <a:noFill/>
            <a:ln w="63500">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Arc 71">
              <a:extLst>
                <a:ext uri="{FF2B5EF4-FFF2-40B4-BE49-F238E27FC236}">
                  <a16:creationId xmlns:a16="http://schemas.microsoft.com/office/drawing/2014/main" id="{DE2845EE-44BD-4B3E-B240-23DFE59228FD}"/>
                </a:ext>
              </a:extLst>
            </p:cNvPr>
            <p:cNvSpPr/>
            <p:nvPr/>
          </p:nvSpPr>
          <p:spPr>
            <a:xfrm>
              <a:off x="5658819" y="1663162"/>
              <a:ext cx="2256618" cy="2256618"/>
            </a:xfrm>
            <a:prstGeom prst="arc">
              <a:avLst>
                <a:gd name="adj1" fmla="val 16200000"/>
                <a:gd name="adj2" fmla="val 11763592"/>
              </a:avLst>
            </a:prstGeom>
            <a:noFill/>
            <a:ln w="114300" cap="rnd">
              <a:solidFill>
                <a:schemeClr val="accent3"/>
              </a:solidFill>
            </a:ln>
            <a:effectLst>
              <a:outerShdw blurRad="368300" algn="ctr" rotWithShape="0">
                <a:schemeClr val="accent3">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A9D347B4-8FF7-441F-A21E-A9E12A6BBD10}"/>
                </a:ext>
              </a:extLst>
            </p:cNvPr>
            <p:cNvSpPr txBox="1"/>
            <p:nvPr/>
          </p:nvSpPr>
          <p:spPr>
            <a:xfrm>
              <a:off x="6035521" y="2854707"/>
              <a:ext cx="1503214" cy="773022"/>
            </a:xfrm>
            <a:prstGeom prst="rect">
              <a:avLst/>
            </a:prstGeom>
            <a:noFill/>
          </p:spPr>
          <p:txBody>
            <a:bodyPr wrap="square" rtlCol="0" anchor="t">
              <a:spAutoFit/>
            </a:bodyPr>
            <a:lstStyle/>
            <a:p>
              <a:pPr algn="ctr"/>
              <a:r>
                <a:rPr lang="en-US" sz="1050" dirty="0">
                  <a:solidFill>
                    <a:schemeClr val="bg1">
                      <a:lumMod val="65000"/>
                    </a:schemeClr>
                  </a:solidFill>
                </a:rPr>
                <a:t>The quick, brown fox jumps over a lazy dog. </a:t>
              </a:r>
            </a:p>
          </p:txBody>
        </p:sp>
        <p:sp>
          <p:nvSpPr>
            <p:cNvPr id="74" name="TextBox 73">
              <a:extLst>
                <a:ext uri="{FF2B5EF4-FFF2-40B4-BE49-F238E27FC236}">
                  <a16:creationId xmlns:a16="http://schemas.microsoft.com/office/drawing/2014/main" id="{19C6DDA6-3F1B-44E3-87FE-E0D103107C2C}"/>
                </a:ext>
              </a:extLst>
            </p:cNvPr>
            <p:cNvSpPr txBox="1"/>
            <p:nvPr/>
          </p:nvSpPr>
          <p:spPr>
            <a:xfrm>
              <a:off x="6035521" y="2271703"/>
              <a:ext cx="1503212" cy="700873"/>
            </a:xfrm>
            <a:prstGeom prst="rect">
              <a:avLst/>
            </a:prstGeom>
            <a:noFill/>
          </p:spPr>
          <p:txBody>
            <a:bodyPr wrap="square" rtlCol="0" anchor="t">
              <a:spAutoFit/>
            </a:bodyPr>
            <a:lstStyle/>
            <a:p>
              <a:pPr algn="ctr"/>
              <a:r>
                <a:rPr lang="en-US" sz="2800" dirty="0">
                  <a:solidFill>
                    <a:schemeClr val="accent3"/>
                  </a:solidFill>
                </a:rPr>
                <a:t>344</a:t>
              </a:r>
            </a:p>
          </p:txBody>
        </p:sp>
        <p:sp>
          <p:nvSpPr>
            <p:cNvPr id="75" name="Oval 74">
              <a:extLst>
                <a:ext uri="{FF2B5EF4-FFF2-40B4-BE49-F238E27FC236}">
                  <a16:creationId xmlns:a16="http://schemas.microsoft.com/office/drawing/2014/main" id="{92B62187-3AE5-41E9-8A13-0B804544D899}"/>
                </a:ext>
              </a:extLst>
            </p:cNvPr>
            <p:cNvSpPr/>
            <p:nvPr/>
          </p:nvSpPr>
          <p:spPr>
            <a:xfrm>
              <a:off x="5600216" y="2322275"/>
              <a:ext cx="224322" cy="224322"/>
            </a:xfrm>
            <a:prstGeom prst="ellipse">
              <a:avLst/>
            </a:prstGeom>
            <a:solidFill>
              <a:schemeClr val="accent3">
                <a:alpha val="99000"/>
              </a:schemeClr>
            </a:solidFill>
            <a:ln>
              <a:noFill/>
            </a:ln>
            <a:effectLst>
              <a:outerShdw blurRad="3302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a:extLst>
              <a:ext uri="{FF2B5EF4-FFF2-40B4-BE49-F238E27FC236}">
                <a16:creationId xmlns:a16="http://schemas.microsoft.com/office/drawing/2014/main" id="{7189057D-4ED0-4C12-8764-1F922CF857BB}"/>
              </a:ext>
            </a:extLst>
          </p:cNvPr>
          <p:cNvGrpSpPr/>
          <p:nvPr/>
        </p:nvGrpSpPr>
        <p:grpSpPr>
          <a:xfrm>
            <a:off x="9714665" y="4273115"/>
            <a:ext cx="1728374" cy="1684624"/>
            <a:chOff x="5600216" y="1663162"/>
            <a:chExt cx="2315221" cy="2256618"/>
          </a:xfrm>
        </p:grpSpPr>
        <p:sp>
          <p:nvSpPr>
            <p:cNvPr id="77" name="Oval 76">
              <a:extLst>
                <a:ext uri="{FF2B5EF4-FFF2-40B4-BE49-F238E27FC236}">
                  <a16:creationId xmlns:a16="http://schemas.microsoft.com/office/drawing/2014/main" id="{46E4FC9B-5962-4D1E-B630-4528DF739158}"/>
                </a:ext>
              </a:extLst>
            </p:cNvPr>
            <p:cNvSpPr/>
            <p:nvPr/>
          </p:nvSpPr>
          <p:spPr>
            <a:xfrm>
              <a:off x="5658819" y="1663162"/>
              <a:ext cx="2256618" cy="2256618"/>
            </a:xfrm>
            <a:prstGeom prst="ellipse">
              <a:avLst/>
            </a:prstGeom>
            <a:noFill/>
            <a:ln w="63500">
              <a:solidFill>
                <a:schemeClr val="bg1">
                  <a:lumMod val="8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Arc 77">
              <a:extLst>
                <a:ext uri="{FF2B5EF4-FFF2-40B4-BE49-F238E27FC236}">
                  <a16:creationId xmlns:a16="http://schemas.microsoft.com/office/drawing/2014/main" id="{400712B9-AAC6-4600-A8AB-19B6CE77B0D0}"/>
                </a:ext>
              </a:extLst>
            </p:cNvPr>
            <p:cNvSpPr/>
            <p:nvPr/>
          </p:nvSpPr>
          <p:spPr>
            <a:xfrm>
              <a:off x="5658819" y="1663162"/>
              <a:ext cx="2256618" cy="2256618"/>
            </a:xfrm>
            <a:prstGeom prst="arc">
              <a:avLst>
                <a:gd name="adj1" fmla="val 16200000"/>
                <a:gd name="adj2" fmla="val 11763592"/>
              </a:avLst>
            </a:prstGeom>
            <a:noFill/>
            <a:ln w="114300" cap="rnd">
              <a:solidFill>
                <a:schemeClr val="bg1"/>
              </a:solidFill>
            </a:ln>
            <a:effectLst>
              <a:outerShdw blurRad="368300" algn="ctr" rotWithShape="0">
                <a:schemeClr val="accent3">
                  <a:alpha val="4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F994DF45-4C42-485A-8393-4AFE1A7BE4D4}"/>
                </a:ext>
              </a:extLst>
            </p:cNvPr>
            <p:cNvSpPr txBox="1"/>
            <p:nvPr/>
          </p:nvSpPr>
          <p:spPr>
            <a:xfrm>
              <a:off x="6035521" y="2854707"/>
              <a:ext cx="1503214" cy="773022"/>
            </a:xfrm>
            <a:prstGeom prst="rect">
              <a:avLst/>
            </a:prstGeom>
            <a:noFill/>
          </p:spPr>
          <p:txBody>
            <a:bodyPr wrap="square" rtlCol="0" anchor="t">
              <a:spAutoFit/>
            </a:bodyPr>
            <a:lstStyle/>
            <a:p>
              <a:pPr algn="ctr"/>
              <a:r>
                <a:rPr lang="en-US" sz="1050" dirty="0">
                  <a:solidFill>
                    <a:schemeClr val="bg1"/>
                  </a:solidFill>
                </a:rPr>
                <a:t>The quick, brown fox jumps over a lazy dog. </a:t>
              </a:r>
            </a:p>
          </p:txBody>
        </p:sp>
        <p:sp>
          <p:nvSpPr>
            <p:cNvPr id="80" name="TextBox 79">
              <a:extLst>
                <a:ext uri="{FF2B5EF4-FFF2-40B4-BE49-F238E27FC236}">
                  <a16:creationId xmlns:a16="http://schemas.microsoft.com/office/drawing/2014/main" id="{D8260332-61E8-47E3-81AC-E74730093C6B}"/>
                </a:ext>
              </a:extLst>
            </p:cNvPr>
            <p:cNvSpPr txBox="1"/>
            <p:nvPr/>
          </p:nvSpPr>
          <p:spPr>
            <a:xfrm>
              <a:off x="6035521" y="2271703"/>
              <a:ext cx="1503212" cy="700873"/>
            </a:xfrm>
            <a:prstGeom prst="rect">
              <a:avLst/>
            </a:prstGeom>
            <a:noFill/>
          </p:spPr>
          <p:txBody>
            <a:bodyPr wrap="square" rtlCol="0" anchor="t">
              <a:spAutoFit/>
            </a:bodyPr>
            <a:lstStyle/>
            <a:p>
              <a:pPr algn="ctr"/>
              <a:r>
                <a:rPr lang="en-US" sz="2800" dirty="0">
                  <a:solidFill>
                    <a:schemeClr val="bg1"/>
                  </a:solidFill>
                </a:rPr>
                <a:t>344</a:t>
              </a:r>
            </a:p>
          </p:txBody>
        </p:sp>
        <p:sp>
          <p:nvSpPr>
            <p:cNvPr id="81" name="Oval 80">
              <a:extLst>
                <a:ext uri="{FF2B5EF4-FFF2-40B4-BE49-F238E27FC236}">
                  <a16:creationId xmlns:a16="http://schemas.microsoft.com/office/drawing/2014/main" id="{D60AD692-60B6-4CCE-84F8-68AFEE7935B0}"/>
                </a:ext>
              </a:extLst>
            </p:cNvPr>
            <p:cNvSpPr/>
            <p:nvPr/>
          </p:nvSpPr>
          <p:spPr>
            <a:xfrm>
              <a:off x="5600216" y="2322275"/>
              <a:ext cx="224322" cy="224322"/>
            </a:xfrm>
            <a:prstGeom prst="ellipse">
              <a:avLst/>
            </a:prstGeom>
            <a:solidFill>
              <a:schemeClr val="bg1">
                <a:alpha val="99000"/>
              </a:schemeClr>
            </a:solidFill>
            <a:ln>
              <a:noFill/>
            </a:ln>
            <a:effectLst>
              <a:outerShdw blurRad="3302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2" name="Rectangle 81">
            <a:extLst>
              <a:ext uri="{FF2B5EF4-FFF2-40B4-BE49-F238E27FC236}">
                <a16:creationId xmlns:a16="http://schemas.microsoft.com/office/drawing/2014/main" id="{5BB108DC-757F-4203-A3CC-BBACDB7EAAEF}"/>
              </a:ext>
            </a:extLst>
          </p:cNvPr>
          <p:cNvSpPr/>
          <p:nvPr/>
        </p:nvSpPr>
        <p:spPr>
          <a:xfrm>
            <a:off x="7570739" y="2032873"/>
            <a:ext cx="3890036" cy="1351588"/>
          </a:xfrm>
          <a:prstGeom prst="rect">
            <a:avLst/>
          </a:prstGeom>
        </p:spPr>
        <p:txBody>
          <a:bodyPr wrap="square">
            <a:spAutoFit/>
          </a:bodyPr>
          <a:lstStyle/>
          <a:p>
            <a:pPr algn="r">
              <a:lnSpc>
                <a:spcPct val="150000"/>
              </a:lnSpc>
            </a:pPr>
            <a:r>
              <a:rPr lang="id-ID" sz="1400" dirty="0">
                <a:solidFill>
                  <a:schemeClr val="bg1">
                    <a:lumMod val="50000"/>
                  </a:schemeClr>
                </a:solidFill>
                <a:cs typeface="Segoe UI Light" panose="020B0502040204020203" pitchFamily="34" charset="0"/>
              </a:rPr>
              <a:t>The quick, brown fox jumps over a lazy dog. DJs flock by when MTV ax quiz prog. Junk MTV quiz graced by fox whelps. Bawds jog, flick quartz, fox whelps. Bawds jog, flick quartz, jog, </a:t>
            </a:r>
          </a:p>
        </p:txBody>
      </p:sp>
      <p:sp>
        <p:nvSpPr>
          <p:cNvPr id="95" name="Rectangle 94">
            <a:extLst>
              <a:ext uri="{FF2B5EF4-FFF2-40B4-BE49-F238E27FC236}">
                <a16:creationId xmlns:a16="http://schemas.microsoft.com/office/drawing/2014/main" id="{2EB8A6BA-80E4-469F-97FA-FB8512EA203B}"/>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25349479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a:spLocks noEditPoints="1"/>
          </p:cNvSpPr>
          <p:nvPr/>
        </p:nvSpPr>
        <p:spPr bwMode="auto">
          <a:xfrm>
            <a:off x="4138335" y="1905113"/>
            <a:ext cx="4227926" cy="4221367"/>
          </a:xfrm>
          <a:custGeom>
            <a:avLst/>
            <a:gdLst>
              <a:gd name="T0" fmla="*/ 427 w 1089"/>
              <a:gd name="T1" fmla="*/ 503 h 1087"/>
              <a:gd name="T2" fmla="*/ 463 w 1089"/>
              <a:gd name="T3" fmla="*/ 155 h 1087"/>
              <a:gd name="T4" fmla="*/ 480 w 1089"/>
              <a:gd name="T5" fmla="*/ 113 h 1087"/>
              <a:gd name="T6" fmla="*/ 547 w 1089"/>
              <a:gd name="T7" fmla="*/ 74 h 1087"/>
              <a:gd name="T8" fmla="*/ 609 w 1089"/>
              <a:gd name="T9" fmla="*/ 111 h 1087"/>
              <a:gd name="T10" fmla="*/ 604 w 1089"/>
              <a:gd name="T11" fmla="*/ 187 h 1087"/>
              <a:gd name="T12" fmla="*/ 771 w 1089"/>
              <a:gd name="T13" fmla="*/ 536 h 1087"/>
              <a:gd name="T14" fmla="*/ 933 w 1089"/>
              <a:gd name="T15" fmla="*/ 462 h 1087"/>
              <a:gd name="T16" fmla="*/ 976 w 1089"/>
              <a:gd name="T17" fmla="*/ 479 h 1087"/>
              <a:gd name="T18" fmla="*/ 1013 w 1089"/>
              <a:gd name="T19" fmla="*/ 554 h 1087"/>
              <a:gd name="T20" fmla="*/ 977 w 1089"/>
              <a:gd name="T21" fmla="*/ 608 h 1087"/>
              <a:gd name="T22" fmla="*/ 901 w 1089"/>
              <a:gd name="T23" fmla="*/ 603 h 1087"/>
              <a:gd name="T24" fmla="*/ 661 w 1089"/>
              <a:gd name="T25" fmla="*/ 584 h 1087"/>
              <a:gd name="T26" fmla="*/ 625 w 1089"/>
              <a:gd name="T27" fmla="*/ 931 h 1087"/>
              <a:gd name="T28" fmla="*/ 608 w 1089"/>
              <a:gd name="T29" fmla="*/ 974 h 1087"/>
              <a:gd name="T30" fmla="*/ 542 w 1089"/>
              <a:gd name="T31" fmla="*/ 1012 h 1087"/>
              <a:gd name="T32" fmla="*/ 479 w 1089"/>
              <a:gd name="T33" fmla="*/ 975 h 1087"/>
              <a:gd name="T34" fmla="*/ 484 w 1089"/>
              <a:gd name="T35" fmla="*/ 899 h 1087"/>
              <a:gd name="T36" fmla="*/ 317 w 1089"/>
              <a:gd name="T37" fmla="*/ 551 h 1087"/>
              <a:gd name="T38" fmla="*/ 156 w 1089"/>
              <a:gd name="T39" fmla="*/ 624 h 1087"/>
              <a:gd name="T40" fmla="*/ 113 w 1089"/>
              <a:gd name="T41" fmla="*/ 607 h 1087"/>
              <a:gd name="T42" fmla="*/ 75 w 1089"/>
              <a:gd name="T43" fmla="*/ 532 h 1087"/>
              <a:gd name="T44" fmla="*/ 112 w 1089"/>
              <a:gd name="T45" fmla="*/ 478 h 1087"/>
              <a:gd name="T46" fmla="*/ 187 w 1089"/>
              <a:gd name="T47" fmla="*/ 483 h 1087"/>
              <a:gd name="T48" fmla="*/ 545 w 1089"/>
              <a:gd name="T49" fmla="*/ 0 h 1087"/>
              <a:gd name="T50" fmla="*/ 417 w 1089"/>
              <a:gd name="T51" fmla="*/ 74 h 1087"/>
              <a:gd name="T52" fmla="*/ 387 w 1089"/>
              <a:gd name="T53" fmla="*/ 112 h 1087"/>
              <a:gd name="T54" fmla="*/ 223 w 1089"/>
              <a:gd name="T55" fmla="*/ 126 h 1087"/>
              <a:gd name="T56" fmla="*/ 76 w 1089"/>
              <a:gd name="T57" fmla="*/ 413 h 1087"/>
              <a:gd name="T58" fmla="*/ 0 w 1089"/>
              <a:gd name="T59" fmla="*/ 542 h 1087"/>
              <a:gd name="T60" fmla="*/ 90 w 1089"/>
              <a:gd name="T61" fmla="*/ 680 h 1087"/>
              <a:gd name="T62" fmla="*/ 127 w 1089"/>
              <a:gd name="T63" fmla="*/ 863 h 1087"/>
              <a:gd name="T64" fmla="*/ 346 w 1089"/>
              <a:gd name="T65" fmla="*/ 977 h 1087"/>
              <a:gd name="T66" fmla="*/ 413 w 1089"/>
              <a:gd name="T67" fmla="*/ 1011 h 1087"/>
              <a:gd name="T68" fmla="*/ 543 w 1089"/>
              <a:gd name="T69" fmla="*/ 1087 h 1087"/>
              <a:gd name="T70" fmla="*/ 671 w 1089"/>
              <a:gd name="T71" fmla="*/ 1013 h 1087"/>
              <a:gd name="T72" fmla="*/ 701 w 1089"/>
              <a:gd name="T73" fmla="*/ 974 h 1087"/>
              <a:gd name="T74" fmla="*/ 865 w 1089"/>
              <a:gd name="T75" fmla="*/ 961 h 1087"/>
              <a:gd name="T76" fmla="*/ 1012 w 1089"/>
              <a:gd name="T77" fmla="*/ 674 h 1087"/>
              <a:gd name="T78" fmla="*/ 1089 w 1089"/>
              <a:gd name="T79" fmla="*/ 544 h 1087"/>
              <a:gd name="T80" fmla="*/ 998 w 1089"/>
              <a:gd name="T81" fmla="*/ 406 h 1087"/>
              <a:gd name="T82" fmla="*/ 962 w 1089"/>
              <a:gd name="T83" fmla="*/ 223 h 1087"/>
              <a:gd name="T84" fmla="*/ 742 w 1089"/>
              <a:gd name="T85" fmla="*/ 109 h 1087"/>
              <a:gd name="T86" fmla="*/ 675 w 1089"/>
              <a:gd name="T87" fmla="*/ 76 h 1087"/>
              <a:gd name="T88" fmla="*/ 545 w 1089"/>
              <a:gd name="T89" fmla="*/ 0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89" h="1087">
                <a:moveTo>
                  <a:pt x="322" y="530"/>
                </a:moveTo>
                <a:cubicBezTo>
                  <a:pt x="358" y="530"/>
                  <a:pt x="394" y="522"/>
                  <a:pt x="427" y="503"/>
                </a:cubicBezTo>
                <a:cubicBezTo>
                  <a:pt x="531" y="444"/>
                  <a:pt x="567" y="311"/>
                  <a:pt x="507" y="208"/>
                </a:cubicBezTo>
                <a:cubicBezTo>
                  <a:pt x="495" y="188"/>
                  <a:pt x="480" y="170"/>
                  <a:pt x="463" y="155"/>
                </a:cubicBezTo>
                <a:cubicBezTo>
                  <a:pt x="464" y="145"/>
                  <a:pt x="467" y="136"/>
                  <a:pt x="472" y="127"/>
                </a:cubicBezTo>
                <a:cubicBezTo>
                  <a:pt x="480" y="113"/>
                  <a:pt x="480" y="113"/>
                  <a:pt x="480" y="113"/>
                </a:cubicBezTo>
                <a:cubicBezTo>
                  <a:pt x="494" y="89"/>
                  <a:pt x="518" y="74"/>
                  <a:pt x="545" y="74"/>
                </a:cubicBezTo>
                <a:cubicBezTo>
                  <a:pt x="546" y="74"/>
                  <a:pt x="546" y="74"/>
                  <a:pt x="547" y="74"/>
                </a:cubicBezTo>
                <a:cubicBezTo>
                  <a:pt x="550" y="74"/>
                  <a:pt x="552" y="74"/>
                  <a:pt x="555" y="75"/>
                </a:cubicBezTo>
                <a:cubicBezTo>
                  <a:pt x="578" y="78"/>
                  <a:pt x="597" y="91"/>
                  <a:pt x="609" y="111"/>
                </a:cubicBezTo>
                <a:cubicBezTo>
                  <a:pt x="609" y="111"/>
                  <a:pt x="609" y="111"/>
                  <a:pt x="609" y="111"/>
                </a:cubicBezTo>
                <a:cubicBezTo>
                  <a:pt x="623" y="135"/>
                  <a:pt x="622" y="166"/>
                  <a:pt x="604" y="187"/>
                </a:cubicBezTo>
                <a:cubicBezTo>
                  <a:pt x="551" y="254"/>
                  <a:pt x="540" y="348"/>
                  <a:pt x="585" y="427"/>
                </a:cubicBezTo>
                <a:cubicBezTo>
                  <a:pt x="624" y="497"/>
                  <a:pt x="697" y="536"/>
                  <a:pt x="771" y="536"/>
                </a:cubicBezTo>
                <a:cubicBezTo>
                  <a:pt x="808" y="536"/>
                  <a:pt x="845" y="526"/>
                  <a:pt x="880" y="506"/>
                </a:cubicBezTo>
                <a:cubicBezTo>
                  <a:pt x="900" y="494"/>
                  <a:pt x="918" y="479"/>
                  <a:pt x="933" y="462"/>
                </a:cubicBezTo>
                <a:cubicBezTo>
                  <a:pt x="943" y="463"/>
                  <a:pt x="953" y="466"/>
                  <a:pt x="962" y="471"/>
                </a:cubicBezTo>
                <a:cubicBezTo>
                  <a:pt x="976" y="479"/>
                  <a:pt x="976" y="479"/>
                  <a:pt x="976" y="479"/>
                </a:cubicBezTo>
                <a:cubicBezTo>
                  <a:pt x="999" y="493"/>
                  <a:pt x="1015" y="518"/>
                  <a:pt x="1014" y="546"/>
                </a:cubicBezTo>
                <a:cubicBezTo>
                  <a:pt x="1014" y="549"/>
                  <a:pt x="1014" y="551"/>
                  <a:pt x="1013" y="554"/>
                </a:cubicBezTo>
                <a:cubicBezTo>
                  <a:pt x="1010" y="577"/>
                  <a:pt x="997" y="596"/>
                  <a:pt x="977" y="608"/>
                </a:cubicBezTo>
                <a:cubicBezTo>
                  <a:pt x="977" y="608"/>
                  <a:pt x="977" y="608"/>
                  <a:pt x="977" y="608"/>
                </a:cubicBezTo>
                <a:cubicBezTo>
                  <a:pt x="966" y="615"/>
                  <a:pt x="954" y="618"/>
                  <a:pt x="942" y="618"/>
                </a:cubicBezTo>
                <a:cubicBezTo>
                  <a:pt x="928" y="618"/>
                  <a:pt x="913" y="613"/>
                  <a:pt x="901" y="603"/>
                </a:cubicBezTo>
                <a:cubicBezTo>
                  <a:pt x="863" y="572"/>
                  <a:pt x="815" y="556"/>
                  <a:pt x="766" y="556"/>
                </a:cubicBezTo>
                <a:cubicBezTo>
                  <a:pt x="731" y="556"/>
                  <a:pt x="695" y="565"/>
                  <a:pt x="661" y="584"/>
                </a:cubicBezTo>
                <a:cubicBezTo>
                  <a:pt x="557" y="642"/>
                  <a:pt x="521" y="775"/>
                  <a:pt x="582" y="878"/>
                </a:cubicBezTo>
                <a:cubicBezTo>
                  <a:pt x="593" y="899"/>
                  <a:pt x="608" y="916"/>
                  <a:pt x="625" y="931"/>
                </a:cubicBezTo>
                <a:cubicBezTo>
                  <a:pt x="624" y="941"/>
                  <a:pt x="621" y="951"/>
                  <a:pt x="616" y="960"/>
                </a:cubicBezTo>
                <a:cubicBezTo>
                  <a:pt x="608" y="974"/>
                  <a:pt x="608" y="974"/>
                  <a:pt x="608" y="974"/>
                </a:cubicBezTo>
                <a:cubicBezTo>
                  <a:pt x="594" y="997"/>
                  <a:pt x="570" y="1012"/>
                  <a:pt x="543" y="1012"/>
                </a:cubicBezTo>
                <a:cubicBezTo>
                  <a:pt x="543" y="1012"/>
                  <a:pt x="542" y="1012"/>
                  <a:pt x="542" y="1012"/>
                </a:cubicBezTo>
                <a:cubicBezTo>
                  <a:pt x="539" y="1012"/>
                  <a:pt x="536" y="1012"/>
                  <a:pt x="533" y="1012"/>
                </a:cubicBezTo>
                <a:cubicBezTo>
                  <a:pt x="510" y="1009"/>
                  <a:pt x="491" y="996"/>
                  <a:pt x="479" y="975"/>
                </a:cubicBezTo>
                <a:cubicBezTo>
                  <a:pt x="479" y="975"/>
                  <a:pt x="479" y="975"/>
                  <a:pt x="479" y="975"/>
                </a:cubicBezTo>
                <a:cubicBezTo>
                  <a:pt x="465" y="951"/>
                  <a:pt x="467" y="921"/>
                  <a:pt x="484" y="899"/>
                </a:cubicBezTo>
                <a:cubicBezTo>
                  <a:pt x="537" y="833"/>
                  <a:pt x="548" y="738"/>
                  <a:pt x="504" y="660"/>
                </a:cubicBezTo>
                <a:cubicBezTo>
                  <a:pt x="464" y="590"/>
                  <a:pt x="392" y="551"/>
                  <a:pt x="317" y="551"/>
                </a:cubicBezTo>
                <a:cubicBezTo>
                  <a:pt x="280" y="551"/>
                  <a:pt x="243" y="560"/>
                  <a:pt x="209" y="580"/>
                </a:cubicBezTo>
                <a:cubicBezTo>
                  <a:pt x="188" y="592"/>
                  <a:pt x="170" y="607"/>
                  <a:pt x="156" y="624"/>
                </a:cubicBezTo>
                <a:cubicBezTo>
                  <a:pt x="146" y="623"/>
                  <a:pt x="136" y="620"/>
                  <a:pt x="127" y="615"/>
                </a:cubicBezTo>
                <a:cubicBezTo>
                  <a:pt x="113" y="607"/>
                  <a:pt x="113" y="607"/>
                  <a:pt x="113" y="607"/>
                </a:cubicBezTo>
                <a:cubicBezTo>
                  <a:pt x="89" y="593"/>
                  <a:pt x="74" y="568"/>
                  <a:pt x="74" y="541"/>
                </a:cubicBezTo>
                <a:cubicBezTo>
                  <a:pt x="74" y="538"/>
                  <a:pt x="74" y="535"/>
                  <a:pt x="75" y="532"/>
                </a:cubicBezTo>
                <a:cubicBezTo>
                  <a:pt x="78" y="510"/>
                  <a:pt x="91" y="490"/>
                  <a:pt x="111" y="478"/>
                </a:cubicBezTo>
                <a:cubicBezTo>
                  <a:pt x="112" y="478"/>
                  <a:pt x="112" y="478"/>
                  <a:pt x="112" y="478"/>
                </a:cubicBezTo>
                <a:cubicBezTo>
                  <a:pt x="122" y="472"/>
                  <a:pt x="134" y="469"/>
                  <a:pt x="146" y="469"/>
                </a:cubicBezTo>
                <a:cubicBezTo>
                  <a:pt x="161" y="469"/>
                  <a:pt x="175" y="474"/>
                  <a:pt x="187" y="483"/>
                </a:cubicBezTo>
                <a:cubicBezTo>
                  <a:pt x="226" y="514"/>
                  <a:pt x="273" y="530"/>
                  <a:pt x="322" y="530"/>
                </a:cubicBezTo>
                <a:moveTo>
                  <a:pt x="545" y="0"/>
                </a:moveTo>
                <a:cubicBezTo>
                  <a:pt x="545" y="0"/>
                  <a:pt x="545" y="0"/>
                  <a:pt x="545" y="0"/>
                </a:cubicBezTo>
                <a:cubicBezTo>
                  <a:pt x="491" y="0"/>
                  <a:pt x="444" y="27"/>
                  <a:pt x="417" y="74"/>
                </a:cubicBezTo>
                <a:cubicBezTo>
                  <a:pt x="407" y="90"/>
                  <a:pt x="407" y="90"/>
                  <a:pt x="407" y="90"/>
                </a:cubicBezTo>
                <a:cubicBezTo>
                  <a:pt x="402" y="99"/>
                  <a:pt x="395" y="107"/>
                  <a:pt x="387" y="112"/>
                </a:cubicBezTo>
                <a:cubicBezTo>
                  <a:pt x="366" y="106"/>
                  <a:pt x="343" y="102"/>
                  <a:pt x="321" y="102"/>
                </a:cubicBezTo>
                <a:cubicBezTo>
                  <a:pt x="288" y="102"/>
                  <a:pt x="254" y="110"/>
                  <a:pt x="223" y="126"/>
                </a:cubicBezTo>
                <a:cubicBezTo>
                  <a:pt x="140" y="169"/>
                  <a:pt x="97" y="258"/>
                  <a:pt x="109" y="345"/>
                </a:cubicBezTo>
                <a:cubicBezTo>
                  <a:pt x="113" y="372"/>
                  <a:pt x="100" y="399"/>
                  <a:pt x="76" y="413"/>
                </a:cubicBezTo>
                <a:cubicBezTo>
                  <a:pt x="34" y="437"/>
                  <a:pt x="6" y="479"/>
                  <a:pt x="1" y="526"/>
                </a:cubicBezTo>
                <a:cubicBezTo>
                  <a:pt x="0" y="531"/>
                  <a:pt x="0" y="537"/>
                  <a:pt x="0" y="542"/>
                </a:cubicBezTo>
                <a:cubicBezTo>
                  <a:pt x="0" y="596"/>
                  <a:pt x="27" y="644"/>
                  <a:pt x="74" y="671"/>
                </a:cubicBezTo>
                <a:cubicBezTo>
                  <a:pt x="90" y="680"/>
                  <a:pt x="90" y="680"/>
                  <a:pt x="90" y="680"/>
                </a:cubicBezTo>
                <a:cubicBezTo>
                  <a:pt x="100" y="685"/>
                  <a:pt x="107" y="693"/>
                  <a:pt x="113" y="701"/>
                </a:cubicBezTo>
                <a:cubicBezTo>
                  <a:pt x="96" y="753"/>
                  <a:pt x="100" y="812"/>
                  <a:pt x="127" y="863"/>
                </a:cubicBezTo>
                <a:cubicBezTo>
                  <a:pt x="165" y="937"/>
                  <a:pt x="240" y="979"/>
                  <a:pt x="317" y="979"/>
                </a:cubicBezTo>
                <a:cubicBezTo>
                  <a:pt x="327" y="979"/>
                  <a:pt x="336" y="979"/>
                  <a:pt x="346" y="977"/>
                </a:cubicBezTo>
                <a:cubicBezTo>
                  <a:pt x="349" y="977"/>
                  <a:pt x="352" y="977"/>
                  <a:pt x="355" y="977"/>
                </a:cubicBezTo>
                <a:cubicBezTo>
                  <a:pt x="379" y="977"/>
                  <a:pt x="401" y="989"/>
                  <a:pt x="413" y="1011"/>
                </a:cubicBezTo>
                <a:cubicBezTo>
                  <a:pt x="438" y="1052"/>
                  <a:pt x="480" y="1080"/>
                  <a:pt x="527" y="1086"/>
                </a:cubicBezTo>
                <a:cubicBezTo>
                  <a:pt x="532" y="1086"/>
                  <a:pt x="538" y="1087"/>
                  <a:pt x="543" y="1087"/>
                </a:cubicBezTo>
                <a:cubicBezTo>
                  <a:pt x="543" y="1087"/>
                  <a:pt x="543" y="1087"/>
                  <a:pt x="543" y="1087"/>
                </a:cubicBezTo>
                <a:cubicBezTo>
                  <a:pt x="597" y="1087"/>
                  <a:pt x="645" y="1059"/>
                  <a:pt x="671" y="1013"/>
                </a:cubicBezTo>
                <a:cubicBezTo>
                  <a:pt x="681" y="996"/>
                  <a:pt x="681" y="996"/>
                  <a:pt x="681" y="996"/>
                </a:cubicBezTo>
                <a:cubicBezTo>
                  <a:pt x="686" y="987"/>
                  <a:pt x="693" y="980"/>
                  <a:pt x="701" y="974"/>
                </a:cubicBezTo>
                <a:cubicBezTo>
                  <a:pt x="723" y="981"/>
                  <a:pt x="745" y="984"/>
                  <a:pt x="767" y="984"/>
                </a:cubicBezTo>
                <a:cubicBezTo>
                  <a:pt x="801" y="984"/>
                  <a:pt x="834" y="977"/>
                  <a:pt x="865" y="961"/>
                </a:cubicBezTo>
                <a:cubicBezTo>
                  <a:pt x="948" y="917"/>
                  <a:pt x="991" y="828"/>
                  <a:pt x="979" y="741"/>
                </a:cubicBezTo>
                <a:cubicBezTo>
                  <a:pt x="975" y="714"/>
                  <a:pt x="989" y="687"/>
                  <a:pt x="1012" y="674"/>
                </a:cubicBezTo>
                <a:cubicBezTo>
                  <a:pt x="1054" y="650"/>
                  <a:pt x="1082" y="608"/>
                  <a:pt x="1088" y="560"/>
                </a:cubicBezTo>
                <a:cubicBezTo>
                  <a:pt x="1088" y="555"/>
                  <a:pt x="1089" y="549"/>
                  <a:pt x="1089" y="544"/>
                </a:cubicBezTo>
                <a:cubicBezTo>
                  <a:pt x="1088" y="490"/>
                  <a:pt x="1061" y="443"/>
                  <a:pt x="1014" y="416"/>
                </a:cubicBezTo>
                <a:cubicBezTo>
                  <a:pt x="998" y="406"/>
                  <a:pt x="998" y="406"/>
                  <a:pt x="998" y="406"/>
                </a:cubicBezTo>
                <a:cubicBezTo>
                  <a:pt x="989" y="401"/>
                  <a:pt x="981" y="394"/>
                  <a:pt x="975" y="385"/>
                </a:cubicBezTo>
                <a:cubicBezTo>
                  <a:pt x="992" y="333"/>
                  <a:pt x="988" y="275"/>
                  <a:pt x="962" y="223"/>
                </a:cubicBezTo>
                <a:cubicBezTo>
                  <a:pt x="923" y="149"/>
                  <a:pt x="848" y="107"/>
                  <a:pt x="771" y="107"/>
                </a:cubicBezTo>
                <a:cubicBezTo>
                  <a:pt x="761" y="107"/>
                  <a:pt x="752" y="108"/>
                  <a:pt x="742" y="109"/>
                </a:cubicBezTo>
                <a:cubicBezTo>
                  <a:pt x="739" y="110"/>
                  <a:pt x="736" y="110"/>
                  <a:pt x="733" y="110"/>
                </a:cubicBezTo>
                <a:cubicBezTo>
                  <a:pt x="709" y="110"/>
                  <a:pt x="687" y="97"/>
                  <a:pt x="675" y="76"/>
                </a:cubicBezTo>
                <a:cubicBezTo>
                  <a:pt x="651" y="34"/>
                  <a:pt x="609" y="6"/>
                  <a:pt x="561" y="1"/>
                </a:cubicBezTo>
                <a:cubicBezTo>
                  <a:pt x="556" y="0"/>
                  <a:pt x="551" y="0"/>
                  <a:pt x="545" y="0"/>
                </a:cubicBezTo>
              </a:path>
            </a:pathLst>
          </a:custGeom>
          <a:solidFill>
            <a:srgbClr val="F0F2F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nvGrpSpPr>
          <p:cNvPr id="5" name="Group 4"/>
          <p:cNvGrpSpPr/>
          <p:nvPr/>
        </p:nvGrpSpPr>
        <p:grpSpPr>
          <a:xfrm>
            <a:off x="3981217" y="1815365"/>
            <a:ext cx="4229566" cy="4219727"/>
            <a:chOff x="3981217" y="1815365"/>
            <a:chExt cx="4229566" cy="4219727"/>
          </a:xfrm>
        </p:grpSpPr>
        <p:sp>
          <p:nvSpPr>
            <p:cNvPr id="27" name="Freeform 26"/>
            <p:cNvSpPr>
              <a:spLocks/>
            </p:cNvSpPr>
            <p:nvPr/>
          </p:nvSpPr>
          <p:spPr bwMode="auto">
            <a:xfrm>
              <a:off x="4273138" y="3834209"/>
              <a:ext cx="1864684" cy="2197603"/>
            </a:xfrm>
            <a:custGeom>
              <a:avLst/>
              <a:gdLst>
                <a:gd name="T0" fmla="*/ 458 w 480"/>
                <a:gd name="T1" fmla="*/ 492 h 566"/>
                <a:gd name="T2" fmla="*/ 404 w 480"/>
                <a:gd name="T3" fmla="*/ 456 h 566"/>
                <a:gd name="T4" fmla="*/ 404 w 480"/>
                <a:gd name="T5" fmla="*/ 456 h 566"/>
                <a:gd name="T6" fmla="*/ 409 w 480"/>
                <a:gd name="T7" fmla="*/ 380 h 566"/>
                <a:gd name="T8" fmla="*/ 429 w 480"/>
                <a:gd name="T9" fmla="*/ 140 h 566"/>
                <a:gd name="T10" fmla="*/ 134 w 480"/>
                <a:gd name="T11" fmla="*/ 61 h 566"/>
                <a:gd name="T12" fmla="*/ 52 w 480"/>
                <a:gd name="T13" fmla="*/ 344 h 566"/>
                <a:gd name="T14" fmla="*/ 271 w 480"/>
                <a:gd name="T15" fmla="*/ 458 h 566"/>
                <a:gd name="T16" fmla="*/ 339 w 480"/>
                <a:gd name="T17" fmla="*/ 491 h 566"/>
                <a:gd name="T18" fmla="*/ 452 w 480"/>
                <a:gd name="T19" fmla="*/ 566 h 566"/>
                <a:gd name="T20" fmla="*/ 480 w 480"/>
                <a:gd name="T21" fmla="*/ 534 h 566"/>
                <a:gd name="T22" fmla="*/ 458 w 480"/>
                <a:gd name="T23" fmla="*/ 492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0" h="566">
                  <a:moveTo>
                    <a:pt x="458" y="492"/>
                  </a:moveTo>
                  <a:cubicBezTo>
                    <a:pt x="436" y="489"/>
                    <a:pt x="416" y="476"/>
                    <a:pt x="404" y="456"/>
                  </a:cubicBezTo>
                  <a:cubicBezTo>
                    <a:pt x="404" y="456"/>
                    <a:pt x="404" y="456"/>
                    <a:pt x="404" y="456"/>
                  </a:cubicBezTo>
                  <a:cubicBezTo>
                    <a:pt x="390" y="432"/>
                    <a:pt x="392" y="401"/>
                    <a:pt x="409" y="380"/>
                  </a:cubicBezTo>
                  <a:cubicBezTo>
                    <a:pt x="463" y="313"/>
                    <a:pt x="473" y="219"/>
                    <a:pt x="429" y="140"/>
                  </a:cubicBezTo>
                  <a:cubicBezTo>
                    <a:pt x="370" y="36"/>
                    <a:pt x="237" y="0"/>
                    <a:pt x="134" y="61"/>
                  </a:cubicBezTo>
                  <a:cubicBezTo>
                    <a:pt x="36" y="118"/>
                    <a:pt x="0" y="243"/>
                    <a:pt x="52" y="344"/>
                  </a:cubicBezTo>
                  <a:cubicBezTo>
                    <a:pt x="95" y="427"/>
                    <a:pt x="184" y="470"/>
                    <a:pt x="271" y="458"/>
                  </a:cubicBezTo>
                  <a:cubicBezTo>
                    <a:pt x="298" y="454"/>
                    <a:pt x="325" y="468"/>
                    <a:pt x="339" y="491"/>
                  </a:cubicBezTo>
                  <a:cubicBezTo>
                    <a:pt x="363" y="533"/>
                    <a:pt x="405" y="561"/>
                    <a:pt x="452" y="566"/>
                  </a:cubicBezTo>
                  <a:cubicBezTo>
                    <a:pt x="480" y="534"/>
                    <a:pt x="480" y="534"/>
                    <a:pt x="480" y="534"/>
                  </a:cubicBezTo>
                  <a:lnTo>
                    <a:pt x="458" y="492"/>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1" name="Freeform 30"/>
            <p:cNvSpPr>
              <a:spLocks/>
            </p:cNvSpPr>
            <p:nvPr/>
          </p:nvSpPr>
          <p:spPr bwMode="auto">
            <a:xfrm>
              <a:off x="3981217" y="2102366"/>
              <a:ext cx="2202524" cy="3532565"/>
            </a:xfrm>
            <a:custGeom>
              <a:avLst/>
              <a:gdLst>
                <a:gd name="T0" fmla="*/ 418 w 567"/>
                <a:gd name="T1" fmla="*/ 528 h 910"/>
                <a:gd name="T2" fmla="*/ 201 w 567"/>
                <a:gd name="T3" fmla="*/ 538 h 910"/>
                <a:gd name="T4" fmla="*/ 127 w 567"/>
                <a:gd name="T5" fmla="*/ 542 h 910"/>
                <a:gd name="T6" fmla="*/ 113 w 567"/>
                <a:gd name="T7" fmla="*/ 534 h 910"/>
                <a:gd name="T8" fmla="*/ 74 w 567"/>
                <a:gd name="T9" fmla="*/ 467 h 910"/>
                <a:gd name="T10" fmla="*/ 75 w 567"/>
                <a:gd name="T11" fmla="*/ 459 h 910"/>
                <a:gd name="T12" fmla="*/ 111 w 567"/>
                <a:gd name="T13" fmla="*/ 405 h 910"/>
                <a:gd name="T14" fmla="*/ 112 w 567"/>
                <a:gd name="T15" fmla="*/ 405 h 910"/>
                <a:gd name="T16" fmla="*/ 188 w 567"/>
                <a:gd name="T17" fmla="*/ 410 h 910"/>
                <a:gd name="T18" fmla="*/ 427 w 567"/>
                <a:gd name="T19" fmla="*/ 429 h 910"/>
                <a:gd name="T20" fmla="*/ 507 w 567"/>
                <a:gd name="T21" fmla="*/ 135 h 910"/>
                <a:gd name="T22" fmla="*/ 223 w 567"/>
                <a:gd name="T23" fmla="*/ 53 h 910"/>
                <a:gd name="T24" fmla="*/ 109 w 567"/>
                <a:gd name="T25" fmla="*/ 272 h 910"/>
                <a:gd name="T26" fmla="*/ 76 w 567"/>
                <a:gd name="T27" fmla="*/ 339 h 910"/>
                <a:gd name="T28" fmla="*/ 1 w 567"/>
                <a:gd name="T29" fmla="*/ 453 h 910"/>
                <a:gd name="T30" fmla="*/ 0 w 567"/>
                <a:gd name="T31" fmla="*/ 469 h 910"/>
                <a:gd name="T32" fmla="*/ 74 w 567"/>
                <a:gd name="T33" fmla="*/ 597 h 910"/>
                <a:gd name="T34" fmla="*/ 91 w 567"/>
                <a:gd name="T35" fmla="*/ 607 h 910"/>
                <a:gd name="T36" fmla="*/ 125 w 567"/>
                <a:gd name="T37" fmla="*/ 672 h 910"/>
                <a:gd name="T38" fmla="*/ 222 w 567"/>
                <a:gd name="T39" fmla="*/ 861 h 910"/>
                <a:gd name="T40" fmla="*/ 476 w 567"/>
                <a:gd name="T41" fmla="*/ 802 h 910"/>
                <a:gd name="T42" fmla="*/ 418 w 567"/>
                <a:gd name="T43" fmla="*/ 528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7" h="910">
                  <a:moveTo>
                    <a:pt x="418" y="528"/>
                  </a:moveTo>
                  <a:cubicBezTo>
                    <a:pt x="348" y="485"/>
                    <a:pt x="262" y="492"/>
                    <a:pt x="201" y="538"/>
                  </a:cubicBezTo>
                  <a:cubicBezTo>
                    <a:pt x="179" y="554"/>
                    <a:pt x="150" y="555"/>
                    <a:pt x="127" y="542"/>
                  </a:cubicBezTo>
                  <a:cubicBezTo>
                    <a:pt x="113" y="534"/>
                    <a:pt x="113" y="534"/>
                    <a:pt x="113" y="534"/>
                  </a:cubicBezTo>
                  <a:cubicBezTo>
                    <a:pt x="89" y="520"/>
                    <a:pt x="74" y="495"/>
                    <a:pt x="74" y="467"/>
                  </a:cubicBezTo>
                  <a:cubicBezTo>
                    <a:pt x="74" y="464"/>
                    <a:pt x="75" y="462"/>
                    <a:pt x="75" y="459"/>
                  </a:cubicBezTo>
                  <a:cubicBezTo>
                    <a:pt x="78" y="436"/>
                    <a:pt x="91" y="417"/>
                    <a:pt x="111" y="405"/>
                  </a:cubicBezTo>
                  <a:cubicBezTo>
                    <a:pt x="112" y="405"/>
                    <a:pt x="112" y="405"/>
                    <a:pt x="112" y="405"/>
                  </a:cubicBezTo>
                  <a:cubicBezTo>
                    <a:pt x="136" y="391"/>
                    <a:pt x="166" y="393"/>
                    <a:pt x="188" y="410"/>
                  </a:cubicBezTo>
                  <a:cubicBezTo>
                    <a:pt x="254" y="463"/>
                    <a:pt x="348" y="474"/>
                    <a:pt x="427" y="429"/>
                  </a:cubicBezTo>
                  <a:cubicBezTo>
                    <a:pt x="531" y="371"/>
                    <a:pt x="567" y="238"/>
                    <a:pt x="507" y="135"/>
                  </a:cubicBezTo>
                  <a:cubicBezTo>
                    <a:pt x="449" y="37"/>
                    <a:pt x="324" y="0"/>
                    <a:pt x="223" y="53"/>
                  </a:cubicBezTo>
                  <a:cubicBezTo>
                    <a:pt x="140" y="96"/>
                    <a:pt x="98" y="185"/>
                    <a:pt x="109" y="272"/>
                  </a:cubicBezTo>
                  <a:cubicBezTo>
                    <a:pt x="113" y="299"/>
                    <a:pt x="100" y="326"/>
                    <a:pt x="76" y="339"/>
                  </a:cubicBezTo>
                  <a:cubicBezTo>
                    <a:pt x="34" y="363"/>
                    <a:pt x="6" y="406"/>
                    <a:pt x="1" y="453"/>
                  </a:cubicBezTo>
                  <a:cubicBezTo>
                    <a:pt x="0" y="458"/>
                    <a:pt x="0" y="464"/>
                    <a:pt x="0" y="469"/>
                  </a:cubicBezTo>
                  <a:cubicBezTo>
                    <a:pt x="0" y="523"/>
                    <a:pt x="28" y="570"/>
                    <a:pt x="74" y="597"/>
                  </a:cubicBezTo>
                  <a:cubicBezTo>
                    <a:pt x="91" y="607"/>
                    <a:pt x="91" y="607"/>
                    <a:pt x="91" y="607"/>
                  </a:cubicBezTo>
                  <a:cubicBezTo>
                    <a:pt x="114" y="620"/>
                    <a:pt x="127" y="646"/>
                    <a:pt x="125" y="672"/>
                  </a:cubicBezTo>
                  <a:cubicBezTo>
                    <a:pt x="117" y="746"/>
                    <a:pt x="152" y="821"/>
                    <a:pt x="222" y="861"/>
                  </a:cubicBezTo>
                  <a:cubicBezTo>
                    <a:pt x="308" y="910"/>
                    <a:pt x="420" y="884"/>
                    <a:pt x="476" y="802"/>
                  </a:cubicBezTo>
                  <a:cubicBezTo>
                    <a:pt x="538" y="710"/>
                    <a:pt x="511" y="586"/>
                    <a:pt x="418" y="528"/>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2" name="Freeform 31"/>
            <p:cNvSpPr>
              <a:spLocks/>
            </p:cNvSpPr>
            <p:nvPr/>
          </p:nvSpPr>
          <p:spPr bwMode="auto">
            <a:xfrm>
              <a:off x="4386298" y="1815365"/>
              <a:ext cx="3534206" cy="2204164"/>
            </a:xfrm>
            <a:custGeom>
              <a:avLst/>
              <a:gdLst>
                <a:gd name="T0" fmla="*/ 858 w 910"/>
                <a:gd name="T1" fmla="*/ 224 h 568"/>
                <a:gd name="T2" fmla="*/ 638 w 910"/>
                <a:gd name="T3" fmla="*/ 110 h 568"/>
                <a:gd name="T4" fmla="*/ 571 w 910"/>
                <a:gd name="T5" fmla="*/ 76 h 568"/>
                <a:gd name="T6" fmla="*/ 458 w 910"/>
                <a:gd name="T7" fmla="*/ 1 h 568"/>
                <a:gd name="T8" fmla="*/ 441 w 910"/>
                <a:gd name="T9" fmla="*/ 0 h 568"/>
                <a:gd name="T10" fmla="*/ 313 w 910"/>
                <a:gd name="T11" fmla="*/ 74 h 568"/>
                <a:gd name="T12" fmla="*/ 303 w 910"/>
                <a:gd name="T13" fmla="*/ 91 h 568"/>
                <a:gd name="T14" fmla="*/ 238 w 910"/>
                <a:gd name="T15" fmla="*/ 125 h 568"/>
                <a:gd name="T16" fmla="*/ 50 w 910"/>
                <a:gd name="T17" fmla="*/ 222 h 568"/>
                <a:gd name="T18" fmla="*/ 109 w 910"/>
                <a:gd name="T19" fmla="*/ 476 h 568"/>
                <a:gd name="T20" fmla="*/ 382 w 910"/>
                <a:gd name="T21" fmla="*/ 418 h 568"/>
                <a:gd name="T22" fmla="*/ 372 w 910"/>
                <a:gd name="T23" fmla="*/ 201 h 568"/>
                <a:gd name="T24" fmla="*/ 368 w 910"/>
                <a:gd name="T25" fmla="*/ 127 h 568"/>
                <a:gd name="T26" fmla="*/ 377 w 910"/>
                <a:gd name="T27" fmla="*/ 113 h 568"/>
                <a:gd name="T28" fmla="*/ 443 w 910"/>
                <a:gd name="T29" fmla="*/ 75 h 568"/>
                <a:gd name="T30" fmla="*/ 452 w 910"/>
                <a:gd name="T31" fmla="*/ 75 h 568"/>
                <a:gd name="T32" fmla="*/ 505 w 910"/>
                <a:gd name="T33" fmla="*/ 112 h 568"/>
                <a:gd name="T34" fmla="*/ 506 w 910"/>
                <a:gd name="T35" fmla="*/ 112 h 568"/>
                <a:gd name="T36" fmla="*/ 500 w 910"/>
                <a:gd name="T37" fmla="*/ 188 h 568"/>
                <a:gd name="T38" fmla="*/ 481 w 910"/>
                <a:gd name="T39" fmla="*/ 427 h 568"/>
                <a:gd name="T40" fmla="*/ 776 w 910"/>
                <a:gd name="T41" fmla="*/ 507 h 568"/>
                <a:gd name="T42" fmla="*/ 858 w 910"/>
                <a:gd name="T43" fmla="*/ 224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10" h="568">
                  <a:moveTo>
                    <a:pt x="858" y="224"/>
                  </a:moveTo>
                  <a:cubicBezTo>
                    <a:pt x="815" y="140"/>
                    <a:pt x="725" y="98"/>
                    <a:pt x="638" y="110"/>
                  </a:cubicBezTo>
                  <a:cubicBezTo>
                    <a:pt x="611" y="114"/>
                    <a:pt x="585" y="100"/>
                    <a:pt x="571" y="76"/>
                  </a:cubicBezTo>
                  <a:cubicBezTo>
                    <a:pt x="547" y="35"/>
                    <a:pt x="505" y="7"/>
                    <a:pt x="458" y="1"/>
                  </a:cubicBezTo>
                  <a:cubicBezTo>
                    <a:pt x="452" y="1"/>
                    <a:pt x="447" y="0"/>
                    <a:pt x="441" y="0"/>
                  </a:cubicBezTo>
                  <a:cubicBezTo>
                    <a:pt x="388" y="0"/>
                    <a:pt x="340" y="28"/>
                    <a:pt x="313" y="74"/>
                  </a:cubicBezTo>
                  <a:cubicBezTo>
                    <a:pt x="303" y="91"/>
                    <a:pt x="303" y="91"/>
                    <a:pt x="303" y="91"/>
                  </a:cubicBezTo>
                  <a:cubicBezTo>
                    <a:pt x="290" y="114"/>
                    <a:pt x="265" y="128"/>
                    <a:pt x="238" y="125"/>
                  </a:cubicBezTo>
                  <a:cubicBezTo>
                    <a:pt x="164" y="117"/>
                    <a:pt x="89" y="152"/>
                    <a:pt x="50" y="222"/>
                  </a:cubicBezTo>
                  <a:cubicBezTo>
                    <a:pt x="0" y="309"/>
                    <a:pt x="26" y="420"/>
                    <a:pt x="109" y="476"/>
                  </a:cubicBezTo>
                  <a:cubicBezTo>
                    <a:pt x="200" y="539"/>
                    <a:pt x="324" y="512"/>
                    <a:pt x="382" y="418"/>
                  </a:cubicBezTo>
                  <a:cubicBezTo>
                    <a:pt x="425" y="349"/>
                    <a:pt x="418" y="263"/>
                    <a:pt x="372" y="201"/>
                  </a:cubicBezTo>
                  <a:cubicBezTo>
                    <a:pt x="356" y="180"/>
                    <a:pt x="355" y="151"/>
                    <a:pt x="368" y="127"/>
                  </a:cubicBezTo>
                  <a:cubicBezTo>
                    <a:pt x="377" y="113"/>
                    <a:pt x="377" y="113"/>
                    <a:pt x="377" y="113"/>
                  </a:cubicBezTo>
                  <a:cubicBezTo>
                    <a:pt x="390" y="89"/>
                    <a:pt x="415" y="74"/>
                    <a:pt x="443" y="75"/>
                  </a:cubicBezTo>
                  <a:cubicBezTo>
                    <a:pt x="446" y="75"/>
                    <a:pt x="449" y="75"/>
                    <a:pt x="452" y="75"/>
                  </a:cubicBezTo>
                  <a:cubicBezTo>
                    <a:pt x="474" y="78"/>
                    <a:pt x="494" y="91"/>
                    <a:pt x="505" y="112"/>
                  </a:cubicBezTo>
                  <a:cubicBezTo>
                    <a:pt x="506" y="112"/>
                    <a:pt x="506" y="112"/>
                    <a:pt x="506" y="112"/>
                  </a:cubicBezTo>
                  <a:cubicBezTo>
                    <a:pt x="519" y="136"/>
                    <a:pt x="518" y="166"/>
                    <a:pt x="500" y="188"/>
                  </a:cubicBezTo>
                  <a:cubicBezTo>
                    <a:pt x="447" y="254"/>
                    <a:pt x="436" y="349"/>
                    <a:pt x="481" y="427"/>
                  </a:cubicBezTo>
                  <a:cubicBezTo>
                    <a:pt x="539" y="532"/>
                    <a:pt x="672" y="568"/>
                    <a:pt x="776" y="507"/>
                  </a:cubicBezTo>
                  <a:cubicBezTo>
                    <a:pt x="874" y="450"/>
                    <a:pt x="910" y="324"/>
                    <a:pt x="858" y="224"/>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3" name="Freeform 32"/>
            <p:cNvSpPr>
              <a:spLocks/>
            </p:cNvSpPr>
            <p:nvPr/>
          </p:nvSpPr>
          <p:spPr bwMode="auto">
            <a:xfrm>
              <a:off x="6004979" y="2218805"/>
              <a:ext cx="2205804" cy="3529286"/>
            </a:xfrm>
            <a:custGeom>
              <a:avLst/>
              <a:gdLst>
                <a:gd name="T0" fmla="*/ 494 w 568"/>
                <a:gd name="T1" fmla="*/ 312 h 909"/>
                <a:gd name="T2" fmla="*/ 477 w 568"/>
                <a:gd name="T3" fmla="*/ 303 h 909"/>
                <a:gd name="T4" fmla="*/ 443 w 568"/>
                <a:gd name="T5" fmla="*/ 238 h 909"/>
                <a:gd name="T6" fmla="*/ 346 w 568"/>
                <a:gd name="T7" fmla="*/ 49 h 909"/>
                <a:gd name="T8" fmla="*/ 92 w 568"/>
                <a:gd name="T9" fmla="*/ 108 h 909"/>
                <a:gd name="T10" fmla="*/ 150 w 568"/>
                <a:gd name="T11" fmla="*/ 381 h 909"/>
                <a:gd name="T12" fmla="*/ 367 w 568"/>
                <a:gd name="T13" fmla="*/ 372 h 909"/>
                <a:gd name="T14" fmla="*/ 441 w 568"/>
                <a:gd name="T15" fmla="*/ 368 h 909"/>
                <a:gd name="T16" fmla="*/ 455 w 568"/>
                <a:gd name="T17" fmla="*/ 376 h 909"/>
                <a:gd name="T18" fmla="*/ 493 w 568"/>
                <a:gd name="T19" fmla="*/ 442 h 909"/>
                <a:gd name="T20" fmla="*/ 493 w 568"/>
                <a:gd name="T21" fmla="*/ 451 h 909"/>
                <a:gd name="T22" fmla="*/ 456 w 568"/>
                <a:gd name="T23" fmla="*/ 505 h 909"/>
                <a:gd name="T24" fmla="*/ 456 w 568"/>
                <a:gd name="T25" fmla="*/ 505 h 909"/>
                <a:gd name="T26" fmla="*/ 380 w 568"/>
                <a:gd name="T27" fmla="*/ 500 h 909"/>
                <a:gd name="T28" fmla="*/ 141 w 568"/>
                <a:gd name="T29" fmla="*/ 480 h 909"/>
                <a:gd name="T30" fmla="*/ 61 w 568"/>
                <a:gd name="T31" fmla="*/ 775 h 909"/>
                <a:gd name="T32" fmla="*/ 344 w 568"/>
                <a:gd name="T33" fmla="*/ 857 h 909"/>
                <a:gd name="T34" fmla="*/ 458 w 568"/>
                <a:gd name="T35" fmla="*/ 638 h 909"/>
                <a:gd name="T36" fmla="*/ 492 w 568"/>
                <a:gd name="T37" fmla="*/ 570 h 909"/>
                <a:gd name="T38" fmla="*/ 567 w 568"/>
                <a:gd name="T39" fmla="*/ 457 h 909"/>
                <a:gd name="T40" fmla="*/ 568 w 568"/>
                <a:gd name="T41" fmla="*/ 441 h 909"/>
                <a:gd name="T42" fmla="*/ 494 w 568"/>
                <a:gd name="T43" fmla="*/ 312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8" h="909">
                  <a:moveTo>
                    <a:pt x="494" y="312"/>
                  </a:moveTo>
                  <a:cubicBezTo>
                    <a:pt x="477" y="303"/>
                    <a:pt x="477" y="303"/>
                    <a:pt x="477" y="303"/>
                  </a:cubicBezTo>
                  <a:cubicBezTo>
                    <a:pt x="454" y="290"/>
                    <a:pt x="440" y="264"/>
                    <a:pt x="443" y="238"/>
                  </a:cubicBezTo>
                  <a:cubicBezTo>
                    <a:pt x="451" y="164"/>
                    <a:pt x="416" y="88"/>
                    <a:pt x="346" y="49"/>
                  </a:cubicBezTo>
                  <a:cubicBezTo>
                    <a:pt x="259" y="0"/>
                    <a:pt x="148" y="26"/>
                    <a:pt x="92" y="108"/>
                  </a:cubicBezTo>
                  <a:cubicBezTo>
                    <a:pt x="29" y="200"/>
                    <a:pt x="56" y="324"/>
                    <a:pt x="150" y="381"/>
                  </a:cubicBezTo>
                  <a:cubicBezTo>
                    <a:pt x="219" y="424"/>
                    <a:pt x="305" y="418"/>
                    <a:pt x="367" y="372"/>
                  </a:cubicBezTo>
                  <a:cubicBezTo>
                    <a:pt x="388" y="356"/>
                    <a:pt x="417" y="354"/>
                    <a:pt x="441" y="368"/>
                  </a:cubicBezTo>
                  <a:cubicBezTo>
                    <a:pt x="455" y="376"/>
                    <a:pt x="455" y="376"/>
                    <a:pt x="455" y="376"/>
                  </a:cubicBezTo>
                  <a:cubicBezTo>
                    <a:pt x="478" y="390"/>
                    <a:pt x="494" y="415"/>
                    <a:pt x="493" y="442"/>
                  </a:cubicBezTo>
                  <a:cubicBezTo>
                    <a:pt x="493" y="445"/>
                    <a:pt x="493" y="448"/>
                    <a:pt x="493" y="451"/>
                  </a:cubicBezTo>
                  <a:cubicBezTo>
                    <a:pt x="490" y="473"/>
                    <a:pt x="477" y="493"/>
                    <a:pt x="456" y="505"/>
                  </a:cubicBezTo>
                  <a:cubicBezTo>
                    <a:pt x="456" y="505"/>
                    <a:pt x="456" y="505"/>
                    <a:pt x="456" y="505"/>
                  </a:cubicBezTo>
                  <a:cubicBezTo>
                    <a:pt x="432" y="519"/>
                    <a:pt x="402" y="517"/>
                    <a:pt x="380" y="500"/>
                  </a:cubicBezTo>
                  <a:cubicBezTo>
                    <a:pt x="314" y="447"/>
                    <a:pt x="219" y="436"/>
                    <a:pt x="141" y="480"/>
                  </a:cubicBezTo>
                  <a:cubicBezTo>
                    <a:pt x="36" y="539"/>
                    <a:pt x="0" y="672"/>
                    <a:pt x="61" y="775"/>
                  </a:cubicBezTo>
                  <a:cubicBezTo>
                    <a:pt x="118" y="873"/>
                    <a:pt x="244" y="909"/>
                    <a:pt x="344" y="857"/>
                  </a:cubicBezTo>
                  <a:cubicBezTo>
                    <a:pt x="428" y="814"/>
                    <a:pt x="470" y="725"/>
                    <a:pt x="458" y="638"/>
                  </a:cubicBezTo>
                  <a:cubicBezTo>
                    <a:pt x="454" y="611"/>
                    <a:pt x="468" y="584"/>
                    <a:pt x="492" y="570"/>
                  </a:cubicBezTo>
                  <a:cubicBezTo>
                    <a:pt x="533" y="546"/>
                    <a:pt x="561" y="504"/>
                    <a:pt x="567" y="457"/>
                  </a:cubicBezTo>
                  <a:cubicBezTo>
                    <a:pt x="567" y="452"/>
                    <a:pt x="568" y="446"/>
                    <a:pt x="568" y="441"/>
                  </a:cubicBezTo>
                  <a:cubicBezTo>
                    <a:pt x="568" y="387"/>
                    <a:pt x="540" y="339"/>
                    <a:pt x="494" y="3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sp>
          <p:nvSpPr>
            <p:cNvPr id="34" name="Freeform 33"/>
            <p:cNvSpPr>
              <a:spLocks/>
            </p:cNvSpPr>
            <p:nvPr/>
          </p:nvSpPr>
          <p:spPr bwMode="auto">
            <a:xfrm>
              <a:off x="6027940" y="3945728"/>
              <a:ext cx="1776123" cy="2089364"/>
            </a:xfrm>
            <a:custGeom>
              <a:avLst/>
              <a:gdLst>
                <a:gd name="T0" fmla="*/ 76 w 457"/>
                <a:gd name="T1" fmla="*/ 120 h 538"/>
                <a:gd name="T2" fmla="*/ 85 w 457"/>
                <a:gd name="T3" fmla="*/ 337 h 538"/>
                <a:gd name="T4" fmla="*/ 89 w 457"/>
                <a:gd name="T5" fmla="*/ 411 h 538"/>
                <a:gd name="T6" fmla="*/ 81 w 457"/>
                <a:gd name="T7" fmla="*/ 425 h 538"/>
                <a:gd name="T8" fmla="*/ 15 w 457"/>
                <a:gd name="T9" fmla="*/ 464 h 538"/>
                <a:gd name="T10" fmla="*/ 6 w 457"/>
                <a:gd name="T11" fmla="*/ 463 h 538"/>
                <a:gd name="T12" fmla="*/ 0 w 457"/>
                <a:gd name="T13" fmla="*/ 537 h 538"/>
                <a:gd name="T14" fmla="*/ 16 w 457"/>
                <a:gd name="T15" fmla="*/ 538 h 538"/>
                <a:gd name="T16" fmla="*/ 145 w 457"/>
                <a:gd name="T17" fmla="*/ 464 h 538"/>
                <a:gd name="T18" fmla="*/ 154 w 457"/>
                <a:gd name="T19" fmla="*/ 448 h 538"/>
                <a:gd name="T20" fmla="*/ 219 w 457"/>
                <a:gd name="T21" fmla="*/ 414 h 538"/>
                <a:gd name="T22" fmla="*/ 408 w 457"/>
                <a:gd name="T23" fmla="*/ 317 h 538"/>
                <a:gd name="T24" fmla="*/ 349 w 457"/>
                <a:gd name="T25" fmla="*/ 63 h 538"/>
                <a:gd name="T26" fmla="*/ 76 w 457"/>
                <a:gd name="T27" fmla="*/ 120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7" h="538">
                  <a:moveTo>
                    <a:pt x="76" y="120"/>
                  </a:moveTo>
                  <a:cubicBezTo>
                    <a:pt x="33" y="190"/>
                    <a:pt x="39" y="276"/>
                    <a:pt x="85" y="337"/>
                  </a:cubicBezTo>
                  <a:cubicBezTo>
                    <a:pt x="101" y="359"/>
                    <a:pt x="103" y="388"/>
                    <a:pt x="89" y="411"/>
                  </a:cubicBezTo>
                  <a:cubicBezTo>
                    <a:pt x="81" y="425"/>
                    <a:pt x="81" y="425"/>
                    <a:pt x="81" y="425"/>
                  </a:cubicBezTo>
                  <a:cubicBezTo>
                    <a:pt x="67" y="449"/>
                    <a:pt x="42" y="465"/>
                    <a:pt x="15" y="464"/>
                  </a:cubicBezTo>
                  <a:cubicBezTo>
                    <a:pt x="12" y="464"/>
                    <a:pt x="9" y="464"/>
                    <a:pt x="6" y="463"/>
                  </a:cubicBezTo>
                  <a:cubicBezTo>
                    <a:pt x="0" y="537"/>
                    <a:pt x="0" y="537"/>
                    <a:pt x="0" y="537"/>
                  </a:cubicBezTo>
                  <a:cubicBezTo>
                    <a:pt x="5" y="538"/>
                    <a:pt x="11" y="538"/>
                    <a:pt x="16" y="538"/>
                  </a:cubicBezTo>
                  <a:cubicBezTo>
                    <a:pt x="70" y="538"/>
                    <a:pt x="118" y="511"/>
                    <a:pt x="145" y="464"/>
                  </a:cubicBezTo>
                  <a:cubicBezTo>
                    <a:pt x="154" y="448"/>
                    <a:pt x="154" y="448"/>
                    <a:pt x="154" y="448"/>
                  </a:cubicBezTo>
                  <a:cubicBezTo>
                    <a:pt x="168" y="425"/>
                    <a:pt x="193" y="411"/>
                    <a:pt x="219" y="414"/>
                  </a:cubicBezTo>
                  <a:cubicBezTo>
                    <a:pt x="293" y="422"/>
                    <a:pt x="369" y="386"/>
                    <a:pt x="408" y="317"/>
                  </a:cubicBezTo>
                  <a:cubicBezTo>
                    <a:pt x="457" y="230"/>
                    <a:pt x="431" y="119"/>
                    <a:pt x="349" y="63"/>
                  </a:cubicBezTo>
                  <a:cubicBezTo>
                    <a:pt x="258" y="0"/>
                    <a:pt x="133" y="27"/>
                    <a:pt x="76" y="120"/>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solidFill>
                  <a:schemeClr val="tx1">
                    <a:lumMod val="65000"/>
                    <a:lumOff val="35000"/>
                  </a:schemeClr>
                </a:solidFill>
              </a:endParaRPr>
            </a:p>
          </p:txBody>
        </p:sp>
      </p:grpSp>
      <p:sp>
        <p:nvSpPr>
          <p:cNvPr id="42" name="TextBox 41"/>
          <p:cNvSpPr txBox="1"/>
          <p:nvPr/>
        </p:nvSpPr>
        <p:spPr>
          <a:xfrm>
            <a:off x="8845415" y="1630161"/>
            <a:ext cx="614271" cy="1107996"/>
          </a:xfrm>
          <a:prstGeom prst="rect">
            <a:avLst/>
          </a:prstGeom>
          <a:noFill/>
        </p:spPr>
        <p:txBody>
          <a:bodyPr wrap="none" rtlCol="0">
            <a:spAutoFit/>
          </a:bodyPr>
          <a:lstStyle/>
          <a:p>
            <a:r>
              <a:rPr lang="en-US" sz="6600" dirty="0">
                <a:solidFill>
                  <a:srgbClr val="E1E9EA">
                    <a:alpha val="50000"/>
                  </a:srgbClr>
                </a:solidFill>
              </a:rPr>
              <a:t>3</a:t>
            </a:r>
          </a:p>
        </p:txBody>
      </p:sp>
      <p:sp>
        <p:nvSpPr>
          <p:cNvPr id="43" name="TextBox 42"/>
          <p:cNvSpPr txBox="1"/>
          <p:nvPr/>
        </p:nvSpPr>
        <p:spPr>
          <a:xfrm>
            <a:off x="2739772" y="1630161"/>
            <a:ext cx="614271" cy="1107996"/>
          </a:xfrm>
          <a:prstGeom prst="rect">
            <a:avLst/>
          </a:prstGeom>
          <a:noFill/>
        </p:spPr>
        <p:txBody>
          <a:bodyPr wrap="none" rtlCol="0">
            <a:spAutoFit/>
          </a:bodyPr>
          <a:lstStyle/>
          <a:p>
            <a:pPr algn="r"/>
            <a:r>
              <a:rPr lang="en-US" sz="6600" dirty="0">
                <a:solidFill>
                  <a:srgbClr val="E1E9EA">
                    <a:alpha val="50000"/>
                  </a:srgbClr>
                </a:solidFill>
              </a:rPr>
              <a:t>1</a:t>
            </a:r>
          </a:p>
        </p:txBody>
      </p:sp>
      <p:sp>
        <p:nvSpPr>
          <p:cNvPr id="44" name="TextBox 43"/>
          <p:cNvSpPr txBox="1"/>
          <p:nvPr/>
        </p:nvSpPr>
        <p:spPr>
          <a:xfrm>
            <a:off x="1890670" y="2156551"/>
            <a:ext cx="1475597" cy="338554"/>
          </a:xfrm>
          <a:prstGeom prst="rect">
            <a:avLst/>
          </a:prstGeom>
          <a:noFill/>
        </p:spPr>
        <p:txBody>
          <a:bodyPr wrap="none" rtlCol="0">
            <a:spAutoFit/>
          </a:bodyPr>
          <a:lstStyle/>
          <a:p>
            <a:pPr algn="r"/>
            <a:r>
              <a:rPr lang="en-US" sz="1600" dirty="0">
                <a:solidFill>
                  <a:schemeClr val="tx1">
                    <a:lumMod val="65000"/>
                    <a:lumOff val="35000"/>
                  </a:schemeClr>
                </a:solidFill>
              </a:rPr>
              <a:t>Insert title here</a:t>
            </a:r>
          </a:p>
        </p:txBody>
      </p:sp>
      <p:sp>
        <p:nvSpPr>
          <p:cNvPr id="45" name="TextBox 44"/>
          <p:cNvSpPr txBox="1"/>
          <p:nvPr/>
        </p:nvSpPr>
        <p:spPr>
          <a:xfrm>
            <a:off x="790491" y="2504936"/>
            <a:ext cx="2575776" cy="498598"/>
          </a:xfrm>
          <a:prstGeom prst="rect">
            <a:avLst/>
          </a:prstGeom>
          <a:noFill/>
        </p:spPr>
        <p:txBody>
          <a:bodyPr wrap="square" rtlCol="0">
            <a:spAutoFit/>
          </a:bodyPr>
          <a:lstStyle/>
          <a:p>
            <a:pPr algn="r">
              <a:lnSpc>
                <a:spcPct val="110000"/>
              </a:lnSpc>
            </a:pPr>
            <a:r>
              <a:rPr lang="en-US" sz="1200" dirty="0">
                <a:solidFill>
                  <a:schemeClr val="tx1">
                    <a:lumMod val="65000"/>
                    <a:lumOff val="35000"/>
                  </a:schemeClr>
                </a:solidFill>
              </a:rPr>
              <a:t>Sed ut perspiciatis unde omnis iste natus voluptatem fringilla.</a:t>
            </a:r>
          </a:p>
        </p:txBody>
      </p:sp>
      <p:sp>
        <p:nvSpPr>
          <p:cNvPr id="46" name="TextBox 45"/>
          <p:cNvSpPr txBox="1"/>
          <p:nvPr/>
        </p:nvSpPr>
        <p:spPr>
          <a:xfrm>
            <a:off x="2739772" y="4203154"/>
            <a:ext cx="614271" cy="1107996"/>
          </a:xfrm>
          <a:prstGeom prst="rect">
            <a:avLst/>
          </a:prstGeom>
          <a:noFill/>
        </p:spPr>
        <p:txBody>
          <a:bodyPr wrap="none" rtlCol="0">
            <a:spAutoFit/>
          </a:bodyPr>
          <a:lstStyle/>
          <a:p>
            <a:pPr algn="r"/>
            <a:r>
              <a:rPr lang="en-US" sz="6600" dirty="0">
                <a:solidFill>
                  <a:srgbClr val="E1E9EA">
                    <a:alpha val="50000"/>
                  </a:srgbClr>
                </a:solidFill>
              </a:rPr>
              <a:t>2</a:t>
            </a:r>
          </a:p>
        </p:txBody>
      </p:sp>
      <p:sp>
        <p:nvSpPr>
          <p:cNvPr id="47" name="TextBox 46"/>
          <p:cNvSpPr txBox="1"/>
          <p:nvPr/>
        </p:nvSpPr>
        <p:spPr>
          <a:xfrm>
            <a:off x="1890670" y="4729544"/>
            <a:ext cx="1475597" cy="338554"/>
          </a:xfrm>
          <a:prstGeom prst="rect">
            <a:avLst/>
          </a:prstGeom>
          <a:noFill/>
        </p:spPr>
        <p:txBody>
          <a:bodyPr wrap="none" rtlCol="0">
            <a:spAutoFit/>
          </a:bodyPr>
          <a:lstStyle/>
          <a:p>
            <a:pPr algn="r"/>
            <a:r>
              <a:rPr lang="en-US" sz="1600" dirty="0">
                <a:solidFill>
                  <a:schemeClr val="tx1">
                    <a:lumMod val="65000"/>
                    <a:lumOff val="35000"/>
                  </a:schemeClr>
                </a:solidFill>
              </a:rPr>
              <a:t>Insert title here</a:t>
            </a:r>
          </a:p>
        </p:txBody>
      </p:sp>
      <p:sp>
        <p:nvSpPr>
          <p:cNvPr id="48" name="TextBox 47"/>
          <p:cNvSpPr txBox="1"/>
          <p:nvPr/>
        </p:nvSpPr>
        <p:spPr>
          <a:xfrm>
            <a:off x="790491" y="5077929"/>
            <a:ext cx="2575776" cy="498598"/>
          </a:xfrm>
          <a:prstGeom prst="rect">
            <a:avLst/>
          </a:prstGeom>
          <a:noFill/>
        </p:spPr>
        <p:txBody>
          <a:bodyPr wrap="square" rtlCol="0">
            <a:spAutoFit/>
          </a:bodyPr>
          <a:lstStyle/>
          <a:p>
            <a:pPr algn="r">
              <a:lnSpc>
                <a:spcPct val="110000"/>
              </a:lnSpc>
            </a:pPr>
            <a:r>
              <a:rPr lang="en-US" sz="1200" dirty="0">
                <a:solidFill>
                  <a:schemeClr val="tx1">
                    <a:lumMod val="65000"/>
                    <a:lumOff val="35000"/>
                  </a:schemeClr>
                </a:solidFill>
              </a:rPr>
              <a:t>Sed ut perspiciatis unde omnis iste natus voluptatem fringilla.</a:t>
            </a:r>
          </a:p>
        </p:txBody>
      </p:sp>
      <p:sp>
        <p:nvSpPr>
          <p:cNvPr id="49" name="TextBox 48"/>
          <p:cNvSpPr txBox="1"/>
          <p:nvPr/>
        </p:nvSpPr>
        <p:spPr>
          <a:xfrm>
            <a:off x="8825734" y="2156551"/>
            <a:ext cx="1475597" cy="338554"/>
          </a:xfrm>
          <a:prstGeom prst="rect">
            <a:avLst/>
          </a:prstGeom>
          <a:noFill/>
        </p:spPr>
        <p:txBody>
          <a:bodyPr wrap="none" rtlCol="0">
            <a:spAutoFit/>
          </a:bodyPr>
          <a:lstStyle/>
          <a:p>
            <a:r>
              <a:rPr lang="en-US" sz="1600" dirty="0">
                <a:solidFill>
                  <a:schemeClr val="tx1">
                    <a:lumMod val="65000"/>
                    <a:lumOff val="35000"/>
                  </a:schemeClr>
                </a:solidFill>
              </a:rPr>
              <a:t>Insert title here</a:t>
            </a:r>
          </a:p>
        </p:txBody>
      </p:sp>
      <p:sp>
        <p:nvSpPr>
          <p:cNvPr id="50" name="TextBox 49"/>
          <p:cNvSpPr txBox="1"/>
          <p:nvPr/>
        </p:nvSpPr>
        <p:spPr>
          <a:xfrm>
            <a:off x="8825734" y="2504936"/>
            <a:ext cx="2575776"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rPr>
              <a:t>Sed ut perspiciatis unde omnis iste natus voluptatem fringilla.</a:t>
            </a:r>
          </a:p>
        </p:txBody>
      </p:sp>
      <p:sp>
        <p:nvSpPr>
          <p:cNvPr id="51" name="TextBox 50"/>
          <p:cNvSpPr txBox="1"/>
          <p:nvPr/>
        </p:nvSpPr>
        <p:spPr>
          <a:xfrm>
            <a:off x="8837958" y="4203154"/>
            <a:ext cx="614271" cy="1107996"/>
          </a:xfrm>
          <a:prstGeom prst="rect">
            <a:avLst/>
          </a:prstGeom>
          <a:noFill/>
        </p:spPr>
        <p:txBody>
          <a:bodyPr wrap="none" rtlCol="0">
            <a:spAutoFit/>
          </a:bodyPr>
          <a:lstStyle/>
          <a:p>
            <a:r>
              <a:rPr lang="en-US" sz="6600" dirty="0">
                <a:solidFill>
                  <a:srgbClr val="E1E9EA">
                    <a:alpha val="50000"/>
                  </a:srgbClr>
                </a:solidFill>
              </a:rPr>
              <a:t>4</a:t>
            </a:r>
          </a:p>
        </p:txBody>
      </p:sp>
      <p:sp>
        <p:nvSpPr>
          <p:cNvPr id="52" name="TextBox 51"/>
          <p:cNvSpPr txBox="1"/>
          <p:nvPr/>
        </p:nvSpPr>
        <p:spPr>
          <a:xfrm>
            <a:off x="8825734" y="4729544"/>
            <a:ext cx="1475597" cy="338554"/>
          </a:xfrm>
          <a:prstGeom prst="rect">
            <a:avLst/>
          </a:prstGeom>
          <a:noFill/>
        </p:spPr>
        <p:txBody>
          <a:bodyPr wrap="none" rtlCol="0">
            <a:spAutoFit/>
          </a:bodyPr>
          <a:lstStyle/>
          <a:p>
            <a:r>
              <a:rPr lang="en-US" sz="1600" dirty="0">
                <a:solidFill>
                  <a:schemeClr val="tx1">
                    <a:lumMod val="65000"/>
                    <a:lumOff val="35000"/>
                  </a:schemeClr>
                </a:solidFill>
              </a:rPr>
              <a:t>Insert title here</a:t>
            </a:r>
          </a:p>
        </p:txBody>
      </p:sp>
      <p:sp>
        <p:nvSpPr>
          <p:cNvPr id="53" name="TextBox 52"/>
          <p:cNvSpPr txBox="1"/>
          <p:nvPr/>
        </p:nvSpPr>
        <p:spPr>
          <a:xfrm>
            <a:off x="8825734" y="5077929"/>
            <a:ext cx="2575776" cy="498598"/>
          </a:xfrm>
          <a:prstGeom prst="rect">
            <a:avLst/>
          </a:prstGeom>
          <a:noFill/>
        </p:spPr>
        <p:txBody>
          <a:bodyPr wrap="square" rtlCol="0">
            <a:spAutoFit/>
          </a:bodyPr>
          <a:lstStyle/>
          <a:p>
            <a:pPr>
              <a:lnSpc>
                <a:spcPct val="110000"/>
              </a:lnSpc>
            </a:pPr>
            <a:r>
              <a:rPr lang="en-US" sz="1200" dirty="0">
                <a:solidFill>
                  <a:schemeClr val="tx1">
                    <a:lumMod val="65000"/>
                    <a:lumOff val="35000"/>
                  </a:schemeClr>
                </a:solidFill>
              </a:rPr>
              <a:t>Sed ut perspiciatis unde omnis iste natus voluptatem fringilla.</a:t>
            </a:r>
          </a:p>
        </p:txBody>
      </p:sp>
      <p:sp>
        <p:nvSpPr>
          <p:cNvPr id="29" name="Rectangle 28">
            <a:extLst>
              <a:ext uri="{FF2B5EF4-FFF2-40B4-BE49-F238E27FC236}">
                <a16:creationId xmlns:a16="http://schemas.microsoft.com/office/drawing/2014/main" id="{6ACF9E93-4CC5-4951-B554-8E0E776FF5D6}"/>
              </a:ext>
            </a:extLst>
          </p:cNvPr>
          <p:cNvSpPr/>
          <p:nvPr/>
        </p:nvSpPr>
        <p:spPr>
          <a:xfrm>
            <a:off x="4880539" y="2848977"/>
            <a:ext cx="733450" cy="369332"/>
          </a:xfrm>
          <a:prstGeom prst="rect">
            <a:avLst/>
          </a:prstGeom>
        </p:spPr>
        <p:txBody>
          <a:bodyPr wrap="square">
            <a:spAutoFit/>
          </a:bodyPr>
          <a:lstStyle/>
          <a:p>
            <a:pPr algn="ctr" defTabSz="1219170"/>
            <a:r>
              <a:rPr lang="en-US" dirty="0">
                <a:solidFill>
                  <a:schemeClr val="bg1"/>
                </a:solidFill>
                <a:ea typeface="Questrial" pitchFamily="2" charset="0"/>
              </a:rPr>
              <a:t>2013</a:t>
            </a:r>
          </a:p>
        </p:txBody>
      </p:sp>
      <p:sp>
        <p:nvSpPr>
          <p:cNvPr id="30" name="Rectangle 29">
            <a:extLst>
              <a:ext uri="{FF2B5EF4-FFF2-40B4-BE49-F238E27FC236}">
                <a16:creationId xmlns:a16="http://schemas.microsoft.com/office/drawing/2014/main" id="{90A5236C-485A-4441-8F7F-22EDC1053010}"/>
              </a:ext>
            </a:extLst>
          </p:cNvPr>
          <p:cNvSpPr/>
          <p:nvPr/>
        </p:nvSpPr>
        <p:spPr>
          <a:xfrm>
            <a:off x="6725751" y="2894642"/>
            <a:ext cx="652743" cy="369332"/>
          </a:xfrm>
          <a:prstGeom prst="rect">
            <a:avLst/>
          </a:prstGeom>
        </p:spPr>
        <p:txBody>
          <a:bodyPr wrap="none">
            <a:spAutoFit/>
          </a:bodyPr>
          <a:lstStyle/>
          <a:p>
            <a:pPr algn="ctr" defTabSz="1219170"/>
            <a:r>
              <a:rPr lang="en-US" dirty="0">
                <a:solidFill>
                  <a:schemeClr val="bg1"/>
                </a:solidFill>
                <a:ea typeface="Questrial" pitchFamily="2" charset="0"/>
              </a:rPr>
              <a:t>2014</a:t>
            </a:r>
          </a:p>
        </p:txBody>
      </p:sp>
      <p:sp>
        <p:nvSpPr>
          <p:cNvPr id="35" name="Rectangle 34">
            <a:extLst>
              <a:ext uri="{FF2B5EF4-FFF2-40B4-BE49-F238E27FC236}">
                <a16:creationId xmlns:a16="http://schemas.microsoft.com/office/drawing/2014/main" id="{578B8A96-B0BC-45E8-97FD-0053D2249792}"/>
              </a:ext>
            </a:extLst>
          </p:cNvPr>
          <p:cNvSpPr/>
          <p:nvPr/>
        </p:nvSpPr>
        <p:spPr>
          <a:xfrm>
            <a:off x="6667530" y="4642564"/>
            <a:ext cx="652743" cy="369332"/>
          </a:xfrm>
          <a:prstGeom prst="rect">
            <a:avLst/>
          </a:prstGeom>
        </p:spPr>
        <p:txBody>
          <a:bodyPr wrap="none">
            <a:spAutoFit/>
          </a:bodyPr>
          <a:lstStyle/>
          <a:p>
            <a:pPr algn="ctr" defTabSz="1219170"/>
            <a:r>
              <a:rPr lang="en-US" dirty="0">
                <a:solidFill>
                  <a:schemeClr val="bg1"/>
                </a:solidFill>
                <a:ea typeface="Questrial" pitchFamily="2" charset="0"/>
              </a:rPr>
              <a:t>2015</a:t>
            </a:r>
          </a:p>
        </p:txBody>
      </p:sp>
      <p:sp>
        <p:nvSpPr>
          <p:cNvPr id="36" name="Rectangle 35">
            <a:extLst>
              <a:ext uri="{FF2B5EF4-FFF2-40B4-BE49-F238E27FC236}">
                <a16:creationId xmlns:a16="http://schemas.microsoft.com/office/drawing/2014/main" id="{1EAC8B7E-113E-4356-8C53-8AED434AF5E2}"/>
              </a:ext>
            </a:extLst>
          </p:cNvPr>
          <p:cNvSpPr/>
          <p:nvPr/>
        </p:nvSpPr>
        <p:spPr>
          <a:xfrm>
            <a:off x="4880539" y="4642564"/>
            <a:ext cx="652743" cy="369332"/>
          </a:xfrm>
          <a:prstGeom prst="rect">
            <a:avLst/>
          </a:prstGeom>
        </p:spPr>
        <p:txBody>
          <a:bodyPr wrap="none">
            <a:spAutoFit/>
          </a:bodyPr>
          <a:lstStyle/>
          <a:p>
            <a:pPr algn="ctr" defTabSz="1219170"/>
            <a:r>
              <a:rPr lang="en-US" dirty="0">
                <a:solidFill>
                  <a:schemeClr val="bg1"/>
                </a:solidFill>
                <a:ea typeface="Questrial" pitchFamily="2" charset="0"/>
              </a:rPr>
              <a:t>2016</a:t>
            </a:r>
          </a:p>
        </p:txBody>
      </p:sp>
      <p:sp>
        <p:nvSpPr>
          <p:cNvPr id="57" name="Rectangle 56">
            <a:extLst>
              <a:ext uri="{FF2B5EF4-FFF2-40B4-BE49-F238E27FC236}">
                <a16:creationId xmlns:a16="http://schemas.microsoft.com/office/drawing/2014/main" id="{6F77F6E3-23FA-462F-B5D2-096811E017B3}"/>
              </a:ext>
            </a:extLst>
          </p:cNvPr>
          <p:cNvSpPr/>
          <p:nvPr/>
        </p:nvSpPr>
        <p:spPr>
          <a:xfrm>
            <a:off x="4066322" y="543115"/>
            <a:ext cx="4059355" cy="643894"/>
          </a:xfrm>
          <a:prstGeom prst="rect">
            <a:avLst/>
          </a:prstGeom>
        </p:spPr>
        <p:txBody>
          <a:bodyPr wrap="square">
            <a:spAutoFit/>
          </a:bodyPr>
          <a:lstStyle/>
          <a:p>
            <a:pPr algn="ctr">
              <a:lnSpc>
                <a:spcPct val="120000"/>
              </a:lnSpc>
            </a:pPr>
            <a:r>
              <a:rPr lang="en-US" sz="3200" b="1" dirty="0">
                <a:solidFill>
                  <a:schemeClr val="tx1">
                    <a:lumMod val="75000"/>
                    <a:lumOff val="25000"/>
                  </a:schemeClr>
                </a:solidFill>
                <a:cs typeface="Segoe UI" panose="020B0502040204020203" pitchFamily="34" charset="0"/>
              </a:rPr>
              <a:t>Important </a:t>
            </a:r>
            <a:r>
              <a:rPr lang="en-US" sz="3200" b="1" dirty="0">
                <a:solidFill>
                  <a:schemeClr val="accent3"/>
                </a:solidFill>
                <a:cs typeface="Segoe UI" panose="020B0502040204020203" pitchFamily="34" charset="0"/>
              </a:rPr>
              <a:t>Dates</a:t>
            </a:r>
          </a:p>
        </p:txBody>
      </p:sp>
    </p:spTree>
    <p:extLst>
      <p:ext uri="{BB962C8B-B14F-4D97-AF65-F5344CB8AC3E}">
        <p14:creationId xmlns:p14="http://schemas.microsoft.com/office/powerpoint/2010/main" val="3008816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6D03E6D-7716-495B-8C46-82228B45C425}"/>
              </a:ext>
            </a:extLst>
          </p:cNvPr>
          <p:cNvSpPr/>
          <p:nvPr/>
        </p:nvSpPr>
        <p:spPr>
          <a:xfrm>
            <a:off x="698863" y="63210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D81FED2-F8E5-4EB9-B897-1B28175604F9}"/>
              </a:ext>
            </a:extLst>
          </p:cNvPr>
          <p:cNvSpPr/>
          <p:nvPr/>
        </p:nvSpPr>
        <p:spPr>
          <a:xfrm>
            <a:off x="698863" y="351883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DDF7387-A929-40A4-85A2-D8E4A30BB844}"/>
              </a:ext>
            </a:extLst>
          </p:cNvPr>
          <p:cNvSpPr/>
          <p:nvPr/>
        </p:nvSpPr>
        <p:spPr>
          <a:xfrm>
            <a:off x="6180553" y="63210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C74DEAD-E139-4F32-8428-F0D173E98232}"/>
              </a:ext>
            </a:extLst>
          </p:cNvPr>
          <p:cNvSpPr/>
          <p:nvPr/>
        </p:nvSpPr>
        <p:spPr>
          <a:xfrm>
            <a:off x="6180553" y="3518839"/>
            <a:ext cx="5312584" cy="2707050"/>
          </a:xfrm>
          <a:prstGeom prst="rect">
            <a:avLst/>
          </a:prstGeom>
          <a:solidFill>
            <a:schemeClr val="tx1">
              <a:lumMod val="95000"/>
              <a:lumOff val="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2FF484D-18AF-449D-AEC7-AEC17710299B}"/>
              </a:ext>
            </a:extLst>
          </p:cNvPr>
          <p:cNvSpPr/>
          <p:nvPr/>
        </p:nvSpPr>
        <p:spPr>
          <a:xfrm>
            <a:off x="830484" y="3650082"/>
            <a:ext cx="1198063" cy="1198063"/>
          </a:xfrm>
          <a:prstGeom prst="rect">
            <a:avLst/>
          </a:prstGeom>
          <a:gradFill>
            <a:gsLst>
              <a:gs pos="0">
                <a:schemeClr val="accent2"/>
              </a:gs>
              <a:gs pos="100000">
                <a:schemeClr val="accent4"/>
              </a:gs>
            </a:gsLst>
            <a:lin ang="18900000" scaled="1"/>
          </a:gra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112FABB-0ADA-4ADB-8D54-CA79B7ECADAB}"/>
              </a:ext>
            </a:extLst>
          </p:cNvPr>
          <p:cNvSpPr/>
          <p:nvPr/>
        </p:nvSpPr>
        <p:spPr>
          <a:xfrm>
            <a:off x="954971" y="3767467"/>
            <a:ext cx="1154664" cy="712824"/>
          </a:xfrm>
          <a:prstGeom prst="rect">
            <a:avLst/>
          </a:prstGeom>
        </p:spPr>
        <p:txBody>
          <a:bodyPr wrap="square">
            <a:spAutoFit/>
          </a:bodyPr>
          <a:lstStyle/>
          <a:p>
            <a:pPr>
              <a:lnSpc>
                <a:spcPct val="120000"/>
              </a:lnSpc>
            </a:pPr>
            <a:r>
              <a:rPr lang="en-US" sz="3600" dirty="0">
                <a:solidFill>
                  <a:schemeClr val="bg1"/>
                </a:solidFill>
                <a:cs typeface="Segoe UI" panose="020B0502040204020203" pitchFamily="34" charset="0"/>
              </a:rPr>
              <a:t>28</a:t>
            </a:r>
          </a:p>
        </p:txBody>
      </p:sp>
      <p:sp>
        <p:nvSpPr>
          <p:cNvPr id="27" name="Rectangle 26">
            <a:extLst>
              <a:ext uri="{FF2B5EF4-FFF2-40B4-BE49-F238E27FC236}">
                <a16:creationId xmlns:a16="http://schemas.microsoft.com/office/drawing/2014/main" id="{D931E700-0262-4F4A-9EE2-20DA3C073037}"/>
              </a:ext>
            </a:extLst>
          </p:cNvPr>
          <p:cNvSpPr/>
          <p:nvPr/>
        </p:nvSpPr>
        <p:spPr>
          <a:xfrm>
            <a:off x="969357" y="4350548"/>
            <a:ext cx="1015970" cy="299184"/>
          </a:xfrm>
          <a:prstGeom prst="rect">
            <a:avLst/>
          </a:prstGeom>
        </p:spPr>
        <p:txBody>
          <a:bodyPr wrap="square">
            <a:spAutoFit/>
          </a:bodyPr>
          <a:lstStyle/>
          <a:p>
            <a:pPr>
              <a:lnSpc>
                <a:spcPct val="120000"/>
              </a:lnSpc>
            </a:pPr>
            <a:r>
              <a:rPr lang="en-US" sz="1200" dirty="0">
                <a:solidFill>
                  <a:schemeClr val="bg1"/>
                </a:solidFill>
                <a:cs typeface="Segoe UI" panose="020B0502040204020203" pitchFamily="34" charset="0"/>
              </a:rPr>
              <a:t>January</a:t>
            </a:r>
          </a:p>
        </p:txBody>
      </p:sp>
      <p:sp>
        <p:nvSpPr>
          <p:cNvPr id="28" name="Rectangle 27">
            <a:extLst>
              <a:ext uri="{FF2B5EF4-FFF2-40B4-BE49-F238E27FC236}">
                <a16:creationId xmlns:a16="http://schemas.microsoft.com/office/drawing/2014/main" id="{2C2E71E7-4F59-4C89-B8C2-B5B5B0FFAF23}"/>
              </a:ext>
            </a:extLst>
          </p:cNvPr>
          <p:cNvSpPr/>
          <p:nvPr/>
        </p:nvSpPr>
        <p:spPr>
          <a:xfrm>
            <a:off x="830484" y="763352"/>
            <a:ext cx="1198063" cy="1198063"/>
          </a:xfrm>
          <a:prstGeom prst="rect">
            <a:avLst/>
          </a:prstGeom>
          <a:gradFill>
            <a:gsLst>
              <a:gs pos="0">
                <a:schemeClr val="accent2"/>
              </a:gs>
              <a:gs pos="100000">
                <a:schemeClr val="accent4"/>
              </a:gs>
            </a:gsLst>
            <a:lin ang="18900000" scaled="1"/>
          </a:gradFill>
          <a:ln>
            <a:noFill/>
          </a:ln>
          <a:effectLst>
            <a:outerShdw blurRad="520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C582804-675D-46F7-8017-506CF8A82AF5}"/>
              </a:ext>
            </a:extLst>
          </p:cNvPr>
          <p:cNvSpPr/>
          <p:nvPr/>
        </p:nvSpPr>
        <p:spPr>
          <a:xfrm>
            <a:off x="954971" y="880737"/>
            <a:ext cx="1154664" cy="712824"/>
          </a:xfrm>
          <a:prstGeom prst="rect">
            <a:avLst/>
          </a:prstGeom>
        </p:spPr>
        <p:txBody>
          <a:bodyPr wrap="square">
            <a:spAutoFit/>
          </a:bodyPr>
          <a:lstStyle/>
          <a:p>
            <a:pPr>
              <a:lnSpc>
                <a:spcPct val="120000"/>
              </a:lnSpc>
            </a:pPr>
            <a:r>
              <a:rPr lang="en-US" sz="3600" dirty="0">
                <a:solidFill>
                  <a:schemeClr val="bg1"/>
                </a:solidFill>
                <a:cs typeface="Segoe UI" panose="020B0502040204020203" pitchFamily="34" charset="0"/>
              </a:rPr>
              <a:t>13</a:t>
            </a:r>
          </a:p>
        </p:txBody>
      </p:sp>
      <p:sp>
        <p:nvSpPr>
          <p:cNvPr id="30" name="Rectangle 29">
            <a:extLst>
              <a:ext uri="{FF2B5EF4-FFF2-40B4-BE49-F238E27FC236}">
                <a16:creationId xmlns:a16="http://schemas.microsoft.com/office/drawing/2014/main" id="{00666F7A-3E8D-4CBC-9B9A-F9ED359BF539}"/>
              </a:ext>
            </a:extLst>
          </p:cNvPr>
          <p:cNvSpPr/>
          <p:nvPr/>
        </p:nvSpPr>
        <p:spPr>
          <a:xfrm>
            <a:off x="969357" y="1463818"/>
            <a:ext cx="1015970" cy="299184"/>
          </a:xfrm>
          <a:prstGeom prst="rect">
            <a:avLst/>
          </a:prstGeom>
        </p:spPr>
        <p:txBody>
          <a:bodyPr wrap="square">
            <a:spAutoFit/>
          </a:bodyPr>
          <a:lstStyle/>
          <a:p>
            <a:pPr>
              <a:lnSpc>
                <a:spcPct val="120000"/>
              </a:lnSpc>
            </a:pPr>
            <a:r>
              <a:rPr lang="en-US" sz="1200" dirty="0">
                <a:solidFill>
                  <a:schemeClr val="bg1"/>
                </a:solidFill>
                <a:cs typeface="Segoe UI" panose="020B0502040204020203" pitchFamily="34" charset="0"/>
              </a:rPr>
              <a:t>November</a:t>
            </a:r>
          </a:p>
        </p:txBody>
      </p:sp>
      <p:sp>
        <p:nvSpPr>
          <p:cNvPr id="48" name="Rectangle 47">
            <a:extLst>
              <a:ext uri="{FF2B5EF4-FFF2-40B4-BE49-F238E27FC236}">
                <a16:creationId xmlns:a16="http://schemas.microsoft.com/office/drawing/2014/main" id="{CBCDA1EE-73F4-40A5-BAAB-7D7C19680739}"/>
              </a:ext>
            </a:extLst>
          </p:cNvPr>
          <p:cNvSpPr/>
          <p:nvPr/>
        </p:nvSpPr>
        <p:spPr>
          <a:xfrm>
            <a:off x="1390544" y="2413252"/>
            <a:ext cx="4059355"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Agenda Deadline</a:t>
            </a:r>
          </a:p>
        </p:txBody>
      </p:sp>
      <p:sp>
        <p:nvSpPr>
          <p:cNvPr id="50" name="Rectangle 49">
            <a:extLst>
              <a:ext uri="{FF2B5EF4-FFF2-40B4-BE49-F238E27FC236}">
                <a16:creationId xmlns:a16="http://schemas.microsoft.com/office/drawing/2014/main" id="{604CAB4D-1265-4879-B2E5-00BC733F16A5}"/>
              </a:ext>
            </a:extLst>
          </p:cNvPr>
          <p:cNvSpPr/>
          <p:nvPr/>
        </p:nvSpPr>
        <p:spPr>
          <a:xfrm>
            <a:off x="1394738" y="214175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3" name="Rectangle 52">
            <a:extLst>
              <a:ext uri="{FF2B5EF4-FFF2-40B4-BE49-F238E27FC236}">
                <a16:creationId xmlns:a16="http://schemas.microsoft.com/office/drawing/2014/main" id="{B69D8C6C-7941-440F-9520-8928D7B4AD69}"/>
              </a:ext>
            </a:extLst>
          </p:cNvPr>
          <p:cNvSpPr/>
          <p:nvPr/>
        </p:nvSpPr>
        <p:spPr>
          <a:xfrm>
            <a:off x="1390544" y="5027826"/>
            <a:ext cx="2497692" cy="643894"/>
          </a:xfrm>
          <a:prstGeom prst="rect">
            <a:avLst/>
          </a:prstGeom>
        </p:spPr>
        <p:txBody>
          <a:bodyPr wrap="square">
            <a:spAutoFit/>
          </a:bodyPr>
          <a:lstStyle/>
          <a:p>
            <a:pPr>
              <a:lnSpc>
                <a:spcPct val="120000"/>
              </a:lnSpc>
            </a:pPr>
            <a:r>
              <a:rPr lang="en-US" sz="3200" dirty="0">
                <a:solidFill>
                  <a:schemeClr val="bg1"/>
                </a:solidFill>
                <a:cs typeface="Segoe UI" panose="020B0502040204020203" pitchFamily="34" charset="0"/>
              </a:rPr>
              <a:t>4,2m</a:t>
            </a:r>
            <a:r>
              <a:rPr lang="en-US" sz="1600" dirty="0">
                <a:solidFill>
                  <a:schemeClr val="tx1">
                    <a:lumMod val="75000"/>
                    <a:lumOff val="25000"/>
                  </a:schemeClr>
                </a:solidFill>
                <a:cs typeface="Segoe UI" panose="020B0502040204020203" pitchFamily="34" charset="0"/>
              </a:rPr>
              <a:t> </a:t>
            </a:r>
            <a:r>
              <a:rPr lang="en-US" sz="1600" dirty="0">
                <a:solidFill>
                  <a:schemeClr val="accent3"/>
                </a:solidFill>
                <a:cs typeface="Segoe UI" panose="020B0502040204020203" pitchFamily="34" charset="0"/>
              </a:rPr>
              <a:t>Project Value</a:t>
            </a:r>
          </a:p>
        </p:txBody>
      </p:sp>
      <p:sp>
        <p:nvSpPr>
          <p:cNvPr id="37" name="Rectangle 36">
            <a:extLst>
              <a:ext uri="{FF2B5EF4-FFF2-40B4-BE49-F238E27FC236}">
                <a16:creationId xmlns:a16="http://schemas.microsoft.com/office/drawing/2014/main" id="{F7CBBCD8-366F-4028-A27C-5EB740CD576D}"/>
              </a:ext>
            </a:extLst>
          </p:cNvPr>
          <p:cNvSpPr/>
          <p:nvPr/>
        </p:nvSpPr>
        <p:spPr>
          <a:xfrm>
            <a:off x="7302161" y="1497862"/>
            <a:ext cx="4059355" cy="505972"/>
          </a:xfrm>
          <a:prstGeom prst="rect">
            <a:avLst/>
          </a:prstGeom>
        </p:spPr>
        <p:txBody>
          <a:bodyPr wrap="square">
            <a:spAutoFit/>
          </a:bodyPr>
          <a:lstStyle/>
          <a:p>
            <a:pPr>
              <a:lnSpc>
                <a:spcPct val="120000"/>
              </a:lnSpc>
            </a:pPr>
            <a:r>
              <a:rPr lang="en-US" sz="2400" dirty="0">
                <a:solidFill>
                  <a:schemeClr val="bg1"/>
                </a:solidFill>
                <a:cs typeface="Segoe UI" panose="020B0502040204020203" pitchFamily="34" charset="0"/>
              </a:rPr>
              <a:t>Lifting The Weight</a:t>
            </a:r>
          </a:p>
        </p:txBody>
      </p:sp>
      <p:sp>
        <p:nvSpPr>
          <p:cNvPr id="38" name="Rectangle 37">
            <a:extLst>
              <a:ext uri="{FF2B5EF4-FFF2-40B4-BE49-F238E27FC236}">
                <a16:creationId xmlns:a16="http://schemas.microsoft.com/office/drawing/2014/main" id="{CE6037DB-746D-4630-89DC-D1507FD1A74B}"/>
              </a:ext>
            </a:extLst>
          </p:cNvPr>
          <p:cNvSpPr/>
          <p:nvPr/>
        </p:nvSpPr>
        <p:spPr>
          <a:xfrm>
            <a:off x="7302161" y="2183422"/>
            <a:ext cx="3647524" cy="573940"/>
          </a:xfrm>
          <a:prstGeom prst="rect">
            <a:avLst/>
          </a:prstGeom>
        </p:spPr>
        <p:txBody>
          <a:bodyPr wrap="square">
            <a:spAutoFit/>
          </a:bodyPr>
          <a:lstStyle/>
          <a:p>
            <a:pPr>
              <a:lnSpc>
                <a:spcPct val="150000"/>
              </a:lnSpc>
            </a:pPr>
            <a:r>
              <a:rPr lang="id-ID" sz="1100" dirty="0">
                <a:solidFill>
                  <a:schemeClr val="bg1"/>
                </a:solidFill>
                <a:cs typeface="Segoe UI Light" panose="020B0502040204020203" pitchFamily="34" charset="0"/>
              </a:rPr>
              <a:t>The quick, brown fox jumps over a lazy dog. DJs flock by when MTV ax quiz prog. Junk MTV quiz graced</a:t>
            </a:r>
            <a:endParaRPr lang="en-US" sz="1100" dirty="0">
              <a:solidFill>
                <a:schemeClr val="bg1"/>
              </a:solidFill>
              <a:cs typeface="Segoe UI Light" panose="020B0502040204020203" pitchFamily="34" charset="0"/>
            </a:endParaRPr>
          </a:p>
        </p:txBody>
      </p:sp>
      <p:sp>
        <p:nvSpPr>
          <p:cNvPr id="39" name="Rectangle 38">
            <a:extLst>
              <a:ext uri="{FF2B5EF4-FFF2-40B4-BE49-F238E27FC236}">
                <a16:creationId xmlns:a16="http://schemas.microsoft.com/office/drawing/2014/main" id="{A0E37CC4-C1D9-42F6-8B58-2BFAA4514CD0}"/>
              </a:ext>
            </a:extLst>
          </p:cNvPr>
          <p:cNvSpPr/>
          <p:nvPr/>
        </p:nvSpPr>
        <p:spPr>
          <a:xfrm>
            <a:off x="7306355" y="1226366"/>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40" name="Freeform 66">
            <a:extLst>
              <a:ext uri="{FF2B5EF4-FFF2-40B4-BE49-F238E27FC236}">
                <a16:creationId xmlns:a16="http://schemas.microsoft.com/office/drawing/2014/main" id="{854EE871-CC32-40F7-88A9-47ACF039311F}"/>
              </a:ext>
            </a:extLst>
          </p:cNvPr>
          <p:cNvSpPr>
            <a:spLocks noEditPoints="1"/>
          </p:cNvSpPr>
          <p:nvPr/>
        </p:nvSpPr>
        <p:spPr bwMode="auto">
          <a:xfrm>
            <a:off x="8959827" y="4233165"/>
            <a:ext cx="522717" cy="486326"/>
          </a:xfrm>
          <a:custGeom>
            <a:avLst/>
            <a:gdLst>
              <a:gd name="T0" fmla="*/ 44667 w 73"/>
              <a:gd name="T1" fmla="*/ 133841 h 68"/>
              <a:gd name="T2" fmla="*/ 27488 w 73"/>
              <a:gd name="T3" fmla="*/ 133841 h 68"/>
              <a:gd name="T4" fmla="*/ 0 w 73"/>
              <a:gd name="T5" fmla="*/ 113250 h 68"/>
              <a:gd name="T6" fmla="*/ 17180 w 73"/>
              <a:gd name="T7" fmla="*/ 65204 h 68"/>
              <a:gd name="T8" fmla="*/ 51539 w 73"/>
              <a:gd name="T9" fmla="*/ 75500 h 68"/>
              <a:gd name="T10" fmla="*/ 68719 w 73"/>
              <a:gd name="T11" fmla="*/ 72068 h 68"/>
              <a:gd name="T12" fmla="*/ 68719 w 73"/>
              <a:gd name="T13" fmla="*/ 82363 h 68"/>
              <a:gd name="T14" fmla="*/ 79027 w 73"/>
              <a:gd name="T15" fmla="*/ 116682 h 68"/>
              <a:gd name="T16" fmla="*/ 44667 w 73"/>
              <a:gd name="T17" fmla="*/ 133841 h 68"/>
              <a:gd name="T18" fmla="*/ 51539 w 73"/>
              <a:gd name="T19" fmla="*/ 65204 h 68"/>
              <a:gd name="T20" fmla="*/ 17180 w 73"/>
              <a:gd name="T21" fmla="*/ 30886 h 68"/>
              <a:gd name="T22" fmla="*/ 51539 w 73"/>
              <a:gd name="T23" fmla="*/ 0 h 68"/>
              <a:gd name="T24" fmla="*/ 85899 w 73"/>
              <a:gd name="T25" fmla="*/ 30886 h 68"/>
              <a:gd name="T26" fmla="*/ 51539 w 73"/>
              <a:gd name="T27" fmla="*/ 65204 h 68"/>
              <a:gd name="T28" fmla="*/ 182106 w 73"/>
              <a:gd name="T29" fmla="*/ 233363 h 68"/>
              <a:gd name="T30" fmla="*/ 68719 w 73"/>
              <a:gd name="T31" fmla="*/ 233363 h 68"/>
              <a:gd name="T32" fmla="*/ 34360 w 73"/>
              <a:gd name="T33" fmla="*/ 199045 h 68"/>
              <a:gd name="T34" fmla="*/ 79027 w 73"/>
              <a:gd name="T35" fmla="*/ 123545 h 68"/>
              <a:gd name="T36" fmla="*/ 127130 w 73"/>
              <a:gd name="T37" fmla="*/ 140704 h 68"/>
              <a:gd name="T38" fmla="*/ 171798 w 73"/>
              <a:gd name="T39" fmla="*/ 123545 h 68"/>
              <a:gd name="T40" fmla="*/ 219901 w 73"/>
              <a:gd name="T41" fmla="*/ 199045 h 68"/>
              <a:gd name="T42" fmla="*/ 182106 w 73"/>
              <a:gd name="T43" fmla="*/ 233363 h 68"/>
              <a:gd name="T44" fmla="*/ 127130 w 73"/>
              <a:gd name="T45" fmla="*/ 133841 h 68"/>
              <a:gd name="T46" fmla="*/ 75591 w 73"/>
              <a:gd name="T47" fmla="*/ 82363 h 68"/>
              <a:gd name="T48" fmla="*/ 127130 w 73"/>
              <a:gd name="T49" fmla="*/ 30886 h 68"/>
              <a:gd name="T50" fmla="*/ 175234 w 73"/>
              <a:gd name="T51" fmla="*/ 82363 h 68"/>
              <a:gd name="T52" fmla="*/ 127130 w 73"/>
              <a:gd name="T53" fmla="*/ 133841 h 68"/>
              <a:gd name="T54" fmla="*/ 202722 w 73"/>
              <a:gd name="T55" fmla="*/ 65204 h 68"/>
              <a:gd name="T56" fmla="*/ 168362 w 73"/>
              <a:gd name="T57" fmla="*/ 30886 h 68"/>
              <a:gd name="T58" fmla="*/ 202722 w 73"/>
              <a:gd name="T59" fmla="*/ 0 h 68"/>
              <a:gd name="T60" fmla="*/ 233645 w 73"/>
              <a:gd name="T61" fmla="*/ 30886 h 68"/>
              <a:gd name="T62" fmla="*/ 202722 w 73"/>
              <a:gd name="T63" fmla="*/ 65204 h 68"/>
              <a:gd name="T64" fmla="*/ 226773 w 73"/>
              <a:gd name="T65" fmla="*/ 133841 h 68"/>
              <a:gd name="T66" fmla="*/ 209593 w 73"/>
              <a:gd name="T67" fmla="*/ 133841 h 68"/>
              <a:gd name="T68" fmla="*/ 175234 w 73"/>
              <a:gd name="T69" fmla="*/ 116682 h 68"/>
              <a:gd name="T70" fmla="*/ 185542 w 73"/>
              <a:gd name="T71" fmla="*/ 82363 h 68"/>
              <a:gd name="T72" fmla="*/ 185542 w 73"/>
              <a:gd name="T73" fmla="*/ 72068 h 68"/>
              <a:gd name="T74" fmla="*/ 202722 w 73"/>
              <a:gd name="T75" fmla="*/ 75500 h 68"/>
              <a:gd name="T76" fmla="*/ 237081 w 73"/>
              <a:gd name="T77" fmla="*/ 65204 h 68"/>
              <a:gd name="T78" fmla="*/ 250825 w 73"/>
              <a:gd name="T79" fmla="*/ 113250 h 68"/>
              <a:gd name="T80" fmla="*/ 226773 w 73"/>
              <a:gd name="T81" fmla="*/ 133841 h 6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gradFill>
            <a:gsLst>
              <a:gs pos="0">
                <a:schemeClr val="accent2"/>
              </a:gs>
              <a:gs pos="100000">
                <a:schemeClr val="accent4"/>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dirty="0"/>
          </a:p>
        </p:txBody>
      </p:sp>
      <p:sp>
        <p:nvSpPr>
          <p:cNvPr id="41" name="Rectangle 40">
            <a:extLst>
              <a:ext uri="{FF2B5EF4-FFF2-40B4-BE49-F238E27FC236}">
                <a16:creationId xmlns:a16="http://schemas.microsoft.com/office/drawing/2014/main" id="{1FF38C53-797A-4C22-9804-78E4E4B5FB93}"/>
              </a:ext>
            </a:extLst>
          </p:cNvPr>
          <p:cNvSpPr/>
          <p:nvPr/>
        </p:nvSpPr>
        <p:spPr>
          <a:xfrm>
            <a:off x="9208997" y="4820974"/>
            <a:ext cx="2076994" cy="850746"/>
          </a:xfrm>
          <a:prstGeom prst="rect">
            <a:avLst/>
          </a:prstGeom>
        </p:spPr>
        <p:txBody>
          <a:bodyPr wrap="square">
            <a:spAutoFit/>
          </a:bodyPr>
          <a:lstStyle/>
          <a:p>
            <a:pPr>
              <a:lnSpc>
                <a:spcPct val="120000"/>
              </a:lnSpc>
            </a:pPr>
            <a:r>
              <a:rPr lang="en-US" sz="4400" dirty="0">
                <a:solidFill>
                  <a:schemeClr val="bg1"/>
                </a:solidFill>
                <a:cs typeface="Segoe UI" panose="020B0502040204020203" pitchFamily="34" charset="0"/>
              </a:rPr>
              <a:t>28%</a:t>
            </a:r>
          </a:p>
        </p:txBody>
      </p:sp>
      <p:sp>
        <p:nvSpPr>
          <p:cNvPr id="42" name="Isosceles Triangle 41">
            <a:extLst>
              <a:ext uri="{FF2B5EF4-FFF2-40B4-BE49-F238E27FC236}">
                <a16:creationId xmlns:a16="http://schemas.microsoft.com/office/drawing/2014/main" id="{CA410F6D-D112-40BF-B5D5-F25E22858628}"/>
              </a:ext>
            </a:extLst>
          </p:cNvPr>
          <p:cNvSpPr/>
          <p:nvPr/>
        </p:nvSpPr>
        <p:spPr>
          <a:xfrm>
            <a:off x="9044481" y="521797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 name="Picture Placeholder 2">
            <a:extLst>
              <a:ext uri="{FF2B5EF4-FFF2-40B4-BE49-F238E27FC236}">
                <a16:creationId xmlns:a16="http://schemas.microsoft.com/office/drawing/2014/main" id="{B1E83319-AF90-4A51-A509-356B0F252D26}"/>
              </a:ext>
            </a:extLst>
          </p:cNvPr>
          <p:cNvSpPr>
            <a:spLocks noGrp="1"/>
          </p:cNvSpPr>
          <p:nvPr>
            <p:ph type="pic" sz="quarter" idx="12"/>
          </p:nvPr>
        </p:nvSpPr>
        <p:spPr/>
      </p:sp>
      <p:sp>
        <p:nvSpPr>
          <p:cNvPr id="5" name="Picture Placeholder 4">
            <a:extLst>
              <a:ext uri="{FF2B5EF4-FFF2-40B4-BE49-F238E27FC236}">
                <a16:creationId xmlns:a16="http://schemas.microsoft.com/office/drawing/2014/main" id="{AC7A398C-7009-478C-9855-548F95DD1BA1}"/>
              </a:ext>
            </a:extLst>
          </p:cNvPr>
          <p:cNvSpPr>
            <a:spLocks noGrp="1"/>
          </p:cNvSpPr>
          <p:nvPr>
            <p:ph type="pic" sz="quarter" idx="13"/>
          </p:nvPr>
        </p:nvSpPr>
        <p:spPr/>
      </p:sp>
      <p:sp>
        <p:nvSpPr>
          <p:cNvPr id="7" name="Picture Placeholder 6">
            <a:extLst>
              <a:ext uri="{FF2B5EF4-FFF2-40B4-BE49-F238E27FC236}">
                <a16:creationId xmlns:a16="http://schemas.microsoft.com/office/drawing/2014/main" id="{EC4335E3-6B1D-4061-8C17-27092D94B163}"/>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10A32253-B310-4E19-90D1-B4982124F661}"/>
              </a:ext>
            </a:extLst>
          </p:cNvPr>
          <p:cNvSpPr>
            <a:spLocks noGrp="1"/>
          </p:cNvSpPr>
          <p:nvPr>
            <p:ph type="pic" sz="quarter" idx="11"/>
          </p:nvPr>
        </p:nvSpPr>
        <p:spPr/>
      </p:sp>
      <p:sp>
        <p:nvSpPr>
          <p:cNvPr id="11" name="Picture Placeholder 10">
            <a:extLst>
              <a:ext uri="{FF2B5EF4-FFF2-40B4-BE49-F238E27FC236}">
                <a16:creationId xmlns:a16="http://schemas.microsoft.com/office/drawing/2014/main" id="{1075F010-E176-4AAF-BAAF-892E6DFACE45}"/>
              </a:ext>
            </a:extLst>
          </p:cNvPr>
          <p:cNvSpPr>
            <a:spLocks noGrp="1"/>
          </p:cNvSpPr>
          <p:nvPr>
            <p:ph type="pic" sz="quarter" idx="14"/>
          </p:nvPr>
        </p:nvSpPr>
        <p:spPr/>
      </p:sp>
    </p:spTree>
    <p:extLst>
      <p:ext uri="{BB962C8B-B14F-4D97-AF65-F5344CB8AC3E}">
        <p14:creationId xmlns:p14="http://schemas.microsoft.com/office/powerpoint/2010/main" val="2106677485"/>
      </p:ext>
    </p:extLst>
  </p:cSld>
  <p:clrMapOvr>
    <a:masterClrMapping/>
  </p:clrMapOvr>
  <p:transition spd="slow" advClick="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AF86BC6-BD25-4986-A829-10E799E8BCE8}"/>
              </a:ext>
            </a:extLst>
          </p:cNvPr>
          <p:cNvSpPr/>
          <p:nvPr/>
        </p:nvSpPr>
        <p:spPr>
          <a:xfrm>
            <a:off x="0" y="0"/>
            <a:ext cx="12192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Block Arc 18">
            <a:extLst>
              <a:ext uri="{FF2B5EF4-FFF2-40B4-BE49-F238E27FC236}">
                <a16:creationId xmlns:a16="http://schemas.microsoft.com/office/drawing/2014/main" id="{C229484D-B82C-4B67-B21A-01DC06028BF0}"/>
              </a:ext>
            </a:extLst>
          </p:cNvPr>
          <p:cNvSpPr/>
          <p:nvPr/>
        </p:nvSpPr>
        <p:spPr>
          <a:xfrm rot="13500000">
            <a:off x="1780557" y="1918674"/>
            <a:ext cx="3091543" cy="3091543"/>
          </a:xfrm>
          <a:prstGeom prst="blockArc">
            <a:avLst>
              <a:gd name="adj1" fmla="val 10800000"/>
              <a:gd name="adj2" fmla="val 5042354"/>
              <a:gd name="adj3" fmla="val 13045"/>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8" name="Group 7">
            <a:extLst>
              <a:ext uri="{FF2B5EF4-FFF2-40B4-BE49-F238E27FC236}">
                <a16:creationId xmlns:a16="http://schemas.microsoft.com/office/drawing/2014/main" id="{12FF7037-C9F3-4525-89B0-27E73A7654AB}"/>
              </a:ext>
            </a:extLst>
          </p:cNvPr>
          <p:cNvGrpSpPr/>
          <p:nvPr/>
        </p:nvGrpSpPr>
        <p:grpSpPr>
          <a:xfrm>
            <a:off x="2822243" y="2852057"/>
            <a:ext cx="1151916" cy="1153886"/>
            <a:chOff x="7275629" y="4549774"/>
            <a:chExt cx="464344" cy="465138"/>
          </a:xfrm>
          <a:solidFill>
            <a:schemeClr val="bg1"/>
          </a:solidFill>
        </p:grpSpPr>
        <p:sp>
          <p:nvSpPr>
            <p:cNvPr id="9" name="AutoShape 18">
              <a:extLst>
                <a:ext uri="{FF2B5EF4-FFF2-40B4-BE49-F238E27FC236}">
                  <a16:creationId xmlns:a16="http://schemas.microsoft.com/office/drawing/2014/main" id="{DC098D5F-9403-4C5B-B30E-C27DFBD39EB3}"/>
                </a:ext>
              </a:extLst>
            </p:cNvPr>
            <p:cNvSpPr>
              <a:spLocks/>
            </p:cNvSpPr>
            <p:nvPr/>
          </p:nvSpPr>
          <p:spPr bwMode="auto">
            <a:xfrm>
              <a:off x="7275629" y="4549774"/>
              <a:ext cx="464344"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0" name="AutoShape 19">
              <a:extLst>
                <a:ext uri="{FF2B5EF4-FFF2-40B4-BE49-F238E27FC236}">
                  <a16:creationId xmlns:a16="http://schemas.microsoft.com/office/drawing/2014/main" id="{23759837-D7A8-4729-8481-A7FD42E891AB}"/>
                </a:ext>
              </a:extLst>
            </p:cNvPr>
            <p:cNvSpPr>
              <a:spLocks/>
            </p:cNvSpPr>
            <p:nvPr/>
          </p:nvSpPr>
          <p:spPr bwMode="auto">
            <a:xfrm>
              <a:off x="73772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1" name="AutoShape 20">
              <a:extLst>
                <a:ext uri="{FF2B5EF4-FFF2-40B4-BE49-F238E27FC236}">
                  <a16:creationId xmlns:a16="http://schemas.microsoft.com/office/drawing/2014/main" id="{3062EC03-759B-4FCA-AF23-9191353C928A}"/>
                </a:ext>
              </a:extLst>
            </p:cNvPr>
            <p:cNvSpPr>
              <a:spLocks/>
            </p:cNvSpPr>
            <p:nvPr/>
          </p:nvSpPr>
          <p:spPr bwMode="auto">
            <a:xfrm>
              <a:off x="73772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2" name="AutoShape 21">
              <a:extLst>
                <a:ext uri="{FF2B5EF4-FFF2-40B4-BE49-F238E27FC236}">
                  <a16:creationId xmlns:a16="http://schemas.microsoft.com/office/drawing/2014/main" id="{D91F2A31-E650-44C0-BACA-8F9E80A0335A}"/>
                </a:ext>
              </a:extLst>
            </p:cNvPr>
            <p:cNvSpPr>
              <a:spLocks/>
            </p:cNvSpPr>
            <p:nvPr/>
          </p:nvSpPr>
          <p:spPr bwMode="auto">
            <a:xfrm>
              <a:off x="73772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3" name="AutoShape 22">
              <a:extLst>
                <a:ext uri="{FF2B5EF4-FFF2-40B4-BE49-F238E27FC236}">
                  <a16:creationId xmlns:a16="http://schemas.microsoft.com/office/drawing/2014/main" id="{C6417233-02BB-4F76-A5E8-B3F13A4A85C9}"/>
                </a:ext>
              </a:extLst>
            </p:cNvPr>
            <p:cNvSpPr>
              <a:spLocks/>
            </p:cNvSpPr>
            <p:nvPr/>
          </p:nvSpPr>
          <p:spPr bwMode="auto">
            <a:xfrm>
              <a:off x="74788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4" name="AutoShape 23">
              <a:extLst>
                <a:ext uri="{FF2B5EF4-FFF2-40B4-BE49-F238E27FC236}">
                  <a16:creationId xmlns:a16="http://schemas.microsoft.com/office/drawing/2014/main" id="{AF3D7E3A-B6E7-4ECC-BC4E-A97DD8B0FFDC}"/>
                </a:ext>
              </a:extLst>
            </p:cNvPr>
            <p:cNvSpPr>
              <a:spLocks/>
            </p:cNvSpPr>
            <p:nvPr/>
          </p:nvSpPr>
          <p:spPr bwMode="auto">
            <a:xfrm>
              <a:off x="74788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5" name="AutoShape 24">
              <a:extLst>
                <a:ext uri="{FF2B5EF4-FFF2-40B4-BE49-F238E27FC236}">
                  <a16:creationId xmlns:a16="http://schemas.microsoft.com/office/drawing/2014/main" id="{C9D26782-7307-45B0-9FF2-FB8A2B8523A2}"/>
                </a:ext>
              </a:extLst>
            </p:cNvPr>
            <p:cNvSpPr>
              <a:spLocks/>
            </p:cNvSpPr>
            <p:nvPr/>
          </p:nvSpPr>
          <p:spPr bwMode="auto">
            <a:xfrm>
              <a:off x="74788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6" name="AutoShape 25">
              <a:extLst>
                <a:ext uri="{FF2B5EF4-FFF2-40B4-BE49-F238E27FC236}">
                  <a16:creationId xmlns:a16="http://schemas.microsoft.com/office/drawing/2014/main" id="{A0C0C1FD-B66F-4D32-9163-A7C3A45CBB2B}"/>
                </a:ext>
              </a:extLst>
            </p:cNvPr>
            <p:cNvSpPr>
              <a:spLocks/>
            </p:cNvSpPr>
            <p:nvPr/>
          </p:nvSpPr>
          <p:spPr bwMode="auto">
            <a:xfrm>
              <a:off x="7580429" y="4869656"/>
              <a:ext cx="57944" cy="42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7" name="AutoShape 26">
              <a:extLst>
                <a:ext uri="{FF2B5EF4-FFF2-40B4-BE49-F238E27FC236}">
                  <a16:creationId xmlns:a16="http://schemas.microsoft.com/office/drawing/2014/main" id="{7313978A-BD3B-4A8A-8918-15152DD0EE77}"/>
                </a:ext>
              </a:extLst>
            </p:cNvPr>
            <p:cNvSpPr>
              <a:spLocks/>
            </p:cNvSpPr>
            <p:nvPr/>
          </p:nvSpPr>
          <p:spPr bwMode="auto">
            <a:xfrm>
              <a:off x="7580429" y="4796631"/>
              <a:ext cx="57944"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sp>
          <p:nvSpPr>
            <p:cNvPr id="18" name="AutoShape 27">
              <a:extLst>
                <a:ext uri="{FF2B5EF4-FFF2-40B4-BE49-F238E27FC236}">
                  <a16:creationId xmlns:a16="http://schemas.microsoft.com/office/drawing/2014/main" id="{5B3BAAF7-A08B-41F5-86B7-B1E762518607}"/>
                </a:ext>
              </a:extLst>
            </p:cNvPr>
            <p:cNvSpPr>
              <a:spLocks/>
            </p:cNvSpPr>
            <p:nvPr/>
          </p:nvSpPr>
          <p:spPr bwMode="auto">
            <a:xfrm>
              <a:off x="7580429" y="4724399"/>
              <a:ext cx="57944" cy="436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a:extLs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latin typeface="Gill Sans" charset="0"/>
                <a:sym typeface="Gill Sans" charset="0"/>
              </a:endParaRPr>
            </a:p>
          </p:txBody>
        </p:sp>
      </p:grpSp>
      <p:sp>
        <p:nvSpPr>
          <p:cNvPr id="21" name="Rectangle 20">
            <a:extLst>
              <a:ext uri="{FF2B5EF4-FFF2-40B4-BE49-F238E27FC236}">
                <a16:creationId xmlns:a16="http://schemas.microsoft.com/office/drawing/2014/main" id="{94759D96-C86D-4BD0-859A-CC039626CA78}"/>
              </a:ext>
            </a:extLst>
          </p:cNvPr>
          <p:cNvSpPr/>
          <p:nvPr/>
        </p:nvSpPr>
        <p:spPr>
          <a:xfrm>
            <a:off x="5077655" y="2370970"/>
            <a:ext cx="5829831" cy="2045175"/>
          </a:xfrm>
          <a:prstGeom prst="rect">
            <a:avLst/>
          </a:prstGeom>
        </p:spPr>
        <p:txBody>
          <a:bodyPr wrap="square">
            <a:spAutoFit/>
          </a:bodyPr>
          <a:lstStyle/>
          <a:p>
            <a:pPr>
              <a:lnSpc>
                <a:spcPct val="120000"/>
              </a:lnSpc>
            </a:pPr>
            <a:r>
              <a:rPr lang="en-US" sz="5400" dirty="0">
                <a:solidFill>
                  <a:schemeClr val="bg1"/>
                </a:solidFill>
                <a:latin typeface="Aharoni" panose="02010803020104030203" pitchFamily="2" charset="-79"/>
                <a:cs typeface="Aharoni" panose="02010803020104030203" pitchFamily="2" charset="-79"/>
              </a:rPr>
              <a:t>THANK FOR TODAY</a:t>
            </a:r>
          </a:p>
        </p:txBody>
      </p:sp>
      <p:sp>
        <p:nvSpPr>
          <p:cNvPr id="22" name="Isosceles Triangle 21">
            <a:extLst>
              <a:ext uri="{FF2B5EF4-FFF2-40B4-BE49-F238E27FC236}">
                <a16:creationId xmlns:a16="http://schemas.microsoft.com/office/drawing/2014/main" id="{BB371CE4-6EA7-43F0-94A5-672CEA022154}"/>
              </a:ext>
            </a:extLst>
          </p:cNvPr>
          <p:cNvSpPr/>
          <p:nvPr/>
        </p:nvSpPr>
        <p:spPr>
          <a:xfrm>
            <a:off x="4476534" y="3139698"/>
            <a:ext cx="251146" cy="578604"/>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23" name="Rectangle 22">
            <a:extLst>
              <a:ext uri="{FF2B5EF4-FFF2-40B4-BE49-F238E27FC236}">
                <a16:creationId xmlns:a16="http://schemas.microsoft.com/office/drawing/2014/main" id="{F04120EF-6E2E-4BB1-B5C8-D30F3889AD2C}"/>
              </a:ext>
            </a:extLst>
          </p:cNvPr>
          <p:cNvSpPr/>
          <p:nvPr/>
        </p:nvSpPr>
        <p:spPr>
          <a:xfrm>
            <a:off x="7601964" y="3772251"/>
            <a:ext cx="4059355" cy="505972"/>
          </a:xfrm>
          <a:prstGeom prst="rect">
            <a:avLst/>
          </a:prstGeom>
        </p:spPr>
        <p:txBody>
          <a:bodyPr wrap="square">
            <a:spAutoFit/>
          </a:bodyPr>
          <a:lstStyle/>
          <a:p>
            <a:pPr>
              <a:lnSpc>
                <a:spcPct val="120000"/>
              </a:lnSpc>
            </a:pPr>
            <a:r>
              <a:rPr lang="en-US" sz="2400" spc="300" dirty="0">
                <a:solidFill>
                  <a:schemeClr val="bg1">
                    <a:lumMod val="75000"/>
                  </a:schemeClr>
                </a:solidFill>
                <a:cs typeface="Segoe UI" panose="020B0502040204020203" pitchFamily="34" charset="0"/>
              </a:rPr>
              <a:t>Creative Template</a:t>
            </a:r>
          </a:p>
        </p:txBody>
      </p:sp>
      <p:sp>
        <p:nvSpPr>
          <p:cNvPr id="24" name="Rectangle 23">
            <a:extLst>
              <a:ext uri="{FF2B5EF4-FFF2-40B4-BE49-F238E27FC236}">
                <a16:creationId xmlns:a16="http://schemas.microsoft.com/office/drawing/2014/main" id="{895DD022-4E05-474D-91B2-FB4BD0BA8306}"/>
              </a:ext>
            </a:extLst>
          </p:cNvPr>
          <p:cNvSpPr/>
          <p:nvPr/>
        </p:nvSpPr>
        <p:spPr>
          <a:xfrm>
            <a:off x="7606158" y="3500755"/>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25" name="Oval 24">
            <a:extLst>
              <a:ext uri="{FF2B5EF4-FFF2-40B4-BE49-F238E27FC236}">
                <a16:creationId xmlns:a16="http://schemas.microsoft.com/office/drawing/2014/main" id="{FC15BEFD-92A1-4FF7-95F7-3DFA4991D9C0}"/>
              </a:ext>
            </a:extLst>
          </p:cNvPr>
          <p:cNvSpPr/>
          <p:nvPr/>
        </p:nvSpPr>
        <p:spPr>
          <a:xfrm>
            <a:off x="9522267" y="-837148"/>
            <a:ext cx="3505200" cy="3505200"/>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709E79E-AF9C-4A41-B0D1-2E4626211A02}"/>
              </a:ext>
            </a:extLst>
          </p:cNvPr>
          <p:cNvSpPr/>
          <p:nvPr/>
        </p:nvSpPr>
        <p:spPr>
          <a:xfrm>
            <a:off x="-243913" y="5650498"/>
            <a:ext cx="1449503" cy="1449503"/>
          </a:xfrm>
          <a:prstGeom prst="ellipse">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A558BB78-2144-4C1D-9833-6588ADCB35C0}"/>
              </a:ext>
            </a:extLst>
          </p:cNvPr>
          <p:cNvSpPr>
            <a:spLocks noGrp="1"/>
          </p:cNvSpPr>
          <p:nvPr>
            <p:ph type="pic" sz="quarter" idx="11"/>
          </p:nvPr>
        </p:nvSpPr>
        <p:spPr/>
      </p:sp>
    </p:spTree>
    <p:extLst>
      <p:ext uri="{BB962C8B-B14F-4D97-AF65-F5344CB8AC3E}">
        <p14:creationId xmlns:p14="http://schemas.microsoft.com/office/powerpoint/2010/main" val="2058399122"/>
      </p:ext>
    </p:extLst>
  </p:cSld>
  <p:clrMapOvr>
    <a:masterClrMapping/>
  </p:clrMapOvr>
  <p:transition spd="slow" advClick="0">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7DF30A7-E60A-4E52-A73F-F4D7FF45535D}"/>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24322" r="24717" b="15694"/>
          <a:stretch/>
        </p:blipFill>
        <p:spPr>
          <a:xfrm>
            <a:off x="2558410" y="1091530"/>
            <a:ext cx="3627407" cy="5766471"/>
          </a:xfrm>
          <a:prstGeom prst="rect">
            <a:avLst/>
          </a:prstGeom>
        </p:spPr>
      </p:pic>
      <p:grpSp>
        <p:nvGrpSpPr>
          <p:cNvPr id="21" name="Group 20">
            <a:extLst>
              <a:ext uri="{FF2B5EF4-FFF2-40B4-BE49-F238E27FC236}">
                <a16:creationId xmlns:a16="http://schemas.microsoft.com/office/drawing/2014/main" id="{1D74938C-EB67-4766-9018-8F39AB10A29A}"/>
              </a:ext>
            </a:extLst>
          </p:cNvPr>
          <p:cNvGrpSpPr/>
          <p:nvPr/>
        </p:nvGrpSpPr>
        <p:grpSpPr>
          <a:xfrm>
            <a:off x="6597581" y="4122057"/>
            <a:ext cx="5594419" cy="2184149"/>
            <a:chOff x="1539546" y="4122057"/>
            <a:chExt cx="5594419" cy="2184149"/>
          </a:xfrm>
        </p:grpSpPr>
        <p:sp>
          <p:nvSpPr>
            <p:cNvPr id="22" name="Rectangle: Top Corners Rounded 21">
              <a:extLst>
                <a:ext uri="{FF2B5EF4-FFF2-40B4-BE49-F238E27FC236}">
                  <a16:creationId xmlns:a16="http://schemas.microsoft.com/office/drawing/2014/main" id="{C420263E-B85D-4EB0-A560-24A982C4C5C8}"/>
                </a:ext>
              </a:extLst>
            </p:cNvPr>
            <p:cNvSpPr/>
            <p:nvPr/>
          </p:nvSpPr>
          <p:spPr>
            <a:xfrm>
              <a:off x="1539546" y="4122057"/>
              <a:ext cx="1682203" cy="453008"/>
            </a:xfrm>
            <a:prstGeom prst="round2SameRect">
              <a:avLst>
                <a:gd name="adj1" fmla="val 9308"/>
                <a:gd name="adj2" fmla="val 0"/>
              </a:avLst>
            </a:prstGeom>
            <a:gradFill>
              <a:gsLst>
                <a:gs pos="0">
                  <a:schemeClr val="accent2"/>
                </a:gs>
                <a:gs pos="99000">
                  <a:schemeClr val="accent4"/>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cs typeface="Segoe UI" panose="020B0502040204020203" pitchFamily="34" charset="0"/>
                </a:rPr>
                <a:t>Content</a:t>
              </a:r>
              <a:endParaRPr lang="id-ID" b="1" dirty="0">
                <a:cs typeface="Segoe UI" panose="020B0502040204020203" pitchFamily="34" charset="0"/>
              </a:endParaRPr>
            </a:p>
          </p:txBody>
        </p:sp>
        <p:sp>
          <p:nvSpPr>
            <p:cNvPr id="23" name="Rectangle: Rounded Corners 22">
              <a:extLst>
                <a:ext uri="{FF2B5EF4-FFF2-40B4-BE49-F238E27FC236}">
                  <a16:creationId xmlns:a16="http://schemas.microsoft.com/office/drawing/2014/main" id="{783A07FB-2852-434F-A03A-539B8B00748B}"/>
                </a:ext>
              </a:extLst>
            </p:cNvPr>
            <p:cNvSpPr/>
            <p:nvPr/>
          </p:nvSpPr>
          <p:spPr>
            <a:xfrm>
              <a:off x="1539546" y="4575065"/>
              <a:ext cx="5594419" cy="1731141"/>
            </a:xfrm>
            <a:prstGeom prst="roundRect">
              <a:avLst>
                <a:gd name="adj" fmla="val 0"/>
              </a:avLst>
            </a:prstGeom>
            <a:solidFill>
              <a:schemeClr val="bg1"/>
            </a:solidFill>
            <a:ln>
              <a:noFill/>
            </a:ln>
            <a:effectLst>
              <a:outerShdw blurRad="381000" dist="63500" dir="5400000" algn="t"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25" name="Text Placeholder 4">
            <a:extLst>
              <a:ext uri="{FF2B5EF4-FFF2-40B4-BE49-F238E27FC236}">
                <a16:creationId xmlns:a16="http://schemas.microsoft.com/office/drawing/2014/main" id="{BA42D40D-CAA7-4651-8427-A72310AE5338}"/>
              </a:ext>
            </a:extLst>
          </p:cNvPr>
          <p:cNvSpPr txBox="1">
            <a:spLocks/>
          </p:cNvSpPr>
          <p:nvPr/>
        </p:nvSpPr>
        <p:spPr>
          <a:xfrm>
            <a:off x="6896839" y="5267559"/>
            <a:ext cx="2148840" cy="7558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i="1" dirty="0">
                <a:solidFill>
                  <a:schemeClr val="bg1">
                    <a:lumMod val="65000"/>
                  </a:schemeClr>
                </a:solidFill>
                <a:cs typeface="Segoe UI Light" panose="020B0502040204020203" pitchFamily="34" charset="0"/>
              </a:rPr>
              <a:t>Ut wisi enim </a:t>
            </a:r>
            <a:r>
              <a:rPr lang="id-ID" sz="1200" i="1" dirty="0">
                <a:solidFill>
                  <a:schemeClr val="bg1">
                    <a:lumMod val="65000"/>
                  </a:schemeClr>
                </a:solidFill>
                <a:cs typeface="Segoe UI Light" panose="020B0502040204020203" pitchFamily="34" charset="0"/>
              </a:rPr>
              <a:t>ad minim veniam, quis nostrud exerci tation ullamcorper</a:t>
            </a:r>
          </a:p>
        </p:txBody>
      </p:sp>
      <p:sp>
        <p:nvSpPr>
          <p:cNvPr id="26" name="TextBox 25">
            <a:extLst>
              <a:ext uri="{FF2B5EF4-FFF2-40B4-BE49-F238E27FC236}">
                <a16:creationId xmlns:a16="http://schemas.microsoft.com/office/drawing/2014/main" id="{6BEC0625-D22C-48E3-AA06-6AEE555E8F58}"/>
              </a:ext>
            </a:extLst>
          </p:cNvPr>
          <p:cNvSpPr txBox="1"/>
          <p:nvPr/>
        </p:nvSpPr>
        <p:spPr>
          <a:xfrm>
            <a:off x="6987327" y="4857869"/>
            <a:ext cx="2058352" cy="246221"/>
          </a:xfrm>
          <a:prstGeom prst="rect">
            <a:avLst/>
          </a:prstGeom>
          <a:noFill/>
        </p:spPr>
        <p:txBody>
          <a:bodyPr wrap="square" lIns="0" tIns="0" rIns="0" bIns="0" rtlCol="0">
            <a:spAutoFit/>
          </a:bodyPr>
          <a:lstStyle/>
          <a:p>
            <a:pPr lvl="0"/>
            <a:r>
              <a:rPr lang="en-IN" sz="1600" dirty="0">
                <a:solidFill>
                  <a:schemeClr val="tx1">
                    <a:lumMod val="65000"/>
                    <a:lumOff val="35000"/>
                  </a:schemeClr>
                </a:solidFill>
                <a:cs typeface="Segoe UI" panose="020B0502040204020203" pitchFamily="34" charset="0"/>
              </a:rPr>
              <a:t>Content 1</a:t>
            </a:r>
          </a:p>
        </p:txBody>
      </p:sp>
      <p:sp>
        <p:nvSpPr>
          <p:cNvPr id="27" name="Text Placeholder 4">
            <a:extLst>
              <a:ext uri="{FF2B5EF4-FFF2-40B4-BE49-F238E27FC236}">
                <a16:creationId xmlns:a16="http://schemas.microsoft.com/office/drawing/2014/main" id="{0745A35E-A3BC-4E1E-86FB-AA7C917FC522}"/>
              </a:ext>
            </a:extLst>
          </p:cNvPr>
          <p:cNvSpPr txBox="1">
            <a:spLocks/>
          </p:cNvSpPr>
          <p:nvPr/>
        </p:nvSpPr>
        <p:spPr>
          <a:xfrm>
            <a:off x="9281539" y="5267559"/>
            <a:ext cx="2148840" cy="75584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defRPr/>
            </a:pPr>
            <a:r>
              <a:rPr lang="id-ID" sz="1200" b="1" i="1" dirty="0">
                <a:solidFill>
                  <a:schemeClr val="bg1">
                    <a:lumMod val="65000"/>
                  </a:schemeClr>
                </a:solidFill>
                <a:cs typeface="Segoe UI Light" panose="020B0502040204020203" pitchFamily="34" charset="0"/>
              </a:rPr>
              <a:t>Ut wisi enim </a:t>
            </a:r>
            <a:r>
              <a:rPr lang="id-ID" sz="1200" i="1" dirty="0">
                <a:solidFill>
                  <a:schemeClr val="bg1">
                    <a:lumMod val="65000"/>
                  </a:schemeClr>
                </a:solidFill>
                <a:cs typeface="Segoe UI Light" panose="020B0502040204020203" pitchFamily="34" charset="0"/>
              </a:rPr>
              <a:t>ad minim veniam, quis nostrud exerci tation ullamcorper</a:t>
            </a:r>
          </a:p>
        </p:txBody>
      </p:sp>
      <p:sp>
        <p:nvSpPr>
          <p:cNvPr id="28" name="TextBox 27">
            <a:extLst>
              <a:ext uri="{FF2B5EF4-FFF2-40B4-BE49-F238E27FC236}">
                <a16:creationId xmlns:a16="http://schemas.microsoft.com/office/drawing/2014/main" id="{2FB11191-90DA-4E17-BBD1-5229D4D49216}"/>
              </a:ext>
            </a:extLst>
          </p:cNvPr>
          <p:cNvSpPr txBox="1"/>
          <p:nvPr/>
        </p:nvSpPr>
        <p:spPr>
          <a:xfrm>
            <a:off x="9372027" y="4857869"/>
            <a:ext cx="2058352" cy="246221"/>
          </a:xfrm>
          <a:prstGeom prst="rect">
            <a:avLst/>
          </a:prstGeom>
          <a:noFill/>
        </p:spPr>
        <p:txBody>
          <a:bodyPr wrap="square" lIns="0" tIns="0" rIns="0" bIns="0" rtlCol="0">
            <a:spAutoFit/>
          </a:bodyPr>
          <a:lstStyle/>
          <a:p>
            <a:pPr lvl="0"/>
            <a:r>
              <a:rPr lang="en-IN" sz="1600" dirty="0">
                <a:solidFill>
                  <a:schemeClr val="tx1">
                    <a:lumMod val="65000"/>
                    <a:lumOff val="35000"/>
                  </a:schemeClr>
                </a:solidFill>
                <a:cs typeface="Segoe UI" panose="020B0502040204020203" pitchFamily="34" charset="0"/>
              </a:rPr>
              <a:t>Content 2</a:t>
            </a:r>
          </a:p>
        </p:txBody>
      </p:sp>
      <p:sp>
        <p:nvSpPr>
          <p:cNvPr id="33" name="TextBox 32">
            <a:extLst>
              <a:ext uri="{FF2B5EF4-FFF2-40B4-BE49-F238E27FC236}">
                <a16:creationId xmlns:a16="http://schemas.microsoft.com/office/drawing/2014/main" id="{9B77CD43-BFBD-41F5-93E7-D45E740CCBB3}"/>
              </a:ext>
            </a:extLst>
          </p:cNvPr>
          <p:cNvSpPr txBox="1"/>
          <p:nvPr/>
        </p:nvSpPr>
        <p:spPr>
          <a:xfrm>
            <a:off x="6510329" y="2894299"/>
            <a:ext cx="4207472" cy="597023"/>
          </a:xfrm>
          <a:prstGeom prst="rect">
            <a:avLst/>
          </a:prstGeom>
          <a:noFill/>
        </p:spPr>
        <p:txBody>
          <a:bodyPr wrap="square" rtlCol="0">
            <a:spAutoFit/>
          </a:bodyPr>
          <a:lstStyle/>
          <a:p>
            <a:pPr>
              <a:lnSpc>
                <a:spcPct val="150000"/>
              </a:lnSpc>
            </a:pPr>
            <a:r>
              <a:rPr lang="id-ID" sz="1200" b="1" dirty="0">
                <a:solidFill>
                  <a:schemeClr val="tx1">
                    <a:lumMod val="95000"/>
                    <a:lumOff val="5000"/>
                  </a:schemeClr>
                </a:solidFill>
              </a:rPr>
              <a:t>lorem ipsum</a:t>
            </a:r>
            <a:r>
              <a:rPr lang="id-ID" sz="1100" dirty="0">
                <a:solidFill>
                  <a:schemeClr val="bg1">
                    <a:lumMod val="65000"/>
                  </a:schemeClr>
                </a:solidFill>
              </a:rPr>
              <a:t>, quia dolor sit, amet, consectetur, adipiscivelit, sed quia non numquam eius modi tempora incidunt, ut labore et dolore</a:t>
            </a:r>
          </a:p>
        </p:txBody>
      </p:sp>
      <p:sp>
        <p:nvSpPr>
          <p:cNvPr id="34" name="TextBox 33">
            <a:extLst>
              <a:ext uri="{FF2B5EF4-FFF2-40B4-BE49-F238E27FC236}">
                <a16:creationId xmlns:a16="http://schemas.microsoft.com/office/drawing/2014/main" id="{DBF0237B-2AF8-4BDB-A8D8-EE8ED0A8FBDD}"/>
              </a:ext>
            </a:extLst>
          </p:cNvPr>
          <p:cNvSpPr txBox="1"/>
          <p:nvPr/>
        </p:nvSpPr>
        <p:spPr>
          <a:xfrm>
            <a:off x="6510329" y="2358805"/>
            <a:ext cx="1595949" cy="400110"/>
          </a:xfrm>
          <a:prstGeom prst="rect">
            <a:avLst/>
          </a:prstGeom>
          <a:noFill/>
        </p:spPr>
        <p:txBody>
          <a:bodyPr wrap="square" rtlCol="0">
            <a:spAutoFit/>
          </a:bodyPr>
          <a:lstStyle/>
          <a:p>
            <a:r>
              <a:rPr lang="id-ID" sz="2000" b="1" dirty="0">
                <a:solidFill>
                  <a:schemeClr val="accent2"/>
                </a:solidFill>
              </a:rPr>
              <a:t>20/11</a:t>
            </a:r>
          </a:p>
        </p:txBody>
      </p:sp>
      <p:sp>
        <p:nvSpPr>
          <p:cNvPr id="50" name="Rectangle 49">
            <a:extLst>
              <a:ext uri="{FF2B5EF4-FFF2-40B4-BE49-F238E27FC236}">
                <a16:creationId xmlns:a16="http://schemas.microsoft.com/office/drawing/2014/main" id="{3304B185-2D53-40C6-8B65-6038DDFFA73C}"/>
              </a:ext>
            </a:extLst>
          </p:cNvPr>
          <p:cNvSpPr/>
          <p:nvPr/>
        </p:nvSpPr>
        <p:spPr>
          <a:xfrm>
            <a:off x="6506135"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51" name="Rectangle 50">
            <a:extLst>
              <a:ext uri="{FF2B5EF4-FFF2-40B4-BE49-F238E27FC236}">
                <a16:creationId xmlns:a16="http://schemas.microsoft.com/office/drawing/2014/main" id="{93FF632F-428D-4DDE-B36A-BDCF3C096FBC}"/>
              </a:ext>
            </a:extLst>
          </p:cNvPr>
          <p:cNvSpPr/>
          <p:nvPr/>
        </p:nvSpPr>
        <p:spPr>
          <a:xfrm>
            <a:off x="6510329"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sp>
        <p:nvSpPr>
          <p:cNvPr id="5" name="Picture Placeholder 4">
            <a:extLst>
              <a:ext uri="{FF2B5EF4-FFF2-40B4-BE49-F238E27FC236}">
                <a16:creationId xmlns:a16="http://schemas.microsoft.com/office/drawing/2014/main" id="{811B5EEF-04D6-4FF5-B059-4C72AF257054}"/>
              </a:ext>
            </a:extLst>
          </p:cNvPr>
          <p:cNvSpPr>
            <a:spLocks noGrp="1"/>
          </p:cNvSpPr>
          <p:nvPr>
            <p:ph type="pic" sz="quarter" idx="10"/>
          </p:nvPr>
        </p:nvSpPr>
        <p:spPr/>
      </p:sp>
      <p:sp>
        <p:nvSpPr>
          <p:cNvPr id="7" name="Rectangle: Rounded Corners 6">
            <a:extLst>
              <a:ext uri="{FF2B5EF4-FFF2-40B4-BE49-F238E27FC236}">
                <a16:creationId xmlns:a16="http://schemas.microsoft.com/office/drawing/2014/main" id="{0A50A374-5A46-4D35-87B5-B354DDBC7587}"/>
              </a:ext>
            </a:extLst>
          </p:cNvPr>
          <p:cNvSpPr/>
          <p:nvPr/>
        </p:nvSpPr>
        <p:spPr>
          <a:xfrm>
            <a:off x="1037966" y="1964722"/>
            <a:ext cx="2100649" cy="2100649"/>
          </a:xfrm>
          <a:prstGeom prst="roundRect">
            <a:avLst>
              <a:gd name="adj" fmla="val 8602"/>
            </a:avLst>
          </a:prstGeom>
          <a:solidFill>
            <a:schemeClr val="bg1"/>
          </a:solidFill>
          <a:ln>
            <a:noFill/>
          </a:ln>
          <a:effectLst>
            <a:outerShdw blurRad="10668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BACA4582-FFD7-459D-AB84-896AB2045F7F}"/>
              </a:ext>
            </a:extLst>
          </p:cNvPr>
          <p:cNvSpPr/>
          <p:nvPr/>
        </p:nvSpPr>
        <p:spPr>
          <a:xfrm>
            <a:off x="1037965" y="4221901"/>
            <a:ext cx="2100649" cy="2100649"/>
          </a:xfrm>
          <a:prstGeom prst="roundRect">
            <a:avLst>
              <a:gd name="adj" fmla="val 8602"/>
            </a:avLst>
          </a:prstGeom>
          <a:solidFill>
            <a:schemeClr val="bg1"/>
          </a:solidFill>
          <a:ln>
            <a:noFill/>
          </a:ln>
          <a:effectLst>
            <a:outerShdw blurRad="10668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E42A2AC2-0AF4-42A2-ABAE-40A1C9890864}"/>
              </a:ext>
            </a:extLst>
          </p:cNvPr>
          <p:cNvGrpSpPr/>
          <p:nvPr/>
        </p:nvGrpSpPr>
        <p:grpSpPr>
          <a:xfrm>
            <a:off x="1427606" y="3385434"/>
            <a:ext cx="1205333" cy="276998"/>
            <a:chOff x="5601356" y="3899635"/>
            <a:chExt cx="1239898" cy="284942"/>
          </a:xfrm>
        </p:grpSpPr>
        <p:sp>
          <p:nvSpPr>
            <p:cNvPr id="37" name="Rectangle 36">
              <a:extLst>
                <a:ext uri="{FF2B5EF4-FFF2-40B4-BE49-F238E27FC236}">
                  <a16:creationId xmlns:a16="http://schemas.microsoft.com/office/drawing/2014/main" id="{12615184-B21A-4609-905B-C4018DB24A7E}"/>
                </a:ext>
              </a:extLst>
            </p:cNvPr>
            <p:cNvSpPr/>
            <p:nvPr/>
          </p:nvSpPr>
          <p:spPr>
            <a:xfrm>
              <a:off x="5811965" y="3899635"/>
              <a:ext cx="1029289"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Ut wisi enim </a:t>
              </a:r>
            </a:p>
          </p:txBody>
        </p:sp>
        <p:sp>
          <p:nvSpPr>
            <p:cNvPr id="38" name="Freeform 118">
              <a:extLst>
                <a:ext uri="{FF2B5EF4-FFF2-40B4-BE49-F238E27FC236}">
                  <a16:creationId xmlns:a16="http://schemas.microsoft.com/office/drawing/2014/main" id="{FBE8F9BE-1B73-4144-AC1C-975F9C826DE0}"/>
                </a:ext>
              </a:extLst>
            </p:cNvPr>
            <p:cNvSpPr>
              <a:spLocks noChangeArrowheads="1"/>
            </p:cNvSpPr>
            <p:nvPr/>
          </p:nvSpPr>
          <p:spPr bwMode="auto">
            <a:xfrm>
              <a:off x="5601356" y="3952875"/>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grpSp>
        <p:nvGrpSpPr>
          <p:cNvPr id="39" name="Group 38">
            <a:extLst>
              <a:ext uri="{FF2B5EF4-FFF2-40B4-BE49-F238E27FC236}">
                <a16:creationId xmlns:a16="http://schemas.microsoft.com/office/drawing/2014/main" id="{3C3DEE83-A867-4480-B111-B14BCE6ABE4B}"/>
              </a:ext>
            </a:extLst>
          </p:cNvPr>
          <p:cNvGrpSpPr/>
          <p:nvPr/>
        </p:nvGrpSpPr>
        <p:grpSpPr>
          <a:xfrm>
            <a:off x="1427606" y="3651534"/>
            <a:ext cx="1497078" cy="276998"/>
            <a:chOff x="5601356" y="4241496"/>
            <a:chExt cx="1540011" cy="284942"/>
          </a:xfrm>
        </p:grpSpPr>
        <p:sp>
          <p:nvSpPr>
            <p:cNvPr id="40" name="Rectangle 39">
              <a:extLst>
                <a:ext uri="{FF2B5EF4-FFF2-40B4-BE49-F238E27FC236}">
                  <a16:creationId xmlns:a16="http://schemas.microsoft.com/office/drawing/2014/main" id="{4BC5D192-2F87-4481-83CB-82CCD3936102}"/>
                </a:ext>
              </a:extLst>
            </p:cNvPr>
            <p:cNvSpPr/>
            <p:nvPr/>
          </p:nvSpPr>
          <p:spPr>
            <a:xfrm>
              <a:off x="5811965" y="4241496"/>
              <a:ext cx="1329402" cy="284942"/>
            </a:xfrm>
            <a:prstGeom prst="rect">
              <a:avLst/>
            </a:prstGeom>
          </p:spPr>
          <p:txBody>
            <a:bodyPr wrap="none">
              <a:spAutoFit/>
            </a:bodyPr>
            <a:lstStyle/>
            <a:p>
              <a:r>
                <a:rPr lang="id-ID" sz="1200" dirty="0">
                  <a:solidFill>
                    <a:schemeClr val="bg1">
                      <a:lumMod val="50000"/>
                    </a:schemeClr>
                  </a:solidFill>
                  <a:cs typeface="Segoe UI Light" panose="020B0502040204020203" pitchFamily="34" charset="0"/>
                </a:rPr>
                <a:t>ad minim veniam</a:t>
              </a:r>
            </a:p>
          </p:txBody>
        </p:sp>
        <p:sp>
          <p:nvSpPr>
            <p:cNvPr id="41" name="Freeform 118">
              <a:extLst>
                <a:ext uri="{FF2B5EF4-FFF2-40B4-BE49-F238E27FC236}">
                  <a16:creationId xmlns:a16="http://schemas.microsoft.com/office/drawing/2014/main" id="{ECE60338-6F81-43A4-97C0-A6E15DEA9E36}"/>
                </a:ext>
              </a:extLst>
            </p:cNvPr>
            <p:cNvSpPr>
              <a:spLocks noChangeArrowheads="1"/>
            </p:cNvSpPr>
            <p:nvPr/>
          </p:nvSpPr>
          <p:spPr bwMode="auto">
            <a:xfrm>
              <a:off x="5601356" y="4297323"/>
              <a:ext cx="169121" cy="169119"/>
            </a:xfrm>
            <a:custGeom>
              <a:avLst/>
              <a:gdLst>
                <a:gd name="T0" fmla="*/ 38763987 w 602"/>
                <a:gd name="T1" fmla="*/ 78441997 h 602"/>
                <a:gd name="T2" fmla="*/ 38763987 w 602"/>
                <a:gd name="T3" fmla="*/ 78441997 h 602"/>
                <a:gd name="T4" fmla="*/ 0 w 602"/>
                <a:gd name="T5" fmla="*/ 38763987 h 602"/>
                <a:gd name="T6" fmla="*/ 38763987 w 602"/>
                <a:gd name="T7" fmla="*/ 0 h 602"/>
                <a:gd name="T8" fmla="*/ 78441997 w 602"/>
                <a:gd name="T9" fmla="*/ 38763987 h 602"/>
                <a:gd name="T10" fmla="*/ 38763987 w 602"/>
                <a:gd name="T11" fmla="*/ 78441997 h 602"/>
                <a:gd name="T12" fmla="*/ 38763987 w 602"/>
                <a:gd name="T13" fmla="*/ 7439717 h 602"/>
                <a:gd name="T14" fmla="*/ 38763987 w 602"/>
                <a:gd name="T15" fmla="*/ 7439717 h 602"/>
                <a:gd name="T16" fmla="*/ 7439717 w 602"/>
                <a:gd name="T17" fmla="*/ 38763987 h 602"/>
                <a:gd name="T18" fmla="*/ 38763987 w 602"/>
                <a:gd name="T19" fmla="*/ 71002280 h 602"/>
                <a:gd name="T20" fmla="*/ 71002280 w 602"/>
                <a:gd name="T21" fmla="*/ 38763987 h 602"/>
                <a:gd name="T22" fmla="*/ 38763987 w 602"/>
                <a:gd name="T23" fmla="*/ 7439717 h 602"/>
                <a:gd name="T24" fmla="*/ 56253627 w 602"/>
                <a:gd name="T25" fmla="*/ 31455051 h 602"/>
                <a:gd name="T26" fmla="*/ 56253627 w 602"/>
                <a:gd name="T27" fmla="*/ 31455051 h 602"/>
                <a:gd name="T28" fmla="*/ 36937024 w 602"/>
                <a:gd name="T29" fmla="*/ 51685677 h 602"/>
                <a:gd name="T30" fmla="*/ 36937024 w 602"/>
                <a:gd name="T31" fmla="*/ 51685677 h 602"/>
                <a:gd name="T32" fmla="*/ 34196037 w 602"/>
                <a:gd name="T33" fmla="*/ 52598978 h 602"/>
                <a:gd name="T34" fmla="*/ 31324631 w 602"/>
                <a:gd name="T35" fmla="*/ 51685677 h 602"/>
                <a:gd name="T36" fmla="*/ 31324631 w 602"/>
                <a:gd name="T37" fmla="*/ 51685677 h 602"/>
                <a:gd name="T38" fmla="*/ 20361046 w 602"/>
                <a:gd name="T39" fmla="*/ 40591311 h 602"/>
                <a:gd name="T40" fmla="*/ 20361046 w 602"/>
                <a:gd name="T41" fmla="*/ 40591311 h 602"/>
                <a:gd name="T42" fmla="*/ 19447384 w 602"/>
                <a:gd name="T43" fmla="*/ 37850325 h 602"/>
                <a:gd name="T44" fmla="*/ 23102033 w 602"/>
                <a:gd name="T45" fmla="*/ 34196037 h 602"/>
                <a:gd name="T46" fmla="*/ 25842658 w 602"/>
                <a:gd name="T47" fmla="*/ 35109700 h 602"/>
                <a:gd name="T48" fmla="*/ 25842658 w 602"/>
                <a:gd name="T49" fmla="*/ 35109700 h 602"/>
                <a:gd name="T50" fmla="*/ 34196037 w 602"/>
                <a:gd name="T51" fmla="*/ 43462718 h 602"/>
                <a:gd name="T52" fmla="*/ 51685677 w 602"/>
                <a:gd name="T53" fmla="*/ 26756320 h 602"/>
                <a:gd name="T54" fmla="*/ 51685677 w 602"/>
                <a:gd name="T55" fmla="*/ 26756320 h 602"/>
                <a:gd name="T56" fmla="*/ 53512640 w 602"/>
                <a:gd name="T57" fmla="*/ 25842658 h 602"/>
                <a:gd name="T58" fmla="*/ 57167289 w 602"/>
                <a:gd name="T59" fmla="*/ 29497307 h 602"/>
                <a:gd name="T60" fmla="*/ 56253627 w 602"/>
                <a:gd name="T61" fmla="*/ 31455051 h 602"/>
                <a:gd name="T62" fmla="*/ 56253627 w 602"/>
                <a:gd name="T63" fmla="*/ 25842658 h 602"/>
                <a:gd name="T64" fmla="*/ 56253627 w 602"/>
                <a:gd name="T65" fmla="*/ 25842658 h 602"/>
                <a:gd name="T66" fmla="*/ 25842658 w 602"/>
                <a:gd name="T67" fmla="*/ 56253627 h 602"/>
                <a:gd name="T68" fmla="*/ 25842658 w 602"/>
                <a:gd name="T69" fmla="*/ 56253627 h 602"/>
                <a:gd name="T70" fmla="*/ 52598978 w 602"/>
                <a:gd name="T71" fmla="*/ 56253627 h 602"/>
                <a:gd name="T72" fmla="*/ 52598978 w 602"/>
                <a:gd name="T73" fmla="*/ 56253627 h 602"/>
                <a:gd name="T74" fmla="*/ 56253627 w 602"/>
                <a:gd name="T75" fmla="*/ 52598978 h 602"/>
                <a:gd name="T76" fmla="*/ 56253627 w 602"/>
                <a:gd name="T77" fmla="*/ 52598978 h 6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02" h="602">
                  <a:moveTo>
                    <a:pt x="297" y="601"/>
                  </a:moveTo>
                  <a:lnTo>
                    <a:pt x="297" y="601"/>
                  </a:lnTo>
                  <a:cubicBezTo>
                    <a:pt x="135" y="601"/>
                    <a:pt x="0" y="467"/>
                    <a:pt x="0" y="297"/>
                  </a:cubicBezTo>
                  <a:cubicBezTo>
                    <a:pt x="0" y="135"/>
                    <a:pt x="135" y="0"/>
                    <a:pt x="297" y="0"/>
                  </a:cubicBezTo>
                  <a:cubicBezTo>
                    <a:pt x="467" y="0"/>
                    <a:pt x="601" y="135"/>
                    <a:pt x="601" y="297"/>
                  </a:cubicBezTo>
                  <a:cubicBezTo>
                    <a:pt x="601" y="467"/>
                    <a:pt x="467" y="601"/>
                    <a:pt x="297" y="601"/>
                  </a:cubicBezTo>
                  <a:close/>
                  <a:moveTo>
                    <a:pt x="297" y="57"/>
                  </a:moveTo>
                  <a:lnTo>
                    <a:pt x="297" y="57"/>
                  </a:lnTo>
                  <a:cubicBezTo>
                    <a:pt x="163" y="57"/>
                    <a:pt x="57" y="163"/>
                    <a:pt x="57" y="297"/>
                  </a:cubicBezTo>
                  <a:cubicBezTo>
                    <a:pt x="57" y="431"/>
                    <a:pt x="163" y="544"/>
                    <a:pt x="297" y="544"/>
                  </a:cubicBezTo>
                  <a:cubicBezTo>
                    <a:pt x="431" y="544"/>
                    <a:pt x="544" y="431"/>
                    <a:pt x="544" y="297"/>
                  </a:cubicBezTo>
                  <a:cubicBezTo>
                    <a:pt x="544" y="163"/>
                    <a:pt x="431" y="57"/>
                    <a:pt x="297" y="57"/>
                  </a:cubicBezTo>
                  <a:close/>
                  <a:moveTo>
                    <a:pt x="431" y="241"/>
                  </a:moveTo>
                  <a:lnTo>
                    <a:pt x="431" y="241"/>
                  </a:lnTo>
                  <a:cubicBezTo>
                    <a:pt x="283" y="396"/>
                    <a:pt x="283" y="396"/>
                    <a:pt x="283" y="396"/>
                  </a:cubicBezTo>
                  <a:cubicBezTo>
                    <a:pt x="276" y="403"/>
                    <a:pt x="269" y="403"/>
                    <a:pt x="262" y="403"/>
                  </a:cubicBezTo>
                  <a:cubicBezTo>
                    <a:pt x="255" y="403"/>
                    <a:pt x="248" y="403"/>
                    <a:pt x="240" y="396"/>
                  </a:cubicBezTo>
                  <a:cubicBezTo>
                    <a:pt x="156" y="311"/>
                    <a:pt x="156" y="311"/>
                    <a:pt x="156" y="311"/>
                  </a:cubicBezTo>
                  <a:cubicBezTo>
                    <a:pt x="149" y="304"/>
                    <a:pt x="149" y="297"/>
                    <a:pt x="149" y="290"/>
                  </a:cubicBezTo>
                  <a:cubicBezTo>
                    <a:pt x="149" y="276"/>
                    <a:pt x="163" y="262"/>
                    <a:pt x="177" y="262"/>
                  </a:cubicBezTo>
                  <a:cubicBezTo>
                    <a:pt x="184" y="262"/>
                    <a:pt x="191" y="262"/>
                    <a:pt x="198" y="269"/>
                  </a:cubicBezTo>
                  <a:cubicBezTo>
                    <a:pt x="262" y="333"/>
                    <a:pt x="262" y="333"/>
                    <a:pt x="262" y="333"/>
                  </a:cubicBezTo>
                  <a:cubicBezTo>
                    <a:pt x="396" y="205"/>
                    <a:pt x="396" y="205"/>
                    <a:pt x="396" y="205"/>
                  </a:cubicBezTo>
                  <a:cubicBezTo>
                    <a:pt x="396" y="198"/>
                    <a:pt x="403" y="198"/>
                    <a:pt x="410" y="198"/>
                  </a:cubicBezTo>
                  <a:cubicBezTo>
                    <a:pt x="431" y="198"/>
                    <a:pt x="438" y="205"/>
                    <a:pt x="438" y="226"/>
                  </a:cubicBezTo>
                  <a:cubicBezTo>
                    <a:pt x="438" y="234"/>
                    <a:pt x="438" y="241"/>
                    <a:pt x="431" y="241"/>
                  </a:cubicBezTo>
                  <a:close/>
                  <a:moveTo>
                    <a:pt x="431" y="198"/>
                  </a:moveTo>
                  <a:lnTo>
                    <a:pt x="431" y="198"/>
                  </a:lnTo>
                  <a:close/>
                  <a:moveTo>
                    <a:pt x="198" y="431"/>
                  </a:moveTo>
                  <a:lnTo>
                    <a:pt x="198" y="431"/>
                  </a:lnTo>
                  <a:close/>
                  <a:moveTo>
                    <a:pt x="403" y="431"/>
                  </a:moveTo>
                  <a:lnTo>
                    <a:pt x="403" y="431"/>
                  </a:lnTo>
                  <a:close/>
                  <a:moveTo>
                    <a:pt x="431" y="403"/>
                  </a:moveTo>
                  <a:lnTo>
                    <a:pt x="431" y="403"/>
                  </a:lnTo>
                  <a:close/>
                </a:path>
              </a:pathLst>
            </a:custGeom>
            <a:solidFill>
              <a:schemeClr val="bg1">
                <a:lumMod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sz="2000" dirty="0">
                <a:solidFill>
                  <a:schemeClr val="tx1">
                    <a:lumMod val="65000"/>
                    <a:lumOff val="35000"/>
                  </a:schemeClr>
                </a:solidFill>
              </a:endParaRPr>
            </a:p>
          </p:txBody>
        </p:sp>
      </p:grpSp>
      <p:sp>
        <p:nvSpPr>
          <p:cNvPr id="48" name="Rectangle 47">
            <a:extLst>
              <a:ext uri="{FF2B5EF4-FFF2-40B4-BE49-F238E27FC236}">
                <a16:creationId xmlns:a16="http://schemas.microsoft.com/office/drawing/2014/main" id="{14F67D04-2304-4256-8E66-4092F78F2ED9}"/>
              </a:ext>
            </a:extLst>
          </p:cNvPr>
          <p:cNvSpPr/>
          <p:nvPr/>
        </p:nvSpPr>
        <p:spPr>
          <a:xfrm>
            <a:off x="1542307" y="4721405"/>
            <a:ext cx="1292340" cy="919611"/>
          </a:xfrm>
          <a:prstGeom prst="rect">
            <a:avLst/>
          </a:prstGeom>
        </p:spPr>
        <p:txBody>
          <a:bodyPr wrap="square">
            <a:spAutoFit/>
          </a:bodyPr>
          <a:lstStyle/>
          <a:p>
            <a:pPr>
              <a:lnSpc>
                <a:spcPct val="120000"/>
              </a:lnSpc>
            </a:pPr>
            <a:r>
              <a:rPr lang="en-US" sz="4800" dirty="0">
                <a:solidFill>
                  <a:schemeClr val="tx1">
                    <a:lumMod val="65000"/>
                    <a:lumOff val="35000"/>
                  </a:schemeClr>
                </a:solidFill>
                <a:cs typeface="Segoe UI" panose="020B0502040204020203" pitchFamily="34" charset="0"/>
              </a:rPr>
              <a:t>02</a:t>
            </a:r>
            <a:r>
              <a:rPr lang="en-US" sz="2800" dirty="0">
                <a:solidFill>
                  <a:schemeClr val="tx1">
                    <a:lumMod val="65000"/>
                    <a:lumOff val="35000"/>
                  </a:schemeClr>
                </a:solidFill>
                <a:cs typeface="Segoe UI" panose="020B0502040204020203" pitchFamily="34" charset="0"/>
              </a:rPr>
              <a:t>jun</a:t>
            </a:r>
            <a:endParaRPr lang="en-US" sz="4800" dirty="0">
              <a:solidFill>
                <a:schemeClr val="tx1">
                  <a:lumMod val="65000"/>
                  <a:lumOff val="35000"/>
                </a:schemeClr>
              </a:solidFill>
              <a:cs typeface="Segoe UI" panose="020B0502040204020203" pitchFamily="34" charset="0"/>
            </a:endParaRPr>
          </a:p>
        </p:txBody>
      </p:sp>
      <p:sp>
        <p:nvSpPr>
          <p:cNvPr id="49" name="Isosceles Triangle 48">
            <a:extLst>
              <a:ext uri="{FF2B5EF4-FFF2-40B4-BE49-F238E27FC236}">
                <a16:creationId xmlns:a16="http://schemas.microsoft.com/office/drawing/2014/main" id="{E1C11190-9BCE-45DC-9973-826724C37041}"/>
              </a:ext>
            </a:extLst>
          </p:cNvPr>
          <p:cNvSpPr/>
          <p:nvPr/>
        </p:nvSpPr>
        <p:spPr>
          <a:xfrm>
            <a:off x="1396841" y="5164673"/>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 name="Picture Placeholder 2">
            <a:extLst>
              <a:ext uri="{FF2B5EF4-FFF2-40B4-BE49-F238E27FC236}">
                <a16:creationId xmlns:a16="http://schemas.microsoft.com/office/drawing/2014/main" id="{136AC5D6-6E2C-48D3-9F5F-6DEDDD76DF0D}"/>
              </a:ext>
            </a:extLst>
          </p:cNvPr>
          <p:cNvSpPr>
            <a:spLocks noGrp="1"/>
          </p:cNvSpPr>
          <p:nvPr>
            <p:ph type="pic" sz="quarter" idx="11"/>
          </p:nvPr>
        </p:nvSpPr>
        <p:spPr/>
      </p:sp>
    </p:spTree>
    <p:extLst>
      <p:ext uri="{BB962C8B-B14F-4D97-AF65-F5344CB8AC3E}">
        <p14:creationId xmlns:p14="http://schemas.microsoft.com/office/powerpoint/2010/main" val="371551727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4066032" y="4323128"/>
            <a:ext cx="4066032" cy="253487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872" y="4320259"/>
            <a:ext cx="4066032" cy="253487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3A81B1A-F369-454F-A588-D244EF2B16C4}"/>
              </a:ext>
            </a:extLst>
          </p:cNvPr>
          <p:cNvSpPr/>
          <p:nvPr/>
        </p:nvSpPr>
        <p:spPr>
          <a:xfrm>
            <a:off x="9291143" y="5585826"/>
            <a:ext cx="2318657" cy="617733"/>
          </a:xfrm>
          <a:prstGeom prst="rect">
            <a:avLst/>
          </a:prstGeom>
        </p:spPr>
        <p:txBody>
          <a:bodyPr wrap="square">
            <a:spAutoFit/>
          </a:bodyPr>
          <a:lstStyle/>
          <a:p>
            <a:pPr>
              <a:lnSpc>
                <a:spcPct val="150000"/>
              </a:lnSpc>
            </a:pPr>
            <a:r>
              <a:rPr lang="id-ID" sz="1200" dirty="0">
                <a:solidFill>
                  <a:schemeClr val="tx1">
                    <a:lumMod val="75000"/>
                    <a:lumOff val="25000"/>
                  </a:schemeClr>
                </a:solidFill>
                <a:cs typeface="Segoe UI Light" panose="020B0502040204020203" pitchFamily="34" charset="0"/>
              </a:rPr>
              <a:t>The quick, brown fox jumps over a lazy dog. DJs flock by</a:t>
            </a:r>
            <a:endParaRPr lang="en-US" sz="1200" dirty="0">
              <a:solidFill>
                <a:schemeClr val="tx1">
                  <a:lumMod val="75000"/>
                  <a:lumOff val="25000"/>
                </a:schemeClr>
              </a:solidFill>
              <a:cs typeface="Segoe UI Light" panose="020B0502040204020203" pitchFamily="34" charset="0"/>
            </a:endParaRPr>
          </a:p>
        </p:txBody>
      </p:sp>
      <p:sp>
        <p:nvSpPr>
          <p:cNvPr id="86" name="Rectangle 85">
            <a:extLst>
              <a:ext uri="{FF2B5EF4-FFF2-40B4-BE49-F238E27FC236}">
                <a16:creationId xmlns:a16="http://schemas.microsoft.com/office/drawing/2014/main" id="{C25EDF61-B506-49D7-818C-DE43A28BDD66}"/>
              </a:ext>
            </a:extLst>
          </p:cNvPr>
          <p:cNvSpPr/>
          <p:nvPr/>
        </p:nvSpPr>
        <p:spPr>
          <a:xfrm>
            <a:off x="9291143" y="5059411"/>
            <a:ext cx="2318657" cy="368049"/>
          </a:xfrm>
          <a:prstGeom prst="rect">
            <a:avLst/>
          </a:prstGeom>
        </p:spPr>
        <p:txBody>
          <a:bodyPr wrap="square">
            <a:spAutoFit/>
          </a:bodyPr>
          <a:lstStyle/>
          <a:p>
            <a:pPr>
              <a:lnSpc>
                <a:spcPct val="120000"/>
              </a:lnSpc>
            </a:pPr>
            <a:r>
              <a:rPr lang="en-US" sz="1600" dirty="0">
                <a:solidFill>
                  <a:schemeClr val="accent3"/>
                </a:solidFill>
                <a:cs typeface="Segoe UI" panose="020B0502040204020203" pitchFamily="34" charset="0"/>
              </a:rPr>
              <a:t>Your Target 1</a:t>
            </a:r>
          </a:p>
        </p:txBody>
      </p:sp>
      <p:grpSp>
        <p:nvGrpSpPr>
          <p:cNvPr id="87" name="Group 86">
            <a:extLst>
              <a:ext uri="{FF2B5EF4-FFF2-40B4-BE49-F238E27FC236}">
                <a16:creationId xmlns:a16="http://schemas.microsoft.com/office/drawing/2014/main" id="{564A0CD8-D073-4806-8153-7697C53DBCB4}"/>
              </a:ext>
            </a:extLst>
          </p:cNvPr>
          <p:cNvGrpSpPr/>
          <p:nvPr/>
        </p:nvGrpSpPr>
        <p:grpSpPr>
          <a:xfrm>
            <a:off x="8519195" y="5088614"/>
            <a:ext cx="720324" cy="720324"/>
            <a:chOff x="1220118" y="2343274"/>
            <a:chExt cx="2450851" cy="2450851"/>
          </a:xfrm>
        </p:grpSpPr>
        <p:sp>
          <p:nvSpPr>
            <p:cNvPr id="88" name="Oval 87">
              <a:extLst>
                <a:ext uri="{FF2B5EF4-FFF2-40B4-BE49-F238E27FC236}">
                  <a16:creationId xmlns:a16="http://schemas.microsoft.com/office/drawing/2014/main" id="{DFA4E6B8-88BC-4410-95FD-A8E4C0C17AC1}"/>
                </a:ext>
              </a:extLst>
            </p:cNvPr>
            <p:cNvSpPr/>
            <p:nvPr/>
          </p:nvSpPr>
          <p:spPr>
            <a:xfrm>
              <a:off x="1220118" y="2343274"/>
              <a:ext cx="2450851" cy="2450851"/>
            </a:xfrm>
            <a:prstGeom prst="ellipse">
              <a:avLst/>
            </a:prstGeom>
            <a:solidFill>
              <a:schemeClr val="accent1">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E4EA11A8-4454-4D66-8A11-FFC1EEFCBF5D}"/>
                </a:ext>
              </a:extLst>
            </p:cNvPr>
            <p:cNvSpPr/>
            <p:nvPr/>
          </p:nvSpPr>
          <p:spPr>
            <a:xfrm>
              <a:off x="1395764" y="2518920"/>
              <a:ext cx="2099561" cy="2099561"/>
            </a:xfrm>
            <a:prstGeom prst="ellipse">
              <a:avLst/>
            </a:prstGeom>
            <a:solidFill>
              <a:schemeClr val="accent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11799949-6DA8-4FFC-910E-0DDE6A6ADDB8}"/>
                </a:ext>
              </a:extLst>
            </p:cNvPr>
            <p:cNvSpPr/>
            <p:nvPr/>
          </p:nvSpPr>
          <p:spPr>
            <a:xfrm>
              <a:off x="1580469" y="2703625"/>
              <a:ext cx="1730150" cy="1730150"/>
            </a:xfrm>
            <a:prstGeom prst="ellipse">
              <a:avLst/>
            </a:prstGeom>
            <a:gradFill>
              <a:gsLst>
                <a:gs pos="0">
                  <a:schemeClr val="accent2"/>
                </a:gs>
                <a:gs pos="100000">
                  <a:schemeClr val="accent4"/>
                </a:gs>
              </a:gsLst>
              <a:lin ang="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1" name="AutoShape 117">
            <a:extLst>
              <a:ext uri="{FF2B5EF4-FFF2-40B4-BE49-F238E27FC236}">
                <a16:creationId xmlns:a16="http://schemas.microsoft.com/office/drawing/2014/main" id="{A6FBE9F6-55F7-4069-AF63-8FE632165ABA}"/>
              </a:ext>
            </a:extLst>
          </p:cNvPr>
          <p:cNvSpPr>
            <a:spLocks/>
          </p:cNvSpPr>
          <p:nvPr/>
        </p:nvSpPr>
        <p:spPr bwMode="auto">
          <a:xfrm>
            <a:off x="8721816" y="5362275"/>
            <a:ext cx="315082" cy="236446"/>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19050" tIns="19050" rIns="19050" bIns="19050" anchor="ctr"/>
          <a:lstStyle/>
          <a:p>
            <a:pPr algn="ctr" defTabSz="228600" fontAlgn="base" hangingPunct="0">
              <a:spcBef>
                <a:spcPct val="0"/>
              </a:spcBef>
              <a:spcAft>
                <a:spcPct val="0"/>
              </a:spcAft>
            </a:pPr>
            <a:endParaRPr lang="en-US" sz="1500" dirty="0">
              <a:solidFill>
                <a:srgbClr val="FFFFFF"/>
              </a:solidFill>
              <a:effectLst>
                <a:outerShdw blurRad="38100" dist="38100" dir="2700000" algn="tl">
                  <a:srgbClr val="000000"/>
                </a:outerShdw>
              </a:effectLst>
              <a:sym typeface="Gill Sans" charset="0"/>
            </a:endParaRPr>
          </a:p>
        </p:txBody>
      </p:sp>
      <p:sp>
        <p:nvSpPr>
          <p:cNvPr id="56" name="TextBox 55"/>
          <p:cNvSpPr txBox="1"/>
          <p:nvPr/>
        </p:nvSpPr>
        <p:spPr>
          <a:xfrm>
            <a:off x="4691036" y="6030095"/>
            <a:ext cx="3345436"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66" name="TextBox 65"/>
          <p:cNvSpPr txBox="1"/>
          <p:nvPr/>
        </p:nvSpPr>
        <p:spPr>
          <a:xfrm>
            <a:off x="621956" y="6031790"/>
            <a:ext cx="3345436"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50" name="Rectangle 49">
            <a:extLst>
              <a:ext uri="{FF2B5EF4-FFF2-40B4-BE49-F238E27FC236}">
                <a16:creationId xmlns:a16="http://schemas.microsoft.com/office/drawing/2014/main" id="{BFF3C976-C388-4379-972A-8C3AF1D6A543}"/>
              </a:ext>
            </a:extLst>
          </p:cNvPr>
          <p:cNvSpPr/>
          <p:nvPr/>
        </p:nvSpPr>
        <p:spPr>
          <a:xfrm>
            <a:off x="6056212" y="0"/>
            <a:ext cx="6135788" cy="4326340"/>
          </a:xfrm>
          <a:prstGeom prst="rect">
            <a:avLst/>
          </a:prstGeom>
          <a:solidFill>
            <a:schemeClr val="bg1"/>
          </a:solidFill>
          <a:ln>
            <a:noFill/>
          </a:ln>
          <a:effectLst>
            <a:outerShdw blurRad="762000" dist="304800" dir="2700000" algn="tl" rotWithShape="0">
              <a:prstClr val="black">
                <a:alpha val="8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5037768" y="1094038"/>
            <a:ext cx="2104271" cy="2104271"/>
            <a:chOff x="1220118" y="2343274"/>
            <a:chExt cx="2450851" cy="2450851"/>
          </a:xfrm>
        </p:grpSpPr>
        <p:sp>
          <p:nvSpPr>
            <p:cNvPr id="40" name="Oval 39"/>
            <p:cNvSpPr/>
            <p:nvPr/>
          </p:nvSpPr>
          <p:spPr>
            <a:xfrm>
              <a:off x="1220118" y="2343274"/>
              <a:ext cx="2450851" cy="2450851"/>
            </a:xfrm>
            <a:prstGeom prst="ellipse">
              <a:avLst/>
            </a:prstGeom>
            <a:solidFill>
              <a:schemeClr val="bg1">
                <a:alpha val="13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1395764" y="2518920"/>
              <a:ext cx="2099561" cy="2099561"/>
            </a:xfrm>
            <a:prstGeom prst="ellipse">
              <a:avLst/>
            </a:prstGeom>
            <a:solidFill>
              <a:schemeClr val="bg1">
                <a:alpha val="25000"/>
              </a:schemeClr>
            </a:solidFill>
            <a:ln>
              <a:noFill/>
            </a:ln>
            <a:effectLst>
              <a:outerShdw blurRad="241300" dist="5080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1580469" y="2703625"/>
              <a:ext cx="1730150" cy="1730150"/>
            </a:xfrm>
            <a:prstGeom prst="ellipse">
              <a:avLst/>
            </a:prstGeom>
            <a:gradFill>
              <a:gsLst>
                <a:gs pos="3000">
                  <a:schemeClr val="accent2"/>
                </a:gs>
                <a:gs pos="100000">
                  <a:schemeClr val="accent4"/>
                </a:gs>
              </a:gsLst>
              <a:lin ang="13500000" scaled="1"/>
            </a:gradFill>
            <a:ln>
              <a:noFill/>
            </a:ln>
            <a:effectLst>
              <a:outerShdw blurRad="406400" sx="99000" sy="99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grpSp>
      <p:sp>
        <p:nvSpPr>
          <p:cNvPr id="71" name="TextBox 70"/>
          <p:cNvSpPr txBox="1"/>
          <p:nvPr/>
        </p:nvSpPr>
        <p:spPr>
          <a:xfrm>
            <a:off x="5518781" y="1650117"/>
            <a:ext cx="1160534" cy="830997"/>
          </a:xfrm>
          <a:prstGeom prst="rect">
            <a:avLst/>
          </a:prstGeom>
          <a:noFill/>
        </p:spPr>
        <p:txBody>
          <a:bodyPr wrap="square" rtlCol="0">
            <a:spAutoFit/>
          </a:bodyPr>
          <a:lstStyle/>
          <a:p>
            <a:pPr algn="ctr"/>
            <a:r>
              <a:rPr lang="en-US" sz="4800" dirty="0">
                <a:solidFill>
                  <a:schemeClr val="bg1"/>
                </a:solidFill>
              </a:rPr>
              <a:t>23</a:t>
            </a:r>
          </a:p>
        </p:txBody>
      </p:sp>
      <p:sp>
        <p:nvSpPr>
          <p:cNvPr id="72" name="Rectangle 71"/>
          <p:cNvSpPr/>
          <p:nvPr/>
        </p:nvSpPr>
        <p:spPr>
          <a:xfrm>
            <a:off x="5508516" y="2246887"/>
            <a:ext cx="1168872" cy="368114"/>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Aug</a:t>
            </a:r>
          </a:p>
        </p:txBody>
      </p:sp>
      <p:sp>
        <p:nvSpPr>
          <p:cNvPr id="61" name="Rectangle 60">
            <a:extLst>
              <a:ext uri="{FF2B5EF4-FFF2-40B4-BE49-F238E27FC236}">
                <a16:creationId xmlns:a16="http://schemas.microsoft.com/office/drawing/2014/main" id="{400EBEEF-C4CE-4F9B-971B-405472946498}"/>
              </a:ext>
            </a:extLst>
          </p:cNvPr>
          <p:cNvSpPr/>
          <p:nvPr/>
        </p:nvSpPr>
        <p:spPr>
          <a:xfrm>
            <a:off x="6096" y="4317389"/>
            <a:ext cx="1168872" cy="1168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62" name="TextBox 61">
            <a:extLst>
              <a:ext uri="{FF2B5EF4-FFF2-40B4-BE49-F238E27FC236}">
                <a16:creationId xmlns:a16="http://schemas.microsoft.com/office/drawing/2014/main" id="{92742F2D-BC44-41E0-97A8-820C112C3AEA}"/>
              </a:ext>
            </a:extLst>
          </p:cNvPr>
          <p:cNvSpPr txBox="1"/>
          <p:nvPr/>
        </p:nvSpPr>
        <p:spPr>
          <a:xfrm>
            <a:off x="66707" y="4377647"/>
            <a:ext cx="1160534" cy="830997"/>
          </a:xfrm>
          <a:prstGeom prst="rect">
            <a:avLst/>
          </a:prstGeom>
          <a:noFill/>
        </p:spPr>
        <p:txBody>
          <a:bodyPr wrap="square" rtlCol="0">
            <a:spAutoFit/>
          </a:bodyPr>
          <a:lstStyle/>
          <a:p>
            <a:r>
              <a:rPr lang="en-US" sz="4800" dirty="0">
                <a:solidFill>
                  <a:schemeClr val="accent3"/>
                </a:solidFill>
              </a:rPr>
              <a:t>12</a:t>
            </a:r>
          </a:p>
        </p:txBody>
      </p:sp>
      <p:sp>
        <p:nvSpPr>
          <p:cNvPr id="63" name="Rectangle 62">
            <a:extLst>
              <a:ext uri="{FF2B5EF4-FFF2-40B4-BE49-F238E27FC236}">
                <a16:creationId xmlns:a16="http://schemas.microsoft.com/office/drawing/2014/main" id="{8462ECEF-816C-4A17-81E8-B8620509D22F}"/>
              </a:ext>
            </a:extLst>
          </p:cNvPr>
          <p:cNvSpPr/>
          <p:nvPr/>
        </p:nvSpPr>
        <p:spPr>
          <a:xfrm>
            <a:off x="117026" y="4971881"/>
            <a:ext cx="1168872" cy="368114"/>
          </a:xfrm>
          <a:prstGeom prst="rect">
            <a:avLst/>
          </a:prstGeom>
        </p:spPr>
        <p:txBody>
          <a:bodyPr wrap="square">
            <a:spAutoFit/>
          </a:bodyPr>
          <a:lstStyle/>
          <a:p>
            <a:pPr>
              <a:lnSpc>
                <a:spcPct val="120000"/>
              </a:lnSpc>
            </a:pPr>
            <a:r>
              <a:rPr lang="en-US" sz="1600" dirty="0">
                <a:solidFill>
                  <a:schemeClr val="bg1">
                    <a:lumMod val="50000"/>
                  </a:schemeClr>
                </a:solidFill>
                <a:cs typeface="Segoe UI" panose="020B0502040204020203" pitchFamily="34" charset="0"/>
              </a:rPr>
              <a:t>Aug</a:t>
            </a:r>
          </a:p>
        </p:txBody>
      </p:sp>
      <p:sp>
        <p:nvSpPr>
          <p:cNvPr id="64" name="Rectangle 63">
            <a:extLst>
              <a:ext uri="{FF2B5EF4-FFF2-40B4-BE49-F238E27FC236}">
                <a16:creationId xmlns:a16="http://schemas.microsoft.com/office/drawing/2014/main" id="{A9B12A28-1FAC-4D4E-86A9-DC13AFC96692}"/>
              </a:ext>
            </a:extLst>
          </p:cNvPr>
          <p:cNvSpPr/>
          <p:nvPr/>
        </p:nvSpPr>
        <p:spPr>
          <a:xfrm>
            <a:off x="4055379" y="4309623"/>
            <a:ext cx="1168872" cy="11688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sp>
        <p:nvSpPr>
          <p:cNvPr id="73" name="TextBox 72">
            <a:extLst>
              <a:ext uri="{FF2B5EF4-FFF2-40B4-BE49-F238E27FC236}">
                <a16:creationId xmlns:a16="http://schemas.microsoft.com/office/drawing/2014/main" id="{7BDFA51C-9FCE-44F9-8BA1-1EDDD80C227A}"/>
              </a:ext>
            </a:extLst>
          </p:cNvPr>
          <p:cNvSpPr txBox="1"/>
          <p:nvPr/>
        </p:nvSpPr>
        <p:spPr>
          <a:xfrm>
            <a:off x="4115990" y="4369881"/>
            <a:ext cx="1160534" cy="830997"/>
          </a:xfrm>
          <a:prstGeom prst="rect">
            <a:avLst/>
          </a:prstGeom>
          <a:noFill/>
        </p:spPr>
        <p:txBody>
          <a:bodyPr wrap="square" rtlCol="0">
            <a:spAutoFit/>
          </a:bodyPr>
          <a:lstStyle/>
          <a:p>
            <a:r>
              <a:rPr lang="en-US" sz="4800" dirty="0">
                <a:solidFill>
                  <a:schemeClr val="accent3"/>
                </a:solidFill>
              </a:rPr>
              <a:t>09</a:t>
            </a:r>
          </a:p>
        </p:txBody>
      </p:sp>
      <p:sp>
        <p:nvSpPr>
          <p:cNvPr id="76" name="Rectangle 75">
            <a:extLst>
              <a:ext uri="{FF2B5EF4-FFF2-40B4-BE49-F238E27FC236}">
                <a16:creationId xmlns:a16="http://schemas.microsoft.com/office/drawing/2014/main" id="{63FEFC43-A016-4AEC-A955-8AD81F55DAC7}"/>
              </a:ext>
            </a:extLst>
          </p:cNvPr>
          <p:cNvSpPr/>
          <p:nvPr/>
        </p:nvSpPr>
        <p:spPr>
          <a:xfrm>
            <a:off x="4166309" y="4964115"/>
            <a:ext cx="1168872" cy="368114"/>
          </a:xfrm>
          <a:prstGeom prst="rect">
            <a:avLst/>
          </a:prstGeom>
        </p:spPr>
        <p:txBody>
          <a:bodyPr wrap="square">
            <a:spAutoFit/>
          </a:bodyPr>
          <a:lstStyle/>
          <a:p>
            <a:pPr>
              <a:lnSpc>
                <a:spcPct val="120000"/>
              </a:lnSpc>
            </a:pPr>
            <a:r>
              <a:rPr lang="en-US" sz="1600" dirty="0">
                <a:solidFill>
                  <a:schemeClr val="bg1">
                    <a:lumMod val="50000"/>
                  </a:schemeClr>
                </a:solidFill>
                <a:cs typeface="Segoe UI" panose="020B0502040204020203" pitchFamily="34" charset="0"/>
              </a:rPr>
              <a:t>Aug</a:t>
            </a:r>
          </a:p>
        </p:txBody>
      </p:sp>
      <p:sp>
        <p:nvSpPr>
          <p:cNvPr id="43" name="Rectangle 42">
            <a:extLst>
              <a:ext uri="{FF2B5EF4-FFF2-40B4-BE49-F238E27FC236}">
                <a16:creationId xmlns:a16="http://schemas.microsoft.com/office/drawing/2014/main" id="{1F7A40AC-AF4A-4B30-AFBD-F3EE5225F0CC}"/>
              </a:ext>
            </a:extLst>
          </p:cNvPr>
          <p:cNvSpPr/>
          <p:nvPr/>
        </p:nvSpPr>
        <p:spPr>
          <a:xfrm>
            <a:off x="7360835" y="121579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44" name="Rectangle 43">
            <a:extLst>
              <a:ext uri="{FF2B5EF4-FFF2-40B4-BE49-F238E27FC236}">
                <a16:creationId xmlns:a16="http://schemas.microsoft.com/office/drawing/2014/main" id="{4BF9CCAF-2933-4B4A-BE4F-AA258ED17DE2}"/>
              </a:ext>
            </a:extLst>
          </p:cNvPr>
          <p:cNvSpPr/>
          <p:nvPr/>
        </p:nvSpPr>
        <p:spPr>
          <a:xfrm>
            <a:off x="7360835" y="1901357"/>
            <a:ext cx="4059355" cy="1351588"/>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45" name="Rectangle 44">
            <a:extLst>
              <a:ext uri="{FF2B5EF4-FFF2-40B4-BE49-F238E27FC236}">
                <a16:creationId xmlns:a16="http://schemas.microsoft.com/office/drawing/2014/main" id="{06D38285-D6D0-4BE2-9611-7208386336C5}"/>
              </a:ext>
            </a:extLst>
          </p:cNvPr>
          <p:cNvSpPr/>
          <p:nvPr/>
        </p:nvSpPr>
        <p:spPr>
          <a:xfrm>
            <a:off x="7365029" y="94430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46" name="Straight Connector 45">
            <a:extLst>
              <a:ext uri="{FF2B5EF4-FFF2-40B4-BE49-F238E27FC236}">
                <a16:creationId xmlns:a16="http://schemas.microsoft.com/office/drawing/2014/main" id="{3486FAD4-8CCC-4357-8501-EAA0B1DEC092}"/>
              </a:ext>
            </a:extLst>
          </p:cNvPr>
          <p:cNvCxnSpPr>
            <a:cxnSpLocks/>
          </p:cNvCxnSpPr>
          <p:nvPr/>
        </p:nvCxnSpPr>
        <p:spPr>
          <a:xfrm>
            <a:off x="7440588" y="358853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5" name="Picture Placeholder 4">
            <a:extLst>
              <a:ext uri="{FF2B5EF4-FFF2-40B4-BE49-F238E27FC236}">
                <a16:creationId xmlns:a16="http://schemas.microsoft.com/office/drawing/2014/main" id="{2E5140B1-D59B-4B3C-8410-A603E4C2B3BB}"/>
              </a:ext>
            </a:extLst>
          </p:cNvPr>
          <p:cNvSpPr>
            <a:spLocks noGrp="1"/>
          </p:cNvSpPr>
          <p:nvPr>
            <p:ph type="pic" sz="quarter" idx="13"/>
          </p:nvPr>
        </p:nvSpPr>
        <p:spPr/>
      </p:sp>
      <p:sp>
        <p:nvSpPr>
          <p:cNvPr id="7" name="Picture Placeholder 6">
            <a:extLst>
              <a:ext uri="{FF2B5EF4-FFF2-40B4-BE49-F238E27FC236}">
                <a16:creationId xmlns:a16="http://schemas.microsoft.com/office/drawing/2014/main" id="{A7C980E9-CC91-4F98-A893-CEF4EEEC1FAA}"/>
              </a:ext>
            </a:extLst>
          </p:cNvPr>
          <p:cNvSpPr>
            <a:spLocks noGrp="1"/>
          </p:cNvSpPr>
          <p:nvPr>
            <p:ph type="pic" sz="quarter" idx="10"/>
          </p:nvPr>
        </p:nvSpPr>
        <p:spPr/>
      </p:sp>
      <p:sp>
        <p:nvSpPr>
          <p:cNvPr id="9" name="Picture Placeholder 8">
            <a:extLst>
              <a:ext uri="{FF2B5EF4-FFF2-40B4-BE49-F238E27FC236}">
                <a16:creationId xmlns:a16="http://schemas.microsoft.com/office/drawing/2014/main" id="{92E3D1D1-BA5A-4A88-A4F2-09ACB2B67D0A}"/>
              </a:ext>
            </a:extLst>
          </p:cNvPr>
          <p:cNvSpPr>
            <a:spLocks noGrp="1"/>
          </p:cNvSpPr>
          <p:nvPr>
            <p:ph type="pic" sz="quarter" idx="11"/>
          </p:nvPr>
        </p:nvSpPr>
        <p:spPr/>
      </p:sp>
    </p:spTree>
    <p:extLst>
      <p:ext uri="{BB962C8B-B14F-4D97-AF65-F5344CB8AC3E}">
        <p14:creationId xmlns:p14="http://schemas.microsoft.com/office/powerpoint/2010/main" val="3285942789"/>
      </p:ext>
    </p:extLst>
  </p:cSld>
  <p:clrMapOvr>
    <a:masterClrMapping/>
  </p:clrMapOvr>
  <p:transition spd="slow" advClick="0">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565F486-0DF4-4EE4-9B1C-F39F28D55FA9}"/>
              </a:ext>
            </a:extLst>
          </p:cNvPr>
          <p:cNvSpPr/>
          <p:nvPr/>
        </p:nvSpPr>
        <p:spPr>
          <a:xfrm>
            <a:off x="961487" y="2946612"/>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FA25792B-FD45-4250-8376-AE5F751B6670}"/>
              </a:ext>
            </a:extLst>
          </p:cNvPr>
          <p:cNvSpPr/>
          <p:nvPr/>
        </p:nvSpPr>
        <p:spPr>
          <a:xfrm>
            <a:off x="3600377" y="3234301"/>
            <a:ext cx="2032000" cy="2423159"/>
          </a:xfrm>
          <a:prstGeom prst="rect">
            <a:avLst/>
          </a:prstGeom>
          <a:gradFill>
            <a:gsLst>
              <a:gs pos="0">
                <a:schemeClr val="accent2"/>
              </a:gs>
              <a:gs pos="100000">
                <a:schemeClr val="accent4"/>
              </a:gs>
            </a:gsLst>
            <a:lin ang="0" scaled="1"/>
          </a:gra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FE840F9A-6117-4410-B6F8-B6DBBF853620}"/>
              </a:ext>
            </a:extLst>
          </p:cNvPr>
          <p:cNvSpPr/>
          <p:nvPr/>
        </p:nvSpPr>
        <p:spPr>
          <a:xfrm>
            <a:off x="6235735" y="2946612"/>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818D81F-03C6-4D9D-887B-692666A9FC82}"/>
              </a:ext>
            </a:extLst>
          </p:cNvPr>
          <p:cNvSpPr/>
          <p:nvPr/>
        </p:nvSpPr>
        <p:spPr>
          <a:xfrm>
            <a:off x="8907188" y="3234301"/>
            <a:ext cx="2032000" cy="2423159"/>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7B6D59C-D681-4D04-8B22-3DBF84583433}"/>
              </a:ext>
            </a:extLst>
          </p:cNvPr>
          <p:cNvSpPr/>
          <p:nvPr/>
        </p:nvSpPr>
        <p:spPr>
          <a:xfrm>
            <a:off x="1139394" y="4107256"/>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5" name="Rectangle 34">
            <a:extLst>
              <a:ext uri="{FF2B5EF4-FFF2-40B4-BE49-F238E27FC236}">
                <a16:creationId xmlns:a16="http://schemas.microsoft.com/office/drawing/2014/main" id="{25110246-A4B7-4093-853A-14C59DBE7946}"/>
              </a:ext>
            </a:extLst>
          </p:cNvPr>
          <p:cNvSpPr/>
          <p:nvPr/>
        </p:nvSpPr>
        <p:spPr>
          <a:xfrm>
            <a:off x="6430319" y="4138253"/>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7" name="Rectangle 36">
            <a:extLst>
              <a:ext uri="{FF2B5EF4-FFF2-40B4-BE49-F238E27FC236}">
                <a16:creationId xmlns:a16="http://schemas.microsoft.com/office/drawing/2014/main" id="{C25FF7FA-6650-4DAC-96BA-5D81EA8B8C0E}"/>
              </a:ext>
            </a:extLst>
          </p:cNvPr>
          <p:cNvSpPr/>
          <p:nvPr/>
        </p:nvSpPr>
        <p:spPr>
          <a:xfrm>
            <a:off x="9104100" y="4394946"/>
            <a:ext cx="1796033" cy="1077218"/>
          </a:xfrm>
          <a:prstGeom prst="rect">
            <a:avLst/>
          </a:prstGeom>
        </p:spPr>
        <p:txBody>
          <a:bodyPr wrap="square">
            <a:spAutoFit/>
          </a:bodyPr>
          <a:lstStyle/>
          <a:p>
            <a:r>
              <a:rPr lang="id-ID" sz="1600" dirty="0">
                <a:solidFill>
                  <a:schemeClr val="tx1">
                    <a:lumMod val="65000"/>
                    <a:lumOff val="35000"/>
                  </a:schemeClr>
                </a:solidFill>
                <a:cs typeface="Segoe UI Light" panose="020B0502040204020203" pitchFamily="34" charset="0"/>
              </a:rPr>
              <a:t>The quick, brown </a:t>
            </a:r>
            <a:r>
              <a:rPr lang="id-ID" sz="1600" b="1" dirty="0">
                <a:solidFill>
                  <a:schemeClr val="accent3"/>
                </a:solidFill>
                <a:cs typeface="Segoe UI Light" panose="020B0502040204020203" pitchFamily="34" charset="0"/>
              </a:rPr>
              <a:t>fox jumps </a:t>
            </a:r>
            <a:r>
              <a:rPr lang="id-ID" sz="1600" dirty="0">
                <a:solidFill>
                  <a:schemeClr val="tx1">
                    <a:lumMod val="65000"/>
                    <a:lumOff val="35000"/>
                  </a:schemeClr>
                </a:solidFill>
                <a:cs typeface="Segoe UI Light" panose="020B0502040204020203" pitchFamily="34" charset="0"/>
              </a:rPr>
              <a:t>over </a:t>
            </a:r>
            <a:r>
              <a:rPr lang="id-ID" sz="1600" b="1" dirty="0">
                <a:solidFill>
                  <a:schemeClr val="accent3"/>
                </a:solidFill>
                <a:cs typeface="Segoe UI Light" panose="020B0502040204020203" pitchFamily="34" charset="0"/>
              </a:rPr>
              <a:t>a lazy dog</a:t>
            </a:r>
            <a:r>
              <a:rPr lang="id-ID" sz="1600" dirty="0">
                <a:solidFill>
                  <a:schemeClr val="tx1">
                    <a:lumMod val="65000"/>
                    <a:lumOff val="35000"/>
                  </a:schemeClr>
                </a:solidFill>
                <a:cs typeface="Segoe UI Light" panose="020B0502040204020203" pitchFamily="34" charset="0"/>
              </a:rPr>
              <a:t>. DJs flock by when</a:t>
            </a:r>
            <a:endParaRPr lang="en-US" sz="1600" dirty="0">
              <a:solidFill>
                <a:schemeClr val="tx1">
                  <a:lumMod val="65000"/>
                  <a:lumOff val="35000"/>
                </a:schemeClr>
              </a:solidFill>
              <a:cs typeface="Segoe UI Light" panose="020B0502040204020203" pitchFamily="34" charset="0"/>
            </a:endParaRPr>
          </a:p>
        </p:txBody>
      </p:sp>
      <p:sp>
        <p:nvSpPr>
          <p:cNvPr id="39" name="Rectangle 38">
            <a:extLst>
              <a:ext uri="{FF2B5EF4-FFF2-40B4-BE49-F238E27FC236}">
                <a16:creationId xmlns:a16="http://schemas.microsoft.com/office/drawing/2014/main" id="{AE7F5CA8-FBCF-4350-BC8A-4D293F89401C}"/>
              </a:ext>
            </a:extLst>
          </p:cNvPr>
          <p:cNvSpPr/>
          <p:nvPr/>
        </p:nvSpPr>
        <p:spPr>
          <a:xfrm>
            <a:off x="3802821" y="4404274"/>
            <a:ext cx="1796033" cy="1077218"/>
          </a:xfrm>
          <a:prstGeom prst="rect">
            <a:avLst/>
          </a:prstGeom>
        </p:spPr>
        <p:txBody>
          <a:bodyPr wrap="square">
            <a:spAutoFit/>
          </a:bodyPr>
          <a:lstStyle/>
          <a:p>
            <a:r>
              <a:rPr lang="id-ID" sz="1600" dirty="0">
                <a:solidFill>
                  <a:schemeClr val="bg1"/>
                </a:solidFill>
                <a:cs typeface="Segoe UI Light" panose="020B0502040204020203" pitchFamily="34" charset="0"/>
              </a:rPr>
              <a:t>The quick, brown </a:t>
            </a:r>
            <a:r>
              <a:rPr lang="id-ID" sz="1600" b="1" dirty="0">
                <a:solidFill>
                  <a:schemeClr val="bg1"/>
                </a:solidFill>
                <a:cs typeface="Segoe UI Light" panose="020B0502040204020203" pitchFamily="34" charset="0"/>
              </a:rPr>
              <a:t>fox jumps </a:t>
            </a:r>
            <a:r>
              <a:rPr lang="id-ID" sz="1600" dirty="0">
                <a:solidFill>
                  <a:schemeClr val="bg1"/>
                </a:solidFill>
                <a:cs typeface="Segoe UI Light" panose="020B0502040204020203" pitchFamily="34" charset="0"/>
              </a:rPr>
              <a:t>over </a:t>
            </a:r>
            <a:r>
              <a:rPr lang="id-ID" sz="1600" b="1" dirty="0">
                <a:solidFill>
                  <a:schemeClr val="bg1"/>
                </a:solidFill>
                <a:cs typeface="Segoe UI Light" panose="020B0502040204020203" pitchFamily="34" charset="0"/>
              </a:rPr>
              <a:t>a lazy dog</a:t>
            </a:r>
            <a:r>
              <a:rPr lang="id-ID" sz="1600" dirty="0">
                <a:solidFill>
                  <a:schemeClr val="bg1"/>
                </a:solidFill>
                <a:cs typeface="Segoe UI Light" panose="020B0502040204020203" pitchFamily="34" charset="0"/>
              </a:rPr>
              <a:t>. DJs flock by when</a:t>
            </a:r>
            <a:endParaRPr lang="en-US" sz="1600" dirty="0">
              <a:solidFill>
                <a:schemeClr val="bg1"/>
              </a:solidFill>
              <a:cs typeface="Segoe UI Light" panose="020B0502040204020203" pitchFamily="34" charset="0"/>
            </a:endParaRPr>
          </a:p>
        </p:txBody>
      </p:sp>
      <p:sp>
        <p:nvSpPr>
          <p:cNvPr id="25" name="TextBox 24">
            <a:extLst>
              <a:ext uri="{FF2B5EF4-FFF2-40B4-BE49-F238E27FC236}">
                <a16:creationId xmlns:a16="http://schemas.microsoft.com/office/drawing/2014/main" id="{A8D68626-38F8-45E7-AFC5-3A55C3171EC6}"/>
              </a:ext>
            </a:extLst>
          </p:cNvPr>
          <p:cNvSpPr txBox="1"/>
          <p:nvPr/>
        </p:nvSpPr>
        <p:spPr>
          <a:xfrm>
            <a:off x="1139394" y="2975341"/>
            <a:ext cx="1160534" cy="830997"/>
          </a:xfrm>
          <a:prstGeom prst="rect">
            <a:avLst/>
          </a:prstGeom>
          <a:noFill/>
        </p:spPr>
        <p:txBody>
          <a:bodyPr wrap="square" rtlCol="0">
            <a:spAutoFit/>
          </a:bodyPr>
          <a:lstStyle/>
          <a:p>
            <a:r>
              <a:rPr lang="en-US" sz="4800" dirty="0">
                <a:solidFill>
                  <a:schemeClr val="tx1">
                    <a:lumMod val="75000"/>
                    <a:lumOff val="25000"/>
                  </a:schemeClr>
                </a:solidFill>
              </a:rPr>
              <a:t>15</a:t>
            </a:r>
          </a:p>
        </p:txBody>
      </p:sp>
      <p:sp>
        <p:nvSpPr>
          <p:cNvPr id="27" name="Rectangle 26">
            <a:extLst>
              <a:ext uri="{FF2B5EF4-FFF2-40B4-BE49-F238E27FC236}">
                <a16:creationId xmlns:a16="http://schemas.microsoft.com/office/drawing/2014/main" id="{3D6ADA38-8183-4CEA-BF02-BE9CDBBE7D2E}"/>
              </a:ext>
            </a:extLst>
          </p:cNvPr>
          <p:cNvSpPr/>
          <p:nvPr/>
        </p:nvSpPr>
        <p:spPr>
          <a:xfrm>
            <a:off x="1189713" y="3569575"/>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43" name="TextBox 42">
            <a:extLst>
              <a:ext uri="{FF2B5EF4-FFF2-40B4-BE49-F238E27FC236}">
                <a16:creationId xmlns:a16="http://schemas.microsoft.com/office/drawing/2014/main" id="{F3528011-5EB8-4DA9-B5BB-3C513DBCB593}"/>
              </a:ext>
            </a:extLst>
          </p:cNvPr>
          <p:cNvSpPr txBox="1"/>
          <p:nvPr/>
        </p:nvSpPr>
        <p:spPr>
          <a:xfrm>
            <a:off x="3798397" y="3307256"/>
            <a:ext cx="1160534" cy="830997"/>
          </a:xfrm>
          <a:prstGeom prst="rect">
            <a:avLst/>
          </a:prstGeom>
          <a:noFill/>
        </p:spPr>
        <p:txBody>
          <a:bodyPr wrap="square" rtlCol="0">
            <a:spAutoFit/>
          </a:bodyPr>
          <a:lstStyle/>
          <a:p>
            <a:r>
              <a:rPr lang="en-US" sz="4800" dirty="0">
                <a:solidFill>
                  <a:schemeClr val="bg1"/>
                </a:solidFill>
              </a:rPr>
              <a:t>17</a:t>
            </a:r>
          </a:p>
        </p:txBody>
      </p:sp>
      <p:sp>
        <p:nvSpPr>
          <p:cNvPr id="44" name="Rectangle 43">
            <a:extLst>
              <a:ext uri="{FF2B5EF4-FFF2-40B4-BE49-F238E27FC236}">
                <a16:creationId xmlns:a16="http://schemas.microsoft.com/office/drawing/2014/main" id="{82C6FA57-5FB8-485A-9A78-617229556EBF}"/>
              </a:ext>
            </a:extLst>
          </p:cNvPr>
          <p:cNvSpPr/>
          <p:nvPr/>
        </p:nvSpPr>
        <p:spPr>
          <a:xfrm>
            <a:off x="3848716" y="3901490"/>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Oct</a:t>
            </a:r>
          </a:p>
        </p:txBody>
      </p:sp>
      <p:sp>
        <p:nvSpPr>
          <p:cNvPr id="45" name="TextBox 44">
            <a:extLst>
              <a:ext uri="{FF2B5EF4-FFF2-40B4-BE49-F238E27FC236}">
                <a16:creationId xmlns:a16="http://schemas.microsoft.com/office/drawing/2014/main" id="{3F9A8839-CD95-4EE4-AD12-A58E95AEA04A}"/>
              </a:ext>
            </a:extLst>
          </p:cNvPr>
          <p:cNvSpPr txBox="1"/>
          <p:nvPr/>
        </p:nvSpPr>
        <p:spPr>
          <a:xfrm>
            <a:off x="6394223" y="2975341"/>
            <a:ext cx="1160534" cy="830997"/>
          </a:xfrm>
          <a:prstGeom prst="rect">
            <a:avLst/>
          </a:prstGeom>
          <a:noFill/>
        </p:spPr>
        <p:txBody>
          <a:bodyPr wrap="square" rtlCol="0">
            <a:spAutoFit/>
          </a:bodyPr>
          <a:lstStyle/>
          <a:p>
            <a:r>
              <a:rPr lang="en-US" sz="4800" dirty="0">
                <a:solidFill>
                  <a:schemeClr val="tx1">
                    <a:lumMod val="75000"/>
                    <a:lumOff val="25000"/>
                  </a:schemeClr>
                </a:solidFill>
              </a:rPr>
              <a:t>19</a:t>
            </a:r>
          </a:p>
        </p:txBody>
      </p:sp>
      <p:sp>
        <p:nvSpPr>
          <p:cNvPr id="46" name="Rectangle 45">
            <a:extLst>
              <a:ext uri="{FF2B5EF4-FFF2-40B4-BE49-F238E27FC236}">
                <a16:creationId xmlns:a16="http://schemas.microsoft.com/office/drawing/2014/main" id="{E61D707A-EAE5-4348-AF37-4DE6A5901C70}"/>
              </a:ext>
            </a:extLst>
          </p:cNvPr>
          <p:cNvSpPr/>
          <p:nvPr/>
        </p:nvSpPr>
        <p:spPr>
          <a:xfrm>
            <a:off x="6444542" y="3569575"/>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47" name="TextBox 46">
            <a:extLst>
              <a:ext uri="{FF2B5EF4-FFF2-40B4-BE49-F238E27FC236}">
                <a16:creationId xmlns:a16="http://schemas.microsoft.com/office/drawing/2014/main" id="{8F145CFC-70C2-4DEB-A6CA-F205EF5E1C74}"/>
              </a:ext>
            </a:extLst>
          </p:cNvPr>
          <p:cNvSpPr txBox="1"/>
          <p:nvPr/>
        </p:nvSpPr>
        <p:spPr>
          <a:xfrm>
            <a:off x="9104100" y="3361597"/>
            <a:ext cx="1160534" cy="830997"/>
          </a:xfrm>
          <a:prstGeom prst="rect">
            <a:avLst/>
          </a:prstGeom>
          <a:noFill/>
        </p:spPr>
        <p:txBody>
          <a:bodyPr wrap="square" rtlCol="0">
            <a:spAutoFit/>
          </a:bodyPr>
          <a:lstStyle/>
          <a:p>
            <a:r>
              <a:rPr lang="en-US" sz="4800" dirty="0">
                <a:solidFill>
                  <a:schemeClr val="tx1">
                    <a:lumMod val="75000"/>
                    <a:lumOff val="25000"/>
                  </a:schemeClr>
                </a:solidFill>
              </a:rPr>
              <a:t>21</a:t>
            </a:r>
          </a:p>
        </p:txBody>
      </p:sp>
      <p:sp>
        <p:nvSpPr>
          <p:cNvPr id="48" name="Rectangle 47">
            <a:extLst>
              <a:ext uri="{FF2B5EF4-FFF2-40B4-BE49-F238E27FC236}">
                <a16:creationId xmlns:a16="http://schemas.microsoft.com/office/drawing/2014/main" id="{23AA364A-A7F1-4CDF-B5A7-AC24A06423A6}"/>
              </a:ext>
            </a:extLst>
          </p:cNvPr>
          <p:cNvSpPr/>
          <p:nvPr/>
        </p:nvSpPr>
        <p:spPr>
          <a:xfrm>
            <a:off x="9154419" y="3955831"/>
            <a:ext cx="1168872" cy="368114"/>
          </a:xfrm>
          <a:prstGeom prst="rect">
            <a:avLst/>
          </a:prstGeom>
        </p:spPr>
        <p:txBody>
          <a:bodyPr wrap="square">
            <a:spAutoFit/>
          </a:bodyPr>
          <a:lstStyle/>
          <a:p>
            <a:pPr>
              <a:lnSpc>
                <a:spcPct val="120000"/>
              </a:lnSpc>
            </a:pPr>
            <a:r>
              <a:rPr lang="en-US" sz="1600" dirty="0">
                <a:solidFill>
                  <a:schemeClr val="tx1">
                    <a:lumMod val="75000"/>
                    <a:lumOff val="25000"/>
                  </a:schemeClr>
                </a:solidFill>
                <a:cs typeface="Segoe UI" panose="020B0502040204020203" pitchFamily="34" charset="0"/>
              </a:rPr>
              <a:t>Oct</a:t>
            </a:r>
          </a:p>
        </p:txBody>
      </p:sp>
      <p:sp>
        <p:nvSpPr>
          <p:cNvPr id="3" name="Picture Placeholder 2">
            <a:extLst>
              <a:ext uri="{FF2B5EF4-FFF2-40B4-BE49-F238E27FC236}">
                <a16:creationId xmlns:a16="http://schemas.microsoft.com/office/drawing/2014/main" id="{D40C3DE1-B0D3-4D38-87DB-78D479651BF9}"/>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7389BFE4-7EFA-4E03-964D-87B484901E95}"/>
              </a:ext>
            </a:extLst>
          </p:cNvPr>
          <p:cNvSpPr>
            <a:spLocks noGrp="1"/>
          </p:cNvSpPr>
          <p:nvPr>
            <p:ph type="pic" sz="quarter" idx="12"/>
          </p:nvPr>
        </p:nvSpPr>
        <p:spPr/>
      </p:sp>
      <p:sp>
        <p:nvSpPr>
          <p:cNvPr id="7" name="Picture Placeholder 6">
            <a:extLst>
              <a:ext uri="{FF2B5EF4-FFF2-40B4-BE49-F238E27FC236}">
                <a16:creationId xmlns:a16="http://schemas.microsoft.com/office/drawing/2014/main" id="{CD82CC93-171B-42C6-8E0F-565F69B7980E}"/>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ED877C55-3493-4AF8-9E0E-6689B93546A9}"/>
              </a:ext>
            </a:extLst>
          </p:cNvPr>
          <p:cNvSpPr>
            <a:spLocks noGrp="1"/>
          </p:cNvSpPr>
          <p:nvPr>
            <p:ph type="pic" sz="quarter" idx="13"/>
          </p:nvPr>
        </p:nvSpPr>
        <p:spPr/>
      </p:sp>
    </p:spTree>
    <p:extLst>
      <p:ext uri="{BB962C8B-B14F-4D97-AF65-F5344CB8AC3E}">
        <p14:creationId xmlns:p14="http://schemas.microsoft.com/office/powerpoint/2010/main" val="3663579191"/>
      </p:ext>
    </p:extLst>
  </p:cSld>
  <p:clrMapOvr>
    <a:masterClrMapping/>
  </p:clrMapOvr>
  <p:transition spd="slow" advClick="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636F583-CFE3-4923-83D0-36474422FFBA}"/>
              </a:ext>
            </a:extLst>
          </p:cNvPr>
          <p:cNvSpPr>
            <a:spLocks noGrp="1"/>
          </p:cNvSpPr>
          <p:nvPr>
            <p:ph type="pic" sz="quarter" idx="11"/>
          </p:nvPr>
        </p:nvSpPr>
        <p:spPr/>
      </p:sp>
      <p:sp>
        <p:nvSpPr>
          <p:cNvPr id="13" name="Rectangle 12">
            <a:extLst>
              <a:ext uri="{FF2B5EF4-FFF2-40B4-BE49-F238E27FC236}">
                <a16:creationId xmlns:a16="http://schemas.microsoft.com/office/drawing/2014/main" id="{B7E4DC88-A27D-4B9E-A37A-DB2CC37CDA32}"/>
              </a:ext>
            </a:extLst>
          </p:cNvPr>
          <p:cNvSpPr/>
          <p:nvPr/>
        </p:nvSpPr>
        <p:spPr>
          <a:xfrm>
            <a:off x="1657896"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B80538F-9054-4555-B001-32304D3E3DCB}"/>
              </a:ext>
            </a:extLst>
          </p:cNvPr>
          <p:cNvSpPr/>
          <p:nvPr/>
        </p:nvSpPr>
        <p:spPr>
          <a:xfrm>
            <a:off x="3939541"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F8A243FA-877A-4B36-AE75-D52BBF4111B9}"/>
              </a:ext>
            </a:extLst>
          </p:cNvPr>
          <p:cNvSpPr/>
          <p:nvPr/>
        </p:nvSpPr>
        <p:spPr>
          <a:xfrm>
            <a:off x="6221186"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9F47D65-B9F8-4D77-8873-1FED3177FF9F}"/>
              </a:ext>
            </a:extLst>
          </p:cNvPr>
          <p:cNvSpPr/>
          <p:nvPr/>
        </p:nvSpPr>
        <p:spPr>
          <a:xfrm>
            <a:off x="8502831" y="1040249"/>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B89D37C8-D458-4923-92DC-68E13EB29CD2}"/>
              </a:ext>
            </a:extLst>
          </p:cNvPr>
          <p:cNvSpPr/>
          <p:nvPr/>
        </p:nvSpPr>
        <p:spPr>
          <a:xfrm>
            <a:off x="2123617"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02</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27" name="Isosceles Triangle 26">
            <a:extLst>
              <a:ext uri="{FF2B5EF4-FFF2-40B4-BE49-F238E27FC236}">
                <a16:creationId xmlns:a16="http://schemas.microsoft.com/office/drawing/2014/main" id="{42B825F6-F4BD-4C47-8815-6AA0CCC06920}"/>
              </a:ext>
            </a:extLst>
          </p:cNvPr>
          <p:cNvSpPr/>
          <p:nvPr/>
        </p:nvSpPr>
        <p:spPr>
          <a:xfrm>
            <a:off x="1978151"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2" name="Rectangle 31">
            <a:extLst>
              <a:ext uri="{FF2B5EF4-FFF2-40B4-BE49-F238E27FC236}">
                <a16:creationId xmlns:a16="http://schemas.microsoft.com/office/drawing/2014/main" id="{1794BE42-AB37-4071-9D68-B218EF621D35}"/>
              </a:ext>
            </a:extLst>
          </p:cNvPr>
          <p:cNvSpPr/>
          <p:nvPr/>
        </p:nvSpPr>
        <p:spPr>
          <a:xfrm>
            <a:off x="6686138"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06</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33" name="Isosceles Triangle 32">
            <a:extLst>
              <a:ext uri="{FF2B5EF4-FFF2-40B4-BE49-F238E27FC236}">
                <a16:creationId xmlns:a16="http://schemas.microsoft.com/office/drawing/2014/main" id="{00C68618-5817-48B1-A416-80C2762CCAEF}"/>
              </a:ext>
            </a:extLst>
          </p:cNvPr>
          <p:cNvSpPr/>
          <p:nvPr/>
        </p:nvSpPr>
        <p:spPr>
          <a:xfrm>
            <a:off x="6540672"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35" name="Rectangle 34">
            <a:extLst>
              <a:ext uri="{FF2B5EF4-FFF2-40B4-BE49-F238E27FC236}">
                <a16:creationId xmlns:a16="http://schemas.microsoft.com/office/drawing/2014/main" id="{7C92F33F-AD82-455D-94FC-94E15BEF0D83}"/>
              </a:ext>
            </a:extLst>
          </p:cNvPr>
          <p:cNvSpPr/>
          <p:nvPr/>
        </p:nvSpPr>
        <p:spPr>
          <a:xfrm>
            <a:off x="8970578"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08</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36" name="Isosceles Triangle 35">
            <a:extLst>
              <a:ext uri="{FF2B5EF4-FFF2-40B4-BE49-F238E27FC236}">
                <a16:creationId xmlns:a16="http://schemas.microsoft.com/office/drawing/2014/main" id="{D9B260BD-4827-4D28-9724-D0058987F83C}"/>
              </a:ext>
            </a:extLst>
          </p:cNvPr>
          <p:cNvSpPr/>
          <p:nvPr/>
        </p:nvSpPr>
        <p:spPr>
          <a:xfrm>
            <a:off x="8825112"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1" name="Rectangle 40">
            <a:extLst>
              <a:ext uri="{FF2B5EF4-FFF2-40B4-BE49-F238E27FC236}">
                <a16:creationId xmlns:a16="http://schemas.microsoft.com/office/drawing/2014/main" id="{49E8E782-0898-482A-A691-DD73F3E72698}"/>
              </a:ext>
            </a:extLst>
          </p:cNvPr>
          <p:cNvSpPr/>
          <p:nvPr/>
        </p:nvSpPr>
        <p:spPr>
          <a:xfrm>
            <a:off x="4407096" y="1881220"/>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04</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42" name="Isosceles Triangle 41">
            <a:extLst>
              <a:ext uri="{FF2B5EF4-FFF2-40B4-BE49-F238E27FC236}">
                <a16:creationId xmlns:a16="http://schemas.microsoft.com/office/drawing/2014/main" id="{A5818047-B24B-46A2-9281-09CA44AF76B8}"/>
              </a:ext>
            </a:extLst>
          </p:cNvPr>
          <p:cNvSpPr/>
          <p:nvPr/>
        </p:nvSpPr>
        <p:spPr>
          <a:xfrm>
            <a:off x="4261630" y="2259175"/>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44" name="Rectangle 43">
            <a:extLst>
              <a:ext uri="{FF2B5EF4-FFF2-40B4-BE49-F238E27FC236}">
                <a16:creationId xmlns:a16="http://schemas.microsoft.com/office/drawing/2014/main" id="{9094D4F9-7CEB-455E-983D-02BA7E30549B}"/>
              </a:ext>
            </a:extLst>
          </p:cNvPr>
          <p:cNvSpPr/>
          <p:nvPr/>
        </p:nvSpPr>
        <p:spPr>
          <a:xfrm>
            <a:off x="1657896" y="1040249"/>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08EBAF27-3A76-44D7-B4AB-39A8B57EF11E}"/>
              </a:ext>
            </a:extLst>
          </p:cNvPr>
          <p:cNvSpPr/>
          <p:nvPr/>
        </p:nvSpPr>
        <p:spPr>
          <a:xfrm>
            <a:off x="3939541" y="1040248"/>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D85459A-DE03-4A0B-AFA8-DB1A66BCBDF1}"/>
              </a:ext>
            </a:extLst>
          </p:cNvPr>
          <p:cNvSpPr/>
          <p:nvPr/>
        </p:nvSpPr>
        <p:spPr>
          <a:xfrm>
            <a:off x="6221186" y="1007939"/>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5927595-0AC3-401C-BBBA-559C2352AA55}"/>
              </a:ext>
            </a:extLst>
          </p:cNvPr>
          <p:cNvSpPr/>
          <p:nvPr/>
        </p:nvSpPr>
        <p:spPr>
          <a:xfrm>
            <a:off x="8502831" y="1007938"/>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EC39359-29E4-4556-8449-F7C6D32D3064}"/>
              </a:ext>
            </a:extLst>
          </p:cNvPr>
          <p:cNvSpPr txBox="1"/>
          <p:nvPr/>
        </p:nvSpPr>
        <p:spPr>
          <a:xfrm>
            <a:off x="708332" y="107790"/>
            <a:ext cx="2614023" cy="307777"/>
          </a:xfrm>
          <a:prstGeom prst="rect">
            <a:avLst/>
          </a:prstGeom>
          <a:noFill/>
        </p:spPr>
        <p:txBody>
          <a:bodyPr wrap="square" rtlCol="0">
            <a:spAutoFit/>
          </a:bodyPr>
          <a:lstStyle/>
          <a:p>
            <a:r>
              <a:rPr lang="en-US" sz="1400" dirty="0">
                <a:solidFill>
                  <a:schemeClr val="bg1"/>
                </a:solidFill>
              </a:rPr>
              <a:t>Main Title Here</a:t>
            </a:r>
            <a:endParaRPr lang="id-ID" sz="1400" dirty="0">
              <a:solidFill>
                <a:schemeClr val="bg1"/>
              </a:solidFill>
            </a:endParaRPr>
          </a:p>
        </p:txBody>
      </p:sp>
      <p:sp>
        <p:nvSpPr>
          <p:cNvPr id="28" name="Rectangle 27">
            <a:extLst>
              <a:ext uri="{FF2B5EF4-FFF2-40B4-BE49-F238E27FC236}">
                <a16:creationId xmlns:a16="http://schemas.microsoft.com/office/drawing/2014/main" id="{71EA157A-5925-4DE4-9350-FDA677DCFD6D}"/>
              </a:ext>
            </a:extLst>
          </p:cNvPr>
          <p:cNvSpPr/>
          <p:nvPr/>
        </p:nvSpPr>
        <p:spPr>
          <a:xfrm>
            <a:off x="1975361"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34" name="Rectangle 33">
            <a:extLst>
              <a:ext uri="{FF2B5EF4-FFF2-40B4-BE49-F238E27FC236}">
                <a16:creationId xmlns:a16="http://schemas.microsoft.com/office/drawing/2014/main" id="{80D209DA-71EA-4080-ACB3-99AF8AD71F98}"/>
              </a:ext>
            </a:extLst>
          </p:cNvPr>
          <p:cNvSpPr/>
          <p:nvPr/>
        </p:nvSpPr>
        <p:spPr>
          <a:xfrm>
            <a:off x="6537882"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37" name="Rectangle 36">
            <a:extLst>
              <a:ext uri="{FF2B5EF4-FFF2-40B4-BE49-F238E27FC236}">
                <a16:creationId xmlns:a16="http://schemas.microsoft.com/office/drawing/2014/main" id="{A443E160-F83C-47C9-BB7D-59A452C83706}"/>
              </a:ext>
            </a:extLst>
          </p:cNvPr>
          <p:cNvSpPr/>
          <p:nvPr/>
        </p:nvSpPr>
        <p:spPr>
          <a:xfrm>
            <a:off x="8822322"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43" name="Rectangle 42">
            <a:extLst>
              <a:ext uri="{FF2B5EF4-FFF2-40B4-BE49-F238E27FC236}">
                <a16:creationId xmlns:a16="http://schemas.microsoft.com/office/drawing/2014/main" id="{810E1C61-0A91-4274-9066-036851B14405}"/>
              </a:ext>
            </a:extLst>
          </p:cNvPr>
          <p:cNvSpPr/>
          <p:nvPr/>
        </p:nvSpPr>
        <p:spPr>
          <a:xfrm>
            <a:off x="4258840" y="1286584"/>
            <a:ext cx="1390650" cy="368049"/>
          </a:xfrm>
          <a:prstGeom prst="rect">
            <a:avLst/>
          </a:prstGeom>
        </p:spPr>
        <p:txBody>
          <a:bodyPr wrap="square">
            <a:spAutoFit/>
          </a:bodyPr>
          <a:lstStyle/>
          <a:p>
            <a:pPr algn="ctr">
              <a:lnSpc>
                <a:spcPct val="120000"/>
              </a:lnSpc>
            </a:pPr>
            <a:r>
              <a:rPr lang="en-US" sz="1600" dirty="0">
                <a:solidFill>
                  <a:schemeClr val="bg1"/>
                </a:solidFill>
                <a:cs typeface="Segoe UI" panose="020B0502040204020203" pitchFamily="34" charset="0"/>
              </a:rPr>
              <a:t>Your Target 1</a:t>
            </a:r>
          </a:p>
        </p:txBody>
      </p:sp>
      <p:sp>
        <p:nvSpPr>
          <p:cNvPr id="50" name="Rectangle 49">
            <a:extLst>
              <a:ext uri="{FF2B5EF4-FFF2-40B4-BE49-F238E27FC236}">
                <a16:creationId xmlns:a16="http://schemas.microsoft.com/office/drawing/2014/main" id="{38E0FE70-2DFA-41D6-9D3A-5054ED3C5A53}"/>
              </a:ext>
            </a:extLst>
          </p:cNvPr>
          <p:cNvSpPr/>
          <p:nvPr/>
        </p:nvSpPr>
        <p:spPr>
          <a:xfrm>
            <a:off x="4066322" y="4228777"/>
            <a:ext cx="4059355" cy="643894"/>
          </a:xfrm>
          <a:prstGeom prst="rect">
            <a:avLst/>
          </a:prstGeom>
        </p:spPr>
        <p:txBody>
          <a:bodyPr wrap="square">
            <a:spAutoFit/>
          </a:bodyPr>
          <a:lstStyle/>
          <a:p>
            <a:pPr algn="ctr">
              <a:lnSpc>
                <a:spcPct val="120000"/>
              </a:lnSpc>
            </a:pPr>
            <a:r>
              <a:rPr lang="en-US" sz="3200" dirty="0">
                <a:solidFill>
                  <a:schemeClr val="bg1"/>
                </a:solidFill>
                <a:cs typeface="Segoe UI" panose="020B0502040204020203" pitchFamily="34" charset="0"/>
              </a:rPr>
              <a:t>Important Targets</a:t>
            </a:r>
          </a:p>
        </p:txBody>
      </p:sp>
      <p:sp>
        <p:nvSpPr>
          <p:cNvPr id="51" name="Rectangle 50">
            <a:extLst>
              <a:ext uri="{FF2B5EF4-FFF2-40B4-BE49-F238E27FC236}">
                <a16:creationId xmlns:a16="http://schemas.microsoft.com/office/drawing/2014/main" id="{52146D2E-8EFA-4227-B863-9B0881CC49E1}"/>
              </a:ext>
            </a:extLst>
          </p:cNvPr>
          <p:cNvSpPr/>
          <p:nvPr/>
        </p:nvSpPr>
        <p:spPr>
          <a:xfrm>
            <a:off x="2425209" y="4914337"/>
            <a:ext cx="7591953" cy="705258"/>
          </a:xfrm>
          <a:prstGeom prst="rect">
            <a:avLst/>
          </a:prstGeom>
        </p:spPr>
        <p:txBody>
          <a:bodyPr wrap="square">
            <a:spAutoFit/>
          </a:bodyPr>
          <a:lstStyle/>
          <a:p>
            <a:pPr algn="ctr">
              <a:lnSpc>
                <a:spcPct val="150000"/>
              </a:lnSpc>
            </a:pPr>
            <a:r>
              <a:rPr lang="id-ID" sz="1400" dirty="0">
                <a:solidFill>
                  <a:schemeClr val="bg1"/>
                </a:solidFill>
                <a:cs typeface="Segoe UI Light" panose="020B0502040204020203" pitchFamily="34" charset="0"/>
              </a:rPr>
              <a:t>The quick, brown fox jumps over a lazy dog. DJs flock by when MTV ax quiz prog. Junk MTV quiz graced by fox whelps. when quiz prog. Junk MTV quiz graced </a:t>
            </a:r>
            <a:endParaRPr lang="en-US" sz="1400" dirty="0">
              <a:solidFill>
                <a:schemeClr val="bg1"/>
              </a:solidFill>
              <a:cs typeface="Segoe UI Light" panose="020B0502040204020203" pitchFamily="34" charset="0"/>
            </a:endParaRPr>
          </a:p>
        </p:txBody>
      </p:sp>
      <p:sp>
        <p:nvSpPr>
          <p:cNvPr id="52" name="Rectangle 51">
            <a:extLst>
              <a:ext uri="{FF2B5EF4-FFF2-40B4-BE49-F238E27FC236}">
                <a16:creationId xmlns:a16="http://schemas.microsoft.com/office/drawing/2014/main" id="{A2162007-95CA-4C1C-9D0B-060093AB6D11}"/>
              </a:ext>
            </a:extLst>
          </p:cNvPr>
          <p:cNvSpPr/>
          <p:nvPr/>
        </p:nvSpPr>
        <p:spPr>
          <a:xfrm>
            <a:off x="5039975" y="3957281"/>
            <a:ext cx="2112048" cy="402546"/>
          </a:xfrm>
          <a:prstGeom prst="rect">
            <a:avLst/>
          </a:prstGeom>
        </p:spPr>
        <p:txBody>
          <a:bodyPr wrap="square">
            <a:spAutoFit/>
          </a:bodyPr>
          <a:lstStyle/>
          <a:p>
            <a:pPr algn="ctr">
              <a:lnSpc>
                <a:spcPct val="120000"/>
              </a:lnSpc>
            </a:pPr>
            <a:r>
              <a:rPr lang="en-US" dirty="0">
                <a:solidFill>
                  <a:schemeClr val="bg1"/>
                </a:solidFill>
                <a:cs typeface="Segoe UI" panose="020B0502040204020203" pitchFamily="34" charset="0"/>
              </a:rPr>
              <a:t>Introducing</a:t>
            </a:r>
          </a:p>
        </p:txBody>
      </p:sp>
    </p:spTree>
    <p:extLst>
      <p:ext uri="{BB962C8B-B14F-4D97-AF65-F5344CB8AC3E}">
        <p14:creationId xmlns:p14="http://schemas.microsoft.com/office/powerpoint/2010/main" val="2161747422"/>
      </p:ext>
    </p:extLst>
  </p:cSld>
  <p:clrMapOvr>
    <a:masterClrMapping/>
  </p:clrMapOvr>
  <p:transition spd="slow" advClick="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528E0F0-67F7-478A-96F4-B2762CA979A8}"/>
              </a:ext>
            </a:extLst>
          </p:cNvPr>
          <p:cNvSpPr>
            <a:spLocks noGrp="1"/>
          </p:cNvSpPr>
          <p:nvPr>
            <p:ph type="pic" sz="quarter" idx="11"/>
          </p:nvPr>
        </p:nvSpPr>
        <p:spPr/>
      </p:sp>
      <p:sp>
        <p:nvSpPr>
          <p:cNvPr id="6" name="Rectangle 5">
            <a:extLst>
              <a:ext uri="{FF2B5EF4-FFF2-40B4-BE49-F238E27FC236}">
                <a16:creationId xmlns:a16="http://schemas.microsoft.com/office/drawing/2014/main" id="{0DA6754A-7B34-4654-8DEF-4C0CE8AEF3E4}"/>
              </a:ext>
            </a:extLst>
          </p:cNvPr>
          <p:cNvSpPr/>
          <p:nvPr/>
        </p:nvSpPr>
        <p:spPr>
          <a:xfrm>
            <a:off x="4427221" y="4197106"/>
            <a:ext cx="2031274" cy="2047356"/>
          </a:xfrm>
          <a:prstGeom prst="rect">
            <a:avLst/>
          </a:prstGeom>
          <a:solidFill>
            <a:schemeClr val="bg1"/>
          </a:solidFill>
          <a:ln>
            <a:noFill/>
          </a:ln>
          <a:effectLst>
            <a:outerShdw blurRad="1054100" dist="457200" dir="79200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5CAA283-5846-46FF-A0E3-602C8F691C07}"/>
              </a:ext>
            </a:extLst>
          </p:cNvPr>
          <p:cNvSpPr/>
          <p:nvPr/>
        </p:nvSpPr>
        <p:spPr>
          <a:xfrm>
            <a:off x="4892942" y="5038077"/>
            <a:ext cx="1154664" cy="850682"/>
          </a:xfrm>
          <a:prstGeom prst="rect">
            <a:avLst/>
          </a:prstGeom>
        </p:spPr>
        <p:txBody>
          <a:bodyPr wrap="square">
            <a:spAutoFit/>
          </a:bodyPr>
          <a:lstStyle/>
          <a:p>
            <a:pPr>
              <a:lnSpc>
                <a:spcPct val="120000"/>
              </a:lnSpc>
            </a:pPr>
            <a:r>
              <a:rPr lang="en-US" sz="4400" dirty="0">
                <a:solidFill>
                  <a:schemeClr val="tx1">
                    <a:lumMod val="65000"/>
                    <a:lumOff val="35000"/>
                  </a:schemeClr>
                </a:solidFill>
                <a:cs typeface="Segoe UI" panose="020B0502040204020203" pitchFamily="34" charset="0"/>
              </a:rPr>
              <a:t>02</a:t>
            </a:r>
            <a:r>
              <a:rPr lang="en-US" sz="2400" dirty="0">
                <a:solidFill>
                  <a:schemeClr val="tx1">
                    <a:lumMod val="65000"/>
                    <a:lumOff val="35000"/>
                  </a:schemeClr>
                </a:solidFill>
                <a:cs typeface="Segoe UI" panose="020B0502040204020203" pitchFamily="34" charset="0"/>
              </a:rPr>
              <a:t>jun</a:t>
            </a:r>
            <a:endParaRPr lang="en-US" sz="4400" dirty="0">
              <a:solidFill>
                <a:schemeClr val="tx1">
                  <a:lumMod val="65000"/>
                  <a:lumOff val="35000"/>
                </a:schemeClr>
              </a:solidFill>
              <a:cs typeface="Segoe UI" panose="020B0502040204020203" pitchFamily="34" charset="0"/>
            </a:endParaRPr>
          </a:p>
        </p:txBody>
      </p:sp>
      <p:sp>
        <p:nvSpPr>
          <p:cNvPr id="8" name="Isosceles Triangle 7">
            <a:extLst>
              <a:ext uri="{FF2B5EF4-FFF2-40B4-BE49-F238E27FC236}">
                <a16:creationId xmlns:a16="http://schemas.microsoft.com/office/drawing/2014/main" id="{AB4D8845-4AE7-4415-AFAC-41DE685244A9}"/>
              </a:ext>
            </a:extLst>
          </p:cNvPr>
          <p:cNvSpPr/>
          <p:nvPr/>
        </p:nvSpPr>
        <p:spPr>
          <a:xfrm>
            <a:off x="4747476" y="5416032"/>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
        <p:nvSpPr>
          <p:cNvPr id="9" name="Rectangle 8">
            <a:extLst>
              <a:ext uri="{FF2B5EF4-FFF2-40B4-BE49-F238E27FC236}">
                <a16:creationId xmlns:a16="http://schemas.microsoft.com/office/drawing/2014/main" id="{AA2018A8-A459-4B03-A57A-05C68729F2FD}"/>
              </a:ext>
            </a:extLst>
          </p:cNvPr>
          <p:cNvSpPr/>
          <p:nvPr/>
        </p:nvSpPr>
        <p:spPr>
          <a:xfrm>
            <a:off x="4427221" y="4197106"/>
            <a:ext cx="2031274" cy="840971"/>
          </a:xfrm>
          <a:prstGeom prst="rect">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9F4F65D-1324-4DA7-9436-1481DBAC08D4}"/>
              </a:ext>
            </a:extLst>
          </p:cNvPr>
          <p:cNvSpPr/>
          <p:nvPr/>
        </p:nvSpPr>
        <p:spPr>
          <a:xfrm>
            <a:off x="4574505" y="4395828"/>
            <a:ext cx="1791538" cy="437043"/>
          </a:xfrm>
          <a:prstGeom prst="rect">
            <a:avLst/>
          </a:prstGeom>
        </p:spPr>
        <p:txBody>
          <a:bodyPr wrap="square">
            <a:spAutoFit/>
          </a:bodyPr>
          <a:lstStyle/>
          <a:p>
            <a:pPr algn="ctr">
              <a:lnSpc>
                <a:spcPct val="120000"/>
              </a:lnSpc>
            </a:pPr>
            <a:r>
              <a:rPr lang="en-US" sz="2000" dirty="0">
                <a:solidFill>
                  <a:schemeClr val="bg1"/>
                </a:solidFill>
                <a:cs typeface="Segoe UI" panose="020B0502040204020203" pitchFamily="34" charset="0"/>
              </a:rPr>
              <a:t>Single Target</a:t>
            </a:r>
          </a:p>
        </p:txBody>
      </p:sp>
      <p:sp>
        <p:nvSpPr>
          <p:cNvPr id="11" name="Rectangle 10">
            <a:extLst>
              <a:ext uri="{FF2B5EF4-FFF2-40B4-BE49-F238E27FC236}">
                <a16:creationId xmlns:a16="http://schemas.microsoft.com/office/drawing/2014/main" id="{FC33AC9B-B836-459E-A218-C6DBCC4B4328}"/>
              </a:ext>
            </a:extLst>
          </p:cNvPr>
          <p:cNvSpPr/>
          <p:nvPr/>
        </p:nvSpPr>
        <p:spPr>
          <a:xfrm>
            <a:off x="5906636" y="1386947"/>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12" name="Rectangle 11">
            <a:extLst>
              <a:ext uri="{FF2B5EF4-FFF2-40B4-BE49-F238E27FC236}">
                <a16:creationId xmlns:a16="http://schemas.microsoft.com/office/drawing/2014/main" id="{2D9AFF79-243C-454F-A2FA-9B820F1D27C4}"/>
              </a:ext>
            </a:extLst>
          </p:cNvPr>
          <p:cNvSpPr/>
          <p:nvPr/>
        </p:nvSpPr>
        <p:spPr>
          <a:xfrm>
            <a:off x="5906636" y="2072507"/>
            <a:ext cx="5042262"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13" name="Rectangle 12">
            <a:extLst>
              <a:ext uri="{FF2B5EF4-FFF2-40B4-BE49-F238E27FC236}">
                <a16:creationId xmlns:a16="http://schemas.microsoft.com/office/drawing/2014/main" id="{482428BD-85D5-4833-A331-BE4336F322A5}"/>
              </a:ext>
            </a:extLst>
          </p:cNvPr>
          <p:cNvSpPr/>
          <p:nvPr/>
        </p:nvSpPr>
        <p:spPr>
          <a:xfrm>
            <a:off x="5910830" y="1115451"/>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14" name="Straight Connector 13">
            <a:extLst>
              <a:ext uri="{FF2B5EF4-FFF2-40B4-BE49-F238E27FC236}">
                <a16:creationId xmlns:a16="http://schemas.microsoft.com/office/drawing/2014/main" id="{AAA09174-5618-4141-8C96-FBD18AC43254}"/>
              </a:ext>
            </a:extLst>
          </p:cNvPr>
          <p:cNvCxnSpPr>
            <a:cxnSpLocks/>
          </p:cNvCxnSpPr>
          <p:nvPr/>
        </p:nvCxnSpPr>
        <p:spPr>
          <a:xfrm>
            <a:off x="5986389" y="3272007"/>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4C7E8D0-BC7F-4A87-A2D9-E0DE4C26CA0A}"/>
              </a:ext>
            </a:extLst>
          </p:cNvPr>
          <p:cNvSpPr/>
          <p:nvPr/>
        </p:nvSpPr>
        <p:spPr>
          <a:xfrm>
            <a:off x="7099308" y="3883221"/>
            <a:ext cx="3286425" cy="658642"/>
          </a:xfrm>
          <a:prstGeom prst="rect">
            <a:avLst/>
          </a:prstGeom>
        </p:spPr>
        <p:txBody>
          <a:bodyPr wrap="square">
            <a:spAutoFit/>
          </a:bodyPr>
          <a:lstStyle/>
          <a:p>
            <a:pPr>
              <a:lnSpc>
                <a:spcPct val="120000"/>
              </a:lnSpc>
            </a:pPr>
            <a:r>
              <a:rPr lang="en-US" sz="3200" dirty="0">
                <a:solidFill>
                  <a:schemeClr val="accent3"/>
                </a:solidFill>
                <a:latin typeface="Aharoni" panose="02010803020104030203" pitchFamily="2" charset="-79"/>
                <a:cs typeface="Aharoni" panose="02010803020104030203" pitchFamily="2" charset="-79"/>
              </a:rPr>
              <a:t>Single Date</a:t>
            </a:r>
          </a:p>
        </p:txBody>
      </p:sp>
      <p:sp>
        <p:nvSpPr>
          <p:cNvPr id="16" name="Rectangle 15">
            <a:extLst>
              <a:ext uri="{FF2B5EF4-FFF2-40B4-BE49-F238E27FC236}">
                <a16:creationId xmlns:a16="http://schemas.microsoft.com/office/drawing/2014/main" id="{389DAD23-0A74-415D-80E5-86E1E211AE51}"/>
              </a:ext>
            </a:extLst>
          </p:cNvPr>
          <p:cNvSpPr/>
          <p:nvPr/>
        </p:nvSpPr>
        <p:spPr>
          <a:xfrm>
            <a:off x="6765418" y="4554095"/>
            <a:ext cx="4349204" cy="333617"/>
          </a:xfrm>
          <a:prstGeom prst="rect">
            <a:avLst/>
          </a:prstGeom>
        </p:spPr>
        <p:txBody>
          <a:bodyPr wrap="square">
            <a:spAutoFit/>
          </a:bodyPr>
          <a:lstStyle/>
          <a:p>
            <a:pPr>
              <a:lnSpc>
                <a:spcPct val="120000"/>
              </a:lnSpc>
            </a:pPr>
            <a:r>
              <a:rPr lang="id-ID" sz="1400" dirty="0">
                <a:solidFill>
                  <a:schemeClr val="bg1">
                    <a:lumMod val="65000"/>
                  </a:schemeClr>
                </a:solidFill>
                <a:cs typeface="Segoe UI Light" panose="020B0502040204020203" pitchFamily="34" charset="0"/>
              </a:rPr>
              <a:t>The quick, brown fox jumps over a lazy dog. DJs flock</a:t>
            </a:r>
            <a:endParaRPr lang="en-US" sz="1400" dirty="0">
              <a:solidFill>
                <a:schemeClr val="bg1">
                  <a:lumMod val="65000"/>
                </a:schemeClr>
              </a:solidFill>
              <a:cs typeface="Segoe UI Light" panose="020B0502040204020203" pitchFamily="34" charset="0"/>
            </a:endParaRPr>
          </a:p>
        </p:txBody>
      </p:sp>
      <p:sp>
        <p:nvSpPr>
          <p:cNvPr id="17" name="Rectangle 16">
            <a:extLst>
              <a:ext uri="{FF2B5EF4-FFF2-40B4-BE49-F238E27FC236}">
                <a16:creationId xmlns:a16="http://schemas.microsoft.com/office/drawing/2014/main" id="{81CFF8D4-1D9B-43C7-88C8-5B5B2169061D}"/>
              </a:ext>
            </a:extLst>
          </p:cNvPr>
          <p:cNvSpPr/>
          <p:nvPr/>
        </p:nvSpPr>
        <p:spPr>
          <a:xfrm>
            <a:off x="9982752" y="4153238"/>
            <a:ext cx="1601135" cy="299184"/>
          </a:xfrm>
          <a:prstGeom prst="rect">
            <a:avLst/>
          </a:prstGeom>
        </p:spPr>
        <p:txBody>
          <a:bodyPr wrap="square">
            <a:spAutoFit/>
          </a:bodyPr>
          <a:lstStyle/>
          <a:p>
            <a:pPr>
              <a:lnSpc>
                <a:spcPct val="120000"/>
              </a:lnSpc>
            </a:pPr>
            <a:r>
              <a:rPr lang="en-US" sz="1200" dirty="0">
                <a:solidFill>
                  <a:schemeClr val="tx1">
                    <a:lumMod val="65000"/>
                    <a:lumOff val="35000"/>
                  </a:schemeClr>
                </a:solidFill>
                <a:cs typeface="Segoe UI" panose="020B0502040204020203" pitchFamily="34" charset="0"/>
              </a:rPr>
              <a:t>Your Text Goes Here</a:t>
            </a:r>
          </a:p>
        </p:txBody>
      </p:sp>
      <p:sp>
        <p:nvSpPr>
          <p:cNvPr id="18" name="Isosceles Triangle 17">
            <a:extLst>
              <a:ext uri="{FF2B5EF4-FFF2-40B4-BE49-F238E27FC236}">
                <a16:creationId xmlns:a16="http://schemas.microsoft.com/office/drawing/2014/main" id="{F315A63D-D1DA-4B8A-AFC9-DDFEF218938B}"/>
              </a:ext>
            </a:extLst>
          </p:cNvPr>
          <p:cNvSpPr/>
          <p:nvPr/>
        </p:nvSpPr>
        <p:spPr>
          <a:xfrm>
            <a:off x="6920505" y="4153239"/>
            <a:ext cx="106460" cy="245269"/>
          </a:xfrm>
          <a:prstGeom prst="triangle">
            <a:avLst/>
          </a:prstGeom>
          <a:gradFill>
            <a:gsLst>
              <a:gs pos="0">
                <a:schemeClr val="accent2"/>
              </a:gs>
              <a:gs pos="100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endParaRPr>
          </a:p>
        </p:txBody>
      </p:sp>
    </p:spTree>
    <p:extLst>
      <p:ext uri="{BB962C8B-B14F-4D97-AF65-F5344CB8AC3E}">
        <p14:creationId xmlns:p14="http://schemas.microsoft.com/office/powerpoint/2010/main" val="2584712940"/>
      </p:ext>
    </p:extLst>
  </p:cSld>
  <p:clrMapOvr>
    <a:masterClrMapping/>
  </p:clrMapOvr>
  <p:transition spd="slow" advClick="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508411" y="3369836"/>
            <a:ext cx="4879753"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08411" y="423257"/>
            <a:ext cx="3067111"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8621178" y="447520"/>
            <a:ext cx="3067111"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5389117" y="3369836"/>
            <a:ext cx="4879753" cy="2840831"/>
          </a:xfrm>
          <a:prstGeom prst="rect">
            <a:avLst/>
          </a:prstGeom>
          <a:gradFill flip="none" rotWithShape="1">
            <a:gsLst>
              <a:gs pos="0">
                <a:schemeClr val="tx1">
                  <a:lumMod val="85000"/>
                  <a:lumOff val="15000"/>
                  <a:alpha val="12000"/>
                </a:schemeClr>
              </a:gs>
              <a:gs pos="100000">
                <a:schemeClr val="tx1">
                  <a:lumMod val="85000"/>
                  <a:lumOff val="15000"/>
                  <a:alpha val="62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505969" y="2114297"/>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66580" y="2174555"/>
            <a:ext cx="1160534" cy="830997"/>
          </a:xfrm>
          <a:prstGeom prst="rect">
            <a:avLst/>
          </a:prstGeom>
          <a:noFill/>
        </p:spPr>
        <p:txBody>
          <a:bodyPr wrap="square" rtlCol="0">
            <a:spAutoFit/>
          </a:bodyPr>
          <a:lstStyle/>
          <a:p>
            <a:r>
              <a:rPr lang="en-US" sz="4800" dirty="0">
                <a:solidFill>
                  <a:schemeClr val="bg1"/>
                </a:solidFill>
              </a:rPr>
              <a:t>12</a:t>
            </a:r>
          </a:p>
        </p:txBody>
      </p:sp>
      <p:sp>
        <p:nvSpPr>
          <p:cNvPr id="23" name="Rectangle 22"/>
          <p:cNvSpPr/>
          <p:nvPr/>
        </p:nvSpPr>
        <p:spPr>
          <a:xfrm>
            <a:off x="616899" y="2768789"/>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Aug</a:t>
            </a:r>
          </a:p>
        </p:txBody>
      </p:sp>
      <p:sp>
        <p:nvSpPr>
          <p:cNvPr id="24" name="TextBox 23"/>
          <p:cNvSpPr txBox="1"/>
          <p:nvPr/>
        </p:nvSpPr>
        <p:spPr>
          <a:xfrm>
            <a:off x="665063" y="2286630"/>
            <a:ext cx="2843464" cy="830997"/>
          </a:xfrm>
          <a:prstGeom prst="rect">
            <a:avLst/>
          </a:prstGeom>
          <a:noFill/>
        </p:spPr>
        <p:txBody>
          <a:bodyPr wrap="square" rtlCol="0">
            <a:spAutoFit/>
          </a:bodyPr>
          <a:lstStyle/>
          <a:p>
            <a:pPr algn="r"/>
            <a:r>
              <a:rPr lang="en-US" sz="2400" dirty="0">
                <a:solidFill>
                  <a:schemeClr val="bg1"/>
                </a:solidFill>
              </a:rPr>
              <a:t>Event Title</a:t>
            </a:r>
          </a:p>
          <a:p>
            <a:pPr algn="r"/>
            <a:r>
              <a:rPr lang="en-US" sz="2400" dirty="0">
                <a:solidFill>
                  <a:schemeClr val="bg1"/>
                </a:solidFill>
              </a:rPr>
              <a:t>Goes Here</a:t>
            </a:r>
          </a:p>
        </p:txBody>
      </p:sp>
      <p:sp>
        <p:nvSpPr>
          <p:cNvPr id="41" name="TextBox 40"/>
          <p:cNvSpPr txBox="1"/>
          <p:nvPr/>
        </p:nvSpPr>
        <p:spPr>
          <a:xfrm>
            <a:off x="8777830" y="2291015"/>
            <a:ext cx="2843464" cy="830997"/>
          </a:xfrm>
          <a:prstGeom prst="rect">
            <a:avLst/>
          </a:prstGeom>
          <a:noFill/>
        </p:spPr>
        <p:txBody>
          <a:bodyPr wrap="square" rtlCol="0">
            <a:spAutoFit/>
          </a:bodyPr>
          <a:lstStyle/>
          <a:p>
            <a:pPr algn="r"/>
            <a:r>
              <a:rPr lang="en-US" sz="2400" dirty="0">
                <a:solidFill>
                  <a:schemeClr val="bg1"/>
                </a:solidFill>
              </a:rPr>
              <a:t>Event Title</a:t>
            </a:r>
          </a:p>
          <a:p>
            <a:pPr algn="r"/>
            <a:r>
              <a:rPr lang="en-US" sz="2400" dirty="0">
                <a:solidFill>
                  <a:schemeClr val="bg1"/>
                </a:solidFill>
              </a:rPr>
              <a:t>Goes Here</a:t>
            </a:r>
          </a:p>
        </p:txBody>
      </p:sp>
      <p:sp>
        <p:nvSpPr>
          <p:cNvPr id="53" name="TextBox 52"/>
          <p:cNvSpPr txBox="1"/>
          <p:nvPr/>
        </p:nvSpPr>
        <p:spPr>
          <a:xfrm>
            <a:off x="7187972" y="5672299"/>
            <a:ext cx="2988982"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59" name="TextBox 58"/>
          <p:cNvSpPr txBox="1"/>
          <p:nvPr/>
        </p:nvSpPr>
        <p:spPr>
          <a:xfrm>
            <a:off x="2307266" y="5672299"/>
            <a:ext cx="2988982" cy="461665"/>
          </a:xfrm>
          <a:prstGeom prst="rect">
            <a:avLst/>
          </a:prstGeom>
          <a:noFill/>
        </p:spPr>
        <p:txBody>
          <a:bodyPr wrap="square" rtlCol="0">
            <a:spAutoFit/>
          </a:bodyPr>
          <a:lstStyle/>
          <a:p>
            <a:pPr algn="r"/>
            <a:r>
              <a:rPr lang="en-US" sz="2400" dirty="0">
                <a:solidFill>
                  <a:schemeClr val="bg1"/>
                </a:solidFill>
              </a:rPr>
              <a:t>Event Title Goes Here</a:t>
            </a:r>
          </a:p>
        </p:txBody>
      </p:sp>
      <p:sp>
        <p:nvSpPr>
          <p:cNvPr id="61" name="Rectangle 60"/>
          <p:cNvSpPr/>
          <p:nvPr/>
        </p:nvSpPr>
        <p:spPr>
          <a:xfrm>
            <a:off x="5387212" y="5040997"/>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447823" y="5101255"/>
            <a:ext cx="1160534" cy="830997"/>
          </a:xfrm>
          <a:prstGeom prst="rect">
            <a:avLst/>
          </a:prstGeom>
          <a:noFill/>
        </p:spPr>
        <p:txBody>
          <a:bodyPr wrap="square" rtlCol="0">
            <a:spAutoFit/>
          </a:bodyPr>
          <a:lstStyle/>
          <a:p>
            <a:r>
              <a:rPr lang="en-US" sz="4800" dirty="0">
                <a:solidFill>
                  <a:schemeClr val="bg1"/>
                </a:solidFill>
              </a:rPr>
              <a:t>23</a:t>
            </a:r>
          </a:p>
        </p:txBody>
      </p:sp>
      <p:sp>
        <p:nvSpPr>
          <p:cNvPr id="63" name="Rectangle 62"/>
          <p:cNvSpPr/>
          <p:nvPr/>
        </p:nvSpPr>
        <p:spPr>
          <a:xfrm>
            <a:off x="5498142" y="5695489"/>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Aug</a:t>
            </a:r>
          </a:p>
        </p:txBody>
      </p:sp>
      <p:sp>
        <p:nvSpPr>
          <p:cNvPr id="65" name="Rectangle 64"/>
          <p:cNvSpPr/>
          <p:nvPr/>
        </p:nvSpPr>
        <p:spPr>
          <a:xfrm>
            <a:off x="8612386" y="2117839"/>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p:cNvSpPr txBox="1"/>
          <p:nvPr/>
        </p:nvSpPr>
        <p:spPr>
          <a:xfrm>
            <a:off x="8672997" y="2178097"/>
            <a:ext cx="1160534" cy="830997"/>
          </a:xfrm>
          <a:prstGeom prst="rect">
            <a:avLst/>
          </a:prstGeom>
          <a:noFill/>
        </p:spPr>
        <p:txBody>
          <a:bodyPr wrap="square" rtlCol="0">
            <a:spAutoFit/>
          </a:bodyPr>
          <a:lstStyle/>
          <a:p>
            <a:r>
              <a:rPr lang="en-US" sz="4800" dirty="0">
                <a:solidFill>
                  <a:schemeClr val="bg1"/>
                </a:solidFill>
              </a:rPr>
              <a:t>07</a:t>
            </a:r>
          </a:p>
        </p:txBody>
      </p:sp>
      <p:sp>
        <p:nvSpPr>
          <p:cNvPr id="67" name="Rectangle 66"/>
          <p:cNvSpPr/>
          <p:nvPr/>
        </p:nvSpPr>
        <p:spPr>
          <a:xfrm>
            <a:off x="8723316" y="2772331"/>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Sep</a:t>
            </a:r>
          </a:p>
        </p:txBody>
      </p:sp>
      <p:sp>
        <p:nvSpPr>
          <p:cNvPr id="69" name="Rectangle 68"/>
          <p:cNvSpPr/>
          <p:nvPr/>
        </p:nvSpPr>
        <p:spPr>
          <a:xfrm>
            <a:off x="505969" y="5036613"/>
            <a:ext cx="1168872" cy="1168872"/>
          </a:xfrm>
          <a:prstGeom prst="rect">
            <a:avLst/>
          </a:prstGeom>
          <a:gradFill>
            <a:gsLst>
              <a:gs pos="3000">
                <a:schemeClr val="accent2"/>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566580" y="5096871"/>
            <a:ext cx="1160534" cy="830997"/>
          </a:xfrm>
          <a:prstGeom prst="rect">
            <a:avLst/>
          </a:prstGeom>
          <a:noFill/>
        </p:spPr>
        <p:txBody>
          <a:bodyPr wrap="square" rtlCol="0">
            <a:spAutoFit/>
          </a:bodyPr>
          <a:lstStyle/>
          <a:p>
            <a:r>
              <a:rPr lang="en-US" sz="4800" dirty="0">
                <a:solidFill>
                  <a:schemeClr val="bg1"/>
                </a:solidFill>
              </a:rPr>
              <a:t>15</a:t>
            </a:r>
          </a:p>
        </p:txBody>
      </p:sp>
      <p:sp>
        <p:nvSpPr>
          <p:cNvPr id="71" name="Rectangle 70"/>
          <p:cNvSpPr/>
          <p:nvPr/>
        </p:nvSpPr>
        <p:spPr>
          <a:xfrm>
            <a:off x="616899" y="5691105"/>
            <a:ext cx="1168872" cy="368114"/>
          </a:xfrm>
          <a:prstGeom prst="rect">
            <a:avLst/>
          </a:prstGeom>
        </p:spPr>
        <p:txBody>
          <a:bodyPr wrap="square">
            <a:spAutoFit/>
          </a:bodyPr>
          <a:lstStyle/>
          <a:p>
            <a:pPr>
              <a:lnSpc>
                <a:spcPct val="120000"/>
              </a:lnSpc>
            </a:pPr>
            <a:r>
              <a:rPr lang="en-US" sz="1600" dirty="0">
                <a:solidFill>
                  <a:schemeClr val="bg1"/>
                </a:solidFill>
                <a:cs typeface="Segoe UI" panose="020B0502040204020203" pitchFamily="34" charset="0"/>
              </a:rPr>
              <a:t>Oct</a:t>
            </a:r>
          </a:p>
        </p:txBody>
      </p:sp>
      <p:sp>
        <p:nvSpPr>
          <p:cNvPr id="58" name="Rectangle 57">
            <a:extLst>
              <a:ext uri="{FF2B5EF4-FFF2-40B4-BE49-F238E27FC236}">
                <a16:creationId xmlns:a16="http://schemas.microsoft.com/office/drawing/2014/main" id="{53B4747C-832D-4842-8F89-922C40806939}"/>
              </a:ext>
            </a:extLst>
          </p:cNvPr>
          <p:cNvSpPr/>
          <p:nvPr/>
        </p:nvSpPr>
        <p:spPr>
          <a:xfrm>
            <a:off x="3995077" y="1020488"/>
            <a:ext cx="4059355" cy="643894"/>
          </a:xfrm>
          <a:prstGeom prst="rect">
            <a:avLst/>
          </a:prstGeom>
        </p:spPr>
        <p:txBody>
          <a:bodyPr wrap="square">
            <a:spAutoFit/>
          </a:bodyPr>
          <a:lstStyle/>
          <a:p>
            <a:pPr>
              <a:lnSpc>
                <a:spcPct val="120000"/>
              </a:lnSpc>
            </a:pPr>
            <a:r>
              <a:rPr lang="en-US" sz="3200" dirty="0">
                <a:solidFill>
                  <a:schemeClr val="tx1">
                    <a:lumMod val="75000"/>
                    <a:lumOff val="25000"/>
                  </a:schemeClr>
                </a:solidFill>
                <a:cs typeface="Segoe UI" panose="020B0502040204020203" pitchFamily="34" charset="0"/>
              </a:rPr>
              <a:t>Important Dates</a:t>
            </a:r>
          </a:p>
        </p:txBody>
      </p:sp>
      <p:sp>
        <p:nvSpPr>
          <p:cNvPr id="80" name="Rectangle 79">
            <a:extLst>
              <a:ext uri="{FF2B5EF4-FFF2-40B4-BE49-F238E27FC236}">
                <a16:creationId xmlns:a16="http://schemas.microsoft.com/office/drawing/2014/main" id="{95327DC9-B6C6-4075-98CD-BF3E5B94CE2B}"/>
              </a:ext>
            </a:extLst>
          </p:cNvPr>
          <p:cNvSpPr/>
          <p:nvPr/>
        </p:nvSpPr>
        <p:spPr>
          <a:xfrm>
            <a:off x="3995077" y="1706048"/>
            <a:ext cx="4325963" cy="1028423"/>
          </a:xfrm>
          <a:prstGeom prst="rect">
            <a:avLst/>
          </a:prstGeom>
        </p:spPr>
        <p:txBody>
          <a:bodyPr wrap="square">
            <a:spAutoFit/>
          </a:bodyPr>
          <a:lstStyle/>
          <a:p>
            <a:pPr>
              <a:lnSpc>
                <a:spcPct val="150000"/>
              </a:lnSpc>
            </a:pPr>
            <a:r>
              <a:rPr lang="id-ID" sz="1400" dirty="0">
                <a:solidFill>
                  <a:schemeClr val="bg1">
                    <a:lumMod val="65000"/>
                  </a:schemeClr>
                </a:solidFill>
                <a:cs typeface="Segoe UI Light" panose="020B0502040204020203" pitchFamily="34" charset="0"/>
              </a:rPr>
              <a:t>The quick, brown fox jumps over a lazy dog. DJs flock by when MTV ax quiz prog. Junk MTV quiz graced by fox whelps. MTV quiz graced by fox whelps. </a:t>
            </a:r>
            <a:endParaRPr lang="en-US" sz="1400" dirty="0">
              <a:solidFill>
                <a:schemeClr val="bg1">
                  <a:lumMod val="65000"/>
                </a:schemeClr>
              </a:solidFill>
              <a:cs typeface="Segoe UI Light" panose="020B0502040204020203" pitchFamily="34" charset="0"/>
            </a:endParaRPr>
          </a:p>
        </p:txBody>
      </p:sp>
      <p:sp>
        <p:nvSpPr>
          <p:cNvPr id="81" name="Rectangle 80">
            <a:extLst>
              <a:ext uri="{FF2B5EF4-FFF2-40B4-BE49-F238E27FC236}">
                <a16:creationId xmlns:a16="http://schemas.microsoft.com/office/drawing/2014/main" id="{9CA6FF97-9959-4A2F-B409-38A93FCA9702}"/>
              </a:ext>
            </a:extLst>
          </p:cNvPr>
          <p:cNvSpPr/>
          <p:nvPr/>
        </p:nvSpPr>
        <p:spPr>
          <a:xfrm>
            <a:off x="3999271" y="748992"/>
            <a:ext cx="2112048" cy="402546"/>
          </a:xfrm>
          <a:prstGeom prst="rect">
            <a:avLst/>
          </a:prstGeom>
        </p:spPr>
        <p:txBody>
          <a:bodyPr wrap="square">
            <a:spAutoFit/>
          </a:bodyPr>
          <a:lstStyle/>
          <a:p>
            <a:pPr>
              <a:lnSpc>
                <a:spcPct val="120000"/>
              </a:lnSpc>
            </a:pPr>
            <a:r>
              <a:rPr lang="en-US" dirty="0">
                <a:solidFill>
                  <a:schemeClr val="accent3"/>
                </a:solidFill>
                <a:cs typeface="Segoe UI" panose="020B0502040204020203" pitchFamily="34" charset="0"/>
              </a:rPr>
              <a:t>Introducing</a:t>
            </a:r>
          </a:p>
        </p:txBody>
      </p:sp>
      <p:cxnSp>
        <p:nvCxnSpPr>
          <p:cNvPr id="82" name="Straight Connector 81">
            <a:extLst>
              <a:ext uri="{FF2B5EF4-FFF2-40B4-BE49-F238E27FC236}">
                <a16:creationId xmlns:a16="http://schemas.microsoft.com/office/drawing/2014/main" id="{96440D8A-1B1B-43DC-9ADF-04E83E0AC111}"/>
              </a:ext>
            </a:extLst>
          </p:cNvPr>
          <p:cNvCxnSpPr>
            <a:cxnSpLocks/>
          </p:cNvCxnSpPr>
          <p:nvPr/>
        </p:nvCxnSpPr>
        <p:spPr>
          <a:xfrm>
            <a:off x="4074830" y="2905548"/>
            <a:ext cx="3246845" cy="0"/>
          </a:xfrm>
          <a:prstGeom prst="line">
            <a:avLst/>
          </a:prstGeom>
          <a:ln w="15875">
            <a:solidFill>
              <a:schemeClr val="bg1">
                <a:lumMod val="85000"/>
                <a:alpha val="33000"/>
              </a:schemeClr>
            </a:solidFill>
          </a:ln>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EAF66EA2-4099-4A60-AF3D-439752CFDEDC}"/>
              </a:ext>
            </a:extLst>
          </p:cNvPr>
          <p:cNvSpPr>
            <a:spLocks noGrp="1"/>
          </p:cNvSpPr>
          <p:nvPr>
            <p:ph type="pic" sz="quarter" idx="15"/>
          </p:nvPr>
        </p:nvSpPr>
        <p:spPr/>
      </p:sp>
      <p:sp>
        <p:nvSpPr>
          <p:cNvPr id="11" name="Picture Placeholder 10">
            <a:extLst>
              <a:ext uri="{FF2B5EF4-FFF2-40B4-BE49-F238E27FC236}">
                <a16:creationId xmlns:a16="http://schemas.microsoft.com/office/drawing/2014/main" id="{6BED5395-7801-4152-93E7-D9B2CDF4DF40}"/>
              </a:ext>
            </a:extLst>
          </p:cNvPr>
          <p:cNvSpPr>
            <a:spLocks noGrp="1"/>
          </p:cNvSpPr>
          <p:nvPr>
            <p:ph type="pic" sz="quarter" idx="14"/>
          </p:nvPr>
        </p:nvSpPr>
        <p:spPr/>
      </p:sp>
      <p:sp>
        <p:nvSpPr>
          <p:cNvPr id="13" name="Picture Placeholder 12">
            <a:extLst>
              <a:ext uri="{FF2B5EF4-FFF2-40B4-BE49-F238E27FC236}">
                <a16:creationId xmlns:a16="http://schemas.microsoft.com/office/drawing/2014/main" id="{4C7A13D9-EA1E-401B-8E7D-87F46D31145D}"/>
              </a:ext>
            </a:extLst>
          </p:cNvPr>
          <p:cNvSpPr>
            <a:spLocks noGrp="1"/>
          </p:cNvSpPr>
          <p:nvPr>
            <p:ph type="pic" sz="quarter" idx="12"/>
          </p:nvPr>
        </p:nvSpPr>
        <p:spPr/>
      </p:sp>
      <p:sp>
        <p:nvSpPr>
          <p:cNvPr id="17" name="Picture Placeholder 16">
            <a:extLst>
              <a:ext uri="{FF2B5EF4-FFF2-40B4-BE49-F238E27FC236}">
                <a16:creationId xmlns:a16="http://schemas.microsoft.com/office/drawing/2014/main" id="{84DB3DF7-D84D-4815-A143-8E2106805402}"/>
              </a:ext>
            </a:extLst>
          </p:cNvPr>
          <p:cNvSpPr>
            <a:spLocks noGrp="1"/>
          </p:cNvSpPr>
          <p:nvPr>
            <p:ph type="pic" sz="quarter" idx="10"/>
          </p:nvPr>
        </p:nvSpPr>
        <p:spPr/>
      </p:sp>
    </p:spTree>
    <p:extLst>
      <p:ext uri="{BB962C8B-B14F-4D97-AF65-F5344CB8AC3E}">
        <p14:creationId xmlns:p14="http://schemas.microsoft.com/office/powerpoint/2010/main" val="2493131496"/>
      </p:ext>
    </p:extLst>
  </p:cSld>
  <p:clrMapOvr>
    <a:masterClrMapping/>
  </p:clrMapOvr>
  <p:transition spd="slow" advClick="0">
    <p:wipe/>
  </p:transition>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44546A"/>
      </a:dk2>
      <a:lt2>
        <a:srgbClr val="E7E6E6"/>
      </a:lt2>
      <a:accent1>
        <a:srgbClr val="FF3399"/>
      </a:accent1>
      <a:accent2>
        <a:srgbClr val="FF0066"/>
      </a:accent2>
      <a:accent3>
        <a:srgbClr val="FF6600"/>
      </a:accent3>
      <a:accent4>
        <a:srgbClr val="FF9933"/>
      </a:accent4>
      <a:accent5>
        <a:srgbClr val="FFC000"/>
      </a:accent5>
      <a:accent6>
        <a:srgbClr val="FF99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2486</Words>
  <Application>Microsoft Office PowerPoint</Application>
  <PresentationFormat>Widescreen</PresentationFormat>
  <Paragraphs>555</Paragraphs>
  <Slides>30</Slides>
  <Notes>3</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30</vt:i4>
      </vt:variant>
    </vt:vector>
  </HeadingPairs>
  <TitlesOfParts>
    <vt:vector size="50" baseType="lpstr">
      <vt:lpstr>Aharoni</vt:lpstr>
      <vt:lpstr>Arial</vt:lpstr>
      <vt:lpstr>Calibri</vt:lpstr>
      <vt:lpstr>Calibri Light</vt:lpstr>
      <vt:lpstr>Gill Sans</vt:lpstr>
      <vt:lpstr>Helvetica Neue</vt:lpstr>
      <vt:lpstr>Lato</vt:lpstr>
      <vt:lpstr>Lato Heavy</vt:lpstr>
      <vt:lpstr>Lato Light</vt:lpstr>
      <vt:lpstr>Montserrat</vt:lpstr>
      <vt:lpstr>Montserrat Light</vt:lpstr>
      <vt:lpstr>Questrial</vt:lpstr>
      <vt:lpstr>Raleway</vt:lpstr>
      <vt:lpstr>Roboto</vt:lpstr>
      <vt:lpstr>Roboto Light</vt:lpstr>
      <vt:lpstr>Roboto Thin</vt:lpstr>
      <vt:lpstr>Segoe UI</vt:lpstr>
      <vt:lpstr>Segoe UI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Riyan</dc:creator>
  <cp:lastModifiedBy>ASUS ROG</cp:lastModifiedBy>
  <cp:revision>59</cp:revision>
  <dcterms:created xsi:type="dcterms:W3CDTF">2018-08-27T13:05:59Z</dcterms:created>
  <dcterms:modified xsi:type="dcterms:W3CDTF">2018-08-28T04:15:37Z</dcterms:modified>
</cp:coreProperties>
</file>