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89197" y="3219271"/>
              <a:ext cx="4265295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 chung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32 + 12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248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44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43 + 20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485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63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54 + 26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4850" y="250801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80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67 - 45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430" y="303641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22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56 - 22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24850" y="359902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34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78 - 67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493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11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340" y="727710"/>
            <a:ext cx="9963785" cy="492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53594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37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42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79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03276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67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 5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62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7906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31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 8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39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12305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21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73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94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471660" y="693420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24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74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3594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95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35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60096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57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41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866005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43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44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87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10184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75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72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3</a:t>
            </a:r>
            <a:endParaRPr lang="en-US" sz="4000"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78435" y="89471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66005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670040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173845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434205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753360" y="114046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78435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169160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814820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15" y="1381760"/>
            <a:ext cx="8452485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1381760"/>
            <a:ext cx="9156700" cy="342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0280" y="0"/>
            <a:ext cx="7712075" cy="5464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05" y="5464810"/>
            <a:ext cx="4857750" cy="126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3190" y="2362200"/>
            <a:ext cx="926147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Cùng cố - 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Presentation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1_Office Theme</vt:lpstr>
      <vt:lpstr>2_Office Theme</vt:lpstr>
      <vt:lpstr>3_Office Theme</vt:lpstr>
      <vt:lpstr>4_Office Theme</vt:lpstr>
      <vt:lpstr>CHÀO MỪNG CÁC CON ĐẾN VỚI TIẾT TOÁN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toanbh</cp:lastModifiedBy>
  <cp:revision>2</cp:revision>
  <dcterms:created xsi:type="dcterms:W3CDTF">2020-10-02T04:26:00Z</dcterms:created>
  <dcterms:modified xsi:type="dcterms:W3CDTF">2020-10-02T04:28:20Z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