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36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7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5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45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79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986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10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1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215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72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382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9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42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314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718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36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69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4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3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8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6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7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5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29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9.gif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12" Type="http://schemas.openxmlformats.org/officeDocument/2006/relationships/slide" Target="slide6.xml"/><Relationship Id="rId17" Type="http://schemas.openxmlformats.org/officeDocument/2006/relationships/image" Target="../media/image10.gif"/><Relationship Id="rId2" Type="http://schemas.openxmlformats.org/officeDocument/2006/relationships/audio" Target="../media/media1.mp3"/><Relationship Id="rId16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11" Type="http://schemas.openxmlformats.org/officeDocument/2006/relationships/image" Target="../media/image2.gif"/><Relationship Id="rId5" Type="http://schemas.openxmlformats.org/officeDocument/2006/relationships/image" Target="../media/image6.gif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3" y="2435145"/>
            <a:ext cx="3387529" cy="3444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" y="1350498"/>
            <a:ext cx="3927671" cy="4296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7396" y="1350498"/>
            <a:ext cx="4004603" cy="4311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07" t="40726" r="5907" b="35560"/>
          <a:stretch/>
        </p:blipFill>
        <p:spPr>
          <a:xfrm>
            <a:off x="-703384" y="5338397"/>
            <a:ext cx="12895384" cy="15196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08738" y="417054"/>
            <a:ext cx="7680959" cy="11329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7th_Floor_Ta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11237" y="-866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5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70" y="1990796"/>
            <a:ext cx="2872084" cy="486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151" y="0"/>
            <a:ext cx="1428850" cy="1347201"/>
          </a:xfrm>
          <a:prstGeom prst="rect">
            <a:avLst/>
          </a:prstGeom>
        </p:spPr>
      </p:pic>
      <p:pic>
        <p:nvPicPr>
          <p:cNvPr id="14" name="?1.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7" y="789953"/>
            <a:ext cx="702632" cy="963383"/>
          </a:xfrm>
          <a:prstGeom prst="rect">
            <a:avLst/>
          </a:prstGeom>
        </p:spPr>
      </p:pic>
      <p:pic>
        <p:nvPicPr>
          <p:cNvPr id="15" name="?2.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14" y="791711"/>
            <a:ext cx="702632" cy="963383"/>
          </a:xfrm>
          <a:prstGeom prst="rect">
            <a:avLst/>
          </a:prstGeom>
        </p:spPr>
      </p:pic>
      <p:pic>
        <p:nvPicPr>
          <p:cNvPr id="16" name="?3.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50" y="789953"/>
            <a:ext cx="702632" cy="9633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00" y="827374"/>
            <a:ext cx="910632" cy="925865"/>
          </a:xfrm>
          <a:prstGeom prst="rect">
            <a:avLst/>
          </a:prstGeom>
        </p:spPr>
      </p:pic>
      <p:pic>
        <p:nvPicPr>
          <p:cNvPr id="19" name="?1.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440" y="789953"/>
            <a:ext cx="887940" cy="963286"/>
          </a:xfrm>
          <a:prstGeom prst="rect">
            <a:avLst/>
          </a:prstGeom>
        </p:spPr>
      </p:pic>
      <p:pic>
        <p:nvPicPr>
          <p:cNvPr id="20" name="?2.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44" y="784519"/>
            <a:ext cx="858862" cy="974153"/>
          </a:xfrm>
          <a:prstGeom prst="rect">
            <a:avLst/>
          </a:prstGeom>
        </p:spPr>
      </p:pic>
      <p:pic>
        <p:nvPicPr>
          <p:cNvPr id="21" name="?3.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405" y="756348"/>
            <a:ext cx="946409" cy="9741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0163" y="1990796"/>
            <a:ext cx="2872084" cy="486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3" b="26590"/>
          <a:stretch/>
        </p:blipFill>
        <p:spPr>
          <a:xfrm>
            <a:off x="1645920" y="5352757"/>
            <a:ext cx="8740026" cy="15052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26" y="2749878"/>
            <a:ext cx="5387925" cy="4005152"/>
          </a:xfrm>
          <a:prstGeom prst="rect">
            <a:avLst/>
          </a:prstGeom>
        </p:spPr>
      </p:pic>
      <p:sp>
        <p:nvSpPr>
          <p:cNvPr id="28" name="Flowchart: Merge 27"/>
          <p:cNvSpPr/>
          <p:nvPr/>
        </p:nvSpPr>
        <p:spPr>
          <a:xfrm>
            <a:off x="441434" y="5352757"/>
            <a:ext cx="1004475" cy="1225464"/>
          </a:xfrm>
          <a:prstGeom prst="flowChartMerge">
            <a:avLst/>
          </a:prstGeom>
          <a:solidFill>
            <a:srgbClr val="0070C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Flowchart: Merge 29"/>
          <p:cNvSpPr/>
          <p:nvPr/>
        </p:nvSpPr>
        <p:spPr>
          <a:xfrm>
            <a:off x="10623967" y="5352757"/>
            <a:ext cx="1004475" cy="1225464"/>
          </a:xfrm>
          <a:prstGeom prst="flowChartMerge">
            <a:avLst/>
          </a:prstGeom>
          <a:solidFill>
            <a:srgbClr val="0070C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7th_Floor_Ta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77588" y="-767998"/>
            <a:ext cx="609600" cy="609600"/>
          </a:xfrm>
          <a:prstGeom prst="rect">
            <a:avLst/>
          </a:prstGeom>
        </p:spPr>
      </p:pic>
      <p:sp>
        <p:nvSpPr>
          <p:cNvPr id="2" name="1.1"/>
          <p:cNvSpPr/>
          <p:nvPr/>
        </p:nvSpPr>
        <p:spPr>
          <a:xfrm>
            <a:off x="1253614" y="109124"/>
            <a:ext cx="537990" cy="537990"/>
          </a:xfrm>
          <a:prstGeom prst="ellipse">
            <a:avLst/>
          </a:prstGeom>
          <a:solidFill>
            <a:srgbClr val="00B0F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2.1"/>
          <p:cNvSpPr/>
          <p:nvPr/>
        </p:nvSpPr>
        <p:spPr>
          <a:xfrm>
            <a:off x="2462035" y="134991"/>
            <a:ext cx="537990" cy="537990"/>
          </a:xfrm>
          <a:prstGeom prst="ellipse">
            <a:avLst/>
          </a:prstGeom>
          <a:solidFill>
            <a:srgbClr val="00B0F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3.1"/>
          <p:cNvSpPr/>
          <p:nvPr/>
        </p:nvSpPr>
        <p:spPr>
          <a:xfrm>
            <a:off x="3748971" y="134991"/>
            <a:ext cx="537990" cy="537990"/>
          </a:xfrm>
          <a:prstGeom prst="ellipse">
            <a:avLst/>
          </a:prstGeom>
          <a:solidFill>
            <a:srgbClr val="00B0F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1.2"/>
          <p:cNvSpPr/>
          <p:nvPr/>
        </p:nvSpPr>
        <p:spPr>
          <a:xfrm>
            <a:off x="6265474" y="133504"/>
            <a:ext cx="537990" cy="537990"/>
          </a:xfrm>
          <a:prstGeom prst="ellipse">
            <a:avLst/>
          </a:prstGeom>
          <a:solidFill>
            <a:srgbClr val="00B05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2.2"/>
          <p:cNvSpPr/>
          <p:nvPr/>
        </p:nvSpPr>
        <p:spPr>
          <a:xfrm>
            <a:off x="7845697" y="109124"/>
            <a:ext cx="537990" cy="537990"/>
          </a:xfrm>
          <a:prstGeom prst="ellipse">
            <a:avLst/>
          </a:prstGeom>
          <a:solidFill>
            <a:srgbClr val="00B05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3.2"/>
          <p:cNvSpPr/>
          <p:nvPr/>
        </p:nvSpPr>
        <p:spPr>
          <a:xfrm>
            <a:off x="9476215" y="139854"/>
            <a:ext cx="537990" cy="537990"/>
          </a:xfrm>
          <a:prstGeom prst="ellipse">
            <a:avLst/>
          </a:prstGeom>
          <a:solidFill>
            <a:srgbClr val="00B05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7846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4" grpId="0" animBg="1"/>
      <p:bldP spid="27" grpId="0" animBg="1"/>
      <p:bldP spid="29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87" y="1433512"/>
            <a:ext cx="702632" cy="963383"/>
          </a:xfrm>
          <a:prstGeom prst="rect">
            <a:avLst/>
          </a:prstGeom>
        </p:spPr>
      </p:pic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4" name="Hexagon 3">
            <a:hlinkClick r:id="rId8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4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87" y="1433512"/>
            <a:ext cx="702632" cy="963383"/>
          </a:xfrm>
          <a:prstGeom prst="rect">
            <a:avLst/>
          </a:prstGeom>
        </p:spPr>
      </p:pic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8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39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87" y="1433512"/>
            <a:ext cx="702632" cy="963383"/>
          </a:xfrm>
          <a:prstGeom prst="rect">
            <a:avLst/>
          </a:prstGeom>
        </p:spPr>
      </p:pic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8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6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3" y="1473381"/>
            <a:ext cx="887940" cy="11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0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6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3" y="1473381"/>
            <a:ext cx="887940" cy="11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4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6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3" y="1473381"/>
            <a:ext cx="887940" cy="11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116</Words>
  <PresentationFormat>Widescreen</PresentationFormat>
  <Paragraphs>39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2020-02-29T00:40:34Z</dcterms:created>
  <dcterms:modified xsi:type="dcterms:W3CDTF">2020-06-09T09:29:53Z</dcterms:modified>
</cp:coreProperties>
</file>