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6" r:id="rId3"/>
    <p:sldId id="675" r:id="rId4"/>
    <p:sldId id="908" r:id="rId5"/>
    <p:sldId id="900" r:id="rId6"/>
    <p:sldId id="927" r:id="rId7"/>
    <p:sldId id="894" r:id="rId8"/>
    <p:sldId id="885" r:id="rId9"/>
    <p:sldId id="928" r:id="rId10"/>
    <p:sldId id="914" r:id="rId11"/>
    <p:sldId id="925" r:id="rId12"/>
    <p:sldId id="926" r:id="rId13"/>
    <p:sldId id="929" r:id="rId14"/>
    <p:sldId id="930" r:id="rId15"/>
    <p:sldId id="931" r:id="rId16"/>
    <p:sldId id="932" r:id="rId17"/>
    <p:sldId id="9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0E261E"/>
    <a:srgbClr val="009AE5"/>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06480E-8040-46A5-85DE-B84B445A1D2F}" v="2855" dt="2022-07-11T15:30:46.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6" autoAdjust="0"/>
    <p:restoredTop sz="93970" autoAdjust="0"/>
  </p:normalViewPr>
  <p:slideViewPr>
    <p:cSldViewPr snapToGrid="0">
      <p:cViewPr varScale="1">
        <p:scale>
          <a:sx n="70" d="100"/>
          <a:sy n="70" d="100"/>
        </p:scale>
        <p:origin x="702" y="60"/>
      </p:cViewPr>
      <p:guideLst/>
    </p:cSldViewPr>
  </p:slideViewPr>
  <p:outlineViewPr>
    <p:cViewPr>
      <p:scale>
        <a:sx n="33" d="100"/>
        <a:sy n="33" d="100"/>
      </p:scale>
      <p:origin x="0" y="-490"/>
    </p:cViewPr>
  </p:outlineViewPr>
  <p:notesTextViewPr>
    <p:cViewPr>
      <p:scale>
        <a:sx n="1" d="1"/>
        <a:sy n="1" d="1"/>
      </p:scale>
      <p:origin x="0" y="0"/>
    </p:cViewPr>
  </p:notesTextViewPr>
  <p:sorterViewPr>
    <p:cViewPr>
      <p:scale>
        <a:sx n="100" d="100"/>
        <a:sy n="100" d="100"/>
      </p:scale>
      <p:origin x="0" y="-4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en Chi Son" userId="606856d02e9d83ac" providerId="LiveId" clId="{A39CA402-E5A0-43BD-9728-8A300BACD9F1}"/>
    <pc:docChg chg="undo custSel addSld delSld modSld">
      <pc:chgData name="Nguyen Chi Son" userId="606856d02e9d83ac" providerId="LiveId" clId="{A39CA402-E5A0-43BD-9728-8A300BACD9F1}" dt="2021-10-14T10:56:02.222" v="2888"/>
      <pc:docMkLst>
        <pc:docMk/>
      </pc:docMkLst>
      <pc:sldChg chg="modSp mod">
        <pc:chgData name="Nguyen Chi Son" userId="606856d02e9d83ac" providerId="LiveId" clId="{A39CA402-E5A0-43BD-9728-8A300BACD9F1}" dt="2021-10-14T10:28:04.215" v="35" actId="20577"/>
        <pc:sldMkLst>
          <pc:docMk/>
          <pc:sldMk cId="2922349590" sldId="256"/>
        </pc:sldMkLst>
        <pc:spChg chg="mod">
          <ac:chgData name="Nguyen Chi Son" userId="606856d02e9d83ac" providerId="LiveId" clId="{A39CA402-E5A0-43BD-9728-8A300BACD9F1}" dt="2021-10-14T10:28:04.215" v="35" actId="20577"/>
          <ac:spMkLst>
            <pc:docMk/>
            <pc:sldMk cId="2922349590" sldId="256"/>
            <ac:spMk id="136" creationId="{C574B640-0199-463F-87CA-8E3956B46E10}"/>
          </ac:spMkLst>
        </pc:spChg>
      </pc:sldChg>
      <pc:sldChg chg="modSp mod">
        <pc:chgData name="Nguyen Chi Son" userId="606856d02e9d83ac" providerId="LiveId" clId="{A39CA402-E5A0-43BD-9728-8A300BACD9F1}" dt="2021-10-14T10:31:13.355" v="385" actId="1035"/>
        <pc:sldMkLst>
          <pc:docMk/>
          <pc:sldMk cId="2812505328" sldId="362"/>
        </pc:sldMkLst>
        <pc:spChg chg="mod">
          <ac:chgData name="Nguyen Chi Son" userId="606856d02e9d83ac" providerId="LiveId" clId="{A39CA402-E5A0-43BD-9728-8A300BACD9F1}" dt="2021-10-14T10:31:09.605" v="364" actId="20577"/>
          <ac:spMkLst>
            <pc:docMk/>
            <pc:sldMk cId="2812505328" sldId="362"/>
            <ac:spMk id="2" creationId="{DAF08EC2-5D0D-48D9-855C-A59C0E5ED55B}"/>
          </ac:spMkLst>
        </pc:spChg>
        <pc:spChg chg="mod">
          <ac:chgData name="Nguyen Chi Son" userId="606856d02e9d83ac" providerId="LiveId" clId="{A39CA402-E5A0-43BD-9728-8A300BACD9F1}" dt="2021-10-14T10:31:13.355" v="385" actId="1035"/>
          <ac:spMkLst>
            <pc:docMk/>
            <pc:sldMk cId="2812505328" sldId="362"/>
            <ac:spMk id="3" creationId="{8CD51C9F-FCB0-4185-93E6-835FC05E1B10}"/>
          </ac:spMkLst>
        </pc:spChg>
      </pc:sldChg>
      <pc:sldChg chg="addSp delSp modSp mod">
        <pc:chgData name="Nguyen Chi Son" userId="606856d02e9d83ac" providerId="LiveId" clId="{A39CA402-E5A0-43BD-9728-8A300BACD9F1}" dt="2021-10-14T10:38:52.917" v="1158" actId="20577"/>
        <pc:sldMkLst>
          <pc:docMk/>
          <pc:sldMk cId="3298182474" sldId="547"/>
        </pc:sldMkLst>
        <pc:spChg chg="mod">
          <ac:chgData name="Nguyen Chi Son" userId="606856d02e9d83ac" providerId="LiveId" clId="{A39CA402-E5A0-43BD-9728-8A300BACD9F1}" dt="2021-10-14T10:31:56.677" v="587" actId="20577"/>
          <ac:spMkLst>
            <pc:docMk/>
            <pc:sldMk cId="3298182474" sldId="547"/>
            <ac:spMk id="2" creationId="{BA8A6260-CA4B-46A9-A06E-C71EE59E6992}"/>
          </ac:spMkLst>
        </pc:spChg>
        <pc:spChg chg="del">
          <ac:chgData name="Nguyen Chi Son" userId="606856d02e9d83ac" providerId="LiveId" clId="{A39CA402-E5A0-43BD-9728-8A300BACD9F1}" dt="2021-10-14T10:28:34.161" v="84" actId="478"/>
          <ac:spMkLst>
            <pc:docMk/>
            <pc:sldMk cId="3298182474" sldId="547"/>
            <ac:spMk id="7" creationId="{CF632240-EE73-4E45-BA66-6CA6C40409AF}"/>
          </ac:spMkLst>
        </pc:spChg>
        <pc:spChg chg="del">
          <ac:chgData name="Nguyen Chi Son" userId="606856d02e9d83ac" providerId="LiveId" clId="{A39CA402-E5A0-43BD-9728-8A300BACD9F1}" dt="2021-10-14T10:28:34.161" v="84" actId="478"/>
          <ac:spMkLst>
            <pc:docMk/>
            <pc:sldMk cId="3298182474" sldId="547"/>
            <ac:spMk id="11" creationId="{6CF40600-D82A-4EA1-B2FB-E5E7F6990C86}"/>
          </ac:spMkLst>
        </pc:spChg>
        <pc:spChg chg="del">
          <ac:chgData name="Nguyen Chi Son" userId="606856d02e9d83ac" providerId="LiveId" clId="{A39CA402-E5A0-43BD-9728-8A300BACD9F1}" dt="2021-10-14T10:28:34.161" v="84" actId="478"/>
          <ac:spMkLst>
            <pc:docMk/>
            <pc:sldMk cId="3298182474" sldId="547"/>
            <ac:spMk id="13" creationId="{28811683-A380-4293-A052-4ED20B00D3A1}"/>
          </ac:spMkLst>
        </pc:spChg>
        <pc:spChg chg="del">
          <ac:chgData name="Nguyen Chi Son" userId="606856d02e9d83ac" providerId="LiveId" clId="{A39CA402-E5A0-43BD-9728-8A300BACD9F1}" dt="2021-10-14T10:28:34.161" v="84" actId="478"/>
          <ac:spMkLst>
            <pc:docMk/>
            <pc:sldMk cId="3298182474" sldId="547"/>
            <ac:spMk id="17" creationId="{4F6F8A7E-D9F4-452F-9557-F3D4BA22C727}"/>
          </ac:spMkLst>
        </pc:spChg>
        <pc:spChg chg="del">
          <ac:chgData name="Nguyen Chi Son" userId="606856d02e9d83ac" providerId="LiveId" clId="{A39CA402-E5A0-43BD-9728-8A300BACD9F1}" dt="2021-10-14T10:28:34.161" v="84" actId="478"/>
          <ac:spMkLst>
            <pc:docMk/>
            <pc:sldMk cId="3298182474" sldId="547"/>
            <ac:spMk id="19" creationId="{7FE1E98E-9EB8-4F5F-8FF4-F0994BDBABA4}"/>
          </ac:spMkLst>
        </pc:spChg>
        <pc:spChg chg="del">
          <ac:chgData name="Nguyen Chi Son" userId="606856d02e9d83ac" providerId="LiveId" clId="{A39CA402-E5A0-43BD-9728-8A300BACD9F1}" dt="2021-10-14T10:28:34.161" v="84" actId="478"/>
          <ac:spMkLst>
            <pc:docMk/>
            <pc:sldMk cId="3298182474" sldId="547"/>
            <ac:spMk id="20" creationId="{143F37B3-25FF-439F-8BAD-3AFBA9141796}"/>
          </ac:spMkLst>
        </pc:spChg>
        <pc:spChg chg="del">
          <ac:chgData name="Nguyen Chi Son" userId="606856d02e9d83ac" providerId="LiveId" clId="{A39CA402-E5A0-43BD-9728-8A300BACD9F1}" dt="2021-10-14T10:28:34.161" v="84" actId="478"/>
          <ac:spMkLst>
            <pc:docMk/>
            <pc:sldMk cId="3298182474" sldId="547"/>
            <ac:spMk id="21" creationId="{DD6D4EC0-C256-49A3-88C2-B0E1DB9BC5B4}"/>
          </ac:spMkLst>
        </pc:spChg>
        <pc:spChg chg="add mod">
          <ac:chgData name="Nguyen Chi Son" userId="606856d02e9d83ac" providerId="LiveId" clId="{A39CA402-E5A0-43BD-9728-8A300BACD9F1}" dt="2021-10-14T10:38:52.917" v="1158" actId="20577"/>
          <ac:spMkLst>
            <pc:docMk/>
            <pc:sldMk cId="3298182474" sldId="547"/>
            <ac:spMk id="23" creationId="{A3CA9D35-35B6-493F-8590-514DBA6E36B8}"/>
          </ac:spMkLst>
        </pc:spChg>
        <pc:spChg chg="del">
          <ac:chgData name="Nguyen Chi Son" userId="606856d02e9d83ac" providerId="LiveId" clId="{A39CA402-E5A0-43BD-9728-8A300BACD9F1}" dt="2021-10-14T10:28:34.161" v="84" actId="478"/>
          <ac:spMkLst>
            <pc:docMk/>
            <pc:sldMk cId="3298182474" sldId="547"/>
            <ac:spMk id="27" creationId="{44AB2BCC-4DCB-4EB3-9205-7EB5543B0915}"/>
          </ac:spMkLst>
        </pc:spChg>
        <pc:spChg chg="del">
          <ac:chgData name="Nguyen Chi Son" userId="606856d02e9d83ac" providerId="LiveId" clId="{A39CA402-E5A0-43BD-9728-8A300BACD9F1}" dt="2021-10-14T10:28:34.161" v="84" actId="478"/>
          <ac:spMkLst>
            <pc:docMk/>
            <pc:sldMk cId="3298182474" sldId="547"/>
            <ac:spMk id="29" creationId="{74D1074E-AE41-4D7A-BA25-FED2D288FBB5}"/>
          </ac:spMkLst>
        </pc:spChg>
        <pc:spChg chg="del">
          <ac:chgData name="Nguyen Chi Son" userId="606856d02e9d83ac" providerId="LiveId" clId="{A39CA402-E5A0-43BD-9728-8A300BACD9F1}" dt="2021-10-14T10:28:34.161" v="84" actId="478"/>
          <ac:spMkLst>
            <pc:docMk/>
            <pc:sldMk cId="3298182474" sldId="547"/>
            <ac:spMk id="32" creationId="{B8C18685-FBD3-4D04-82D7-33D5E390FEEC}"/>
          </ac:spMkLst>
        </pc:spChg>
        <pc:spChg chg="del">
          <ac:chgData name="Nguyen Chi Son" userId="606856d02e9d83ac" providerId="LiveId" clId="{A39CA402-E5A0-43BD-9728-8A300BACD9F1}" dt="2021-10-14T10:28:34.161" v="84" actId="478"/>
          <ac:spMkLst>
            <pc:docMk/>
            <pc:sldMk cId="3298182474" sldId="547"/>
            <ac:spMk id="33" creationId="{6332ADD6-DFA1-4414-A64E-B4B7F2D9C4B8}"/>
          </ac:spMkLst>
        </pc:spChg>
        <pc:picChg chg="del">
          <ac:chgData name="Nguyen Chi Son" userId="606856d02e9d83ac" providerId="LiveId" clId="{A39CA402-E5A0-43BD-9728-8A300BACD9F1}" dt="2021-10-14T10:28:24.126" v="83" actId="478"/>
          <ac:picMkLst>
            <pc:docMk/>
            <pc:sldMk cId="3298182474" sldId="547"/>
            <ac:picMk id="4" creationId="{47BC5398-1CE7-40CC-8792-8C62286B0656}"/>
          </ac:picMkLst>
        </pc:picChg>
        <pc:picChg chg="add mod">
          <ac:chgData name="Nguyen Chi Son" userId="606856d02e9d83ac" providerId="LiveId" clId="{A39CA402-E5A0-43BD-9728-8A300BACD9F1}" dt="2021-10-14T10:37:24.466" v="1103" actId="1076"/>
          <ac:picMkLst>
            <pc:docMk/>
            <pc:sldMk cId="3298182474" sldId="547"/>
            <ac:picMk id="5" creationId="{821B5B6B-81D4-426D-93FD-20B341166DF1}"/>
          </ac:picMkLst>
        </pc:picChg>
        <pc:cxnChg chg="del">
          <ac:chgData name="Nguyen Chi Son" userId="606856d02e9d83ac" providerId="LiveId" clId="{A39CA402-E5A0-43BD-9728-8A300BACD9F1}" dt="2021-10-14T10:28:34.161" v="84" actId="478"/>
          <ac:cxnSpMkLst>
            <pc:docMk/>
            <pc:sldMk cId="3298182474" sldId="547"/>
            <ac:cxnSpMk id="9" creationId="{7D473569-4A2F-41F8-80E9-ACF2AC9F9418}"/>
          </ac:cxnSpMkLst>
        </pc:cxnChg>
        <pc:cxnChg chg="del">
          <ac:chgData name="Nguyen Chi Son" userId="606856d02e9d83ac" providerId="LiveId" clId="{A39CA402-E5A0-43BD-9728-8A300BACD9F1}" dt="2021-10-14T10:28:34.161" v="84" actId="478"/>
          <ac:cxnSpMkLst>
            <pc:docMk/>
            <pc:sldMk cId="3298182474" sldId="547"/>
            <ac:cxnSpMk id="22" creationId="{35DB3A1A-55BF-4347-AF3E-D8FEF37B3F1B}"/>
          </ac:cxnSpMkLst>
        </pc:cxnChg>
        <pc:cxnChg chg="del">
          <ac:chgData name="Nguyen Chi Son" userId="606856d02e9d83ac" providerId="LiveId" clId="{A39CA402-E5A0-43BD-9728-8A300BACD9F1}" dt="2021-10-14T10:28:34.161" v="84" actId="478"/>
          <ac:cxnSpMkLst>
            <pc:docMk/>
            <pc:sldMk cId="3298182474" sldId="547"/>
            <ac:cxnSpMk id="24" creationId="{683B5B64-5BE7-4653-878F-C7E4FF80A855}"/>
          </ac:cxnSpMkLst>
        </pc:cxnChg>
        <pc:cxnChg chg="del">
          <ac:chgData name="Nguyen Chi Son" userId="606856d02e9d83ac" providerId="LiveId" clId="{A39CA402-E5A0-43BD-9728-8A300BACD9F1}" dt="2021-10-14T10:28:34.161" v="84" actId="478"/>
          <ac:cxnSpMkLst>
            <pc:docMk/>
            <pc:sldMk cId="3298182474" sldId="547"/>
            <ac:cxnSpMk id="30" creationId="{84475446-947B-4AFA-B971-C09C08B5A29B}"/>
          </ac:cxnSpMkLst>
        </pc:cxnChg>
        <pc:cxnChg chg="del">
          <ac:chgData name="Nguyen Chi Son" userId="606856d02e9d83ac" providerId="LiveId" clId="{A39CA402-E5A0-43BD-9728-8A300BACD9F1}" dt="2021-10-14T10:28:34.161" v="84" actId="478"/>
          <ac:cxnSpMkLst>
            <pc:docMk/>
            <pc:sldMk cId="3298182474" sldId="547"/>
            <ac:cxnSpMk id="34" creationId="{210D1D64-FAED-42F7-8C70-62844553A7FB}"/>
          </ac:cxnSpMkLst>
        </pc:cxnChg>
      </pc:sldChg>
      <pc:sldChg chg="del">
        <pc:chgData name="Nguyen Chi Son" userId="606856d02e9d83ac" providerId="LiveId" clId="{A39CA402-E5A0-43BD-9728-8A300BACD9F1}" dt="2021-10-14T10:55:42.582" v="2879" actId="47"/>
        <pc:sldMkLst>
          <pc:docMk/>
          <pc:sldMk cId="3023646297" sldId="614"/>
        </pc:sldMkLst>
      </pc:sldChg>
      <pc:sldChg chg="del">
        <pc:chgData name="Nguyen Chi Son" userId="606856d02e9d83ac" providerId="LiveId" clId="{A39CA402-E5A0-43BD-9728-8A300BACD9F1}" dt="2021-10-14T10:55:42.582" v="2879" actId="47"/>
        <pc:sldMkLst>
          <pc:docMk/>
          <pc:sldMk cId="3607990327" sldId="616"/>
        </pc:sldMkLst>
      </pc:sldChg>
      <pc:sldChg chg="addSp delSp modSp mod delAnim modAnim">
        <pc:chgData name="Nguyen Chi Son" userId="606856d02e9d83ac" providerId="LiveId" clId="{A39CA402-E5A0-43BD-9728-8A300BACD9F1}" dt="2021-10-14T10:55:56.925" v="2884"/>
        <pc:sldMkLst>
          <pc:docMk/>
          <pc:sldMk cId="2463127679" sldId="724"/>
        </pc:sldMkLst>
        <pc:spChg chg="del">
          <ac:chgData name="Nguyen Chi Son" userId="606856d02e9d83ac" providerId="LiveId" clId="{A39CA402-E5A0-43BD-9728-8A300BACD9F1}" dt="2021-10-14T10:46:09.503" v="1792" actId="478"/>
          <ac:spMkLst>
            <pc:docMk/>
            <pc:sldMk cId="2463127679" sldId="724"/>
            <ac:spMk id="10" creationId="{2DEA87A2-0D95-48D5-B5DC-A79069C3756A}"/>
          </ac:spMkLst>
        </pc:spChg>
        <pc:spChg chg="del">
          <ac:chgData name="Nguyen Chi Son" userId="606856d02e9d83ac" providerId="LiveId" clId="{A39CA402-E5A0-43BD-9728-8A300BACD9F1}" dt="2021-10-14T10:46:09.503" v="1792" actId="478"/>
          <ac:spMkLst>
            <pc:docMk/>
            <pc:sldMk cId="2463127679" sldId="724"/>
            <ac:spMk id="11" creationId="{A7C1F49B-1C63-47D1-82ED-903D01476FE3}"/>
          </ac:spMkLst>
        </pc:spChg>
        <pc:spChg chg="del">
          <ac:chgData name="Nguyen Chi Son" userId="606856d02e9d83ac" providerId="LiveId" clId="{A39CA402-E5A0-43BD-9728-8A300BACD9F1}" dt="2021-10-14T10:46:09.503" v="1792" actId="478"/>
          <ac:spMkLst>
            <pc:docMk/>
            <pc:sldMk cId="2463127679" sldId="724"/>
            <ac:spMk id="12" creationId="{7F5DC5B2-858D-4AB4-A0A5-D6C8E4A33B2C}"/>
          </ac:spMkLst>
        </pc:spChg>
        <pc:spChg chg="del">
          <ac:chgData name="Nguyen Chi Son" userId="606856d02e9d83ac" providerId="LiveId" clId="{A39CA402-E5A0-43BD-9728-8A300BACD9F1}" dt="2021-10-14T10:46:09.503" v="1792" actId="478"/>
          <ac:spMkLst>
            <pc:docMk/>
            <pc:sldMk cId="2463127679" sldId="724"/>
            <ac:spMk id="13" creationId="{93A94681-C6E7-4B84-94D3-A2F86D722163}"/>
          </ac:spMkLst>
        </pc:spChg>
        <pc:spChg chg="mod">
          <ac:chgData name="Nguyen Chi Son" userId="606856d02e9d83ac" providerId="LiveId" clId="{A39CA402-E5A0-43BD-9728-8A300BACD9F1}" dt="2021-10-14T10:51:22.423" v="2126" actId="1035"/>
          <ac:spMkLst>
            <pc:docMk/>
            <pc:sldMk cId="2463127679" sldId="724"/>
            <ac:spMk id="14" creationId="{A530074C-9975-4D4F-AC15-005B11433C74}"/>
          </ac:spMkLst>
        </pc:spChg>
        <pc:spChg chg="mod">
          <ac:chgData name="Nguyen Chi Son" userId="606856d02e9d83ac" providerId="LiveId" clId="{A39CA402-E5A0-43BD-9728-8A300BACD9F1}" dt="2021-10-14T10:51:22.423" v="2126" actId="1035"/>
          <ac:spMkLst>
            <pc:docMk/>
            <pc:sldMk cId="2463127679" sldId="724"/>
            <ac:spMk id="15" creationId="{EC5263CE-BE2F-44C4-BD89-2666D2873C33}"/>
          </ac:spMkLst>
        </pc:spChg>
        <pc:spChg chg="mod">
          <ac:chgData name="Nguyen Chi Son" userId="606856d02e9d83ac" providerId="LiveId" clId="{A39CA402-E5A0-43BD-9728-8A300BACD9F1}" dt="2021-10-14T10:45:05.399" v="1791" actId="20577"/>
          <ac:spMkLst>
            <pc:docMk/>
            <pc:sldMk cId="2463127679" sldId="724"/>
            <ac:spMk id="19" creationId="{9C339D16-68E4-43C4-A62E-D0146138D23B}"/>
          </ac:spMkLst>
        </pc:spChg>
        <pc:picChg chg="del">
          <ac:chgData name="Nguyen Chi Son" userId="606856d02e9d83ac" providerId="LiveId" clId="{A39CA402-E5A0-43BD-9728-8A300BACD9F1}" dt="2021-10-14T10:44:07.456" v="1409" actId="478"/>
          <ac:picMkLst>
            <pc:docMk/>
            <pc:sldMk cId="2463127679" sldId="724"/>
            <ac:picMk id="4" creationId="{A558A3FA-5866-4BA7-953A-111C1ACED532}"/>
          </ac:picMkLst>
        </pc:picChg>
        <pc:picChg chg="add mod">
          <ac:chgData name="Nguyen Chi Son" userId="606856d02e9d83ac" providerId="LiveId" clId="{A39CA402-E5A0-43BD-9728-8A300BACD9F1}" dt="2021-10-14T10:51:17.970" v="2117" actId="1076"/>
          <ac:picMkLst>
            <pc:docMk/>
            <pc:sldMk cId="2463127679" sldId="724"/>
            <ac:picMk id="1026" creationId="{5F3BA7E9-CF62-4E51-B340-307E3E6AE458}"/>
          </ac:picMkLst>
        </pc:picChg>
        <pc:picChg chg="add mod">
          <ac:chgData name="Nguyen Chi Son" userId="606856d02e9d83ac" providerId="LiveId" clId="{A39CA402-E5A0-43BD-9728-8A300BACD9F1}" dt="2021-10-14T10:51:19.798" v="2118" actId="1076"/>
          <ac:picMkLst>
            <pc:docMk/>
            <pc:sldMk cId="2463127679" sldId="724"/>
            <ac:picMk id="1028" creationId="{8D596280-D22C-42BE-A1AC-717684001CB4}"/>
          </ac:picMkLst>
        </pc:picChg>
        <pc:cxnChg chg="del">
          <ac:chgData name="Nguyen Chi Son" userId="606856d02e9d83ac" providerId="LiveId" clId="{A39CA402-E5A0-43BD-9728-8A300BACD9F1}" dt="2021-10-14T10:46:09.503" v="1792" actId="478"/>
          <ac:cxnSpMkLst>
            <pc:docMk/>
            <pc:sldMk cId="2463127679" sldId="724"/>
            <ac:cxnSpMk id="16" creationId="{3221896F-54A6-443F-A329-08714C1B97A2}"/>
          </ac:cxnSpMkLst>
        </pc:cxnChg>
        <pc:cxnChg chg="del">
          <ac:chgData name="Nguyen Chi Son" userId="606856d02e9d83ac" providerId="LiveId" clId="{A39CA402-E5A0-43BD-9728-8A300BACD9F1}" dt="2021-10-14T10:46:09.503" v="1792" actId="478"/>
          <ac:cxnSpMkLst>
            <pc:docMk/>
            <pc:sldMk cId="2463127679" sldId="724"/>
            <ac:cxnSpMk id="17" creationId="{9DFDC775-7AC4-4AA5-892A-5BB66FBFC45B}"/>
          </ac:cxnSpMkLst>
        </pc:cxnChg>
        <pc:cxnChg chg="del">
          <ac:chgData name="Nguyen Chi Son" userId="606856d02e9d83ac" providerId="LiveId" clId="{A39CA402-E5A0-43BD-9728-8A300BACD9F1}" dt="2021-10-14T10:46:09.503" v="1792" actId="478"/>
          <ac:cxnSpMkLst>
            <pc:docMk/>
            <pc:sldMk cId="2463127679" sldId="724"/>
            <ac:cxnSpMk id="18" creationId="{FEC8261C-6E9E-473D-8237-002E0E7BE896}"/>
          </ac:cxnSpMkLst>
        </pc:cxnChg>
      </pc:sldChg>
      <pc:sldChg chg="del">
        <pc:chgData name="Nguyen Chi Son" userId="606856d02e9d83ac" providerId="LiveId" clId="{A39CA402-E5A0-43BD-9728-8A300BACD9F1}" dt="2021-10-14T10:55:42.582" v="2879" actId="47"/>
        <pc:sldMkLst>
          <pc:docMk/>
          <pc:sldMk cId="2868942840" sldId="725"/>
        </pc:sldMkLst>
      </pc:sldChg>
      <pc:sldChg chg="del">
        <pc:chgData name="Nguyen Chi Son" userId="606856d02e9d83ac" providerId="LiveId" clId="{A39CA402-E5A0-43BD-9728-8A300BACD9F1}" dt="2021-10-14T10:55:42.582" v="2879" actId="47"/>
        <pc:sldMkLst>
          <pc:docMk/>
          <pc:sldMk cId="1177629376" sldId="726"/>
        </pc:sldMkLst>
      </pc:sldChg>
      <pc:sldChg chg="del">
        <pc:chgData name="Nguyen Chi Son" userId="606856d02e9d83ac" providerId="LiveId" clId="{A39CA402-E5A0-43BD-9728-8A300BACD9F1}" dt="2021-10-14T10:55:42.582" v="2879" actId="47"/>
        <pc:sldMkLst>
          <pc:docMk/>
          <pc:sldMk cId="2298416066" sldId="727"/>
        </pc:sldMkLst>
      </pc:sldChg>
      <pc:sldChg chg="del">
        <pc:chgData name="Nguyen Chi Son" userId="606856d02e9d83ac" providerId="LiveId" clId="{A39CA402-E5A0-43BD-9728-8A300BACD9F1}" dt="2021-10-14T10:55:42.582" v="2879" actId="47"/>
        <pc:sldMkLst>
          <pc:docMk/>
          <pc:sldMk cId="311276449" sldId="728"/>
        </pc:sldMkLst>
      </pc:sldChg>
      <pc:sldChg chg="del">
        <pc:chgData name="Nguyen Chi Son" userId="606856d02e9d83ac" providerId="LiveId" clId="{A39CA402-E5A0-43BD-9728-8A300BACD9F1}" dt="2021-10-14T10:55:42.582" v="2879" actId="47"/>
        <pc:sldMkLst>
          <pc:docMk/>
          <pc:sldMk cId="2416830813" sldId="729"/>
        </pc:sldMkLst>
      </pc:sldChg>
      <pc:sldChg chg="del">
        <pc:chgData name="Nguyen Chi Son" userId="606856d02e9d83ac" providerId="LiveId" clId="{A39CA402-E5A0-43BD-9728-8A300BACD9F1}" dt="2021-10-14T10:55:42.582" v="2879" actId="47"/>
        <pc:sldMkLst>
          <pc:docMk/>
          <pc:sldMk cId="3158567965" sldId="730"/>
        </pc:sldMkLst>
      </pc:sldChg>
      <pc:sldChg chg="addSp delSp modSp add mod modAnim">
        <pc:chgData name="Nguyen Chi Son" userId="606856d02e9d83ac" providerId="LiveId" clId="{A39CA402-E5A0-43BD-9728-8A300BACD9F1}" dt="2021-10-14T10:55:50.409" v="2880"/>
        <pc:sldMkLst>
          <pc:docMk/>
          <pc:sldMk cId="2797674271" sldId="731"/>
        </pc:sldMkLst>
        <pc:spChg chg="mod">
          <ac:chgData name="Nguyen Chi Son" userId="606856d02e9d83ac" providerId="LiveId" clId="{A39CA402-E5A0-43BD-9728-8A300BACD9F1}" dt="2021-10-14T10:40:35.318" v="1354" actId="20577"/>
          <ac:spMkLst>
            <pc:docMk/>
            <pc:sldMk cId="2797674271" sldId="731"/>
            <ac:spMk id="2" creationId="{BA8A6260-CA4B-46A9-A06E-C71EE59E6992}"/>
          </ac:spMkLst>
        </pc:spChg>
        <pc:spChg chg="add mod">
          <ac:chgData name="Nguyen Chi Son" userId="606856d02e9d83ac" providerId="LiveId" clId="{A39CA402-E5A0-43BD-9728-8A300BACD9F1}" dt="2021-10-14T10:41:54.194" v="1408" actId="20577"/>
          <ac:spMkLst>
            <pc:docMk/>
            <pc:sldMk cId="2797674271" sldId="731"/>
            <ac:spMk id="6" creationId="{E6E6CEF6-F7EA-4DE1-ADA6-4EEE3D67A25A}"/>
          </ac:spMkLst>
        </pc:spChg>
        <pc:spChg chg="add mod">
          <ac:chgData name="Nguyen Chi Son" userId="606856d02e9d83ac" providerId="LiveId" clId="{A39CA402-E5A0-43BD-9728-8A300BACD9F1}" dt="2021-10-14T10:41:36.129" v="1357" actId="1076"/>
          <ac:spMkLst>
            <pc:docMk/>
            <pc:sldMk cId="2797674271" sldId="731"/>
            <ac:spMk id="15" creationId="{C2CCEF52-3CD8-4798-A5A2-483C6A9E9357}"/>
          </ac:spMkLst>
        </pc:spChg>
        <pc:spChg chg="add mod">
          <ac:chgData name="Nguyen Chi Son" userId="606856d02e9d83ac" providerId="LiveId" clId="{A39CA402-E5A0-43BD-9728-8A300BACD9F1}" dt="2021-10-14T10:41:36.129" v="1357" actId="1076"/>
          <ac:spMkLst>
            <pc:docMk/>
            <pc:sldMk cId="2797674271" sldId="731"/>
            <ac:spMk id="16" creationId="{DF12FEAE-2283-4B73-A632-CD22DB73968E}"/>
          </ac:spMkLst>
        </pc:spChg>
        <pc:spChg chg="add mod">
          <ac:chgData name="Nguyen Chi Son" userId="606856d02e9d83ac" providerId="LiveId" clId="{A39CA402-E5A0-43BD-9728-8A300BACD9F1}" dt="2021-10-14T10:41:36.129" v="1357" actId="1076"/>
          <ac:spMkLst>
            <pc:docMk/>
            <pc:sldMk cId="2797674271" sldId="731"/>
            <ac:spMk id="17" creationId="{F3FA1B13-2E87-4A21-890D-5A34BB463937}"/>
          </ac:spMkLst>
        </pc:spChg>
        <pc:spChg chg="add mod">
          <ac:chgData name="Nguyen Chi Son" userId="606856d02e9d83ac" providerId="LiveId" clId="{A39CA402-E5A0-43BD-9728-8A300BACD9F1}" dt="2021-10-14T10:41:36.129" v="1357" actId="1076"/>
          <ac:spMkLst>
            <pc:docMk/>
            <pc:sldMk cId="2797674271" sldId="731"/>
            <ac:spMk id="18" creationId="{23C60D7B-B674-4734-B19C-668C6C63C26E}"/>
          </ac:spMkLst>
        </pc:spChg>
        <pc:spChg chg="add mod">
          <ac:chgData name="Nguyen Chi Son" userId="606856d02e9d83ac" providerId="LiveId" clId="{A39CA402-E5A0-43BD-9728-8A300BACD9F1}" dt="2021-10-14T10:41:36.129" v="1357" actId="1076"/>
          <ac:spMkLst>
            <pc:docMk/>
            <pc:sldMk cId="2797674271" sldId="731"/>
            <ac:spMk id="19" creationId="{5269074E-9BAF-4DF0-85A9-1338CE4A8B4D}"/>
          </ac:spMkLst>
        </pc:spChg>
        <pc:spChg chg="add mod">
          <ac:chgData name="Nguyen Chi Son" userId="606856d02e9d83ac" providerId="LiveId" clId="{A39CA402-E5A0-43BD-9728-8A300BACD9F1}" dt="2021-10-14T10:41:36.129" v="1357" actId="1076"/>
          <ac:spMkLst>
            <pc:docMk/>
            <pc:sldMk cId="2797674271" sldId="731"/>
            <ac:spMk id="20" creationId="{97F8ED94-B9CD-4D8C-A907-785167400483}"/>
          </ac:spMkLst>
        </pc:spChg>
        <pc:spChg chg="add mod">
          <ac:chgData name="Nguyen Chi Son" userId="606856d02e9d83ac" providerId="LiveId" clId="{A39CA402-E5A0-43BD-9728-8A300BACD9F1}" dt="2021-10-14T10:41:36.129" v="1357" actId="1076"/>
          <ac:spMkLst>
            <pc:docMk/>
            <pc:sldMk cId="2797674271" sldId="731"/>
            <ac:spMk id="21" creationId="{279891B4-4FA5-4B19-8677-D993080D9EEB}"/>
          </ac:spMkLst>
        </pc:spChg>
        <pc:spChg chg="del">
          <ac:chgData name="Nguyen Chi Son" userId="606856d02e9d83ac" providerId="LiveId" clId="{A39CA402-E5A0-43BD-9728-8A300BACD9F1}" dt="2021-10-14T10:40:56.420" v="1355" actId="478"/>
          <ac:spMkLst>
            <pc:docMk/>
            <pc:sldMk cId="2797674271" sldId="731"/>
            <ac:spMk id="23" creationId="{A3CA9D35-35B6-493F-8590-514DBA6E36B8}"/>
          </ac:spMkLst>
        </pc:spChg>
        <pc:picChg chg="del">
          <ac:chgData name="Nguyen Chi Son" userId="606856d02e9d83ac" providerId="LiveId" clId="{A39CA402-E5A0-43BD-9728-8A300BACD9F1}" dt="2021-10-14T10:40:12.352" v="1160" actId="478"/>
          <ac:picMkLst>
            <pc:docMk/>
            <pc:sldMk cId="2797674271" sldId="731"/>
            <ac:picMk id="5" creationId="{821B5B6B-81D4-426D-93FD-20B341166DF1}"/>
          </ac:picMkLst>
        </pc:picChg>
        <pc:picChg chg="add mod">
          <ac:chgData name="Nguyen Chi Son" userId="606856d02e9d83ac" providerId="LiveId" clId="{A39CA402-E5A0-43BD-9728-8A300BACD9F1}" dt="2021-10-14T10:41:36.129" v="1357" actId="1076"/>
          <ac:picMkLst>
            <pc:docMk/>
            <pc:sldMk cId="2797674271" sldId="731"/>
            <ac:picMk id="7" creationId="{964BE517-4004-4C62-AD4B-2CE1459F4D8F}"/>
          </ac:picMkLst>
        </pc:picChg>
        <pc:cxnChg chg="add mod">
          <ac:chgData name="Nguyen Chi Son" userId="606856d02e9d83ac" providerId="LiveId" clId="{A39CA402-E5A0-43BD-9728-8A300BACD9F1}" dt="2021-10-14T10:41:36.129" v="1357" actId="1076"/>
          <ac:cxnSpMkLst>
            <pc:docMk/>
            <pc:sldMk cId="2797674271" sldId="731"/>
            <ac:cxnSpMk id="8" creationId="{2F0330C5-40EE-4A2A-967C-5929B3580B28}"/>
          </ac:cxnSpMkLst>
        </pc:cxnChg>
        <pc:cxnChg chg="add mod">
          <ac:chgData name="Nguyen Chi Son" userId="606856d02e9d83ac" providerId="LiveId" clId="{A39CA402-E5A0-43BD-9728-8A300BACD9F1}" dt="2021-10-14T10:41:36.129" v="1357" actId="1076"/>
          <ac:cxnSpMkLst>
            <pc:docMk/>
            <pc:sldMk cId="2797674271" sldId="731"/>
            <ac:cxnSpMk id="9" creationId="{E5F500C5-4D0E-427A-97E4-55318A7BBA27}"/>
          </ac:cxnSpMkLst>
        </pc:cxnChg>
        <pc:cxnChg chg="add mod">
          <ac:chgData name="Nguyen Chi Son" userId="606856d02e9d83ac" providerId="LiveId" clId="{A39CA402-E5A0-43BD-9728-8A300BACD9F1}" dt="2021-10-14T10:41:36.129" v="1357" actId="1076"/>
          <ac:cxnSpMkLst>
            <pc:docMk/>
            <pc:sldMk cId="2797674271" sldId="731"/>
            <ac:cxnSpMk id="10" creationId="{5F8880CB-3DB4-405E-B57E-73F5B354BFD4}"/>
          </ac:cxnSpMkLst>
        </pc:cxnChg>
        <pc:cxnChg chg="add mod">
          <ac:chgData name="Nguyen Chi Son" userId="606856d02e9d83ac" providerId="LiveId" clId="{A39CA402-E5A0-43BD-9728-8A300BACD9F1}" dt="2021-10-14T10:41:36.129" v="1357" actId="1076"/>
          <ac:cxnSpMkLst>
            <pc:docMk/>
            <pc:sldMk cId="2797674271" sldId="731"/>
            <ac:cxnSpMk id="11" creationId="{E9349DCD-808B-424F-8739-36CE8DD0688B}"/>
          </ac:cxnSpMkLst>
        </pc:cxnChg>
        <pc:cxnChg chg="add mod">
          <ac:chgData name="Nguyen Chi Son" userId="606856d02e9d83ac" providerId="LiveId" clId="{A39CA402-E5A0-43BD-9728-8A300BACD9F1}" dt="2021-10-14T10:41:36.129" v="1357" actId="1076"/>
          <ac:cxnSpMkLst>
            <pc:docMk/>
            <pc:sldMk cId="2797674271" sldId="731"/>
            <ac:cxnSpMk id="12" creationId="{2FECFFA6-0104-415B-BAB5-1E0FC0AD1085}"/>
          </ac:cxnSpMkLst>
        </pc:cxnChg>
        <pc:cxnChg chg="add mod">
          <ac:chgData name="Nguyen Chi Son" userId="606856d02e9d83ac" providerId="LiveId" clId="{A39CA402-E5A0-43BD-9728-8A300BACD9F1}" dt="2021-10-14T10:41:36.129" v="1357" actId="1076"/>
          <ac:cxnSpMkLst>
            <pc:docMk/>
            <pc:sldMk cId="2797674271" sldId="731"/>
            <ac:cxnSpMk id="13" creationId="{FD0C0DFD-B17A-47C6-B6B3-4A536C4DB800}"/>
          </ac:cxnSpMkLst>
        </pc:cxnChg>
        <pc:cxnChg chg="add mod">
          <ac:chgData name="Nguyen Chi Son" userId="606856d02e9d83ac" providerId="LiveId" clId="{A39CA402-E5A0-43BD-9728-8A300BACD9F1}" dt="2021-10-14T10:41:36.129" v="1357" actId="1076"/>
          <ac:cxnSpMkLst>
            <pc:docMk/>
            <pc:sldMk cId="2797674271" sldId="731"/>
            <ac:cxnSpMk id="14" creationId="{4ABE2886-E80D-40F5-A1EE-DB8FF150228E}"/>
          </ac:cxnSpMkLst>
        </pc:cxnChg>
      </pc:sldChg>
      <pc:sldChg chg="addSp delSp modSp add mod modAnim">
        <pc:chgData name="Nguyen Chi Son" userId="606856d02e9d83ac" providerId="LiveId" clId="{A39CA402-E5A0-43BD-9728-8A300BACD9F1}" dt="2021-10-14T10:56:02.222" v="2888"/>
        <pc:sldMkLst>
          <pc:docMk/>
          <pc:sldMk cId="3493183879" sldId="732"/>
        </pc:sldMkLst>
        <pc:spChg chg="mod">
          <ac:chgData name="Nguyen Chi Son" userId="606856d02e9d83ac" providerId="LiveId" clId="{A39CA402-E5A0-43BD-9728-8A300BACD9F1}" dt="2021-10-14T10:55:37.816" v="2878" actId="1035"/>
          <ac:spMkLst>
            <pc:docMk/>
            <pc:sldMk cId="3493183879" sldId="732"/>
            <ac:spMk id="14" creationId="{A530074C-9975-4D4F-AC15-005B11433C74}"/>
          </ac:spMkLst>
        </pc:spChg>
        <pc:spChg chg="mod">
          <ac:chgData name="Nguyen Chi Son" userId="606856d02e9d83ac" providerId="LiveId" clId="{A39CA402-E5A0-43BD-9728-8A300BACD9F1}" dt="2021-10-14T10:55:06.536" v="2871" actId="1035"/>
          <ac:spMkLst>
            <pc:docMk/>
            <pc:sldMk cId="3493183879" sldId="732"/>
            <ac:spMk id="15" creationId="{EC5263CE-BE2F-44C4-BD89-2666D2873C33}"/>
          </ac:spMkLst>
        </pc:spChg>
        <pc:spChg chg="mod">
          <ac:chgData name="Nguyen Chi Son" userId="606856d02e9d83ac" providerId="LiveId" clId="{A39CA402-E5A0-43BD-9728-8A300BACD9F1}" dt="2021-10-14T10:52:45.343" v="2484" actId="20577"/>
          <ac:spMkLst>
            <pc:docMk/>
            <pc:sldMk cId="3493183879" sldId="732"/>
            <ac:spMk id="19" creationId="{9C339D16-68E4-43C4-A62E-D0146138D23B}"/>
          </ac:spMkLst>
        </pc:spChg>
        <pc:picChg chg="add mod">
          <ac:chgData name="Nguyen Chi Son" userId="606856d02e9d83ac" providerId="LiveId" clId="{A39CA402-E5A0-43BD-9728-8A300BACD9F1}" dt="2021-10-14T10:55:36.457" v="2877" actId="1076"/>
          <ac:picMkLst>
            <pc:docMk/>
            <pc:sldMk cId="3493183879" sldId="732"/>
            <ac:picMk id="3" creationId="{AA95F48C-35F6-40DF-B584-31228EDB5A2B}"/>
          </ac:picMkLst>
        </pc:picChg>
        <pc:picChg chg="del">
          <ac:chgData name="Nguyen Chi Son" userId="606856d02e9d83ac" providerId="LiveId" clId="{A39CA402-E5A0-43BD-9728-8A300BACD9F1}" dt="2021-10-14T10:52:04.157" v="2129" actId="478"/>
          <ac:picMkLst>
            <pc:docMk/>
            <pc:sldMk cId="3493183879" sldId="732"/>
            <ac:picMk id="1026" creationId="{5F3BA7E9-CF62-4E51-B340-307E3E6AE458}"/>
          </ac:picMkLst>
        </pc:picChg>
        <pc:picChg chg="del">
          <ac:chgData name="Nguyen Chi Son" userId="606856d02e9d83ac" providerId="LiveId" clId="{A39CA402-E5A0-43BD-9728-8A300BACD9F1}" dt="2021-10-14T10:52:03.704" v="2128" actId="478"/>
          <ac:picMkLst>
            <pc:docMk/>
            <pc:sldMk cId="3493183879" sldId="732"/>
            <ac:picMk id="1028" creationId="{8D596280-D22C-42BE-A1AC-717684001CB4}"/>
          </ac:picMkLst>
        </pc:picChg>
      </pc:sldChg>
    </pc:docChg>
  </pc:docChgLst>
  <pc:docChgLst>
    <pc:chgData name="Nguyen Chi Son" userId="606856d02e9d83ac" providerId="LiveId" clId="{0561CFAE-45B4-437B-85D1-4FEA9A842165}"/>
    <pc:docChg chg="custSel addSld delSld modSld">
      <pc:chgData name="Nguyen Chi Son" userId="606856d02e9d83ac" providerId="LiveId" clId="{0561CFAE-45B4-437B-85D1-4FEA9A842165}" dt="2021-11-01T07:42:09.196" v="1986"/>
      <pc:docMkLst>
        <pc:docMk/>
      </pc:docMkLst>
      <pc:sldChg chg="modSp mod">
        <pc:chgData name="Nguyen Chi Son" userId="606856d02e9d83ac" providerId="LiveId" clId="{0561CFAE-45B4-437B-85D1-4FEA9A842165}" dt="2021-11-01T06:22:21.416" v="28" actId="255"/>
        <pc:sldMkLst>
          <pc:docMk/>
          <pc:sldMk cId="2922349590" sldId="256"/>
        </pc:sldMkLst>
        <pc:spChg chg="mod">
          <ac:chgData name="Nguyen Chi Son" userId="606856d02e9d83ac" providerId="LiveId" clId="{0561CFAE-45B4-437B-85D1-4FEA9A842165}" dt="2021-11-01T06:22:21.416" v="28" actId="255"/>
          <ac:spMkLst>
            <pc:docMk/>
            <pc:sldMk cId="2922349590" sldId="256"/>
            <ac:spMk id="136" creationId="{C574B640-0199-463F-87CA-8E3956B46E10}"/>
          </ac:spMkLst>
        </pc:spChg>
      </pc:sldChg>
      <pc:sldChg chg="modSp mod">
        <pc:chgData name="Nguyen Chi Son" userId="606856d02e9d83ac" providerId="LiveId" clId="{0561CFAE-45B4-437B-85D1-4FEA9A842165}" dt="2021-11-01T06:39:48.408" v="1735" actId="1035"/>
        <pc:sldMkLst>
          <pc:docMk/>
          <pc:sldMk cId="3319126272" sldId="622"/>
        </pc:sldMkLst>
        <pc:spChg chg="mod">
          <ac:chgData name="Nguyen Chi Son" userId="606856d02e9d83ac" providerId="LiveId" clId="{0561CFAE-45B4-437B-85D1-4FEA9A842165}" dt="2021-11-01T06:39:41.446" v="1708" actId="20577"/>
          <ac:spMkLst>
            <pc:docMk/>
            <pc:sldMk cId="3319126272" sldId="622"/>
            <ac:spMk id="2" creationId="{DAF08EC2-5D0D-48D9-855C-A59C0E5ED55B}"/>
          </ac:spMkLst>
        </pc:spChg>
        <pc:spChg chg="mod">
          <ac:chgData name="Nguyen Chi Son" userId="606856d02e9d83ac" providerId="LiveId" clId="{0561CFAE-45B4-437B-85D1-4FEA9A842165}" dt="2021-11-01T06:39:48.408" v="1735" actId="1035"/>
          <ac:spMkLst>
            <pc:docMk/>
            <pc:sldMk cId="3319126272" sldId="622"/>
            <ac:spMk id="3" creationId="{8CD51C9F-FCB0-4185-93E6-835FC05E1B10}"/>
          </ac:spMkLst>
        </pc:spChg>
      </pc:sldChg>
      <pc:sldChg chg="del">
        <pc:chgData name="Nguyen Chi Son" userId="606856d02e9d83ac" providerId="LiveId" clId="{0561CFAE-45B4-437B-85D1-4FEA9A842165}" dt="2021-11-01T06:39:51.308" v="1736" actId="47"/>
        <pc:sldMkLst>
          <pc:docMk/>
          <pc:sldMk cId="213563098" sldId="623"/>
        </pc:sldMkLst>
      </pc:sldChg>
      <pc:sldChg chg="modSp mod">
        <pc:chgData name="Nguyen Chi Son" userId="606856d02e9d83ac" providerId="LiveId" clId="{0561CFAE-45B4-437B-85D1-4FEA9A842165}" dt="2021-11-01T06:22:34.982" v="101" actId="20577"/>
        <pc:sldMkLst>
          <pc:docMk/>
          <pc:sldMk cId="1033004166" sldId="675"/>
        </pc:sldMkLst>
        <pc:spChg chg="mod">
          <ac:chgData name="Nguyen Chi Son" userId="606856d02e9d83ac" providerId="LiveId" clId="{0561CFAE-45B4-437B-85D1-4FEA9A842165}" dt="2021-11-01T06:22:34.982" v="101" actId="20577"/>
          <ac:spMkLst>
            <pc:docMk/>
            <pc:sldMk cId="1033004166" sldId="675"/>
            <ac:spMk id="2" creationId="{DAF08EC2-5D0D-48D9-855C-A59C0E5ED55B}"/>
          </ac:spMkLst>
        </pc:spChg>
      </pc:sldChg>
      <pc:sldChg chg="addSp delSp modSp mod">
        <pc:chgData name="Nguyen Chi Son" userId="606856d02e9d83ac" providerId="LiveId" clId="{0561CFAE-45B4-437B-85D1-4FEA9A842165}" dt="2021-11-01T06:28:28.994" v="688" actId="1076"/>
        <pc:sldMkLst>
          <pc:docMk/>
          <pc:sldMk cId="470225863" sldId="691"/>
        </pc:sldMkLst>
        <pc:spChg chg="mod">
          <ac:chgData name="Nguyen Chi Son" userId="606856d02e9d83ac" providerId="LiveId" clId="{0561CFAE-45B4-437B-85D1-4FEA9A842165}" dt="2021-11-01T06:26:29.343" v="672" actId="20577"/>
          <ac:spMkLst>
            <pc:docMk/>
            <pc:sldMk cId="470225863" sldId="691"/>
            <ac:spMk id="2" creationId="{BA8A6260-CA4B-46A9-A06E-C71EE59E6992}"/>
          </ac:spMkLst>
        </pc:spChg>
        <pc:picChg chg="del">
          <ac:chgData name="Nguyen Chi Son" userId="606856d02e9d83ac" providerId="LiveId" clId="{0561CFAE-45B4-437B-85D1-4FEA9A842165}" dt="2021-11-01T06:22:39.594" v="102" actId="478"/>
          <ac:picMkLst>
            <pc:docMk/>
            <pc:sldMk cId="470225863" sldId="691"/>
            <ac:picMk id="4" creationId="{4CC9391A-E529-47AD-9FC1-2BFB4D078BC2}"/>
          </ac:picMkLst>
        </pc:picChg>
        <pc:picChg chg="add mod">
          <ac:chgData name="Nguyen Chi Son" userId="606856d02e9d83ac" providerId="LiveId" clId="{0561CFAE-45B4-437B-85D1-4FEA9A842165}" dt="2021-11-01T06:28:26.197" v="687" actId="1076"/>
          <ac:picMkLst>
            <pc:docMk/>
            <pc:sldMk cId="470225863" sldId="691"/>
            <ac:picMk id="5" creationId="{EECB857D-87EA-4AA3-BCCC-8FFB2263A8DF}"/>
          </ac:picMkLst>
        </pc:picChg>
        <pc:picChg chg="del">
          <ac:chgData name="Nguyen Chi Son" userId="606856d02e9d83ac" providerId="LiveId" clId="{0561CFAE-45B4-437B-85D1-4FEA9A842165}" dt="2021-11-01T06:22:40.610" v="103" actId="478"/>
          <ac:picMkLst>
            <pc:docMk/>
            <pc:sldMk cId="470225863" sldId="691"/>
            <ac:picMk id="6" creationId="{F5AED2C0-06F4-4871-95CA-26B8E09C9799}"/>
          </ac:picMkLst>
        </pc:picChg>
        <pc:picChg chg="add mod">
          <ac:chgData name="Nguyen Chi Son" userId="606856d02e9d83ac" providerId="LiveId" clId="{0561CFAE-45B4-437B-85D1-4FEA9A842165}" dt="2021-11-01T06:28:28.994" v="688" actId="1076"/>
          <ac:picMkLst>
            <pc:docMk/>
            <pc:sldMk cId="470225863" sldId="691"/>
            <ac:picMk id="1026" creationId="{BD052236-8C9C-4644-9B56-0A7A5EC523BE}"/>
          </ac:picMkLst>
        </pc:picChg>
      </pc:sldChg>
      <pc:sldChg chg="addSp delSp modSp mod delAnim modAnim">
        <pc:chgData name="Nguyen Chi Son" userId="606856d02e9d83ac" providerId="LiveId" clId="{0561CFAE-45B4-437B-85D1-4FEA9A842165}" dt="2021-11-01T07:41:56.346" v="1982"/>
        <pc:sldMkLst>
          <pc:docMk/>
          <pc:sldMk cId="3964383563" sldId="722"/>
        </pc:sldMkLst>
        <pc:spChg chg="add mod">
          <ac:chgData name="Nguyen Chi Son" userId="606856d02e9d83ac" providerId="LiveId" clId="{0561CFAE-45B4-437B-85D1-4FEA9A842165}" dt="2021-11-01T06:38:14.673" v="1400" actId="1035"/>
          <ac:spMkLst>
            <pc:docMk/>
            <pc:sldMk cId="3964383563" sldId="722"/>
            <ac:spMk id="8" creationId="{DD66AC26-ABC1-445C-BCC6-73B3E78B51B5}"/>
          </ac:spMkLst>
        </pc:spChg>
        <pc:spChg chg="add mod">
          <ac:chgData name="Nguyen Chi Son" userId="606856d02e9d83ac" providerId="LiveId" clId="{0561CFAE-45B4-437B-85D1-4FEA9A842165}" dt="2021-11-01T06:38:14.673" v="1400" actId="1035"/>
          <ac:spMkLst>
            <pc:docMk/>
            <pc:sldMk cId="3964383563" sldId="722"/>
            <ac:spMk id="10" creationId="{1EF6E1EB-2752-494E-8938-BF0FB37D9303}"/>
          </ac:spMkLst>
        </pc:spChg>
        <pc:spChg chg="add mod">
          <ac:chgData name="Nguyen Chi Son" userId="606856d02e9d83ac" providerId="LiveId" clId="{0561CFAE-45B4-437B-85D1-4FEA9A842165}" dt="2021-11-01T06:38:14.673" v="1400" actId="1035"/>
          <ac:spMkLst>
            <pc:docMk/>
            <pc:sldMk cId="3964383563" sldId="722"/>
            <ac:spMk id="11" creationId="{F0D070B8-264A-4FFD-AD77-E2CBFF89622B}"/>
          </ac:spMkLst>
        </pc:spChg>
        <pc:spChg chg="add mod">
          <ac:chgData name="Nguyen Chi Son" userId="606856d02e9d83ac" providerId="LiveId" clId="{0561CFAE-45B4-437B-85D1-4FEA9A842165}" dt="2021-11-01T06:38:14.673" v="1400" actId="1035"/>
          <ac:spMkLst>
            <pc:docMk/>
            <pc:sldMk cId="3964383563" sldId="722"/>
            <ac:spMk id="12" creationId="{27BF2373-85B0-4470-8563-2E54D85806F6}"/>
          </ac:spMkLst>
        </pc:spChg>
        <pc:spChg chg="add mod">
          <ac:chgData name="Nguyen Chi Son" userId="606856d02e9d83ac" providerId="LiveId" clId="{0561CFAE-45B4-437B-85D1-4FEA9A842165}" dt="2021-11-01T06:38:14.673" v="1400" actId="1035"/>
          <ac:spMkLst>
            <pc:docMk/>
            <pc:sldMk cId="3964383563" sldId="722"/>
            <ac:spMk id="13" creationId="{DD355E48-A90C-4F99-BC76-BF9E1585273E}"/>
          </ac:spMkLst>
        </pc:spChg>
        <pc:spChg chg="mod">
          <ac:chgData name="Nguyen Chi Son" userId="606856d02e9d83ac" providerId="LiveId" clId="{0561CFAE-45B4-437B-85D1-4FEA9A842165}" dt="2021-11-01T06:38:18.211" v="1411" actId="1035"/>
          <ac:spMkLst>
            <pc:docMk/>
            <pc:sldMk cId="3964383563" sldId="722"/>
            <ac:spMk id="14" creationId="{A530074C-9975-4D4F-AC15-005B11433C74}"/>
          </ac:spMkLst>
        </pc:spChg>
        <pc:spChg chg="mod">
          <ac:chgData name="Nguyen Chi Son" userId="606856d02e9d83ac" providerId="LiveId" clId="{0561CFAE-45B4-437B-85D1-4FEA9A842165}" dt="2021-11-01T06:38:18.211" v="1411" actId="1035"/>
          <ac:spMkLst>
            <pc:docMk/>
            <pc:sldMk cId="3964383563" sldId="722"/>
            <ac:spMk id="15" creationId="{EC5263CE-BE2F-44C4-BD89-2666D2873C33}"/>
          </ac:spMkLst>
        </pc:spChg>
        <pc:spChg chg="add mod">
          <ac:chgData name="Nguyen Chi Son" userId="606856d02e9d83ac" providerId="LiveId" clId="{0561CFAE-45B4-437B-85D1-4FEA9A842165}" dt="2021-11-01T06:38:14.673" v="1400" actId="1035"/>
          <ac:spMkLst>
            <pc:docMk/>
            <pc:sldMk cId="3964383563" sldId="722"/>
            <ac:spMk id="16" creationId="{44F3ED1A-FBB3-4931-BAFB-40D4CD1A00ED}"/>
          </ac:spMkLst>
        </pc:spChg>
        <pc:spChg chg="add mod">
          <ac:chgData name="Nguyen Chi Son" userId="606856d02e9d83ac" providerId="LiveId" clId="{0561CFAE-45B4-437B-85D1-4FEA9A842165}" dt="2021-11-01T06:38:14.673" v="1400" actId="1035"/>
          <ac:spMkLst>
            <pc:docMk/>
            <pc:sldMk cId="3964383563" sldId="722"/>
            <ac:spMk id="17" creationId="{50DAF8D3-8A2D-43F4-866B-F21C7D87011C}"/>
          </ac:spMkLst>
        </pc:spChg>
        <pc:spChg chg="add mod">
          <ac:chgData name="Nguyen Chi Son" userId="606856d02e9d83ac" providerId="LiveId" clId="{0561CFAE-45B4-437B-85D1-4FEA9A842165}" dt="2021-11-01T06:38:14.673" v="1400" actId="1035"/>
          <ac:spMkLst>
            <pc:docMk/>
            <pc:sldMk cId="3964383563" sldId="722"/>
            <ac:spMk id="18" creationId="{3EF77CDA-8BAC-4020-8FD6-BA8F93C67FBD}"/>
          </ac:spMkLst>
        </pc:spChg>
        <pc:spChg chg="mod">
          <ac:chgData name="Nguyen Chi Son" userId="606856d02e9d83ac" providerId="LiveId" clId="{0561CFAE-45B4-437B-85D1-4FEA9A842165}" dt="2021-11-01T06:35:31.577" v="1178" actId="20577"/>
          <ac:spMkLst>
            <pc:docMk/>
            <pc:sldMk cId="3964383563" sldId="722"/>
            <ac:spMk id="19" creationId="{9C339D16-68E4-43C4-A62E-D0146138D23B}"/>
          </ac:spMkLst>
        </pc:spChg>
        <pc:picChg chg="del">
          <ac:chgData name="Nguyen Chi Son" userId="606856d02e9d83ac" providerId="LiveId" clId="{0561CFAE-45B4-437B-85D1-4FEA9A842165}" dt="2021-11-01T06:35:11.800" v="1024" actId="478"/>
          <ac:picMkLst>
            <pc:docMk/>
            <pc:sldMk cId="3964383563" sldId="722"/>
            <ac:picMk id="3" creationId="{55FAB2E2-1702-4C13-8FD9-FFB0DA86431D}"/>
          </ac:picMkLst>
        </pc:picChg>
        <pc:picChg chg="add mod">
          <ac:chgData name="Nguyen Chi Son" userId="606856d02e9d83ac" providerId="LiveId" clId="{0561CFAE-45B4-437B-85D1-4FEA9A842165}" dt="2021-11-01T06:38:14.673" v="1400" actId="1035"/>
          <ac:picMkLst>
            <pc:docMk/>
            <pc:sldMk cId="3964383563" sldId="722"/>
            <ac:picMk id="7" creationId="{EF59C926-E75D-4C7D-A502-8294CA70E302}"/>
          </ac:picMkLst>
        </pc:picChg>
      </pc:sldChg>
      <pc:sldChg chg="modSp add mod">
        <pc:chgData name="Nguyen Chi Son" userId="606856d02e9d83ac" providerId="LiveId" clId="{0561CFAE-45B4-437B-85D1-4FEA9A842165}" dt="2021-11-01T07:39:31.195" v="1960"/>
        <pc:sldMkLst>
          <pc:docMk/>
          <pc:sldMk cId="2892549664" sldId="726"/>
        </pc:sldMkLst>
        <pc:spChg chg="mod">
          <ac:chgData name="Nguyen Chi Son" userId="606856d02e9d83ac" providerId="LiveId" clId="{0561CFAE-45B4-437B-85D1-4FEA9A842165}" dt="2021-11-01T07:39:31.195" v="1960"/>
          <ac:spMkLst>
            <pc:docMk/>
            <pc:sldMk cId="2892549664" sldId="726"/>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063874512" sldId="728"/>
        </pc:sldMkLst>
        <pc:spChg chg="mod">
          <ac:chgData name="Nguyen Chi Son" userId="606856d02e9d83ac" providerId="LiveId" clId="{0561CFAE-45B4-437B-85D1-4FEA9A842165}" dt="2021-11-01T07:39:35.628" v="1962"/>
          <ac:spMkLst>
            <pc:docMk/>
            <pc:sldMk cId="3063874512" sldId="728"/>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1689561130" sldId="729"/>
        </pc:sldMkLst>
        <pc:spChg chg="mod">
          <ac:chgData name="Nguyen Chi Son" userId="606856d02e9d83ac" providerId="LiveId" clId="{0561CFAE-45B4-437B-85D1-4FEA9A842165}" dt="2021-11-01T07:39:37.796" v="1963"/>
          <ac:spMkLst>
            <pc:docMk/>
            <pc:sldMk cId="1689561130" sldId="729"/>
            <ac:spMk id="2" creationId="{BA8A6260-CA4B-46A9-A06E-C71EE59E6992}"/>
          </ac:spMkLst>
        </pc:spChg>
      </pc:sldChg>
      <pc:sldChg chg="modSp add del mod">
        <pc:chgData name="Nguyen Chi Son" userId="606856d02e9d83ac" providerId="LiveId" clId="{0561CFAE-45B4-437B-85D1-4FEA9A842165}" dt="2021-11-01T07:40:57.151" v="1974"/>
        <pc:sldMkLst>
          <pc:docMk/>
          <pc:sldMk cId="34617006" sldId="730"/>
        </pc:sldMkLst>
        <pc:spChg chg="mod">
          <ac:chgData name="Nguyen Chi Son" userId="606856d02e9d83ac" providerId="LiveId" clId="{0561CFAE-45B4-437B-85D1-4FEA9A842165}" dt="2021-11-01T07:40:57.151" v="1974"/>
          <ac:spMkLst>
            <pc:docMk/>
            <pc:sldMk cId="34617006" sldId="730"/>
            <ac:spMk id="2" creationId="{BA8A6260-CA4B-46A9-A06E-C71EE59E6992}"/>
          </ac:spMkLst>
        </pc:spChg>
      </pc:sldChg>
      <pc:sldChg chg="modSp add del mod">
        <pc:chgData name="Nguyen Chi Son" userId="606856d02e9d83ac" providerId="LiveId" clId="{0561CFAE-45B4-437B-85D1-4FEA9A842165}" dt="2021-11-01T07:40:59.084" v="1975"/>
        <pc:sldMkLst>
          <pc:docMk/>
          <pc:sldMk cId="3752595071" sldId="731"/>
        </pc:sldMkLst>
        <pc:spChg chg="mod">
          <ac:chgData name="Nguyen Chi Son" userId="606856d02e9d83ac" providerId="LiveId" clId="{0561CFAE-45B4-437B-85D1-4FEA9A842165}" dt="2021-11-01T07:40:59.084" v="1975"/>
          <ac:spMkLst>
            <pc:docMk/>
            <pc:sldMk cId="3752595071" sldId="731"/>
            <ac:spMk id="2" creationId="{BA8A6260-CA4B-46A9-A06E-C71EE59E6992}"/>
          </ac:spMkLst>
        </pc:spChg>
      </pc:sldChg>
      <pc:sldChg chg="addSp delSp modSp mod delAnim modAnim">
        <pc:chgData name="Nguyen Chi Son" userId="606856d02e9d83ac" providerId="LiveId" clId="{0561CFAE-45B4-437B-85D1-4FEA9A842165}" dt="2021-11-01T07:42:09.196" v="1986"/>
        <pc:sldMkLst>
          <pc:docMk/>
          <pc:sldMk cId="4013739178" sldId="742"/>
        </pc:sldMkLst>
        <pc:spChg chg="add mod">
          <ac:chgData name="Nguyen Chi Son" userId="606856d02e9d83ac" providerId="LiveId" clId="{0561CFAE-45B4-437B-85D1-4FEA9A842165}" dt="2021-11-01T06:39:05.523" v="1582" actId="1036"/>
          <ac:spMkLst>
            <pc:docMk/>
            <pc:sldMk cId="4013739178" sldId="742"/>
            <ac:spMk id="10" creationId="{3F5334AF-1A55-4CFE-8ADA-EF60ACBD200F}"/>
          </ac:spMkLst>
        </pc:spChg>
        <pc:spChg chg="add mod">
          <ac:chgData name="Nguyen Chi Son" userId="606856d02e9d83ac" providerId="LiveId" clId="{0561CFAE-45B4-437B-85D1-4FEA9A842165}" dt="2021-11-01T06:39:05.523" v="1582" actId="1036"/>
          <ac:spMkLst>
            <pc:docMk/>
            <pc:sldMk cId="4013739178" sldId="742"/>
            <ac:spMk id="11" creationId="{19DEFDEC-BF90-4787-8E5F-066D06B672D7}"/>
          </ac:spMkLst>
        </pc:spChg>
        <pc:spChg chg="add mod">
          <ac:chgData name="Nguyen Chi Son" userId="606856d02e9d83ac" providerId="LiveId" clId="{0561CFAE-45B4-437B-85D1-4FEA9A842165}" dt="2021-11-01T06:39:05.523" v="1582" actId="1036"/>
          <ac:spMkLst>
            <pc:docMk/>
            <pc:sldMk cId="4013739178" sldId="742"/>
            <ac:spMk id="12" creationId="{899CC4CE-AF6C-4B62-8350-E5EC3021E944}"/>
          </ac:spMkLst>
        </pc:spChg>
        <pc:spChg chg="add mod">
          <ac:chgData name="Nguyen Chi Son" userId="606856d02e9d83ac" providerId="LiveId" clId="{0561CFAE-45B4-437B-85D1-4FEA9A842165}" dt="2021-11-01T06:39:05.523" v="1582" actId="1036"/>
          <ac:spMkLst>
            <pc:docMk/>
            <pc:sldMk cId="4013739178" sldId="742"/>
            <ac:spMk id="13" creationId="{6C6ECA58-769D-4722-B51B-3DF7B44ECE0C}"/>
          </ac:spMkLst>
        </pc:spChg>
        <pc:spChg chg="mod">
          <ac:chgData name="Nguyen Chi Son" userId="606856d02e9d83ac" providerId="LiveId" clId="{0561CFAE-45B4-437B-85D1-4FEA9A842165}" dt="2021-11-01T06:39:12.726" v="1586" actId="1036"/>
          <ac:spMkLst>
            <pc:docMk/>
            <pc:sldMk cId="4013739178" sldId="742"/>
            <ac:spMk id="14" creationId="{A530074C-9975-4D4F-AC15-005B11433C74}"/>
          </ac:spMkLst>
        </pc:spChg>
        <pc:spChg chg="mod">
          <ac:chgData name="Nguyen Chi Son" userId="606856d02e9d83ac" providerId="LiveId" clId="{0561CFAE-45B4-437B-85D1-4FEA9A842165}" dt="2021-11-01T06:39:12.726" v="1586" actId="1036"/>
          <ac:spMkLst>
            <pc:docMk/>
            <pc:sldMk cId="4013739178" sldId="742"/>
            <ac:spMk id="15" creationId="{EC5263CE-BE2F-44C4-BD89-2666D2873C33}"/>
          </ac:spMkLst>
        </pc:spChg>
        <pc:spChg chg="add mod">
          <ac:chgData name="Nguyen Chi Son" userId="606856d02e9d83ac" providerId="LiveId" clId="{0561CFAE-45B4-437B-85D1-4FEA9A842165}" dt="2021-11-01T06:39:05.523" v="1582" actId="1036"/>
          <ac:spMkLst>
            <pc:docMk/>
            <pc:sldMk cId="4013739178" sldId="742"/>
            <ac:spMk id="16" creationId="{CD0B2DD5-451F-4B1F-BE02-8E89BD8C3DE5}"/>
          </ac:spMkLst>
        </pc:spChg>
        <pc:spChg chg="add mod">
          <ac:chgData name="Nguyen Chi Son" userId="606856d02e9d83ac" providerId="LiveId" clId="{0561CFAE-45B4-437B-85D1-4FEA9A842165}" dt="2021-11-01T06:39:05.523" v="1582" actId="1036"/>
          <ac:spMkLst>
            <pc:docMk/>
            <pc:sldMk cId="4013739178" sldId="742"/>
            <ac:spMk id="17" creationId="{0CB102D9-EF7A-4F61-AD04-48D7E6A49478}"/>
          </ac:spMkLst>
        </pc:spChg>
        <pc:spChg chg="add mod">
          <ac:chgData name="Nguyen Chi Son" userId="606856d02e9d83ac" providerId="LiveId" clId="{0561CFAE-45B4-437B-85D1-4FEA9A842165}" dt="2021-11-01T06:39:05.523" v="1582" actId="1036"/>
          <ac:spMkLst>
            <pc:docMk/>
            <pc:sldMk cId="4013739178" sldId="742"/>
            <ac:spMk id="18" creationId="{17D8010F-DE70-4942-B939-2425FCB1BF4C}"/>
          </ac:spMkLst>
        </pc:spChg>
        <pc:spChg chg="mod">
          <ac:chgData name="Nguyen Chi Son" userId="606856d02e9d83ac" providerId="LiveId" clId="{0561CFAE-45B4-437B-85D1-4FEA9A842165}" dt="2021-11-01T06:38:40.608" v="1519" actId="20577"/>
          <ac:spMkLst>
            <pc:docMk/>
            <pc:sldMk cId="4013739178" sldId="742"/>
            <ac:spMk id="19" creationId="{9C339D16-68E4-43C4-A62E-D0146138D23B}"/>
          </ac:spMkLst>
        </pc:spChg>
        <pc:spChg chg="add mod">
          <ac:chgData name="Nguyen Chi Son" userId="606856d02e9d83ac" providerId="LiveId" clId="{0561CFAE-45B4-437B-85D1-4FEA9A842165}" dt="2021-11-01T06:39:05.523" v="1582" actId="1036"/>
          <ac:spMkLst>
            <pc:docMk/>
            <pc:sldMk cId="4013739178" sldId="742"/>
            <ac:spMk id="20" creationId="{C9975E97-A7E6-4A75-82F5-332191A3812D}"/>
          </ac:spMkLst>
        </pc:spChg>
        <pc:spChg chg="add mod">
          <ac:chgData name="Nguyen Chi Son" userId="606856d02e9d83ac" providerId="LiveId" clId="{0561CFAE-45B4-437B-85D1-4FEA9A842165}" dt="2021-11-01T06:39:05.523" v="1582" actId="1036"/>
          <ac:spMkLst>
            <pc:docMk/>
            <pc:sldMk cId="4013739178" sldId="742"/>
            <ac:spMk id="21" creationId="{6FA495A0-B5EB-49BD-8893-82B6FB17A1E0}"/>
          </ac:spMkLst>
        </pc:spChg>
        <pc:spChg chg="add mod">
          <ac:chgData name="Nguyen Chi Son" userId="606856d02e9d83ac" providerId="LiveId" clId="{0561CFAE-45B4-437B-85D1-4FEA9A842165}" dt="2021-11-01T06:39:05.523" v="1582" actId="1036"/>
          <ac:spMkLst>
            <pc:docMk/>
            <pc:sldMk cId="4013739178" sldId="742"/>
            <ac:spMk id="22" creationId="{BBDD33B4-02D1-4031-B2C5-A11458A42105}"/>
          </ac:spMkLst>
        </pc:spChg>
        <pc:picChg chg="del">
          <ac:chgData name="Nguyen Chi Son" userId="606856d02e9d83ac" providerId="LiveId" clId="{0561CFAE-45B4-437B-85D1-4FEA9A842165}" dt="2021-11-01T06:38:25.282" v="1412" actId="478"/>
          <ac:picMkLst>
            <pc:docMk/>
            <pc:sldMk cId="4013739178" sldId="742"/>
            <ac:picMk id="7" creationId="{6609A9CA-A64D-40EB-9FDB-C3C34C23806A}"/>
          </ac:picMkLst>
        </pc:picChg>
        <pc:picChg chg="add mod">
          <ac:chgData name="Nguyen Chi Son" userId="606856d02e9d83ac" providerId="LiveId" clId="{0561CFAE-45B4-437B-85D1-4FEA9A842165}" dt="2021-11-01T06:39:05.523" v="1582" actId="1036"/>
          <ac:picMkLst>
            <pc:docMk/>
            <pc:sldMk cId="4013739178" sldId="742"/>
            <ac:picMk id="8" creationId="{AED9B85A-6E10-4497-8064-99440C48D1C7}"/>
          </ac:picMkLst>
        </pc:picChg>
      </pc:sldChg>
      <pc:sldChg chg="del">
        <pc:chgData name="Nguyen Chi Son" userId="606856d02e9d83ac" providerId="LiveId" clId="{0561CFAE-45B4-437B-85D1-4FEA9A842165}" dt="2021-11-01T06:39:27.462" v="1587" actId="47"/>
        <pc:sldMkLst>
          <pc:docMk/>
          <pc:sldMk cId="309858905" sldId="743"/>
        </pc:sldMkLst>
      </pc:sldChg>
      <pc:sldChg chg="add del">
        <pc:chgData name="Nguyen Chi Son" userId="606856d02e9d83ac" providerId="LiveId" clId="{0561CFAE-45B4-437B-85D1-4FEA9A842165}" dt="2021-11-01T07:40:41.975" v="1969"/>
        <pc:sldMkLst>
          <pc:docMk/>
          <pc:sldMk cId="1844750851" sldId="743"/>
        </pc:sldMkLst>
      </pc:sldChg>
      <pc:sldChg chg="modSp add mod">
        <pc:chgData name="Nguyen Chi Son" userId="606856d02e9d83ac" providerId="LiveId" clId="{0561CFAE-45B4-437B-85D1-4FEA9A842165}" dt="2021-11-01T07:40:53.048" v="1972"/>
        <pc:sldMkLst>
          <pc:docMk/>
          <pc:sldMk cId="3063874512" sldId="743"/>
        </pc:sldMkLst>
        <pc:spChg chg="mod">
          <ac:chgData name="Nguyen Chi Son" userId="606856d02e9d83ac" providerId="LiveId" clId="{0561CFAE-45B4-437B-85D1-4FEA9A842165}" dt="2021-11-01T07:40:53.048" v="1972"/>
          <ac:spMkLst>
            <pc:docMk/>
            <pc:sldMk cId="3063874512" sldId="743"/>
            <ac:spMk id="2" creationId="{BA8A6260-CA4B-46A9-A06E-C71EE59E6992}"/>
          </ac:spMkLst>
        </pc:spChg>
      </pc:sldChg>
      <pc:sldChg chg="del">
        <pc:chgData name="Nguyen Chi Son" userId="606856d02e9d83ac" providerId="LiveId" clId="{0561CFAE-45B4-437B-85D1-4FEA9A842165}" dt="2021-11-01T07:41:38.136" v="1977" actId="47"/>
        <pc:sldMkLst>
          <pc:docMk/>
          <pc:sldMk cId="4213716247" sldId="744"/>
        </pc:sldMkLst>
      </pc:sldChg>
      <pc:sldChg chg="del">
        <pc:chgData name="Nguyen Chi Son" userId="606856d02e9d83ac" providerId="LiveId" clId="{0561CFAE-45B4-437B-85D1-4FEA9A842165}" dt="2021-11-01T07:41:38.136" v="1977" actId="47"/>
        <pc:sldMkLst>
          <pc:docMk/>
          <pc:sldMk cId="2379730907" sldId="745"/>
        </pc:sldMkLst>
      </pc:sldChg>
      <pc:sldChg chg="del">
        <pc:chgData name="Nguyen Chi Son" userId="606856d02e9d83ac" providerId="LiveId" clId="{0561CFAE-45B4-437B-85D1-4FEA9A842165}" dt="2021-11-01T07:41:38.136" v="1977" actId="47"/>
        <pc:sldMkLst>
          <pc:docMk/>
          <pc:sldMk cId="998579383" sldId="746"/>
        </pc:sldMkLst>
      </pc:sldChg>
      <pc:sldChg chg="del">
        <pc:chgData name="Nguyen Chi Son" userId="606856d02e9d83ac" providerId="LiveId" clId="{0561CFAE-45B4-437B-85D1-4FEA9A842165}" dt="2021-11-01T07:41:38.136" v="1977" actId="47"/>
        <pc:sldMkLst>
          <pc:docMk/>
          <pc:sldMk cId="3232506973" sldId="747"/>
        </pc:sldMkLst>
      </pc:sldChg>
      <pc:sldChg chg="del">
        <pc:chgData name="Nguyen Chi Son" userId="606856d02e9d83ac" providerId="LiveId" clId="{0561CFAE-45B4-437B-85D1-4FEA9A842165}" dt="2021-11-01T07:41:38.136" v="1977" actId="47"/>
        <pc:sldMkLst>
          <pc:docMk/>
          <pc:sldMk cId="2754773967" sldId="748"/>
        </pc:sldMkLst>
      </pc:sldChg>
      <pc:sldChg chg="addSp delSp modSp add mod modAnim">
        <pc:chgData name="Nguyen Chi Son" userId="606856d02e9d83ac" providerId="LiveId" clId="{0561CFAE-45B4-437B-85D1-4FEA9A842165}" dt="2021-11-01T07:41:47.717" v="1978"/>
        <pc:sldMkLst>
          <pc:docMk/>
          <pc:sldMk cId="1095701691" sldId="749"/>
        </pc:sldMkLst>
        <pc:spChg chg="mod">
          <ac:chgData name="Nguyen Chi Son" userId="606856d02e9d83ac" providerId="LiveId" clId="{0561CFAE-45B4-437B-85D1-4FEA9A842165}" dt="2021-11-01T06:29:31.281" v="882" actId="20577"/>
          <ac:spMkLst>
            <pc:docMk/>
            <pc:sldMk cId="1095701691" sldId="749"/>
            <ac:spMk id="2" creationId="{BA8A6260-CA4B-46A9-A06E-C71EE59E6992}"/>
          </ac:spMkLst>
        </pc:spChg>
        <pc:spChg chg="add mod">
          <ac:chgData name="Nguyen Chi Son" userId="606856d02e9d83ac" providerId="LiveId" clId="{0561CFAE-45B4-437B-85D1-4FEA9A842165}" dt="2021-11-01T06:32:47.122" v="1009" actId="1076"/>
          <ac:spMkLst>
            <pc:docMk/>
            <pc:sldMk cId="1095701691" sldId="749"/>
            <ac:spMk id="7" creationId="{5C9352D2-6069-45BE-BD88-B9174D617913}"/>
          </ac:spMkLst>
        </pc:spChg>
        <pc:spChg chg="add mod">
          <ac:chgData name="Nguyen Chi Son" userId="606856d02e9d83ac" providerId="LiveId" clId="{0561CFAE-45B4-437B-85D1-4FEA9A842165}" dt="2021-11-01T06:32:51.215" v="1010" actId="1076"/>
          <ac:spMkLst>
            <pc:docMk/>
            <pc:sldMk cId="1095701691" sldId="749"/>
            <ac:spMk id="8" creationId="{83FECA07-1307-4AF5-84A8-796AC60C9646}"/>
          </ac:spMkLst>
        </pc:spChg>
        <pc:spChg chg="add mod">
          <ac:chgData name="Nguyen Chi Son" userId="606856d02e9d83ac" providerId="LiveId" clId="{0561CFAE-45B4-437B-85D1-4FEA9A842165}" dt="2021-11-01T06:32:57.199" v="1011" actId="1076"/>
          <ac:spMkLst>
            <pc:docMk/>
            <pc:sldMk cId="1095701691" sldId="749"/>
            <ac:spMk id="9" creationId="{36AF8B24-8523-4828-BC77-AF468C5B786B}"/>
          </ac:spMkLst>
        </pc:spChg>
        <pc:spChg chg="add mod">
          <ac:chgData name="Nguyen Chi Son" userId="606856d02e9d83ac" providerId="LiveId" clId="{0561CFAE-45B4-437B-85D1-4FEA9A842165}" dt="2021-11-01T06:33:09.183" v="1014" actId="1076"/>
          <ac:spMkLst>
            <pc:docMk/>
            <pc:sldMk cId="1095701691" sldId="749"/>
            <ac:spMk id="10" creationId="{288CA8E3-FA89-4D0A-B501-D3EBC9B31654}"/>
          </ac:spMkLst>
        </pc:spChg>
        <pc:spChg chg="add mod">
          <ac:chgData name="Nguyen Chi Son" userId="606856d02e9d83ac" providerId="LiveId" clId="{0561CFAE-45B4-437B-85D1-4FEA9A842165}" dt="2021-11-01T06:33:05.746" v="1013" actId="1076"/>
          <ac:spMkLst>
            <pc:docMk/>
            <pc:sldMk cId="1095701691" sldId="749"/>
            <ac:spMk id="11" creationId="{A6CF7E33-B926-4F03-B268-FC0ED79F80E8}"/>
          </ac:spMkLst>
        </pc:spChg>
        <pc:spChg chg="add mod">
          <ac:chgData name="Nguyen Chi Son" userId="606856d02e9d83ac" providerId="LiveId" clId="{0561CFAE-45B4-437B-85D1-4FEA9A842165}" dt="2021-11-01T06:33:12.761" v="1015" actId="571"/>
          <ac:spMkLst>
            <pc:docMk/>
            <pc:sldMk cId="1095701691" sldId="749"/>
            <ac:spMk id="12" creationId="{B7C3F329-6183-47F8-9E34-A29E01BD7AD6}"/>
          </ac:spMkLst>
        </pc:spChg>
        <pc:spChg chg="add mod">
          <ac:chgData name="Nguyen Chi Son" userId="606856d02e9d83ac" providerId="LiveId" clId="{0561CFAE-45B4-437B-85D1-4FEA9A842165}" dt="2021-11-01T06:33:15.386" v="1017" actId="571"/>
          <ac:spMkLst>
            <pc:docMk/>
            <pc:sldMk cId="1095701691" sldId="749"/>
            <ac:spMk id="13" creationId="{AED2A221-1986-4545-B1C6-3AB636F49E9A}"/>
          </ac:spMkLst>
        </pc:spChg>
        <pc:spChg chg="add mod">
          <ac:chgData name="Nguyen Chi Son" userId="606856d02e9d83ac" providerId="LiveId" clId="{0561CFAE-45B4-437B-85D1-4FEA9A842165}" dt="2021-11-01T06:33:19.714" v="1018" actId="571"/>
          <ac:spMkLst>
            <pc:docMk/>
            <pc:sldMk cId="1095701691" sldId="749"/>
            <ac:spMk id="14" creationId="{7D1072B9-0662-429A-B028-9ABEBB00DC0D}"/>
          </ac:spMkLst>
        </pc:spChg>
        <pc:spChg chg="add mod">
          <ac:chgData name="Nguyen Chi Son" userId="606856d02e9d83ac" providerId="LiveId" clId="{0561CFAE-45B4-437B-85D1-4FEA9A842165}" dt="2021-11-01T06:33:24.027" v="1019" actId="571"/>
          <ac:spMkLst>
            <pc:docMk/>
            <pc:sldMk cId="1095701691" sldId="749"/>
            <ac:spMk id="15" creationId="{96B849F8-1363-4B72-A073-03C90D940559}"/>
          </ac:spMkLst>
        </pc:spChg>
        <pc:spChg chg="add mod">
          <ac:chgData name="Nguyen Chi Son" userId="606856d02e9d83ac" providerId="LiveId" clId="{0561CFAE-45B4-437B-85D1-4FEA9A842165}" dt="2021-11-01T06:34:03.619" v="1022" actId="14100"/>
          <ac:spMkLst>
            <pc:docMk/>
            <pc:sldMk cId="1095701691" sldId="749"/>
            <ac:spMk id="16" creationId="{2E6BBA9A-E473-45C8-A671-C0D8D93E6884}"/>
          </ac:spMkLst>
        </pc:spChg>
        <pc:spChg chg="add mod">
          <ac:chgData name="Nguyen Chi Son" userId="606856d02e9d83ac" providerId="LiveId" clId="{0561CFAE-45B4-437B-85D1-4FEA9A842165}" dt="2021-11-01T06:34:06.057" v="1023" actId="1076"/>
          <ac:spMkLst>
            <pc:docMk/>
            <pc:sldMk cId="1095701691" sldId="749"/>
            <ac:spMk id="17" creationId="{E8119A74-7D8B-487C-A596-1D2A467CB9FC}"/>
          </ac:spMkLst>
        </pc:spChg>
        <pc:picChg chg="add mod modCrop">
          <ac:chgData name="Nguyen Chi Son" userId="606856d02e9d83ac" providerId="LiveId" clId="{0561CFAE-45B4-437B-85D1-4FEA9A842165}" dt="2021-11-01T06:31:20.921" v="913" actId="1076"/>
          <ac:picMkLst>
            <pc:docMk/>
            <pc:sldMk cId="1095701691" sldId="749"/>
            <ac:picMk id="4" creationId="{B2E05DB5-3F20-4C00-8AF4-FA351B1B3EC7}"/>
          </ac:picMkLst>
        </pc:picChg>
        <pc:picChg chg="del">
          <ac:chgData name="Nguyen Chi Son" userId="606856d02e9d83ac" providerId="LiveId" clId="{0561CFAE-45B4-437B-85D1-4FEA9A842165}" dt="2021-11-01T06:29:37.327" v="884" actId="478"/>
          <ac:picMkLst>
            <pc:docMk/>
            <pc:sldMk cId="1095701691" sldId="749"/>
            <ac:picMk id="5" creationId="{EECB857D-87EA-4AA3-BCCC-8FFB2263A8DF}"/>
          </ac:picMkLst>
        </pc:picChg>
        <pc:picChg chg="del">
          <ac:chgData name="Nguyen Chi Son" userId="606856d02e9d83ac" providerId="LiveId" clId="{0561CFAE-45B4-437B-85D1-4FEA9A842165}" dt="2021-11-01T06:29:36.718" v="883" actId="478"/>
          <ac:picMkLst>
            <pc:docMk/>
            <pc:sldMk cId="1095701691" sldId="749"/>
            <ac:picMk id="1026" creationId="{BD052236-8C9C-4644-9B56-0A7A5EC523BE}"/>
          </ac:picMkLst>
        </pc:picChg>
      </pc:sldChg>
      <pc:sldChg chg="delSp modSp add del mod">
        <pc:chgData name="Nguyen Chi Son" userId="606856d02e9d83ac" providerId="LiveId" clId="{0561CFAE-45B4-437B-85D1-4FEA9A842165}" dt="2021-11-01T07:39:33.052" v="1961" actId="47"/>
        <pc:sldMkLst>
          <pc:docMk/>
          <pc:sldMk cId="440484621" sldId="750"/>
        </pc:sldMkLst>
        <pc:spChg chg="mod">
          <ac:chgData name="Nguyen Chi Son" userId="606856d02e9d83ac" providerId="LiveId" clId="{0561CFAE-45B4-437B-85D1-4FEA9A842165}" dt="2021-11-01T07:38:52.491" v="1956" actId="20577"/>
          <ac:spMkLst>
            <pc:docMk/>
            <pc:sldMk cId="440484621" sldId="750"/>
            <ac:spMk id="2" creationId="{BA8A6260-CA4B-46A9-A06E-C71EE59E6992}"/>
          </ac:spMkLst>
        </pc:spChg>
        <pc:picChg chg="del">
          <ac:chgData name="Nguyen Chi Son" userId="606856d02e9d83ac" providerId="LiveId" clId="{0561CFAE-45B4-437B-85D1-4FEA9A842165}" dt="2021-11-01T07:38:54.636" v="1958" actId="478"/>
          <ac:picMkLst>
            <pc:docMk/>
            <pc:sldMk cId="440484621" sldId="750"/>
            <ac:picMk id="5" creationId="{EECB857D-87EA-4AA3-BCCC-8FFB2263A8DF}"/>
          </ac:picMkLst>
        </pc:picChg>
        <pc:picChg chg="del">
          <ac:chgData name="Nguyen Chi Son" userId="606856d02e9d83ac" providerId="LiveId" clId="{0561CFAE-45B4-437B-85D1-4FEA9A842165}" dt="2021-11-01T07:38:54.183" v="1957" actId="478"/>
          <ac:picMkLst>
            <pc:docMk/>
            <pc:sldMk cId="440484621" sldId="750"/>
            <ac:picMk id="1026" creationId="{BD052236-8C9C-4644-9B56-0A7A5EC523BE}"/>
          </ac:picMkLst>
        </pc:picChg>
      </pc:sldChg>
      <pc:sldChg chg="modSp add mod">
        <pc:chgData name="Nguyen Chi Son" userId="606856d02e9d83ac" providerId="LiveId" clId="{0561CFAE-45B4-437B-85D1-4FEA9A842165}" dt="2021-11-01T07:40:54.786" v="1973"/>
        <pc:sldMkLst>
          <pc:docMk/>
          <pc:sldMk cId="1689561130" sldId="750"/>
        </pc:sldMkLst>
        <pc:spChg chg="mod">
          <ac:chgData name="Nguyen Chi Son" userId="606856d02e9d83ac" providerId="LiveId" clId="{0561CFAE-45B4-437B-85D1-4FEA9A842165}" dt="2021-11-01T07:40:54.786" v="1973"/>
          <ac:spMkLst>
            <pc:docMk/>
            <pc:sldMk cId="1689561130" sldId="750"/>
            <ac:spMk id="2" creationId="{BA8A6260-CA4B-46A9-A06E-C71EE59E6992}"/>
          </ac:spMkLst>
        </pc:spChg>
      </pc:sldChg>
      <pc:sldChg chg="modSp add del mod">
        <pc:chgData name="Nguyen Chi Son" userId="606856d02e9d83ac" providerId="LiveId" clId="{0561CFAE-45B4-437B-85D1-4FEA9A842165}" dt="2021-11-01T07:40:46.363" v="1970" actId="47"/>
        <pc:sldMkLst>
          <pc:docMk/>
          <pc:sldMk cId="3471225653" sldId="750"/>
        </pc:sldMkLst>
        <pc:spChg chg="mod">
          <ac:chgData name="Nguyen Chi Son" userId="606856d02e9d83ac" providerId="LiveId" clId="{0561CFAE-45B4-437B-85D1-4FEA9A842165}" dt="2021-11-01T07:40:10.487" v="1967"/>
          <ac:spMkLst>
            <pc:docMk/>
            <pc:sldMk cId="3471225653" sldId="750"/>
            <ac:spMk id="2" creationId="{BA8A6260-CA4B-46A9-A06E-C71EE59E6992}"/>
          </ac:spMkLst>
        </pc:spChg>
      </pc:sldChg>
      <pc:sldChg chg="add del">
        <pc:chgData name="Nguyen Chi Son" userId="606856d02e9d83ac" providerId="LiveId" clId="{0561CFAE-45B4-437B-85D1-4FEA9A842165}" dt="2021-11-01T07:40:41.975" v="1969"/>
        <pc:sldMkLst>
          <pc:docMk/>
          <pc:sldMk cId="582115828" sldId="751"/>
        </pc:sldMkLst>
      </pc:sldChg>
      <pc:sldChg chg="modSp add mod">
        <pc:chgData name="Nguyen Chi Son" userId="606856d02e9d83ac" providerId="LiveId" clId="{0561CFAE-45B4-437B-85D1-4FEA9A842165}" dt="2021-11-01T07:41:01.256" v="1976"/>
        <pc:sldMkLst>
          <pc:docMk/>
          <pc:sldMk cId="3471225653" sldId="751"/>
        </pc:sldMkLst>
        <pc:spChg chg="mod">
          <ac:chgData name="Nguyen Chi Son" userId="606856d02e9d83ac" providerId="LiveId" clId="{0561CFAE-45B4-437B-85D1-4FEA9A842165}" dt="2021-11-01T07:41:01.256" v="1976"/>
          <ac:spMkLst>
            <pc:docMk/>
            <pc:sldMk cId="3471225653" sldId="751"/>
            <ac:spMk id="2" creationId="{BA8A6260-CA4B-46A9-A06E-C71EE59E6992}"/>
          </ac:spMkLst>
        </pc:spChg>
      </pc:sldChg>
      <pc:sldChg chg="add del">
        <pc:chgData name="Nguyen Chi Son" userId="606856d02e9d83ac" providerId="LiveId" clId="{0561CFAE-45B4-437B-85D1-4FEA9A842165}" dt="2021-11-01T07:40:41.975" v="1969"/>
        <pc:sldMkLst>
          <pc:docMk/>
          <pc:sldMk cId="1525387830" sldId="752"/>
        </pc:sldMkLst>
      </pc:sldChg>
      <pc:sldChg chg="add del">
        <pc:chgData name="Nguyen Chi Son" userId="606856d02e9d83ac" providerId="LiveId" clId="{0561CFAE-45B4-437B-85D1-4FEA9A842165}" dt="2021-11-01T07:40:41.975" v="1969"/>
        <pc:sldMkLst>
          <pc:docMk/>
          <pc:sldMk cId="370600655" sldId="753"/>
        </pc:sldMkLst>
      </pc:sldChg>
      <pc:sldChg chg="add del">
        <pc:chgData name="Nguyen Chi Son" userId="606856d02e9d83ac" providerId="LiveId" clId="{0561CFAE-45B4-437B-85D1-4FEA9A842165}" dt="2021-11-01T07:40:41.975" v="1969"/>
        <pc:sldMkLst>
          <pc:docMk/>
          <pc:sldMk cId="415443085" sldId="754"/>
        </pc:sldMkLst>
      </pc:sldChg>
    </pc:docChg>
  </pc:docChgLst>
  <pc:docChgLst>
    <pc:chgData name="Nguyen Chi Son" userId="606856d02e9d83ac" providerId="LiveId" clId="{916513A4-9BC5-408E-A99A-C1D2755C5876}"/>
    <pc:docChg chg="undo redo custSel addSld delSld modSld">
      <pc:chgData name="Nguyen Chi Son" userId="606856d02e9d83ac" providerId="LiveId" clId="{916513A4-9BC5-408E-A99A-C1D2755C5876}" dt="2022-05-11T16:19:58.967" v="5613"/>
      <pc:docMkLst>
        <pc:docMk/>
      </pc:docMkLst>
      <pc:sldChg chg="modSp mod">
        <pc:chgData name="Nguyen Chi Son" userId="606856d02e9d83ac" providerId="LiveId" clId="{916513A4-9BC5-408E-A99A-C1D2755C5876}" dt="2022-05-11T12:21:44.151" v="80" actId="20577"/>
        <pc:sldMkLst>
          <pc:docMk/>
          <pc:sldMk cId="2922349590" sldId="256"/>
        </pc:sldMkLst>
        <pc:spChg chg="mod">
          <ac:chgData name="Nguyen Chi Son" userId="606856d02e9d83ac" providerId="LiveId" clId="{916513A4-9BC5-408E-A99A-C1D2755C5876}" dt="2022-05-11T12:21:44.151" v="80" actId="20577"/>
          <ac:spMkLst>
            <pc:docMk/>
            <pc:sldMk cId="2922349590" sldId="256"/>
            <ac:spMk id="136" creationId="{C574B640-0199-463F-87CA-8E3956B46E10}"/>
          </ac:spMkLst>
        </pc:spChg>
      </pc:sldChg>
      <pc:sldChg chg="modSp mod">
        <pc:chgData name="Nguyen Chi Son" userId="606856d02e9d83ac" providerId="LiveId" clId="{916513A4-9BC5-408E-A99A-C1D2755C5876}" dt="2022-05-11T14:37:32.138" v="351" actId="1036"/>
        <pc:sldMkLst>
          <pc:docMk/>
          <pc:sldMk cId="3319126272" sldId="622"/>
        </pc:sldMkLst>
        <pc:spChg chg="mod">
          <ac:chgData name="Nguyen Chi Son" userId="606856d02e9d83ac" providerId="LiveId" clId="{916513A4-9BC5-408E-A99A-C1D2755C5876}" dt="2022-05-11T14:37:23.321" v="333" actId="20577"/>
          <ac:spMkLst>
            <pc:docMk/>
            <pc:sldMk cId="3319126272" sldId="622"/>
            <ac:spMk id="2" creationId="{DAF08EC2-5D0D-48D9-855C-A59C0E5ED55B}"/>
          </ac:spMkLst>
        </pc:spChg>
        <pc:spChg chg="mod">
          <ac:chgData name="Nguyen Chi Son" userId="606856d02e9d83ac" providerId="LiveId" clId="{916513A4-9BC5-408E-A99A-C1D2755C5876}" dt="2022-05-11T14:37:32.138" v="351" actId="1036"/>
          <ac:spMkLst>
            <pc:docMk/>
            <pc:sldMk cId="3319126272" sldId="622"/>
            <ac:spMk id="3" creationId="{8CD51C9F-FCB0-4185-93E6-835FC05E1B10}"/>
          </ac:spMkLst>
        </pc:spChg>
      </pc:sldChg>
      <pc:sldChg chg="modSp mod">
        <pc:chgData name="Nguyen Chi Son" userId="606856d02e9d83ac" providerId="LiveId" clId="{916513A4-9BC5-408E-A99A-C1D2755C5876}" dt="2022-05-11T12:21:54.369" v="105" actId="20577"/>
        <pc:sldMkLst>
          <pc:docMk/>
          <pc:sldMk cId="1033004166" sldId="675"/>
        </pc:sldMkLst>
        <pc:spChg chg="mod">
          <ac:chgData name="Nguyen Chi Son" userId="606856d02e9d83ac" providerId="LiveId" clId="{916513A4-9BC5-408E-A99A-C1D2755C5876}" dt="2022-05-11T12:21:54.369" v="105" actId="20577"/>
          <ac:spMkLst>
            <pc:docMk/>
            <pc:sldMk cId="1033004166" sldId="675"/>
            <ac:spMk id="2" creationId="{DAF08EC2-5D0D-48D9-855C-A59C0E5ED55B}"/>
          </ac:spMkLst>
        </pc:spChg>
      </pc:sldChg>
      <pc:sldChg chg="del">
        <pc:chgData name="Nguyen Chi Son" userId="606856d02e9d83ac" providerId="LiveId" clId="{916513A4-9BC5-408E-A99A-C1D2755C5876}" dt="2022-05-11T15:12:26.403" v="2755" actId="47"/>
        <pc:sldMkLst>
          <pc:docMk/>
          <pc:sldMk cId="3436966872" sldId="751"/>
        </pc:sldMkLst>
      </pc:sldChg>
      <pc:sldChg chg="del">
        <pc:chgData name="Nguyen Chi Son" userId="606856d02e9d83ac" providerId="LiveId" clId="{916513A4-9BC5-408E-A99A-C1D2755C5876}" dt="2022-05-11T14:37:16.447" v="254" actId="47"/>
        <pc:sldMkLst>
          <pc:docMk/>
          <pc:sldMk cId="2195649593" sldId="767"/>
        </pc:sldMkLst>
      </pc:sldChg>
      <pc:sldChg chg="del">
        <pc:chgData name="Nguyen Chi Son" userId="606856d02e9d83ac" providerId="LiveId" clId="{916513A4-9BC5-408E-A99A-C1D2755C5876}" dt="2022-05-11T15:12:26.403" v="2755" actId="47"/>
        <pc:sldMkLst>
          <pc:docMk/>
          <pc:sldMk cId="2246994220" sldId="777"/>
        </pc:sldMkLst>
      </pc:sldChg>
      <pc:sldChg chg="del">
        <pc:chgData name="Nguyen Chi Son" userId="606856d02e9d83ac" providerId="LiveId" clId="{916513A4-9BC5-408E-A99A-C1D2755C5876}" dt="2022-05-11T15:12:26.403" v="2755" actId="47"/>
        <pc:sldMkLst>
          <pc:docMk/>
          <pc:sldMk cId="355541719" sldId="780"/>
        </pc:sldMkLst>
      </pc:sldChg>
      <pc:sldChg chg="addSp delSp modSp mod">
        <pc:chgData name="Nguyen Chi Son" userId="606856d02e9d83ac" providerId="LiveId" clId="{916513A4-9BC5-408E-A99A-C1D2755C5876}" dt="2022-05-11T14:50:18.768" v="1327" actId="207"/>
        <pc:sldMkLst>
          <pc:docMk/>
          <pc:sldMk cId="1219282801" sldId="781"/>
        </pc:sldMkLst>
        <pc:spChg chg="mod">
          <ac:chgData name="Nguyen Chi Son" userId="606856d02e9d83ac" providerId="LiveId" clId="{916513A4-9BC5-408E-A99A-C1D2755C5876}" dt="2022-05-11T14:20:26.503" v="246" actId="20577"/>
          <ac:spMkLst>
            <pc:docMk/>
            <pc:sldMk cId="1219282801" sldId="781"/>
            <ac:spMk id="2" creationId="{BA8A6260-CA4B-46A9-A06E-C71EE59E6992}"/>
          </ac:spMkLst>
        </pc:spChg>
        <pc:spChg chg="add mod">
          <ac:chgData name="Nguyen Chi Son" userId="606856d02e9d83ac" providerId="LiveId" clId="{916513A4-9BC5-408E-A99A-C1D2755C5876}" dt="2022-05-11T14:50:18.768" v="1327" actId="207"/>
          <ac:spMkLst>
            <pc:docMk/>
            <pc:sldMk cId="1219282801" sldId="781"/>
            <ac:spMk id="8" creationId="{0E6B7F0D-8DC3-6440-682C-DE2D3DCCCDA8}"/>
          </ac:spMkLst>
        </pc:spChg>
        <pc:spChg chg="del">
          <ac:chgData name="Nguyen Chi Son" userId="606856d02e9d83ac" providerId="LiveId" clId="{916513A4-9BC5-408E-A99A-C1D2755C5876}" dt="2022-05-11T12:22:01.822" v="108" actId="478"/>
          <ac:spMkLst>
            <pc:docMk/>
            <pc:sldMk cId="1219282801" sldId="781"/>
            <ac:spMk id="10" creationId="{3FD708EC-228F-67F0-E1BD-F5A363328896}"/>
          </ac:spMkLst>
        </pc:spChg>
        <pc:spChg chg="del">
          <ac:chgData name="Nguyen Chi Son" userId="606856d02e9d83ac" providerId="LiveId" clId="{916513A4-9BC5-408E-A99A-C1D2755C5876}" dt="2022-05-11T12:21:59.213" v="107" actId="478"/>
          <ac:spMkLst>
            <pc:docMk/>
            <pc:sldMk cId="1219282801" sldId="781"/>
            <ac:spMk id="13" creationId="{6D13369A-D3BB-A532-C67C-F125BCF9463E}"/>
          </ac:spMkLst>
        </pc:spChg>
        <pc:picChg chg="del">
          <ac:chgData name="Nguyen Chi Son" userId="606856d02e9d83ac" providerId="LiveId" clId="{916513A4-9BC5-408E-A99A-C1D2755C5876}" dt="2022-05-11T12:21:57.307" v="106" actId="478"/>
          <ac:picMkLst>
            <pc:docMk/>
            <pc:sldMk cId="1219282801" sldId="781"/>
            <ac:picMk id="4" creationId="{0D0CC154-EC5F-1F05-1351-D77440F3D464}"/>
          </ac:picMkLst>
        </pc:picChg>
        <pc:picChg chg="add mod">
          <ac:chgData name="Nguyen Chi Son" userId="606856d02e9d83ac" providerId="LiveId" clId="{916513A4-9BC5-408E-A99A-C1D2755C5876}" dt="2022-05-11T14:49:27.342" v="1089" actId="1076"/>
          <ac:picMkLst>
            <pc:docMk/>
            <pc:sldMk cId="1219282801" sldId="781"/>
            <ac:picMk id="5" creationId="{0592B63E-9849-8BA3-DBA6-9BF015BA2531}"/>
          </ac:picMkLst>
        </pc:picChg>
      </pc:sldChg>
      <pc:sldChg chg="addSp delSp modSp mod delAnim modAnim">
        <pc:chgData name="Nguyen Chi Son" userId="606856d02e9d83ac" providerId="LiveId" clId="{916513A4-9BC5-408E-A99A-C1D2755C5876}" dt="2022-05-11T16:16:51.795" v="5564"/>
        <pc:sldMkLst>
          <pc:docMk/>
          <pc:sldMk cId="3014091475" sldId="782"/>
        </pc:sldMkLst>
        <pc:spChg chg="mod">
          <ac:chgData name="Nguyen Chi Son" userId="606856d02e9d83ac" providerId="LiveId" clId="{916513A4-9BC5-408E-A99A-C1D2755C5876}" dt="2022-05-11T14:41:28.867" v="660" actId="20577"/>
          <ac:spMkLst>
            <pc:docMk/>
            <pc:sldMk cId="3014091475" sldId="782"/>
            <ac:spMk id="2" creationId="{BA8A6260-CA4B-46A9-A06E-C71EE59E6992}"/>
          </ac:spMkLst>
        </pc:spChg>
        <pc:spChg chg="del">
          <ac:chgData name="Nguyen Chi Son" userId="606856d02e9d83ac" providerId="LiveId" clId="{916513A4-9BC5-408E-A99A-C1D2755C5876}" dt="2022-05-11T14:38:05.131" v="355" actId="478"/>
          <ac:spMkLst>
            <pc:docMk/>
            <pc:sldMk cId="3014091475" sldId="782"/>
            <ac:spMk id="17" creationId="{DD6A3664-3EFB-DC6D-E871-D68ECF6B19F8}"/>
          </ac:spMkLst>
        </pc:spChg>
        <pc:spChg chg="del">
          <ac:chgData name="Nguyen Chi Son" userId="606856d02e9d83ac" providerId="LiveId" clId="{916513A4-9BC5-408E-A99A-C1D2755C5876}" dt="2022-05-11T14:38:05.131" v="355" actId="478"/>
          <ac:spMkLst>
            <pc:docMk/>
            <pc:sldMk cId="3014091475" sldId="782"/>
            <ac:spMk id="20" creationId="{9B0F4213-A693-8626-AAD1-8380A42E4638}"/>
          </ac:spMkLst>
        </pc:spChg>
        <pc:spChg chg="del">
          <ac:chgData name="Nguyen Chi Son" userId="606856d02e9d83ac" providerId="LiveId" clId="{916513A4-9BC5-408E-A99A-C1D2755C5876}" dt="2022-05-11T14:38:05.131" v="355" actId="478"/>
          <ac:spMkLst>
            <pc:docMk/>
            <pc:sldMk cId="3014091475" sldId="782"/>
            <ac:spMk id="22" creationId="{6DABCBD1-D8E4-E9DB-FF2E-1962493F31BA}"/>
          </ac:spMkLst>
        </pc:spChg>
        <pc:spChg chg="del">
          <ac:chgData name="Nguyen Chi Son" userId="606856d02e9d83ac" providerId="LiveId" clId="{916513A4-9BC5-408E-A99A-C1D2755C5876}" dt="2022-05-11T14:38:01.321" v="352" actId="478"/>
          <ac:spMkLst>
            <pc:docMk/>
            <pc:sldMk cId="3014091475" sldId="782"/>
            <ac:spMk id="43" creationId="{30959D94-1C64-4FE0-F240-96090DB7A422}"/>
          </ac:spMkLst>
        </pc:spChg>
        <pc:spChg chg="add del">
          <ac:chgData name="Nguyen Chi Son" userId="606856d02e9d83ac" providerId="LiveId" clId="{916513A4-9BC5-408E-A99A-C1D2755C5876}" dt="2022-05-11T14:45:27.975" v="662" actId="22"/>
          <ac:spMkLst>
            <pc:docMk/>
            <pc:sldMk cId="3014091475" sldId="782"/>
            <ac:spMk id="45" creationId="{447F49E2-89FA-B087-7A46-55F30A24E671}"/>
          </ac:spMkLst>
        </pc:spChg>
        <pc:spChg chg="add mod">
          <ac:chgData name="Nguyen Chi Son" userId="606856d02e9d83ac" providerId="LiveId" clId="{916513A4-9BC5-408E-A99A-C1D2755C5876}" dt="2022-05-11T15:02:03.893" v="1842" actId="1076"/>
          <ac:spMkLst>
            <pc:docMk/>
            <pc:sldMk cId="3014091475" sldId="782"/>
            <ac:spMk id="47" creationId="{CA7A4C33-9228-BAF6-4BE4-7733730B532B}"/>
          </ac:spMkLst>
        </pc:spChg>
        <pc:spChg chg="add mod">
          <ac:chgData name="Nguyen Chi Son" userId="606856d02e9d83ac" providerId="LiveId" clId="{916513A4-9BC5-408E-A99A-C1D2755C5876}" dt="2022-05-11T14:56:37.743" v="1419" actId="1036"/>
          <ac:spMkLst>
            <pc:docMk/>
            <pc:sldMk cId="3014091475" sldId="782"/>
            <ac:spMk id="48" creationId="{88FC5F50-E041-6F8C-60D2-479F42C0060F}"/>
          </ac:spMkLst>
        </pc:spChg>
        <pc:spChg chg="del">
          <ac:chgData name="Nguyen Chi Son" userId="606856d02e9d83ac" providerId="LiveId" clId="{916513A4-9BC5-408E-A99A-C1D2755C5876}" dt="2022-05-11T14:38:01.321" v="352" actId="478"/>
          <ac:spMkLst>
            <pc:docMk/>
            <pc:sldMk cId="3014091475" sldId="782"/>
            <ac:spMk id="49" creationId="{23A2A7FC-0198-5EE4-EB7A-892A646DCC5A}"/>
          </ac:spMkLst>
        </pc:spChg>
        <pc:spChg chg="del">
          <ac:chgData name="Nguyen Chi Son" userId="606856d02e9d83ac" providerId="LiveId" clId="{916513A4-9BC5-408E-A99A-C1D2755C5876}" dt="2022-05-11T14:38:01.321" v="352" actId="478"/>
          <ac:spMkLst>
            <pc:docMk/>
            <pc:sldMk cId="3014091475" sldId="782"/>
            <ac:spMk id="50" creationId="{4DAEA2B5-667A-067D-998F-144CC0BD2572}"/>
          </ac:spMkLst>
        </pc:spChg>
        <pc:spChg chg="add mod">
          <ac:chgData name="Nguyen Chi Son" userId="606856d02e9d83ac" providerId="LiveId" clId="{916513A4-9BC5-408E-A99A-C1D2755C5876}" dt="2022-05-11T14:56:37.743" v="1419" actId="1036"/>
          <ac:spMkLst>
            <pc:docMk/>
            <pc:sldMk cId="3014091475" sldId="782"/>
            <ac:spMk id="51" creationId="{2222C6C7-207F-B46B-6F8E-AFCD98DB399D}"/>
          </ac:spMkLst>
        </pc:spChg>
        <pc:spChg chg="del">
          <ac:chgData name="Nguyen Chi Son" userId="606856d02e9d83ac" providerId="LiveId" clId="{916513A4-9BC5-408E-A99A-C1D2755C5876}" dt="2022-05-11T14:38:01.321" v="352" actId="478"/>
          <ac:spMkLst>
            <pc:docMk/>
            <pc:sldMk cId="3014091475" sldId="782"/>
            <ac:spMk id="55" creationId="{3629CAFF-95F2-4CA3-5E71-7405E923B84E}"/>
          </ac:spMkLst>
        </pc:spChg>
        <pc:spChg chg="del">
          <ac:chgData name="Nguyen Chi Son" userId="606856d02e9d83ac" providerId="LiveId" clId="{916513A4-9BC5-408E-A99A-C1D2755C5876}" dt="2022-05-11T14:38:01.321" v="352" actId="478"/>
          <ac:spMkLst>
            <pc:docMk/>
            <pc:sldMk cId="3014091475" sldId="782"/>
            <ac:spMk id="62" creationId="{0C86A3D7-D580-F11C-4B36-EEEBB92CA6FA}"/>
          </ac:spMkLst>
        </pc:spChg>
        <pc:spChg chg="del">
          <ac:chgData name="Nguyen Chi Son" userId="606856d02e9d83ac" providerId="LiveId" clId="{916513A4-9BC5-408E-A99A-C1D2755C5876}" dt="2022-05-11T14:38:02.378" v="353" actId="478"/>
          <ac:spMkLst>
            <pc:docMk/>
            <pc:sldMk cId="3014091475" sldId="782"/>
            <ac:spMk id="63" creationId="{D9157F3B-5F4D-3D54-ECB5-55D9CF18E027}"/>
          </ac:spMkLst>
        </pc:spChg>
        <pc:spChg chg="del">
          <ac:chgData name="Nguyen Chi Son" userId="606856d02e9d83ac" providerId="LiveId" clId="{916513A4-9BC5-408E-A99A-C1D2755C5876}" dt="2022-05-11T14:38:01.321" v="352" actId="478"/>
          <ac:spMkLst>
            <pc:docMk/>
            <pc:sldMk cId="3014091475" sldId="782"/>
            <ac:spMk id="68" creationId="{188E8E03-6B15-9ADA-E61D-CE2DDA95D8CA}"/>
          </ac:spMkLst>
        </pc:spChg>
        <pc:spChg chg="del">
          <ac:chgData name="Nguyen Chi Son" userId="606856d02e9d83ac" providerId="LiveId" clId="{916513A4-9BC5-408E-A99A-C1D2755C5876}" dt="2022-05-11T14:38:01.321" v="352" actId="478"/>
          <ac:spMkLst>
            <pc:docMk/>
            <pc:sldMk cId="3014091475" sldId="782"/>
            <ac:spMk id="69" creationId="{047438EB-A924-2E1D-BD61-339D8EB80914}"/>
          </ac:spMkLst>
        </pc:spChg>
        <pc:spChg chg="del">
          <ac:chgData name="Nguyen Chi Son" userId="606856d02e9d83ac" providerId="LiveId" clId="{916513A4-9BC5-408E-A99A-C1D2755C5876}" dt="2022-05-11T14:38:01.321" v="352" actId="478"/>
          <ac:spMkLst>
            <pc:docMk/>
            <pc:sldMk cId="3014091475" sldId="782"/>
            <ac:spMk id="70" creationId="{AD70CB73-8470-44CF-1903-5F541248F943}"/>
          </ac:spMkLst>
        </pc:spChg>
        <pc:spChg chg="del">
          <ac:chgData name="Nguyen Chi Son" userId="606856d02e9d83ac" providerId="LiveId" clId="{916513A4-9BC5-408E-A99A-C1D2755C5876}" dt="2022-05-11T14:38:01.321" v="352" actId="478"/>
          <ac:spMkLst>
            <pc:docMk/>
            <pc:sldMk cId="3014091475" sldId="782"/>
            <ac:spMk id="71" creationId="{549847DD-8D27-F63E-450B-360CBD829838}"/>
          </ac:spMkLst>
        </pc:spChg>
        <pc:spChg chg="del">
          <ac:chgData name="Nguyen Chi Son" userId="606856d02e9d83ac" providerId="LiveId" clId="{916513A4-9BC5-408E-A99A-C1D2755C5876}" dt="2022-05-11T14:38:01.321" v="352" actId="478"/>
          <ac:spMkLst>
            <pc:docMk/>
            <pc:sldMk cId="3014091475" sldId="782"/>
            <ac:spMk id="73" creationId="{2288ADC7-5FA5-7EFD-B338-868D94ABF76E}"/>
          </ac:spMkLst>
        </pc:spChg>
        <pc:spChg chg="del">
          <ac:chgData name="Nguyen Chi Son" userId="606856d02e9d83ac" providerId="LiveId" clId="{916513A4-9BC5-408E-A99A-C1D2755C5876}" dt="2022-05-11T14:38:01.321" v="352" actId="478"/>
          <ac:spMkLst>
            <pc:docMk/>
            <pc:sldMk cId="3014091475" sldId="782"/>
            <ac:spMk id="74" creationId="{2692E08D-EEE2-6258-26DB-59C50BAA79E7}"/>
          </ac:spMkLst>
        </pc:spChg>
        <pc:spChg chg="del">
          <ac:chgData name="Nguyen Chi Son" userId="606856d02e9d83ac" providerId="LiveId" clId="{916513A4-9BC5-408E-A99A-C1D2755C5876}" dt="2022-05-11T14:38:01.321" v="352" actId="478"/>
          <ac:spMkLst>
            <pc:docMk/>
            <pc:sldMk cId="3014091475" sldId="782"/>
            <ac:spMk id="75" creationId="{8CE3ADDC-4FD2-9C68-B67A-9F9C28FEE4EF}"/>
          </ac:spMkLst>
        </pc:spChg>
        <pc:spChg chg="del">
          <ac:chgData name="Nguyen Chi Son" userId="606856d02e9d83ac" providerId="LiveId" clId="{916513A4-9BC5-408E-A99A-C1D2755C5876}" dt="2022-05-11T14:38:01.321" v="352" actId="478"/>
          <ac:spMkLst>
            <pc:docMk/>
            <pc:sldMk cId="3014091475" sldId="782"/>
            <ac:spMk id="76" creationId="{F854DA7E-CEDD-FC4E-1A85-7DCE208F5131}"/>
          </ac:spMkLst>
        </pc:spChg>
        <pc:spChg chg="del">
          <ac:chgData name="Nguyen Chi Son" userId="606856d02e9d83ac" providerId="LiveId" clId="{916513A4-9BC5-408E-A99A-C1D2755C5876}" dt="2022-05-11T14:38:01.321" v="352" actId="478"/>
          <ac:spMkLst>
            <pc:docMk/>
            <pc:sldMk cId="3014091475" sldId="782"/>
            <ac:spMk id="77" creationId="{61CF6EE7-143F-A3BB-CD7B-B15C36DA4F5C}"/>
          </ac:spMkLst>
        </pc:spChg>
        <pc:spChg chg="del">
          <ac:chgData name="Nguyen Chi Son" userId="606856d02e9d83ac" providerId="LiveId" clId="{916513A4-9BC5-408E-A99A-C1D2755C5876}" dt="2022-05-11T14:38:01.321" v="352" actId="478"/>
          <ac:spMkLst>
            <pc:docMk/>
            <pc:sldMk cId="3014091475" sldId="782"/>
            <ac:spMk id="78" creationId="{231CAF42-FB8B-FC5E-2EB5-5418304BCDBE}"/>
          </ac:spMkLst>
        </pc:spChg>
        <pc:spChg chg="del">
          <ac:chgData name="Nguyen Chi Son" userId="606856d02e9d83ac" providerId="LiveId" clId="{916513A4-9BC5-408E-A99A-C1D2755C5876}" dt="2022-05-11T14:38:01.321" v="352" actId="478"/>
          <ac:spMkLst>
            <pc:docMk/>
            <pc:sldMk cId="3014091475" sldId="782"/>
            <ac:spMk id="79" creationId="{1F74FA10-7665-04AD-65BA-8F23FB886012}"/>
          </ac:spMkLst>
        </pc:spChg>
        <pc:spChg chg="del">
          <ac:chgData name="Nguyen Chi Son" userId="606856d02e9d83ac" providerId="LiveId" clId="{916513A4-9BC5-408E-A99A-C1D2755C5876}" dt="2022-05-11T14:38:01.321" v="352" actId="478"/>
          <ac:spMkLst>
            <pc:docMk/>
            <pc:sldMk cId="3014091475" sldId="782"/>
            <ac:spMk id="80" creationId="{6E8F6998-4AD4-54A5-1FDB-1E79911D7C4D}"/>
          </ac:spMkLst>
        </pc:spChg>
        <pc:spChg chg="del">
          <ac:chgData name="Nguyen Chi Son" userId="606856d02e9d83ac" providerId="LiveId" clId="{916513A4-9BC5-408E-A99A-C1D2755C5876}" dt="2022-05-11T14:38:01.321" v="352" actId="478"/>
          <ac:spMkLst>
            <pc:docMk/>
            <pc:sldMk cId="3014091475" sldId="782"/>
            <ac:spMk id="81" creationId="{399D99A2-1ADD-2225-F7C6-F6AB8EC06C22}"/>
          </ac:spMkLst>
        </pc:spChg>
        <pc:spChg chg="del">
          <ac:chgData name="Nguyen Chi Son" userId="606856d02e9d83ac" providerId="LiveId" clId="{916513A4-9BC5-408E-A99A-C1D2755C5876}" dt="2022-05-11T14:38:01.321" v="352" actId="478"/>
          <ac:spMkLst>
            <pc:docMk/>
            <pc:sldMk cId="3014091475" sldId="782"/>
            <ac:spMk id="82" creationId="{5B4C56C9-E8C4-BAFF-702F-DBB5CAB449DD}"/>
          </ac:spMkLst>
        </pc:spChg>
        <pc:spChg chg="del">
          <ac:chgData name="Nguyen Chi Son" userId="606856d02e9d83ac" providerId="LiveId" clId="{916513A4-9BC5-408E-A99A-C1D2755C5876}" dt="2022-05-11T14:38:01.321" v="352" actId="478"/>
          <ac:spMkLst>
            <pc:docMk/>
            <pc:sldMk cId="3014091475" sldId="782"/>
            <ac:spMk id="83" creationId="{57A84E4B-E8DD-0AF7-74F9-2D4B5F6DDEA9}"/>
          </ac:spMkLst>
        </pc:spChg>
        <pc:spChg chg="add mod">
          <ac:chgData name="Nguyen Chi Son" userId="606856d02e9d83ac" providerId="LiveId" clId="{916513A4-9BC5-408E-A99A-C1D2755C5876}" dt="2022-05-11T15:02:19.172" v="1849" actId="1076"/>
          <ac:spMkLst>
            <pc:docMk/>
            <pc:sldMk cId="3014091475" sldId="782"/>
            <ac:spMk id="85" creationId="{1C5A37DA-8B74-7973-27CF-2E2B1A77CA86}"/>
          </ac:spMkLst>
        </pc:spChg>
        <pc:graphicFrameChg chg="add mod">
          <ac:chgData name="Nguyen Chi Son" userId="606856d02e9d83ac" providerId="LiveId" clId="{916513A4-9BC5-408E-A99A-C1D2755C5876}" dt="2022-05-11T15:02:02.005" v="1841" actId="1076"/>
          <ac:graphicFrameMkLst>
            <pc:docMk/>
            <pc:sldMk cId="3014091475" sldId="782"/>
            <ac:graphicFrameMk id="46" creationId="{62F4B5E8-56ED-9C62-C7EB-354F7F34B5D5}"/>
          </ac:graphicFrameMkLst>
        </pc:graphicFrameChg>
        <pc:graphicFrameChg chg="add del mod">
          <ac:chgData name="Nguyen Chi Son" userId="606856d02e9d83ac" providerId="LiveId" clId="{916513A4-9BC5-408E-A99A-C1D2755C5876}" dt="2022-05-11T14:57:06.250" v="1427" actId="478"/>
          <ac:graphicFrameMkLst>
            <pc:docMk/>
            <pc:sldMk cId="3014091475" sldId="782"/>
            <ac:graphicFrameMk id="60" creationId="{C5CFD579-1FA9-DE78-ADB2-1EC47B640A28}"/>
          </ac:graphicFrameMkLst>
        </pc:graphicFrameChg>
        <pc:graphicFrameChg chg="add mod">
          <ac:chgData name="Nguyen Chi Son" userId="606856d02e9d83ac" providerId="LiveId" clId="{916513A4-9BC5-408E-A99A-C1D2755C5876}" dt="2022-05-11T14:57:26.124" v="1435"/>
          <ac:graphicFrameMkLst>
            <pc:docMk/>
            <pc:sldMk cId="3014091475" sldId="782"/>
            <ac:graphicFrameMk id="61" creationId="{56EB8657-9CD5-847F-8E70-C6C315E80717}"/>
          </ac:graphicFrameMkLst>
        </pc:graphicFrameChg>
        <pc:graphicFrameChg chg="add mod">
          <ac:chgData name="Nguyen Chi Son" userId="606856d02e9d83ac" providerId="LiveId" clId="{916513A4-9BC5-408E-A99A-C1D2755C5876}" dt="2022-05-11T14:57:46.011" v="1442"/>
          <ac:graphicFrameMkLst>
            <pc:docMk/>
            <pc:sldMk cId="3014091475" sldId="782"/>
            <ac:graphicFrameMk id="66" creationId="{A5CC81F8-CAA6-BC66-2735-2F10CDC09565}"/>
          </ac:graphicFrameMkLst>
        </pc:graphicFrameChg>
        <pc:graphicFrameChg chg="add mod">
          <ac:chgData name="Nguyen Chi Son" userId="606856d02e9d83ac" providerId="LiveId" clId="{916513A4-9BC5-408E-A99A-C1D2755C5876}" dt="2022-05-11T14:57:54.677" v="1450" actId="1035"/>
          <ac:graphicFrameMkLst>
            <pc:docMk/>
            <pc:sldMk cId="3014091475" sldId="782"/>
            <ac:graphicFrameMk id="67" creationId="{3241853B-836D-6B83-E662-6BAF7CA7C3A2}"/>
          </ac:graphicFrameMkLst>
        </pc:graphicFrameChg>
        <pc:graphicFrameChg chg="add mod">
          <ac:chgData name="Nguyen Chi Son" userId="606856d02e9d83ac" providerId="LiveId" clId="{916513A4-9BC5-408E-A99A-C1D2755C5876}" dt="2022-05-11T14:58:00.401" v="1452" actId="1076"/>
          <ac:graphicFrameMkLst>
            <pc:docMk/>
            <pc:sldMk cId="3014091475" sldId="782"/>
            <ac:graphicFrameMk id="72" creationId="{71A6F33E-9617-60DB-119A-9DC5DB323029}"/>
          </ac:graphicFrameMkLst>
        </pc:graphicFrameChg>
        <pc:graphicFrameChg chg="add mod">
          <ac:chgData name="Nguyen Chi Son" userId="606856d02e9d83ac" providerId="LiveId" clId="{916513A4-9BC5-408E-A99A-C1D2755C5876}" dt="2022-05-11T15:02:24.941" v="1851" actId="1076"/>
          <ac:graphicFrameMkLst>
            <pc:docMk/>
            <pc:sldMk cId="3014091475" sldId="782"/>
            <ac:graphicFrameMk id="86" creationId="{6F6F2722-1A8E-4A23-16C5-72609681B09A}"/>
          </ac:graphicFrameMkLst>
        </pc:graphicFrameChg>
        <pc:picChg chg="del">
          <ac:chgData name="Nguyen Chi Son" userId="606856d02e9d83ac" providerId="LiveId" clId="{916513A4-9BC5-408E-A99A-C1D2755C5876}" dt="2022-05-11T14:38:03.604" v="354" actId="478"/>
          <ac:picMkLst>
            <pc:docMk/>
            <pc:sldMk cId="3014091475" sldId="782"/>
            <ac:picMk id="4" creationId="{5026E324-DFDD-0C76-FA74-87FE9448A3E6}"/>
          </ac:picMkLst>
        </pc:picChg>
        <pc:picChg chg="add mod ord modCrop">
          <ac:chgData name="Nguyen Chi Son" userId="606856d02e9d83ac" providerId="LiveId" clId="{916513A4-9BC5-408E-A99A-C1D2755C5876}" dt="2022-05-11T14:56:37.743" v="1419" actId="1036"/>
          <ac:picMkLst>
            <pc:docMk/>
            <pc:sldMk cId="3014091475" sldId="782"/>
            <ac:picMk id="10" creationId="{E202671F-329B-ADDF-39B4-6E245DA6A618}"/>
          </ac:picMkLst>
        </pc:picChg>
        <pc:picChg chg="add mod">
          <ac:chgData name="Nguyen Chi Son" userId="606856d02e9d83ac" providerId="LiveId" clId="{916513A4-9BC5-408E-A99A-C1D2755C5876}" dt="2022-05-11T15:02:10.772" v="1845" actId="1076"/>
          <ac:picMkLst>
            <pc:docMk/>
            <pc:sldMk cId="3014091475" sldId="782"/>
            <ac:picMk id="13" creationId="{E9CF7430-EE57-D53E-AA67-93715862C13C}"/>
          </ac:picMkLst>
        </pc:picChg>
        <pc:picChg chg="add mod">
          <ac:chgData name="Nguyen Chi Son" userId="606856d02e9d83ac" providerId="LiveId" clId="{916513A4-9BC5-408E-A99A-C1D2755C5876}" dt="2022-05-11T14:56:37.743" v="1419" actId="1036"/>
          <ac:picMkLst>
            <pc:docMk/>
            <pc:sldMk cId="3014091475" sldId="782"/>
            <ac:picMk id="56" creationId="{D35BFB4F-64CC-3BC2-AE7F-57B0DBD8B52D}"/>
          </ac:picMkLst>
        </pc:picChg>
        <pc:cxnChg chg="del mod">
          <ac:chgData name="Nguyen Chi Son" userId="606856d02e9d83ac" providerId="LiveId" clId="{916513A4-9BC5-408E-A99A-C1D2755C5876}" dt="2022-05-11T14:38:01.321" v="352" actId="478"/>
          <ac:cxnSpMkLst>
            <pc:docMk/>
            <pc:sldMk cId="3014091475" sldId="782"/>
            <ac:cxnSpMk id="6" creationId="{6D96FC0C-3DE0-5605-7B20-826EE790606C}"/>
          </ac:cxnSpMkLst>
        </pc:cxnChg>
        <pc:cxnChg chg="add mod">
          <ac:chgData name="Nguyen Chi Son" userId="606856d02e9d83ac" providerId="LiveId" clId="{916513A4-9BC5-408E-A99A-C1D2755C5876}" dt="2022-05-11T14:56:37.743" v="1419" actId="1036"/>
          <ac:cxnSpMkLst>
            <pc:docMk/>
            <pc:sldMk cId="3014091475" sldId="782"/>
            <ac:cxnSpMk id="7" creationId="{DAB96294-EDD6-6608-83B2-62662B150E08}"/>
          </ac:cxnSpMkLst>
        </pc:cxnChg>
        <pc:cxnChg chg="del">
          <ac:chgData name="Nguyen Chi Son" userId="606856d02e9d83ac" providerId="LiveId" clId="{916513A4-9BC5-408E-A99A-C1D2755C5876}" dt="2022-05-11T14:38:01.321" v="352" actId="478"/>
          <ac:cxnSpMkLst>
            <pc:docMk/>
            <pc:sldMk cId="3014091475" sldId="782"/>
            <ac:cxnSpMk id="30" creationId="{46E13062-15FA-91D3-157F-C48E1BFB97C1}"/>
          </ac:cxnSpMkLst>
        </pc:cxnChg>
        <pc:cxnChg chg="del">
          <ac:chgData name="Nguyen Chi Son" userId="606856d02e9d83ac" providerId="LiveId" clId="{916513A4-9BC5-408E-A99A-C1D2755C5876}" dt="2022-05-11T14:38:01.321" v="352" actId="478"/>
          <ac:cxnSpMkLst>
            <pc:docMk/>
            <pc:sldMk cId="3014091475" sldId="782"/>
            <ac:cxnSpMk id="31" creationId="{930F85FF-3484-51F4-4E67-4BF1B039D53F}"/>
          </ac:cxnSpMkLst>
        </pc:cxnChg>
        <pc:cxnChg chg="del">
          <ac:chgData name="Nguyen Chi Son" userId="606856d02e9d83ac" providerId="LiveId" clId="{916513A4-9BC5-408E-A99A-C1D2755C5876}" dt="2022-05-11T14:38:01.321" v="352" actId="478"/>
          <ac:cxnSpMkLst>
            <pc:docMk/>
            <pc:sldMk cId="3014091475" sldId="782"/>
            <ac:cxnSpMk id="32" creationId="{2C33EA31-19EC-832F-DBD9-4215D488D2C2}"/>
          </ac:cxnSpMkLst>
        </pc:cxnChg>
        <pc:cxnChg chg="del">
          <ac:chgData name="Nguyen Chi Son" userId="606856d02e9d83ac" providerId="LiveId" clId="{916513A4-9BC5-408E-A99A-C1D2755C5876}" dt="2022-05-11T14:38:01.321" v="352" actId="478"/>
          <ac:cxnSpMkLst>
            <pc:docMk/>
            <pc:sldMk cId="3014091475" sldId="782"/>
            <ac:cxnSpMk id="33" creationId="{F3B9E68E-6492-032F-CDA5-B202AFD4DF8C}"/>
          </ac:cxnSpMkLst>
        </pc:cxnChg>
        <pc:cxnChg chg="del">
          <ac:chgData name="Nguyen Chi Son" userId="606856d02e9d83ac" providerId="LiveId" clId="{916513A4-9BC5-408E-A99A-C1D2755C5876}" dt="2022-05-11T14:38:01.321" v="352" actId="478"/>
          <ac:cxnSpMkLst>
            <pc:docMk/>
            <pc:sldMk cId="3014091475" sldId="782"/>
            <ac:cxnSpMk id="34" creationId="{B7E86F14-FA11-043A-B9DB-B7244F3E42BB}"/>
          </ac:cxnSpMkLst>
        </pc:cxnChg>
        <pc:cxnChg chg="del">
          <ac:chgData name="Nguyen Chi Son" userId="606856d02e9d83ac" providerId="LiveId" clId="{916513A4-9BC5-408E-A99A-C1D2755C5876}" dt="2022-05-11T14:38:01.321" v="352" actId="478"/>
          <ac:cxnSpMkLst>
            <pc:docMk/>
            <pc:sldMk cId="3014091475" sldId="782"/>
            <ac:cxnSpMk id="35" creationId="{12650A14-0DF3-79B0-9759-06268D2926FE}"/>
          </ac:cxnSpMkLst>
        </pc:cxnChg>
        <pc:cxnChg chg="del">
          <ac:chgData name="Nguyen Chi Son" userId="606856d02e9d83ac" providerId="LiveId" clId="{916513A4-9BC5-408E-A99A-C1D2755C5876}" dt="2022-05-11T14:38:01.321" v="352" actId="478"/>
          <ac:cxnSpMkLst>
            <pc:docMk/>
            <pc:sldMk cId="3014091475" sldId="782"/>
            <ac:cxnSpMk id="36" creationId="{B4155A4C-10A7-26DA-EA76-5AB8A34D8152}"/>
          </ac:cxnSpMkLst>
        </pc:cxnChg>
        <pc:cxnChg chg="del">
          <ac:chgData name="Nguyen Chi Son" userId="606856d02e9d83ac" providerId="LiveId" clId="{916513A4-9BC5-408E-A99A-C1D2755C5876}" dt="2022-05-11T14:38:01.321" v="352" actId="478"/>
          <ac:cxnSpMkLst>
            <pc:docMk/>
            <pc:sldMk cId="3014091475" sldId="782"/>
            <ac:cxnSpMk id="37" creationId="{59AC2609-5105-CCDF-4563-30845E13746C}"/>
          </ac:cxnSpMkLst>
        </pc:cxnChg>
        <pc:cxnChg chg="del">
          <ac:chgData name="Nguyen Chi Son" userId="606856d02e9d83ac" providerId="LiveId" clId="{916513A4-9BC5-408E-A99A-C1D2755C5876}" dt="2022-05-11T14:38:01.321" v="352" actId="478"/>
          <ac:cxnSpMkLst>
            <pc:docMk/>
            <pc:sldMk cId="3014091475" sldId="782"/>
            <ac:cxnSpMk id="38" creationId="{0EA085DA-C887-513E-E595-54651A04801C}"/>
          </ac:cxnSpMkLst>
        </pc:cxnChg>
        <pc:cxnChg chg="del">
          <ac:chgData name="Nguyen Chi Son" userId="606856d02e9d83ac" providerId="LiveId" clId="{916513A4-9BC5-408E-A99A-C1D2755C5876}" dt="2022-05-11T14:38:01.321" v="352" actId="478"/>
          <ac:cxnSpMkLst>
            <pc:docMk/>
            <pc:sldMk cId="3014091475" sldId="782"/>
            <ac:cxnSpMk id="39" creationId="{92313AE1-E77E-DCD7-5A8F-650111E8789D}"/>
          </ac:cxnSpMkLst>
        </pc:cxnChg>
        <pc:cxnChg chg="del">
          <ac:chgData name="Nguyen Chi Son" userId="606856d02e9d83ac" providerId="LiveId" clId="{916513A4-9BC5-408E-A99A-C1D2755C5876}" dt="2022-05-11T14:38:01.321" v="352" actId="478"/>
          <ac:cxnSpMkLst>
            <pc:docMk/>
            <pc:sldMk cId="3014091475" sldId="782"/>
            <ac:cxnSpMk id="40" creationId="{50E98EB3-137C-6BA2-399D-21EFF3CF3176}"/>
          </ac:cxnSpMkLst>
        </pc:cxnChg>
        <pc:cxnChg chg="del">
          <ac:chgData name="Nguyen Chi Son" userId="606856d02e9d83ac" providerId="LiveId" clId="{916513A4-9BC5-408E-A99A-C1D2755C5876}" dt="2022-05-11T14:38:01.321" v="352" actId="478"/>
          <ac:cxnSpMkLst>
            <pc:docMk/>
            <pc:sldMk cId="3014091475" sldId="782"/>
            <ac:cxnSpMk id="41" creationId="{F78968DB-ACF6-45AF-23A8-4407A21BE639}"/>
          </ac:cxnSpMkLst>
        </pc:cxnChg>
        <pc:cxnChg chg="add mod">
          <ac:chgData name="Nguyen Chi Son" userId="606856d02e9d83ac" providerId="LiveId" clId="{916513A4-9BC5-408E-A99A-C1D2755C5876}" dt="2022-05-11T14:56:37.743" v="1419" actId="1036"/>
          <ac:cxnSpMkLst>
            <pc:docMk/>
            <pc:sldMk cId="3014091475" sldId="782"/>
            <ac:cxnSpMk id="52" creationId="{B8C24E31-E62A-E162-E839-4D47DFFB2B3A}"/>
          </ac:cxnSpMkLst>
        </pc:cxnChg>
        <pc:cxnChg chg="add mod">
          <ac:chgData name="Nguyen Chi Son" userId="606856d02e9d83ac" providerId="LiveId" clId="{916513A4-9BC5-408E-A99A-C1D2755C5876}" dt="2022-05-11T14:56:37.743" v="1419" actId="1036"/>
          <ac:cxnSpMkLst>
            <pc:docMk/>
            <pc:sldMk cId="3014091475" sldId="782"/>
            <ac:cxnSpMk id="57" creationId="{F1B3B88D-74C4-E4E4-4FA6-AD81EF1ABFEE}"/>
          </ac:cxnSpMkLst>
        </pc:cxnChg>
        <pc:cxnChg chg="add mod">
          <ac:chgData name="Nguyen Chi Son" userId="606856d02e9d83ac" providerId="LiveId" clId="{916513A4-9BC5-408E-A99A-C1D2755C5876}" dt="2022-05-11T14:56:51.921" v="1423" actId="1076"/>
          <ac:cxnSpMkLst>
            <pc:docMk/>
            <pc:sldMk cId="3014091475" sldId="782"/>
            <ac:cxnSpMk id="58" creationId="{FE9C8C0C-73CC-E65A-520F-306F34DE9AF3}"/>
          </ac:cxnSpMkLst>
        </pc:cxnChg>
        <pc:cxnChg chg="del">
          <ac:chgData name="Nguyen Chi Son" userId="606856d02e9d83ac" providerId="LiveId" clId="{916513A4-9BC5-408E-A99A-C1D2755C5876}" dt="2022-05-11T14:38:01.321" v="352" actId="478"/>
          <ac:cxnSpMkLst>
            <pc:docMk/>
            <pc:sldMk cId="3014091475" sldId="782"/>
            <ac:cxnSpMk id="64" creationId="{BD5A81A2-FBF9-88B3-81F6-28E0A21F832D}"/>
          </ac:cxnSpMkLst>
        </pc:cxnChg>
        <pc:cxnChg chg="del">
          <ac:chgData name="Nguyen Chi Son" userId="606856d02e9d83ac" providerId="LiveId" clId="{916513A4-9BC5-408E-A99A-C1D2755C5876}" dt="2022-05-11T14:38:01.321" v="352" actId="478"/>
          <ac:cxnSpMkLst>
            <pc:docMk/>
            <pc:sldMk cId="3014091475" sldId="782"/>
            <ac:cxnSpMk id="65" creationId="{32239710-7CBD-0085-9DA3-23727E57493D}"/>
          </ac:cxnSpMkLst>
        </pc:cxnChg>
        <pc:cxnChg chg="del mod">
          <ac:chgData name="Nguyen Chi Son" userId="606856d02e9d83ac" providerId="LiveId" clId="{916513A4-9BC5-408E-A99A-C1D2755C5876}" dt="2022-05-11T14:38:01.321" v="352" actId="478"/>
          <ac:cxnSpMkLst>
            <pc:docMk/>
            <pc:sldMk cId="3014091475" sldId="782"/>
            <ac:cxnSpMk id="84" creationId="{5D6DC388-79AE-CF9A-8A41-A80B2BB9AEA1}"/>
          </ac:cxnSpMkLst>
        </pc:cxnChg>
      </pc:sldChg>
      <pc:sldChg chg="del">
        <pc:chgData name="Nguyen Chi Son" userId="606856d02e9d83ac" providerId="LiveId" clId="{916513A4-9BC5-408E-A99A-C1D2755C5876}" dt="2022-05-11T15:12:26.403" v="2755" actId="47"/>
        <pc:sldMkLst>
          <pc:docMk/>
          <pc:sldMk cId="3278121036" sldId="785"/>
        </pc:sldMkLst>
      </pc:sldChg>
      <pc:sldChg chg="del">
        <pc:chgData name="Nguyen Chi Son" userId="606856d02e9d83ac" providerId="LiveId" clId="{916513A4-9BC5-408E-A99A-C1D2755C5876}" dt="2022-05-11T14:37:16.447" v="254" actId="47"/>
        <pc:sldMkLst>
          <pc:docMk/>
          <pc:sldMk cId="1008586418" sldId="791"/>
        </pc:sldMkLst>
      </pc:sldChg>
      <pc:sldChg chg="modSp del mod">
        <pc:chgData name="Nguyen Chi Son" userId="606856d02e9d83ac" providerId="LiveId" clId="{916513A4-9BC5-408E-A99A-C1D2755C5876}" dt="2022-05-11T14:58:55.087" v="1662" actId="47"/>
        <pc:sldMkLst>
          <pc:docMk/>
          <pc:sldMk cId="3578155874" sldId="792"/>
        </pc:sldMkLst>
        <pc:spChg chg="mod">
          <ac:chgData name="Nguyen Chi Son" userId="606856d02e9d83ac" providerId="LiveId" clId="{916513A4-9BC5-408E-A99A-C1D2755C5876}" dt="2022-05-11T14:48:38.028" v="950" actId="20577"/>
          <ac:spMkLst>
            <pc:docMk/>
            <pc:sldMk cId="3578155874" sldId="792"/>
            <ac:spMk id="2" creationId="{BA8A6260-CA4B-46A9-A06E-C71EE59E6992}"/>
          </ac:spMkLst>
        </pc:spChg>
        <pc:spChg chg="mod">
          <ac:chgData name="Nguyen Chi Son" userId="606856d02e9d83ac" providerId="LiveId" clId="{916513A4-9BC5-408E-A99A-C1D2755C5876}" dt="2022-05-11T14:58:43.753" v="1661" actId="20577"/>
          <ac:spMkLst>
            <pc:docMk/>
            <pc:sldMk cId="3578155874" sldId="792"/>
            <ac:spMk id="6" creationId="{D3015E0F-F19A-8D88-78EF-81142AAABDD2}"/>
          </ac:spMkLst>
        </pc:spChg>
      </pc:sldChg>
      <pc:sldChg chg="del">
        <pc:chgData name="Nguyen Chi Son" userId="606856d02e9d83ac" providerId="LiveId" clId="{916513A4-9BC5-408E-A99A-C1D2755C5876}" dt="2022-05-11T14:58:58.245" v="1663" actId="47"/>
        <pc:sldMkLst>
          <pc:docMk/>
          <pc:sldMk cId="691941493" sldId="793"/>
        </pc:sldMkLst>
      </pc:sldChg>
      <pc:sldChg chg="del">
        <pc:chgData name="Nguyen Chi Son" userId="606856d02e9d83ac" providerId="LiveId" clId="{916513A4-9BC5-408E-A99A-C1D2755C5876}" dt="2022-05-11T14:58:58.245" v="1663" actId="47"/>
        <pc:sldMkLst>
          <pc:docMk/>
          <pc:sldMk cId="2169299261" sldId="794"/>
        </pc:sldMkLst>
      </pc:sldChg>
      <pc:sldChg chg="del">
        <pc:chgData name="Nguyen Chi Son" userId="606856d02e9d83ac" providerId="LiveId" clId="{916513A4-9BC5-408E-A99A-C1D2755C5876}" dt="2022-05-11T14:58:58.245" v="1663" actId="47"/>
        <pc:sldMkLst>
          <pc:docMk/>
          <pc:sldMk cId="3750732004" sldId="795"/>
        </pc:sldMkLst>
      </pc:sldChg>
      <pc:sldChg chg="del">
        <pc:chgData name="Nguyen Chi Son" userId="606856d02e9d83ac" providerId="LiveId" clId="{916513A4-9BC5-408E-A99A-C1D2755C5876}" dt="2022-05-11T14:58:58.245" v="1663" actId="47"/>
        <pc:sldMkLst>
          <pc:docMk/>
          <pc:sldMk cId="3512007061" sldId="796"/>
        </pc:sldMkLst>
      </pc:sldChg>
      <pc:sldChg chg="del">
        <pc:chgData name="Nguyen Chi Son" userId="606856d02e9d83ac" providerId="LiveId" clId="{916513A4-9BC5-408E-A99A-C1D2755C5876}" dt="2022-05-11T15:12:26.403" v="2755" actId="47"/>
        <pc:sldMkLst>
          <pc:docMk/>
          <pc:sldMk cId="369859011" sldId="797"/>
        </pc:sldMkLst>
      </pc:sldChg>
      <pc:sldChg chg="del">
        <pc:chgData name="Nguyen Chi Son" userId="606856d02e9d83ac" providerId="LiveId" clId="{916513A4-9BC5-408E-A99A-C1D2755C5876}" dt="2022-05-11T15:12:26.403" v="2755" actId="47"/>
        <pc:sldMkLst>
          <pc:docMk/>
          <pc:sldMk cId="2040226191" sldId="798"/>
        </pc:sldMkLst>
      </pc:sldChg>
      <pc:sldChg chg="del">
        <pc:chgData name="Nguyen Chi Son" userId="606856d02e9d83ac" providerId="LiveId" clId="{916513A4-9BC5-408E-A99A-C1D2755C5876}" dt="2022-05-11T15:12:26.403" v="2755" actId="47"/>
        <pc:sldMkLst>
          <pc:docMk/>
          <pc:sldMk cId="1281784601" sldId="799"/>
        </pc:sldMkLst>
      </pc:sldChg>
      <pc:sldChg chg="addSp delSp modSp add mod delAnim modAnim">
        <pc:chgData name="Nguyen Chi Son" userId="606856d02e9d83ac" providerId="LiveId" clId="{916513A4-9BC5-408E-A99A-C1D2755C5876}" dt="2022-05-11T16:17:37.122" v="5579"/>
        <pc:sldMkLst>
          <pc:docMk/>
          <pc:sldMk cId="2420333236" sldId="800"/>
        </pc:sldMkLst>
        <pc:spChg chg="mod">
          <ac:chgData name="Nguyen Chi Son" userId="606856d02e9d83ac" providerId="LiveId" clId="{916513A4-9BC5-408E-A99A-C1D2755C5876}" dt="2022-05-11T15:04:00.639" v="2340" actId="20577"/>
          <ac:spMkLst>
            <pc:docMk/>
            <pc:sldMk cId="2420333236" sldId="800"/>
            <ac:spMk id="19" creationId="{9C339D16-68E4-43C4-A62E-D0146138D23B}"/>
          </ac:spMkLst>
        </pc:spChg>
        <pc:spChg chg="del">
          <ac:chgData name="Nguyen Chi Son" userId="606856d02e9d83ac" providerId="LiveId" clId="{916513A4-9BC5-408E-A99A-C1D2755C5876}" dt="2022-05-11T15:03:08.261" v="1905" actId="478"/>
          <ac:spMkLst>
            <pc:docMk/>
            <pc:sldMk cId="2420333236" sldId="800"/>
            <ac:spMk id="39" creationId="{5F7C5AD1-7B3B-989E-1297-81E7D9879977}"/>
          </ac:spMkLst>
        </pc:spChg>
        <pc:spChg chg="del">
          <ac:chgData name="Nguyen Chi Son" userId="606856d02e9d83ac" providerId="LiveId" clId="{916513A4-9BC5-408E-A99A-C1D2755C5876}" dt="2022-05-11T15:03:08.261" v="1905" actId="478"/>
          <ac:spMkLst>
            <pc:docMk/>
            <pc:sldMk cId="2420333236" sldId="800"/>
            <ac:spMk id="40" creationId="{4CF5E77E-7E84-14D6-DC71-6428DBD2D8DC}"/>
          </ac:spMkLst>
        </pc:spChg>
        <pc:spChg chg="del">
          <ac:chgData name="Nguyen Chi Son" userId="606856d02e9d83ac" providerId="LiveId" clId="{916513A4-9BC5-408E-A99A-C1D2755C5876}" dt="2022-05-11T15:03:08.261" v="1905" actId="478"/>
          <ac:spMkLst>
            <pc:docMk/>
            <pc:sldMk cId="2420333236" sldId="800"/>
            <ac:spMk id="41" creationId="{42DB3B98-2CF8-B925-AD92-8A52BED905C3}"/>
          </ac:spMkLst>
        </pc:spChg>
        <pc:spChg chg="del">
          <ac:chgData name="Nguyen Chi Son" userId="606856d02e9d83ac" providerId="LiveId" clId="{916513A4-9BC5-408E-A99A-C1D2755C5876}" dt="2022-05-11T15:03:08.261" v="1905" actId="478"/>
          <ac:spMkLst>
            <pc:docMk/>
            <pc:sldMk cId="2420333236" sldId="800"/>
            <ac:spMk id="42" creationId="{4AE60AF4-3AF9-E106-B66A-70AD88A56F49}"/>
          </ac:spMkLst>
        </pc:spChg>
        <pc:spChg chg="del">
          <ac:chgData name="Nguyen Chi Son" userId="606856d02e9d83ac" providerId="LiveId" clId="{916513A4-9BC5-408E-A99A-C1D2755C5876}" dt="2022-05-11T15:03:08.261" v="1905" actId="478"/>
          <ac:spMkLst>
            <pc:docMk/>
            <pc:sldMk cId="2420333236" sldId="800"/>
            <ac:spMk id="43" creationId="{B4523C19-E6AA-1690-53CE-96A11FAFEDF8}"/>
          </ac:spMkLst>
        </pc:spChg>
        <pc:spChg chg="add mod">
          <ac:chgData name="Nguyen Chi Son" userId="606856d02e9d83ac" providerId="LiveId" clId="{916513A4-9BC5-408E-A99A-C1D2755C5876}" dt="2022-05-11T15:08:19.648" v="2555" actId="57"/>
          <ac:spMkLst>
            <pc:docMk/>
            <pc:sldMk cId="2420333236" sldId="800"/>
            <ac:spMk id="44" creationId="{A6E3311D-BE7B-6528-400F-461DF168251A}"/>
          </ac:spMkLst>
        </pc:spChg>
        <pc:spChg chg="add mod">
          <ac:chgData name="Nguyen Chi Son" userId="606856d02e9d83ac" providerId="LiveId" clId="{916513A4-9BC5-408E-A99A-C1D2755C5876}" dt="2022-05-11T15:06:45.067" v="2426" actId="554"/>
          <ac:spMkLst>
            <pc:docMk/>
            <pc:sldMk cId="2420333236" sldId="800"/>
            <ac:spMk id="45" creationId="{C6F5F2F5-004C-DA3A-1EB5-CF8D4637B4A7}"/>
          </ac:spMkLst>
        </pc:spChg>
        <pc:spChg chg="del">
          <ac:chgData name="Nguyen Chi Son" userId="606856d02e9d83ac" providerId="LiveId" clId="{916513A4-9BC5-408E-A99A-C1D2755C5876}" dt="2022-05-11T15:03:08.261" v="1905" actId="478"/>
          <ac:spMkLst>
            <pc:docMk/>
            <pc:sldMk cId="2420333236" sldId="800"/>
            <ac:spMk id="46" creationId="{58530903-4039-3A62-EE07-551374A8449C}"/>
          </ac:spMkLst>
        </pc:spChg>
        <pc:spChg chg="del">
          <ac:chgData name="Nguyen Chi Son" userId="606856d02e9d83ac" providerId="LiveId" clId="{916513A4-9BC5-408E-A99A-C1D2755C5876}" dt="2022-05-11T15:03:08.261" v="1905" actId="478"/>
          <ac:spMkLst>
            <pc:docMk/>
            <pc:sldMk cId="2420333236" sldId="800"/>
            <ac:spMk id="47" creationId="{D58652D7-BECE-54C4-6807-AC262716E2E9}"/>
          </ac:spMkLst>
        </pc:spChg>
        <pc:spChg chg="del">
          <ac:chgData name="Nguyen Chi Son" userId="606856d02e9d83ac" providerId="LiveId" clId="{916513A4-9BC5-408E-A99A-C1D2755C5876}" dt="2022-05-11T15:03:08.261" v="1905" actId="478"/>
          <ac:spMkLst>
            <pc:docMk/>
            <pc:sldMk cId="2420333236" sldId="800"/>
            <ac:spMk id="48" creationId="{C0D98A5E-FFAC-7DC2-8FBF-71A8E4E3C5F4}"/>
          </ac:spMkLst>
        </pc:spChg>
        <pc:spChg chg="add mod">
          <ac:chgData name="Nguyen Chi Son" userId="606856d02e9d83ac" providerId="LiveId" clId="{916513A4-9BC5-408E-A99A-C1D2755C5876}" dt="2022-05-11T15:11:39.142" v="2747" actId="20577"/>
          <ac:spMkLst>
            <pc:docMk/>
            <pc:sldMk cId="2420333236" sldId="800"/>
            <ac:spMk id="49" creationId="{3502D3FE-1DC8-2EFB-2539-2B726D475CCD}"/>
          </ac:spMkLst>
        </pc:spChg>
        <pc:spChg chg="del">
          <ac:chgData name="Nguyen Chi Son" userId="606856d02e9d83ac" providerId="LiveId" clId="{916513A4-9BC5-408E-A99A-C1D2755C5876}" dt="2022-05-11T15:03:08.261" v="1905" actId="478"/>
          <ac:spMkLst>
            <pc:docMk/>
            <pc:sldMk cId="2420333236" sldId="800"/>
            <ac:spMk id="51" creationId="{93E4178E-6204-0B32-12BB-7023763447A2}"/>
          </ac:spMkLst>
        </pc:spChg>
        <pc:spChg chg="del">
          <ac:chgData name="Nguyen Chi Son" userId="606856d02e9d83ac" providerId="LiveId" clId="{916513A4-9BC5-408E-A99A-C1D2755C5876}" dt="2022-05-11T15:03:08.261" v="1905" actId="478"/>
          <ac:spMkLst>
            <pc:docMk/>
            <pc:sldMk cId="2420333236" sldId="800"/>
            <ac:spMk id="52" creationId="{0EFFBB7E-E750-9FE7-DE2B-29AD2E8C02B0}"/>
          </ac:spMkLst>
        </pc:spChg>
        <pc:spChg chg="del">
          <ac:chgData name="Nguyen Chi Son" userId="606856d02e9d83ac" providerId="LiveId" clId="{916513A4-9BC5-408E-A99A-C1D2755C5876}" dt="2022-05-11T15:03:08.261" v="1905" actId="478"/>
          <ac:spMkLst>
            <pc:docMk/>
            <pc:sldMk cId="2420333236" sldId="800"/>
            <ac:spMk id="53" creationId="{B875EB1C-5624-E18B-7870-D4D61FF3FFB1}"/>
          </ac:spMkLst>
        </pc:spChg>
        <pc:spChg chg="del">
          <ac:chgData name="Nguyen Chi Son" userId="606856d02e9d83ac" providerId="LiveId" clId="{916513A4-9BC5-408E-A99A-C1D2755C5876}" dt="2022-05-11T15:03:08.261" v="1905" actId="478"/>
          <ac:spMkLst>
            <pc:docMk/>
            <pc:sldMk cId="2420333236" sldId="800"/>
            <ac:spMk id="54" creationId="{AABA7813-E3B0-CA28-1D4D-AE5A37420A74}"/>
          </ac:spMkLst>
        </pc:spChg>
        <pc:spChg chg="add mod">
          <ac:chgData name="Nguyen Chi Son" userId="606856d02e9d83ac" providerId="LiveId" clId="{916513A4-9BC5-408E-A99A-C1D2755C5876}" dt="2022-05-11T15:06:45.067" v="2426" actId="554"/>
          <ac:spMkLst>
            <pc:docMk/>
            <pc:sldMk cId="2420333236" sldId="800"/>
            <ac:spMk id="55" creationId="{E967C288-8CF8-B1C3-C666-88A1637C77FE}"/>
          </ac:spMkLst>
        </pc:spChg>
        <pc:spChg chg="add mod">
          <ac:chgData name="Nguyen Chi Son" userId="606856d02e9d83ac" providerId="LiveId" clId="{916513A4-9BC5-408E-A99A-C1D2755C5876}" dt="2022-05-11T15:09:57.900" v="2611" actId="1037"/>
          <ac:spMkLst>
            <pc:docMk/>
            <pc:sldMk cId="2420333236" sldId="800"/>
            <ac:spMk id="58" creationId="{024A278D-932A-002D-F1DC-F5CF017D9586}"/>
          </ac:spMkLst>
        </pc:spChg>
        <pc:spChg chg="add mod">
          <ac:chgData name="Nguyen Chi Son" userId="606856d02e9d83ac" providerId="LiveId" clId="{916513A4-9BC5-408E-A99A-C1D2755C5876}" dt="2022-05-11T15:10:05.143" v="2621" actId="1035"/>
          <ac:spMkLst>
            <pc:docMk/>
            <pc:sldMk cId="2420333236" sldId="800"/>
            <ac:spMk id="59" creationId="{2A649771-0604-64D5-0B64-144E2BC58827}"/>
          </ac:spMkLst>
        </pc:spChg>
        <pc:spChg chg="del">
          <ac:chgData name="Nguyen Chi Son" userId="606856d02e9d83ac" providerId="LiveId" clId="{916513A4-9BC5-408E-A99A-C1D2755C5876}" dt="2022-05-11T15:03:08.261" v="1905" actId="478"/>
          <ac:spMkLst>
            <pc:docMk/>
            <pc:sldMk cId="2420333236" sldId="800"/>
            <ac:spMk id="61" creationId="{AC323E4F-41F7-5633-2B2B-F1BE7C613272}"/>
          </ac:spMkLst>
        </pc:spChg>
        <pc:spChg chg="del">
          <ac:chgData name="Nguyen Chi Son" userId="606856d02e9d83ac" providerId="LiveId" clId="{916513A4-9BC5-408E-A99A-C1D2755C5876}" dt="2022-05-11T15:03:08.261" v="1905" actId="478"/>
          <ac:spMkLst>
            <pc:docMk/>
            <pc:sldMk cId="2420333236" sldId="800"/>
            <ac:spMk id="63" creationId="{8BB7EF13-0B00-990C-FF26-8DBAE524AD1B}"/>
          </ac:spMkLst>
        </pc:spChg>
        <pc:spChg chg="del">
          <ac:chgData name="Nguyen Chi Son" userId="606856d02e9d83ac" providerId="LiveId" clId="{916513A4-9BC5-408E-A99A-C1D2755C5876}" dt="2022-05-11T15:03:08.261" v="1905" actId="478"/>
          <ac:spMkLst>
            <pc:docMk/>
            <pc:sldMk cId="2420333236" sldId="800"/>
            <ac:spMk id="64" creationId="{C56247E3-4109-2A48-C999-19A7AAC49913}"/>
          </ac:spMkLst>
        </pc:spChg>
        <pc:spChg chg="del">
          <ac:chgData name="Nguyen Chi Son" userId="606856d02e9d83ac" providerId="LiveId" clId="{916513A4-9BC5-408E-A99A-C1D2755C5876}" dt="2022-05-11T15:03:08.261" v="1905" actId="478"/>
          <ac:spMkLst>
            <pc:docMk/>
            <pc:sldMk cId="2420333236" sldId="800"/>
            <ac:spMk id="65" creationId="{28D02E18-9A62-127B-9772-DB5E811CECF9}"/>
          </ac:spMkLst>
        </pc:spChg>
        <pc:spChg chg="del">
          <ac:chgData name="Nguyen Chi Son" userId="606856d02e9d83ac" providerId="LiveId" clId="{916513A4-9BC5-408E-A99A-C1D2755C5876}" dt="2022-05-11T15:03:08.261" v="1905" actId="478"/>
          <ac:spMkLst>
            <pc:docMk/>
            <pc:sldMk cId="2420333236" sldId="800"/>
            <ac:spMk id="66" creationId="{0FC1DF95-0B64-844E-3CBE-EAA7B88839B2}"/>
          </ac:spMkLst>
        </pc:spChg>
        <pc:spChg chg="del">
          <ac:chgData name="Nguyen Chi Son" userId="606856d02e9d83ac" providerId="LiveId" clId="{916513A4-9BC5-408E-A99A-C1D2755C5876}" dt="2022-05-11T15:03:08.261" v="1905" actId="478"/>
          <ac:spMkLst>
            <pc:docMk/>
            <pc:sldMk cId="2420333236" sldId="800"/>
            <ac:spMk id="67" creationId="{EB81ACA0-91B5-7859-9829-DEC18CC65B16}"/>
          </ac:spMkLst>
        </pc:spChg>
        <pc:spChg chg="del">
          <ac:chgData name="Nguyen Chi Son" userId="606856d02e9d83ac" providerId="LiveId" clId="{916513A4-9BC5-408E-A99A-C1D2755C5876}" dt="2022-05-11T15:03:08.261" v="1905" actId="478"/>
          <ac:spMkLst>
            <pc:docMk/>
            <pc:sldMk cId="2420333236" sldId="800"/>
            <ac:spMk id="70" creationId="{D3933081-0870-9883-7475-E85F45A5F73C}"/>
          </ac:spMkLst>
        </pc:spChg>
        <pc:spChg chg="del">
          <ac:chgData name="Nguyen Chi Son" userId="606856d02e9d83ac" providerId="LiveId" clId="{916513A4-9BC5-408E-A99A-C1D2755C5876}" dt="2022-05-11T15:03:08.261" v="1905" actId="478"/>
          <ac:spMkLst>
            <pc:docMk/>
            <pc:sldMk cId="2420333236" sldId="800"/>
            <ac:spMk id="71" creationId="{E1BC523E-3D57-1417-BB3F-DC67C8108E9E}"/>
          </ac:spMkLst>
        </pc:spChg>
        <pc:graphicFrameChg chg="add del mod">
          <ac:chgData name="Nguyen Chi Son" userId="606856d02e9d83ac" providerId="LiveId" clId="{916513A4-9BC5-408E-A99A-C1D2755C5876}" dt="2022-05-11T15:04:44.653" v="2372" actId="478"/>
          <ac:graphicFrameMkLst>
            <pc:docMk/>
            <pc:sldMk cId="2420333236" sldId="800"/>
            <ac:graphicFrameMk id="50" creationId="{F6E6802A-83B0-5776-38B3-ED8B7B0CDE2C}"/>
          </ac:graphicFrameMkLst>
        </pc:graphicFrameChg>
        <pc:graphicFrameChg chg="add mod">
          <ac:chgData name="Nguyen Chi Son" userId="606856d02e9d83ac" providerId="LiveId" clId="{916513A4-9BC5-408E-A99A-C1D2755C5876}" dt="2022-05-11T15:06:57.235" v="2429" actId="1037"/>
          <ac:graphicFrameMkLst>
            <pc:docMk/>
            <pc:sldMk cId="2420333236" sldId="800"/>
            <ac:graphicFrameMk id="56" creationId="{9AD7B253-C2BC-5D6B-C7E3-00195279C208}"/>
          </ac:graphicFrameMkLst>
        </pc:graphicFrameChg>
        <pc:graphicFrameChg chg="add mod">
          <ac:chgData name="Nguyen Chi Son" userId="606856d02e9d83ac" providerId="LiveId" clId="{916513A4-9BC5-408E-A99A-C1D2755C5876}" dt="2022-05-11T15:09:34.888" v="2592" actId="1076"/>
          <ac:graphicFrameMkLst>
            <pc:docMk/>
            <pc:sldMk cId="2420333236" sldId="800"/>
            <ac:graphicFrameMk id="57" creationId="{DC8AF503-9B1B-A8D8-EA5B-A9D1541B0A2B}"/>
          </ac:graphicFrameMkLst>
        </pc:graphicFrameChg>
        <pc:graphicFrameChg chg="del">
          <ac:chgData name="Nguyen Chi Son" userId="606856d02e9d83ac" providerId="LiveId" clId="{916513A4-9BC5-408E-A99A-C1D2755C5876}" dt="2022-05-11T15:03:08.261" v="1905" actId="478"/>
          <ac:graphicFrameMkLst>
            <pc:docMk/>
            <pc:sldMk cId="2420333236" sldId="800"/>
            <ac:graphicFrameMk id="72" creationId="{389493BE-A178-AA4E-2B72-6CFBCF25577E}"/>
          </ac:graphicFrameMkLst>
        </pc:graphicFrameChg>
        <pc:graphicFrameChg chg="add mod">
          <ac:chgData name="Nguyen Chi Son" userId="606856d02e9d83ac" providerId="LiveId" clId="{916513A4-9BC5-408E-A99A-C1D2755C5876}" dt="2022-05-11T15:12:12.382" v="2753" actId="1076"/>
          <ac:graphicFrameMkLst>
            <pc:docMk/>
            <pc:sldMk cId="2420333236" sldId="800"/>
            <ac:graphicFrameMk id="73" creationId="{45531F04-DBED-D229-CDDE-74C54E8800D3}"/>
          </ac:graphicFrameMkLst>
        </pc:graphicFrameChg>
        <pc:graphicFrameChg chg="add mod">
          <ac:chgData name="Nguyen Chi Son" userId="606856d02e9d83ac" providerId="LiveId" clId="{916513A4-9BC5-408E-A99A-C1D2755C5876}" dt="2022-05-11T15:12:14.678" v="2754" actId="1076"/>
          <ac:graphicFrameMkLst>
            <pc:docMk/>
            <pc:sldMk cId="2420333236" sldId="800"/>
            <ac:graphicFrameMk id="74" creationId="{FCC1554D-693C-0BDB-36B0-C3F776E0885F}"/>
          </ac:graphicFrameMkLst>
        </pc:graphicFrameChg>
        <pc:picChg chg="del">
          <ac:chgData name="Nguyen Chi Son" userId="606856d02e9d83ac" providerId="LiveId" clId="{916513A4-9BC5-408E-A99A-C1D2755C5876}" dt="2022-05-11T14:59:06.276" v="1666" actId="478"/>
          <ac:picMkLst>
            <pc:docMk/>
            <pc:sldMk cId="2420333236" sldId="800"/>
            <ac:picMk id="3" creationId="{50C0350E-84ED-3870-8B15-75C7D0A5782A}"/>
          </ac:picMkLst>
        </pc:picChg>
        <pc:cxnChg chg="del">
          <ac:chgData name="Nguyen Chi Son" userId="606856d02e9d83ac" providerId="LiveId" clId="{916513A4-9BC5-408E-A99A-C1D2755C5876}" dt="2022-05-11T15:03:08.261" v="1905" actId="478"/>
          <ac:cxnSpMkLst>
            <pc:docMk/>
            <pc:sldMk cId="2420333236" sldId="800"/>
            <ac:cxnSpMk id="18" creationId="{85194890-79FF-B576-127D-F91310A79B21}"/>
          </ac:cxnSpMkLst>
        </pc:cxnChg>
        <pc:cxnChg chg="del">
          <ac:chgData name="Nguyen Chi Son" userId="606856d02e9d83ac" providerId="LiveId" clId="{916513A4-9BC5-408E-A99A-C1D2755C5876}" dt="2022-05-11T15:03:08.261" v="1905" actId="478"/>
          <ac:cxnSpMkLst>
            <pc:docMk/>
            <pc:sldMk cId="2420333236" sldId="800"/>
            <ac:cxnSpMk id="20" creationId="{18AD3A36-9CD3-11B2-9283-17C74BDC59B9}"/>
          </ac:cxnSpMkLst>
        </pc:cxnChg>
        <pc:cxnChg chg="del">
          <ac:chgData name="Nguyen Chi Son" userId="606856d02e9d83ac" providerId="LiveId" clId="{916513A4-9BC5-408E-A99A-C1D2755C5876}" dt="2022-05-11T15:03:08.261" v="1905" actId="478"/>
          <ac:cxnSpMkLst>
            <pc:docMk/>
            <pc:sldMk cId="2420333236" sldId="800"/>
            <ac:cxnSpMk id="28" creationId="{B218D6F4-49F1-139E-27F2-D6E468EA8F59}"/>
          </ac:cxnSpMkLst>
        </pc:cxnChg>
        <pc:cxnChg chg="del">
          <ac:chgData name="Nguyen Chi Son" userId="606856d02e9d83ac" providerId="LiveId" clId="{916513A4-9BC5-408E-A99A-C1D2755C5876}" dt="2022-05-11T15:03:08.261" v="1905" actId="478"/>
          <ac:cxnSpMkLst>
            <pc:docMk/>
            <pc:sldMk cId="2420333236" sldId="800"/>
            <ac:cxnSpMk id="29" creationId="{73B4388A-8A9C-7022-7352-4EC88216B9AD}"/>
          </ac:cxnSpMkLst>
        </pc:cxnChg>
        <pc:cxnChg chg="del">
          <ac:chgData name="Nguyen Chi Son" userId="606856d02e9d83ac" providerId="LiveId" clId="{916513A4-9BC5-408E-A99A-C1D2755C5876}" dt="2022-05-11T15:03:08.261" v="1905" actId="478"/>
          <ac:cxnSpMkLst>
            <pc:docMk/>
            <pc:sldMk cId="2420333236" sldId="800"/>
            <ac:cxnSpMk id="30" creationId="{4BAE1519-83C4-C85A-0B69-E87DB76B312C}"/>
          </ac:cxnSpMkLst>
        </pc:cxnChg>
        <pc:cxnChg chg="del">
          <ac:chgData name="Nguyen Chi Son" userId="606856d02e9d83ac" providerId="LiveId" clId="{916513A4-9BC5-408E-A99A-C1D2755C5876}" dt="2022-05-11T15:03:08.261" v="1905" actId="478"/>
          <ac:cxnSpMkLst>
            <pc:docMk/>
            <pc:sldMk cId="2420333236" sldId="800"/>
            <ac:cxnSpMk id="31" creationId="{71A6166B-279B-15FA-808A-30DD034AF14F}"/>
          </ac:cxnSpMkLst>
        </pc:cxnChg>
        <pc:cxnChg chg="del">
          <ac:chgData name="Nguyen Chi Son" userId="606856d02e9d83ac" providerId="LiveId" clId="{916513A4-9BC5-408E-A99A-C1D2755C5876}" dt="2022-05-11T15:03:08.261" v="1905" actId="478"/>
          <ac:cxnSpMkLst>
            <pc:docMk/>
            <pc:sldMk cId="2420333236" sldId="800"/>
            <ac:cxnSpMk id="32" creationId="{EFA71C93-E4DF-C965-4382-FF9C85AAEF5B}"/>
          </ac:cxnSpMkLst>
        </pc:cxnChg>
        <pc:cxnChg chg="del">
          <ac:chgData name="Nguyen Chi Son" userId="606856d02e9d83ac" providerId="LiveId" clId="{916513A4-9BC5-408E-A99A-C1D2755C5876}" dt="2022-05-11T15:03:08.261" v="1905" actId="478"/>
          <ac:cxnSpMkLst>
            <pc:docMk/>
            <pc:sldMk cId="2420333236" sldId="800"/>
            <ac:cxnSpMk id="33" creationId="{0871B35D-66AD-0D98-38E3-116ED1C738F3}"/>
          </ac:cxnSpMkLst>
        </pc:cxnChg>
        <pc:cxnChg chg="del">
          <ac:chgData name="Nguyen Chi Son" userId="606856d02e9d83ac" providerId="LiveId" clId="{916513A4-9BC5-408E-A99A-C1D2755C5876}" dt="2022-05-11T15:03:08.261" v="1905" actId="478"/>
          <ac:cxnSpMkLst>
            <pc:docMk/>
            <pc:sldMk cId="2420333236" sldId="800"/>
            <ac:cxnSpMk id="34" creationId="{F493840C-3430-903A-1467-DEEC77765700}"/>
          </ac:cxnSpMkLst>
        </pc:cxnChg>
        <pc:cxnChg chg="del">
          <ac:chgData name="Nguyen Chi Son" userId="606856d02e9d83ac" providerId="LiveId" clId="{916513A4-9BC5-408E-A99A-C1D2755C5876}" dt="2022-05-11T15:03:08.261" v="1905" actId="478"/>
          <ac:cxnSpMkLst>
            <pc:docMk/>
            <pc:sldMk cId="2420333236" sldId="800"/>
            <ac:cxnSpMk id="35" creationId="{6A39064E-8B67-0F45-36C0-0762435070BB}"/>
          </ac:cxnSpMkLst>
        </pc:cxnChg>
        <pc:cxnChg chg="del">
          <ac:chgData name="Nguyen Chi Son" userId="606856d02e9d83ac" providerId="LiveId" clId="{916513A4-9BC5-408E-A99A-C1D2755C5876}" dt="2022-05-11T15:03:08.261" v="1905" actId="478"/>
          <ac:cxnSpMkLst>
            <pc:docMk/>
            <pc:sldMk cId="2420333236" sldId="800"/>
            <ac:cxnSpMk id="36" creationId="{AA051747-560A-87B6-BC52-CE1EA1D15A49}"/>
          </ac:cxnSpMkLst>
        </pc:cxnChg>
        <pc:cxnChg chg="del">
          <ac:chgData name="Nguyen Chi Son" userId="606856d02e9d83ac" providerId="LiveId" clId="{916513A4-9BC5-408E-A99A-C1D2755C5876}" dt="2022-05-11T15:03:08.261" v="1905" actId="478"/>
          <ac:cxnSpMkLst>
            <pc:docMk/>
            <pc:sldMk cId="2420333236" sldId="800"/>
            <ac:cxnSpMk id="37" creationId="{560C8E6C-C7D2-BC76-5FF0-D812BB28CBF1}"/>
          </ac:cxnSpMkLst>
        </pc:cxnChg>
        <pc:cxnChg chg="add mod">
          <ac:chgData name="Nguyen Chi Son" userId="606856d02e9d83ac" providerId="LiveId" clId="{916513A4-9BC5-408E-A99A-C1D2755C5876}" dt="2022-05-11T15:09:53.360" v="2606" actId="14100"/>
          <ac:cxnSpMkLst>
            <pc:docMk/>
            <pc:sldMk cId="2420333236" sldId="800"/>
            <ac:cxnSpMk id="60" creationId="{EA536AF0-6E4A-FE0C-9CAB-525C0859B16B}"/>
          </ac:cxnSpMkLst>
        </pc:cxnChg>
        <pc:cxnChg chg="add mod">
          <ac:chgData name="Nguyen Chi Son" userId="606856d02e9d83ac" providerId="LiveId" clId="{916513A4-9BC5-408E-A99A-C1D2755C5876}" dt="2022-05-11T15:10:03.303" v="2619" actId="1038"/>
          <ac:cxnSpMkLst>
            <pc:docMk/>
            <pc:sldMk cId="2420333236" sldId="800"/>
            <ac:cxnSpMk id="62" creationId="{4667DEF6-3905-F098-D576-C90A08A0534D}"/>
          </ac:cxnSpMkLst>
        </pc:cxnChg>
        <pc:cxnChg chg="del mod">
          <ac:chgData name="Nguyen Chi Son" userId="606856d02e9d83ac" providerId="LiveId" clId="{916513A4-9BC5-408E-A99A-C1D2755C5876}" dt="2022-05-11T15:03:08.261" v="1905" actId="478"/>
          <ac:cxnSpMkLst>
            <pc:docMk/>
            <pc:sldMk cId="2420333236" sldId="800"/>
            <ac:cxnSpMk id="68" creationId="{6EF74052-0F7C-E733-3420-76453FE4118B}"/>
          </ac:cxnSpMkLst>
        </pc:cxnChg>
        <pc:cxnChg chg="del mod">
          <ac:chgData name="Nguyen Chi Son" userId="606856d02e9d83ac" providerId="LiveId" clId="{916513A4-9BC5-408E-A99A-C1D2755C5876}" dt="2022-05-11T15:03:08.261" v="1905" actId="478"/>
          <ac:cxnSpMkLst>
            <pc:docMk/>
            <pc:sldMk cId="2420333236" sldId="800"/>
            <ac:cxnSpMk id="69" creationId="{B464FBFD-36BC-D5AC-E7FA-E03555507F4D}"/>
          </ac:cxnSpMkLst>
        </pc:cxnChg>
      </pc:sldChg>
      <pc:sldChg chg="addSp delSp modSp add mod delAnim modAnim">
        <pc:chgData name="Nguyen Chi Son" userId="606856d02e9d83ac" providerId="LiveId" clId="{916513A4-9BC5-408E-A99A-C1D2755C5876}" dt="2022-05-11T16:18:04.058" v="5588"/>
        <pc:sldMkLst>
          <pc:docMk/>
          <pc:sldMk cId="2582018195" sldId="801"/>
        </pc:sldMkLst>
        <pc:spChg chg="add mod">
          <ac:chgData name="Nguyen Chi Son" userId="606856d02e9d83ac" providerId="LiveId" clId="{916513A4-9BC5-408E-A99A-C1D2755C5876}" dt="2022-05-11T15:22:37.523" v="3608" actId="20577"/>
          <ac:spMkLst>
            <pc:docMk/>
            <pc:sldMk cId="2582018195" sldId="801"/>
            <ac:spMk id="18" creationId="{E706F845-D4CD-8C29-F2F0-BB0ABB81E2D5}"/>
          </ac:spMkLst>
        </pc:spChg>
        <pc:spChg chg="mod">
          <ac:chgData name="Nguyen Chi Son" userId="606856d02e9d83ac" providerId="LiveId" clId="{916513A4-9BC5-408E-A99A-C1D2755C5876}" dt="2022-05-11T15:22:17.839" v="3597" actId="20577"/>
          <ac:spMkLst>
            <pc:docMk/>
            <pc:sldMk cId="2582018195" sldId="801"/>
            <ac:spMk id="19" creationId="{9C339D16-68E4-43C4-A62E-D0146138D23B}"/>
          </ac:spMkLst>
        </pc:spChg>
        <pc:spChg chg="add mod">
          <ac:chgData name="Nguyen Chi Son" userId="606856d02e9d83ac" providerId="LiveId" clId="{916513A4-9BC5-408E-A99A-C1D2755C5876}" dt="2022-05-11T15:15:57.396" v="3320" actId="1036"/>
          <ac:spMkLst>
            <pc:docMk/>
            <pc:sldMk cId="2582018195" sldId="801"/>
            <ac:spMk id="20" creationId="{2DA95C45-94DB-ED50-D772-FB9D4A1E5BE7}"/>
          </ac:spMkLst>
        </pc:spChg>
        <pc:spChg chg="add mod">
          <ac:chgData name="Nguyen Chi Son" userId="606856d02e9d83ac" providerId="LiveId" clId="{916513A4-9BC5-408E-A99A-C1D2755C5876}" dt="2022-05-11T15:17:04.812" v="3387" actId="20577"/>
          <ac:spMkLst>
            <pc:docMk/>
            <pc:sldMk cId="2582018195" sldId="801"/>
            <ac:spMk id="21" creationId="{9A154720-A106-83DD-6B74-AEAF0A7DD6F1}"/>
          </ac:spMkLst>
        </pc:spChg>
        <pc:spChg chg="add mod">
          <ac:chgData name="Nguyen Chi Son" userId="606856d02e9d83ac" providerId="LiveId" clId="{916513A4-9BC5-408E-A99A-C1D2755C5876}" dt="2022-05-11T15:15:57.396" v="3320" actId="1036"/>
          <ac:spMkLst>
            <pc:docMk/>
            <pc:sldMk cId="2582018195" sldId="801"/>
            <ac:spMk id="22" creationId="{DC818B19-D88D-D796-1118-D880B6881955}"/>
          </ac:spMkLst>
        </pc:spChg>
        <pc:spChg chg="add del mod">
          <ac:chgData name="Nguyen Chi Son" userId="606856d02e9d83ac" providerId="LiveId" clId="{916513A4-9BC5-408E-A99A-C1D2755C5876}" dt="2022-05-11T15:16:14.897" v="3322" actId="478"/>
          <ac:spMkLst>
            <pc:docMk/>
            <pc:sldMk cId="2582018195" sldId="801"/>
            <ac:spMk id="25" creationId="{29CA51E1-6AEB-FDAC-540E-83411044CDE7}"/>
          </ac:spMkLst>
        </pc:spChg>
        <pc:spChg chg="add del mod">
          <ac:chgData name="Nguyen Chi Son" userId="606856d02e9d83ac" providerId="LiveId" clId="{916513A4-9BC5-408E-A99A-C1D2755C5876}" dt="2022-05-11T15:22:38.836" v="3609" actId="478"/>
          <ac:spMkLst>
            <pc:docMk/>
            <pc:sldMk cId="2582018195" sldId="801"/>
            <ac:spMk id="26" creationId="{DA0253E9-B539-7C83-EA6F-5F46AC7F129D}"/>
          </ac:spMkLst>
        </pc:spChg>
        <pc:spChg chg="del">
          <ac:chgData name="Nguyen Chi Son" userId="606856d02e9d83ac" providerId="LiveId" clId="{916513A4-9BC5-408E-A99A-C1D2755C5876}" dt="2022-05-11T15:12:32.598" v="2757" actId="478"/>
          <ac:spMkLst>
            <pc:docMk/>
            <pc:sldMk cId="2582018195" sldId="801"/>
            <ac:spMk id="44" creationId="{A6E3311D-BE7B-6528-400F-461DF168251A}"/>
          </ac:spMkLst>
        </pc:spChg>
        <pc:spChg chg="del">
          <ac:chgData name="Nguyen Chi Son" userId="606856d02e9d83ac" providerId="LiveId" clId="{916513A4-9BC5-408E-A99A-C1D2755C5876}" dt="2022-05-11T15:12:32.598" v="2757" actId="478"/>
          <ac:spMkLst>
            <pc:docMk/>
            <pc:sldMk cId="2582018195" sldId="801"/>
            <ac:spMk id="45" creationId="{C6F5F2F5-004C-DA3A-1EB5-CF8D4637B4A7}"/>
          </ac:spMkLst>
        </pc:spChg>
        <pc:spChg chg="del">
          <ac:chgData name="Nguyen Chi Son" userId="606856d02e9d83ac" providerId="LiveId" clId="{916513A4-9BC5-408E-A99A-C1D2755C5876}" dt="2022-05-11T15:12:32.598" v="2757" actId="478"/>
          <ac:spMkLst>
            <pc:docMk/>
            <pc:sldMk cId="2582018195" sldId="801"/>
            <ac:spMk id="49" creationId="{3502D3FE-1DC8-2EFB-2539-2B726D475CCD}"/>
          </ac:spMkLst>
        </pc:spChg>
        <pc:spChg chg="del">
          <ac:chgData name="Nguyen Chi Son" userId="606856d02e9d83ac" providerId="LiveId" clId="{916513A4-9BC5-408E-A99A-C1D2755C5876}" dt="2022-05-11T15:12:32.598" v="2757" actId="478"/>
          <ac:spMkLst>
            <pc:docMk/>
            <pc:sldMk cId="2582018195" sldId="801"/>
            <ac:spMk id="55" creationId="{E967C288-8CF8-B1C3-C666-88A1637C77FE}"/>
          </ac:spMkLst>
        </pc:spChg>
        <pc:spChg chg="del">
          <ac:chgData name="Nguyen Chi Son" userId="606856d02e9d83ac" providerId="LiveId" clId="{916513A4-9BC5-408E-A99A-C1D2755C5876}" dt="2022-05-11T15:12:32.598" v="2757" actId="478"/>
          <ac:spMkLst>
            <pc:docMk/>
            <pc:sldMk cId="2582018195" sldId="801"/>
            <ac:spMk id="58" creationId="{024A278D-932A-002D-F1DC-F5CF017D9586}"/>
          </ac:spMkLst>
        </pc:spChg>
        <pc:spChg chg="del">
          <ac:chgData name="Nguyen Chi Son" userId="606856d02e9d83ac" providerId="LiveId" clId="{916513A4-9BC5-408E-A99A-C1D2755C5876}" dt="2022-05-11T15:12:32.598" v="2757" actId="478"/>
          <ac:spMkLst>
            <pc:docMk/>
            <pc:sldMk cId="2582018195" sldId="801"/>
            <ac:spMk id="59" creationId="{2A649771-0604-64D5-0B64-144E2BC58827}"/>
          </ac:spMkLst>
        </pc:spChg>
        <pc:graphicFrameChg chg="add mod">
          <ac:chgData name="Nguyen Chi Son" userId="606856d02e9d83ac" providerId="LiveId" clId="{916513A4-9BC5-408E-A99A-C1D2755C5876}" dt="2022-05-11T15:16:29.737" v="3328" actId="1035"/>
          <ac:graphicFrameMkLst>
            <pc:docMk/>
            <pc:sldMk cId="2582018195" sldId="801"/>
            <ac:graphicFrameMk id="23" creationId="{4B1D5968-D2BA-51F8-D85C-2167537A0A52}"/>
          </ac:graphicFrameMkLst>
        </pc:graphicFrameChg>
        <pc:graphicFrameChg chg="add del mod">
          <ac:chgData name="Nguyen Chi Son" userId="606856d02e9d83ac" providerId="LiveId" clId="{916513A4-9BC5-408E-A99A-C1D2755C5876}" dt="2022-05-11T15:22:36.099" v="3607" actId="478"/>
          <ac:graphicFrameMkLst>
            <pc:docMk/>
            <pc:sldMk cId="2582018195" sldId="801"/>
            <ac:graphicFrameMk id="24" creationId="{3190AEBE-ABE4-131D-BE55-50840452C989}"/>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29" creationId="{BF26024F-4D91-92D5-37DD-C85AACEEF3CB}"/>
          </ac:graphicFrameMkLst>
        </pc:graphicFrameChg>
        <pc:graphicFrameChg chg="add del mod">
          <ac:chgData name="Nguyen Chi Son" userId="606856d02e9d83ac" providerId="LiveId" clId="{916513A4-9BC5-408E-A99A-C1D2755C5876}" dt="2022-05-11T15:16:31.259" v="3329" actId="478"/>
          <ac:graphicFrameMkLst>
            <pc:docMk/>
            <pc:sldMk cId="2582018195" sldId="801"/>
            <ac:graphicFrameMk id="30" creationId="{91C7F850-6064-E87F-2A6C-5F54D08AEC3B}"/>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1" creationId="{A0B33DFB-9467-7F20-8555-C9FAB2B444CD}"/>
          </ac:graphicFrameMkLst>
        </pc:graphicFrameChg>
        <pc:graphicFrameChg chg="add mod">
          <ac:chgData name="Nguyen Chi Son" userId="606856d02e9d83ac" providerId="LiveId" clId="{916513A4-9BC5-408E-A99A-C1D2755C5876}" dt="2022-05-11T15:19:42.538" v="3415" actId="1076"/>
          <ac:graphicFrameMkLst>
            <pc:docMk/>
            <pc:sldMk cId="2582018195" sldId="801"/>
            <ac:graphicFrameMk id="32" creationId="{810787B3-2913-1432-C8A6-FC2DD8FC6E0D}"/>
          </ac:graphicFrameMkLst>
        </pc:graphicFrameChg>
        <pc:graphicFrameChg chg="add del mod">
          <ac:chgData name="Nguyen Chi Son" userId="606856d02e9d83ac" providerId="LiveId" clId="{916513A4-9BC5-408E-A99A-C1D2755C5876}" dt="2022-05-11T15:22:13.313" v="3596" actId="478"/>
          <ac:graphicFrameMkLst>
            <pc:docMk/>
            <pc:sldMk cId="2582018195" sldId="801"/>
            <ac:graphicFrameMk id="33" creationId="{10E8BB31-63B2-4DA8-1143-CFE9AA5D6266}"/>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4" creationId="{F1B2CCD5-B996-ACB3-CA55-51DAB85CDB3E}"/>
          </ac:graphicFrameMkLst>
        </pc:graphicFrameChg>
        <pc:graphicFrameChg chg="add mod">
          <ac:chgData name="Nguyen Chi Son" userId="606856d02e9d83ac" providerId="LiveId" clId="{916513A4-9BC5-408E-A99A-C1D2755C5876}" dt="2022-05-11T15:19:35.162" v="3413" actId="571"/>
          <ac:graphicFrameMkLst>
            <pc:docMk/>
            <pc:sldMk cId="2582018195" sldId="801"/>
            <ac:graphicFrameMk id="35" creationId="{DD57EA08-0CF7-D9B1-EF51-D39DF6623721}"/>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6" creationId="{9AD7B253-C2BC-5D6B-C7E3-00195279C208}"/>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57" creationId="{DC8AF503-9B1B-A8D8-EA5B-A9D1541B0A2B}"/>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3" creationId="{45531F04-DBED-D229-CDDE-74C54E8800D3}"/>
          </ac:graphicFrameMkLst>
        </pc:graphicFrameChg>
        <pc:graphicFrameChg chg="del">
          <ac:chgData name="Nguyen Chi Son" userId="606856d02e9d83ac" providerId="LiveId" clId="{916513A4-9BC5-408E-A99A-C1D2755C5876}" dt="2022-05-11T15:12:32.598" v="2757" actId="478"/>
          <ac:graphicFrameMkLst>
            <pc:docMk/>
            <pc:sldMk cId="2582018195" sldId="801"/>
            <ac:graphicFrameMk id="74" creationId="{FCC1554D-693C-0BDB-36B0-C3F776E0885F}"/>
          </ac:graphicFrameMkLst>
        </pc:graphicFrameChg>
        <pc:picChg chg="add mod">
          <ac:chgData name="Nguyen Chi Son" userId="606856d02e9d83ac" providerId="LiveId" clId="{916513A4-9BC5-408E-A99A-C1D2755C5876}" dt="2022-05-11T15:15:24.248" v="3276" actId="1076"/>
          <ac:picMkLst>
            <pc:docMk/>
            <pc:sldMk cId="2582018195" sldId="801"/>
            <ac:picMk id="3" creationId="{34D8D17A-1ED6-975A-136D-02C9E382D8AA}"/>
          </ac:picMkLst>
        </pc:picChg>
        <pc:cxnChg chg="add del mod">
          <ac:chgData name="Nguyen Chi Son" userId="606856d02e9d83ac" providerId="LiveId" clId="{916513A4-9BC5-408E-A99A-C1D2755C5876}" dt="2022-05-11T15:16:13.771" v="3321" actId="478"/>
          <ac:cxnSpMkLst>
            <pc:docMk/>
            <pc:sldMk cId="2582018195" sldId="801"/>
            <ac:cxnSpMk id="27" creationId="{ECF9BA54-B4C6-F389-BB45-12DA94658A9E}"/>
          </ac:cxnSpMkLst>
        </pc:cxnChg>
        <pc:cxnChg chg="add del mod">
          <ac:chgData name="Nguyen Chi Son" userId="606856d02e9d83ac" providerId="LiveId" clId="{916513A4-9BC5-408E-A99A-C1D2755C5876}" dt="2022-05-11T15:22:41.012" v="3610" actId="478"/>
          <ac:cxnSpMkLst>
            <pc:docMk/>
            <pc:sldMk cId="2582018195" sldId="801"/>
            <ac:cxnSpMk id="28" creationId="{8D53E615-7071-74BF-9BF6-FF61ECEF7C94}"/>
          </ac:cxnSpMkLst>
        </pc:cxnChg>
        <pc:cxnChg chg="del">
          <ac:chgData name="Nguyen Chi Son" userId="606856d02e9d83ac" providerId="LiveId" clId="{916513A4-9BC5-408E-A99A-C1D2755C5876}" dt="2022-05-11T15:12:32.598" v="2757" actId="478"/>
          <ac:cxnSpMkLst>
            <pc:docMk/>
            <pc:sldMk cId="2582018195" sldId="801"/>
            <ac:cxnSpMk id="60" creationId="{EA536AF0-6E4A-FE0C-9CAB-525C0859B16B}"/>
          </ac:cxnSpMkLst>
        </pc:cxnChg>
        <pc:cxnChg chg="del">
          <ac:chgData name="Nguyen Chi Son" userId="606856d02e9d83ac" providerId="LiveId" clId="{916513A4-9BC5-408E-A99A-C1D2755C5876}" dt="2022-05-11T15:12:32.598" v="2757" actId="478"/>
          <ac:cxnSpMkLst>
            <pc:docMk/>
            <pc:sldMk cId="2582018195" sldId="801"/>
            <ac:cxnSpMk id="62" creationId="{4667DEF6-3905-F098-D576-C90A08A0534D}"/>
          </ac:cxnSpMkLst>
        </pc:cxnChg>
      </pc:sldChg>
      <pc:sldChg chg="delSp modSp add mod delAnim modAnim">
        <pc:chgData name="Nguyen Chi Son" userId="606856d02e9d83ac" providerId="LiveId" clId="{916513A4-9BC5-408E-A99A-C1D2755C5876}" dt="2022-05-11T16:18:19.683" v="5591"/>
        <pc:sldMkLst>
          <pc:docMk/>
          <pc:sldMk cId="585758681" sldId="802"/>
        </pc:sldMkLst>
        <pc:spChg chg="mod">
          <ac:chgData name="Nguyen Chi Son" userId="606856d02e9d83ac" providerId="LiveId" clId="{916513A4-9BC5-408E-A99A-C1D2755C5876}" dt="2022-05-11T15:22:30.535" v="3602" actId="20577"/>
          <ac:spMkLst>
            <pc:docMk/>
            <pc:sldMk cId="585758681" sldId="802"/>
            <ac:spMk id="18" creationId="{E706F845-D4CD-8C29-F2F0-BB0ABB81E2D5}"/>
          </ac:spMkLst>
        </pc:spChg>
        <pc:spChg chg="mod">
          <ac:chgData name="Nguyen Chi Son" userId="606856d02e9d83ac" providerId="LiveId" clId="{916513A4-9BC5-408E-A99A-C1D2755C5876}" dt="2022-05-11T15:20:07.866" v="3442" actId="20577"/>
          <ac:spMkLst>
            <pc:docMk/>
            <pc:sldMk cId="585758681" sldId="802"/>
            <ac:spMk id="19" creationId="{9C339D16-68E4-43C4-A62E-D0146138D23B}"/>
          </ac:spMkLst>
        </pc:spChg>
        <pc:spChg chg="mod">
          <ac:chgData name="Nguyen Chi Son" userId="606856d02e9d83ac" providerId="LiveId" clId="{916513A4-9BC5-408E-A99A-C1D2755C5876}" dt="2022-05-11T15:20:54.910" v="3595" actId="20577"/>
          <ac:spMkLst>
            <pc:docMk/>
            <pc:sldMk cId="585758681" sldId="802"/>
            <ac:spMk id="21" creationId="{9A154720-A106-83DD-6B74-AEAF0A7DD6F1}"/>
          </ac:spMkLst>
        </pc:spChg>
        <pc:spChg chg="del mod">
          <ac:chgData name="Nguyen Chi Son" userId="606856d02e9d83ac" providerId="LiveId" clId="{916513A4-9BC5-408E-A99A-C1D2755C5876}" dt="2022-05-11T15:22:33.243" v="3605" actId="478"/>
          <ac:spMkLst>
            <pc:docMk/>
            <pc:sldMk cId="585758681" sldId="802"/>
            <ac:spMk id="26" creationId="{DA0253E9-B539-7C83-EA6F-5F46AC7F129D}"/>
          </ac:spMkLst>
        </pc:spChg>
        <pc:graphicFrameChg chg="del">
          <ac:chgData name="Nguyen Chi Son" userId="606856d02e9d83ac" providerId="LiveId" clId="{916513A4-9BC5-408E-A99A-C1D2755C5876}" dt="2022-05-11T15:22:31.171" v="3603" actId="478"/>
          <ac:graphicFrameMkLst>
            <pc:docMk/>
            <pc:sldMk cId="585758681" sldId="802"/>
            <ac:graphicFrameMk id="24" creationId="{3190AEBE-ABE4-131D-BE55-50840452C989}"/>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29" creationId="{BF26024F-4D91-92D5-37DD-C85AACEEF3CB}"/>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1" creationId="{A0B33DFB-9467-7F20-8555-C9FAB2B444CD}"/>
          </ac:graphicFrameMkLst>
        </pc:graphicFrameChg>
        <pc:graphicFrameChg chg="del">
          <ac:chgData name="Nguyen Chi Son" userId="606856d02e9d83ac" providerId="LiveId" clId="{916513A4-9BC5-408E-A99A-C1D2755C5876}" dt="2022-05-11T15:19:50.220" v="3417" actId="478"/>
          <ac:graphicFrameMkLst>
            <pc:docMk/>
            <pc:sldMk cId="585758681" sldId="802"/>
            <ac:graphicFrameMk id="32" creationId="{810787B3-2913-1432-C8A6-FC2DD8FC6E0D}"/>
          </ac:graphicFrameMkLst>
        </pc:graphicFrameChg>
        <pc:graphicFrameChg chg="mod">
          <ac:chgData name="Nguyen Chi Son" userId="606856d02e9d83ac" providerId="LiveId" clId="{916513A4-9BC5-408E-A99A-C1D2755C5876}" dt="2022-05-11T15:20:13.504" v="3445" actId="1076"/>
          <ac:graphicFrameMkLst>
            <pc:docMk/>
            <pc:sldMk cId="585758681" sldId="802"/>
            <ac:graphicFrameMk id="33" creationId="{10E8BB31-63B2-4DA8-1143-CFE9AA5D6266}"/>
          </ac:graphicFrameMkLst>
        </pc:graphicFrameChg>
        <pc:cxnChg chg="del">
          <ac:chgData name="Nguyen Chi Son" userId="606856d02e9d83ac" providerId="LiveId" clId="{916513A4-9BC5-408E-A99A-C1D2755C5876}" dt="2022-05-11T15:22:33.754" v="3606" actId="478"/>
          <ac:cxnSpMkLst>
            <pc:docMk/>
            <pc:sldMk cId="585758681" sldId="802"/>
            <ac:cxnSpMk id="28" creationId="{8D53E615-7071-74BF-9BF6-FF61ECEF7C94}"/>
          </ac:cxnSpMkLst>
        </pc:cxnChg>
      </pc:sldChg>
      <pc:sldChg chg="addSp delSp modSp add mod delAnim modAnim">
        <pc:chgData name="Nguyen Chi Son" userId="606856d02e9d83ac" providerId="LiveId" clId="{916513A4-9BC5-408E-A99A-C1D2755C5876}" dt="2022-05-11T16:18:40.994" v="5598"/>
        <pc:sldMkLst>
          <pc:docMk/>
          <pc:sldMk cId="3780574964" sldId="803"/>
        </pc:sldMkLst>
        <pc:spChg chg="add del mod">
          <ac:chgData name="Nguyen Chi Son" userId="606856d02e9d83ac" providerId="LiveId" clId="{916513A4-9BC5-408E-A99A-C1D2755C5876}" dt="2022-05-11T15:45:22.567" v="3968" actId="478"/>
          <ac:spMkLst>
            <pc:docMk/>
            <pc:sldMk cId="3780574964" sldId="803"/>
            <ac:spMk id="11" creationId="{0ADE2E7B-7984-03C3-21A0-E8201B8CF441}"/>
          </ac:spMkLst>
        </pc:spChg>
        <pc:spChg chg="add del mod">
          <ac:chgData name="Nguyen Chi Son" userId="606856d02e9d83ac" providerId="LiveId" clId="{916513A4-9BC5-408E-A99A-C1D2755C5876}" dt="2022-05-11T15:45:22.567" v="3968" actId="478"/>
          <ac:spMkLst>
            <pc:docMk/>
            <pc:sldMk cId="3780574964" sldId="803"/>
            <ac:spMk id="12" creationId="{8B884E7A-F4C4-AEB4-2043-7CB27EB740A2}"/>
          </ac:spMkLst>
        </pc:spChg>
        <pc:spChg chg="add del mod">
          <ac:chgData name="Nguyen Chi Son" userId="606856d02e9d83ac" providerId="LiveId" clId="{916513A4-9BC5-408E-A99A-C1D2755C5876}" dt="2022-05-11T15:45:22.567" v="3968" actId="478"/>
          <ac:spMkLst>
            <pc:docMk/>
            <pc:sldMk cId="3780574964" sldId="803"/>
            <ac:spMk id="13" creationId="{6D5E8CB9-93AC-C1DB-DC54-ED277A689929}"/>
          </ac:spMkLst>
        </pc:spChg>
        <pc:spChg chg="add del mod">
          <ac:chgData name="Nguyen Chi Son" userId="606856d02e9d83ac" providerId="LiveId" clId="{916513A4-9BC5-408E-A99A-C1D2755C5876}" dt="2022-05-11T15:45:22.567" v="3968" actId="478"/>
          <ac:spMkLst>
            <pc:docMk/>
            <pc:sldMk cId="3780574964" sldId="803"/>
            <ac:spMk id="14" creationId="{59F8776F-FB0A-8DDD-6443-F20C91D45A70}"/>
          </ac:spMkLst>
        </pc:spChg>
        <pc:spChg chg="add mod">
          <ac:chgData name="Nguyen Chi Son" userId="606856d02e9d83ac" providerId="LiveId" clId="{916513A4-9BC5-408E-A99A-C1D2755C5876}" dt="2022-05-11T15:45:33.347" v="4000" actId="20577"/>
          <ac:spMkLst>
            <pc:docMk/>
            <pc:sldMk cId="3780574964" sldId="803"/>
            <ac:spMk id="17" creationId="{ADFD575F-74DE-1F70-6574-2BFF7130AA4D}"/>
          </ac:spMkLst>
        </pc:spChg>
        <pc:spChg chg="del">
          <ac:chgData name="Nguyen Chi Son" userId="606856d02e9d83ac" providerId="LiveId" clId="{916513A4-9BC5-408E-A99A-C1D2755C5876}" dt="2022-05-11T15:23:04.775" v="3613" actId="478"/>
          <ac:spMkLst>
            <pc:docMk/>
            <pc:sldMk cId="3780574964" sldId="803"/>
            <ac:spMk id="18" creationId="{E706F845-D4CD-8C29-F2F0-BB0ABB81E2D5}"/>
          </ac:spMkLst>
        </pc:spChg>
        <pc:spChg chg="mod">
          <ac:chgData name="Nguyen Chi Son" userId="606856d02e9d83ac" providerId="LiveId" clId="{916513A4-9BC5-408E-A99A-C1D2755C5876}" dt="2022-05-11T15:23:41.975" v="3932" actId="20577"/>
          <ac:spMkLst>
            <pc:docMk/>
            <pc:sldMk cId="3780574964" sldId="803"/>
            <ac:spMk id="19" creationId="{9C339D16-68E4-43C4-A62E-D0146138D23B}"/>
          </ac:spMkLst>
        </pc:spChg>
        <pc:spChg chg="del">
          <ac:chgData name="Nguyen Chi Son" userId="606856d02e9d83ac" providerId="LiveId" clId="{916513A4-9BC5-408E-A99A-C1D2755C5876}" dt="2022-05-11T15:23:04.775" v="3613" actId="478"/>
          <ac:spMkLst>
            <pc:docMk/>
            <pc:sldMk cId="3780574964" sldId="803"/>
            <ac:spMk id="20" creationId="{2DA95C45-94DB-ED50-D772-FB9D4A1E5BE7}"/>
          </ac:spMkLst>
        </pc:spChg>
        <pc:spChg chg="del">
          <ac:chgData name="Nguyen Chi Son" userId="606856d02e9d83ac" providerId="LiveId" clId="{916513A4-9BC5-408E-A99A-C1D2755C5876}" dt="2022-05-11T15:23:04.775" v="3613" actId="478"/>
          <ac:spMkLst>
            <pc:docMk/>
            <pc:sldMk cId="3780574964" sldId="803"/>
            <ac:spMk id="21" creationId="{9A154720-A106-83DD-6B74-AEAF0A7DD6F1}"/>
          </ac:spMkLst>
        </pc:spChg>
        <pc:spChg chg="del">
          <ac:chgData name="Nguyen Chi Son" userId="606856d02e9d83ac" providerId="LiveId" clId="{916513A4-9BC5-408E-A99A-C1D2755C5876}" dt="2022-05-11T15:23:04.775" v="3613" actId="478"/>
          <ac:spMkLst>
            <pc:docMk/>
            <pc:sldMk cId="3780574964" sldId="803"/>
            <ac:spMk id="22" creationId="{DC818B19-D88D-D796-1118-D880B6881955}"/>
          </ac:spMkLst>
        </pc:spChg>
        <pc:spChg chg="add mod">
          <ac:chgData name="Nguyen Chi Son" userId="606856d02e9d83ac" providerId="LiveId" clId="{916513A4-9BC5-408E-A99A-C1D2755C5876}" dt="2022-05-11T15:45:25.067" v="3989" actId="1035"/>
          <ac:spMkLst>
            <pc:docMk/>
            <pc:sldMk cId="3780574964" sldId="803"/>
            <ac:spMk id="24" creationId="{DB71D430-481F-5149-4B9A-A5AF14A110CE}"/>
          </ac:spMkLst>
        </pc:spChg>
        <pc:spChg chg="add mod">
          <ac:chgData name="Nguyen Chi Son" userId="606856d02e9d83ac" providerId="LiveId" clId="{916513A4-9BC5-408E-A99A-C1D2755C5876}" dt="2022-05-11T15:45:53.515" v="4032" actId="20577"/>
          <ac:spMkLst>
            <pc:docMk/>
            <pc:sldMk cId="3780574964" sldId="803"/>
            <ac:spMk id="25" creationId="{4722EA00-FC53-F85B-AB6E-22805DBBC9BF}"/>
          </ac:spMkLst>
        </pc:spChg>
        <pc:spChg chg="add mod">
          <ac:chgData name="Nguyen Chi Son" userId="606856d02e9d83ac" providerId="LiveId" clId="{916513A4-9BC5-408E-A99A-C1D2755C5876}" dt="2022-05-11T15:45:25.067" v="3989" actId="1035"/>
          <ac:spMkLst>
            <pc:docMk/>
            <pc:sldMk cId="3780574964" sldId="803"/>
            <ac:spMk id="26" creationId="{2C997652-8ADB-57A5-52DF-1A61E250C624}"/>
          </ac:spMkLst>
        </pc:spChg>
        <pc:spChg chg="add mod">
          <ac:chgData name="Nguyen Chi Son" userId="606856d02e9d83ac" providerId="LiveId" clId="{916513A4-9BC5-408E-A99A-C1D2755C5876}" dt="2022-05-11T15:45:40.796" v="4009" actId="5793"/>
          <ac:spMkLst>
            <pc:docMk/>
            <pc:sldMk cId="3780574964" sldId="803"/>
            <ac:spMk id="29" creationId="{4AEB48DC-6B49-86D0-4BA8-15FB6525730E}"/>
          </ac:spMkLst>
        </pc:spChg>
        <pc:spChg chg="add del mod">
          <ac:chgData name="Nguyen Chi Son" userId="606856d02e9d83ac" providerId="LiveId" clId="{916513A4-9BC5-408E-A99A-C1D2755C5876}" dt="2022-05-11T15:45:35.151" v="4001" actId="478"/>
          <ac:spMkLst>
            <pc:docMk/>
            <pc:sldMk cId="3780574964" sldId="803"/>
            <ac:spMk id="30" creationId="{9A0CC0DA-F5D6-4D50-DAB8-DE497D5B1C54}"/>
          </ac:spMkLst>
        </pc:spChg>
        <pc:graphicFrameChg chg="add del mod">
          <ac:chgData name="Nguyen Chi Son" userId="606856d02e9d83ac" providerId="LiveId" clId="{916513A4-9BC5-408E-A99A-C1D2755C5876}" dt="2022-05-11T15:45:22.567" v="3968" actId="478"/>
          <ac:graphicFrameMkLst>
            <pc:docMk/>
            <pc:sldMk cId="3780574964" sldId="803"/>
            <ac:graphicFrameMk id="15" creationId="{B368459E-C73C-4D68-43CB-E63D5F8CC890}"/>
          </ac:graphicFrameMkLst>
        </pc:graphicFrameChg>
        <pc:graphicFrameChg chg="add del mod">
          <ac:chgData name="Nguyen Chi Son" userId="606856d02e9d83ac" providerId="LiveId" clId="{916513A4-9BC5-408E-A99A-C1D2755C5876}" dt="2022-05-11T15:45:22.567" v="3968" actId="478"/>
          <ac:graphicFrameMkLst>
            <pc:docMk/>
            <pc:sldMk cId="3780574964" sldId="803"/>
            <ac:graphicFrameMk id="16" creationId="{3FEA8ECE-9EAD-4B24-56FF-B46832711F20}"/>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23" creationId="{4B1D5968-D2BA-51F8-D85C-2167537A0A52}"/>
          </ac:graphicFrameMkLst>
        </pc:graphicFrameChg>
        <pc:graphicFrameChg chg="add mod">
          <ac:chgData name="Nguyen Chi Son" userId="606856d02e9d83ac" providerId="LiveId" clId="{916513A4-9BC5-408E-A99A-C1D2755C5876}" dt="2022-05-11T15:45:30.244" v="3998" actId="1037"/>
          <ac:graphicFrameMkLst>
            <pc:docMk/>
            <pc:sldMk cId="3780574964" sldId="803"/>
            <ac:graphicFrameMk id="27" creationId="{1CCE49B5-E89E-3CE4-CD99-99A4F00854C1}"/>
          </ac:graphicFrameMkLst>
        </pc:graphicFrameChg>
        <pc:graphicFrameChg chg="add del mod">
          <ac:chgData name="Nguyen Chi Son" userId="606856d02e9d83ac" providerId="LiveId" clId="{916513A4-9BC5-408E-A99A-C1D2755C5876}" dt="2022-05-11T15:45:35.151" v="4001" actId="478"/>
          <ac:graphicFrameMkLst>
            <pc:docMk/>
            <pc:sldMk cId="3780574964" sldId="803"/>
            <ac:graphicFrameMk id="28" creationId="{EB47E979-A9F8-3A77-7C05-11D00E513B3E}"/>
          </ac:graphicFrameMkLst>
        </pc:graphicFrameChg>
        <pc:graphicFrameChg chg="del">
          <ac:chgData name="Nguyen Chi Son" userId="606856d02e9d83ac" providerId="LiveId" clId="{916513A4-9BC5-408E-A99A-C1D2755C5876}" dt="2022-05-11T15:23:04.775" v="3613" actId="478"/>
          <ac:graphicFrameMkLst>
            <pc:docMk/>
            <pc:sldMk cId="3780574964" sldId="803"/>
            <ac:graphicFrameMk id="33" creationId="{10E8BB31-63B2-4DA8-1143-CFE9AA5D6266}"/>
          </ac:graphicFrameMkLst>
        </pc:graphicFrameChg>
        <pc:graphicFrameChg chg="add mod">
          <ac:chgData name="Nguyen Chi Son" userId="606856d02e9d83ac" providerId="LiveId" clId="{916513A4-9BC5-408E-A99A-C1D2755C5876}" dt="2022-05-11T15:46:06.826" v="4035"/>
          <ac:graphicFrameMkLst>
            <pc:docMk/>
            <pc:sldMk cId="3780574964" sldId="803"/>
            <ac:graphicFrameMk id="34" creationId="{EDE38920-4EE8-FF28-05C8-B82DF875E144}"/>
          </ac:graphicFrameMkLst>
        </pc:graphicFrameChg>
        <pc:graphicFrameChg chg="add del mod">
          <ac:chgData name="Nguyen Chi Son" userId="606856d02e9d83ac" providerId="LiveId" clId="{916513A4-9BC5-408E-A99A-C1D2755C5876}" dt="2022-05-11T15:45:52.194" v="4029" actId="478"/>
          <ac:graphicFrameMkLst>
            <pc:docMk/>
            <pc:sldMk cId="3780574964" sldId="803"/>
            <ac:graphicFrameMk id="35" creationId="{6267323B-D2A0-D4B7-C381-A8C0A6AFA34F}"/>
          </ac:graphicFrameMkLst>
        </pc:graphicFrameChg>
        <pc:picChg chg="del">
          <ac:chgData name="Nguyen Chi Son" userId="606856d02e9d83ac" providerId="LiveId" clId="{916513A4-9BC5-408E-A99A-C1D2755C5876}" dt="2022-05-11T15:23:02.915" v="3612" actId="478"/>
          <ac:picMkLst>
            <pc:docMk/>
            <pc:sldMk cId="3780574964" sldId="803"/>
            <ac:picMk id="3" creationId="{34D8D17A-1ED6-975A-136D-02C9E382D8AA}"/>
          </ac:picMkLst>
        </pc:picChg>
        <pc:cxnChg chg="add mod">
          <ac:chgData name="Nguyen Chi Son" userId="606856d02e9d83ac" providerId="LiveId" clId="{916513A4-9BC5-408E-A99A-C1D2755C5876}" dt="2022-05-11T15:45:25.067" v="3989" actId="1035"/>
          <ac:cxnSpMkLst>
            <pc:docMk/>
            <pc:sldMk cId="3780574964" sldId="803"/>
            <ac:cxnSpMk id="31" creationId="{AE4416F2-2318-A807-71F6-F07D215BBE46}"/>
          </ac:cxnSpMkLst>
        </pc:cxnChg>
        <pc:cxnChg chg="add del mod">
          <ac:chgData name="Nguyen Chi Son" userId="606856d02e9d83ac" providerId="LiveId" clId="{916513A4-9BC5-408E-A99A-C1D2755C5876}" dt="2022-05-11T15:45:35.151" v="4001" actId="478"/>
          <ac:cxnSpMkLst>
            <pc:docMk/>
            <pc:sldMk cId="3780574964" sldId="803"/>
            <ac:cxnSpMk id="32" creationId="{F0DE9E95-928D-9E2D-2D0D-7DDFA44E561E}"/>
          </ac:cxnSpMkLst>
        </pc:cxnChg>
      </pc:sldChg>
      <pc:sldChg chg="addSp delSp modSp add del mod addAnim delAnim modAnim">
        <pc:chgData name="Nguyen Chi Son" userId="606856d02e9d83ac" providerId="LiveId" clId="{916513A4-9BC5-408E-A99A-C1D2755C5876}" dt="2022-05-11T16:12:40.754" v="5189" actId="47"/>
        <pc:sldMkLst>
          <pc:docMk/>
          <pc:sldMk cId="2066017035" sldId="804"/>
        </pc:sldMkLst>
        <pc:spChg chg="add mod">
          <ac:chgData name="Nguyen Chi Son" userId="606856d02e9d83ac" providerId="LiveId" clId="{916513A4-9BC5-408E-A99A-C1D2755C5876}" dt="2022-05-11T16:10:51.475" v="4951" actId="1036"/>
          <ac:spMkLst>
            <pc:docMk/>
            <pc:sldMk cId="2066017035" sldId="804"/>
            <ac:spMk id="14" creationId="{491553AE-03AC-3C1E-3BD8-6F1C7A93218B}"/>
          </ac:spMkLst>
        </pc:spChg>
        <pc:spChg chg="add mod">
          <ac:chgData name="Nguyen Chi Son" userId="606856d02e9d83ac" providerId="LiveId" clId="{916513A4-9BC5-408E-A99A-C1D2755C5876}" dt="2022-05-11T16:04:17.831" v="4593" actId="1036"/>
          <ac:spMkLst>
            <pc:docMk/>
            <pc:sldMk cId="2066017035" sldId="804"/>
            <ac:spMk id="15" creationId="{05F4C26A-EF61-FE88-1195-293A3CF6B109}"/>
          </ac:spMkLst>
        </pc:spChg>
        <pc:spChg chg="add mod">
          <ac:chgData name="Nguyen Chi Son" userId="606856d02e9d83ac" providerId="LiveId" clId="{916513A4-9BC5-408E-A99A-C1D2755C5876}" dt="2022-05-11T16:07:22.345" v="4810" actId="20577"/>
          <ac:spMkLst>
            <pc:docMk/>
            <pc:sldMk cId="2066017035" sldId="804"/>
            <ac:spMk id="16" creationId="{860935B0-A104-7647-D62C-C30F309F2DEE}"/>
          </ac:spMkLst>
        </pc:spChg>
        <pc:spChg chg="del">
          <ac:chgData name="Nguyen Chi Son" userId="606856d02e9d83ac" providerId="LiveId" clId="{916513A4-9BC5-408E-A99A-C1D2755C5876}" dt="2022-05-11T15:46:35.042" v="4037" actId="478"/>
          <ac:spMkLst>
            <pc:docMk/>
            <pc:sldMk cId="2066017035" sldId="804"/>
            <ac:spMk id="17" creationId="{ADFD575F-74DE-1F70-6574-2BFF7130AA4D}"/>
          </ac:spMkLst>
        </pc:spChg>
        <pc:spChg chg="add mod">
          <ac:chgData name="Nguyen Chi Son" userId="606856d02e9d83ac" providerId="LiveId" clId="{916513A4-9BC5-408E-A99A-C1D2755C5876}" dt="2022-05-11T16:10:51.475" v="4951" actId="1036"/>
          <ac:spMkLst>
            <pc:docMk/>
            <pc:sldMk cId="2066017035" sldId="804"/>
            <ac:spMk id="18" creationId="{76ACCF80-5506-B71A-80B4-A882BCE2AED9}"/>
          </ac:spMkLst>
        </pc:spChg>
        <pc:spChg chg="mod">
          <ac:chgData name="Nguyen Chi Son" userId="606856d02e9d83ac" providerId="LiveId" clId="{916513A4-9BC5-408E-A99A-C1D2755C5876}" dt="2022-05-11T16:10:35.735" v="4925" actId="20577"/>
          <ac:spMkLst>
            <pc:docMk/>
            <pc:sldMk cId="2066017035" sldId="804"/>
            <ac:spMk id="19" creationId="{9C339D16-68E4-43C4-A62E-D0146138D23B}"/>
          </ac:spMkLst>
        </pc:spChg>
        <pc:spChg chg="del">
          <ac:chgData name="Nguyen Chi Son" userId="606856d02e9d83ac" providerId="LiveId" clId="{916513A4-9BC5-408E-A99A-C1D2755C5876}" dt="2022-05-11T15:46:35.042" v="4037" actId="478"/>
          <ac:spMkLst>
            <pc:docMk/>
            <pc:sldMk cId="2066017035" sldId="804"/>
            <ac:spMk id="24" creationId="{DB71D430-481F-5149-4B9A-A5AF14A110CE}"/>
          </ac:spMkLst>
        </pc:spChg>
        <pc:spChg chg="del">
          <ac:chgData name="Nguyen Chi Son" userId="606856d02e9d83ac" providerId="LiveId" clId="{916513A4-9BC5-408E-A99A-C1D2755C5876}" dt="2022-05-11T15:46:35.042" v="4037" actId="478"/>
          <ac:spMkLst>
            <pc:docMk/>
            <pc:sldMk cId="2066017035" sldId="804"/>
            <ac:spMk id="25" creationId="{4722EA00-FC53-F85B-AB6E-22805DBBC9BF}"/>
          </ac:spMkLst>
        </pc:spChg>
        <pc:spChg chg="del">
          <ac:chgData name="Nguyen Chi Son" userId="606856d02e9d83ac" providerId="LiveId" clId="{916513A4-9BC5-408E-A99A-C1D2755C5876}" dt="2022-05-11T15:46:35.042" v="4037" actId="478"/>
          <ac:spMkLst>
            <pc:docMk/>
            <pc:sldMk cId="2066017035" sldId="804"/>
            <ac:spMk id="26" creationId="{2C997652-8ADB-57A5-52DF-1A61E250C624}"/>
          </ac:spMkLst>
        </pc:spChg>
        <pc:spChg chg="del">
          <ac:chgData name="Nguyen Chi Son" userId="606856d02e9d83ac" providerId="LiveId" clId="{916513A4-9BC5-408E-A99A-C1D2755C5876}" dt="2022-05-11T15:46:35.042" v="4037" actId="478"/>
          <ac:spMkLst>
            <pc:docMk/>
            <pc:sldMk cId="2066017035" sldId="804"/>
            <ac:spMk id="29" creationId="{4AEB48DC-6B49-86D0-4BA8-15FB6525730E}"/>
          </ac:spMkLst>
        </pc:spChg>
        <pc:graphicFrameChg chg="add mod">
          <ac:chgData name="Nguyen Chi Son" userId="606856d02e9d83ac" providerId="LiveId" clId="{916513A4-9BC5-408E-A99A-C1D2755C5876}" dt="2022-05-11T16:10:51.475" v="4951" actId="1036"/>
          <ac:graphicFrameMkLst>
            <pc:docMk/>
            <pc:sldMk cId="2066017035" sldId="804"/>
            <ac:graphicFrameMk id="20" creationId="{F505A47B-41FE-B8E4-4F90-18CF7C0C1F51}"/>
          </ac:graphicFrameMkLst>
        </pc:graphicFrameChg>
        <pc:graphicFrameChg chg="add del mod">
          <ac:chgData name="Nguyen Chi Son" userId="606856d02e9d83ac" providerId="LiveId" clId="{916513A4-9BC5-408E-A99A-C1D2755C5876}" dt="2022-05-11T16:06:50.999" v="4751"/>
          <ac:graphicFrameMkLst>
            <pc:docMk/>
            <pc:sldMk cId="2066017035" sldId="804"/>
            <ac:graphicFrameMk id="21" creationId="{93AD85E5-8BFE-FB22-DD01-5C6FFAEEB068}"/>
          </ac:graphicFrameMkLst>
        </pc:graphicFrameChg>
        <pc:graphicFrameChg chg="add mod">
          <ac:chgData name="Nguyen Chi Son" userId="606856d02e9d83ac" providerId="LiveId" clId="{916513A4-9BC5-408E-A99A-C1D2755C5876}" dt="2022-05-11T16:07:00.727" v="4753"/>
          <ac:graphicFrameMkLst>
            <pc:docMk/>
            <pc:sldMk cId="2066017035" sldId="804"/>
            <ac:graphicFrameMk id="22" creationId="{472B7855-EB66-4FCF-FC67-A22A01AF2675}"/>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27" creationId="{1CCE49B5-E89E-3CE4-CD99-99A4F00854C1}"/>
          </ac:graphicFrameMkLst>
        </pc:graphicFrameChg>
        <pc:graphicFrameChg chg="del">
          <ac:chgData name="Nguyen Chi Son" userId="606856d02e9d83ac" providerId="LiveId" clId="{916513A4-9BC5-408E-A99A-C1D2755C5876}" dt="2022-05-11T15:46:35.042" v="4037" actId="478"/>
          <ac:graphicFrameMkLst>
            <pc:docMk/>
            <pc:sldMk cId="2066017035" sldId="804"/>
            <ac:graphicFrameMk id="34" creationId="{EDE38920-4EE8-FF28-05C8-B82DF875E144}"/>
          </ac:graphicFrameMkLst>
        </pc:graphicFrameChg>
        <pc:picChg chg="add mod">
          <ac:chgData name="Nguyen Chi Son" userId="606856d02e9d83ac" providerId="LiveId" clId="{916513A4-9BC5-408E-A99A-C1D2755C5876}" dt="2022-05-11T15:48:14.035" v="4547" actId="1076"/>
          <ac:picMkLst>
            <pc:docMk/>
            <pc:sldMk cId="2066017035" sldId="804"/>
            <ac:picMk id="3" creationId="{123ACEC6-2D78-3769-F132-5DE76D54D382}"/>
          </ac:picMkLst>
        </pc:picChg>
        <pc:cxnChg chg="del">
          <ac:chgData name="Nguyen Chi Son" userId="606856d02e9d83ac" providerId="LiveId" clId="{916513A4-9BC5-408E-A99A-C1D2755C5876}" dt="2022-05-11T15:46:35.042" v="4037" actId="478"/>
          <ac:cxnSpMkLst>
            <pc:docMk/>
            <pc:sldMk cId="2066017035" sldId="804"/>
            <ac:cxnSpMk id="31" creationId="{AE4416F2-2318-A807-71F6-F07D215BBE46}"/>
          </ac:cxnSpMkLst>
        </pc:cxnChg>
      </pc:sldChg>
      <pc:sldChg chg="addSp delSp modSp add mod delAnim modAnim">
        <pc:chgData name="Nguyen Chi Son" userId="606856d02e9d83ac" providerId="LiveId" clId="{916513A4-9BC5-408E-A99A-C1D2755C5876}" dt="2022-05-11T16:19:58.967" v="5613"/>
        <pc:sldMkLst>
          <pc:docMk/>
          <pc:sldMk cId="2604953891" sldId="805"/>
        </pc:sldMkLst>
        <pc:spChg chg="add mod">
          <ac:chgData name="Nguyen Chi Son" userId="606856d02e9d83ac" providerId="LiveId" clId="{916513A4-9BC5-408E-A99A-C1D2755C5876}" dt="2022-05-11T16:14:31.128" v="5531"/>
          <ac:spMkLst>
            <pc:docMk/>
            <pc:sldMk cId="2604953891" sldId="805"/>
            <ac:spMk id="12" creationId="{6E5248AB-5B43-10A8-20C5-C721E7CAA91C}"/>
          </ac:spMkLst>
        </pc:spChg>
        <pc:spChg chg="add mod">
          <ac:chgData name="Nguyen Chi Son" userId="606856d02e9d83ac" providerId="LiveId" clId="{916513A4-9BC5-408E-A99A-C1D2755C5876}" dt="2022-05-11T16:11:05.732" v="4954"/>
          <ac:spMkLst>
            <pc:docMk/>
            <pc:sldMk cId="2604953891" sldId="805"/>
            <ac:spMk id="13" creationId="{D43B9D19-0AE1-6204-6861-79E22A3BF5B6}"/>
          </ac:spMkLst>
        </pc:spChg>
        <pc:spChg chg="del">
          <ac:chgData name="Nguyen Chi Son" userId="606856d02e9d83ac" providerId="LiveId" clId="{916513A4-9BC5-408E-A99A-C1D2755C5876}" dt="2022-05-11T16:11:05.375" v="4953" actId="478"/>
          <ac:spMkLst>
            <pc:docMk/>
            <pc:sldMk cId="2604953891" sldId="805"/>
            <ac:spMk id="14" creationId="{491553AE-03AC-3C1E-3BD8-6F1C7A93218B}"/>
          </ac:spMkLst>
        </pc:spChg>
        <pc:spChg chg="mod">
          <ac:chgData name="Nguyen Chi Son" userId="606856d02e9d83ac" providerId="LiveId" clId="{916513A4-9BC5-408E-A99A-C1D2755C5876}" dt="2022-05-11T16:13:33.520" v="5349" actId="20577"/>
          <ac:spMkLst>
            <pc:docMk/>
            <pc:sldMk cId="2604953891" sldId="805"/>
            <ac:spMk id="16" creationId="{860935B0-A104-7647-D62C-C30F309F2DEE}"/>
          </ac:spMkLst>
        </pc:spChg>
        <pc:spChg chg="del">
          <ac:chgData name="Nguyen Chi Son" userId="606856d02e9d83ac" providerId="LiveId" clId="{916513A4-9BC5-408E-A99A-C1D2755C5876}" dt="2022-05-11T16:11:05.375" v="4953" actId="478"/>
          <ac:spMkLst>
            <pc:docMk/>
            <pc:sldMk cId="2604953891" sldId="805"/>
            <ac:spMk id="18" creationId="{76ACCF80-5506-B71A-80B4-A882BCE2AED9}"/>
          </ac:spMkLst>
        </pc:spChg>
        <pc:spChg chg="mod">
          <ac:chgData name="Nguyen Chi Son" userId="606856d02e9d83ac" providerId="LiveId" clId="{916513A4-9BC5-408E-A99A-C1D2755C5876}" dt="2022-05-11T16:11:14.436" v="4965" actId="20577"/>
          <ac:spMkLst>
            <pc:docMk/>
            <pc:sldMk cId="2604953891" sldId="805"/>
            <ac:spMk id="19" creationId="{9C339D16-68E4-43C4-A62E-D0146138D23B}"/>
          </ac:spMkLst>
        </pc:spChg>
        <pc:graphicFrameChg chg="add mod">
          <ac:chgData name="Nguyen Chi Son" userId="606856d02e9d83ac" providerId="LiveId" clId="{916513A4-9BC5-408E-A99A-C1D2755C5876}" dt="2022-05-11T16:11:05.732" v="4954"/>
          <ac:graphicFrameMkLst>
            <pc:docMk/>
            <pc:sldMk cId="2604953891" sldId="805"/>
            <ac:graphicFrameMk id="17" creationId="{05766218-ABE3-149C-D730-A60F08BF8A53}"/>
          </ac:graphicFrameMkLst>
        </pc:graphicFrameChg>
        <pc:graphicFrameChg chg="del">
          <ac:chgData name="Nguyen Chi Son" userId="606856d02e9d83ac" providerId="LiveId" clId="{916513A4-9BC5-408E-A99A-C1D2755C5876}" dt="2022-05-11T16:11:05.375" v="4953" actId="478"/>
          <ac:graphicFrameMkLst>
            <pc:docMk/>
            <pc:sldMk cId="2604953891" sldId="805"/>
            <ac:graphicFrameMk id="20" creationId="{F505A47B-41FE-B8E4-4F90-18CF7C0C1F51}"/>
          </ac:graphicFrameMkLst>
        </pc:graphicFrameChg>
        <pc:graphicFrameChg chg="del mod">
          <ac:chgData name="Nguyen Chi Son" userId="606856d02e9d83ac" providerId="LiveId" clId="{916513A4-9BC5-408E-A99A-C1D2755C5876}" dt="2022-05-11T16:13:11.754" v="5275" actId="478"/>
          <ac:graphicFrameMkLst>
            <pc:docMk/>
            <pc:sldMk cId="2604953891" sldId="805"/>
            <ac:graphicFrameMk id="21" creationId="{93AD85E5-8BFE-FB22-DD01-5C6FFAEEB068}"/>
          </ac:graphicFrameMkLst>
        </pc:graphicFrameChg>
        <pc:graphicFrameChg chg="mod">
          <ac:chgData name="Nguyen Chi Son" userId="606856d02e9d83ac" providerId="LiveId" clId="{916513A4-9BC5-408E-A99A-C1D2755C5876}" dt="2022-05-11T16:13:13.894" v="5276" actId="1076"/>
          <ac:graphicFrameMkLst>
            <pc:docMk/>
            <pc:sldMk cId="2604953891" sldId="805"/>
            <ac:graphicFrameMk id="22" creationId="{472B7855-EB66-4FCF-FC67-A22A01AF2675}"/>
          </ac:graphicFrameMkLst>
        </pc:graphicFrameChg>
        <pc:cxnChg chg="add mod">
          <ac:chgData name="Nguyen Chi Son" userId="606856d02e9d83ac" providerId="LiveId" clId="{916513A4-9BC5-408E-A99A-C1D2755C5876}" dt="2022-05-11T16:15:54.313" v="5563" actId="1037"/>
          <ac:cxnSpMkLst>
            <pc:docMk/>
            <pc:sldMk cId="2604953891" sldId="805"/>
            <ac:cxnSpMk id="23" creationId="{90120D7C-4701-A9F1-3995-D8631AC0D37D}"/>
          </ac:cxnSpMkLst>
        </pc:cxnChg>
      </pc:sldChg>
      <pc:sldChg chg="addSp delSp modSp add mod delAnim modAnim">
        <pc:chgData name="Nguyen Chi Son" userId="606856d02e9d83ac" providerId="LiveId" clId="{916513A4-9BC5-408E-A99A-C1D2755C5876}" dt="2022-05-11T16:19:26.139" v="5604"/>
        <pc:sldMkLst>
          <pc:docMk/>
          <pc:sldMk cId="1042644984" sldId="806"/>
        </pc:sldMkLst>
        <pc:spChg chg="mod">
          <ac:chgData name="Nguyen Chi Son" userId="606856d02e9d83ac" providerId="LiveId" clId="{916513A4-9BC5-408E-A99A-C1D2755C5876}" dt="2022-05-11T16:14:22.097" v="5528" actId="20577"/>
          <ac:spMkLst>
            <pc:docMk/>
            <pc:sldMk cId="1042644984" sldId="806"/>
            <ac:spMk id="14" creationId="{491553AE-03AC-3C1E-3BD8-6F1C7A93218B}"/>
          </ac:spMkLst>
        </pc:spChg>
        <pc:spChg chg="mod">
          <ac:chgData name="Nguyen Chi Son" userId="606856d02e9d83ac" providerId="LiveId" clId="{916513A4-9BC5-408E-A99A-C1D2755C5876}" dt="2022-05-11T16:11:45.792" v="5040" actId="20577"/>
          <ac:spMkLst>
            <pc:docMk/>
            <pc:sldMk cId="1042644984" sldId="806"/>
            <ac:spMk id="16" creationId="{860935B0-A104-7647-D62C-C30F309F2DEE}"/>
          </ac:spMkLst>
        </pc:spChg>
        <pc:graphicFrameChg chg="del">
          <ac:chgData name="Nguyen Chi Son" userId="606856d02e9d83ac" providerId="LiveId" clId="{916513A4-9BC5-408E-A99A-C1D2755C5876}" dt="2022-05-11T16:11:27.097" v="4967" actId="478"/>
          <ac:graphicFrameMkLst>
            <pc:docMk/>
            <pc:sldMk cId="1042644984" sldId="806"/>
            <ac:graphicFrameMk id="22" creationId="{472B7855-EB66-4FCF-FC67-A22A01AF2675}"/>
          </ac:graphicFrameMkLst>
        </pc:graphicFrameChg>
        <pc:cxnChg chg="add mod">
          <ac:chgData name="Nguyen Chi Son" userId="606856d02e9d83ac" providerId="LiveId" clId="{916513A4-9BC5-408E-A99A-C1D2755C5876}" dt="2022-05-11T16:14:55.549" v="5537" actId="14100"/>
          <ac:cxnSpMkLst>
            <pc:docMk/>
            <pc:sldMk cId="1042644984" sldId="806"/>
            <ac:cxnSpMk id="4" creationId="{24309FA3-C177-7674-D2C9-70A26990C604}"/>
          </ac:cxnSpMkLst>
        </pc:cxnChg>
      </pc:sldChg>
      <pc:sldChg chg="addSp delSp modSp add mod delAnim modAnim">
        <pc:chgData name="Nguyen Chi Son" userId="606856d02e9d83ac" providerId="LiveId" clId="{916513A4-9BC5-408E-A99A-C1D2755C5876}" dt="2022-05-11T16:19:36.092" v="5607"/>
        <pc:sldMkLst>
          <pc:docMk/>
          <pc:sldMk cId="784377188" sldId="807"/>
        </pc:sldMkLst>
        <pc:spChg chg="mod">
          <ac:chgData name="Nguyen Chi Son" userId="606856d02e9d83ac" providerId="LiveId" clId="{916513A4-9BC5-408E-A99A-C1D2755C5876}" dt="2022-05-11T16:14:26.784" v="5529"/>
          <ac:spMkLst>
            <pc:docMk/>
            <pc:sldMk cId="784377188" sldId="807"/>
            <ac:spMk id="14" creationId="{491553AE-03AC-3C1E-3BD8-6F1C7A93218B}"/>
          </ac:spMkLst>
        </pc:spChg>
        <pc:spChg chg="mod">
          <ac:chgData name="Nguyen Chi Son" userId="606856d02e9d83ac" providerId="LiveId" clId="{916513A4-9BC5-408E-A99A-C1D2755C5876}" dt="2022-05-11T16:12:37.270" v="5188" actId="20577"/>
          <ac:spMkLst>
            <pc:docMk/>
            <pc:sldMk cId="784377188" sldId="807"/>
            <ac:spMk id="16" creationId="{860935B0-A104-7647-D62C-C30F309F2DEE}"/>
          </ac:spMkLst>
        </pc:spChg>
        <pc:graphicFrameChg chg="del">
          <ac:chgData name="Nguyen Chi Son" userId="606856d02e9d83ac" providerId="LiveId" clId="{916513A4-9BC5-408E-A99A-C1D2755C5876}" dt="2022-05-11T16:12:02.196" v="5044" actId="478"/>
          <ac:graphicFrameMkLst>
            <pc:docMk/>
            <pc:sldMk cId="784377188" sldId="807"/>
            <ac:graphicFrameMk id="21" creationId="{93AD85E5-8BFE-FB22-DD01-5C6FFAEEB068}"/>
          </ac:graphicFrameMkLst>
        </pc:graphicFrameChg>
        <pc:graphicFrameChg chg="mod">
          <ac:chgData name="Nguyen Chi Son" userId="606856d02e9d83ac" providerId="LiveId" clId="{916513A4-9BC5-408E-A99A-C1D2755C5876}" dt="2022-05-11T16:12:15.590" v="5108" actId="1035"/>
          <ac:graphicFrameMkLst>
            <pc:docMk/>
            <pc:sldMk cId="784377188" sldId="807"/>
            <ac:graphicFrameMk id="22" creationId="{472B7855-EB66-4FCF-FC67-A22A01AF2675}"/>
          </ac:graphicFrameMkLst>
        </pc:graphicFrameChg>
        <pc:cxnChg chg="add mod">
          <ac:chgData name="Nguyen Chi Son" userId="606856d02e9d83ac" providerId="LiveId" clId="{916513A4-9BC5-408E-A99A-C1D2755C5876}" dt="2022-05-11T16:15:16.470" v="5542" actId="14100"/>
          <ac:cxnSpMkLst>
            <pc:docMk/>
            <pc:sldMk cId="784377188" sldId="807"/>
            <ac:cxnSpMk id="12" creationId="{ACB9C30D-B4C1-6ADA-EFC2-96FFEADCA44E}"/>
          </ac:cxnSpMkLst>
        </pc:cxnChg>
      </pc:sldChg>
      <pc:sldChg chg="addSp delSp modSp add mod delAnim modAnim">
        <pc:chgData name="Nguyen Chi Son" userId="606856d02e9d83ac" providerId="LiveId" clId="{916513A4-9BC5-408E-A99A-C1D2755C5876}" dt="2022-05-11T16:19:48.404" v="5610"/>
        <pc:sldMkLst>
          <pc:docMk/>
          <pc:sldMk cId="286503929" sldId="808"/>
        </pc:sldMkLst>
        <pc:spChg chg="mod">
          <ac:chgData name="Nguyen Chi Son" userId="606856d02e9d83ac" providerId="LiveId" clId="{916513A4-9BC5-408E-A99A-C1D2755C5876}" dt="2022-05-11T16:14:28.940" v="5530"/>
          <ac:spMkLst>
            <pc:docMk/>
            <pc:sldMk cId="286503929" sldId="808"/>
            <ac:spMk id="12" creationId="{6E5248AB-5B43-10A8-20C5-C721E7CAA91C}"/>
          </ac:spMkLst>
        </pc:spChg>
        <pc:spChg chg="mod">
          <ac:chgData name="Nguyen Chi Son" userId="606856d02e9d83ac" providerId="LiveId" clId="{916513A4-9BC5-408E-A99A-C1D2755C5876}" dt="2022-05-11T16:13:05.551" v="5272" actId="20577"/>
          <ac:spMkLst>
            <pc:docMk/>
            <pc:sldMk cId="286503929" sldId="808"/>
            <ac:spMk id="16" creationId="{860935B0-A104-7647-D62C-C30F309F2DEE}"/>
          </ac:spMkLst>
        </pc:spChg>
        <pc:graphicFrameChg chg="del">
          <ac:chgData name="Nguyen Chi Son" userId="606856d02e9d83ac" providerId="LiveId" clId="{916513A4-9BC5-408E-A99A-C1D2755C5876}" dt="2022-05-11T16:12:50.083" v="5191" actId="478"/>
          <ac:graphicFrameMkLst>
            <pc:docMk/>
            <pc:sldMk cId="286503929" sldId="808"/>
            <ac:graphicFrameMk id="22" creationId="{472B7855-EB66-4FCF-FC67-A22A01AF2675}"/>
          </ac:graphicFrameMkLst>
        </pc:graphicFrameChg>
        <pc:cxnChg chg="add mod">
          <ac:chgData name="Nguyen Chi Son" userId="606856d02e9d83ac" providerId="LiveId" clId="{916513A4-9BC5-408E-A99A-C1D2755C5876}" dt="2022-05-11T16:15:33.469" v="5551" actId="14100"/>
          <ac:cxnSpMkLst>
            <pc:docMk/>
            <pc:sldMk cId="286503929" sldId="808"/>
            <ac:cxnSpMk id="14" creationId="{8BB56A2F-EF13-B9C6-E0BE-31DB41468704}"/>
          </ac:cxnSpMkLst>
        </pc:cxnChg>
      </pc:sldChg>
    </pc:docChg>
  </pc:docChgLst>
  <pc:docChgLst>
    <pc:chgData name="Nguyen Chi Son" userId="606856d02e9d83ac" providerId="LiveId" clId="{69CE083D-A91A-4AEC-88EA-948C173BD65A}"/>
    <pc:docChg chg="undo custSel addSld delSld modSld">
      <pc:chgData name="Nguyen Chi Son" userId="606856d02e9d83ac" providerId="LiveId" clId="{69CE083D-A91A-4AEC-88EA-948C173BD65A}" dt="2021-09-01T05:39:21.131" v="4256" actId="14100"/>
      <pc:docMkLst>
        <pc:docMk/>
      </pc:docMkLst>
      <pc:sldChg chg="modSp mod">
        <pc:chgData name="Nguyen Chi Son" userId="606856d02e9d83ac" providerId="LiveId" clId="{69CE083D-A91A-4AEC-88EA-948C173BD65A}" dt="2021-09-01T04:27:52.934" v="41" actId="20577"/>
        <pc:sldMkLst>
          <pc:docMk/>
          <pc:sldMk cId="2922349590" sldId="256"/>
        </pc:sldMkLst>
        <pc:spChg chg="mod">
          <ac:chgData name="Nguyen Chi Son" userId="606856d02e9d83ac" providerId="LiveId" clId="{69CE083D-A91A-4AEC-88EA-948C173BD65A}" dt="2021-09-01T04:27:52.934" v="41" actId="20577"/>
          <ac:spMkLst>
            <pc:docMk/>
            <pc:sldMk cId="2922349590" sldId="256"/>
            <ac:spMk id="136" creationId="{C574B640-0199-463F-87CA-8E3956B46E10}"/>
          </ac:spMkLst>
        </pc:spChg>
      </pc:sldChg>
      <pc:sldChg chg="modSp mod">
        <pc:chgData name="Nguyen Chi Son" userId="606856d02e9d83ac" providerId="LiveId" clId="{69CE083D-A91A-4AEC-88EA-948C173BD65A}" dt="2021-09-01T04:28:00.044" v="83" actId="20577"/>
        <pc:sldMkLst>
          <pc:docMk/>
          <pc:sldMk cId="2812505328" sldId="362"/>
        </pc:sldMkLst>
        <pc:spChg chg="mod">
          <ac:chgData name="Nguyen Chi Son" userId="606856d02e9d83ac" providerId="LiveId" clId="{69CE083D-A91A-4AEC-88EA-948C173BD65A}" dt="2021-09-01T04:28:00.044" v="83" actId="20577"/>
          <ac:spMkLst>
            <pc:docMk/>
            <pc:sldMk cId="2812505328" sldId="362"/>
            <ac:spMk id="2" creationId="{DAF08EC2-5D0D-48D9-855C-A59C0E5ED55B}"/>
          </ac:spMkLst>
        </pc:spChg>
      </pc:sldChg>
      <pc:sldChg chg="modSp mod">
        <pc:chgData name="Nguyen Chi Son" userId="606856d02e9d83ac" providerId="LiveId" clId="{69CE083D-A91A-4AEC-88EA-948C173BD65A}" dt="2021-09-01T04:55:08.783" v="1189" actId="20577"/>
        <pc:sldMkLst>
          <pc:docMk/>
          <pc:sldMk cId="3904192345" sldId="502"/>
        </pc:sldMkLst>
        <pc:spChg chg="mod">
          <ac:chgData name="Nguyen Chi Son" userId="606856d02e9d83ac" providerId="LiveId" clId="{69CE083D-A91A-4AEC-88EA-948C173BD65A}" dt="2021-09-01T04:55:08.783" v="1189" actId="20577"/>
          <ac:spMkLst>
            <pc:docMk/>
            <pc:sldMk cId="3904192345" sldId="502"/>
            <ac:spMk id="2" creationId="{DAF08EC2-5D0D-48D9-855C-A59C0E5ED55B}"/>
          </ac:spMkLst>
        </pc:spChg>
      </pc:sldChg>
      <pc:sldChg chg="addSp delSp modSp mod">
        <pc:chgData name="Nguyen Chi Son" userId="606856d02e9d83ac" providerId="LiveId" clId="{69CE083D-A91A-4AEC-88EA-948C173BD65A}" dt="2021-09-01T04:48:42.566" v="967" actId="1076"/>
        <pc:sldMkLst>
          <pc:docMk/>
          <pc:sldMk cId="3298182474" sldId="547"/>
        </pc:sldMkLst>
        <pc:spChg chg="mod">
          <ac:chgData name="Nguyen Chi Son" userId="606856d02e9d83ac" providerId="LiveId" clId="{69CE083D-A91A-4AEC-88EA-948C173BD65A}" dt="2021-09-01T04:28:34.815" v="290" actId="20577"/>
          <ac:spMkLst>
            <pc:docMk/>
            <pc:sldMk cId="3298182474" sldId="547"/>
            <ac:spMk id="2" creationId="{BA8A6260-CA4B-46A9-A06E-C71EE59E6992}"/>
          </ac:spMkLst>
        </pc:spChg>
        <pc:spChg chg="add del mod">
          <ac:chgData name="Nguyen Chi Son" userId="606856d02e9d83ac" providerId="LiveId" clId="{69CE083D-A91A-4AEC-88EA-948C173BD65A}" dt="2021-09-01T04:48:42.566" v="967" actId="1076"/>
          <ac:spMkLst>
            <pc:docMk/>
            <pc:sldMk cId="3298182474" sldId="547"/>
            <ac:spMk id="6" creationId="{B3F8CA32-1402-4A26-97CE-93BF5A5072FC}"/>
          </ac:spMkLst>
        </pc:spChg>
        <pc:spChg chg="add mod">
          <ac:chgData name="Nguyen Chi Son" userId="606856d02e9d83ac" providerId="LiveId" clId="{69CE083D-A91A-4AEC-88EA-948C173BD65A}" dt="2021-09-01T04:47:37.678" v="837" actId="14100"/>
          <ac:spMkLst>
            <pc:docMk/>
            <pc:sldMk cId="3298182474" sldId="547"/>
            <ac:spMk id="21" creationId="{5B1E9942-812A-41D7-930F-3B230D4E3E73}"/>
          </ac:spMkLst>
        </pc:spChg>
        <pc:spChg chg="add mod">
          <ac:chgData name="Nguyen Chi Son" userId="606856d02e9d83ac" providerId="LiveId" clId="{69CE083D-A91A-4AEC-88EA-948C173BD65A}" dt="2021-09-01T04:48:32.520" v="964" actId="1076"/>
          <ac:spMkLst>
            <pc:docMk/>
            <pc:sldMk cId="3298182474" sldId="547"/>
            <ac:spMk id="22" creationId="{1990C08C-B225-479A-999E-092EEBE02639}"/>
          </ac:spMkLst>
        </pc:spChg>
        <pc:picChg chg="del">
          <ac:chgData name="Nguyen Chi Son" userId="606856d02e9d83ac" providerId="LiveId" clId="{69CE083D-A91A-4AEC-88EA-948C173BD65A}" dt="2021-09-01T04:28:02.380" v="84" actId="478"/>
          <ac:picMkLst>
            <pc:docMk/>
            <pc:sldMk cId="3298182474" sldId="547"/>
            <ac:picMk id="4" creationId="{47509A67-6438-4649-B5D8-F5E8A1B3F128}"/>
          </ac:picMkLst>
        </pc:picChg>
        <pc:picChg chg="add del mod">
          <ac:chgData name="Nguyen Chi Son" userId="606856d02e9d83ac" providerId="LiveId" clId="{69CE083D-A91A-4AEC-88EA-948C173BD65A}" dt="2021-09-01T04:32:28.826" v="292"/>
          <ac:picMkLst>
            <pc:docMk/>
            <pc:sldMk cId="3298182474" sldId="547"/>
            <ac:picMk id="5" creationId="{EB87D96D-E0FD-48A9-BE09-51EBFB3189DB}"/>
          </ac:picMkLst>
        </pc:picChg>
        <pc:picChg chg="add del mod">
          <ac:chgData name="Nguyen Chi Son" userId="606856d02e9d83ac" providerId="LiveId" clId="{69CE083D-A91A-4AEC-88EA-948C173BD65A}" dt="2021-09-01T04:37:38.269" v="465" actId="478"/>
          <ac:picMkLst>
            <pc:docMk/>
            <pc:sldMk cId="3298182474" sldId="547"/>
            <ac:picMk id="8" creationId="{ED725C79-8A95-4912-BB86-51EFA9353AE8}"/>
          </ac:picMkLst>
        </pc:picChg>
        <pc:picChg chg="add del mod">
          <ac:chgData name="Nguyen Chi Son" userId="606856d02e9d83ac" providerId="LiveId" clId="{69CE083D-A91A-4AEC-88EA-948C173BD65A}" dt="2021-09-01T04:40:53.745" v="477" actId="478"/>
          <ac:picMkLst>
            <pc:docMk/>
            <pc:sldMk cId="3298182474" sldId="547"/>
            <ac:picMk id="14" creationId="{1050E77F-B7A1-4375-A0FE-CE252FF411F8}"/>
          </ac:picMkLst>
        </pc:picChg>
        <pc:picChg chg="add mod modCrop">
          <ac:chgData name="Nguyen Chi Son" userId="606856d02e9d83ac" providerId="LiveId" clId="{69CE083D-A91A-4AEC-88EA-948C173BD65A}" dt="2021-09-01T04:48:42.566" v="967" actId="1076"/>
          <ac:picMkLst>
            <pc:docMk/>
            <pc:sldMk cId="3298182474" sldId="547"/>
            <ac:picMk id="16" creationId="{44CF574D-D45E-4893-A108-F78E01BD5EB5}"/>
          </ac:picMkLst>
        </pc:picChg>
        <pc:picChg chg="add del mod">
          <ac:chgData name="Nguyen Chi Son" userId="606856d02e9d83ac" providerId="LiveId" clId="{69CE083D-A91A-4AEC-88EA-948C173BD65A}" dt="2021-09-01T04:46:33.965" v="660"/>
          <ac:picMkLst>
            <pc:docMk/>
            <pc:sldMk cId="3298182474" sldId="547"/>
            <ac:picMk id="18" creationId="{7433AEA1-AD2A-4F99-B230-8940B486A5EF}"/>
          </ac:picMkLst>
        </pc:picChg>
        <pc:picChg chg="add mod">
          <ac:chgData name="Nguyen Chi Son" userId="606856d02e9d83ac" providerId="LiveId" clId="{69CE083D-A91A-4AEC-88EA-948C173BD65A}" dt="2021-09-01T04:47:41.334" v="838" actId="1076"/>
          <ac:picMkLst>
            <pc:docMk/>
            <pc:sldMk cId="3298182474" sldId="547"/>
            <ac:picMk id="20" creationId="{6ABC7493-612A-4BC6-9C3C-33C7887D47D0}"/>
          </ac:picMkLst>
        </pc:picChg>
        <pc:cxnChg chg="add del mod">
          <ac:chgData name="Nguyen Chi Son" userId="606856d02e9d83ac" providerId="LiveId" clId="{69CE083D-A91A-4AEC-88EA-948C173BD65A}" dt="2021-09-01T04:37:39.412" v="466" actId="478"/>
          <ac:cxnSpMkLst>
            <pc:docMk/>
            <pc:sldMk cId="3298182474" sldId="547"/>
            <ac:cxnSpMk id="10" creationId="{9330E071-7A57-4EDD-9C4F-B9C882DACD3B}"/>
          </ac:cxnSpMkLst>
        </pc:cxnChg>
        <pc:cxnChg chg="add del mod">
          <ac:chgData name="Nguyen Chi Son" userId="606856d02e9d83ac" providerId="LiveId" clId="{69CE083D-A91A-4AEC-88EA-948C173BD65A}" dt="2021-09-01T04:37:39.412" v="466" actId="478"/>
          <ac:cxnSpMkLst>
            <pc:docMk/>
            <pc:sldMk cId="3298182474" sldId="547"/>
            <ac:cxnSpMk id="11" creationId="{718A73EC-5354-4B4A-A2C5-59E3E8F95001}"/>
          </ac:cxnSpMkLst>
        </pc:cxnChg>
      </pc:sldChg>
      <pc:sldChg chg="addSp delSp modSp mod">
        <pc:chgData name="Nguyen Chi Son" userId="606856d02e9d83ac" providerId="LiveId" clId="{69CE083D-A91A-4AEC-88EA-948C173BD65A}" dt="2021-09-01T05:22:26.844" v="2794" actId="1076"/>
        <pc:sldMkLst>
          <pc:docMk/>
          <pc:sldMk cId="3213348296" sldId="549"/>
        </pc:sldMkLst>
        <pc:spChg chg="mod">
          <ac:chgData name="Nguyen Chi Son" userId="606856d02e9d83ac" providerId="LiveId" clId="{69CE083D-A91A-4AEC-88EA-948C173BD65A}" dt="2021-09-01T05:13:00.358" v="2333" actId="20577"/>
          <ac:spMkLst>
            <pc:docMk/>
            <pc:sldMk cId="3213348296" sldId="549"/>
            <ac:spMk id="9" creationId="{9F4BC261-4781-4DFE-BA2B-77EE6F751C48}"/>
          </ac:spMkLst>
        </pc:spChg>
        <pc:spChg chg="mod">
          <ac:chgData name="Nguyen Chi Son" userId="606856d02e9d83ac" providerId="LiveId" clId="{69CE083D-A91A-4AEC-88EA-948C173BD65A}" dt="2021-09-01T05:21:25.721" v="2769" actId="1076"/>
          <ac:spMkLst>
            <pc:docMk/>
            <pc:sldMk cId="3213348296" sldId="549"/>
            <ac:spMk id="14" creationId="{60E06B87-669F-4D88-B1FC-A5A2F50A8ABF}"/>
          </ac:spMkLst>
        </pc:spChg>
        <pc:spChg chg="del">
          <ac:chgData name="Nguyen Chi Son" userId="606856d02e9d83ac" providerId="LiveId" clId="{69CE083D-A91A-4AEC-88EA-948C173BD65A}" dt="2021-09-01T05:13:05.273" v="2337" actId="478"/>
          <ac:spMkLst>
            <pc:docMk/>
            <pc:sldMk cId="3213348296" sldId="549"/>
            <ac:spMk id="15" creationId="{EE4B5588-1117-4F51-A7A7-0875205D83FE}"/>
          </ac:spMkLst>
        </pc:spChg>
        <pc:spChg chg="add mod">
          <ac:chgData name="Nguyen Chi Son" userId="606856d02e9d83ac" providerId="LiveId" clId="{69CE083D-A91A-4AEC-88EA-948C173BD65A}" dt="2021-09-01T05:22:09.454" v="2787" actId="1076"/>
          <ac:spMkLst>
            <pc:docMk/>
            <pc:sldMk cId="3213348296" sldId="549"/>
            <ac:spMk id="21" creationId="{9FD645BC-F8A3-4D1E-BAED-B29B22FBCEB6}"/>
          </ac:spMkLst>
        </pc:spChg>
        <pc:spChg chg="add mod">
          <ac:chgData name="Nguyen Chi Son" userId="606856d02e9d83ac" providerId="LiveId" clId="{69CE083D-A91A-4AEC-88EA-948C173BD65A}" dt="2021-09-01T05:22:26.844" v="2794" actId="1076"/>
          <ac:spMkLst>
            <pc:docMk/>
            <pc:sldMk cId="3213348296" sldId="549"/>
            <ac:spMk id="22" creationId="{FC15D3CF-C350-4B09-ACFD-8076E233FC6E}"/>
          </ac:spMkLst>
        </pc:spChg>
        <pc:graphicFrameChg chg="del">
          <ac:chgData name="Nguyen Chi Son" userId="606856d02e9d83ac" providerId="LiveId" clId="{69CE083D-A91A-4AEC-88EA-948C173BD65A}" dt="2021-09-01T05:11:50.392" v="1990" actId="478"/>
          <ac:graphicFrameMkLst>
            <pc:docMk/>
            <pc:sldMk cId="3213348296" sldId="549"/>
            <ac:graphicFrameMk id="2" creationId="{17A62E1B-D548-47D9-BC20-C95248EBE291}"/>
          </ac:graphicFrameMkLst>
        </pc:graphicFrameChg>
        <pc:picChg chg="del">
          <ac:chgData name="Nguyen Chi Son" userId="606856d02e9d83ac" providerId="LiveId" clId="{69CE083D-A91A-4AEC-88EA-948C173BD65A}" dt="2021-09-01T05:13:02.999" v="2334" actId="478"/>
          <ac:picMkLst>
            <pc:docMk/>
            <pc:sldMk cId="3213348296" sldId="549"/>
            <ac:picMk id="8" creationId="{07254165-4E84-4D19-97A8-663C980226BE}"/>
          </ac:picMkLst>
        </pc:picChg>
        <pc:picChg chg="add mod">
          <ac:chgData name="Nguyen Chi Son" userId="606856d02e9d83ac" providerId="LiveId" clId="{69CE083D-A91A-4AEC-88EA-948C173BD65A}" dt="2021-09-01T05:21:00.030" v="2742" actId="1037"/>
          <ac:picMkLst>
            <pc:docMk/>
            <pc:sldMk cId="3213348296" sldId="549"/>
            <ac:picMk id="10" creationId="{4E8E3367-3315-4119-9C12-1299811F6490}"/>
          </ac:picMkLst>
        </pc:picChg>
        <pc:picChg chg="del">
          <ac:chgData name="Nguyen Chi Son" userId="606856d02e9d83ac" providerId="LiveId" clId="{69CE083D-A91A-4AEC-88EA-948C173BD65A}" dt="2021-09-01T05:13:03.858" v="2335" actId="478"/>
          <ac:picMkLst>
            <pc:docMk/>
            <pc:sldMk cId="3213348296" sldId="549"/>
            <ac:picMk id="11" creationId="{E987A8AC-2A7D-4B7A-8DD0-ABDD3A74CA20}"/>
          </ac:picMkLst>
        </pc:picChg>
        <pc:picChg chg="del">
          <ac:chgData name="Nguyen Chi Son" userId="606856d02e9d83ac" providerId="LiveId" clId="{69CE083D-A91A-4AEC-88EA-948C173BD65A}" dt="2021-09-01T05:13:04.249" v="2336" actId="478"/>
          <ac:picMkLst>
            <pc:docMk/>
            <pc:sldMk cId="3213348296" sldId="549"/>
            <ac:picMk id="13" creationId="{40E13D61-072E-4F64-889A-C2F858FC3675}"/>
          </ac:picMkLst>
        </pc:picChg>
        <pc:cxnChg chg="add mod">
          <ac:chgData name="Nguyen Chi Son" userId="606856d02e9d83ac" providerId="LiveId" clId="{69CE083D-A91A-4AEC-88EA-948C173BD65A}" dt="2021-09-01T05:21:00.030" v="2742" actId="1037"/>
          <ac:cxnSpMkLst>
            <pc:docMk/>
            <pc:sldMk cId="3213348296" sldId="549"/>
            <ac:cxnSpMk id="4" creationId="{F4E45DAE-725A-4057-B534-B532FAD75DDA}"/>
          </ac:cxnSpMkLst>
        </pc:cxnChg>
        <pc:cxnChg chg="add mod">
          <ac:chgData name="Nguyen Chi Son" userId="606856d02e9d83ac" providerId="LiveId" clId="{69CE083D-A91A-4AEC-88EA-948C173BD65A}" dt="2021-09-01T05:21:00.030" v="2742" actId="1037"/>
          <ac:cxnSpMkLst>
            <pc:docMk/>
            <pc:sldMk cId="3213348296" sldId="549"/>
            <ac:cxnSpMk id="12" creationId="{ED944075-1A98-4690-B239-5B2B3CC3979D}"/>
          </ac:cxnSpMkLst>
        </pc:cxnChg>
        <pc:cxnChg chg="add mod">
          <ac:chgData name="Nguyen Chi Son" userId="606856d02e9d83ac" providerId="LiveId" clId="{69CE083D-A91A-4AEC-88EA-948C173BD65A}" dt="2021-09-01T05:21:00.030" v="2742" actId="1037"/>
          <ac:cxnSpMkLst>
            <pc:docMk/>
            <pc:sldMk cId="3213348296" sldId="549"/>
            <ac:cxnSpMk id="16" creationId="{187292AD-3E44-441F-A2EA-285AF6B0FE24}"/>
          </ac:cxnSpMkLst>
        </pc:cxnChg>
        <pc:cxnChg chg="add mod">
          <ac:chgData name="Nguyen Chi Son" userId="606856d02e9d83ac" providerId="LiveId" clId="{69CE083D-A91A-4AEC-88EA-948C173BD65A}" dt="2021-09-01T05:21:00.030" v="2742" actId="1037"/>
          <ac:cxnSpMkLst>
            <pc:docMk/>
            <pc:sldMk cId="3213348296" sldId="549"/>
            <ac:cxnSpMk id="17" creationId="{01509A22-EA10-42BE-A111-F1E0ECCD2466}"/>
          </ac:cxnSpMkLst>
        </pc:cxnChg>
        <pc:cxnChg chg="add mod">
          <ac:chgData name="Nguyen Chi Son" userId="606856d02e9d83ac" providerId="LiveId" clId="{69CE083D-A91A-4AEC-88EA-948C173BD65A}" dt="2021-09-01T05:21:56.360" v="2778" actId="1076"/>
          <ac:cxnSpMkLst>
            <pc:docMk/>
            <pc:sldMk cId="3213348296" sldId="549"/>
            <ac:cxnSpMk id="18" creationId="{B9B61760-040F-4AF0-98C1-E4A758AE70C4}"/>
          </ac:cxnSpMkLst>
        </pc:cxnChg>
        <pc:cxnChg chg="add mod">
          <ac:chgData name="Nguyen Chi Son" userId="606856d02e9d83ac" providerId="LiveId" clId="{69CE083D-A91A-4AEC-88EA-948C173BD65A}" dt="2021-09-01T05:21:56.360" v="2778" actId="1076"/>
          <ac:cxnSpMkLst>
            <pc:docMk/>
            <pc:sldMk cId="3213348296" sldId="549"/>
            <ac:cxnSpMk id="19" creationId="{C2A9C535-6FAA-48C1-B789-C730034CBF5B}"/>
          </ac:cxnSpMkLst>
        </pc:cxnChg>
        <pc:cxnChg chg="add mod">
          <ac:chgData name="Nguyen Chi Son" userId="606856d02e9d83ac" providerId="LiveId" clId="{69CE083D-A91A-4AEC-88EA-948C173BD65A}" dt="2021-09-01T05:21:56.360" v="2778" actId="1076"/>
          <ac:cxnSpMkLst>
            <pc:docMk/>
            <pc:sldMk cId="3213348296" sldId="549"/>
            <ac:cxnSpMk id="20" creationId="{013DA597-B08D-4CA8-B03F-18BEA51E8F5F}"/>
          </ac:cxnSpMkLst>
        </pc:cxnChg>
      </pc:sldChg>
      <pc:sldChg chg="del">
        <pc:chgData name="Nguyen Chi Son" userId="606856d02e9d83ac" providerId="LiveId" clId="{69CE083D-A91A-4AEC-88EA-948C173BD65A}" dt="2021-09-01T05:23:42.627" v="2795" actId="47"/>
        <pc:sldMkLst>
          <pc:docMk/>
          <pc:sldMk cId="2489206367" sldId="588"/>
        </pc:sldMkLst>
      </pc:sldChg>
      <pc:sldChg chg="addSp delSp modSp mod">
        <pc:chgData name="Nguyen Chi Son" userId="606856d02e9d83ac" providerId="LiveId" clId="{69CE083D-A91A-4AEC-88EA-948C173BD65A}" dt="2021-09-01T05:09:15.004" v="1948" actId="1076"/>
        <pc:sldMkLst>
          <pc:docMk/>
          <pc:sldMk cId="2951639226" sldId="592"/>
        </pc:sldMkLst>
        <pc:spChg chg="mod">
          <ac:chgData name="Nguyen Chi Son" userId="606856d02e9d83ac" providerId="LiveId" clId="{69CE083D-A91A-4AEC-88EA-948C173BD65A}" dt="2021-09-01T04:55:35.532" v="1301" actId="20577"/>
          <ac:spMkLst>
            <pc:docMk/>
            <pc:sldMk cId="2951639226" sldId="592"/>
            <ac:spMk id="9" creationId="{9F4BC261-4781-4DFE-BA2B-77EE6F751C48}"/>
          </ac:spMkLst>
        </pc:spChg>
        <pc:spChg chg="del">
          <ac:chgData name="Nguyen Chi Son" userId="606856d02e9d83ac" providerId="LiveId" clId="{69CE083D-A91A-4AEC-88EA-948C173BD65A}" dt="2021-09-01T05:00:03.203" v="1446" actId="478"/>
          <ac:spMkLst>
            <pc:docMk/>
            <pc:sldMk cId="2951639226" sldId="592"/>
            <ac:spMk id="11" creationId="{79B713A0-B0AA-4990-8520-BDAC1B5902ED}"/>
          </ac:spMkLst>
        </pc:spChg>
        <pc:spChg chg="mod">
          <ac:chgData name="Nguyen Chi Son" userId="606856d02e9d83ac" providerId="LiveId" clId="{69CE083D-A91A-4AEC-88EA-948C173BD65A}" dt="2021-09-01T05:08:49.037" v="1940" actId="1076"/>
          <ac:spMkLst>
            <pc:docMk/>
            <pc:sldMk cId="2951639226" sldId="592"/>
            <ac:spMk id="13" creationId="{6D2DFB58-1EB9-4656-85EA-F3D4AAB8D17D}"/>
          </ac:spMkLst>
        </pc:spChg>
        <pc:spChg chg="add mod">
          <ac:chgData name="Nguyen Chi Son" userId="606856d02e9d83ac" providerId="LiveId" clId="{69CE083D-A91A-4AEC-88EA-948C173BD65A}" dt="2021-09-01T05:09:04.430" v="1944" actId="1076"/>
          <ac:spMkLst>
            <pc:docMk/>
            <pc:sldMk cId="2951639226" sldId="592"/>
            <ac:spMk id="14" creationId="{EA7B24C5-7359-49E6-B944-40457B92B206}"/>
          </ac:spMkLst>
        </pc:spChg>
        <pc:spChg chg="add mod">
          <ac:chgData name="Nguyen Chi Son" userId="606856d02e9d83ac" providerId="LiveId" clId="{69CE083D-A91A-4AEC-88EA-948C173BD65A}" dt="2021-09-01T05:09:04.430" v="1944" actId="1076"/>
          <ac:spMkLst>
            <pc:docMk/>
            <pc:sldMk cId="2951639226" sldId="592"/>
            <ac:spMk id="15" creationId="{AC396071-B616-4E73-9573-E630D0D3B265}"/>
          </ac:spMkLst>
        </pc:spChg>
        <pc:spChg chg="mod">
          <ac:chgData name="Nguyen Chi Son" userId="606856d02e9d83ac" providerId="LiveId" clId="{69CE083D-A91A-4AEC-88EA-948C173BD65A}" dt="2021-09-01T05:09:04.430" v="1944" actId="1076"/>
          <ac:spMkLst>
            <pc:docMk/>
            <pc:sldMk cId="2951639226" sldId="592"/>
            <ac:spMk id="19" creationId="{F29950DC-B3ED-4401-97C0-DAC4A4B93272}"/>
          </ac:spMkLst>
        </pc:spChg>
        <pc:spChg chg="add mod">
          <ac:chgData name="Nguyen Chi Son" userId="606856d02e9d83ac" providerId="LiveId" clId="{69CE083D-A91A-4AEC-88EA-948C173BD65A}" dt="2021-09-01T05:09:15.004" v="1948" actId="1076"/>
          <ac:spMkLst>
            <pc:docMk/>
            <pc:sldMk cId="2951639226" sldId="592"/>
            <ac:spMk id="22" creationId="{9B70231E-81A3-49E8-9FC2-611FABACFA81}"/>
          </ac:spMkLst>
        </pc:spChg>
        <pc:picChg chg="add mod modCrop">
          <ac:chgData name="Nguyen Chi Son" userId="606856d02e9d83ac" providerId="LiveId" clId="{69CE083D-A91A-4AEC-88EA-948C173BD65A}" dt="2021-09-01T05:08:49.037" v="1940" actId="1076"/>
          <ac:picMkLst>
            <pc:docMk/>
            <pc:sldMk cId="2951639226" sldId="592"/>
            <ac:picMk id="3" creationId="{CE7BCD2E-8D13-4F30-8536-E673F1B2577F}"/>
          </ac:picMkLst>
        </pc:picChg>
        <pc:picChg chg="add mod">
          <ac:chgData name="Nguyen Chi Son" userId="606856d02e9d83ac" providerId="LiveId" clId="{69CE083D-A91A-4AEC-88EA-948C173BD65A}" dt="2021-09-01T05:09:04.430" v="1944" actId="1076"/>
          <ac:picMkLst>
            <pc:docMk/>
            <pc:sldMk cId="2951639226" sldId="592"/>
            <ac:picMk id="5" creationId="{1CF0CE51-E2DC-4A9A-A3AD-980262697A57}"/>
          </ac:picMkLst>
        </pc:picChg>
        <pc:picChg chg="del">
          <ac:chgData name="Nguyen Chi Son" userId="606856d02e9d83ac" providerId="LiveId" clId="{69CE083D-A91A-4AEC-88EA-948C173BD65A}" dt="2021-09-01T04:55:11.236" v="1190" actId="478"/>
          <ac:picMkLst>
            <pc:docMk/>
            <pc:sldMk cId="2951639226" sldId="592"/>
            <ac:picMk id="7" creationId="{B5E6B8F5-D545-41C6-AE9D-C0E19C163CDB}"/>
          </ac:picMkLst>
        </pc:picChg>
        <pc:picChg chg="del">
          <ac:chgData name="Nguyen Chi Son" userId="606856d02e9d83ac" providerId="LiveId" clId="{69CE083D-A91A-4AEC-88EA-948C173BD65A}" dt="2021-09-01T04:55:11.783" v="1191" actId="478"/>
          <ac:picMkLst>
            <pc:docMk/>
            <pc:sldMk cId="2951639226" sldId="592"/>
            <ac:picMk id="10" creationId="{F81FB6DF-02B5-49B6-BB1F-F94270D5449E}"/>
          </ac:picMkLst>
        </pc:picChg>
        <pc:picChg chg="del">
          <ac:chgData name="Nguyen Chi Son" userId="606856d02e9d83ac" providerId="LiveId" clId="{69CE083D-A91A-4AEC-88EA-948C173BD65A}" dt="2021-09-01T04:55:12.173" v="1192" actId="478"/>
          <ac:picMkLst>
            <pc:docMk/>
            <pc:sldMk cId="2951639226" sldId="592"/>
            <ac:picMk id="17" creationId="{B5CEA079-2904-45D3-864F-16E0DA6AE6D3}"/>
          </ac:picMkLst>
        </pc:picChg>
        <pc:picChg chg="add mod">
          <ac:chgData name="Nguyen Chi Son" userId="606856d02e9d83ac" providerId="LiveId" clId="{69CE083D-A91A-4AEC-88EA-948C173BD65A}" dt="2021-09-01T05:09:07.518" v="1945" actId="1076"/>
          <ac:picMkLst>
            <pc:docMk/>
            <pc:sldMk cId="2951639226" sldId="592"/>
            <ac:picMk id="21" creationId="{A71EC9E4-11E7-47BF-BA14-D6253B31E9D4}"/>
          </ac:picMkLst>
        </pc:picChg>
        <pc:cxnChg chg="add mod">
          <ac:chgData name="Nguyen Chi Son" userId="606856d02e9d83ac" providerId="LiveId" clId="{69CE083D-A91A-4AEC-88EA-948C173BD65A}" dt="2021-09-01T05:09:04.430" v="1944" actId="1076"/>
          <ac:cxnSpMkLst>
            <pc:docMk/>
            <pc:sldMk cId="2951639226" sldId="592"/>
            <ac:cxnSpMk id="16" creationId="{95C596FD-ACE6-4F76-9290-49C8059ECEDB}"/>
          </ac:cxnSpMkLst>
        </pc:cxnChg>
        <pc:cxnChg chg="add mod">
          <ac:chgData name="Nguyen Chi Son" userId="606856d02e9d83ac" providerId="LiveId" clId="{69CE083D-A91A-4AEC-88EA-948C173BD65A}" dt="2021-09-01T05:09:04.430" v="1944" actId="1076"/>
          <ac:cxnSpMkLst>
            <pc:docMk/>
            <pc:sldMk cId="2951639226" sldId="592"/>
            <ac:cxnSpMk id="18" creationId="{4865D118-6138-4E0B-B5DC-AC614C884FED}"/>
          </ac:cxnSpMkLst>
        </pc:cxnChg>
        <pc:cxnChg chg="add mod">
          <ac:chgData name="Nguyen Chi Son" userId="606856d02e9d83ac" providerId="LiveId" clId="{69CE083D-A91A-4AEC-88EA-948C173BD65A}" dt="2021-09-01T05:09:04.430" v="1944" actId="1076"/>
          <ac:cxnSpMkLst>
            <pc:docMk/>
            <pc:sldMk cId="2951639226" sldId="592"/>
            <ac:cxnSpMk id="20" creationId="{21CEAE5E-DC23-438D-A43E-D6E31F73FDEC}"/>
          </ac:cxnSpMkLst>
        </pc:cxnChg>
      </pc:sldChg>
      <pc:sldChg chg="del">
        <pc:chgData name="Nguyen Chi Son" userId="606856d02e9d83ac" providerId="LiveId" clId="{69CE083D-A91A-4AEC-88EA-948C173BD65A}" dt="2021-09-01T05:11:38.070" v="1949" actId="47"/>
        <pc:sldMkLst>
          <pc:docMk/>
          <pc:sldMk cId="3022789656" sldId="593"/>
        </pc:sldMkLst>
      </pc:sldChg>
      <pc:sldChg chg="modSp mod">
        <pc:chgData name="Nguyen Chi Son" userId="606856d02e9d83ac" providerId="LiveId" clId="{69CE083D-A91A-4AEC-88EA-948C173BD65A}" dt="2021-09-01T05:11:45.434" v="1989" actId="20577"/>
        <pc:sldMkLst>
          <pc:docMk/>
          <pc:sldMk cId="1291980650" sldId="594"/>
        </pc:sldMkLst>
        <pc:spChg chg="mod">
          <ac:chgData name="Nguyen Chi Son" userId="606856d02e9d83ac" providerId="LiveId" clId="{69CE083D-A91A-4AEC-88EA-948C173BD65A}" dt="2021-09-01T05:11:45.434" v="1989" actId="20577"/>
          <ac:spMkLst>
            <pc:docMk/>
            <pc:sldMk cId="1291980650" sldId="594"/>
            <ac:spMk id="2" creationId="{DAF08EC2-5D0D-48D9-855C-A59C0E5ED55B}"/>
          </ac:spMkLst>
        </pc:spChg>
      </pc:sldChg>
      <pc:sldChg chg="del">
        <pc:chgData name="Nguyen Chi Son" userId="606856d02e9d83ac" providerId="LiveId" clId="{69CE083D-A91A-4AEC-88EA-948C173BD65A}" dt="2021-09-01T05:23:43.455" v="2796" actId="47"/>
        <pc:sldMkLst>
          <pc:docMk/>
          <pc:sldMk cId="361782449" sldId="595"/>
        </pc:sldMkLst>
      </pc:sldChg>
      <pc:sldChg chg="addSp delSp modSp mod modAnim">
        <pc:chgData name="Nguyen Chi Son" userId="606856d02e9d83ac" providerId="LiveId" clId="{69CE083D-A91A-4AEC-88EA-948C173BD65A}" dt="2021-09-01T05:38:28.965" v="4245" actId="1035"/>
        <pc:sldMkLst>
          <pc:docMk/>
          <pc:sldMk cId="1953741841" sldId="596"/>
        </pc:sldMkLst>
        <pc:spChg chg="mod">
          <ac:chgData name="Nguyen Chi Son" userId="606856d02e9d83ac" providerId="LiveId" clId="{69CE083D-A91A-4AEC-88EA-948C173BD65A}" dt="2021-09-01T05:25:00.569" v="2969" actId="20577"/>
          <ac:spMkLst>
            <pc:docMk/>
            <pc:sldMk cId="1953741841" sldId="596"/>
            <ac:spMk id="2" creationId="{BA8A6260-CA4B-46A9-A06E-C71EE59E6992}"/>
          </ac:spMkLst>
        </pc:spChg>
        <pc:spChg chg="mod">
          <ac:chgData name="Nguyen Chi Son" userId="606856d02e9d83ac" providerId="LiveId" clId="{69CE083D-A91A-4AEC-88EA-948C173BD65A}" dt="2021-09-01T05:38:28.965" v="4245" actId="1035"/>
          <ac:spMkLst>
            <pc:docMk/>
            <pc:sldMk cId="1953741841" sldId="596"/>
            <ac:spMk id="4" creationId="{0D159DDA-BA49-4E92-817D-8988A85A5610}"/>
          </ac:spMkLst>
        </pc:spChg>
        <pc:spChg chg="mod">
          <ac:chgData name="Nguyen Chi Son" userId="606856d02e9d83ac" providerId="LiveId" clId="{69CE083D-A91A-4AEC-88EA-948C173BD65A}" dt="2021-09-01T05:38:28.965" v="4245" actId="1035"/>
          <ac:spMkLst>
            <pc:docMk/>
            <pc:sldMk cId="1953741841" sldId="596"/>
            <ac:spMk id="5" creationId="{34B18095-2B84-439E-80AD-AC5D4586BEAA}"/>
          </ac:spMkLst>
        </pc:spChg>
        <pc:spChg chg="mod">
          <ac:chgData name="Nguyen Chi Son" userId="606856d02e9d83ac" providerId="LiveId" clId="{69CE083D-A91A-4AEC-88EA-948C173BD65A}" dt="2021-09-01T05:38:28.965" v="4245" actId="1035"/>
          <ac:spMkLst>
            <pc:docMk/>
            <pc:sldMk cId="1953741841" sldId="596"/>
            <ac:spMk id="11" creationId="{BB94417D-BA64-41A3-A335-F1084FC4EAAB}"/>
          </ac:spMkLst>
        </pc:spChg>
        <pc:spChg chg="mod">
          <ac:chgData name="Nguyen Chi Son" userId="606856d02e9d83ac" providerId="LiveId" clId="{69CE083D-A91A-4AEC-88EA-948C173BD65A}" dt="2021-09-01T05:38:28.965" v="4245" actId="1035"/>
          <ac:spMkLst>
            <pc:docMk/>
            <pc:sldMk cId="1953741841" sldId="596"/>
            <ac:spMk id="14" creationId="{47690167-AC03-4A6E-8A65-B47A2BE69ACA}"/>
          </ac:spMkLst>
        </pc:spChg>
        <pc:picChg chg="del">
          <ac:chgData name="Nguyen Chi Son" userId="606856d02e9d83ac" providerId="LiveId" clId="{69CE083D-A91A-4AEC-88EA-948C173BD65A}" dt="2021-09-01T05:23:44.815" v="2797" actId="478"/>
          <ac:picMkLst>
            <pc:docMk/>
            <pc:sldMk cId="1953741841" sldId="596"/>
            <ac:picMk id="6" creationId="{132C6B4C-1510-476A-898C-E58CB016DADD}"/>
          </ac:picMkLst>
        </pc:picChg>
        <pc:picChg chg="add del mod">
          <ac:chgData name="Nguyen Chi Son" userId="606856d02e9d83ac" providerId="LiveId" clId="{69CE083D-A91A-4AEC-88EA-948C173BD65A}" dt="2021-09-01T05:25:28.024" v="2973" actId="478"/>
          <ac:picMkLst>
            <pc:docMk/>
            <pc:sldMk cId="1953741841" sldId="596"/>
            <ac:picMk id="7" creationId="{7FE8F302-0F36-4109-AE48-5DFDAB6034DE}"/>
          </ac:picMkLst>
        </pc:picChg>
        <pc:picChg chg="add mod">
          <ac:chgData name="Nguyen Chi Son" userId="606856d02e9d83ac" providerId="LiveId" clId="{69CE083D-A91A-4AEC-88EA-948C173BD65A}" dt="2021-09-01T05:25:37.693" v="2977" actId="1076"/>
          <ac:picMkLst>
            <pc:docMk/>
            <pc:sldMk cId="1953741841" sldId="596"/>
            <ac:picMk id="9" creationId="{3F727A10-4353-4AE1-8948-DA1301CFFEB4}"/>
          </ac:picMkLst>
        </pc:picChg>
      </pc:sldChg>
      <pc:sldChg chg="addSp delSp modSp add mod modTransition modAnim">
        <pc:chgData name="Nguyen Chi Son" userId="606856d02e9d83ac" providerId="LiveId" clId="{69CE083D-A91A-4AEC-88EA-948C173BD65A}" dt="2021-09-01T05:39:21.131" v="4256" actId="14100"/>
        <pc:sldMkLst>
          <pc:docMk/>
          <pc:sldMk cId="3916721958" sldId="597"/>
        </pc:sldMkLst>
        <pc:spChg chg="del">
          <ac:chgData name="Nguyen Chi Son" userId="606856d02e9d83ac" providerId="LiveId" clId="{69CE083D-A91A-4AEC-88EA-948C173BD65A}" dt="2021-09-01T04:51:55.319" v="969" actId="478"/>
          <ac:spMkLst>
            <pc:docMk/>
            <pc:sldMk cId="3916721958" sldId="597"/>
            <ac:spMk id="6" creationId="{B3F8CA32-1402-4A26-97CE-93BF5A5072FC}"/>
          </ac:spMkLst>
        </pc:spChg>
        <pc:spChg chg="add del mod">
          <ac:chgData name="Nguyen Chi Son" userId="606856d02e9d83ac" providerId="LiveId" clId="{69CE083D-A91A-4AEC-88EA-948C173BD65A}" dt="2021-09-01T04:52:50.446" v="981"/>
          <ac:spMkLst>
            <pc:docMk/>
            <pc:sldMk cId="3916721958" sldId="597"/>
            <ac:spMk id="12" creationId="{12BD5E96-07DD-4995-9422-AB0134D583EC}"/>
          </ac:spMkLst>
        </pc:spChg>
        <pc:spChg chg="add mod">
          <ac:chgData name="Nguyen Chi Son" userId="606856d02e9d83ac" providerId="LiveId" clId="{69CE083D-A91A-4AEC-88EA-948C173BD65A}" dt="2021-09-01T04:53:19.224" v="1115" actId="1076"/>
          <ac:spMkLst>
            <pc:docMk/>
            <pc:sldMk cId="3916721958" sldId="597"/>
            <ac:spMk id="14" creationId="{4B813AF0-0D28-46C9-8C6A-D0DEF442AB31}"/>
          </ac:spMkLst>
        </pc:spChg>
        <pc:spChg chg="del">
          <ac:chgData name="Nguyen Chi Son" userId="606856d02e9d83ac" providerId="LiveId" clId="{69CE083D-A91A-4AEC-88EA-948C173BD65A}" dt="2021-09-01T04:51:55.319" v="969" actId="478"/>
          <ac:spMkLst>
            <pc:docMk/>
            <pc:sldMk cId="3916721958" sldId="597"/>
            <ac:spMk id="21" creationId="{5B1E9942-812A-41D7-930F-3B230D4E3E73}"/>
          </ac:spMkLst>
        </pc:spChg>
        <pc:spChg chg="del">
          <ac:chgData name="Nguyen Chi Son" userId="606856d02e9d83ac" providerId="LiveId" clId="{69CE083D-A91A-4AEC-88EA-948C173BD65A}" dt="2021-09-01T04:51:55.319" v="969" actId="478"/>
          <ac:spMkLst>
            <pc:docMk/>
            <pc:sldMk cId="3916721958" sldId="597"/>
            <ac:spMk id="22" creationId="{1990C08C-B225-479A-999E-092EEBE02639}"/>
          </ac:spMkLst>
        </pc:spChg>
        <pc:picChg chg="add del">
          <ac:chgData name="Nguyen Chi Son" userId="606856d02e9d83ac" providerId="LiveId" clId="{69CE083D-A91A-4AEC-88EA-948C173BD65A}" dt="2021-09-01T04:52:55.116" v="985"/>
          <ac:picMkLst>
            <pc:docMk/>
            <pc:sldMk cId="3916721958" sldId="597"/>
            <ac:picMk id="7" creationId="{4D9C0AEA-3807-4A6A-9F8C-348DCCF6A329}"/>
          </ac:picMkLst>
        </pc:picChg>
        <pc:cxnChg chg="add mod">
          <ac:chgData name="Nguyen Chi Son" userId="606856d02e9d83ac" providerId="LiveId" clId="{69CE083D-A91A-4AEC-88EA-948C173BD65A}" dt="2021-09-01T04:52:20.756" v="976" actId="1076"/>
          <ac:cxnSpMkLst>
            <pc:docMk/>
            <pc:sldMk cId="3916721958" sldId="597"/>
            <ac:cxnSpMk id="4" creationId="{F4DC0B53-8CCA-43D8-BD45-1E775A94F70C}"/>
          </ac:cxnSpMkLst>
        </pc:cxnChg>
        <pc:cxnChg chg="add mod">
          <ac:chgData name="Nguyen Chi Son" userId="606856d02e9d83ac" providerId="LiveId" clId="{69CE083D-A91A-4AEC-88EA-948C173BD65A}" dt="2021-09-01T05:39:21.131" v="4256" actId="14100"/>
          <ac:cxnSpMkLst>
            <pc:docMk/>
            <pc:sldMk cId="3916721958" sldId="597"/>
            <ac:cxnSpMk id="10" creationId="{E841E49A-9000-4F37-B343-66344DCBCCBF}"/>
          </ac:cxnSpMkLst>
        </pc:cxnChg>
        <pc:cxnChg chg="add mod">
          <ac:chgData name="Nguyen Chi Son" userId="606856d02e9d83ac" providerId="LiveId" clId="{69CE083D-A91A-4AEC-88EA-948C173BD65A}" dt="2021-09-01T04:54:08.925" v="1131" actId="1076"/>
          <ac:cxnSpMkLst>
            <pc:docMk/>
            <pc:sldMk cId="3916721958" sldId="597"/>
            <ac:cxnSpMk id="15" creationId="{FCFDAF8F-9B22-4394-A080-0BD34727898F}"/>
          </ac:cxnSpMkLst>
        </pc:cxnChg>
        <pc:cxnChg chg="add mod">
          <ac:chgData name="Nguyen Chi Son" userId="606856d02e9d83ac" providerId="LiveId" clId="{69CE083D-A91A-4AEC-88EA-948C173BD65A}" dt="2021-09-01T04:54:08.925" v="1131" actId="1076"/>
          <ac:cxnSpMkLst>
            <pc:docMk/>
            <pc:sldMk cId="3916721958" sldId="597"/>
            <ac:cxnSpMk id="18" creationId="{5E65E9D6-1616-4751-A778-B5C699796936}"/>
          </ac:cxnSpMkLst>
        </pc:cxnChg>
        <pc:cxnChg chg="add mod">
          <ac:chgData name="Nguyen Chi Son" userId="606856d02e9d83ac" providerId="LiveId" clId="{69CE083D-A91A-4AEC-88EA-948C173BD65A}" dt="2021-09-01T04:54:08.925" v="1131" actId="1076"/>
          <ac:cxnSpMkLst>
            <pc:docMk/>
            <pc:sldMk cId="3916721958" sldId="597"/>
            <ac:cxnSpMk id="23" creationId="{5F0A3FFA-3102-4EC8-B991-0587FD236D7D}"/>
          </ac:cxnSpMkLst>
        </pc:cxnChg>
        <pc:cxnChg chg="add mod">
          <ac:chgData name="Nguyen Chi Son" userId="606856d02e9d83ac" providerId="LiveId" clId="{69CE083D-A91A-4AEC-88EA-948C173BD65A}" dt="2021-09-01T04:54:11.144" v="1132" actId="1076"/>
          <ac:cxnSpMkLst>
            <pc:docMk/>
            <pc:sldMk cId="3916721958" sldId="597"/>
            <ac:cxnSpMk id="24" creationId="{ED20231A-45C6-4D36-82DC-04554BD31F43}"/>
          </ac:cxnSpMkLst>
        </pc:cxnChg>
      </pc:sldChg>
      <pc:sldChg chg="addSp delSp modSp add mod modAnim">
        <pc:chgData name="Nguyen Chi Son" userId="606856d02e9d83ac" providerId="LiveId" clId="{69CE083D-A91A-4AEC-88EA-948C173BD65A}" dt="2021-09-01T05:38:33.905" v="4246"/>
        <pc:sldMkLst>
          <pc:docMk/>
          <pc:sldMk cId="3670058632" sldId="598"/>
        </pc:sldMkLst>
        <pc:spChg chg="mod">
          <ac:chgData name="Nguyen Chi Son" userId="606856d02e9d83ac" providerId="LiveId" clId="{69CE083D-A91A-4AEC-88EA-948C173BD65A}" dt="2021-09-01T05:27:21.714" v="3485" actId="20577"/>
          <ac:spMkLst>
            <pc:docMk/>
            <pc:sldMk cId="3670058632" sldId="598"/>
            <ac:spMk id="2" creationId="{BA8A6260-CA4B-46A9-A06E-C71EE59E6992}"/>
          </ac:spMkLst>
        </pc:spChg>
        <pc:spChg chg="mod">
          <ac:chgData name="Nguyen Chi Son" userId="606856d02e9d83ac" providerId="LiveId" clId="{69CE083D-A91A-4AEC-88EA-948C173BD65A}" dt="2021-09-01T05:28:26.002" v="3803" actId="1036"/>
          <ac:spMkLst>
            <pc:docMk/>
            <pc:sldMk cId="3670058632" sldId="598"/>
            <ac:spMk id="4" creationId="{0D159DDA-BA49-4E92-817D-8988A85A5610}"/>
          </ac:spMkLst>
        </pc:spChg>
        <pc:spChg chg="mod">
          <ac:chgData name="Nguyen Chi Son" userId="606856d02e9d83ac" providerId="LiveId" clId="{69CE083D-A91A-4AEC-88EA-948C173BD65A}" dt="2021-09-01T05:28:38.314" v="3883" actId="1035"/>
          <ac:spMkLst>
            <pc:docMk/>
            <pc:sldMk cId="3670058632" sldId="598"/>
            <ac:spMk id="5" creationId="{34B18095-2B84-439E-80AD-AC5D4586BEAA}"/>
          </ac:spMkLst>
        </pc:spChg>
        <pc:spChg chg="mod">
          <ac:chgData name="Nguyen Chi Son" userId="606856d02e9d83ac" providerId="LiveId" clId="{69CE083D-A91A-4AEC-88EA-948C173BD65A}" dt="2021-09-01T05:28:34.267" v="3874" actId="20577"/>
          <ac:spMkLst>
            <pc:docMk/>
            <pc:sldMk cId="3670058632" sldId="598"/>
            <ac:spMk id="11" creationId="{BB94417D-BA64-41A3-A335-F1084FC4EAAB}"/>
          </ac:spMkLst>
        </pc:spChg>
        <pc:spChg chg="mod">
          <ac:chgData name="Nguyen Chi Son" userId="606856d02e9d83ac" providerId="LiveId" clId="{69CE083D-A91A-4AEC-88EA-948C173BD65A}" dt="2021-09-01T05:28:38.314" v="3883" actId="1035"/>
          <ac:spMkLst>
            <pc:docMk/>
            <pc:sldMk cId="3670058632" sldId="598"/>
            <ac:spMk id="14" creationId="{47690167-AC03-4A6E-8A65-B47A2BE69ACA}"/>
          </ac:spMkLst>
        </pc:spChg>
        <pc:picChg chg="add mod">
          <ac:chgData name="Nguyen Chi Son" userId="606856d02e9d83ac" providerId="LiveId" clId="{69CE083D-A91A-4AEC-88EA-948C173BD65A}" dt="2021-09-01T05:28:22.190" v="3794" actId="1076"/>
          <ac:picMkLst>
            <pc:docMk/>
            <pc:sldMk cId="3670058632" sldId="598"/>
            <ac:picMk id="6" creationId="{91DE545C-C841-4FA8-A2A0-1109DD313917}"/>
          </ac:picMkLst>
        </pc:picChg>
        <pc:picChg chg="del">
          <ac:chgData name="Nguyen Chi Son" userId="606856d02e9d83ac" providerId="LiveId" clId="{69CE083D-A91A-4AEC-88EA-948C173BD65A}" dt="2021-09-01T05:27:07.484" v="3354" actId="478"/>
          <ac:picMkLst>
            <pc:docMk/>
            <pc:sldMk cId="3670058632" sldId="598"/>
            <ac:picMk id="9" creationId="{3F727A10-4353-4AE1-8948-DA1301CFFEB4}"/>
          </ac:picMkLst>
        </pc:picChg>
      </pc:sldChg>
      <pc:sldChg chg="addSp delSp modSp add mod delAnim modAnim">
        <pc:chgData name="Nguyen Chi Son" userId="606856d02e9d83ac" providerId="LiveId" clId="{69CE083D-A91A-4AEC-88EA-948C173BD65A}" dt="2021-09-01T05:39:01.355" v="4254"/>
        <pc:sldMkLst>
          <pc:docMk/>
          <pc:sldMk cId="2490626851" sldId="599"/>
        </pc:sldMkLst>
        <pc:spChg chg="mod">
          <ac:chgData name="Nguyen Chi Son" userId="606856d02e9d83ac" providerId="LiveId" clId="{69CE083D-A91A-4AEC-88EA-948C173BD65A}" dt="2021-09-01T05:36:38.996" v="4217" actId="20577"/>
          <ac:spMkLst>
            <pc:docMk/>
            <pc:sldMk cId="2490626851" sldId="599"/>
            <ac:spMk id="2" creationId="{BA8A6260-CA4B-46A9-A06E-C71EE59E6992}"/>
          </ac:spMkLst>
        </pc:spChg>
        <pc:spChg chg="mod">
          <ac:chgData name="Nguyen Chi Son" userId="606856d02e9d83ac" providerId="LiveId" clId="{69CE083D-A91A-4AEC-88EA-948C173BD65A}" dt="2021-09-01T05:36:17.957" v="4203" actId="1035"/>
          <ac:spMkLst>
            <pc:docMk/>
            <pc:sldMk cId="2490626851" sldId="599"/>
            <ac:spMk id="4" creationId="{0D159DDA-BA49-4E92-817D-8988A85A5610}"/>
          </ac:spMkLst>
        </pc:spChg>
        <pc:spChg chg="mod">
          <ac:chgData name="Nguyen Chi Son" userId="606856d02e9d83ac" providerId="LiveId" clId="{69CE083D-A91A-4AEC-88EA-948C173BD65A}" dt="2021-09-01T05:36:17.957" v="4203" actId="1035"/>
          <ac:spMkLst>
            <pc:docMk/>
            <pc:sldMk cId="2490626851" sldId="599"/>
            <ac:spMk id="5" creationId="{34B18095-2B84-439E-80AD-AC5D4586BEAA}"/>
          </ac:spMkLst>
        </pc:spChg>
        <pc:spChg chg="add del mod">
          <ac:chgData name="Nguyen Chi Son" userId="606856d02e9d83ac" providerId="LiveId" clId="{69CE083D-A91A-4AEC-88EA-948C173BD65A}" dt="2021-09-01T05:32:20.364" v="4027"/>
          <ac:spMkLst>
            <pc:docMk/>
            <pc:sldMk cId="2490626851" sldId="599"/>
            <ac:spMk id="8" creationId="{C0B323E0-8538-42DA-B81B-60C87E7E6B67}"/>
          </ac:spMkLst>
        </pc:spChg>
        <pc:spChg chg="add del mod">
          <ac:chgData name="Nguyen Chi Son" userId="606856d02e9d83ac" providerId="LiveId" clId="{69CE083D-A91A-4AEC-88EA-948C173BD65A}" dt="2021-09-01T05:32:20.364" v="4027"/>
          <ac:spMkLst>
            <pc:docMk/>
            <pc:sldMk cId="2490626851" sldId="599"/>
            <ac:spMk id="9" creationId="{370D859C-EB49-4D42-92EA-DF1522700176}"/>
          </ac:spMkLst>
        </pc:spChg>
        <pc:spChg chg="mod">
          <ac:chgData name="Nguyen Chi Son" userId="606856d02e9d83ac" providerId="LiveId" clId="{69CE083D-A91A-4AEC-88EA-948C173BD65A}" dt="2021-09-01T05:36:17.957" v="4203" actId="1035"/>
          <ac:spMkLst>
            <pc:docMk/>
            <pc:sldMk cId="2490626851" sldId="599"/>
            <ac:spMk id="11" creationId="{BB94417D-BA64-41A3-A335-F1084FC4EAAB}"/>
          </ac:spMkLst>
        </pc:spChg>
        <pc:spChg chg="add del mod">
          <ac:chgData name="Nguyen Chi Son" userId="606856d02e9d83ac" providerId="LiveId" clId="{69CE083D-A91A-4AEC-88EA-948C173BD65A}" dt="2021-09-01T05:32:20.364" v="4027"/>
          <ac:spMkLst>
            <pc:docMk/>
            <pc:sldMk cId="2490626851" sldId="599"/>
            <ac:spMk id="13" creationId="{B52680E5-EEC2-424F-BDCB-3FC094BE4E9C}"/>
          </ac:spMkLst>
        </pc:spChg>
        <pc:spChg chg="del">
          <ac:chgData name="Nguyen Chi Son" userId="606856d02e9d83ac" providerId="LiveId" clId="{69CE083D-A91A-4AEC-88EA-948C173BD65A}" dt="2021-09-01T05:35:17.134" v="4045" actId="478"/>
          <ac:spMkLst>
            <pc:docMk/>
            <pc:sldMk cId="2490626851" sldId="599"/>
            <ac:spMk id="14" creationId="{47690167-AC03-4A6E-8A65-B47A2BE69ACA}"/>
          </ac:spMkLst>
        </pc:spChg>
        <pc:spChg chg="add del mod">
          <ac:chgData name="Nguyen Chi Son" userId="606856d02e9d83ac" providerId="LiveId" clId="{69CE083D-A91A-4AEC-88EA-948C173BD65A}" dt="2021-09-01T05:32:20.364" v="4027"/>
          <ac:spMkLst>
            <pc:docMk/>
            <pc:sldMk cId="2490626851" sldId="599"/>
            <ac:spMk id="15" creationId="{5BD662E8-39D7-4E08-BCB5-900BCCD4219B}"/>
          </ac:spMkLst>
        </pc:spChg>
        <pc:spChg chg="mod">
          <ac:chgData name="Nguyen Chi Son" userId="606856d02e9d83ac" providerId="LiveId" clId="{69CE083D-A91A-4AEC-88EA-948C173BD65A}" dt="2021-09-01T05:31:52.448" v="4026"/>
          <ac:spMkLst>
            <pc:docMk/>
            <pc:sldMk cId="2490626851" sldId="599"/>
            <ac:spMk id="17" creationId="{D4F214C0-C2B4-4F69-B81F-7C4FB3ECDC4F}"/>
          </ac:spMkLst>
        </pc:spChg>
        <pc:spChg chg="add del mod">
          <ac:chgData name="Nguyen Chi Son" userId="606856d02e9d83ac" providerId="LiveId" clId="{69CE083D-A91A-4AEC-88EA-948C173BD65A}" dt="2021-09-01T05:32:20.364" v="4027"/>
          <ac:spMkLst>
            <pc:docMk/>
            <pc:sldMk cId="2490626851" sldId="599"/>
            <ac:spMk id="24" creationId="{EB4C1824-3644-4AD3-95A1-6310B43A8258}"/>
          </ac:spMkLst>
        </pc:spChg>
        <pc:spChg chg="add del mod">
          <ac:chgData name="Nguyen Chi Son" userId="606856d02e9d83ac" providerId="LiveId" clId="{69CE083D-A91A-4AEC-88EA-948C173BD65A}" dt="2021-09-01T05:32:20.364" v="4027"/>
          <ac:spMkLst>
            <pc:docMk/>
            <pc:sldMk cId="2490626851" sldId="599"/>
            <ac:spMk id="26" creationId="{48573D8A-3235-4108-AC8E-F5CE099AC5DC}"/>
          </ac:spMkLst>
        </pc:spChg>
        <pc:spChg chg="add del mod">
          <ac:chgData name="Nguyen Chi Son" userId="606856d02e9d83ac" providerId="LiveId" clId="{69CE083D-A91A-4AEC-88EA-948C173BD65A}" dt="2021-09-01T05:32:20.364" v="4027"/>
          <ac:spMkLst>
            <pc:docMk/>
            <pc:sldMk cId="2490626851" sldId="599"/>
            <ac:spMk id="28" creationId="{FA098841-3293-4988-9D94-034FDA7B1269}"/>
          </ac:spMkLst>
        </pc:spChg>
        <pc:spChg chg="add del mod">
          <ac:chgData name="Nguyen Chi Son" userId="606856d02e9d83ac" providerId="LiveId" clId="{69CE083D-A91A-4AEC-88EA-948C173BD65A}" dt="2021-09-01T05:32:20.364" v="4027"/>
          <ac:spMkLst>
            <pc:docMk/>
            <pc:sldMk cId="2490626851" sldId="599"/>
            <ac:spMk id="30" creationId="{51B5F449-2593-4091-B6F3-868219ED8281}"/>
          </ac:spMkLst>
        </pc:spChg>
        <pc:spChg chg="mod">
          <ac:chgData name="Nguyen Chi Son" userId="606856d02e9d83ac" providerId="LiveId" clId="{69CE083D-A91A-4AEC-88EA-948C173BD65A}" dt="2021-09-01T05:34:39.768" v="4039"/>
          <ac:spMkLst>
            <pc:docMk/>
            <pc:sldMk cId="2490626851" sldId="599"/>
            <ac:spMk id="34" creationId="{FD195ACB-A035-4792-80C0-517AA1EC9A29}"/>
          </ac:spMkLst>
        </pc:spChg>
        <pc:spChg chg="mod">
          <ac:chgData name="Nguyen Chi Son" userId="606856d02e9d83ac" providerId="LiveId" clId="{69CE083D-A91A-4AEC-88EA-948C173BD65A}" dt="2021-09-01T05:34:39.768" v="4039"/>
          <ac:spMkLst>
            <pc:docMk/>
            <pc:sldMk cId="2490626851" sldId="599"/>
            <ac:spMk id="35" creationId="{954FFAB8-A28E-4E13-9A6A-97C134AE73C6}"/>
          </ac:spMkLst>
        </pc:spChg>
        <pc:spChg chg="mod">
          <ac:chgData name="Nguyen Chi Son" userId="606856d02e9d83ac" providerId="LiveId" clId="{69CE083D-A91A-4AEC-88EA-948C173BD65A}" dt="2021-09-01T05:34:39.768" v="4039"/>
          <ac:spMkLst>
            <pc:docMk/>
            <pc:sldMk cId="2490626851" sldId="599"/>
            <ac:spMk id="38" creationId="{37C44B65-3046-45F4-B25C-F9D7B9BF5DA3}"/>
          </ac:spMkLst>
        </pc:spChg>
        <pc:spChg chg="mod">
          <ac:chgData name="Nguyen Chi Son" userId="606856d02e9d83ac" providerId="LiveId" clId="{69CE083D-A91A-4AEC-88EA-948C173BD65A}" dt="2021-09-01T05:34:39.768" v="4039"/>
          <ac:spMkLst>
            <pc:docMk/>
            <pc:sldMk cId="2490626851" sldId="599"/>
            <ac:spMk id="41" creationId="{70D028D0-1104-4622-B577-9A72D1455EF9}"/>
          </ac:spMkLst>
        </pc:spChg>
        <pc:spChg chg="mod">
          <ac:chgData name="Nguyen Chi Son" userId="606856d02e9d83ac" providerId="LiveId" clId="{69CE083D-A91A-4AEC-88EA-948C173BD65A}" dt="2021-09-01T05:34:39.768" v="4039"/>
          <ac:spMkLst>
            <pc:docMk/>
            <pc:sldMk cId="2490626851" sldId="599"/>
            <ac:spMk id="43" creationId="{7786577D-F716-47B7-826F-497774A5E0CD}"/>
          </ac:spMkLst>
        </pc:spChg>
        <pc:spChg chg="mod">
          <ac:chgData name="Nguyen Chi Son" userId="606856d02e9d83ac" providerId="LiveId" clId="{69CE083D-A91A-4AEC-88EA-948C173BD65A}" dt="2021-09-01T05:34:39.768" v="4039"/>
          <ac:spMkLst>
            <pc:docMk/>
            <pc:sldMk cId="2490626851" sldId="599"/>
            <ac:spMk id="45" creationId="{177378EA-122D-4ADB-98DE-EFFC9753B5DF}"/>
          </ac:spMkLst>
        </pc:spChg>
        <pc:spChg chg="mod">
          <ac:chgData name="Nguyen Chi Son" userId="606856d02e9d83ac" providerId="LiveId" clId="{69CE083D-A91A-4AEC-88EA-948C173BD65A}" dt="2021-09-01T05:35:06.352" v="4042"/>
          <ac:spMkLst>
            <pc:docMk/>
            <pc:sldMk cId="2490626851" sldId="599"/>
            <ac:spMk id="50" creationId="{DEDFDA84-C6E9-431F-A213-F5C1D47D02DC}"/>
          </ac:spMkLst>
        </pc:spChg>
        <pc:spChg chg="mod">
          <ac:chgData name="Nguyen Chi Son" userId="606856d02e9d83ac" providerId="LiveId" clId="{69CE083D-A91A-4AEC-88EA-948C173BD65A}" dt="2021-09-01T05:35:06.352" v="4042"/>
          <ac:spMkLst>
            <pc:docMk/>
            <pc:sldMk cId="2490626851" sldId="599"/>
            <ac:spMk id="51" creationId="{91EC4AAD-9D09-4A4E-91E6-83F3D215E0E7}"/>
          </ac:spMkLst>
        </pc:spChg>
        <pc:spChg chg="mod">
          <ac:chgData name="Nguyen Chi Son" userId="606856d02e9d83ac" providerId="LiveId" clId="{69CE083D-A91A-4AEC-88EA-948C173BD65A}" dt="2021-09-01T05:35:06.352" v="4042"/>
          <ac:spMkLst>
            <pc:docMk/>
            <pc:sldMk cId="2490626851" sldId="599"/>
            <ac:spMk id="54" creationId="{DB6BF547-1D93-444A-9225-052D7744EFCB}"/>
          </ac:spMkLst>
        </pc:spChg>
        <pc:spChg chg="mod">
          <ac:chgData name="Nguyen Chi Son" userId="606856d02e9d83ac" providerId="LiveId" clId="{69CE083D-A91A-4AEC-88EA-948C173BD65A}" dt="2021-09-01T05:35:06.352" v="4042"/>
          <ac:spMkLst>
            <pc:docMk/>
            <pc:sldMk cId="2490626851" sldId="599"/>
            <ac:spMk id="55" creationId="{B4174582-DF03-4480-B069-D55B14E1D71C}"/>
          </ac:spMkLst>
        </pc:spChg>
        <pc:spChg chg="mod">
          <ac:chgData name="Nguyen Chi Son" userId="606856d02e9d83ac" providerId="LiveId" clId="{69CE083D-A91A-4AEC-88EA-948C173BD65A}" dt="2021-09-01T05:35:06.352" v="4042"/>
          <ac:spMkLst>
            <pc:docMk/>
            <pc:sldMk cId="2490626851" sldId="599"/>
            <ac:spMk id="58" creationId="{8D8EED7E-0D08-4B42-8C05-65F63344EAA2}"/>
          </ac:spMkLst>
        </pc:spChg>
        <pc:spChg chg="mod">
          <ac:chgData name="Nguyen Chi Son" userId="606856d02e9d83ac" providerId="LiveId" clId="{69CE083D-A91A-4AEC-88EA-948C173BD65A}" dt="2021-09-01T05:35:06.352" v="4042"/>
          <ac:spMkLst>
            <pc:docMk/>
            <pc:sldMk cId="2490626851" sldId="599"/>
            <ac:spMk id="59" creationId="{A68E91C2-C652-4BF7-8DDE-908877DBD92B}"/>
          </ac:spMkLst>
        </pc:spChg>
        <pc:spChg chg="mod">
          <ac:chgData name="Nguyen Chi Son" userId="606856d02e9d83ac" providerId="LiveId" clId="{69CE083D-A91A-4AEC-88EA-948C173BD65A}" dt="2021-09-01T05:35:06.352" v="4042"/>
          <ac:spMkLst>
            <pc:docMk/>
            <pc:sldMk cId="2490626851" sldId="599"/>
            <ac:spMk id="61" creationId="{578C8982-320F-4A5C-B09C-92C75EB67D34}"/>
          </ac:spMkLst>
        </pc:spChg>
        <pc:spChg chg="mod">
          <ac:chgData name="Nguyen Chi Son" userId="606856d02e9d83ac" providerId="LiveId" clId="{69CE083D-A91A-4AEC-88EA-948C173BD65A}" dt="2021-09-01T05:35:06.352" v="4042"/>
          <ac:spMkLst>
            <pc:docMk/>
            <pc:sldMk cId="2490626851" sldId="599"/>
            <ac:spMk id="63" creationId="{3497AEAF-4E36-47D5-A561-7C01B147C21A}"/>
          </ac:spMkLst>
        </pc:spChg>
        <pc:grpChg chg="add del mod">
          <ac:chgData name="Nguyen Chi Son" userId="606856d02e9d83ac" providerId="LiveId" clId="{69CE083D-A91A-4AEC-88EA-948C173BD65A}" dt="2021-09-01T05:32:20.364" v="4027"/>
          <ac:grpSpMkLst>
            <pc:docMk/>
            <pc:sldMk cId="2490626851" sldId="599"/>
            <ac:grpSpMk id="16" creationId="{62679347-9223-4120-ADCF-DE83511E83A1}"/>
          </ac:grpSpMkLst>
        </pc:grpChg>
        <pc:grpChg chg="mod">
          <ac:chgData name="Nguyen Chi Son" userId="606856d02e9d83ac" providerId="LiveId" clId="{69CE083D-A91A-4AEC-88EA-948C173BD65A}" dt="2021-09-01T05:31:52.448" v="4026"/>
          <ac:grpSpMkLst>
            <pc:docMk/>
            <pc:sldMk cId="2490626851" sldId="599"/>
            <ac:grpSpMk id="18" creationId="{C2182F84-0AA6-4149-B1A2-B7612FD7BB14}"/>
          </ac:grpSpMkLst>
        </pc:grpChg>
        <pc:grpChg chg="add mod">
          <ac:chgData name="Nguyen Chi Son" userId="606856d02e9d83ac" providerId="LiveId" clId="{69CE083D-A91A-4AEC-88EA-948C173BD65A}" dt="2021-09-01T05:38:46.918" v="4249" actId="1076"/>
          <ac:grpSpMkLst>
            <pc:docMk/>
            <pc:sldMk cId="2490626851" sldId="599"/>
            <ac:grpSpMk id="33" creationId="{124A7A00-D188-44F4-BC7D-1085D96BF499}"/>
          </ac:grpSpMkLst>
        </pc:grpChg>
        <pc:grpChg chg="add mod">
          <ac:chgData name="Nguyen Chi Son" userId="606856d02e9d83ac" providerId="LiveId" clId="{69CE083D-A91A-4AEC-88EA-948C173BD65A}" dt="2021-09-01T05:37:06.456" v="4224" actId="1076"/>
          <ac:grpSpMkLst>
            <pc:docMk/>
            <pc:sldMk cId="2490626851" sldId="599"/>
            <ac:grpSpMk id="36" creationId="{3CE4C619-A0B5-44DC-817E-D5D6D66B20B8}"/>
          </ac:grpSpMkLst>
        </pc:grpChg>
        <pc:grpChg chg="add mod">
          <ac:chgData name="Nguyen Chi Son" userId="606856d02e9d83ac" providerId="LiveId" clId="{69CE083D-A91A-4AEC-88EA-948C173BD65A}" dt="2021-09-01T05:37:11.092" v="4225" actId="1076"/>
          <ac:grpSpMkLst>
            <pc:docMk/>
            <pc:sldMk cId="2490626851" sldId="599"/>
            <ac:grpSpMk id="42" creationId="{0311D5C0-7266-4FF2-BAAF-0109185AFC7D}"/>
          </ac:grpSpMkLst>
        </pc:grpChg>
        <pc:grpChg chg="mod">
          <ac:chgData name="Nguyen Chi Son" userId="606856d02e9d83ac" providerId="LiveId" clId="{69CE083D-A91A-4AEC-88EA-948C173BD65A}" dt="2021-09-01T05:34:39.768" v="4039"/>
          <ac:grpSpMkLst>
            <pc:docMk/>
            <pc:sldMk cId="2490626851" sldId="599"/>
            <ac:grpSpMk id="44" creationId="{15F02E2C-0153-4E34-A482-BF4D7B610794}"/>
          </ac:grpSpMkLst>
        </pc:grpChg>
        <pc:grpChg chg="add mod">
          <ac:chgData name="Nguyen Chi Son" userId="606856d02e9d83ac" providerId="LiveId" clId="{69CE083D-A91A-4AEC-88EA-948C173BD65A}" dt="2021-09-01T05:37:03.145" v="4223" actId="1076"/>
          <ac:grpSpMkLst>
            <pc:docMk/>
            <pc:sldMk cId="2490626851" sldId="599"/>
            <ac:grpSpMk id="49" creationId="{B2F06E37-28A9-42E3-8F67-5863AB546483}"/>
          </ac:grpSpMkLst>
        </pc:grpChg>
        <pc:grpChg chg="add mod">
          <ac:chgData name="Nguyen Chi Son" userId="606856d02e9d83ac" providerId="LiveId" clId="{69CE083D-A91A-4AEC-88EA-948C173BD65A}" dt="2021-09-01T05:37:03.145" v="4223" actId="1076"/>
          <ac:grpSpMkLst>
            <pc:docMk/>
            <pc:sldMk cId="2490626851" sldId="599"/>
            <ac:grpSpMk id="52" creationId="{51FCA9B5-0E06-43DD-8175-F1F9FEE3A956}"/>
          </ac:grpSpMkLst>
        </pc:grpChg>
        <pc:grpChg chg="add del mod">
          <ac:chgData name="Nguyen Chi Son" userId="606856d02e9d83ac" providerId="LiveId" clId="{69CE083D-A91A-4AEC-88EA-948C173BD65A}" dt="2021-09-01T05:36:47.130" v="4219" actId="478"/>
          <ac:grpSpMkLst>
            <pc:docMk/>
            <pc:sldMk cId="2490626851" sldId="599"/>
            <ac:grpSpMk id="60" creationId="{41C86124-B0BA-4918-9CD6-4D721089B189}"/>
          </ac:grpSpMkLst>
        </pc:grpChg>
        <pc:grpChg chg="mod">
          <ac:chgData name="Nguyen Chi Son" userId="606856d02e9d83ac" providerId="LiveId" clId="{69CE083D-A91A-4AEC-88EA-948C173BD65A}" dt="2021-09-01T05:35:06.352" v="4042"/>
          <ac:grpSpMkLst>
            <pc:docMk/>
            <pc:sldMk cId="2490626851" sldId="599"/>
            <ac:grpSpMk id="62" creationId="{17B4B234-C4EA-40D9-914D-D544B2FAF0E5}"/>
          </ac:grpSpMkLst>
        </pc:grpChg>
        <pc:graphicFrameChg chg="add del mod">
          <ac:chgData name="Nguyen Chi Son" userId="606856d02e9d83ac" providerId="LiveId" clId="{69CE083D-A91A-4AEC-88EA-948C173BD65A}" dt="2021-09-01T05:32:20.364" v="4027"/>
          <ac:graphicFrameMkLst>
            <pc:docMk/>
            <pc:sldMk cId="2490626851" sldId="599"/>
            <ac:graphicFrameMk id="12" creationId="{1D11C866-E700-4FEA-BFEF-40D4F4F26AE8}"/>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1" creationId="{1C9AAA54-F72F-408B-A01B-8DEE02DAE3E4}"/>
          </ac:graphicFrameMkLst>
        </pc:graphicFrameChg>
        <pc:graphicFrameChg chg="add del mod">
          <ac:chgData name="Nguyen Chi Son" userId="606856d02e9d83ac" providerId="LiveId" clId="{69CE083D-A91A-4AEC-88EA-948C173BD65A}" dt="2021-09-01T05:32:20.364" v="4027"/>
          <ac:graphicFrameMkLst>
            <pc:docMk/>
            <pc:sldMk cId="2490626851" sldId="599"/>
            <ac:graphicFrameMk id="32" creationId="{AB78DEBF-A471-4B69-9669-7B0AAED60DC2}"/>
          </ac:graphicFrameMkLst>
        </pc:graphicFrameChg>
        <pc:graphicFrameChg chg="del mod">
          <ac:chgData name="Nguyen Chi Son" userId="606856d02e9d83ac" providerId="LiveId" clId="{69CE083D-A91A-4AEC-88EA-948C173BD65A}" dt="2021-09-01T05:34:46.799" v="4041" actId="478"/>
          <ac:graphicFrameMkLst>
            <pc:docMk/>
            <pc:sldMk cId="2490626851" sldId="599"/>
            <ac:graphicFrameMk id="40" creationId="{6DADACAE-9420-46B7-9051-8FD4C2A34653}"/>
          </ac:graphicFrameMkLst>
        </pc:graphicFrameChg>
        <pc:graphicFrameChg chg="del mod">
          <ac:chgData name="Nguyen Chi Son" userId="606856d02e9d83ac" providerId="LiveId" clId="{69CE083D-A91A-4AEC-88EA-948C173BD65A}" dt="2021-09-01T05:35:12.382" v="4044" actId="478"/>
          <ac:graphicFrameMkLst>
            <pc:docMk/>
            <pc:sldMk cId="2490626851" sldId="599"/>
            <ac:graphicFrameMk id="56" creationId="{A5A9FBEE-6A94-4956-A7EB-3FCBAB5A35D9}"/>
          </ac:graphicFrameMkLst>
        </pc:graphicFrameChg>
        <pc:picChg chg="del">
          <ac:chgData name="Nguyen Chi Son" userId="606856d02e9d83ac" providerId="LiveId" clId="{69CE083D-A91A-4AEC-88EA-948C173BD65A}" dt="2021-09-01T05:28:56.700" v="3885" actId="478"/>
          <ac:picMkLst>
            <pc:docMk/>
            <pc:sldMk cId="2490626851" sldId="599"/>
            <ac:picMk id="6" creationId="{91DE545C-C841-4FA8-A2A0-1109DD313917}"/>
          </ac:picMkLst>
        </pc:picChg>
        <pc:cxnChg chg="add del mod">
          <ac:chgData name="Nguyen Chi Son" userId="606856d02e9d83ac" providerId="LiveId" clId="{69CE083D-A91A-4AEC-88EA-948C173BD65A}" dt="2021-09-01T05:32:20.364" v="4027"/>
          <ac:cxnSpMkLst>
            <pc:docMk/>
            <pc:sldMk cId="2490626851" sldId="599"/>
            <ac:cxnSpMk id="10" creationId="{523F52AF-3DC1-412D-8093-E5A35690F8E9}"/>
          </ac:cxnSpMkLst>
        </pc:cxnChg>
        <pc:cxnChg chg="mod">
          <ac:chgData name="Nguyen Chi Son" userId="606856d02e9d83ac" providerId="LiveId" clId="{69CE083D-A91A-4AEC-88EA-948C173BD65A}" dt="2021-09-01T05:31:52.448" v="4026"/>
          <ac:cxnSpMkLst>
            <pc:docMk/>
            <pc:sldMk cId="2490626851" sldId="599"/>
            <ac:cxnSpMk id="19" creationId="{FAD1DCFA-BC1B-42B7-8929-AEE3908FCD92}"/>
          </ac:cxnSpMkLst>
        </pc:cxnChg>
        <pc:cxnChg chg="mod">
          <ac:chgData name="Nguyen Chi Son" userId="606856d02e9d83ac" providerId="LiveId" clId="{69CE083D-A91A-4AEC-88EA-948C173BD65A}" dt="2021-09-01T05:31:52.448" v="4026"/>
          <ac:cxnSpMkLst>
            <pc:docMk/>
            <pc:sldMk cId="2490626851" sldId="599"/>
            <ac:cxnSpMk id="20" creationId="{F89C8DC5-CC6B-41BD-9A53-14FC19490F5E}"/>
          </ac:cxnSpMkLst>
        </pc:cxnChg>
        <pc:cxnChg chg="mod">
          <ac:chgData name="Nguyen Chi Son" userId="606856d02e9d83ac" providerId="LiveId" clId="{69CE083D-A91A-4AEC-88EA-948C173BD65A}" dt="2021-09-01T05:31:52.448" v="4026"/>
          <ac:cxnSpMkLst>
            <pc:docMk/>
            <pc:sldMk cId="2490626851" sldId="599"/>
            <ac:cxnSpMk id="21" creationId="{34A0CA06-2075-40A0-B4E8-1BBFE2127781}"/>
          </ac:cxnSpMkLst>
        </pc:cxnChg>
        <pc:cxnChg chg="add del mod">
          <ac:chgData name="Nguyen Chi Son" userId="606856d02e9d83ac" providerId="LiveId" clId="{69CE083D-A91A-4AEC-88EA-948C173BD65A}" dt="2021-09-01T05:32:20.364" v="4027"/>
          <ac:cxnSpMkLst>
            <pc:docMk/>
            <pc:sldMk cId="2490626851" sldId="599"/>
            <ac:cxnSpMk id="22" creationId="{4995F435-AD5E-45C0-88F3-8CF2BC289DEB}"/>
          </ac:cxnSpMkLst>
        </pc:cxnChg>
        <pc:cxnChg chg="add del mod">
          <ac:chgData name="Nguyen Chi Son" userId="606856d02e9d83ac" providerId="LiveId" clId="{69CE083D-A91A-4AEC-88EA-948C173BD65A}" dt="2021-09-01T05:32:20.364" v="4027"/>
          <ac:cxnSpMkLst>
            <pc:docMk/>
            <pc:sldMk cId="2490626851" sldId="599"/>
            <ac:cxnSpMk id="23" creationId="{0176E125-1600-43CB-9CC9-EA9680485063}"/>
          </ac:cxnSpMkLst>
        </pc:cxnChg>
        <pc:cxnChg chg="add del mod">
          <ac:chgData name="Nguyen Chi Son" userId="606856d02e9d83ac" providerId="LiveId" clId="{69CE083D-A91A-4AEC-88EA-948C173BD65A}" dt="2021-09-01T05:32:20.364" v="4027"/>
          <ac:cxnSpMkLst>
            <pc:docMk/>
            <pc:sldMk cId="2490626851" sldId="599"/>
            <ac:cxnSpMk id="25" creationId="{6E87F92E-1A8D-498B-9781-538CFD75B5BB}"/>
          </ac:cxnSpMkLst>
        </pc:cxnChg>
        <pc:cxnChg chg="add del mod">
          <ac:chgData name="Nguyen Chi Son" userId="606856d02e9d83ac" providerId="LiveId" clId="{69CE083D-A91A-4AEC-88EA-948C173BD65A}" dt="2021-09-01T05:32:20.364" v="4027"/>
          <ac:cxnSpMkLst>
            <pc:docMk/>
            <pc:sldMk cId="2490626851" sldId="599"/>
            <ac:cxnSpMk id="27" creationId="{A7D3EF43-DEFE-45A8-AAAE-1FC0CE66EAAC}"/>
          </ac:cxnSpMkLst>
        </pc:cxnChg>
        <pc:cxnChg chg="add del mod">
          <ac:chgData name="Nguyen Chi Son" userId="606856d02e9d83ac" providerId="LiveId" clId="{69CE083D-A91A-4AEC-88EA-948C173BD65A}" dt="2021-09-01T05:32:20.364" v="4027"/>
          <ac:cxnSpMkLst>
            <pc:docMk/>
            <pc:sldMk cId="2490626851" sldId="599"/>
            <ac:cxnSpMk id="29" creationId="{5165554B-C8B8-43F3-9D8F-303B2ED6701D}"/>
          </ac:cxnSpMkLst>
        </pc:cxnChg>
        <pc:cxnChg chg="mod">
          <ac:chgData name="Nguyen Chi Son" userId="606856d02e9d83ac" providerId="LiveId" clId="{69CE083D-A91A-4AEC-88EA-948C173BD65A}" dt="2021-09-01T05:34:39.768" v="4039"/>
          <ac:cxnSpMkLst>
            <pc:docMk/>
            <pc:sldMk cId="2490626851" sldId="599"/>
            <ac:cxnSpMk id="37" creationId="{E13ED3E7-DCB9-4BC4-8534-FF66CE768869}"/>
          </ac:cxnSpMkLst>
        </pc:cxnChg>
        <pc:cxnChg chg="mod">
          <ac:chgData name="Nguyen Chi Son" userId="606856d02e9d83ac" providerId="LiveId" clId="{69CE083D-A91A-4AEC-88EA-948C173BD65A}" dt="2021-09-01T05:34:39.768" v="4039"/>
          <ac:cxnSpMkLst>
            <pc:docMk/>
            <pc:sldMk cId="2490626851" sldId="599"/>
            <ac:cxnSpMk id="39" creationId="{094BA10B-B217-4370-AA57-1532BFD422D9}"/>
          </ac:cxnSpMkLst>
        </pc:cxnChg>
        <pc:cxnChg chg="mod">
          <ac:chgData name="Nguyen Chi Son" userId="606856d02e9d83ac" providerId="LiveId" clId="{69CE083D-A91A-4AEC-88EA-948C173BD65A}" dt="2021-09-01T05:34:39.768" v="4039"/>
          <ac:cxnSpMkLst>
            <pc:docMk/>
            <pc:sldMk cId="2490626851" sldId="599"/>
            <ac:cxnSpMk id="46" creationId="{DA269DF8-6981-48EE-A3F4-F10331690034}"/>
          </ac:cxnSpMkLst>
        </pc:cxnChg>
        <pc:cxnChg chg="mod">
          <ac:chgData name="Nguyen Chi Son" userId="606856d02e9d83ac" providerId="LiveId" clId="{69CE083D-A91A-4AEC-88EA-948C173BD65A}" dt="2021-09-01T05:34:39.768" v="4039"/>
          <ac:cxnSpMkLst>
            <pc:docMk/>
            <pc:sldMk cId="2490626851" sldId="599"/>
            <ac:cxnSpMk id="47" creationId="{A2AE1C8B-9FC3-4229-AB06-E28C8E17814F}"/>
          </ac:cxnSpMkLst>
        </pc:cxnChg>
        <pc:cxnChg chg="mod">
          <ac:chgData name="Nguyen Chi Son" userId="606856d02e9d83ac" providerId="LiveId" clId="{69CE083D-A91A-4AEC-88EA-948C173BD65A}" dt="2021-09-01T05:34:39.768" v="4039"/>
          <ac:cxnSpMkLst>
            <pc:docMk/>
            <pc:sldMk cId="2490626851" sldId="599"/>
            <ac:cxnSpMk id="48" creationId="{B8774157-4E43-4B7E-A9DC-1762CA7F12F4}"/>
          </ac:cxnSpMkLst>
        </pc:cxnChg>
        <pc:cxnChg chg="mod">
          <ac:chgData name="Nguyen Chi Son" userId="606856d02e9d83ac" providerId="LiveId" clId="{69CE083D-A91A-4AEC-88EA-948C173BD65A}" dt="2021-09-01T05:35:06.352" v="4042"/>
          <ac:cxnSpMkLst>
            <pc:docMk/>
            <pc:sldMk cId="2490626851" sldId="599"/>
            <ac:cxnSpMk id="53" creationId="{B14A5EFA-9D93-41FE-AE9B-52C991B081DF}"/>
          </ac:cxnSpMkLst>
        </pc:cxnChg>
        <pc:cxnChg chg="mod">
          <ac:chgData name="Nguyen Chi Son" userId="606856d02e9d83ac" providerId="LiveId" clId="{69CE083D-A91A-4AEC-88EA-948C173BD65A}" dt="2021-09-01T05:35:35.955" v="4047" actId="14100"/>
          <ac:cxnSpMkLst>
            <pc:docMk/>
            <pc:sldMk cId="2490626851" sldId="599"/>
            <ac:cxnSpMk id="57" creationId="{0E923B15-C5FA-432F-B2E3-F34A02120648}"/>
          </ac:cxnSpMkLst>
        </pc:cxnChg>
        <pc:cxnChg chg="mod">
          <ac:chgData name="Nguyen Chi Son" userId="606856d02e9d83ac" providerId="LiveId" clId="{69CE083D-A91A-4AEC-88EA-948C173BD65A}" dt="2021-09-01T05:35:06.352" v="4042"/>
          <ac:cxnSpMkLst>
            <pc:docMk/>
            <pc:sldMk cId="2490626851" sldId="599"/>
            <ac:cxnSpMk id="64" creationId="{99EBD47F-07FD-47C5-B90E-AA19ADCEAF5B}"/>
          </ac:cxnSpMkLst>
        </pc:cxnChg>
        <pc:cxnChg chg="mod">
          <ac:chgData name="Nguyen Chi Son" userId="606856d02e9d83ac" providerId="LiveId" clId="{69CE083D-A91A-4AEC-88EA-948C173BD65A}" dt="2021-09-01T05:35:06.352" v="4042"/>
          <ac:cxnSpMkLst>
            <pc:docMk/>
            <pc:sldMk cId="2490626851" sldId="599"/>
            <ac:cxnSpMk id="65" creationId="{2076359B-06B4-455C-94BA-273D97AD38A4}"/>
          </ac:cxnSpMkLst>
        </pc:cxnChg>
        <pc:cxnChg chg="mod">
          <ac:chgData name="Nguyen Chi Son" userId="606856d02e9d83ac" providerId="LiveId" clId="{69CE083D-A91A-4AEC-88EA-948C173BD65A}" dt="2021-09-01T05:35:06.352" v="4042"/>
          <ac:cxnSpMkLst>
            <pc:docMk/>
            <pc:sldMk cId="2490626851" sldId="599"/>
            <ac:cxnSpMk id="66" creationId="{E6A230FD-860D-403E-BCB9-CF524B0C71A5}"/>
          </ac:cxnSpMkLst>
        </pc:cxnChg>
      </pc:sldChg>
    </pc:docChg>
  </pc:docChgLst>
  <pc:docChgLst>
    <pc:chgData name="Nguyen Chi Son" userId="606856d02e9d83ac" providerId="LiveId" clId="{792C11D5-2750-4B23-9920-696B068ED116}"/>
    <pc:docChg chg="undo redo custSel addSld delSld modSld sldOrd">
      <pc:chgData name="Nguyen Chi Son" userId="606856d02e9d83ac" providerId="LiveId" clId="{792C11D5-2750-4B23-9920-696B068ED116}" dt="2022-05-25T08:54:02.127" v="9023"/>
      <pc:docMkLst>
        <pc:docMk/>
      </pc:docMkLst>
      <pc:sldChg chg="modSp mod">
        <pc:chgData name="Nguyen Chi Son" userId="606856d02e9d83ac" providerId="LiveId" clId="{792C11D5-2750-4B23-9920-696B068ED116}" dt="2022-05-24T04:26:34.911" v="63" actId="20577"/>
        <pc:sldMkLst>
          <pc:docMk/>
          <pc:sldMk cId="2922349590" sldId="256"/>
        </pc:sldMkLst>
        <pc:spChg chg="mod">
          <ac:chgData name="Nguyen Chi Son" userId="606856d02e9d83ac" providerId="LiveId" clId="{792C11D5-2750-4B23-9920-696B068ED116}" dt="2022-05-24T04:26:34.911" v="63" actId="20577"/>
          <ac:spMkLst>
            <pc:docMk/>
            <pc:sldMk cId="2922349590" sldId="256"/>
            <ac:spMk id="136" creationId="{C574B640-0199-463F-87CA-8E3956B46E10}"/>
          </ac:spMkLst>
        </pc:spChg>
      </pc:sldChg>
      <pc:sldChg chg="modSp mod">
        <pc:chgData name="Nguyen Chi Son" userId="606856d02e9d83ac" providerId="LiveId" clId="{792C11D5-2750-4B23-9920-696B068ED116}" dt="2022-05-24T19:52:25.363" v="4459" actId="20577"/>
        <pc:sldMkLst>
          <pc:docMk/>
          <pc:sldMk cId="3319126272" sldId="622"/>
        </pc:sldMkLst>
        <pc:spChg chg="mod">
          <ac:chgData name="Nguyen Chi Son" userId="606856d02e9d83ac" providerId="LiveId" clId="{792C11D5-2750-4B23-9920-696B068ED116}" dt="2022-05-24T19:52:25.363" v="4459" actId="20577"/>
          <ac:spMkLst>
            <pc:docMk/>
            <pc:sldMk cId="3319126272" sldId="622"/>
            <ac:spMk id="2" creationId="{DAF08EC2-5D0D-48D9-855C-A59C0E5ED55B}"/>
          </ac:spMkLst>
        </pc:spChg>
      </pc:sldChg>
      <pc:sldChg chg="modSp mod">
        <pc:chgData name="Nguyen Chi Son" userId="606856d02e9d83ac" providerId="LiveId" clId="{792C11D5-2750-4B23-9920-696B068ED116}" dt="2022-05-24T04:26:44.791" v="86" actId="20577"/>
        <pc:sldMkLst>
          <pc:docMk/>
          <pc:sldMk cId="1033004166" sldId="675"/>
        </pc:sldMkLst>
        <pc:spChg chg="mod">
          <ac:chgData name="Nguyen Chi Son" userId="606856d02e9d83ac" providerId="LiveId" clId="{792C11D5-2750-4B23-9920-696B068ED116}" dt="2022-05-24T04:26:44.791" v="86" actId="20577"/>
          <ac:spMkLst>
            <pc:docMk/>
            <pc:sldMk cId="1033004166" sldId="675"/>
            <ac:spMk id="2" creationId="{DAF08EC2-5D0D-48D9-855C-A59C0E5ED55B}"/>
          </ac:spMkLst>
        </pc:spChg>
      </pc:sldChg>
      <pc:sldChg chg="addSp delSp modSp mod">
        <pc:chgData name="Nguyen Chi Son" userId="606856d02e9d83ac" providerId="LiveId" clId="{792C11D5-2750-4B23-9920-696B068ED116}" dt="2022-05-24T19:58:27.459" v="5338" actId="1035"/>
        <pc:sldMkLst>
          <pc:docMk/>
          <pc:sldMk cId="3014091475" sldId="782"/>
        </pc:sldMkLst>
        <pc:spChg chg="mod">
          <ac:chgData name="Nguyen Chi Son" userId="606856d02e9d83ac" providerId="LiveId" clId="{792C11D5-2750-4B23-9920-696B068ED116}" dt="2022-05-24T19:53:33.756" v="4625" actId="20577"/>
          <ac:spMkLst>
            <pc:docMk/>
            <pc:sldMk cId="3014091475" sldId="782"/>
            <ac:spMk id="2" creationId="{BA8A6260-CA4B-46A9-A06E-C71EE59E6992}"/>
          </ac:spMkLst>
        </pc:spChg>
        <pc:spChg chg="mod">
          <ac:chgData name="Nguyen Chi Son" userId="606856d02e9d83ac" providerId="LiveId" clId="{792C11D5-2750-4B23-9920-696B068ED116}" dt="2022-05-24T19:58:27.459" v="5338" actId="1035"/>
          <ac:spMkLst>
            <pc:docMk/>
            <pc:sldMk cId="3014091475" sldId="782"/>
            <ac:spMk id="9" creationId="{E3A1964F-4B9E-0EEC-7228-640C17629044}"/>
          </ac:spMkLst>
        </pc:spChg>
        <pc:picChg chg="add mod">
          <ac:chgData name="Nguyen Chi Son" userId="606856d02e9d83ac" providerId="LiveId" clId="{792C11D5-2750-4B23-9920-696B068ED116}" dt="2022-05-24T19:58:27.459" v="5338" actId="1035"/>
          <ac:picMkLst>
            <pc:docMk/>
            <pc:sldMk cId="3014091475" sldId="782"/>
            <ac:picMk id="4" creationId="{AF348E5F-FDB8-1C26-9498-33EBEE47CE19}"/>
          </ac:picMkLst>
        </pc:picChg>
        <pc:picChg chg="del">
          <ac:chgData name="Nguyen Chi Son" userId="606856d02e9d83ac" providerId="LiveId" clId="{792C11D5-2750-4B23-9920-696B068ED116}" dt="2022-05-24T19:52:27.768" v="4460" actId="478"/>
          <ac:picMkLst>
            <pc:docMk/>
            <pc:sldMk cId="3014091475" sldId="782"/>
            <ac:picMk id="5" creationId="{112F8B35-5FAD-4B0E-ACFC-72BAFBF5BE8B}"/>
          </ac:picMkLst>
        </pc:picChg>
      </pc:sldChg>
      <pc:sldChg chg="del">
        <pc:chgData name="Nguyen Chi Son" userId="606856d02e9d83ac" providerId="LiveId" clId="{792C11D5-2750-4B23-9920-696B068ED116}" dt="2022-05-24T05:05:25.705" v="2031" actId="47"/>
        <pc:sldMkLst>
          <pc:docMk/>
          <pc:sldMk cId="4090454743" sldId="854"/>
        </pc:sldMkLst>
      </pc:sldChg>
      <pc:sldChg chg="addSp delSp modSp mod delAnim modAnim">
        <pc:chgData name="Nguyen Chi Son" userId="606856d02e9d83ac" providerId="LiveId" clId="{792C11D5-2750-4B23-9920-696B068ED116}" dt="2022-05-25T08:50:35.151" v="8979"/>
        <pc:sldMkLst>
          <pc:docMk/>
          <pc:sldMk cId="3086765662" sldId="871"/>
        </pc:sldMkLst>
        <pc:spChg chg="del">
          <ac:chgData name="Nguyen Chi Son" userId="606856d02e9d83ac" providerId="LiveId" clId="{792C11D5-2750-4B23-9920-696B068ED116}" dt="2022-05-24T05:05:32.292" v="2034" actId="478"/>
          <ac:spMkLst>
            <pc:docMk/>
            <pc:sldMk cId="3086765662" sldId="871"/>
            <ac:spMk id="10" creationId="{CF0C9446-2F26-D40E-C1C6-5F5C203DDE36}"/>
          </ac:spMkLst>
        </pc:spChg>
        <pc:spChg chg="mod">
          <ac:chgData name="Nguyen Chi Son" userId="606856d02e9d83ac" providerId="LiveId" clId="{792C11D5-2750-4B23-9920-696B068ED116}" dt="2022-05-24T19:44:06.909" v="2452" actId="1036"/>
          <ac:spMkLst>
            <pc:docMk/>
            <pc:sldMk cId="3086765662" sldId="871"/>
            <ac:spMk id="11" creationId="{782A46CE-0E90-1D77-1860-B2FF85583504}"/>
          </ac:spMkLst>
        </pc:spChg>
        <pc:spChg chg="mod">
          <ac:chgData name="Nguyen Chi Son" userId="606856d02e9d83ac" providerId="LiveId" clId="{792C11D5-2750-4B23-9920-696B068ED116}" dt="2022-05-24T19:50:20.797" v="4415" actId="20577"/>
          <ac:spMkLst>
            <pc:docMk/>
            <pc:sldMk cId="3086765662" sldId="871"/>
            <ac:spMk id="12" creationId="{064DFD11-7DE4-9735-5E71-34E806CCF01F}"/>
          </ac:spMkLst>
        </pc:spChg>
        <pc:spChg chg="del">
          <ac:chgData name="Nguyen Chi Son" userId="606856d02e9d83ac" providerId="LiveId" clId="{792C11D5-2750-4B23-9920-696B068ED116}" dt="2022-05-24T05:05:30.713" v="2033" actId="478"/>
          <ac:spMkLst>
            <pc:docMk/>
            <pc:sldMk cId="3086765662" sldId="871"/>
            <ac:spMk id="13" creationId="{0A928B56-61A0-E917-8C51-3338CF1DF709}"/>
          </ac:spMkLst>
        </pc:spChg>
        <pc:spChg chg="add mod">
          <ac:chgData name="Nguyen Chi Son" userId="606856d02e9d83ac" providerId="LiveId" clId="{792C11D5-2750-4B23-9920-696B068ED116}" dt="2022-05-24T19:45:30.757" v="2727" actId="1036"/>
          <ac:spMkLst>
            <pc:docMk/>
            <pc:sldMk cId="3086765662" sldId="871"/>
            <ac:spMk id="14" creationId="{256E909E-98F1-0C82-FD6A-00A183E1FC93}"/>
          </ac:spMkLst>
        </pc:spChg>
        <pc:spChg chg="add mod">
          <ac:chgData name="Nguyen Chi Son" userId="606856d02e9d83ac" providerId="LiveId" clId="{792C11D5-2750-4B23-9920-696B068ED116}" dt="2022-05-24T19:45:30.757" v="2727" actId="1036"/>
          <ac:spMkLst>
            <pc:docMk/>
            <pc:sldMk cId="3086765662" sldId="871"/>
            <ac:spMk id="16" creationId="{34E4C549-661F-64FE-F5CF-B7DFA6C50026}"/>
          </ac:spMkLst>
        </pc:spChg>
        <pc:spChg chg="add mod">
          <ac:chgData name="Nguyen Chi Son" userId="606856d02e9d83ac" providerId="LiveId" clId="{792C11D5-2750-4B23-9920-696B068ED116}" dt="2022-05-24T19:50:09.530" v="4309" actId="20577"/>
          <ac:spMkLst>
            <pc:docMk/>
            <pc:sldMk cId="3086765662" sldId="871"/>
            <ac:spMk id="17" creationId="{C08FCC6A-14B1-9093-6E47-176A99452BC3}"/>
          </ac:spMkLst>
        </pc:spChg>
        <pc:spChg chg="mod">
          <ac:chgData name="Nguyen Chi Son" userId="606856d02e9d83ac" providerId="LiveId" clId="{792C11D5-2750-4B23-9920-696B068ED116}" dt="2022-05-24T19:42:55.784" v="2233" actId="20577"/>
          <ac:spMkLst>
            <pc:docMk/>
            <pc:sldMk cId="3086765662" sldId="871"/>
            <ac:spMk id="19" creationId="{9C339D16-68E4-43C4-A62E-D0146138D23B}"/>
          </ac:spMkLst>
        </pc:spChg>
        <pc:picChg chg="del">
          <ac:chgData name="Nguyen Chi Son" userId="606856d02e9d83ac" providerId="LiveId" clId="{792C11D5-2750-4B23-9920-696B068ED116}" dt="2022-05-24T05:05:27.211" v="2032" actId="478"/>
          <ac:picMkLst>
            <pc:docMk/>
            <pc:sldMk cId="3086765662" sldId="871"/>
            <ac:picMk id="4" creationId="{5C3D952B-62DC-C026-71BE-1A340835EC3B}"/>
          </ac:picMkLst>
        </pc:picChg>
        <pc:picChg chg="add mod">
          <ac:chgData name="Nguyen Chi Son" userId="606856d02e9d83ac" providerId="LiveId" clId="{792C11D5-2750-4B23-9920-696B068ED116}" dt="2022-05-24T19:45:30.757" v="2727" actId="1036"/>
          <ac:picMkLst>
            <pc:docMk/>
            <pc:sldMk cId="3086765662" sldId="871"/>
            <ac:picMk id="15" creationId="{BC9C8D71-87F7-B056-2B6C-0F4BD405BF81}"/>
          </ac:picMkLst>
        </pc:picChg>
      </pc:sldChg>
      <pc:sldChg chg="addSp delSp modSp mod delAnim modAnim">
        <pc:chgData name="Nguyen Chi Son" userId="606856d02e9d83ac" providerId="LiveId" clId="{792C11D5-2750-4B23-9920-696B068ED116}" dt="2022-05-25T08:54:02.127" v="9023"/>
        <pc:sldMkLst>
          <pc:docMk/>
          <pc:sldMk cId="1193280490" sldId="875"/>
        </pc:sldMkLst>
        <pc:spChg chg="del">
          <ac:chgData name="Nguyen Chi Son" userId="606856d02e9d83ac" providerId="LiveId" clId="{792C11D5-2750-4B23-9920-696B068ED116}" dt="2022-05-25T08:12:32.756" v="7316" actId="478"/>
          <ac:spMkLst>
            <pc:docMk/>
            <pc:sldMk cId="1193280490" sldId="875"/>
            <ac:spMk id="10" creationId="{F4205AE1-636D-BDDB-4225-92233C151819}"/>
          </ac:spMkLst>
        </pc:spChg>
        <pc:spChg chg="del">
          <ac:chgData name="Nguyen Chi Son" userId="606856d02e9d83ac" providerId="LiveId" clId="{792C11D5-2750-4B23-9920-696B068ED116}" dt="2022-05-25T08:12:32.756" v="7316" actId="478"/>
          <ac:spMkLst>
            <pc:docMk/>
            <pc:sldMk cId="1193280490" sldId="875"/>
            <ac:spMk id="11" creationId="{37FD3D5F-6F2A-B0D9-413D-61A29CD4E631}"/>
          </ac:spMkLst>
        </pc:spChg>
        <pc:spChg chg="del">
          <ac:chgData name="Nguyen Chi Son" userId="606856d02e9d83ac" providerId="LiveId" clId="{792C11D5-2750-4B23-9920-696B068ED116}" dt="2022-05-25T08:12:32.756" v="7316" actId="478"/>
          <ac:spMkLst>
            <pc:docMk/>
            <pc:sldMk cId="1193280490" sldId="875"/>
            <ac:spMk id="12" creationId="{A09936E7-D4EC-50C5-E56D-BC010AD323C0}"/>
          </ac:spMkLst>
        </pc:spChg>
        <pc:spChg chg="del">
          <ac:chgData name="Nguyen Chi Son" userId="606856d02e9d83ac" providerId="LiveId" clId="{792C11D5-2750-4B23-9920-696B068ED116}" dt="2022-05-25T08:12:32.756" v="7316" actId="478"/>
          <ac:spMkLst>
            <pc:docMk/>
            <pc:sldMk cId="1193280490" sldId="875"/>
            <ac:spMk id="13" creationId="{1689C147-E1D9-D170-B80A-E08C63BA3A52}"/>
          </ac:spMkLst>
        </pc:spChg>
        <pc:spChg chg="mod">
          <ac:chgData name="Nguyen Chi Son" userId="606856d02e9d83ac" providerId="LiveId" clId="{792C11D5-2750-4B23-9920-696B068ED116}" dt="2022-05-25T08:50:04.061" v="8973" actId="20577"/>
          <ac:spMkLst>
            <pc:docMk/>
            <pc:sldMk cId="1193280490" sldId="875"/>
            <ac:spMk id="19" creationId="{9C339D16-68E4-43C4-A62E-D0146138D23B}"/>
          </ac:spMkLst>
        </pc:spChg>
        <pc:spChg chg="add mod">
          <ac:chgData name="Nguyen Chi Son" userId="606856d02e9d83ac" providerId="LiveId" clId="{792C11D5-2750-4B23-9920-696B068ED116}" dt="2022-05-25T08:14:35.023" v="7346" actId="20577"/>
          <ac:spMkLst>
            <pc:docMk/>
            <pc:sldMk cId="1193280490" sldId="875"/>
            <ac:spMk id="20" creationId="{CE10C48B-DD3B-F42D-4D17-30876BB2C636}"/>
          </ac:spMkLst>
        </pc:spChg>
        <pc:spChg chg="add mod">
          <ac:chgData name="Nguyen Chi Son" userId="606856d02e9d83ac" providerId="LiveId" clId="{792C11D5-2750-4B23-9920-696B068ED116}" dt="2022-05-25T08:12:35.590" v="7327" actId="1035"/>
          <ac:spMkLst>
            <pc:docMk/>
            <pc:sldMk cId="1193280490" sldId="875"/>
            <ac:spMk id="21" creationId="{09A56ADD-F181-F414-B6D2-57F43B4AD9CF}"/>
          </ac:spMkLst>
        </pc:spChg>
        <pc:spChg chg="add mod">
          <ac:chgData name="Nguyen Chi Son" userId="606856d02e9d83ac" providerId="LiveId" clId="{792C11D5-2750-4B23-9920-696B068ED116}" dt="2022-05-25T08:29:56.858" v="7646" actId="20577"/>
          <ac:spMkLst>
            <pc:docMk/>
            <pc:sldMk cId="1193280490" sldId="875"/>
            <ac:spMk id="24" creationId="{8730772F-B50E-8A02-F3ED-000879F9434B}"/>
          </ac:spMkLst>
        </pc:spChg>
        <pc:spChg chg="add mod">
          <ac:chgData name="Nguyen Chi Son" userId="606856d02e9d83ac" providerId="LiveId" clId="{792C11D5-2750-4B23-9920-696B068ED116}" dt="2022-05-25T08:12:35.590" v="7327" actId="1035"/>
          <ac:spMkLst>
            <pc:docMk/>
            <pc:sldMk cId="1193280490" sldId="875"/>
            <ac:spMk id="25" creationId="{F474139B-D30E-D7B2-4555-F4D8A87237D4}"/>
          </ac:spMkLst>
        </pc:spChg>
        <pc:spChg chg="add mod">
          <ac:chgData name="Nguyen Chi Son" userId="606856d02e9d83ac" providerId="LiveId" clId="{792C11D5-2750-4B23-9920-696B068ED116}" dt="2022-05-25T08:19:22.919" v="7388" actId="207"/>
          <ac:spMkLst>
            <pc:docMk/>
            <pc:sldMk cId="1193280490" sldId="875"/>
            <ac:spMk id="44" creationId="{BF3D2036-2A8E-5EAD-E085-219DA2D1C7E5}"/>
          </ac:spMkLst>
        </pc:spChg>
        <pc:spChg chg="add mod">
          <ac:chgData name="Nguyen Chi Son" userId="606856d02e9d83ac" providerId="LiveId" clId="{792C11D5-2750-4B23-9920-696B068ED116}" dt="2022-05-25T08:19:27.885" v="7390" actId="20577"/>
          <ac:spMkLst>
            <pc:docMk/>
            <pc:sldMk cId="1193280490" sldId="875"/>
            <ac:spMk id="45" creationId="{50D09B75-7E36-E168-0199-EE2C694E9C0A}"/>
          </ac:spMkLst>
        </pc:spChg>
        <pc:spChg chg="add del">
          <ac:chgData name="Nguyen Chi Son" userId="606856d02e9d83ac" providerId="LiveId" clId="{792C11D5-2750-4B23-9920-696B068ED116}" dt="2022-05-25T08:19:47.064" v="7392" actId="11529"/>
          <ac:spMkLst>
            <pc:docMk/>
            <pc:sldMk cId="1193280490" sldId="875"/>
            <ac:spMk id="46" creationId="{69CB59A1-4523-6C1B-42E7-C849B2DE9CBF}"/>
          </ac:spMkLst>
        </pc:spChg>
        <pc:spChg chg="add mod">
          <ac:chgData name="Nguyen Chi Son" userId="606856d02e9d83ac" providerId="LiveId" clId="{792C11D5-2750-4B23-9920-696B068ED116}" dt="2022-05-25T08:20:02.184" v="7395" actId="208"/>
          <ac:spMkLst>
            <pc:docMk/>
            <pc:sldMk cId="1193280490" sldId="875"/>
            <ac:spMk id="47" creationId="{5BB72B79-E8B8-7EDD-FF83-F91999E03524}"/>
          </ac:spMkLst>
        </pc:spChg>
        <pc:spChg chg="add mod">
          <ac:chgData name="Nguyen Chi Son" userId="606856d02e9d83ac" providerId="LiveId" clId="{792C11D5-2750-4B23-9920-696B068ED116}" dt="2022-05-25T08:20:22.159" v="7398" actId="1076"/>
          <ac:spMkLst>
            <pc:docMk/>
            <pc:sldMk cId="1193280490" sldId="875"/>
            <ac:spMk id="48" creationId="{4FE5EAA8-423D-C036-E655-8524A5DADCE3}"/>
          </ac:spMkLst>
        </pc:spChg>
        <pc:spChg chg="add mod">
          <ac:chgData name="Nguyen Chi Son" userId="606856d02e9d83ac" providerId="LiveId" clId="{792C11D5-2750-4B23-9920-696B068ED116}" dt="2022-05-25T08:27:45.037" v="7472" actId="1076"/>
          <ac:spMkLst>
            <pc:docMk/>
            <pc:sldMk cId="1193280490" sldId="875"/>
            <ac:spMk id="53" creationId="{86C2E2EA-DBC2-C5D3-481A-EAA26463488E}"/>
          </ac:spMkLst>
        </pc:spChg>
        <pc:spChg chg="add del mod">
          <ac:chgData name="Nguyen Chi Son" userId="606856d02e9d83ac" providerId="LiveId" clId="{792C11D5-2750-4B23-9920-696B068ED116}" dt="2022-05-25T08:29:02.729" v="7490" actId="478"/>
          <ac:spMkLst>
            <pc:docMk/>
            <pc:sldMk cId="1193280490" sldId="875"/>
            <ac:spMk id="54" creationId="{9491CB85-1232-CA41-D7E0-9EA2ED518022}"/>
          </ac:spMkLst>
        </pc:spChg>
        <pc:spChg chg="add del mod">
          <ac:chgData name="Nguyen Chi Son" userId="606856d02e9d83ac" providerId="LiveId" clId="{792C11D5-2750-4B23-9920-696B068ED116}" dt="2022-05-25T08:22:30.625" v="7418" actId="478"/>
          <ac:spMkLst>
            <pc:docMk/>
            <pc:sldMk cId="1193280490" sldId="875"/>
            <ac:spMk id="55" creationId="{2B699686-33EA-C758-9679-E409A7804BC0}"/>
          </ac:spMkLst>
        </pc:spChg>
        <pc:spChg chg="add del mod">
          <ac:chgData name="Nguyen Chi Son" userId="606856d02e9d83ac" providerId="LiveId" clId="{792C11D5-2750-4B23-9920-696B068ED116}" dt="2022-05-25T08:29:02.729" v="7490" actId="478"/>
          <ac:spMkLst>
            <pc:docMk/>
            <pc:sldMk cId="1193280490" sldId="875"/>
            <ac:spMk id="56" creationId="{19A525EB-E264-6B51-9609-1CC10A4D663F}"/>
          </ac:spMkLst>
        </pc:spChg>
        <pc:graphicFrameChg chg="del">
          <ac:chgData name="Nguyen Chi Son" userId="606856d02e9d83ac" providerId="LiveId" clId="{792C11D5-2750-4B23-9920-696B068ED116}" dt="2022-05-24T20:37:03.824" v="6815" actId="478"/>
          <ac:graphicFrameMkLst>
            <pc:docMk/>
            <pc:sldMk cId="1193280490" sldId="875"/>
            <ac:graphicFrameMk id="17" creationId="{8F7E92AE-1962-F9EE-9C1D-008AD59EE0C3}"/>
          </ac:graphicFrameMkLst>
        </pc:graphicFrameChg>
        <pc:graphicFrameChg chg="del">
          <ac:chgData name="Nguyen Chi Son" userId="606856d02e9d83ac" providerId="LiveId" clId="{792C11D5-2750-4B23-9920-696B068ED116}" dt="2022-05-24T20:37:03.824" v="6815" actId="478"/>
          <ac:graphicFrameMkLst>
            <pc:docMk/>
            <pc:sldMk cId="1193280490" sldId="875"/>
            <ac:graphicFrameMk id="18" creationId="{E02672A3-DC99-32FC-0D05-5B1C81745851}"/>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2" creationId="{7677A667-558C-E6FD-204F-CB18D8AEB9BD}"/>
          </ac:graphicFrameMkLst>
        </pc:graphicFrameChg>
        <pc:graphicFrameChg chg="del">
          <ac:chgData name="Nguyen Chi Son" userId="606856d02e9d83ac" providerId="LiveId" clId="{792C11D5-2750-4B23-9920-696B068ED116}" dt="2022-05-25T08:12:32.756" v="7316" actId="478"/>
          <ac:graphicFrameMkLst>
            <pc:docMk/>
            <pc:sldMk cId="1193280490" sldId="875"/>
            <ac:graphicFrameMk id="23" creationId="{28C1E386-07AB-F59C-9336-964FA158C179}"/>
          </ac:graphicFrameMkLst>
        </pc:graphicFrameChg>
        <pc:graphicFrameChg chg="add mod">
          <ac:chgData name="Nguyen Chi Son" userId="606856d02e9d83ac" providerId="LiveId" clId="{792C11D5-2750-4B23-9920-696B068ED116}" dt="2022-05-25T08:12:35.590" v="7327" actId="1035"/>
          <ac:graphicFrameMkLst>
            <pc:docMk/>
            <pc:sldMk cId="1193280490" sldId="875"/>
            <ac:graphicFrameMk id="26" creationId="{337A5948-71FF-8780-069E-0E88337AEEC9}"/>
          </ac:graphicFrameMkLst>
        </pc:graphicFrameChg>
        <pc:graphicFrameChg chg="add mod">
          <ac:chgData name="Nguyen Chi Son" userId="606856d02e9d83ac" providerId="LiveId" clId="{792C11D5-2750-4B23-9920-696B068ED116}" dt="2022-05-25T08:31:00.236" v="7656" actId="1076"/>
          <ac:graphicFrameMkLst>
            <pc:docMk/>
            <pc:sldMk cId="1193280490" sldId="875"/>
            <ac:graphicFrameMk id="27" creationId="{9619F209-552C-59EF-A7E4-A2774C9ABF43}"/>
          </ac:graphicFrameMkLst>
        </pc:graphicFrameChg>
        <pc:graphicFrameChg chg="add mod">
          <ac:chgData name="Nguyen Chi Son" userId="606856d02e9d83ac" providerId="LiveId" clId="{792C11D5-2750-4B23-9920-696B068ED116}" dt="2022-05-25T08:28:50.357" v="7484" actId="1076"/>
          <ac:graphicFrameMkLst>
            <pc:docMk/>
            <pc:sldMk cId="1193280490" sldId="875"/>
            <ac:graphicFrameMk id="28" creationId="{E2A4CDD9-6EC1-9E06-A468-25D76759FB59}"/>
          </ac:graphicFrameMkLst>
        </pc:graphicFrameChg>
        <pc:graphicFrameChg chg="add mod">
          <ac:chgData name="Nguyen Chi Son" userId="606856d02e9d83ac" providerId="LiveId" clId="{792C11D5-2750-4B23-9920-696B068ED116}" dt="2022-05-25T08:28:57.293" v="7488" actId="1076"/>
          <ac:graphicFrameMkLst>
            <pc:docMk/>
            <pc:sldMk cId="1193280490" sldId="875"/>
            <ac:graphicFrameMk id="29" creationId="{E98BA1B6-47DB-7968-BEED-954285AA6F05}"/>
          </ac:graphicFrameMkLst>
        </pc:graphicFrameChg>
        <pc:graphicFrameChg chg="add mod">
          <ac:chgData name="Nguyen Chi Son" userId="606856d02e9d83ac" providerId="LiveId" clId="{792C11D5-2750-4B23-9920-696B068ED116}" dt="2022-05-25T08:15:51.848" v="7359" actId="1076"/>
          <ac:graphicFrameMkLst>
            <pc:docMk/>
            <pc:sldMk cId="1193280490" sldId="875"/>
            <ac:graphicFrameMk id="35" creationId="{613BAA41-415D-C3A2-D7AC-323EEEB4F13A}"/>
          </ac:graphicFrameMkLst>
        </pc:graphicFrameChg>
        <pc:graphicFrameChg chg="add mod">
          <ac:chgData name="Nguyen Chi Son" userId="606856d02e9d83ac" providerId="LiveId" clId="{792C11D5-2750-4B23-9920-696B068ED116}" dt="2022-05-25T08:15:34.832" v="7358" actId="1076"/>
          <ac:graphicFrameMkLst>
            <pc:docMk/>
            <pc:sldMk cId="1193280490" sldId="875"/>
            <ac:graphicFrameMk id="36" creationId="{2F127881-198B-22E5-E44E-CD64A32E93C7}"/>
          </ac:graphicFrameMkLst>
        </pc:graphicFrameChg>
        <pc:graphicFrameChg chg="add del mod">
          <ac:chgData name="Nguyen Chi Son" userId="606856d02e9d83ac" providerId="LiveId" clId="{792C11D5-2750-4B23-9920-696B068ED116}" dt="2022-05-25T08:23:56.972" v="7427" actId="478"/>
          <ac:graphicFrameMkLst>
            <pc:docMk/>
            <pc:sldMk cId="1193280490" sldId="875"/>
            <ac:graphicFrameMk id="57" creationId="{A6DCA265-7A66-1A1C-B1B6-60E108526E73}"/>
          </ac:graphicFrameMkLst>
        </pc:graphicFrameChg>
        <pc:picChg chg="add del mod">
          <ac:chgData name="Nguyen Chi Son" userId="606856d02e9d83ac" providerId="LiveId" clId="{792C11D5-2750-4B23-9920-696B068ED116}" dt="2022-05-25T08:18:28.661" v="7376" actId="478"/>
          <ac:picMkLst>
            <pc:docMk/>
            <pc:sldMk cId="1193280490" sldId="875"/>
            <ac:picMk id="3" creationId="{2CE78012-3293-1121-4993-7C52CF7C3407}"/>
          </ac:picMkLst>
        </pc:picChg>
        <pc:picChg chg="del">
          <ac:chgData name="Nguyen Chi Son" userId="606856d02e9d83ac" providerId="LiveId" clId="{792C11D5-2750-4B23-9920-696B068ED116}" dt="2022-05-24T20:37:02.339" v="6814" actId="478"/>
          <ac:picMkLst>
            <pc:docMk/>
            <pc:sldMk cId="1193280490" sldId="875"/>
            <ac:picMk id="4" creationId="{D80F3516-19D2-B9F8-AF65-AD2C077014EA}"/>
          </ac:picMkLst>
        </pc:picChg>
        <pc:picChg chg="add del mod">
          <ac:chgData name="Nguyen Chi Son" userId="606856d02e9d83ac" providerId="LiveId" clId="{792C11D5-2750-4B23-9920-696B068ED116}" dt="2022-05-25T08:13:12.749" v="7334" actId="478"/>
          <ac:picMkLst>
            <pc:docMk/>
            <pc:sldMk cId="1193280490" sldId="875"/>
            <ac:picMk id="33" creationId="{53525805-F7F4-0FCA-EC51-A5EB215779A2}"/>
          </ac:picMkLst>
        </pc:picChg>
        <pc:picChg chg="add mod ord modCrop">
          <ac:chgData name="Nguyen Chi Son" userId="606856d02e9d83ac" providerId="LiveId" clId="{792C11D5-2750-4B23-9920-696B068ED116}" dt="2022-05-25T08:26:40.988" v="7437" actId="1076"/>
          <ac:picMkLst>
            <pc:docMk/>
            <pc:sldMk cId="1193280490" sldId="875"/>
            <ac:picMk id="43" creationId="{2CE7806F-D5B6-0F6A-E793-B0AB39423681}"/>
          </ac:picMkLst>
        </pc:picChg>
        <pc:cxnChg chg="add mod">
          <ac:chgData name="Nguyen Chi Son" userId="606856d02e9d83ac" providerId="LiveId" clId="{792C11D5-2750-4B23-9920-696B068ED116}" dt="2022-05-25T08:16:50.960" v="7374" actId="208"/>
          <ac:cxnSpMkLst>
            <pc:docMk/>
            <pc:sldMk cId="1193280490" sldId="875"/>
            <ac:cxnSpMk id="8" creationId="{EBFD1242-6F93-305E-DA12-993262491EDB}"/>
          </ac:cxnSpMkLst>
        </pc:cxnChg>
        <pc:cxnChg chg="del">
          <ac:chgData name="Nguyen Chi Son" userId="606856d02e9d83ac" providerId="LiveId" clId="{792C11D5-2750-4B23-9920-696B068ED116}" dt="2022-05-24T20:37:03.824" v="6815" actId="478"/>
          <ac:cxnSpMkLst>
            <pc:docMk/>
            <pc:sldMk cId="1193280490" sldId="875"/>
            <ac:cxnSpMk id="14" creationId="{FF571E42-CE6D-D119-31B5-23B517169557}"/>
          </ac:cxnSpMkLst>
        </pc:cxnChg>
        <pc:cxnChg chg="del">
          <ac:chgData name="Nguyen Chi Son" userId="606856d02e9d83ac" providerId="LiveId" clId="{792C11D5-2750-4B23-9920-696B068ED116}" dt="2022-05-24T20:37:03.824" v="6815" actId="478"/>
          <ac:cxnSpMkLst>
            <pc:docMk/>
            <pc:sldMk cId="1193280490" sldId="875"/>
            <ac:cxnSpMk id="16" creationId="{F55BCC44-D0D5-D936-2E45-E48CE336CFA1}"/>
          </ac:cxnSpMkLst>
        </pc:cxnChg>
        <pc:cxnChg chg="add mod">
          <ac:chgData name="Nguyen Chi Son" userId="606856d02e9d83ac" providerId="LiveId" clId="{792C11D5-2750-4B23-9920-696B068ED116}" dt="2022-05-25T08:12:35.590" v="7327" actId="1035"/>
          <ac:cxnSpMkLst>
            <pc:docMk/>
            <pc:sldMk cId="1193280490" sldId="875"/>
            <ac:cxnSpMk id="30" creationId="{11294E06-0884-166C-56CC-9AC80DAF9207}"/>
          </ac:cxnSpMkLst>
        </pc:cxnChg>
        <pc:cxnChg chg="add mod">
          <ac:chgData name="Nguyen Chi Son" userId="606856d02e9d83ac" providerId="LiveId" clId="{792C11D5-2750-4B23-9920-696B068ED116}" dt="2022-05-25T08:12:35.590" v="7327" actId="1035"/>
          <ac:cxnSpMkLst>
            <pc:docMk/>
            <pc:sldMk cId="1193280490" sldId="875"/>
            <ac:cxnSpMk id="31" creationId="{A4271015-9604-3256-757F-477A9F3041D7}"/>
          </ac:cxnSpMkLst>
        </pc:cxnChg>
        <pc:cxnChg chg="add mod">
          <ac:chgData name="Nguyen Chi Son" userId="606856d02e9d83ac" providerId="LiveId" clId="{792C11D5-2750-4B23-9920-696B068ED116}" dt="2022-05-25T08:28:59.684" v="7489" actId="14100"/>
          <ac:cxnSpMkLst>
            <pc:docMk/>
            <pc:sldMk cId="1193280490" sldId="875"/>
            <ac:cxnSpMk id="32" creationId="{4A77CDC0-B701-92BA-D37F-1EB5FA7C9538}"/>
          </ac:cxnSpMkLst>
        </pc:cxnChg>
        <pc:cxnChg chg="add mod ord">
          <ac:chgData name="Nguyen Chi Son" userId="606856d02e9d83ac" providerId="LiveId" clId="{792C11D5-2750-4B23-9920-696B068ED116}" dt="2022-05-25T08:27:31.287" v="7470" actId="170"/>
          <ac:cxnSpMkLst>
            <pc:docMk/>
            <pc:sldMk cId="1193280490" sldId="875"/>
            <ac:cxnSpMk id="34" creationId="{68E850D4-2E11-317B-57F9-4C861CB849AD}"/>
          </ac:cxnSpMkLst>
        </pc:cxnChg>
        <pc:cxnChg chg="add mod">
          <ac:chgData name="Nguyen Chi Son" userId="606856d02e9d83ac" providerId="LiveId" clId="{792C11D5-2750-4B23-9920-696B068ED116}" dt="2022-05-25T08:15:33.288" v="7357" actId="14100"/>
          <ac:cxnSpMkLst>
            <pc:docMk/>
            <pc:sldMk cId="1193280490" sldId="875"/>
            <ac:cxnSpMk id="37" creationId="{687986D7-6254-7582-0E32-EF45C187506F}"/>
          </ac:cxnSpMkLst>
        </pc:cxnChg>
        <pc:cxnChg chg="add mod">
          <ac:chgData name="Nguyen Chi Son" userId="606856d02e9d83ac" providerId="LiveId" clId="{792C11D5-2750-4B23-9920-696B068ED116}" dt="2022-05-25T08:27:05.566" v="7453" actId="14100"/>
          <ac:cxnSpMkLst>
            <pc:docMk/>
            <pc:sldMk cId="1193280490" sldId="875"/>
            <ac:cxnSpMk id="49" creationId="{8DBC8FBA-1F1B-19F1-A24B-EB16A1D6DC7C}"/>
          </ac:cxnSpMkLst>
        </pc:cxnChg>
        <pc:cxnChg chg="add mod">
          <ac:chgData name="Nguyen Chi Son" userId="606856d02e9d83ac" providerId="LiveId" clId="{792C11D5-2750-4B23-9920-696B068ED116}" dt="2022-05-25T08:27:38.533" v="7471" actId="14100"/>
          <ac:cxnSpMkLst>
            <pc:docMk/>
            <pc:sldMk cId="1193280490" sldId="875"/>
            <ac:cxnSpMk id="62" creationId="{8CF87836-BD49-D14C-F84D-529FEADF7BEF}"/>
          </ac:cxnSpMkLst>
        </pc:cxnChg>
      </pc:sldChg>
      <pc:sldChg chg="addSp delSp modSp mod delAnim modAnim">
        <pc:chgData name="Nguyen Chi Son" userId="606856d02e9d83ac" providerId="LiveId" clId="{792C11D5-2750-4B23-9920-696B068ED116}" dt="2022-05-25T08:50:21.466" v="8974"/>
        <pc:sldMkLst>
          <pc:docMk/>
          <pc:sldMk cId="780006894" sldId="880"/>
        </pc:sldMkLst>
        <pc:spChg chg="mod">
          <ac:chgData name="Nguyen Chi Son" userId="606856d02e9d83ac" providerId="LiveId" clId="{792C11D5-2750-4B23-9920-696B068ED116}" dt="2022-05-24T04:44:20.341" v="892" actId="20577"/>
          <ac:spMkLst>
            <pc:docMk/>
            <pc:sldMk cId="780006894" sldId="880"/>
            <ac:spMk id="2" creationId="{BA8A6260-CA4B-46A9-A06E-C71EE59E6992}"/>
          </ac:spMkLst>
        </pc:spChg>
        <pc:spChg chg="add del mod">
          <ac:chgData name="Nguyen Chi Son" userId="606856d02e9d83ac" providerId="LiveId" clId="{792C11D5-2750-4B23-9920-696B068ED116}" dt="2022-05-24T04:36:54.516" v="286" actId="478"/>
          <ac:spMkLst>
            <pc:docMk/>
            <pc:sldMk cId="780006894" sldId="880"/>
            <ac:spMk id="17" creationId="{62CF8A7E-8654-8A4F-EF66-F026FFD47C62}"/>
          </ac:spMkLst>
        </pc:spChg>
        <pc:spChg chg="add mod">
          <ac:chgData name="Nguyen Chi Son" userId="606856d02e9d83ac" providerId="LiveId" clId="{792C11D5-2750-4B23-9920-696B068ED116}" dt="2022-05-24T04:42:46.911" v="598" actId="207"/>
          <ac:spMkLst>
            <pc:docMk/>
            <pc:sldMk cId="780006894" sldId="880"/>
            <ac:spMk id="18" creationId="{4E28DC3C-8812-9D91-DC91-38A00F10E985}"/>
          </ac:spMkLst>
        </pc:spChg>
        <pc:spChg chg="add mod">
          <ac:chgData name="Nguyen Chi Son" userId="606856d02e9d83ac" providerId="LiveId" clId="{792C11D5-2750-4B23-9920-696B068ED116}" dt="2022-05-24T04:42:53.551" v="601" actId="207"/>
          <ac:spMkLst>
            <pc:docMk/>
            <pc:sldMk cId="780006894" sldId="880"/>
            <ac:spMk id="19" creationId="{436FDEF3-7BBB-FF69-515C-1D5E44ACC829}"/>
          </ac:spMkLst>
        </pc:spChg>
        <pc:spChg chg="del">
          <ac:chgData name="Nguyen Chi Son" userId="606856d02e9d83ac" providerId="LiveId" clId="{792C11D5-2750-4B23-9920-696B068ED116}" dt="2022-05-24T04:26:49.213" v="87" actId="478"/>
          <ac:spMkLst>
            <pc:docMk/>
            <pc:sldMk cId="780006894" sldId="880"/>
            <ac:spMk id="20" creationId="{823CAC3F-A0D2-CCF9-0856-4798DE750E06}"/>
          </ac:spMkLst>
        </pc:spChg>
        <pc:spChg chg="add mod">
          <ac:chgData name="Nguyen Chi Son" userId="606856d02e9d83ac" providerId="LiveId" clId="{792C11D5-2750-4B23-9920-696B068ED116}" dt="2022-05-24T04:42:56.087" v="602" actId="207"/>
          <ac:spMkLst>
            <pc:docMk/>
            <pc:sldMk cId="780006894" sldId="880"/>
            <ac:spMk id="22" creationId="{44024C8B-F687-D0B0-B963-07741558C43F}"/>
          </ac:spMkLst>
        </pc:spChg>
        <pc:spChg chg="del">
          <ac:chgData name="Nguyen Chi Son" userId="606856d02e9d83ac" providerId="LiveId" clId="{792C11D5-2750-4B23-9920-696B068ED116}" dt="2022-05-24T04:26:49.213" v="87" actId="478"/>
          <ac:spMkLst>
            <pc:docMk/>
            <pc:sldMk cId="780006894" sldId="880"/>
            <ac:spMk id="23" creationId="{AC9534D1-2644-C4BC-6248-AF1058BFE69F}"/>
          </ac:spMkLst>
        </pc:spChg>
        <pc:spChg chg="del">
          <ac:chgData name="Nguyen Chi Son" userId="606856d02e9d83ac" providerId="LiveId" clId="{792C11D5-2750-4B23-9920-696B068ED116}" dt="2022-05-24T04:26:50.102" v="88" actId="478"/>
          <ac:spMkLst>
            <pc:docMk/>
            <pc:sldMk cId="780006894" sldId="880"/>
            <ac:spMk id="24" creationId="{19FA1A04-8C5B-3552-0A56-843FBECA8CE8}"/>
          </ac:spMkLst>
        </pc:spChg>
        <pc:spChg chg="add mod">
          <ac:chgData name="Nguyen Chi Son" userId="606856d02e9d83ac" providerId="LiveId" clId="{792C11D5-2750-4B23-9920-696B068ED116}" dt="2022-05-24T04:42:58.518" v="603" actId="207"/>
          <ac:spMkLst>
            <pc:docMk/>
            <pc:sldMk cId="780006894" sldId="880"/>
            <ac:spMk id="28" creationId="{5CD28F21-B054-A037-1F37-9670A4B98D6C}"/>
          </ac:spMkLst>
        </pc:spChg>
        <pc:spChg chg="add del mod">
          <ac:chgData name="Nguyen Chi Son" userId="606856d02e9d83ac" providerId="LiveId" clId="{792C11D5-2750-4B23-9920-696B068ED116}" dt="2022-05-24T04:38:10.729" v="294" actId="478"/>
          <ac:spMkLst>
            <pc:docMk/>
            <pc:sldMk cId="780006894" sldId="880"/>
            <ac:spMk id="30" creationId="{EC39152D-2F67-74AB-A07E-491F19B94D90}"/>
          </ac:spMkLst>
        </pc:spChg>
        <pc:spChg chg="add mod">
          <ac:chgData name="Nguyen Chi Son" userId="606856d02e9d83ac" providerId="LiveId" clId="{792C11D5-2750-4B23-9920-696B068ED116}" dt="2022-05-24T04:42:48.879" v="599" actId="207"/>
          <ac:spMkLst>
            <pc:docMk/>
            <pc:sldMk cId="780006894" sldId="880"/>
            <ac:spMk id="31" creationId="{A2A147A6-2A90-C9F3-7E8E-FA333AB6E363}"/>
          </ac:spMkLst>
        </pc:spChg>
        <pc:spChg chg="del">
          <ac:chgData name="Nguyen Chi Son" userId="606856d02e9d83ac" providerId="LiveId" clId="{792C11D5-2750-4B23-9920-696B068ED116}" dt="2022-05-24T04:26:49.213" v="87" actId="478"/>
          <ac:spMkLst>
            <pc:docMk/>
            <pc:sldMk cId="780006894" sldId="880"/>
            <ac:spMk id="32" creationId="{0095E367-542D-43F8-F174-FD37A44D5A41}"/>
          </ac:spMkLst>
        </pc:spChg>
        <pc:spChg chg="del">
          <ac:chgData name="Nguyen Chi Son" userId="606856d02e9d83ac" providerId="LiveId" clId="{792C11D5-2750-4B23-9920-696B068ED116}" dt="2022-05-24T04:26:49.213" v="87" actId="478"/>
          <ac:spMkLst>
            <pc:docMk/>
            <pc:sldMk cId="780006894" sldId="880"/>
            <ac:spMk id="35" creationId="{86905E33-4D46-8F36-5CEB-D39A3933A9D3}"/>
          </ac:spMkLst>
        </pc:spChg>
        <pc:spChg chg="add mod">
          <ac:chgData name="Nguyen Chi Son" userId="606856d02e9d83ac" providerId="LiveId" clId="{792C11D5-2750-4B23-9920-696B068ED116}" dt="2022-05-24T04:42:50.838" v="600" actId="207"/>
          <ac:spMkLst>
            <pc:docMk/>
            <pc:sldMk cId="780006894" sldId="880"/>
            <ac:spMk id="37" creationId="{62FA5845-9973-BC57-6488-03F66C1B3539}"/>
          </ac:spMkLst>
        </pc:spChg>
        <pc:spChg chg="add mod">
          <ac:chgData name="Nguyen Chi Son" userId="606856d02e9d83ac" providerId="LiveId" clId="{792C11D5-2750-4B23-9920-696B068ED116}" dt="2022-05-24T04:43:00.838" v="604" actId="207"/>
          <ac:spMkLst>
            <pc:docMk/>
            <pc:sldMk cId="780006894" sldId="880"/>
            <ac:spMk id="38" creationId="{DC5C7130-4078-9AF1-3506-EDE8B0F28A73}"/>
          </ac:spMkLst>
        </pc:spChg>
        <pc:spChg chg="add mod">
          <ac:chgData name="Nguyen Chi Son" userId="606856d02e9d83ac" providerId="LiveId" clId="{792C11D5-2750-4B23-9920-696B068ED116}" dt="2022-05-24T04:43:03.254" v="605" actId="207"/>
          <ac:spMkLst>
            <pc:docMk/>
            <pc:sldMk cId="780006894" sldId="880"/>
            <ac:spMk id="41" creationId="{FFC908F8-AA3E-703E-9444-609BB736DDEA}"/>
          </ac:spMkLst>
        </pc:spChg>
        <pc:graphicFrameChg chg="del">
          <ac:chgData name="Nguyen Chi Son" userId="606856d02e9d83ac" providerId="LiveId" clId="{792C11D5-2750-4B23-9920-696B068ED116}" dt="2022-05-24T04:26:49.213" v="87" actId="478"/>
          <ac:graphicFrameMkLst>
            <pc:docMk/>
            <pc:sldMk cId="780006894" sldId="880"/>
            <ac:graphicFrameMk id="14" creationId="{1449CE65-FE23-1751-CCE6-B78B3042067A}"/>
          </ac:graphicFrameMkLst>
        </pc:graphicFrameChg>
        <pc:picChg chg="add del mod">
          <ac:chgData name="Nguyen Chi Son" userId="606856d02e9d83ac" providerId="LiveId" clId="{792C11D5-2750-4B23-9920-696B068ED116}" dt="2022-05-24T04:35:50.972" v="255" actId="478"/>
          <ac:picMkLst>
            <pc:docMk/>
            <pc:sldMk cId="780006894" sldId="880"/>
            <ac:picMk id="4" creationId="{837B6595-4012-6A2C-452D-41183CE70F1B}"/>
          </ac:picMkLst>
        </pc:picChg>
        <pc:picChg chg="del">
          <ac:chgData name="Nguyen Chi Son" userId="606856d02e9d83ac" providerId="LiveId" clId="{792C11D5-2750-4B23-9920-696B068ED116}" dt="2022-05-24T04:26:49.213" v="87" actId="478"/>
          <ac:picMkLst>
            <pc:docMk/>
            <pc:sldMk cId="780006894" sldId="880"/>
            <ac:picMk id="21" creationId="{481D9F4D-F3EF-2209-9280-6D892AB28E92}"/>
          </ac:picMkLst>
        </pc:picChg>
        <pc:picChg chg="add mod">
          <ac:chgData name="Nguyen Chi Son" userId="606856d02e9d83ac" providerId="LiveId" clId="{792C11D5-2750-4B23-9920-696B068ED116}" dt="2022-05-24T04:40:16.972" v="343" actId="1036"/>
          <ac:picMkLst>
            <pc:docMk/>
            <pc:sldMk cId="780006894" sldId="880"/>
            <ac:picMk id="25" creationId="{51581906-FFB0-281B-16DE-C71BEF50748B}"/>
          </ac:picMkLst>
        </pc:picChg>
        <pc:picChg chg="add mod">
          <ac:chgData name="Nguyen Chi Son" userId="606856d02e9d83ac" providerId="LiveId" clId="{792C11D5-2750-4B23-9920-696B068ED116}" dt="2022-05-24T04:40:16.972" v="343" actId="1036"/>
          <ac:picMkLst>
            <pc:docMk/>
            <pc:sldMk cId="780006894" sldId="880"/>
            <ac:picMk id="26" creationId="{1FA2807B-CCE8-4A90-B2C5-38B0139302F5}"/>
          </ac:picMkLst>
        </pc:picChg>
        <pc:picChg chg="add mod">
          <ac:chgData name="Nguyen Chi Son" userId="606856d02e9d83ac" providerId="LiveId" clId="{792C11D5-2750-4B23-9920-696B068ED116}" dt="2022-05-24T04:40:40.476" v="384" actId="1036"/>
          <ac:picMkLst>
            <pc:docMk/>
            <pc:sldMk cId="780006894" sldId="880"/>
            <ac:picMk id="27" creationId="{C2793200-3515-77E0-E689-56AF77F3A5F5}"/>
          </ac:picMkLst>
        </pc:picChg>
        <pc:picChg chg="add mod">
          <ac:chgData name="Nguyen Chi Son" userId="606856d02e9d83ac" providerId="LiveId" clId="{792C11D5-2750-4B23-9920-696B068ED116}" dt="2022-05-24T04:40:40.476" v="384" actId="1036"/>
          <ac:picMkLst>
            <pc:docMk/>
            <pc:sldMk cId="780006894" sldId="880"/>
            <ac:picMk id="33" creationId="{248F88D9-A682-9E0B-D068-233DAF732513}"/>
          </ac:picMkLst>
        </pc:picChg>
        <pc:picChg chg="add del mod">
          <ac:chgData name="Nguyen Chi Son" userId="606856d02e9d83ac" providerId="LiveId" clId="{792C11D5-2750-4B23-9920-696B068ED116}" dt="2022-05-24T04:38:09.832" v="293" actId="478"/>
          <ac:picMkLst>
            <pc:docMk/>
            <pc:sldMk cId="780006894" sldId="880"/>
            <ac:picMk id="34" creationId="{BB269F58-1B85-18C3-9F01-5087F3D60728}"/>
          </ac:picMkLst>
        </pc:picChg>
        <pc:picChg chg="add mod">
          <ac:chgData name="Nguyen Chi Son" userId="606856d02e9d83ac" providerId="LiveId" clId="{792C11D5-2750-4B23-9920-696B068ED116}" dt="2022-05-24T04:40:19.176" v="344" actId="408"/>
          <ac:picMkLst>
            <pc:docMk/>
            <pc:sldMk cId="780006894" sldId="880"/>
            <ac:picMk id="36" creationId="{D05BA277-BE7E-F6A9-FEF5-12379B3AD12E}"/>
          </ac:picMkLst>
        </pc:picChg>
        <pc:picChg chg="add mod">
          <ac:chgData name="Nguyen Chi Son" userId="606856d02e9d83ac" providerId="LiveId" clId="{792C11D5-2750-4B23-9920-696B068ED116}" dt="2022-05-24T04:40:19.176" v="344" actId="408"/>
          <ac:picMkLst>
            <pc:docMk/>
            <pc:sldMk cId="780006894" sldId="880"/>
            <ac:picMk id="39" creationId="{064F45B1-627A-F4DF-98C3-7E83EBAF4E88}"/>
          </ac:picMkLst>
        </pc:picChg>
        <pc:picChg chg="add mod">
          <ac:chgData name="Nguyen Chi Son" userId="606856d02e9d83ac" providerId="LiveId" clId="{792C11D5-2750-4B23-9920-696B068ED116}" dt="2022-05-24T04:40:40.476" v="384" actId="1036"/>
          <ac:picMkLst>
            <pc:docMk/>
            <pc:sldMk cId="780006894" sldId="880"/>
            <ac:picMk id="40" creationId="{BD9540D2-263A-B97C-D0C1-D29D0D9AF6B2}"/>
          </ac:picMkLst>
        </pc:picChg>
        <pc:picChg chg="add mod">
          <ac:chgData name="Nguyen Chi Son" userId="606856d02e9d83ac" providerId="LiveId" clId="{792C11D5-2750-4B23-9920-696B068ED116}" dt="2022-05-24T04:40:40.476" v="384" actId="1036"/>
          <ac:picMkLst>
            <pc:docMk/>
            <pc:sldMk cId="780006894" sldId="880"/>
            <ac:picMk id="42" creationId="{4B1C9EDB-F294-EE43-02FA-69863138B5AB}"/>
          </ac:picMkLst>
        </pc:picChg>
        <pc:picChg chg="add del mod">
          <ac:chgData name="Nguyen Chi Son" userId="606856d02e9d83ac" providerId="LiveId" clId="{792C11D5-2750-4B23-9920-696B068ED116}" dt="2022-05-24T04:36:54.516" v="286" actId="478"/>
          <ac:picMkLst>
            <pc:docMk/>
            <pc:sldMk cId="780006894" sldId="880"/>
            <ac:picMk id="1026" creationId="{7FB76473-4EDC-4C88-95C2-2EA003B7FB47}"/>
          </ac:picMkLst>
        </pc:picChg>
        <pc:cxnChg chg="del">
          <ac:chgData name="Nguyen Chi Son" userId="606856d02e9d83ac" providerId="LiveId" clId="{792C11D5-2750-4B23-9920-696B068ED116}" dt="2022-05-24T04:26:49.213" v="87" actId="478"/>
          <ac:cxnSpMkLst>
            <pc:docMk/>
            <pc:sldMk cId="780006894" sldId="880"/>
            <ac:cxnSpMk id="6" creationId="{F6495F48-1BFE-890F-A984-A0F19368D879}"/>
          </ac:cxnSpMkLst>
        </pc:cxnChg>
        <pc:cxnChg chg="del">
          <ac:chgData name="Nguyen Chi Son" userId="606856d02e9d83ac" providerId="LiveId" clId="{792C11D5-2750-4B23-9920-696B068ED116}" dt="2022-05-24T04:26:49.213" v="87" actId="478"/>
          <ac:cxnSpMkLst>
            <pc:docMk/>
            <pc:sldMk cId="780006894" sldId="880"/>
            <ac:cxnSpMk id="9" creationId="{5B949A35-97FF-07BC-6E9D-FC4969F76FBC}"/>
          </ac:cxnSpMkLst>
        </pc:cxnChg>
        <pc:cxnChg chg="del">
          <ac:chgData name="Nguyen Chi Son" userId="606856d02e9d83ac" providerId="LiveId" clId="{792C11D5-2750-4B23-9920-696B068ED116}" dt="2022-05-24T04:26:49.213" v="87" actId="478"/>
          <ac:cxnSpMkLst>
            <pc:docMk/>
            <pc:sldMk cId="780006894" sldId="880"/>
            <ac:cxnSpMk id="15" creationId="{CDF0AE06-AA39-2C8B-9303-A2A10F17B809}"/>
          </ac:cxnSpMkLst>
        </pc:cxnChg>
        <pc:cxnChg chg="del">
          <ac:chgData name="Nguyen Chi Son" userId="606856d02e9d83ac" providerId="LiveId" clId="{792C11D5-2750-4B23-9920-696B068ED116}" dt="2022-05-24T04:26:49.213" v="87" actId="478"/>
          <ac:cxnSpMkLst>
            <pc:docMk/>
            <pc:sldMk cId="780006894" sldId="880"/>
            <ac:cxnSpMk id="29" creationId="{17067C27-B3CB-97E8-403A-2CE5254316C6}"/>
          </ac:cxnSpMkLst>
        </pc:cxnChg>
      </pc:sldChg>
      <pc:sldChg chg="del">
        <pc:chgData name="Nguyen Chi Son" userId="606856d02e9d83ac" providerId="LiveId" clId="{792C11D5-2750-4B23-9920-696B068ED116}" dt="2022-05-25T08:31:46.294" v="7657" actId="47"/>
        <pc:sldMkLst>
          <pc:docMk/>
          <pc:sldMk cId="1612227362" sldId="881"/>
        </pc:sldMkLst>
      </pc:sldChg>
      <pc:sldChg chg="del">
        <pc:chgData name="Nguyen Chi Son" userId="606856d02e9d83ac" providerId="LiveId" clId="{792C11D5-2750-4B23-9920-696B068ED116}" dt="2022-05-25T08:31:46.294" v="7657" actId="47"/>
        <pc:sldMkLst>
          <pc:docMk/>
          <pc:sldMk cId="2380511150" sldId="882"/>
        </pc:sldMkLst>
      </pc:sldChg>
      <pc:sldChg chg="del">
        <pc:chgData name="Nguyen Chi Son" userId="606856d02e9d83ac" providerId="LiveId" clId="{792C11D5-2750-4B23-9920-696B068ED116}" dt="2022-05-25T08:31:46.294" v="7657" actId="47"/>
        <pc:sldMkLst>
          <pc:docMk/>
          <pc:sldMk cId="236285017" sldId="883"/>
        </pc:sldMkLst>
      </pc:sldChg>
      <pc:sldChg chg="del">
        <pc:chgData name="Nguyen Chi Son" userId="606856d02e9d83ac" providerId="LiveId" clId="{792C11D5-2750-4B23-9920-696B068ED116}" dt="2022-05-25T08:31:46.294" v="7657" actId="47"/>
        <pc:sldMkLst>
          <pc:docMk/>
          <pc:sldMk cId="373218266" sldId="884"/>
        </pc:sldMkLst>
      </pc:sldChg>
      <pc:sldChg chg="addSp delSp modSp add mod delAnim modAnim">
        <pc:chgData name="Nguyen Chi Son" userId="606856d02e9d83ac" providerId="LiveId" clId="{792C11D5-2750-4B23-9920-696B068ED116}" dt="2022-05-25T08:50:24.343" v="8975"/>
        <pc:sldMkLst>
          <pc:docMk/>
          <pc:sldMk cId="1696484547" sldId="885"/>
        </pc:sldMkLst>
        <pc:spChg chg="mod">
          <ac:chgData name="Nguyen Chi Son" userId="606856d02e9d83ac" providerId="LiveId" clId="{792C11D5-2750-4B23-9920-696B068ED116}" dt="2022-05-24T04:44:45.261" v="1069" actId="20577"/>
          <ac:spMkLst>
            <pc:docMk/>
            <pc:sldMk cId="1696484547" sldId="885"/>
            <ac:spMk id="2" creationId="{BA8A6260-CA4B-46A9-A06E-C71EE59E6992}"/>
          </ac:spMkLst>
        </pc:spChg>
        <pc:spChg chg="del">
          <ac:chgData name="Nguyen Chi Son" userId="606856d02e9d83ac" providerId="LiveId" clId="{792C11D5-2750-4B23-9920-696B068ED116}" dt="2022-05-24T04:44:29.702" v="894" actId="478"/>
          <ac:spMkLst>
            <pc:docMk/>
            <pc:sldMk cId="1696484547" sldId="885"/>
            <ac:spMk id="18" creationId="{4E28DC3C-8812-9D91-DC91-38A00F10E985}"/>
          </ac:spMkLst>
        </pc:spChg>
        <pc:spChg chg="del">
          <ac:chgData name="Nguyen Chi Son" userId="606856d02e9d83ac" providerId="LiveId" clId="{792C11D5-2750-4B23-9920-696B068ED116}" dt="2022-05-24T04:44:29.702" v="894" actId="478"/>
          <ac:spMkLst>
            <pc:docMk/>
            <pc:sldMk cId="1696484547" sldId="885"/>
            <ac:spMk id="19" creationId="{436FDEF3-7BBB-FF69-515C-1D5E44ACC829}"/>
          </ac:spMkLst>
        </pc:spChg>
        <pc:spChg chg="add mod">
          <ac:chgData name="Nguyen Chi Son" userId="606856d02e9d83ac" providerId="LiveId" clId="{792C11D5-2750-4B23-9920-696B068ED116}" dt="2022-05-24T04:48:11.508" v="1183" actId="1076"/>
          <ac:spMkLst>
            <pc:docMk/>
            <pc:sldMk cId="1696484547" sldId="885"/>
            <ac:spMk id="20" creationId="{4923C834-A5EA-37FD-3EAB-FCF66741A39A}"/>
          </ac:spMkLst>
        </pc:spChg>
        <pc:spChg chg="del">
          <ac:chgData name="Nguyen Chi Son" userId="606856d02e9d83ac" providerId="LiveId" clId="{792C11D5-2750-4B23-9920-696B068ED116}" dt="2022-05-24T04:44:29.702" v="894" actId="478"/>
          <ac:spMkLst>
            <pc:docMk/>
            <pc:sldMk cId="1696484547" sldId="885"/>
            <ac:spMk id="22" creationId="{44024C8B-F687-D0B0-B963-07741558C43F}"/>
          </ac:spMkLst>
        </pc:spChg>
        <pc:spChg chg="add mod">
          <ac:chgData name="Nguyen Chi Son" userId="606856d02e9d83ac" providerId="LiveId" clId="{792C11D5-2750-4B23-9920-696B068ED116}" dt="2022-05-24T04:47:36.636" v="1120" actId="1076"/>
          <ac:spMkLst>
            <pc:docMk/>
            <pc:sldMk cId="1696484547" sldId="885"/>
            <ac:spMk id="23" creationId="{749A2025-3C32-9B3F-8FDF-5F65909380C5}"/>
          </ac:spMkLst>
        </pc:spChg>
        <pc:spChg chg="del">
          <ac:chgData name="Nguyen Chi Son" userId="606856d02e9d83ac" providerId="LiveId" clId="{792C11D5-2750-4B23-9920-696B068ED116}" dt="2022-05-24T04:44:29.702" v="894" actId="478"/>
          <ac:spMkLst>
            <pc:docMk/>
            <pc:sldMk cId="1696484547" sldId="885"/>
            <ac:spMk id="28" creationId="{5CD28F21-B054-A037-1F37-9670A4B98D6C}"/>
          </ac:spMkLst>
        </pc:spChg>
        <pc:spChg chg="del">
          <ac:chgData name="Nguyen Chi Son" userId="606856d02e9d83ac" providerId="LiveId" clId="{792C11D5-2750-4B23-9920-696B068ED116}" dt="2022-05-24T04:44:29.702" v="894" actId="478"/>
          <ac:spMkLst>
            <pc:docMk/>
            <pc:sldMk cId="1696484547" sldId="885"/>
            <ac:spMk id="31" creationId="{A2A147A6-2A90-C9F3-7E8E-FA333AB6E363}"/>
          </ac:spMkLst>
        </pc:spChg>
        <pc:spChg chg="del">
          <ac:chgData name="Nguyen Chi Son" userId="606856d02e9d83ac" providerId="LiveId" clId="{792C11D5-2750-4B23-9920-696B068ED116}" dt="2022-05-24T04:44:29.702" v="894" actId="478"/>
          <ac:spMkLst>
            <pc:docMk/>
            <pc:sldMk cId="1696484547" sldId="885"/>
            <ac:spMk id="37" creationId="{62FA5845-9973-BC57-6488-03F66C1B3539}"/>
          </ac:spMkLst>
        </pc:spChg>
        <pc:spChg chg="del">
          <ac:chgData name="Nguyen Chi Son" userId="606856d02e9d83ac" providerId="LiveId" clId="{792C11D5-2750-4B23-9920-696B068ED116}" dt="2022-05-24T04:44:29.702" v="894" actId="478"/>
          <ac:spMkLst>
            <pc:docMk/>
            <pc:sldMk cId="1696484547" sldId="885"/>
            <ac:spMk id="38" creationId="{DC5C7130-4078-9AF1-3506-EDE8B0F28A73}"/>
          </ac:spMkLst>
        </pc:spChg>
        <pc:spChg chg="del">
          <ac:chgData name="Nguyen Chi Son" userId="606856d02e9d83ac" providerId="LiveId" clId="{792C11D5-2750-4B23-9920-696B068ED116}" dt="2022-05-24T04:44:29.702" v="894" actId="478"/>
          <ac:spMkLst>
            <pc:docMk/>
            <pc:sldMk cId="1696484547" sldId="885"/>
            <ac:spMk id="41" creationId="{FFC908F8-AA3E-703E-9444-609BB736DDEA}"/>
          </ac:spMkLst>
        </pc:spChg>
        <pc:picChg chg="add mod">
          <ac:chgData name="Nguyen Chi Son" userId="606856d02e9d83ac" providerId="LiveId" clId="{792C11D5-2750-4B23-9920-696B068ED116}" dt="2022-05-24T04:45:42.868" v="1074" actId="1076"/>
          <ac:picMkLst>
            <pc:docMk/>
            <pc:sldMk cId="1696484547" sldId="885"/>
            <ac:picMk id="21" creationId="{B3DF0F24-878B-7612-7D2B-1149A9172838}"/>
          </ac:picMkLst>
        </pc:picChg>
        <pc:picChg chg="add mod">
          <ac:chgData name="Nguyen Chi Son" userId="606856d02e9d83ac" providerId="LiveId" clId="{792C11D5-2750-4B23-9920-696B068ED116}" dt="2022-05-24T04:45:57.359" v="1080" actId="1076"/>
          <ac:picMkLst>
            <pc:docMk/>
            <pc:sldMk cId="1696484547" sldId="885"/>
            <ac:picMk id="24" creationId="{8F21F8A0-EF0E-1F36-F3B4-6A48459882A8}"/>
          </ac:picMkLst>
        </pc:picChg>
        <pc:picChg chg="del">
          <ac:chgData name="Nguyen Chi Son" userId="606856d02e9d83ac" providerId="LiveId" clId="{792C11D5-2750-4B23-9920-696B068ED116}" dt="2022-05-24T04:44:29.702" v="894" actId="478"/>
          <ac:picMkLst>
            <pc:docMk/>
            <pc:sldMk cId="1696484547" sldId="885"/>
            <ac:picMk id="25" creationId="{51581906-FFB0-281B-16DE-C71BEF50748B}"/>
          </ac:picMkLst>
        </pc:picChg>
        <pc:picChg chg="del">
          <ac:chgData name="Nguyen Chi Son" userId="606856d02e9d83ac" providerId="LiveId" clId="{792C11D5-2750-4B23-9920-696B068ED116}" dt="2022-05-24T04:44:29.702" v="894" actId="478"/>
          <ac:picMkLst>
            <pc:docMk/>
            <pc:sldMk cId="1696484547" sldId="885"/>
            <ac:picMk id="26" creationId="{1FA2807B-CCE8-4A90-B2C5-38B0139302F5}"/>
          </ac:picMkLst>
        </pc:picChg>
        <pc:picChg chg="del">
          <ac:chgData name="Nguyen Chi Son" userId="606856d02e9d83ac" providerId="LiveId" clId="{792C11D5-2750-4B23-9920-696B068ED116}" dt="2022-05-24T04:44:29.702" v="894" actId="478"/>
          <ac:picMkLst>
            <pc:docMk/>
            <pc:sldMk cId="1696484547" sldId="885"/>
            <ac:picMk id="27" creationId="{C2793200-3515-77E0-E689-56AF77F3A5F5}"/>
          </ac:picMkLst>
        </pc:picChg>
        <pc:picChg chg="del">
          <ac:chgData name="Nguyen Chi Son" userId="606856d02e9d83ac" providerId="LiveId" clId="{792C11D5-2750-4B23-9920-696B068ED116}" dt="2022-05-24T04:44:29.702" v="894" actId="478"/>
          <ac:picMkLst>
            <pc:docMk/>
            <pc:sldMk cId="1696484547" sldId="885"/>
            <ac:picMk id="33" creationId="{248F88D9-A682-9E0B-D068-233DAF732513}"/>
          </ac:picMkLst>
        </pc:picChg>
        <pc:picChg chg="del">
          <ac:chgData name="Nguyen Chi Son" userId="606856d02e9d83ac" providerId="LiveId" clId="{792C11D5-2750-4B23-9920-696B068ED116}" dt="2022-05-24T04:44:29.702" v="894" actId="478"/>
          <ac:picMkLst>
            <pc:docMk/>
            <pc:sldMk cId="1696484547" sldId="885"/>
            <ac:picMk id="36" creationId="{D05BA277-BE7E-F6A9-FEF5-12379B3AD12E}"/>
          </ac:picMkLst>
        </pc:picChg>
        <pc:picChg chg="del">
          <ac:chgData name="Nguyen Chi Son" userId="606856d02e9d83ac" providerId="LiveId" clId="{792C11D5-2750-4B23-9920-696B068ED116}" dt="2022-05-24T04:44:29.702" v="894" actId="478"/>
          <ac:picMkLst>
            <pc:docMk/>
            <pc:sldMk cId="1696484547" sldId="885"/>
            <ac:picMk id="39" creationId="{064F45B1-627A-F4DF-98C3-7E83EBAF4E88}"/>
          </ac:picMkLst>
        </pc:picChg>
        <pc:picChg chg="del">
          <ac:chgData name="Nguyen Chi Son" userId="606856d02e9d83ac" providerId="LiveId" clId="{792C11D5-2750-4B23-9920-696B068ED116}" dt="2022-05-24T04:44:29.702" v="894" actId="478"/>
          <ac:picMkLst>
            <pc:docMk/>
            <pc:sldMk cId="1696484547" sldId="885"/>
            <ac:picMk id="40" creationId="{BD9540D2-263A-B97C-D0C1-D29D0D9AF6B2}"/>
          </ac:picMkLst>
        </pc:picChg>
        <pc:picChg chg="del">
          <ac:chgData name="Nguyen Chi Son" userId="606856d02e9d83ac" providerId="LiveId" clId="{792C11D5-2750-4B23-9920-696B068ED116}" dt="2022-05-24T04:44:29.702" v="894" actId="478"/>
          <ac:picMkLst>
            <pc:docMk/>
            <pc:sldMk cId="1696484547" sldId="885"/>
            <ac:picMk id="42" creationId="{4B1C9EDB-F294-EE43-02FA-69863138B5AB}"/>
          </ac:picMkLst>
        </pc:picChg>
      </pc:sldChg>
      <pc:sldChg chg="addSp delSp modSp add mod delAnim modAnim">
        <pc:chgData name="Nguyen Chi Son" userId="606856d02e9d83ac" providerId="LiveId" clId="{792C11D5-2750-4B23-9920-696B068ED116}" dt="2022-05-25T08:50:27.734" v="8976"/>
        <pc:sldMkLst>
          <pc:docMk/>
          <pc:sldMk cId="646538931" sldId="886"/>
        </pc:sldMkLst>
        <pc:spChg chg="mod">
          <ac:chgData name="Nguyen Chi Son" userId="606856d02e9d83ac" providerId="LiveId" clId="{792C11D5-2750-4B23-9920-696B068ED116}" dt="2022-05-24T04:49:04.469" v="1334" actId="20577"/>
          <ac:spMkLst>
            <pc:docMk/>
            <pc:sldMk cId="646538931" sldId="886"/>
            <ac:spMk id="2" creationId="{BA8A6260-CA4B-46A9-A06E-C71EE59E6992}"/>
          </ac:spMkLst>
        </pc:spChg>
        <pc:spChg chg="add mod">
          <ac:chgData name="Nguyen Chi Son" userId="606856d02e9d83ac" providerId="LiveId" clId="{792C11D5-2750-4B23-9920-696B068ED116}" dt="2022-05-24T05:05:13.990" v="2030" actId="1076"/>
          <ac:spMkLst>
            <pc:docMk/>
            <pc:sldMk cId="646538931" sldId="886"/>
            <ac:spMk id="9" creationId="{68B985B6-1711-8B4A-EC30-1848F053DE1F}"/>
          </ac:spMkLst>
        </pc:spChg>
        <pc:spChg chg="del">
          <ac:chgData name="Nguyen Chi Son" userId="606856d02e9d83ac" providerId="LiveId" clId="{792C11D5-2750-4B23-9920-696B068ED116}" dt="2022-05-24T04:48:35.270" v="1185" actId="478"/>
          <ac:spMkLst>
            <pc:docMk/>
            <pc:sldMk cId="646538931" sldId="886"/>
            <ac:spMk id="20" creationId="{4923C834-A5EA-37FD-3EAB-FCF66741A39A}"/>
          </ac:spMkLst>
        </pc:spChg>
        <pc:spChg chg="del">
          <ac:chgData name="Nguyen Chi Son" userId="606856d02e9d83ac" providerId="LiveId" clId="{792C11D5-2750-4B23-9920-696B068ED116}" dt="2022-05-24T04:48:35.270" v="1185" actId="478"/>
          <ac:spMkLst>
            <pc:docMk/>
            <pc:sldMk cId="646538931" sldId="886"/>
            <ac:spMk id="23" creationId="{749A2025-3C32-9B3F-8FDF-5F65909380C5}"/>
          </ac:spMkLst>
        </pc:spChg>
        <pc:picChg chg="add mod modCrop">
          <ac:chgData name="Nguyen Chi Son" userId="606856d02e9d83ac" providerId="LiveId" clId="{792C11D5-2750-4B23-9920-696B068ED116}" dt="2022-05-24T05:04:43.991" v="2016" actId="1076"/>
          <ac:picMkLst>
            <pc:docMk/>
            <pc:sldMk cId="646538931" sldId="886"/>
            <ac:picMk id="4" creationId="{CB109B01-2733-B41F-9EC2-29B2F6BFA5EC}"/>
          </ac:picMkLst>
        </pc:picChg>
        <pc:picChg chg="del">
          <ac:chgData name="Nguyen Chi Son" userId="606856d02e9d83ac" providerId="LiveId" clId="{792C11D5-2750-4B23-9920-696B068ED116}" dt="2022-05-24T04:48:35.270" v="1185" actId="478"/>
          <ac:picMkLst>
            <pc:docMk/>
            <pc:sldMk cId="646538931" sldId="886"/>
            <ac:picMk id="21" creationId="{B3DF0F24-878B-7612-7D2B-1149A9172838}"/>
          </ac:picMkLst>
        </pc:picChg>
        <pc:picChg chg="del">
          <ac:chgData name="Nguyen Chi Son" userId="606856d02e9d83ac" providerId="LiveId" clId="{792C11D5-2750-4B23-9920-696B068ED116}" dt="2022-05-24T04:48:35.270" v="1185" actId="478"/>
          <ac:picMkLst>
            <pc:docMk/>
            <pc:sldMk cId="646538931" sldId="886"/>
            <ac:picMk id="24" creationId="{8F21F8A0-EF0E-1F36-F3B4-6A48459882A8}"/>
          </ac:picMkLst>
        </pc:picChg>
      </pc:sldChg>
      <pc:sldChg chg="addSp delSp modSp add mod modAnim">
        <pc:chgData name="Nguyen Chi Son" userId="606856d02e9d83ac" providerId="LiveId" clId="{792C11D5-2750-4B23-9920-696B068ED116}" dt="2022-05-25T08:50:40.558" v="8980"/>
        <pc:sldMkLst>
          <pc:docMk/>
          <pc:sldMk cId="507097286" sldId="887"/>
        </pc:sldMkLst>
        <pc:spChg chg="mod">
          <ac:chgData name="Nguyen Chi Son" userId="606856d02e9d83ac" providerId="LiveId" clId="{792C11D5-2750-4B23-9920-696B068ED116}" dt="2022-05-24T19:49:14.245" v="4017" actId="1036"/>
          <ac:spMkLst>
            <pc:docMk/>
            <pc:sldMk cId="507097286" sldId="887"/>
            <ac:spMk id="11" creationId="{782A46CE-0E90-1D77-1860-B2FF85583504}"/>
          </ac:spMkLst>
        </pc:spChg>
        <pc:spChg chg="mod">
          <ac:chgData name="Nguyen Chi Son" userId="606856d02e9d83ac" providerId="LiveId" clId="{792C11D5-2750-4B23-9920-696B068ED116}" dt="2022-05-24T19:49:14.245" v="4017" actId="1036"/>
          <ac:spMkLst>
            <pc:docMk/>
            <pc:sldMk cId="507097286" sldId="887"/>
            <ac:spMk id="12" creationId="{064DFD11-7DE4-9735-5E71-34E806CCF01F}"/>
          </ac:spMkLst>
        </pc:spChg>
        <pc:spChg chg="del">
          <ac:chgData name="Nguyen Chi Son" userId="606856d02e9d83ac" providerId="LiveId" clId="{792C11D5-2750-4B23-9920-696B068ED116}" dt="2022-05-24T19:45:36.043" v="2729" actId="478"/>
          <ac:spMkLst>
            <pc:docMk/>
            <pc:sldMk cId="507097286" sldId="887"/>
            <ac:spMk id="14" creationId="{256E909E-98F1-0C82-FD6A-00A183E1FC93}"/>
          </ac:spMkLst>
        </pc:spChg>
        <pc:spChg chg="del">
          <ac:chgData name="Nguyen Chi Son" userId="606856d02e9d83ac" providerId="LiveId" clId="{792C11D5-2750-4B23-9920-696B068ED116}" dt="2022-05-24T19:45:36.043" v="2729" actId="478"/>
          <ac:spMkLst>
            <pc:docMk/>
            <pc:sldMk cId="507097286" sldId="887"/>
            <ac:spMk id="16" creationId="{34E4C549-661F-64FE-F5CF-B7DFA6C50026}"/>
          </ac:spMkLst>
        </pc:spChg>
        <pc:spChg chg="del">
          <ac:chgData name="Nguyen Chi Son" userId="606856d02e9d83ac" providerId="LiveId" clId="{792C11D5-2750-4B23-9920-696B068ED116}" dt="2022-05-24T19:45:36.043" v="2729" actId="478"/>
          <ac:spMkLst>
            <pc:docMk/>
            <pc:sldMk cId="507097286" sldId="887"/>
            <ac:spMk id="17" creationId="{C08FCC6A-14B1-9093-6E47-176A99452BC3}"/>
          </ac:spMkLst>
        </pc:spChg>
        <pc:spChg chg="mod">
          <ac:chgData name="Nguyen Chi Son" userId="606856d02e9d83ac" providerId="LiveId" clId="{792C11D5-2750-4B23-9920-696B068ED116}" dt="2022-05-24T19:49:11.602" v="4008" actId="20577"/>
          <ac:spMkLst>
            <pc:docMk/>
            <pc:sldMk cId="507097286" sldId="887"/>
            <ac:spMk id="19" creationId="{9C339D16-68E4-43C4-A62E-D0146138D23B}"/>
          </ac:spMkLst>
        </pc:spChg>
        <pc:picChg chg="add mod">
          <ac:chgData name="Nguyen Chi Son" userId="606856d02e9d83ac" providerId="LiveId" clId="{792C11D5-2750-4B23-9920-696B068ED116}" dt="2022-05-24T19:48:58.353" v="3991" actId="1076"/>
          <ac:picMkLst>
            <pc:docMk/>
            <pc:sldMk cId="507097286" sldId="887"/>
            <ac:picMk id="10" creationId="{6F58BF0F-9861-6351-5DE2-9E4C9C3D27FB}"/>
          </ac:picMkLst>
        </pc:picChg>
        <pc:picChg chg="del">
          <ac:chgData name="Nguyen Chi Son" userId="606856d02e9d83ac" providerId="LiveId" clId="{792C11D5-2750-4B23-9920-696B068ED116}" dt="2022-05-24T19:45:36.043" v="2729" actId="478"/>
          <ac:picMkLst>
            <pc:docMk/>
            <pc:sldMk cId="507097286" sldId="887"/>
            <ac:picMk id="15" creationId="{BC9C8D71-87F7-B056-2B6C-0F4BD405BF81}"/>
          </ac:picMkLst>
        </pc:picChg>
      </pc:sldChg>
      <pc:sldChg chg="addSp delSp modSp add mod delAnim">
        <pc:chgData name="Nguyen Chi Son" userId="606856d02e9d83ac" providerId="LiveId" clId="{792C11D5-2750-4B23-9920-696B068ED116}" dt="2022-05-24T19:52:14.462" v="4439" actId="1036"/>
        <pc:sldMkLst>
          <pc:docMk/>
          <pc:sldMk cId="2485355141" sldId="888"/>
        </pc:sldMkLst>
        <pc:spChg chg="mod">
          <ac:chgData name="Nguyen Chi Son" userId="606856d02e9d83ac" providerId="LiveId" clId="{792C11D5-2750-4B23-9920-696B068ED116}" dt="2022-05-24T19:52:14.462" v="4439" actId="1036"/>
          <ac:spMkLst>
            <pc:docMk/>
            <pc:sldMk cId="2485355141" sldId="888"/>
            <ac:spMk id="11" creationId="{782A46CE-0E90-1D77-1860-B2FF85583504}"/>
          </ac:spMkLst>
        </pc:spChg>
        <pc:spChg chg="mod">
          <ac:chgData name="Nguyen Chi Son" userId="606856d02e9d83ac" providerId="LiveId" clId="{792C11D5-2750-4B23-9920-696B068ED116}" dt="2022-05-24T19:52:14.462" v="4439" actId="1036"/>
          <ac:spMkLst>
            <pc:docMk/>
            <pc:sldMk cId="2485355141" sldId="888"/>
            <ac:spMk id="12" creationId="{064DFD11-7DE4-9735-5E71-34E806CCF01F}"/>
          </ac:spMkLst>
        </pc:spChg>
        <pc:spChg chg="mod">
          <ac:chgData name="Nguyen Chi Son" userId="606856d02e9d83ac" providerId="LiveId" clId="{792C11D5-2750-4B23-9920-696B068ED116}" dt="2022-05-24T19:49:41.299" v="4146" actId="20577"/>
          <ac:spMkLst>
            <pc:docMk/>
            <pc:sldMk cId="2485355141" sldId="888"/>
            <ac:spMk id="19" creationId="{9C339D16-68E4-43C4-A62E-D0146138D23B}"/>
          </ac:spMkLst>
        </pc:spChg>
        <pc:picChg chg="del">
          <ac:chgData name="Nguyen Chi Son" userId="606856d02e9d83ac" providerId="LiveId" clId="{792C11D5-2750-4B23-9920-696B068ED116}" dt="2022-05-24T19:49:23.912" v="4019" actId="478"/>
          <ac:picMkLst>
            <pc:docMk/>
            <pc:sldMk cId="2485355141" sldId="888"/>
            <ac:picMk id="10" creationId="{6F58BF0F-9861-6351-5DE2-9E4C9C3D27FB}"/>
          </ac:picMkLst>
        </pc:picChg>
        <pc:picChg chg="add mod">
          <ac:chgData name="Nguyen Chi Son" userId="606856d02e9d83ac" providerId="LiveId" clId="{792C11D5-2750-4B23-9920-696B068ED116}" dt="2022-05-24T19:52:11.247" v="4419" actId="1076"/>
          <ac:picMkLst>
            <pc:docMk/>
            <pc:sldMk cId="2485355141" sldId="888"/>
            <ac:picMk id="3074" creationId="{2F320584-7D32-2C8C-9F62-ACBED21C050E}"/>
          </ac:picMkLst>
        </pc:picChg>
      </pc:sldChg>
      <pc:sldChg chg="addSp delSp modSp add mod">
        <pc:chgData name="Nguyen Chi Son" userId="606856d02e9d83ac" providerId="LiveId" clId="{792C11D5-2750-4B23-9920-696B068ED116}" dt="2022-05-24T20:30:58.265" v="6448" actId="20577"/>
        <pc:sldMkLst>
          <pc:docMk/>
          <pc:sldMk cId="3786204935" sldId="889"/>
        </pc:sldMkLst>
        <pc:spChg chg="mod">
          <ac:chgData name="Nguyen Chi Son" userId="606856d02e9d83ac" providerId="LiveId" clId="{792C11D5-2750-4B23-9920-696B068ED116}" dt="2022-05-24T20:00:59.045" v="5373" actId="20577"/>
          <ac:spMkLst>
            <pc:docMk/>
            <pc:sldMk cId="3786204935" sldId="889"/>
            <ac:spMk id="2" creationId="{BA8A6260-CA4B-46A9-A06E-C71EE59E6992}"/>
          </ac:spMkLst>
        </pc:spChg>
        <pc:spChg chg="add mod">
          <ac:chgData name="Nguyen Chi Son" userId="606856d02e9d83ac" providerId="LiveId" clId="{792C11D5-2750-4B23-9920-696B068ED116}" dt="2022-05-24T20:30:58.265" v="6448" actId="20577"/>
          <ac:spMkLst>
            <pc:docMk/>
            <pc:sldMk cId="3786204935" sldId="889"/>
            <ac:spMk id="6" creationId="{12F38831-4946-49B8-6556-C5E609F704BB}"/>
          </ac:spMkLst>
        </pc:spChg>
        <pc:spChg chg="del">
          <ac:chgData name="Nguyen Chi Son" userId="606856d02e9d83ac" providerId="LiveId" clId="{792C11D5-2750-4B23-9920-696B068ED116}" dt="2022-05-24T20:01:06.411" v="5375" actId="478"/>
          <ac:spMkLst>
            <pc:docMk/>
            <pc:sldMk cId="3786204935" sldId="889"/>
            <ac:spMk id="9" creationId="{E3A1964F-4B9E-0EEC-7228-640C17629044}"/>
          </ac:spMkLst>
        </pc:spChg>
        <pc:graphicFrameChg chg="add mod">
          <ac:chgData name="Nguyen Chi Son" userId="606856d02e9d83ac" providerId="LiveId" clId="{792C11D5-2750-4B23-9920-696B068ED116}" dt="2022-05-24T20:30:47.434" v="6410"/>
          <ac:graphicFrameMkLst>
            <pc:docMk/>
            <pc:sldMk cId="3786204935" sldId="889"/>
            <ac:graphicFrameMk id="5" creationId="{442AA440-F4E7-BC23-07EE-1A2BDC9773DE}"/>
          </ac:graphicFrameMkLst>
        </pc:graphicFrameChg>
        <pc:picChg chg="del">
          <ac:chgData name="Nguyen Chi Son" userId="606856d02e9d83ac" providerId="LiveId" clId="{792C11D5-2750-4B23-9920-696B068ED116}" dt="2022-05-24T20:01:01.773" v="5374" actId="478"/>
          <ac:picMkLst>
            <pc:docMk/>
            <pc:sldMk cId="3786204935" sldId="889"/>
            <ac:picMk id="4" creationId="{AF348E5F-FDB8-1C26-9498-33EBEE47CE19}"/>
          </ac:picMkLst>
        </pc:picChg>
        <pc:picChg chg="add mod">
          <ac:chgData name="Nguyen Chi Son" userId="606856d02e9d83ac" providerId="LiveId" clId="{792C11D5-2750-4B23-9920-696B068ED116}" dt="2022-05-24T20:21:18.903" v="5632" actId="1076"/>
          <ac:picMkLst>
            <pc:docMk/>
            <pc:sldMk cId="3786204935" sldId="889"/>
            <ac:picMk id="7" creationId="{527A7C45-0396-48C2-40BC-B69169EF9ED6}"/>
          </ac:picMkLst>
        </pc:picChg>
        <pc:picChg chg="add del mod">
          <ac:chgData name="Nguyen Chi Son" userId="606856d02e9d83ac" providerId="LiveId" clId="{792C11D5-2750-4B23-9920-696B068ED116}" dt="2022-05-24T20:21:11.433" v="5630" actId="478"/>
          <ac:picMkLst>
            <pc:docMk/>
            <pc:sldMk cId="3786204935" sldId="889"/>
            <ac:picMk id="10" creationId="{860E714D-A613-667A-A07E-98D5463A1D8D}"/>
          </ac:picMkLst>
        </pc:picChg>
        <pc:picChg chg="add del mod">
          <ac:chgData name="Nguyen Chi Son" userId="606856d02e9d83ac" providerId="LiveId" clId="{792C11D5-2750-4B23-9920-696B068ED116}" dt="2022-05-24T20:21:11.433" v="5630" actId="478"/>
          <ac:picMkLst>
            <pc:docMk/>
            <pc:sldMk cId="3786204935" sldId="889"/>
            <ac:picMk id="12" creationId="{649E1B81-3222-A54B-4EAA-93A6ED153A4C}"/>
          </ac:picMkLst>
        </pc:picChg>
        <pc:picChg chg="add del mod">
          <ac:chgData name="Nguyen Chi Son" userId="606856d02e9d83ac" providerId="LiveId" clId="{792C11D5-2750-4B23-9920-696B068ED116}" dt="2022-05-24T20:21:11.433" v="5630" actId="478"/>
          <ac:picMkLst>
            <pc:docMk/>
            <pc:sldMk cId="3786204935" sldId="889"/>
            <ac:picMk id="14" creationId="{3C838FAF-192A-B9BB-FBF3-D653784EDC38}"/>
          </ac:picMkLst>
        </pc:picChg>
      </pc:sldChg>
      <pc:sldChg chg="addSp delSp modSp add del mod">
        <pc:chgData name="Nguyen Chi Son" userId="606856d02e9d83ac" providerId="LiveId" clId="{792C11D5-2750-4B23-9920-696B068ED116}" dt="2022-05-24T20:25:36.263" v="5979" actId="1076"/>
        <pc:sldMkLst>
          <pc:docMk/>
          <pc:sldMk cId="1336287172" sldId="890"/>
        </pc:sldMkLst>
        <pc:spChg chg="del mod">
          <ac:chgData name="Nguyen Chi Son" userId="606856d02e9d83ac" providerId="LiveId" clId="{792C11D5-2750-4B23-9920-696B068ED116}" dt="2022-05-24T20:25:25.515" v="5959" actId="478"/>
          <ac:spMkLst>
            <pc:docMk/>
            <pc:sldMk cId="1336287172" sldId="890"/>
            <ac:spMk id="2" creationId="{BA8A6260-CA4B-46A9-A06E-C71EE59E6992}"/>
          </ac:spMkLst>
        </pc:spChg>
        <pc:spChg chg="add del mod">
          <ac:chgData name="Nguyen Chi Son" userId="606856d02e9d83ac" providerId="LiveId" clId="{792C11D5-2750-4B23-9920-696B068ED116}" dt="2022-05-24T20:25:27.789" v="5960" actId="478"/>
          <ac:spMkLst>
            <pc:docMk/>
            <pc:sldMk cId="1336287172" sldId="890"/>
            <ac:spMk id="4" creationId="{141AAF16-3BD6-269C-C99D-01EF3E9139A3}"/>
          </ac:spMkLst>
        </pc:spChg>
        <pc:spChg chg="del">
          <ac:chgData name="Nguyen Chi Son" userId="606856d02e9d83ac" providerId="LiveId" clId="{792C11D5-2750-4B23-9920-696B068ED116}" dt="2022-05-24T20:21:34.937" v="5639" actId="478"/>
          <ac:spMkLst>
            <pc:docMk/>
            <pc:sldMk cId="1336287172" sldId="890"/>
            <ac:spMk id="6" creationId="{12F38831-4946-49B8-6556-C5E609F704BB}"/>
          </ac:spMkLst>
        </pc:spChg>
        <pc:spChg chg="add mod">
          <ac:chgData name="Nguyen Chi Son" userId="606856d02e9d83ac" providerId="LiveId" clId="{792C11D5-2750-4B23-9920-696B068ED116}" dt="2022-05-24T20:25:34.629" v="5978" actId="1035"/>
          <ac:spMkLst>
            <pc:docMk/>
            <pc:sldMk cId="1336287172" sldId="890"/>
            <ac:spMk id="9" creationId="{99C1ECAE-F271-CF00-A69A-9CD952C584CB}"/>
          </ac:spMkLst>
        </pc:spChg>
        <pc:spChg chg="add mod">
          <ac:chgData name="Nguyen Chi Son" userId="606856d02e9d83ac" providerId="LiveId" clId="{792C11D5-2750-4B23-9920-696B068ED116}" dt="2022-05-24T20:25:34.629" v="5978" actId="1035"/>
          <ac:spMkLst>
            <pc:docMk/>
            <pc:sldMk cId="1336287172" sldId="890"/>
            <ac:spMk id="11" creationId="{06BEC138-5357-7913-F670-86298CF20738}"/>
          </ac:spMkLst>
        </pc:spChg>
        <pc:spChg chg="add mod">
          <ac:chgData name="Nguyen Chi Son" userId="606856d02e9d83ac" providerId="LiveId" clId="{792C11D5-2750-4B23-9920-696B068ED116}" dt="2022-05-24T20:25:34.629" v="5978" actId="1035"/>
          <ac:spMkLst>
            <pc:docMk/>
            <pc:sldMk cId="1336287172" sldId="890"/>
            <ac:spMk id="13" creationId="{749D2077-4513-43DE-F7D6-54877454DB8F}"/>
          </ac:spMkLst>
        </pc:spChg>
        <pc:spChg chg="add mod">
          <ac:chgData name="Nguyen Chi Son" userId="606856d02e9d83ac" providerId="LiveId" clId="{792C11D5-2750-4B23-9920-696B068ED116}" dt="2022-05-24T20:25:28.060" v="5961"/>
          <ac:spMkLst>
            <pc:docMk/>
            <pc:sldMk cId="1336287172" sldId="890"/>
            <ac:spMk id="15" creationId="{CA2FFF5F-8AF9-7C94-2E31-D89EF6535F65}"/>
          </ac:spMkLst>
        </pc:spChg>
        <pc:graphicFrameChg chg="del">
          <ac:chgData name="Nguyen Chi Son" userId="606856d02e9d83ac" providerId="LiveId" clId="{792C11D5-2750-4B23-9920-696B068ED116}" dt="2022-05-24T20:21:34.937" v="5639" actId="478"/>
          <ac:graphicFrameMkLst>
            <pc:docMk/>
            <pc:sldMk cId="1336287172" sldId="890"/>
            <ac:graphicFrameMk id="5" creationId="{442AA440-F4E7-BC23-07EE-1A2BDC9773DE}"/>
          </ac:graphicFrameMkLst>
        </pc:graphicFrameChg>
        <pc:graphicFrameChg chg="add mod">
          <ac:chgData name="Nguyen Chi Son" userId="606856d02e9d83ac" providerId="LiveId" clId="{792C11D5-2750-4B23-9920-696B068ED116}" dt="2022-05-24T20:25:36.263" v="5979" actId="1076"/>
          <ac:graphicFrameMkLst>
            <pc:docMk/>
            <pc:sldMk cId="1336287172" sldId="890"/>
            <ac:graphicFrameMk id="16" creationId="{69332106-C664-1D27-453B-458B034DBFAE}"/>
          </ac:graphicFrameMkLst>
        </pc:graphicFrameChg>
        <pc:picChg chg="del">
          <ac:chgData name="Nguyen Chi Son" userId="606856d02e9d83ac" providerId="LiveId" clId="{792C11D5-2750-4B23-9920-696B068ED116}" dt="2022-05-24T20:21:34.937" v="5639" actId="478"/>
          <ac:picMkLst>
            <pc:docMk/>
            <pc:sldMk cId="1336287172" sldId="890"/>
            <ac:picMk id="7" creationId="{527A7C45-0396-48C2-40BC-B69169EF9ED6}"/>
          </ac:picMkLst>
        </pc:picChg>
        <pc:picChg chg="mod">
          <ac:chgData name="Nguyen Chi Son" userId="606856d02e9d83ac" providerId="LiveId" clId="{792C11D5-2750-4B23-9920-696B068ED116}" dt="2022-05-24T20:25:34.629" v="5978" actId="1035"/>
          <ac:picMkLst>
            <pc:docMk/>
            <pc:sldMk cId="1336287172" sldId="890"/>
            <ac:picMk id="10" creationId="{860E714D-A613-667A-A07E-98D5463A1D8D}"/>
          </ac:picMkLst>
        </pc:picChg>
        <pc:picChg chg="mod">
          <ac:chgData name="Nguyen Chi Son" userId="606856d02e9d83ac" providerId="LiveId" clId="{792C11D5-2750-4B23-9920-696B068ED116}" dt="2022-05-24T20:25:34.629" v="5978" actId="1035"/>
          <ac:picMkLst>
            <pc:docMk/>
            <pc:sldMk cId="1336287172" sldId="890"/>
            <ac:picMk id="12" creationId="{649E1B81-3222-A54B-4EAA-93A6ED153A4C}"/>
          </ac:picMkLst>
        </pc:picChg>
        <pc:picChg chg="mod">
          <ac:chgData name="Nguyen Chi Son" userId="606856d02e9d83ac" providerId="LiveId" clId="{792C11D5-2750-4B23-9920-696B068ED116}" dt="2022-05-24T20:25:34.629" v="5978" actId="1035"/>
          <ac:picMkLst>
            <pc:docMk/>
            <pc:sldMk cId="1336287172" sldId="890"/>
            <ac:picMk id="14" creationId="{3C838FAF-192A-B9BB-FBF3-D653784EDC38}"/>
          </ac:picMkLst>
        </pc:picChg>
      </pc:sldChg>
      <pc:sldChg chg="addSp delSp modSp add mod delAnim modAnim">
        <pc:chgData name="Nguyen Chi Son" userId="606856d02e9d83ac" providerId="LiveId" clId="{792C11D5-2750-4B23-9920-696B068ED116}" dt="2022-05-25T08:51:38.925" v="8990"/>
        <pc:sldMkLst>
          <pc:docMk/>
          <pc:sldMk cId="4261963496" sldId="891"/>
        </pc:sldMkLst>
        <pc:spChg chg="mod">
          <ac:chgData name="Nguyen Chi Son" userId="606856d02e9d83ac" providerId="LiveId" clId="{792C11D5-2750-4B23-9920-696B068ED116}" dt="2022-05-25T08:12:48.735" v="7328" actId="20577"/>
          <ac:spMkLst>
            <pc:docMk/>
            <pc:sldMk cId="4261963496" sldId="891"/>
            <ac:spMk id="10" creationId="{F4205AE1-636D-BDDB-4225-92233C151819}"/>
          </ac:spMkLst>
        </pc:spChg>
        <pc:spChg chg="mod">
          <ac:chgData name="Nguyen Chi Son" userId="606856d02e9d83ac" providerId="LiveId" clId="{792C11D5-2750-4B23-9920-696B068ED116}" dt="2022-05-24T20:36:51.614" v="6813" actId="122"/>
          <ac:spMkLst>
            <pc:docMk/>
            <pc:sldMk cId="4261963496" sldId="891"/>
            <ac:spMk id="12" creationId="{A09936E7-D4EC-50C5-E56D-BC010AD323C0}"/>
          </ac:spMkLst>
        </pc:spChg>
        <pc:spChg chg="mod">
          <ac:chgData name="Nguyen Chi Son" userId="606856d02e9d83ac" providerId="LiveId" clId="{792C11D5-2750-4B23-9920-696B068ED116}" dt="2022-05-25T08:50:01.769" v="8972" actId="20577"/>
          <ac:spMkLst>
            <pc:docMk/>
            <pc:sldMk cId="4261963496" sldId="891"/>
            <ac:spMk id="19" creationId="{9C339D16-68E4-43C4-A62E-D0146138D23B}"/>
          </ac:spMkLst>
        </pc:spChg>
        <pc:spChg chg="add mod">
          <ac:chgData name="Nguyen Chi Son" userId="606856d02e9d83ac" providerId="LiveId" clId="{792C11D5-2750-4B23-9920-696B068ED116}" dt="2022-05-24T20:33:45.389" v="6505" actId="571"/>
          <ac:spMkLst>
            <pc:docMk/>
            <pc:sldMk cId="4261963496" sldId="891"/>
            <ac:spMk id="28" creationId="{452EDBE4-2E34-E145-5351-3CA5DF7B76E7}"/>
          </ac:spMkLst>
        </pc:spChg>
        <pc:graphicFrameChg chg="del">
          <ac:chgData name="Nguyen Chi Son" userId="606856d02e9d83ac" providerId="LiveId" clId="{792C11D5-2750-4B23-9920-696B068ED116}" dt="2022-05-24T20:26:47.808" v="5982" actId="478"/>
          <ac:graphicFrameMkLst>
            <pc:docMk/>
            <pc:sldMk cId="4261963496" sldId="891"/>
            <ac:graphicFrameMk id="17" creationId="{8F7E92AE-1962-F9EE-9C1D-008AD59EE0C3}"/>
          </ac:graphicFrameMkLst>
        </pc:graphicFrameChg>
        <pc:graphicFrameChg chg="del">
          <ac:chgData name="Nguyen Chi Son" userId="606856d02e9d83ac" providerId="LiveId" clId="{792C11D5-2750-4B23-9920-696B068ED116}" dt="2022-05-24T20:26:47.808" v="5982" actId="478"/>
          <ac:graphicFrameMkLst>
            <pc:docMk/>
            <pc:sldMk cId="4261963496" sldId="891"/>
            <ac:graphicFrameMk id="18" creationId="{E02672A3-DC99-32FC-0D05-5B1C81745851}"/>
          </ac:graphicFrameMkLst>
        </pc:graphicFrameChg>
        <pc:graphicFrameChg chg="mod">
          <ac:chgData name="Nguyen Chi Son" userId="606856d02e9d83ac" providerId="LiveId" clId="{792C11D5-2750-4B23-9920-696B068ED116}" dt="2022-05-24T20:34:18.740" v="6519" actId="1076"/>
          <ac:graphicFrameMkLst>
            <pc:docMk/>
            <pc:sldMk cId="4261963496" sldId="891"/>
            <ac:graphicFrameMk id="22" creationId="{7677A667-558C-E6FD-204F-CB18D8AEB9BD}"/>
          </ac:graphicFrameMkLst>
        </pc:graphicFrameChg>
        <pc:graphicFrameChg chg="mod">
          <ac:chgData name="Nguyen Chi Son" userId="606856d02e9d83ac" providerId="LiveId" clId="{792C11D5-2750-4B23-9920-696B068ED116}" dt="2022-05-25T08:12:53.375" v="7330"/>
          <ac:graphicFrameMkLst>
            <pc:docMk/>
            <pc:sldMk cId="4261963496" sldId="891"/>
            <ac:graphicFrameMk id="23" creationId="{28C1E386-07AB-F59C-9336-964FA158C179}"/>
          </ac:graphicFrameMkLst>
        </pc:graphicFrameChg>
        <pc:graphicFrameChg chg="add mod">
          <ac:chgData name="Nguyen Chi Son" userId="606856d02e9d83ac" providerId="LiveId" clId="{792C11D5-2750-4B23-9920-696B068ED116}" dt="2022-05-24T20:32:56.509" v="6492" actId="1076"/>
          <ac:graphicFrameMkLst>
            <pc:docMk/>
            <pc:sldMk cId="4261963496" sldId="891"/>
            <ac:graphicFrameMk id="24" creationId="{800E6BFF-C476-28B2-04CB-64AFCC48C5DB}"/>
          </ac:graphicFrameMkLst>
        </pc:graphicFrameChg>
        <pc:graphicFrameChg chg="add mod">
          <ac:chgData name="Nguyen Chi Son" userId="606856d02e9d83ac" providerId="LiveId" clId="{792C11D5-2750-4B23-9920-696B068ED116}" dt="2022-05-24T20:33:11.260" v="6496" actId="1076"/>
          <ac:graphicFrameMkLst>
            <pc:docMk/>
            <pc:sldMk cId="4261963496" sldId="891"/>
            <ac:graphicFrameMk id="25" creationId="{AF1AB04F-D083-D7B9-C859-8A13950B2673}"/>
          </ac:graphicFrameMkLst>
        </pc:graphicFrameChg>
        <pc:graphicFrameChg chg="add mod">
          <ac:chgData name="Nguyen Chi Son" userId="606856d02e9d83ac" providerId="LiveId" clId="{792C11D5-2750-4B23-9920-696B068ED116}" dt="2022-05-24T20:33:33.020" v="6502" actId="1076"/>
          <ac:graphicFrameMkLst>
            <pc:docMk/>
            <pc:sldMk cId="4261963496" sldId="891"/>
            <ac:graphicFrameMk id="27" creationId="{9FBBA06A-C849-8324-3337-3348C7076E80}"/>
          </ac:graphicFrameMkLst>
        </pc:graphicFrameChg>
        <pc:graphicFrameChg chg="add mod">
          <ac:chgData name="Nguyen Chi Son" userId="606856d02e9d83ac" providerId="LiveId" clId="{792C11D5-2750-4B23-9920-696B068ED116}" dt="2022-05-25T08:12:58.726" v="7332"/>
          <ac:graphicFrameMkLst>
            <pc:docMk/>
            <pc:sldMk cId="4261963496" sldId="891"/>
            <ac:graphicFrameMk id="29" creationId="{DEB118FF-F024-C132-BEFA-BCB258473A44}"/>
          </ac:graphicFrameMkLst>
        </pc:graphicFrameChg>
        <pc:graphicFrameChg chg="add mod">
          <ac:chgData name="Nguyen Chi Son" userId="606856d02e9d83ac" providerId="LiveId" clId="{792C11D5-2750-4B23-9920-696B068ED116}" dt="2022-05-24T20:34:48.684" v="6532" actId="1076"/>
          <ac:graphicFrameMkLst>
            <pc:docMk/>
            <pc:sldMk cId="4261963496" sldId="891"/>
            <ac:graphicFrameMk id="30" creationId="{F9CD7546-68BB-8872-4584-FFA54E2B1249}"/>
          </ac:graphicFrameMkLst>
        </pc:graphicFrameChg>
        <pc:picChg chg="add mod">
          <ac:chgData name="Nguyen Chi Son" userId="606856d02e9d83ac" providerId="LiveId" clId="{792C11D5-2750-4B23-9920-696B068ED116}" dt="2022-05-24T20:28:12.989" v="6393" actId="1076"/>
          <ac:picMkLst>
            <pc:docMk/>
            <pc:sldMk cId="4261963496" sldId="891"/>
            <ac:picMk id="3" creationId="{DCA5DDF8-3FE0-3A4D-FEA1-CA6BFD060D75}"/>
          </ac:picMkLst>
        </pc:picChg>
        <pc:picChg chg="del">
          <ac:chgData name="Nguyen Chi Son" userId="606856d02e9d83ac" providerId="LiveId" clId="{792C11D5-2750-4B23-9920-696B068ED116}" dt="2022-05-24T20:26:46.264" v="5981" actId="478"/>
          <ac:picMkLst>
            <pc:docMk/>
            <pc:sldMk cId="4261963496" sldId="891"/>
            <ac:picMk id="4" creationId="{D80F3516-19D2-B9F8-AF65-AD2C077014EA}"/>
          </ac:picMkLst>
        </pc:picChg>
        <pc:cxnChg chg="del">
          <ac:chgData name="Nguyen Chi Son" userId="606856d02e9d83ac" providerId="LiveId" clId="{792C11D5-2750-4B23-9920-696B068ED116}" dt="2022-05-24T20:26:47.808" v="5982" actId="478"/>
          <ac:cxnSpMkLst>
            <pc:docMk/>
            <pc:sldMk cId="4261963496" sldId="891"/>
            <ac:cxnSpMk id="14" creationId="{FF571E42-CE6D-D119-31B5-23B517169557}"/>
          </ac:cxnSpMkLst>
        </pc:cxnChg>
        <pc:cxnChg chg="del">
          <ac:chgData name="Nguyen Chi Son" userId="606856d02e9d83ac" providerId="LiveId" clId="{792C11D5-2750-4B23-9920-696B068ED116}" dt="2022-05-24T20:26:47.808" v="5982" actId="478"/>
          <ac:cxnSpMkLst>
            <pc:docMk/>
            <pc:sldMk cId="4261963496" sldId="891"/>
            <ac:cxnSpMk id="16" creationId="{F55BCC44-D0D5-D936-2E45-E48CE336CFA1}"/>
          </ac:cxnSpMkLst>
        </pc:cxnChg>
        <pc:cxnChg chg="add mod">
          <ac:chgData name="Nguyen Chi Son" userId="606856d02e9d83ac" providerId="LiveId" clId="{792C11D5-2750-4B23-9920-696B068ED116}" dt="2022-05-24T20:32:04.236" v="6481" actId="1076"/>
          <ac:cxnSpMkLst>
            <pc:docMk/>
            <pc:sldMk cId="4261963496" sldId="891"/>
            <ac:cxnSpMk id="20" creationId="{674BB650-E23B-6FDD-C3E1-12F7AE543E00}"/>
          </ac:cxnSpMkLst>
        </pc:cxnChg>
        <pc:cxnChg chg="add mod">
          <ac:chgData name="Nguyen Chi Son" userId="606856d02e9d83ac" providerId="LiveId" clId="{792C11D5-2750-4B23-9920-696B068ED116}" dt="2022-05-24T20:32:34.731" v="6487" actId="208"/>
          <ac:cxnSpMkLst>
            <pc:docMk/>
            <pc:sldMk cId="4261963496" sldId="891"/>
            <ac:cxnSpMk id="21" creationId="{3F44A1FC-4395-9FD2-0BBE-4488487789A0}"/>
          </ac:cxnSpMkLst>
        </pc:cxnChg>
        <pc:cxnChg chg="add mod">
          <ac:chgData name="Nguyen Chi Son" userId="606856d02e9d83ac" providerId="LiveId" clId="{792C11D5-2750-4B23-9920-696B068ED116}" dt="2022-05-24T20:33:21.989" v="6498" actId="1076"/>
          <ac:cxnSpMkLst>
            <pc:docMk/>
            <pc:sldMk cId="4261963496" sldId="891"/>
            <ac:cxnSpMk id="26" creationId="{B22D062F-FD5F-40F6-7BB2-D24C7A117D6B}"/>
          </ac:cxnSpMkLst>
        </pc:cxnChg>
        <pc:cxnChg chg="add mod">
          <ac:chgData name="Nguyen Chi Son" userId="606856d02e9d83ac" providerId="LiveId" clId="{792C11D5-2750-4B23-9920-696B068ED116}" dt="2022-05-24T20:34:31.187" v="6525" actId="14100"/>
          <ac:cxnSpMkLst>
            <pc:docMk/>
            <pc:sldMk cId="4261963496" sldId="891"/>
            <ac:cxnSpMk id="31" creationId="{82D09B0B-CA77-8908-0127-51A7063AFCC6}"/>
          </ac:cxnSpMkLst>
        </pc:cxnChg>
        <pc:cxnChg chg="add mod">
          <ac:chgData name="Nguyen Chi Son" userId="606856d02e9d83ac" providerId="LiveId" clId="{792C11D5-2750-4B23-9920-696B068ED116}" dt="2022-05-24T20:34:36.724" v="6527" actId="14100"/>
          <ac:cxnSpMkLst>
            <pc:docMk/>
            <pc:sldMk cId="4261963496" sldId="891"/>
            <ac:cxnSpMk id="33" creationId="{DDC99A72-B6C6-6C27-08E9-A338A1382213}"/>
          </ac:cxnSpMkLst>
        </pc:cxnChg>
        <pc:cxnChg chg="add mod">
          <ac:chgData name="Nguyen Chi Son" userId="606856d02e9d83ac" providerId="LiveId" clId="{792C11D5-2750-4B23-9920-696B068ED116}" dt="2022-05-24T20:34:46.525" v="6531" actId="14100"/>
          <ac:cxnSpMkLst>
            <pc:docMk/>
            <pc:sldMk cId="4261963496" sldId="891"/>
            <ac:cxnSpMk id="35" creationId="{2AB4E6BD-8B58-FE2B-A4B7-700917BAA834}"/>
          </ac:cxnSpMkLst>
        </pc:cxnChg>
      </pc:sldChg>
      <pc:sldChg chg="addSp delSp modSp add mod ord delAnim modAnim">
        <pc:chgData name="Nguyen Chi Son" userId="606856d02e9d83ac" providerId="LiveId" clId="{792C11D5-2750-4B23-9920-696B068ED116}" dt="2022-05-25T08:51:03.894" v="8984"/>
        <pc:sldMkLst>
          <pc:docMk/>
          <pc:sldMk cId="1960958627" sldId="892"/>
        </pc:sldMkLst>
        <pc:spChg chg="add mod">
          <ac:chgData name="Nguyen Chi Son" userId="606856d02e9d83ac" providerId="LiveId" clId="{792C11D5-2750-4B23-9920-696B068ED116}" dt="2022-05-25T08:39:48.968" v="8190" actId="1035"/>
          <ac:spMkLst>
            <pc:docMk/>
            <pc:sldMk cId="1960958627" sldId="892"/>
            <ac:spMk id="2" creationId="{DCE397D7-6414-9DEA-6E5B-937B6819C213}"/>
          </ac:spMkLst>
        </pc:spChg>
        <pc:spChg chg="add mod">
          <ac:chgData name="Nguyen Chi Son" userId="606856d02e9d83ac" providerId="LiveId" clId="{792C11D5-2750-4B23-9920-696B068ED116}" dt="2022-05-25T08:39:48.968" v="8190" actId="1035"/>
          <ac:spMkLst>
            <pc:docMk/>
            <pc:sldMk cId="1960958627" sldId="892"/>
            <ac:spMk id="17" creationId="{730F7367-D8E2-5B2A-0BB9-2BA2E462244A}"/>
          </ac:spMkLst>
        </pc:spChg>
        <pc:spChg chg="mod">
          <ac:chgData name="Nguyen Chi Son" userId="606856d02e9d83ac" providerId="LiveId" clId="{792C11D5-2750-4B23-9920-696B068ED116}" dt="2022-05-25T08:49:52.554" v="8970" actId="20577"/>
          <ac:spMkLst>
            <pc:docMk/>
            <pc:sldMk cId="1960958627" sldId="892"/>
            <ac:spMk id="19" creationId="{9C339D16-68E4-43C4-A62E-D0146138D23B}"/>
          </ac:spMkLst>
        </pc:spChg>
        <pc:spChg chg="del">
          <ac:chgData name="Nguyen Chi Son" userId="606856d02e9d83ac" providerId="LiveId" clId="{792C11D5-2750-4B23-9920-696B068ED116}" dt="2022-05-25T08:31:50.826" v="7659" actId="478"/>
          <ac:spMkLst>
            <pc:docMk/>
            <pc:sldMk cId="1960958627" sldId="892"/>
            <ac:spMk id="20" creationId="{CE10C48B-DD3B-F42D-4D17-30876BB2C636}"/>
          </ac:spMkLst>
        </pc:spChg>
        <pc:spChg chg="del">
          <ac:chgData name="Nguyen Chi Son" userId="606856d02e9d83ac" providerId="LiveId" clId="{792C11D5-2750-4B23-9920-696B068ED116}" dt="2022-05-25T08:31:50.826" v="7659" actId="478"/>
          <ac:spMkLst>
            <pc:docMk/>
            <pc:sldMk cId="1960958627" sldId="892"/>
            <ac:spMk id="21" creationId="{09A56ADD-F181-F414-B6D2-57F43B4AD9CF}"/>
          </ac:spMkLst>
        </pc:spChg>
        <pc:spChg chg="del">
          <ac:chgData name="Nguyen Chi Son" userId="606856d02e9d83ac" providerId="LiveId" clId="{792C11D5-2750-4B23-9920-696B068ED116}" dt="2022-05-25T08:31:50.826" v="7659" actId="478"/>
          <ac:spMkLst>
            <pc:docMk/>
            <pc:sldMk cId="1960958627" sldId="892"/>
            <ac:spMk id="24" creationId="{8730772F-B50E-8A02-F3ED-000879F9434B}"/>
          </ac:spMkLst>
        </pc:spChg>
        <pc:spChg chg="del">
          <ac:chgData name="Nguyen Chi Son" userId="606856d02e9d83ac" providerId="LiveId" clId="{792C11D5-2750-4B23-9920-696B068ED116}" dt="2022-05-25T08:31:50.826" v="7659" actId="478"/>
          <ac:spMkLst>
            <pc:docMk/>
            <pc:sldMk cId="1960958627" sldId="892"/>
            <ac:spMk id="25" creationId="{F474139B-D30E-D7B2-4555-F4D8A87237D4}"/>
          </ac:spMkLst>
        </pc:spChg>
        <pc:spChg chg="add mod">
          <ac:chgData name="Nguyen Chi Son" userId="606856d02e9d83ac" providerId="LiveId" clId="{792C11D5-2750-4B23-9920-696B068ED116}" dt="2022-05-25T08:39:48.968" v="8190" actId="1035"/>
          <ac:spMkLst>
            <pc:docMk/>
            <pc:sldMk cId="1960958627" sldId="892"/>
            <ac:spMk id="33" creationId="{4D93DAD9-91F0-0F3A-58AC-3FD6ADEE5F55}"/>
          </ac:spMkLst>
        </pc:spChg>
        <pc:spChg chg="add del mod">
          <ac:chgData name="Nguyen Chi Son" userId="606856d02e9d83ac" providerId="LiveId" clId="{792C11D5-2750-4B23-9920-696B068ED116}" dt="2022-05-25T08:34:00.841" v="8046" actId="478"/>
          <ac:spMkLst>
            <pc:docMk/>
            <pc:sldMk cId="1960958627" sldId="892"/>
            <ac:spMk id="38" creationId="{2064080E-7E35-5FAD-AC93-1E41BBC7D4C1}"/>
          </ac:spMkLst>
        </pc:spChg>
        <pc:spChg chg="add mod">
          <ac:chgData name="Nguyen Chi Son" userId="606856d02e9d83ac" providerId="LiveId" clId="{792C11D5-2750-4B23-9920-696B068ED116}" dt="2022-05-25T08:39:48.968" v="8190" actId="1035"/>
          <ac:spMkLst>
            <pc:docMk/>
            <pc:sldMk cId="1960958627" sldId="892"/>
            <ac:spMk id="42" creationId="{CAF3616C-7CD9-9E52-40D0-4B75D2467E26}"/>
          </ac:spMkLst>
        </pc:spChg>
        <pc:spChg chg="del">
          <ac:chgData name="Nguyen Chi Son" userId="606856d02e9d83ac" providerId="LiveId" clId="{792C11D5-2750-4B23-9920-696B068ED116}" dt="2022-05-25T08:31:53.058" v="7661" actId="478"/>
          <ac:spMkLst>
            <pc:docMk/>
            <pc:sldMk cId="1960958627" sldId="892"/>
            <ac:spMk id="44" creationId="{BF3D2036-2A8E-5EAD-E085-219DA2D1C7E5}"/>
          </ac:spMkLst>
        </pc:spChg>
        <pc:spChg chg="del">
          <ac:chgData name="Nguyen Chi Son" userId="606856d02e9d83ac" providerId="LiveId" clId="{792C11D5-2750-4B23-9920-696B068ED116}" dt="2022-05-25T08:31:53.058" v="7661" actId="478"/>
          <ac:spMkLst>
            <pc:docMk/>
            <pc:sldMk cId="1960958627" sldId="892"/>
            <ac:spMk id="45" creationId="{50D09B75-7E36-E168-0199-EE2C694E9C0A}"/>
          </ac:spMkLst>
        </pc:spChg>
        <pc:spChg chg="del">
          <ac:chgData name="Nguyen Chi Son" userId="606856d02e9d83ac" providerId="LiveId" clId="{792C11D5-2750-4B23-9920-696B068ED116}" dt="2022-05-25T08:31:53.058" v="7661" actId="478"/>
          <ac:spMkLst>
            <pc:docMk/>
            <pc:sldMk cId="1960958627" sldId="892"/>
            <ac:spMk id="47" creationId="{5BB72B79-E8B8-7EDD-FF83-F91999E03524}"/>
          </ac:spMkLst>
        </pc:spChg>
        <pc:spChg chg="del">
          <ac:chgData name="Nguyen Chi Son" userId="606856d02e9d83ac" providerId="LiveId" clId="{792C11D5-2750-4B23-9920-696B068ED116}" dt="2022-05-25T08:31:53.058" v="7661" actId="478"/>
          <ac:spMkLst>
            <pc:docMk/>
            <pc:sldMk cId="1960958627" sldId="892"/>
            <ac:spMk id="48" creationId="{4FE5EAA8-423D-C036-E655-8524A5DADCE3}"/>
          </ac:spMkLst>
        </pc:spChg>
        <pc:spChg chg="del">
          <ac:chgData name="Nguyen Chi Son" userId="606856d02e9d83ac" providerId="LiveId" clId="{792C11D5-2750-4B23-9920-696B068ED116}" dt="2022-05-25T08:31:53.058" v="7661" actId="478"/>
          <ac:spMkLst>
            <pc:docMk/>
            <pc:sldMk cId="1960958627" sldId="892"/>
            <ac:spMk id="53" creationId="{86C2E2EA-DBC2-C5D3-481A-EAA26463488E}"/>
          </ac:spMkLst>
        </pc:spChg>
        <pc:spChg chg="add mod">
          <ac:chgData name="Nguyen Chi Son" userId="606856d02e9d83ac" providerId="LiveId" clId="{792C11D5-2750-4B23-9920-696B068ED116}" dt="2022-05-25T08:39:48.968" v="8190" actId="1035"/>
          <ac:spMkLst>
            <pc:docMk/>
            <pc:sldMk cId="1960958627" sldId="892"/>
            <ac:spMk id="61" creationId="{4972A715-99B2-C579-1852-450B29BC6281}"/>
          </ac:spMkLst>
        </pc:spChg>
        <pc:spChg chg="add mod">
          <ac:chgData name="Nguyen Chi Son" userId="606856d02e9d83ac" providerId="LiveId" clId="{792C11D5-2750-4B23-9920-696B068ED116}" dt="2022-05-25T08:39:48.968" v="8190" actId="1035"/>
          <ac:spMkLst>
            <pc:docMk/>
            <pc:sldMk cId="1960958627" sldId="892"/>
            <ac:spMk id="63" creationId="{8B1AD18A-3C51-0F64-E1DB-7C9A7F6F10D4}"/>
          </ac:spMkLst>
        </pc:spChg>
        <pc:spChg chg="add mod">
          <ac:chgData name="Nguyen Chi Son" userId="606856d02e9d83ac" providerId="LiveId" clId="{792C11D5-2750-4B23-9920-696B068ED116}" dt="2022-05-25T08:41:14.297" v="8408" actId="1076"/>
          <ac:spMkLst>
            <pc:docMk/>
            <pc:sldMk cId="1960958627" sldId="892"/>
            <ac:spMk id="64" creationId="{C6A88509-69B7-1DAC-DA46-F08CB148FBE3}"/>
          </ac:spMkLst>
        </pc:spChg>
        <pc:spChg chg="add mod">
          <ac:chgData name="Nguyen Chi Son" userId="606856d02e9d83ac" providerId="LiveId" clId="{792C11D5-2750-4B23-9920-696B068ED116}" dt="2022-05-25T08:41:22.329" v="8410" actId="14100"/>
          <ac:spMkLst>
            <pc:docMk/>
            <pc:sldMk cId="1960958627" sldId="892"/>
            <ac:spMk id="65" creationId="{22137917-0330-4704-ED2C-348136B62974}"/>
          </ac:spMkLst>
        </pc:spChg>
        <pc:spChg chg="add mod">
          <ac:chgData name="Nguyen Chi Son" userId="606856d02e9d83ac" providerId="LiveId" clId="{792C11D5-2750-4B23-9920-696B068ED116}" dt="2022-05-25T08:41:11.795" v="8407" actId="1076"/>
          <ac:spMkLst>
            <pc:docMk/>
            <pc:sldMk cId="1960958627" sldId="892"/>
            <ac:spMk id="66" creationId="{20B49640-A300-8F68-05DA-5BABB243C901}"/>
          </ac:spMkLst>
        </pc:spChg>
        <pc:graphicFrameChg chg="del">
          <ac:chgData name="Nguyen Chi Son" userId="606856d02e9d83ac" providerId="LiveId" clId="{792C11D5-2750-4B23-9920-696B068ED116}" dt="2022-05-25T08:31:50.826" v="7659" actId="478"/>
          <ac:graphicFrameMkLst>
            <pc:docMk/>
            <pc:sldMk cId="1960958627" sldId="892"/>
            <ac:graphicFrameMk id="26" creationId="{337A5948-71FF-8780-069E-0E88337AEEC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7" creationId="{9619F209-552C-59EF-A7E4-A2774C9ABF43}"/>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8" creationId="{E2A4CDD9-6EC1-9E06-A468-25D76759FB59}"/>
          </ac:graphicFrameMkLst>
        </pc:graphicFrameChg>
        <pc:graphicFrameChg chg="del">
          <ac:chgData name="Nguyen Chi Son" userId="606856d02e9d83ac" providerId="LiveId" clId="{792C11D5-2750-4B23-9920-696B068ED116}" dt="2022-05-25T08:31:50.826" v="7659" actId="478"/>
          <ac:graphicFrameMkLst>
            <pc:docMk/>
            <pc:sldMk cId="1960958627" sldId="892"/>
            <ac:graphicFrameMk id="29" creationId="{E98BA1B6-47DB-7968-BEED-954285AA6F05}"/>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5" creationId="{613BAA41-415D-C3A2-D7AC-323EEEB4F13A}"/>
          </ac:graphicFrameMkLst>
        </pc:graphicFrameChg>
        <pc:graphicFrameChg chg="del">
          <ac:chgData name="Nguyen Chi Son" userId="606856d02e9d83ac" providerId="LiveId" clId="{792C11D5-2750-4B23-9920-696B068ED116}" dt="2022-05-25T08:31:53.058" v="7661" actId="478"/>
          <ac:graphicFrameMkLst>
            <pc:docMk/>
            <pc:sldMk cId="1960958627" sldId="892"/>
            <ac:graphicFrameMk id="36" creationId="{2F127881-198B-22E5-E44E-CD64A32E93C7}"/>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5" creationId="{8579BB9E-A493-7FB9-AB42-25FB534F531C}"/>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6" creationId="{9FCEB664-D905-2794-4EA8-D6EC17F7768B}"/>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7" creationId="{36523D78-DB62-F3D9-0B30-35C613EAE095}"/>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8" creationId="{B23F2646-508A-E525-A015-D5812A6E8B98}"/>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59" creationId="{D448907B-FCA5-06B4-79A5-6E24652ECBF2}"/>
          </ac:graphicFrameMkLst>
        </pc:graphicFrameChg>
        <pc:graphicFrameChg chg="add mod">
          <ac:chgData name="Nguyen Chi Son" userId="606856d02e9d83ac" providerId="LiveId" clId="{792C11D5-2750-4B23-9920-696B068ED116}" dt="2022-05-25T08:39:48.968" v="8190" actId="1035"/>
          <ac:graphicFrameMkLst>
            <pc:docMk/>
            <pc:sldMk cId="1960958627" sldId="892"/>
            <ac:graphicFrameMk id="60" creationId="{BBA7A3FF-B3A7-2CC6-7B61-C28A3DB824B2}"/>
          </ac:graphicFrameMkLst>
        </pc:graphicFrameChg>
        <pc:picChg chg="add mod">
          <ac:chgData name="Nguyen Chi Son" userId="606856d02e9d83ac" providerId="LiveId" clId="{792C11D5-2750-4B23-9920-696B068ED116}" dt="2022-05-25T08:39:48.968" v="8190" actId="1035"/>
          <ac:picMkLst>
            <pc:docMk/>
            <pc:sldMk cId="1960958627" sldId="892"/>
            <ac:picMk id="4" creationId="{F08BCB53-ED03-56E7-5161-0DA9A37877CC}"/>
          </ac:picMkLst>
        </pc:picChg>
        <pc:picChg chg="add mod">
          <ac:chgData name="Nguyen Chi Son" userId="606856d02e9d83ac" providerId="LiveId" clId="{792C11D5-2750-4B23-9920-696B068ED116}" dt="2022-05-25T08:39:48.968" v="8190" actId="1035"/>
          <ac:picMkLst>
            <pc:docMk/>
            <pc:sldMk cId="1960958627" sldId="892"/>
            <ac:picMk id="39" creationId="{8A68068D-2817-9A4E-A24E-65A420878277}"/>
          </ac:picMkLst>
        </pc:picChg>
        <pc:picChg chg="del">
          <ac:chgData name="Nguyen Chi Son" userId="606856d02e9d83ac" providerId="LiveId" clId="{792C11D5-2750-4B23-9920-696B068ED116}" dt="2022-05-25T08:31:51.665" v="7660" actId="478"/>
          <ac:picMkLst>
            <pc:docMk/>
            <pc:sldMk cId="1960958627" sldId="892"/>
            <ac:picMk id="43" creationId="{2CE7806F-D5B6-0F6A-E793-B0AB39423681}"/>
          </ac:picMkLst>
        </pc:picChg>
        <pc:picChg chg="add mod">
          <ac:chgData name="Nguyen Chi Son" userId="606856d02e9d83ac" providerId="LiveId" clId="{792C11D5-2750-4B23-9920-696B068ED116}" dt="2022-05-25T08:39:48.968" v="8190" actId="1035"/>
          <ac:picMkLst>
            <pc:docMk/>
            <pc:sldMk cId="1960958627" sldId="892"/>
            <ac:picMk id="51" creationId="{C77E14AB-B1A7-06F5-72C0-462035315A5C}"/>
          </ac:picMkLst>
        </pc:picChg>
        <pc:cxnChg chg="del">
          <ac:chgData name="Nguyen Chi Son" userId="606856d02e9d83ac" providerId="LiveId" clId="{792C11D5-2750-4B23-9920-696B068ED116}" dt="2022-05-25T08:31:53.058" v="7661" actId="478"/>
          <ac:cxnSpMkLst>
            <pc:docMk/>
            <pc:sldMk cId="1960958627" sldId="892"/>
            <ac:cxnSpMk id="8" creationId="{EBFD1242-6F93-305E-DA12-993262491EDB}"/>
          </ac:cxnSpMkLst>
        </pc:cxnChg>
        <pc:cxnChg chg="del">
          <ac:chgData name="Nguyen Chi Son" userId="606856d02e9d83ac" providerId="LiveId" clId="{792C11D5-2750-4B23-9920-696B068ED116}" dt="2022-05-25T08:31:50.826" v="7659" actId="478"/>
          <ac:cxnSpMkLst>
            <pc:docMk/>
            <pc:sldMk cId="1960958627" sldId="892"/>
            <ac:cxnSpMk id="30" creationId="{11294E06-0884-166C-56CC-9AC80DAF9207}"/>
          </ac:cxnSpMkLst>
        </pc:cxnChg>
        <pc:cxnChg chg="del">
          <ac:chgData name="Nguyen Chi Son" userId="606856d02e9d83ac" providerId="LiveId" clId="{792C11D5-2750-4B23-9920-696B068ED116}" dt="2022-05-25T08:31:50.826" v="7659" actId="478"/>
          <ac:cxnSpMkLst>
            <pc:docMk/>
            <pc:sldMk cId="1960958627" sldId="892"/>
            <ac:cxnSpMk id="31" creationId="{A4271015-9604-3256-757F-477A9F3041D7}"/>
          </ac:cxnSpMkLst>
        </pc:cxnChg>
        <pc:cxnChg chg="del">
          <ac:chgData name="Nguyen Chi Son" userId="606856d02e9d83ac" providerId="LiveId" clId="{792C11D5-2750-4B23-9920-696B068ED116}" dt="2022-05-25T08:31:50.826" v="7659" actId="478"/>
          <ac:cxnSpMkLst>
            <pc:docMk/>
            <pc:sldMk cId="1960958627" sldId="892"/>
            <ac:cxnSpMk id="32" creationId="{4A77CDC0-B701-92BA-D37F-1EB5FA7C9538}"/>
          </ac:cxnSpMkLst>
        </pc:cxnChg>
        <pc:cxnChg chg="del">
          <ac:chgData name="Nguyen Chi Son" userId="606856d02e9d83ac" providerId="LiveId" clId="{792C11D5-2750-4B23-9920-696B068ED116}" dt="2022-05-25T08:31:53.058" v="7661" actId="478"/>
          <ac:cxnSpMkLst>
            <pc:docMk/>
            <pc:sldMk cId="1960958627" sldId="892"/>
            <ac:cxnSpMk id="34" creationId="{68E850D4-2E11-317B-57F9-4C861CB849AD}"/>
          </ac:cxnSpMkLst>
        </pc:cxnChg>
        <pc:cxnChg chg="del">
          <ac:chgData name="Nguyen Chi Son" userId="606856d02e9d83ac" providerId="LiveId" clId="{792C11D5-2750-4B23-9920-696B068ED116}" dt="2022-05-25T08:31:53.058" v="7661" actId="478"/>
          <ac:cxnSpMkLst>
            <pc:docMk/>
            <pc:sldMk cId="1960958627" sldId="892"/>
            <ac:cxnSpMk id="37" creationId="{687986D7-6254-7582-0E32-EF45C187506F}"/>
          </ac:cxnSpMkLst>
        </pc:cxnChg>
        <pc:cxnChg chg="add mod">
          <ac:chgData name="Nguyen Chi Son" userId="606856d02e9d83ac" providerId="LiveId" clId="{792C11D5-2750-4B23-9920-696B068ED116}" dt="2022-05-25T08:39:48.968" v="8190" actId="1035"/>
          <ac:cxnSpMkLst>
            <pc:docMk/>
            <pc:sldMk cId="1960958627" sldId="892"/>
            <ac:cxnSpMk id="40" creationId="{A33E1BB6-6A3F-96D1-3FE8-797EBE4E1BD4}"/>
          </ac:cxnSpMkLst>
        </pc:cxnChg>
        <pc:cxnChg chg="add mod">
          <ac:chgData name="Nguyen Chi Son" userId="606856d02e9d83ac" providerId="LiveId" clId="{792C11D5-2750-4B23-9920-696B068ED116}" dt="2022-05-25T08:39:48.968" v="8190" actId="1035"/>
          <ac:cxnSpMkLst>
            <pc:docMk/>
            <pc:sldMk cId="1960958627" sldId="892"/>
            <ac:cxnSpMk id="41" creationId="{E74E9B43-B4E2-7DEF-CCBA-5E138A730FCF}"/>
          </ac:cxnSpMkLst>
        </pc:cxnChg>
        <pc:cxnChg chg="add mod">
          <ac:chgData name="Nguyen Chi Son" userId="606856d02e9d83ac" providerId="LiveId" clId="{792C11D5-2750-4B23-9920-696B068ED116}" dt="2022-05-25T08:39:48.968" v="8190" actId="1035"/>
          <ac:cxnSpMkLst>
            <pc:docMk/>
            <pc:sldMk cId="1960958627" sldId="892"/>
            <ac:cxnSpMk id="46" creationId="{CE633C89-0BE2-4A2E-F374-5509F4808B31}"/>
          </ac:cxnSpMkLst>
        </pc:cxnChg>
        <pc:cxnChg chg="del">
          <ac:chgData name="Nguyen Chi Son" userId="606856d02e9d83ac" providerId="LiveId" clId="{792C11D5-2750-4B23-9920-696B068ED116}" dt="2022-05-25T08:31:53.058" v="7661" actId="478"/>
          <ac:cxnSpMkLst>
            <pc:docMk/>
            <pc:sldMk cId="1960958627" sldId="892"/>
            <ac:cxnSpMk id="49" creationId="{8DBC8FBA-1F1B-19F1-A24B-EB16A1D6DC7C}"/>
          </ac:cxnSpMkLst>
        </pc:cxnChg>
        <pc:cxnChg chg="add mod">
          <ac:chgData name="Nguyen Chi Son" userId="606856d02e9d83ac" providerId="LiveId" clId="{792C11D5-2750-4B23-9920-696B068ED116}" dt="2022-05-25T08:39:48.968" v="8190" actId="1035"/>
          <ac:cxnSpMkLst>
            <pc:docMk/>
            <pc:sldMk cId="1960958627" sldId="892"/>
            <ac:cxnSpMk id="50" creationId="{AE486E43-BD20-792C-4464-56253536F0B4}"/>
          </ac:cxnSpMkLst>
        </pc:cxnChg>
        <pc:cxnChg chg="add mod">
          <ac:chgData name="Nguyen Chi Son" userId="606856d02e9d83ac" providerId="LiveId" clId="{792C11D5-2750-4B23-9920-696B068ED116}" dt="2022-05-25T08:39:48.968" v="8190" actId="1035"/>
          <ac:cxnSpMkLst>
            <pc:docMk/>
            <pc:sldMk cId="1960958627" sldId="892"/>
            <ac:cxnSpMk id="52" creationId="{2459E280-4E06-521D-9476-D618250F645A}"/>
          </ac:cxnSpMkLst>
        </pc:cxnChg>
        <pc:cxnChg chg="add mod">
          <ac:chgData name="Nguyen Chi Son" userId="606856d02e9d83ac" providerId="LiveId" clId="{792C11D5-2750-4B23-9920-696B068ED116}" dt="2022-05-25T08:39:48.968" v="8190" actId="1035"/>
          <ac:cxnSpMkLst>
            <pc:docMk/>
            <pc:sldMk cId="1960958627" sldId="892"/>
            <ac:cxnSpMk id="54" creationId="{69F9E988-384E-2192-0D59-5689830B2364}"/>
          </ac:cxnSpMkLst>
        </pc:cxnChg>
        <pc:cxnChg chg="del">
          <ac:chgData name="Nguyen Chi Son" userId="606856d02e9d83ac" providerId="LiveId" clId="{792C11D5-2750-4B23-9920-696B068ED116}" dt="2022-05-25T08:31:53.058" v="7661" actId="478"/>
          <ac:cxnSpMkLst>
            <pc:docMk/>
            <pc:sldMk cId="1960958627" sldId="892"/>
            <ac:cxnSpMk id="62" creationId="{8CF87836-BD49-D14C-F84D-529FEADF7BEF}"/>
          </ac:cxnSpMkLst>
        </pc:cxnChg>
      </pc:sldChg>
      <pc:sldChg chg="addSp delSp modSp add mod ord delAnim modAnim">
        <pc:chgData name="Nguyen Chi Son" userId="606856d02e9d83ac" providerId="LiveId" clId="{792C11D5-2750-4B23-9920-696B068ED116}" dt="2022-05-25T08:49:57.702" v="8971" actId="20577"/>
        <pc:sldMkLst>
          <pc:docMk/>
          <pc:sldMk cId="3427705775" sldId="893"/>
        </pc:sldMkLst>
        <pc:spChg chg="mod">
          <ac:chgData name="Nguyen Chi Son" userId="606856d02e9d83ac" providerId="LiveId" clId="{792C11D5-2750-4B23-9920-696B068ED116}" dt="2022-05-25T08:49:57.702" v="8971" actId="20577"/>
          <ac:spMkLst>
            <pc:docMk/>
            <pc:sldMk cId="3427705775" sldId="893"/>
            <ac:spMk id="19" creationId="{9C339D16-68E4-43C4-A62E-D0146138D23B}"/>
          </ac:spMkLst>
        </pc:spChg>
        <pc:spChg chg="del">
          <ac:chgData name="Nguyen Chi Son" userId="606856d02e9d83ac" providerId="LiveId" clId="{792C11D5-2750-4B23-9920-696B068ED116}" dt="2022-05-25T08:41:46.260" v="8416" actId="478"/>
          <ac:spMkLst>
            <pc:docMk/>
            <pc:sldMk cId="3427705775" sldId="893"/>
            <ac:spMk id="20" creationId="{CE10C48B-DD3B-F42D-4D17-30876BB2C636}"/>
          </ac:spMkLst>
        </pc:spChg>
        <pc:spChg chg="del">
          <ac:chgData name="Nguyen Chi Son" userId="606856d02e9d83ac" providerId="LiveId" clId="{792C11D5-2750-4B23-9920-696B068ED116}" dt="2022-05-25T08:41:46.260" v="8416" actId="478"/>
          <ac:spMkLst>
            <pc:docMk/>
            <pc:sldMk cId="3427705775" sldId="893"/>
            <ac:spMk id="21" creationId="{09A56ADD-F181-F414-B6D2-57F43B4AD9CF}"/>
          </ac:spMkLst>
        </pc:spChg>
        <pc:spChg chg="del">
          <ac:chgData name="Nguyen Chi Son" userId="606856d02e9d83ac" providerId="LiveId" clId="{792C11D5-2750-4B23-9920-696B068ED116}" dt="2022-05-25T08:41:46.260" v="8416" actId="478"/>
          <ac:spMkLst>
            <pc:docMk/>
            <pc:sldMk cId="3427705775" sldId="893"/>
            <ac:spMk id="24" creationId="{8730772F-B50E-8A02-F3ED-000879F9434B}"/>
          </ac:spMkLst>
        </pc:spChg>
        <pc:spChg chg="del">
          <ac:chgData name="Nguyen Chi Son" userId="606856d02e9d83ac" providerId="LiveId" clId="{792C11D5-2750-4B23-9920-696B068ED116}" dt="2022-05-25T08:41:46.260" v="8416" actId="478"/>
          <ac:spMkLst>
            <pc:docMk/>
            <pc:sldMk cId="3427705775" sldId="893"/>
            <ac:spMk id="25" creationId="{F474139B-D30E-D7B2-4555-F4D8A87237D4}"/>
          </ac:spMkLst>
        </pc:spChg>
        <pc:spChg chg="add mod">
          <ac:chgData name="Nguyen Chi Son" userId="606856d02e9d83ac" providerId="LiveId" clId="{792C11D5-2750-4B23-9920-696B068ED116}" dt="2022-05-25T08:46:45.123" v="8910" actId="1035"/>
          <ac:spMkLst>
            <pc:docMk/>
            <pc:sldMk cId="3427705775" sldId="893"/>
            <ac:spMk id="38" creationId="{7AC60F1B-76D9-25F7-70E1-82A1F7B7F6B1}"/>
          </ac:spMkLst>
        </pc:spChg>
        <pc:spChg chg="add mod">
          <ac:chgData name="Nguyen Chi Son" userId="606856d02e9d83ac" providerId="LiveId" clId="{792C11D5-2750-4B23-9920-696B068ED116}" dt="2022-05-25T08:46:45.123" v="8910" actId="1035"/>
          <ac:spMkLst>
            <pc:docMk/>
            <pc:sldMk cId="3427705775" sldId="893"/>
            <ac:spMk id="39" creationId="{0EF46F33-DFAE-C016-1061-10E61B3F98A2}"/>
          </ac:spMkLst>
        </pc:spChg>
        <pc:spChg chg="add mod">
          <ac:chgData name="Nguyen Chi Son" userId="606856d02e9d83ac" providerId="LiveId" clId="{792C11D5-2750-4B23-9920-696B068ED116}" dt="2022-05-25T08:47:07.077" v="8944" actId="20577"/>
          <ac:spMkLst>
            <pc:docMk/>
            <pc:sldMk cId="3427705775" sldId="893"/>
            <ac:spMk id="40" creationId="{137BEFC3-449D-80E3-ACF8-2AD4052BB7EC}"/>
          </ac:spMkLst>
        </pc:spChg>
        <pc:spChg chg="add mod">
          <ac:chgData name="Nguyen Chi Son" userId="606856d02e9d83ac" providerId="LiveId" clId="{792C11D5-2750-4B23-9920-696B068ED116}" dt="2022-05-25T08:46:45.123" v="8910" actId="1035"/>
          <ac:spMkLst>
            <pc:docMk/>
            <pc:sldMk cId="3427705775" sldId="893"/>
            <ac:spMk id="41" creationId="{7864308A-95FB-62FE-EFE7-1A12F04868A8}"/>
          </ac:spMkLst>
        </pc:spChg>
        <pc:spChg chg="del">
          <ac:chgData name="Nguyen Chi Son" userId="606856d02e9d83ac" providerId="LiveId" clId="{792C11D5-2750-4B23-9920-696B068ED116}" dt="2022-05-25T08:41:44.320" v="8415" actId="478"/>
          <ac:spMkLst>
            <pc:docMk/>
            <pc:sldMk cId="3427705775" sldId="893"/>
            <ac:spMk id="44" creationId="{BF3D2036-2A8E-5EAD-E085-219DA2D1C7E5}"/>
          </ac:spMkLst>
        </pc:spChg>
        <pc:spChg chg="del">
          <ac:chgData name="Nguyen Chi Son" userId="606856d02e9d83ac" providerId="LiveId" clId="{792C11D5-2750-4B23-9920-696B068ED116}" dt="2022-05-25T08:41:44.320" v="8415" actId="478"/>
          <ac:spMkLst>
            <pc:docMk/>
            <pc:sldMk cId="3427705775" sldId="893"/>
            <ac:spMk id="45" creationId="{50D09B75-7E36-E168-0199-EE2C694E9C0A}"/>
          </ac:spMkLst>
        </pc:spChg>
        <pc:spChg chg="del">
          <ac:chgData name="Nguyen Chi Son" userId="606856d02e9d83ac" providerId="LiveId" clId="{792C11D5-2750-4B23-9920-696B068ED116}" dt="2022-05-25T08:41:44.320" v="8415" actId="478"/>
          <ac:spMkLst>
            <pc:docMk/>
            <pc:sldMk cId="3427705775" sldId="893"/>
            <ac:spMk id="47" creationId="{5BB72B79-E8B8-7EDD-FF83-F91999E03524}"/>
          </ac:spMkLst>
        </pc:spChg>
        <pc:spChg chg="del">
          <ac:chgData name="Nguyen Chi Son" userId="606856d02e9d83ac" providerId="LiveId" clId="{792C11D5-2750-4B23-9920-696B068ED116}" dt="2022-05-25T08:41:44.320" v="8415" actId="478"/>
          <ac:spMkLst>
            <pc:docMk/>
            <pc:sldMk cId="3427705775" sldId="893"/>
            <ac:spMk id="48" creationId="{4FE5EAA8-423D-C036-E655-8524A5DADCE3}"/>
          </ac:spMkLst>
        </pc:spChg>
        <pc:spChg chg="del">
          <ac:chgData name="Nguyen Chi Son" userId="606856d02e9d83ac" providerId="LiveId" clId="{792C11D5-2750-4B23-9920-696B068ED116}" dt="2022-05-25T08:41:44.320" v="8415" actId="478"/>
          <ac:spMkLst>
            <pc:docMk/>
            <pc:sldMk cId="3427705775" sldId="893"/>
            <ac:spMk id="53" creationId="{86C2E2EA-DBC2-C5D3-481A-EAA26463488E}"/>
          </ac:spMkLst>
        </pc:spChg>
        <pc:graphicFrameChg chg="del">
          <ac:chgData name="Nguyen Chi Son" userId="606856d02e9d83ac" providerId="LiveId" clId="{792C11D5-2750-4B23-9920-696B068ED116}" dt="2022-05-25T08:41:46.260" v="8416" actId="478"/>
          <ac:graphicFrameMkLst>
            <pc:docMk/>
            <pc:sldMk cId="3427705775" sldId="893"/>
            <ac:graphicFrameMk id="26" creationId="{337A5948-71FF-8780-069E-0E88337AEEC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7" creationId="{9619F209-552C-59EF-A7E4-A2774C9ABF43}"/>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8" creationId="{E2A4CDD9-6EC1-9E06-A468-25D76759FB59}"/>
          </ac:graphicFrameMkLst>
        </pc:graphicFrameChg>
        <pc:graphicFrameChg chg="del">
          <ac:chgData name="Nguyen Chi Son" userId="606856d02e9d83ac" providerId="LiveId" clId="{792C11D5-2750-4B23-9920-696B068ED116}" dt="2022-05-25T08:41:46.260" v="8416" actId="478"/>
          <ac:graphicFrameMkLst>
            <pc:docMk/>
            <pc:sldMk cId="3427705775" sldId="893"/>
            <ac:graphicFrameMk id="29" creationId="{E98BA1B6-47DB-7968-BEED-954285AA6F05}"/>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5" creationId="{613BAA41-415D-C3A2-D7AC-323EEEB4F13A}"/>
          </ac:graphicFrameMkLst>
        </pc:graphicFrameChg>
        <pc:graphicFrameChg chg="del">
          <ac:chgData name="Nguyen Chi Son" userId="606856d02e9d83ac" providerId="LiveId" clId="{792C11D5-2750-4B23-9920-696B068ED116}" dt="2022-05-25T08:41:44.320" v="8415" actId="478"/>
          <ac:graphicFrameMkLst>
            <pc:docMk/>
            <pc:sldMk cId="3427705775" sldId="893"/>
            <ac:graphicFrameMk id="36" creationId="{2F127881-198B-22E5-E44E-CD64A32E93C7}"/>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42" creationId="{793EDA37-74B6-DE6D-DFFE-011211D5C0B6}"/>
          </ac:graphicFrameMkLst>
        </pc:graphicFrameChg>
        <pc:graphicFrameChg chg="add mod">
          <ac:chgData name="Nguyen Chi Son" userId="606856d02e9d83ac" providerId="LiveId" clId="{792C11D5-2750-4B23-9920-696B068ED116}" dt="2022-05-25T08:49:31.351" v="8952" actId="1076"/>
          <ac:graphicFrameMkLst>
            <pc:docMk/>
            <pc:sldMk cId="3427705775" sldId="893"/>
            <ac:graphicFrameMk id="46" creationId="{2592ADDB-C88E-68D5-3485-EC15F9CDA01D}"/>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0" creationId="{8C31263D-35EC-683D-8B5C-08E8B114779B}"/>
          </ac:graphicFrameMkLst>
        </pc:graphicFrameChg>
        <pc:graphicFrameChg chg="add del mod">
          <ac:chgData name="Nguyen Chi Son" userId="606856d02e9d83ac" providerId="LiveId" clId="{792C11D5-2750-4B23-9920-696B068ED116}" dt="2022-05-25T08:46:53.126" v="8911" actId="478"/>
          <ac:graphicFrameMkLst>
            <pc:docMk/>
            <pc:sldMk cId="3427705775" sldId="893"/>
            <ac:graphicFrameMk id="51" creationId="{60DE373A-3941-C279-C466-3797B06B888D}"/>
          </ac:graphicFrameMkLst>
        </pc:graphicFrameChg>
        <pc:picChg chg="add mod">
          <ac:chgData name="Nguyen Chi Son" userId="606856d02e9d83ac" providerId="LiveId" clId="{792C11D5-2750-4B23-9920-696B068ED116}" dt="2022-05-25T08:43:22.240" v="8876" actId="1076"/>
          <ac:picMkLst>
            <pc:docMk/>
            <pc:sldMk cId="3427705775" sldId="893"/>
            <ac:picMk id="33" creationId="{40AB3395-3E5B-B27C-1B0C-75FC92C2758B}"/>
          </ac:picMkLst>
        </pc:picChg>
        <pc:picChg chg="del">
          <ac:chgData name="Nguyen Chi Son" userId="606856d02e9d83ac" providerId="LiveId" clId="{792C11D5-2750-4B23-9920-696B068ED116}" dt="2022-05-25T08:41:44.320" v="8415" actId="478"/>
          <ac:picMkLst>
            <pc:docMk/>
            <pc:sldMk cId="3427705775" sldId="893"/>
            <ac:picMk id="43" creationId="{2CE7806F-D5B6-0F6A-E793-B0AB39423681}"/>
          </ac:picMkLst>
        </pc:picChg>
        <pc:cxnChg chg="del">
          <ac:chgData name="Nguyen Chi Son" userId="606856d02e9d83ac" providerId="LiveId" clId="{792C11D5-2750-4B23-9920-696B068ED116}" dt="2022-05-25T08:41:44.320" v="8415" actId="478"/>
          <ac:cxnSpMkLst>
            <pc:docMk/>
            <pc:sldMk cId="3427705775" sldId="893"/>
            <ac:cxnSpMk id="8" creationId="{EBFD1242-6F93-305E-DA12-993262491EDB}"/>
          </ac:cxnSpMkLst>
        </pc:cxnChg>
        <pc:cxnChg chg="del">
          <ac:chgData name="Nguyen Chi Son" userId="606856d02e9d83ac" providerId="LiveId" clId="{792C11D5-2750-4B23-9920-696B068ED116}" dt="2022-05-25T08:41:46.260" v="8416" actId="478"/>
          <ac:cxnSpMkLst>
            <pc:docMk/>
            <pc:sldMk cId="3427705775" sldId="893"/>
            <ac:cxnSpMk id="30" creationId="{11294E06-0884-166C-56CC-9AC80DAF9207}"/>
          </ac:cxnSpMkLst>
        </pc:cxnChg>
        <pc:cxnChg chg="del">
          <ac:chgData name="Nguyen Chi Son" userId="606856d02e9d83ac" providerId="LiveId" clId="{792C11D5-2750-4B23-9920-696B068ED116}" dt="2022-05-25T08:41:46.260" v="8416" actId="478"/>
          <ac:cxnSpMkLst>
            <pc:docMk/>
            <pc:sldMk cId="3427705775" sldId="893"/>
            <ac:cxnSpMk id="31" creationId="{A4271015-9604-3256-757F-477A9F3041D7}"/>
          </ac:cxnSpMkLst>
        </pc:cxnChg>
        <pc:cxnChg chg="del">
          <ac:chgData name="Nguyen Chi Son" userId="606856d02e9d83ac" providerId="LiveId" clId="{792C11D5-2750-4B23-9920-696B068ED116}" dt="2022-05-25T08:41:46.260" v="8416" actId="478"/>
          <ac:cxnSpMkLst>
            <pc:docMk/>
            <pc:sldMk cId="3427705775" sldId="893"/>
            <ac:cxnSpMk id="32" creationId="{4A77CDC0-B701-92BA-D37F-1EB5FA7C9538}"/>
          </ac:cxnSpMkLst>
        </pc:cxnChg>
        <pc:cxnChg chg="del">
          <ac:chgData name="Nguyen Chi Son" userId="606856d02e9d83ac" providerId="LiveId" clId="{792C11D5-2750-4B23-9920-696B068ED116}" dt="2022-05-25T08:41:44.320" v="8415" actId="478"/>
          <ac:cxnSpMkLst>
            <pc:docMk/>
            <pc:sldMk cId="3427705775" sldId="893"/>
            <ac:cxnSpMk id="34" creationId="{68E850D4-2E11-317B-57F9-4C861CB849AD}"/>
          </ac:cxnSpMkLst>
        </pc:cxnChg>
        <pc:cxnChg chg="del">
          <ac:chgData name="Nguyen Chi Son" userId="606856d02e9d83ac" providerId="LiveId" clId="{792C11D5-2750-4B23-9920-696B068ED116}" dt="2022-05-25T08:41:44.320" v="8415" actId="478"/>
          <ac:cxnSpMkLst>
            <pc:docMk/>
            <pc:sldMk cId="3427705775" sldId="893"/>
            <ac:cxnSpMk id="37" creationId="{687986D7-6254-7582-0E32-EF45C187506F}"/>
          </ac:cxnSpMkLst>
        </pc:cxnChg>
        <pc:cxnChg chg="del">
          <ac:chgData name="Nguyen Chi Son" userId="606856d02e9d83ac" providerId="LiveId" clId="{792C11D5-2750-4B23-9920-696B068ED116}" dt="2022-05-25T08:41:44.320" v="8415" actId="478"/>
          <ac:cxnSpMkLst>
            <pc:docMk/>
            <pc:sldMk cId="3427705775" sldId="893"/>
            <ac:cxnSpMk id="49" creationId="{8DBC8FBA-1F1B-19F1-A24B-EB16A1D6DC7C}"/>
          </ac:cxnSpMkLst>
        </pc:cxnChg>
        <pc:cxnChg chg="add del mod">
          <ac:chgData name="Nguyen Chi Son" userId="606856d02e9d83ac" providerId="LiveId" clId="{792C11D5-2750-4B23-9920-696B068ED116}" dt="2022-05-25T08:46:53.126" v="8911" actId="478"/>
          <ac:cxnSpMkLst>
            <pc:docMk/>
            <pc:sldMk cId="3427705775" sldId="893"/>
            <ac:cxnSpMk id="52" creationId="{17053C52-11A2-FA6A-A604-44B213BD1DC5}"/>
          </ac:cxnSpMkLst>
        </pc:cxnChg>
        <pc:cxnChg chg="add del mod">
          <ac:chgData name="Nguyen Chi Son" userId="606856d02e9d83ac" providerId="LiveId" clId="{792C11D5-2750-4B23-9920-696B068ED116}" dt="2022-05-25T08:46:53.126" v="8911" actId="478"/>
          <ac:cxnSpMkLst>
            <pc:docMk/>
            <pc:sldMk cId="3427705775" sldId="893"/>
            <ac:cxnSpMk id="54" creationId="{B31B0F8C-115C-4425-DF60-0D8936869046}"/>
          </ac:cxnSpMkLst>
        </pc:cxnChg>
        <pc:cxnChg chg="add del mod">
          <ac:chgData name="Nguyen Chi Son" userId="606856d02e9d83ac" providerId="LiveId" clId="{792C11D5-2750-4B23-9920-696B068ED116}" dt="2022-05-25T08:46:53.126" v="8911" actId="478"/>
          <ac:cxnSpMkLst>
            <pc:docMk/>
            <pc:sldMk cId="3427705775" sldId="893"/>
            <ac:cxnSpMk id="55" creationId="{65D642E7-8C4D-7023-DF2E-5C9612097AEC}"/>
          </ac:cxnSpMkLst>
        </pc:cxnChg>
        <pc:cxnChg chg="del">
          <ac:chgData name="Nguyen Chi Son" userId="606856d02e9d83ac" providerId="LiveId" clId="{792C11D5-2750-4B23-9920-696B068ED116}" dt="2022-05-25T08:41:44.320" v="8415" actId="478"/>
          <ac:cxnSpMkLst>
            <pc:docMk/>
            <pc:sldMk cId="3427705775" sldId="893"/>
            <ac:cxnSpMk id="62" creationId="{8CF87836-BD49-D14C-F84D-529FEADF7BEF}"/>
          </ac:cxnSpMkLst>
        </pc:cxnChg>
      </pc:sldChg>
    </pc:docChg>
  </pc:docChgLst>
  <pc:docChgLst>
    <pc:chgData name="Nguyen Chi Son" userId="606856d02e9d83ac" providerId="LiveId" clId="{D19BCE6B-8684-4041-8768-2894E852AB41}"/>
    <pc:docChg chg="undo custSel addSld delSld modSld">
      <pc:chgData name="Nguyen Chi Son" userId="606856d02e9d83ac" providerId="LiveId" clId="{D19BCE6B-8684-4041-8768-2894E852AB41}" dt="2021-09-02T16:31:25.540" v="5025"/>
      <pc:docMkLst>
        <pc:docMk/>
      </pc:docMkLst>
      <pc:sldChg chg="modSp mod">
        <pc:chgData name="Nguyen Chi Son" userId="606856d02e9d83ac" providerId="LiveId" clId="{D19BCE6B-8684-4041-8768-2894E852AB41}" dt="2021-09-02T15:11:01.381" v="86" actId="20577"/>
        <pc:sldMkLst>
          <pc:docMk/>
          <pc:sldMk cId="2922349590" sldId="256"/>
        </pc:sldMkLst>
        <pc:spChg chg="mod">
          <ac:chgData name="Nguyen Chi Son" userId="606856d02e9d83ac" providerId="LiveId" clId="{D19BCE6B-8684-4041-8768-2894E852AB41}" dt="2021-09-02T15:11:01.381" v="86" actId="20577"/>
          <ac:spMkLst>
            <pc:docMk/>
            <pc:sldMk cId="2922349590" sldId="256"/>
            <ac:spMk id="136" creationId="{C574B640-0199-463F-87CA-8E3956B46E10}"/>
          </ac:spMkLst>
        </pc:spChg>
      </pc:sldChg>
      <pc:sldChg chg="modSp mod">
        <pc:chgData name="Nguyen Chi Son" userId="606856d02e9d83ac" providerId="LiveId" clId="{D19BCE6B-8684-4041-8768-2894E852AB41}" dt="2021-09-02T15:28:53.443" v="126" actId="20577"/>
        <pc:sldMkLst>
          <pc:docMk/>
          <pc:sldMk cId="2812505328" sldId="362"/>
        </pc:sldMkLst>
        <pc:spChg chg="mod">
          <ac:chgData name="Nguyen Chi Son" userId="606856d02e9d83ac" providerId="LiveId" clId="{D19BCE6B-8684-4041-8768-2894E852AB41}" dt="2021-09-02T15:28:53.443" v="126" actId="20577"/>
          <ac:spMkLst>
            <pc:docMk/>
            <pc:sldMk cId="2812505328" sldId="362"/>
            <ac:spMk id="2" creationId="{DAF08EC2-5D0D-48D9-855C-A59C0E5ED55B}"/>
          </ac:spMkLst>
        </pc:spChg>
      </pc:sldChg>
      <pc:sldChg chg="modSp mod">
        <pc:chgData name="Nguyen Chi Son" userId="606856d02e9d83ac" providerId="LiveId" clId="{D19BCE6B-8684-4041-8768-2894E852AB41}" dt="2021-09-02T15:45:23.600" v="868" actId="20577"/>
        <pc:sldMkLst>
          <pc:docMk/>
          <pc:sldMk cId="3904192345" sldId="502"/>
        </pc:sldMkLst>
        <pc:spChg chg="mod">
          <ac:chgData name="Nguyen Chi Son" userId="606856d02e9d83ac" providerId="LiveId" clId="{D19BCE6B-8684-4041-8768-2894E852AB41}" dt="2021-09-02T15:45:23.600" v="868" actId="20577"/>
          <ac:spMkLst>
            <pc:docMk/>
            <pc:sldMk cId="3904192345" sldId="502"/>
            <ac:spMk id="2" creationId="{DAF08EC2-5D0D-48D9-855C-A59C0E5ED55B}"/>
          </ac:spMkLst>
        </pc:spChg>
      </pc:sldChg>
      <pc:sldChg chg="addSp delSp modSp mod">
        <pc:chgData name="Nguyen Chi Son" userId="606856d02e9d83ac" providerId="LiveId" clId="{D19BCE6B-8684-4041-8768-2894E852AB41}" dt="2021-09-02T15:44:44.355" v="797" actId="554"/>
        <pc:sldMkLst>
          <pc:docMk/>
          <pc:sldMk cId="3298182474" sldId="547"/>
        </pc:sldMkLst>
        <pc:spChg chg="mod">
          <ac:chgData name="Nguyen Chi Son" userId="606856d02e9d83ac" providerId="LiveId" clId="{D19BCE6B-8684-4041-8768-2894E852AB41}" dt="2021-09-02T15:29:30.039" v="353" actId="20577"/>
          <ac:spMkLst>
            <pc:docMk/>
            <pc:sldMk cId="3298182474" sldId="547"/>
            <ac:spMk id="2" creationId="{BA8A6260-CA4B-46A9-A06E-C71EE59E6992}"/>
          </ac:spMkLst>
        </pc:spChg>
        <pc:spChg chg="add mod">
          <ac:chgData name="Nguyen Chi Son" userId="606856d02e9d83ac" providerId="LiveId" clId="{D19BCE6B-8684-4041-8768-2894E852AB41}" dt="2021-09-02T15:44:44.355" v="797" actId="554"/>
          <ac:spMkLst>
            <pc:docMk/>
            <pc:sldMk cId="3298182474" sldId="547"/>
            <ac:spMk id="8" creationId="{B5ECF9DA-747A-416C-815D-4FC1A623870D}"/>
          </ac:spMkLst>
        </pc:spChg>
        <pc:spChg chg="add mod">
          <ac:chgData name="Nguyen Chi Son" userId="606856d02e9d83ac" providerId="LiveId" clId="{D19BCE6B-8684-4041-8768-2894E852AB41}" dt="2021-09-02T15:44:44.355" v="797" actId="554"/>
          <ac:spMkLst>
            <pc:docMk/>
            <pc:sldMk cId="3298182474" sldId="547"/>
            <ac:spMk id="9" creationId="{E3CE5C03-A4E7-4DD1-A273-EB4DEB634293}"/>
          </ac:spMkLst>
        </pc:spChg>
        <pc:spChg chg="add mod">
          <ac:chgData name="Nguyen Chi Son" userId="606856d02e9d83ac" providerId="LiveId" clId="{D19BCE6B-8684-4041-8768-2894E852AB41}" dt="2021-09-02T15:44:44.355" v="797" actId="554"/>
          <ac:spMkLst>
            <pc:docMk/>
            <pc:sldMk cId="3298182474" sldId="547"/>
            <ac:spMk id="10" creationId="{47EC0BF2-5934-474A-94EE-88AC9B35ECF1}"/>
          </ac:spMkLst>
        </pc:spChg>
        <pc:picChg chg="del">
          <ac:chgData name="Nguyen Chi Son" userId="606856d02e9d83ac" providerId="LiveId" clId="{D19BCE6B-8684-4041-8768-2894E852AB41}" dt="2021-09-02T15:29:31.636" v="354" actId="478"/>
          <ac:picMkLst>
            <pc:docMk/>
            <pc:sldMk cId="3298182474" sldId="547"/>
            <ac:picMk id="4" creationId="{888C3101-599A-43C4-BE73-EE570CB96363}"/>
          </ac:picMkLst>
        </pc:picChg>
        <pc:picChg chg="add mod modCrop">
          <ac:chgData name="Nguyen Chi Son" userId="606856d02e9d83ac" providerId="LiveId" clId="{D19BCE6B-8684-4041-8768-2894E852AB41}" dt="2021-09-02T15:42:28.883" v="392" actId="408"/>
          <ac:picMkLst>
            <pc:docMk/>
            <pc:sldMk cId="3298182474" sldId="547"/>
            <ac:picMk id="5" creationId="{97D0A7CE-A051-476F-8CFA-5854A1EE74A0}"/>
          </ac:picMkLst>
        </pc:picChg>
        <pc:picChg chg="add mod">
          <ac:chgData name="Nguyen Chi Son" userId="606856d02e9d83ac" providerId="LiveId" clId="{D19BCE6B-8684-4041-8768-2894E852AB41}" dt="2021-09-02T15:42:28.883" v="392" actId="408"/>
          <ac:picMkLst>
            <pc:docMk/>
            <pc:sldMk cId="3298182474" sldId="547"/>
            <ac:picMk id="1026" creationId="{22B2CB73-A7BF-4593-9C9F-98AE376E84DC}"/>
          </ac:picMkLst>
        </pc:picChg>
        <pc:picChg chg="add mod">
          <ac:chgData name="Nguyen Chi Son" userId="606856d02e9d83ac" providerId="LiveId" clId="{D19BCE6B-8684-4041-8768-2894E852AB41}" dt="2021-09-02T15:42:28.883" v="392" actId="408"/>
          <ac:picMkLst>
            <pc:docMk/>
            <pc:sldMk cId="3298182474" sldId="547"/>
            <ac:picMk id="1028" creationId="{E6898385-9910-4C76-9D15-5922A0F37FDD}"/>
          </ac:picMkLst>
        </pc:picChg>
      </pc:sldChg>
      <pc:sldChg chg="addSp delSp modSp mod">
        <pc:chgData name="Nguyen Chi Son" userId="606856d02e9d83ac" providerId="LiveId" clId="{D19BCE6B-8684-4041-8768-2894E852AB41}" dt="2021-09-02T16:06:36.632" v="1640" actId="1076"/>
        <pc:sldMkLst>
          <pc:docMk/>
          <pc:sldMk cId="2951639226" sldId="592"/>
        </pc:sldMkLst>
        <pc:spChg chg="del">
          <ac:chgData name="Nguyen Chi Son" userId="606856d02e9d83ac" providerId="LiveId" clId="{D19BCE6B-8684-4041-8768-2894E852AB41}" dt="2021-09-02T15:51:33.197" v="975" actId="478"/>
          <ac:spMkLst>
            <pc:docMk/>
            <pc:sldMk cId="2951639226" sldId="592"/>
            <ac:spMk id="6" creationId="{8D6FE5CB-38A3-4192-BA67-2F814BE96A09}"/>
          </ac:spMkLst>
        </pc:spChg>
        <pc:spChg chg="mod">
          <ac:chgData name="Nguyen Chi Son" userId="606856d02e9d83ac" providerId="LiveId" clId="{D19BCE6B-8684-4041-8768-2894E852AB41}" dt="2021-09-02T15:51:30.003" v="974" actId="20577"/>
          <ac:spMkLst>
            <pc:docMk/>
            <pc:sldMk cId="2951639226" sldId="592"/>
            <ac:spMk id="9" creationId="{9F4BC261-4781-4DFE-BA2B-77EE6F751C48}"/>
          </ac:spMkLst>
        </pc:spChg>
        <pc:spChg chg="add mod">
          <ac:chgData name="Nguyen Chi Son" userId="606856d02e9d83ac" providerId="LiveId" clId="{D19BCE6B-8684-4041-8768-2894E852AB41}" dt="2021-09-02T16:06:36.632" v="1640" actId="1076"/>
          <ac:spMkLst>
            <pc:docMk/>
            <pc:sldMk cId="2951639226" sldId="592"/>
            <ac:spMk id="18" creationId="{F7FD1FDB-7305-4182-AED5-6C5292AFF68F}"/>
          </ac:spMkLst>
        </pc:spChg>
        <pc:spChg chg="add mod">
          <ac:chgData name="Nguyen Chi Son" userId="606856d02e9d83ac" providerId="LiveId" clId="{D19BCE6B-8684-4041-8768-2894E852AB41}" dt="2021-09-02T16:06:29.807" v="1638" actId="1076"/>
          <ac:spMkLst>
            <pc:docMk/>
            <pc:sldMk cId="2951639226" sldId="592"/>
            <ac:spMk id="19" creationId="{FB647DC3-9571-464C-9754-D985C784AE47}"/>
          </ac:spMkLst>
        </pc:spChg>
        <pc:spChg chg="del">
          <ac:chgData name="Nguyen Chi Son" userId="606856d02e9d83ac" providerId="LiveId" clId="{D19BCE6B-8684-4041-8768-2894E852AB41}" dt="2021-09-02T15:51:33.197" v="975" actId="478"/>
          <ac:spMkLst>
            <pc:docMk/>
            <pc:sldMk cId="2951639226" sldId="592"/>
            <ac:spMk id="24" creationId="{4A948F33-FF49-4DF5-9262-65FA8E715A7D}"/>
          </ac:spMkLst>
        </pc:spChg>
        <pc:spChg chg="del">
          <ac:chgData name="Nguyen Chi Son" userId="606856d02e9d83ac" providerId="LiveId" clId="{D19BCE6B-8684-4041-8768-2894E852AB41}" dt="2021-09-02T15:51:33.197" v="975" actId="478"/>
          <ac:spMkLst>
            <pc:docMk/>
            <pc:sldMk cId="2951639226" sldId="592"/>
            <ac:spMk id="25" creationId="{555E8CB5-CE9F-4BFE-AD4E-ECA8CCF0BBCC}"/>
          </ac:spMkLst>
        </pc:spChg>
        <pc:spChg chg="del">
          <ac:chgData name="Nguyen Chi Son" userId="606856d02e9d83ac" providerId="LiveId" clId="{D19BCE6B-8684-4041-8768-2894E852AB41}" dt="2021-09-02T15:51:33.197" v="975" actId="478"/>
          <ac:spMkLst>
            <pc:docMk/>
            <pc:sldMk cId="2951639226" sldId="592"/>
            <ac:spMk id="26" creationId="{7644B3CE-D22A-489D-8198-C3C2141E95F6}"/>
          </ac:spMkLst>
        </pc:spChg>
        <pc:spChg chg="del">
          <ac:chgData name="Nguyen Chi Son" userId="606856d02e9d83ac" providerId="LiveId" clId="{D19BCE6B-8684-4041-8768-2894E852AB41}" dt="2021-09-02T15:51:33.197" v="975" actId="478"/>
          <ac:spMkLst>
            <pc:docMk/>
            <pc:sldMk cId="2951639226" sldId="592"/>
            <ac:spMk id="33" creationId="{37E638B8-C3E9-43AA-898A-CC66425AD216}"/>
          </ac:spMkLst>
        </pc:spChg>
        <pc:spChg chg="del">
          <ac:chgData name="Nguyen Chi Son" userId="606856d02e9d83ac" providerId="LiveId" clId="{D19BCE6B-8684-4041-8768-2894E852AB41}" dt="2021-09-02T15:51:33.197" v="975" actId="478"/>
          <ac:spMkLst>
            <pc:docMk/>
            <pc:sldMk cId="2951639226" sldId="592"/>
            <ac:spMk id="34" creationId="{41D2D6B1-2031-4F6E-A756-166A493115A1}"/>
          </ac:spMkLst>
        </pc:spChg>
        <pc:picChg chg="add mod modCrop">
          <ac:chgData name="Nguyen Chi Son" userId="606856d02e9d83ac" providerId="LiveId" clId="{D19BCE6B-8684-4041-8768-2894E852AB41}" dt="2021-09-02T16:04:12.305" v="1234" actId="1076"/>
          <ac:picMkLst>
            <pc:docMk/>
            <pc:sldMk cId="2951639226" sldId="592"/>
            <ac:picMk id="3" creationId="{320CE52F-717F-4257-B2CC-D1A833C805C5}"/>
          </ac:picMkLst>
        </pc:picChg>
        <pc:picChg chg="del">
          <ac:chgData name="Nguyen Chi Son" userId="606856d02e9d83ac" providerId="LiveId" clId="{D19BCE6B-8684-4041-8768-2894E852AB41}" dt="2021-09-02T15:45:27.907" v="869" actId="478"/>
          <ac:picMkLst>
            <pc:docMk/>
            <pc:sldMk cId="2951639226" sldId="592"/>
            <ac:picMk id="4" creationId="{7162C1D9-552D-48F2-BA5B-294CA5A02E0F}"/>
          </ac:picMkLst>
        </pc:picChg>
        <pc:picChg chg="del">
          <ac:chgData name="Nguyen Chi Son" userId="606856d02e9d83ac" providerId="LiveId" clId="{D19BCE6B-8684-4041-8768-2894E852AB41}" dt="2021-09-02T15:45:28.438" v="870" actId="478"/>
          <ac:picMkLst>
            <pc:docMk/>
            <pc:sldMk cId="2951639226" sldId="592"/>
            <ac:picMk id="17" creationId="{B1EB683D-80A5-466B-AF56-2E3EBC15D8A1}"/>
          </ac:picMkLst>
        </pc:picChg>
        <pc:picChg chg="del">
          <ac:chgData name="Nguyen Chi Son" userId="606856d02e9d83ac" providerId="LiveId" clId="{D19BCE6B-8684-4041-8768-2894E852AB41}" dt="2021-09-02T15:45:28.969" v="871" actId="478"/>
          <ac:picMkLst>
            <pc:docMk/>
            <pc:sldMk cId="2951639226" sldId="592"/>
            <ac:picMk id="23" creationId="{FC8FB38F-983C-4801-B4C2-E17C3FF0A954}"/>
          </ac:picMkLst>
        </pc:picChg>
        <pc:picChg chg="add mod">
          <ac:chgData name="Nguyen Chi Son" userId="606856d02e9d83ac" providerId="LiveId" clId="{D19BCE6B-8684-4041-8768-2894E852AB41}" dt="2021-09-02T16:04:09.336" v="1232" actId="1076"/>
          <ac:picMkLst>
            <pc:docMk/>
            <pc:sldMk cId="2951639226" sldId="592"/>
            <ac:picMk id="2050" creationId="{AEB51E62-5E3C-43C8-A947-D194A8AF5605}"/>
          </ac:picMkLst>
        </pc:picChg>
        <pc:picChg chg="add mod">
          <ac:chgData name="Nguyen Chi Son" userId="606856d02e9d83ac" providerId="LiveId" clId="{D19BCE6B-8684-4041-8768-2894E852AB41}" dt="2021-09-02T16:04:10.856" v="1233" actId="1076"/>
          <ac:picMkLst>
            <pc:docMk/>
            <pc:sldMk cId="2951639226" sldId="592"/>
            <ac:picMk id="2052" creationId="{C299A913-80DF-4993-A84A-76BB977417DE}"/>
          </ac:picMkLst>
        </pc:picChg>
        <pc:cxnChg chg="del">
          <ac:chgData name="Nguyen Chi Son" userId="606856d02e9d83ac" providerId="LiveId" clId="{D19BCE6B-8684-4041-8768-2894E852AB41}" dt="2021-09-02T15:51:33.197" v="975" actId="478"/>
          <ac:cxnSpMkLst>
            <pc:docMk/>
            <pc:sldMk cId="2951639226" sldId="592"/>
            <ac:cxnSpMk id="8" creationId="{98F3AF01-7EA2-49D0-85DD-D66A8AE665D1}"/>
          </ac:cxnSpMkLst>
        </pc:cxnChg>
        <pc:cxnChg chg="del">
          <ac:chgData name="Nguyen Chi Son" userId="606856d02e9d83ac" providerId="LiveId" clId="{D19BCE6B-8684-4041-8768-2894E852AB41}" dt="2021-09-02T15:51:33.197" v="975" actId="478"/>
          <ac:cxnSpMkLst>
            <pc:docMk/>
            <pc:sldMk cId="2951639226" sldId="592"/>
            <ac:cxnSpMk id="31" creationId="{F84D07EF-C876-4F4F-8954-A0056097E8E6}"/>
          </ac:cxnSpMkLst>
        </pc:cxnChg>
      </pc:sldChg>
      <pc:sldChg chg="modSp mod">
        <pc:chgData name="Nguyen Chi Son" userId="606856d02e9d83ac" providerId="LiveId" clId="{D19BCE6B-8684-4041-8768-2894E852AB41}" dt="2021-09-02T16:30:13.503" v="4978" actId="1035"/>
        <pc:sldMkLst>
          <pc:docMk/>
          <pc:sldMk cId="1953741841" sldId="596"/>
        </pc:sldMkLst>
        <pc:spChg chg="mod">
          <ac:chgData name="Nguyen Chi Son" userId="606856d02e9d83ac" providerId="LiveId" clId="{D19BCE6B-8684-4041-8768-2894E852AB41}" dt="2021-09-02T16:07:52.122" v="2064" actId="20577"/>
          <ac:spMkLst>
            <pc:docMk/>
            <pc:sldMk cId="1953741841" sldId="596"/>
            <ac:spMk id="2" creationId="{BA8A6260-CA4B-46A9-A06E-C71EE59E6992}"/>
          </ac:spMkLst>
        </pc:spChg>
        <pc:spChg chg="mod">
          <ac:chgData name="Nguyen Chi Son" userId="606856d02e9d83ac" providerId="LiveId" clId="{D19BCE6B-8684-4041-8768-2894E852AB41}" dt="2021-09-02T16:30:13.503" v="4978" actId="1035"/>
          <ac:spMkLst>
            <pc:docMk/>
            <pc:sldMk cId="1953741841" sldId="596"/>
            <ac:spMk id="4" creationId="{0D159DDA-BA49-4E92-817D-8988A85A5610}"/>
          </ac:spMkLst>
        </pc:spChg>
        <pc:spChg chg="mod">
          <ac:chgData name="Nguyen Chi Son" userId="606856d02e9d83ac" providerId="LiveId" clId="{D19BCE6B-8684-4041-8768-2894E852AB41}" dt="2021-09-02T16:30:13.503" v="4978" actId="1035"/>
          <ac:spMkLst>
            <pc:docMk/>
            <pc:sldMk cId="1953741841" sldId="596"/>
            <ac:spMk id="5" creationId="{34B18095-2B84-439E-80AD-AC5D4586BEAA}"/>
          </ac:spMkLst>
        </pc:spChg>
        <pc:spChg chg="mod">
          <ac:chgData name="Nguyen Chi Son" userId="606856d02e9d83ac" providerId="LiveId" clId="{D19BCE6B-8684-4041-8768-2894E852AB41}" dt="2021-09-02T16:30:13.503" v="4978" actId="1035"/>
          <ac:spMkLst>
            <pc:docMk/>
            <pc:sldMk cId="1953741841" sldId="596"/>
            <ac:spMk id="11" creationId="{BB94417D-BA64-41A3-A335-F1084FC4EAAB}"/>
          </ac:spMkLst>
        </pc:spChg>
        <pc:spChg chg="mod">
          <ac:chgData name="Nguyen Chi Son" userId="606856d02e9d83ac" providerId="LiveId" clId="{D19BCE6B-8684-4041-8768-2894E852AB41}" dt="2021-09-02T16:30:13.503" v="4978" actId="1035"/>
          <ac:spMkLst>
            <pc:docMk/>
            <pc:sldMk cId="1953741841" sldId="596"/>
            <ac:spMk id="14" creationId="{47690167-AC03-4A6E-8A65-B47A2BE69ACA}"/>
          </ac:spMkLst>
        </pc:spChg>
      </pc:sldChg>
      <pc:sldChg chg="addSp delSp modSp mod delAnim modAnim">
        <pc:chgData name="Nguyen Chi Son" userId="606856d02e9d83ac" providerId="LiveId" clId="{D19BCE6B-8684-4041-8768-2894E852AB41}" dt="2021-09-02T16:30:08.760" v="4951"/>
        <pc:sldMkLst>
          <pc:docMk/>
          <pc:sldMk cId="2257398000" sldId="600"/>
        </pc:sldMkLst>
        <pc:spChg chg="add mod">
          <ac:chgData name="Nguyen Chi Son" userId="606856d02e9d83ac" providerId="LiveId" clId="{D19BCE6B-8684-4041-8768-2894E852AB41}" dt="2021-09-02T16:25:55.275" v="4352" actId="1076"/>
          <ac:spMkLst>
            <pc:docMk/>
            <pc:sldMk cId="2257398000" sldId="600"/>
            <ac:spMk id="8" creationId="{C5E02912-47B3-40D1-A6E2-06E77D38CCF1}"/>
          </ac:spMkLst>
        </pc:spChg>
        <pc:spChg chg="mod">
          <ac:chgData name="Nguyen Chi Son" userId="606856d02e9d83ac" providerId="LiveId" clId="{D19BCE6B-8684-4041-8768-2894E852AB41}" dt="2021-09-02T16:22:47.636" v="4068" actId="20577"/>
          <ac:spMkLst>
            <pc:docMk/>
            <pc:sldMk cId="2257398000" sldId="600"/>
            <ac:spMk id="9" creationId="{9F4BC261-4781-4DFE-BA2B-77EE6F751C48}"/>
          </ac:spMkLst>
        </pc:spChg>
        <pc:graphicFrameChg chg="del">
          <ac:chgData name="Nguyen Chi Son" userId="606856d02e9d83ac" providerId="LiveId" clId="{D19BCE6B-8684-4041-8768-2894E852AB41}" dt="2021-09-02T15:55:52.182" v="985" actId="478"/>
          <ac:graphicFrameMkLst>
            <pc:docMk/>
            <pc:sldMk cId="2257398000" sldId="600"/>
            <ac:graphicFrameMk id="2" creationId="{1C30D0EC-778A-41DE-BD71-20DC685CF78C}"/>
          </ac:graphicFrameMkLst>
        </pc:graphicFrameChg>
        <pc:picChg chg="add mod">
          <ac:chgData name="Nguyen Chi Son" userId="606856d02e9d83ac" providerId="LiveId" clId="{D19BCE6B-8684-4041-8768-2894E852AB41}" dt="2021-09-02T16:23:42.025" v="4081" actId="1076"/>
          <ac:picMkLst>
            <pc:docMk/>
            <pc:sldMk cId="2257398000" sldId="600"/>
            <ac:picMk id="4" creationId="{17425676-0183-4244-AABA-DC193B45FF2D}"/>
          </ac:picMkLst>
        </pc:picChg>
        <pc:picChg chg="add mod">
          <ac:chgData name="Nguyen Chi Son" userId="606856d02e9d83ac" providerId="LiveId" clId="{D19BCE6B-8684-4041-8768-2894E852AB41}" dt="2021-09-02T16:23:49.917" v="4084" actId="1076"/>
          <ac:picMkLst>
            <pc:docMk/>
            <pc:sldMk cId="2257398000" sldId="600"/>
            <ac:picMk id="6" creationId="{5C44F2BF-1410-45CE-A615-A49095EFE56D}"/>
          </ac:picMkLst>
        </pc:picChg>
        <pc:picChg chg="add del mod">
          <ac:chgData name="Nguyen Chi Son" userId="606856d02e9d83ac" providerId="LiveId" clId="{D19BCE6B-8684-4041-8768-2894E852AB41}" dt="2021-09-02T16:25:43.711" v="4329" actId="478"/>
          <ac:picMkLst>
            <pc:docMk/>
            <pc:sldMk cId="2257398000" sldId="600"/>
            <ac:picMk id="7" creationId="{3ADD52BC-D4E5-4B18-BF00-81E1F985DE9B}"/>
          </ac:picMkLst>
        </pc:picChg>
        <pc:picChg chg="add mod modCrop">
          <ac:chgData name="Nguyen Chi Son" userId="606856d02e9d83ac" providerId="LiveId" clId="{D19BCE6B-8684-4041-8768-2894E852AB41}" dt="2021-09-02T16:25:48.783" v="4331" actId="1076"/>
          <ac:picMkLst>
            <pc:docMk/>
            <pc:sldMk cId="2257398000" sldId="600"/>
            <ac:picMk id="10" creationId="{10B0BB44-6BB6-45C2-B7D9-A7E5C1B3C51C}"/>
          </ac:picMkLst>
        </pc:picChg>
      </pc:sldChg>
      <pc:sldChg chg="addSp modSp add mod modAnim">
        <pc:chgData name="Nguyen Chi Son" userId="606856d02e9d83ac" providerId="LiveId" clId="{D19BCE6B-8684-4041-8768-2894E852AB41}" dt="2021-09-02T16:31:25.540" v="5025"/>
        <pc:sldMkLst>
          <pc:docMk/>
          <pc:sldMk cId="1102542394" sldId="601"/>
        </pc:sldMkLst>
        <pc:spChg chg="mod">
          <ac:chgData name="Nguyen Chi Son" userId="606856d02e9d83ac" providerId="LiveId" clId="{D19BCE6B-8684-4041-8768-2894E852AB41}" dt="2021-09-02T16:09:33.674" v="2517" actId="20577"/>
          <ac:spMkLst>
            <pc:docMk/>
            <pc:sldMk cId="1102542394" sldId="601"/>
            <ac:spMk id="2" creationId="{BA8A6260-CA4B-46A9-A06E-C71EE59E6992}"/>
          </ac:spMkLst>
        </pc:spChg>
        <pc:spChg chg="mod">
          <ac:chgData name="Nguyen Chi Son" userId="606856d02e9d83ac" providerId="LiveId" clId="{D19BCE6B-8684-4041-8768-2894E852AB41}" dt="2021-09-02T16:10:11.843" v="2687" actId="20577"/>
          <ac:spMkLst>
            <pc:docMk/>
            <pc:sldMk cId="1102542394" sldId="601"/>
            <ac:spMk id="14" creationId="{47690167-AC03-4A6E-8A65-B47A2BE69ACA}"/>
          </ac:spMkLst>
        </pc:spChg>
        <pc:picChg chg="add mod">
          <ac:chgData name="Nguyen Chi Son" userId="606856d02e9d83ac" providerId="LiveId" clId="{D19BCE6B-8684-4041-8768-2894E852AB41}" dt="2021-09-02T16:30:20.470" v="4981" actId="1076"/>
          <ac:picMkLst>
            <pc:docMk/>
            <pc:sldMk cId="1102542394" sldId="601"/>
            <ac:picMk id="6" creationId="{AD778BC0-32DD-4CA6-8235-3A8D324910EE}"/>
          </ac:picMkLst>
        </pc:picChg>
      </pc:sldChg>
      <pc:sldChg chg="del">
        <pc:chgData name="Nguyen Chi Son" userId="606856d02e9d83ac" providerId="LiveId" clId="{D19BCE6B-8684-4041-8768-2894E852AB41}" dt="2021-09-02T15:45:09.801" v="798" actId="47"/>
        <pc:sldMkLst>
          <pc:docMk/>
          <pc:sldMk cId="1368910658" sldId="601"/>
        </pc:sldMkLst>
      </pc:sldChg>
      <pc:sldChg chg="del">
        <pc:chgData name="Nguyen Chi Son" userId="606856d02e9d83ac" providerId="LiveId" clId="{D19BCE6B-8684-4041-8768-2894E852AB41}" dt="2021-09-02T16:06:43.046" v="1641" actId="47"/>
        <pc:sldMkLst>
          <pc:docMk/>
          <pc:sldMk cId="29285270" sldId="602"/>
        </pc:sldMkLst>
      </pc:sldChg>
      <pc:sldChg chg="delSp modSp add mod modAnim">
        <pc:chgData name="Nguyen Chi Son" userId="606856d02e9d83ac" providerId="LiveId" clId="{D19BCE6B-8684-4041-8768-2894E852AB41}" dt="2021-09-02T16:30:53.057" v="5022"/>
        <pc:sldMkLst>
          <pc:docMk/>
          <pc:sldMk cId="4122330530" sldId="602"/>
        </pc:sldMkLst>
        <pc:spChg chg="mod">
          <ac:chgData name="Nguyen Chi Son" userId="606856d02e9d83ac" providerId="LiveId" clId="{D19BCE6B-8684-4041-8768-2894E852AB41}" dt="2021-09-02T16:13:56.519" v="3244" actId="20577"/>
          <ac:spMkLst>
            <pc:docMk/>
            <pc:sldMk cId="4122330530" sldId="602"/>
            <ac:spMk id="2" creationId="{BA8A6260-CA4B-46A9-A06E-C71EE59E6992}"/>
          </ac:spMkLst>
        </pc:spChg>
        <pc:spChg chg="mod">
          <ac:chgData name="Nguyen Chi Son" userId="606856d02e9d83ac" providerId="LiveId" clId="{D19BCE6B-8684-4041-8768-2894E852AB41}" dt="2021-09-02T16:30:27.070" v="5000" actId="1035"/>
          <ac:spMkLst>
            <pc:docMk/>
            <pc:sldMk cId="4122330530" sldId="602"/>
            <ac:spMk id="4" creationId="{0D159DDA-BA49-4E92-817D-8988A85A5610}"/>
          </ac:spMkLst>
        </pc:spChg>
        <pc:spChg chg="mod">
          <ac:chgData name="Nguyen Chi Son" userId="606856d02e9d83ac" providerId="LiveId" clId="{D19BCE6B-8684-4041-8768-2894E852AB41}" dt="2021-09-02T16:30:27.070" v="5000" actId="1035"/>
          <ac:spMkLst>
            <pc:docMk/>
            <pc:sldMk cId="4122330530" sldId="602"/>
            <ac:spMk id="5" creationId="{34B18095-2B84-439E-80AD-AC5D4586BEAA}"/>
          </ac:spMkLst>
        </pc:spChg>
        <pc:spChg chg="mod">
          <ac:chgData name="Nguyen Chi Son" userId="606856d02e9d83ac" providerId="LiveId" clId="{D19BCE6B-8684-4041-8768-2894E852AB41}" dt="2021-09-02T16:30:27.070" v="5000" actId="1035"/>
          <ac:spMkLst>
            <pc:docMk/>
            <pc:sldMk cId="4122330530" sldId="602"/>
            <ac:spMk id="11" creationId="{BB94417D-BA64-41A3-A335-F1084FC4EAAB}"/>
          </ac:spMkLst>
        </pc:spChg>
        <pc:spChg chg="mod">
          <ac:chgData name="Nguyen Chi Son" userId="606856d02e9d83ac" providerId="LiveId" clId="{D19BCE6B-8684-4041-8768-2894E852AB41}" dt="2021-09-02T16:30:27.070" v="5000" actId="1035"/>
          <ac:spMkLst>
            <pc:docMk/>
            <pc:sldMk cId="4122330530" sldId="602"/>
            <ac:spMk id="14" creationId="{47690167-AC03-4A6E-8A65-B47A2BE69ACA}"/>
          </ac:spMkLst>
        </pc:spChg>
        <pc:picChg chg="del">
          <ac:chgData name="Nguyen Chi Son" userId="606856d02e9d83ac" providerId="LiveId" clId="{D19BCE6B-8684-4041-8768-2894E852AB41}" dt="2021-09-02T16:12:03.995" v="2689" actId="478"/>
          <ac:picMkLst>
            <pc:docMk/>
            <pc:sldMk cId="4122330530" sldId="602"/>
            <ac:picMk id="6" creationId="{AD778BC0-32DD-4CA6-8235-3A8D324910EE}"/>
          </ac:picMkLst>
        </pc:picChg>
      </pc:sldChg>
      <pc:sldChg chg="modSp add del mod">
        <pc:chgData name="Nguyen Chi Son" userId="606856d02e9d83ac" providerId="LiveId" clId="{D19BCE6B-8684-4041-8768-2894E852AB41}" dt="2021-09-02T16:30:41.791" v="5021" actId="47"/>
        <pc:sldMkLst>
          <pc:docMk/>
          <pc:sldMk cId="308490363" sldId="603"/>
        </pc:sldMkLst>
        <pc:spChg chg="mod">
          <ac:chgData name="Nguyen Chi Son" userId="606856d02e9d83ac" providerId="LiveId" clId="{D19BCE6B-8684-4041-8768-2894E852AB41}" dt="2021-09-02T16:30:32.197" v="5020" actId="1036"/>
          <ac:spMkLst>
            <pc:docMk/>
            <pc:sldMk cId="308490363" sldId="603"/>
            <ac:spMk id="4" creationId="{0D159DDA-BA49-4E92-817D-8988A85A5610}"/>
          </ac:spMkLst>
        </pc:spChg>
        <pc:spChg chg="mod">
          <ac:chgData name="Nguyen Chi Son" userId="606856d02e9d83ac" providerId="LiveId" clId="{D19BCE6B-8684-4041-8768-2894E852AB41}" dt="2021-09-02T16:30:32.197" v="5020" actId="1036"/>
          <ac:spMkLst>
            <pc:docMk/>
            <pc:sldMk cId="308490363" sldId="603"/>
            <ac:spMk id="5" creationId="{34B18095-2B84-439E-80AD-AC5D4586BEAA}"/>
          </ac:spMkLst>
        </pc:spChg>
        <pc:spChg chg="mod">
          <ac:chgData name="Nguyen Chi Son" userId="606856d02e9d83ac" providerId="LiveId" clId="{D19BCE6B-8684-4041-8768-2894E852AB41}" dt="2021-09-02T16:30:32.197" v="5020" actId="1036"/>
          <ac:spMkLst>
            <pc:docMk/>
            <pc:sldMk cId="308490363" sldId="603"/>
            <ac:spMk id="11" creationId="{BB94417D-BA64-41A3-A335-F1084FC4EAAB}"/>
          </ac:spMkLst>
        </pc:spChg>
        <pc:spChg chg="mod">
          <ac:chgData name="Nguyen Chi Son" userId="606856d02e9d83ac" providerId="LiveId" clId="{D19BCE6B-8684-4041-8768-2894E852AB41}" dt="2021-09-02T16:30:32.197" v="5020" actId="1036"/>
          <ac:spMkLst>
            <pc:docMk/>
            <pc:sldMk cId="308490363" sldId="603"/>
            <ac:spMk id="14" creationId="{47690167-AC03-4A6E-8A65-B47A2BE69ACA}"/>
          </ac:spMkLst>
        </pc:spChg>
      </pc:sldChg>
      <pc:sldChg chg="add del">
        <pc:chgData name="Nguyen Chi Son" userId="606856d02e9d83ac" providerId="LiveId" clId="{D19BCE6B-8684-4041-8768-2894E852AB41}" dt="2021-09-02T15:55:49.416" v="984"/>
        <pc:sldMkLst>
          <pc:docMk/>
          <pc:sldMk cId="1834730322" sldId="603"/>
        </pc:sldMkLst>
      </pc:sldChg>
      <pc:sldChg chg="modSp add mod modAnim">
        <pc:chgData name="Nguyen Chi Son" userId="606856d02e9d83ac" providerId="LiveId" clId="{D19BCE6B-8684-4041-8768-2894E852AB41}" dt="2021-09-02T16:30:55.947" v="5023"/>
        <pc:sldMkLst>
          <pc:docMk/>
          <pc:sldMk cId="3726558312" sldId="604"/>
        </pc:sldMkLst>
        <pc:spChg chg="mod">
          <ac:chgData name="Nguyen Chi Son" userId="606856d02e9d83ac" providerId="LiveId" clId="{D19BCE6B-8684-4041-8768-2894E852AB41}" dt="2021-09-02T16:19:08.715" v="3657" actId="20577"/>
          <ac:spMkLst>
            <pc:docMk/>
            <pc:sldMk cId="3726558312" sldId="604"/>
            <ac:spMk id="2" creationId="{BA8A6260-CA4B-46A9-A06E-C71EE59E6992}"/>
          </ac:spMkLst>
        </pc:spChg>
        <pc:spChg chg="mod">
          <ac:chgData name="Nguyen Chi Son" userId="606856d02e9d83ac" providerId="LiveId" clId="{D19BCE6B-8684-4041-8768-2894E852AB41}" dt="2021-09-02T16:19:51.515" v="3951" actId="1035"/>
          <ac:spMkLst>
            <pc:docMk/>
            <pc:sldMk cId="3726558312" sldId="604"/>
            <ac:spMk id="4" creationId="{0D159DDA-BA49-4E92-817D-8988A85A5610}"/>
          </ac:spMkLst>
        </pc:spChg>
        <pc:spChg chg="mod">
          <ac:chgData name="Nguyen Chi Son" userId="606856d02e9d83ac" providerId="LiveId" clId="{D19BCE6B-8684-4041-8768-2894E852AB41}" dt="2021-09-02T16:19:51.515" v="3951" actId="1035"/>
          <ac:spMkLst>
            <pc:docMk/>
            <pc:sldMk cId="3726558312" sldId="604"/>
            <ac:spMk id="5" creationId="{34B18095-2B84-439E-80AD-AC5D4586BEAA}"/>
          </ac:spMkLst>
        </pc:spChg>
        <pc:spChg chg="mod">
          <ac:chgData name="Nguyen Chi Son" userId="606856d02e9d83ac" providerId="LiveId" clId="{D19BCE6B-8684-4041-8768-2894E852AB41}" dt="2021-09-02T16:19:51.515" v="3951" actId="1035"/>
          <ac:spMkLst>
            <pc:docMk/>
            <pc:sldMk cId="3726558312" sldId="604"/>
            <ac:spMk id="11" creationId="{BB94417D-BA64-41A3-A335-F1084FC4EAAB}"/>
          </ac:spMkLst>
        </pc:spChg>
        <pc:spChg chg="mod">
          <ac:chgData name="Nguyen Chi Son" userId="606856d02e9d83ac" providerId="LiveId" clId="{D19BCE6B-8684-4041-8768-2894E852AB41}" dt="2021-09-02T16:19:51.515" v="3951" actId="1035"/>
          <ac:spMkLst>
            <pc:docMk/>
            <pc:sldMk cId="3726558312" sldId="604"/>
            <ac:spMk id="14" creationId="{47690167-AC03-4A6E-8A65-B47A2BE69ACA}"/>
          </ac:spMkLst>
        </pc:spChg>
      </pc:sldChg>
      <pc:sldChg chg="modSp add mod modAnim">
        <pc:chgData name="Nguyen Chi Son" userId="606856d02e9d83ac" providerId="LiveId" clId="{D19BCE6B-8684-4041-8768-2894E852AB41}" dt="2021-09-02T16:29:56.260" v="4950" actId="20577"/>
        <pc:sldMkLst>
          <pc:docMk/>
          <pc:sldMk cId="1789384619" sldId="605"/>
        </pc:sldMkLst>
        <pc:spChg chg="mod">
          <ac:chgData name="Nguyen Chi Son" userId="606856d02e9d83ac" providerId="LiveId" clId="{D19BCE6B-8684-4041-8768-2894E852AB41}" dt="2021-09-02T16:28:45.738" v="4570" actId="20577"/>
          <ac:spMkLst>
            <pc:docMk/>
            <pc:sldMk cId="1789384619" sldId="605"/>
            <ac:spMk id="2" creationId="{BA8A6260-CA4B-46A9-A06E-C71EE59E6992}"/>
          </ac:spMkLst>
        </pc:spChg>
        <pc:spChg chg="mod">
          <ac:chgData name="Nguyen Chi Son" userId="606856d02e9d83ac" providerId="LiveId" clId="{D19BCE6B-8684-4041-8768-2894E852AB41}" dt="2021-09-02T16:29:14.593" v="4751" actId="1036"/>
          <ac:spMkLst>
            <pc:docMk/>
            <pc:sldMk cId="1789384619" sldId="605"/>
            <ac:spMk id="4" creationId="{0D159DDA-BA49-4E92-817D-8988A85A5610}"/>
          </ac:spMkLst>
        </pc:spChg>
        <pc:spChg chg="mod">
          <ac:chgData name="Nguyen Chi Son" userId="606856d02e9d83ac" providerId="LiveId" clId="{D19BCE6B-8684-4041-8768-2894E852AB41}" dt="2021-09-02T16:29:14.593" v="4751" actId="1036"/>
          <ac:spMkLst>
            <pc:docMk/>
            <pc:sldMk cId="1789384619" sldId="605"/>
            <ac:spMk id="5" creationId="{34B18095-2B84-439E-80AD-AC5D4586BEAA}"/>
          </ac:spMkLst>
        </pc:spChg>
        <pc:spChg chg="mod">
          <ac:chgData name="Nguyen Chi Son" userId="606856d02e9d83ac" providerId="LiveId" clId="{D19BCE6B-8684-4041-8768-2894E852AB41}" dt="2021-09-02T16:29:56.260" v="4950" actId="20577"/>
          <ac:spMkLst>
            <pc:docMk/>
            <pc:sldMk cId="1789384619" sldId="605"/>
            <ac:spMk id="11" creationId="{BB94417D-BA64-41A3-A335-F1084FC4EAAB}"/>
          </ac:spMkLst>
        </pc:spChg>
        <pc:spChg chg="mod">
          <ac:chgData name="Nguyen Chi Son" userId="606856d02e9d83ac" providerId="LiveId" clId="{D19BCE6B-8684-4041-8768-2894E852AB41}" dt="2021-09-02T16:29:14.593" v="4751" actId="1036"/>
          <ac:spMkLst>
            <pc:docMk/>
            <pc:sldMk cId="1789384619" sldId="605"/>
            <ac:spMk id="14" creationId="{47690167-AC03-4A6E-8A65-B47A2BE69ACA}"/>
          </ac:spMkLst>
        </pc:spChg>
      </pc:sldChg>
    </pc:docChg>
  </pc:docChgLst>
  <pc:docChgLst>
    <pc:chgData name="Nguyen Chi Son" userId="606856d02e9d83ac" providerId="LiveId" clId="{F35D54F0-9644-4D80-AFE0-4180622EC29D}"/>
    <pc:docChg chg="undo redo custSel addSld delSld modSld sldOrd">
      <pc:chgData name="Nguyen Chi Son" userId="606856d02e9d83ac" providerId="LiveId" clId="{F35D54F0-9644-4D80-AFE0-4180622EC29D}" dt="2022-05-18T18:50:22.074" v="4512"/>
      <pc:docMkLst>
        <pc:docMk/>
      </pc:docMkLst>
      <pc:sldChg chg="modSp mod">
        <pc:chgData name="Nguyen Chi Son" userId="606856d02e9d83ac" providerId="LiveId" clId="{F35D54F0-9644-4D80-AFE0-4180622EC29D}" dt="2022-05-18T15:35:44.623" v="1" actId="20577"/>
        <pc:sldMkLst>
          <pc:docMk/>
          <pc:sldMk cId="2922349590" sldId="256"/>
        </pc:sldMkLst>
        <pc:spChg chg="mod">
          <ac:chgData name="Nguyen Chi Son" userId="606856d02e9d83ac" providerId="LiveId" clId="{F35D54F0-9644-4D80-AFE0-4180622EC29D}" dt="2022-05-18T15:35:44.623" v="1" actId="20577"/>
          <ac:spMkLst>
            <pc:docMk/>
            <pc:sldMk cId="2922349590" sldId="256"/>
            <ac:spMk id="136" creationId="{C574B640-0199-463F-87CA-8E3956B46E10}"/>
          </ac:spMkLst>
        </pc:spChg>
      </pc:sldChg>
      <pc:sldChg chg="modSp mod">
        <pc:chgData name="Nguyen Chi Son" userId="606856d02e9d83ac" providerId="LiveId" clId="{F35D54F0-9644-4D80-AFE0-4180622EC29D}" dt="2022-05-18T15:49:06.967" v="592" actId="20577"/>
        <pc:sldMkLst>
          <pc:docMk/>
          <pc:sldMk cId="3319126272" sldId="622"/>
        </pc:sldMkLst>
        <pc:spChg chg="mod">
          <ac:chgData name="Nguyen Chi Son" userId="606856d02e9d83ac" providerId="LiveId" clId="{F35D54F0-9644-4D80-AFE0-4180622EC29D}" dt="2022-05-18T15:49:06.967" v="592" actId="20577"/>
          <ac:spMkLst>
            <pc:docMk/>
            <pc:sldMk cId="3319126272" sldId="622"/>
            <ac:spMk id="2" creationId="{DAF08EC2-5D0D-48D9-855C-A59C0E5ED55B}"/>
          </ac:spMkLst>
        </pc:spChg>
      </pc:sldChg>
      <pc:sldChg chg="modSp mod">
        <pc:chgData name="Nguyen Chi Son" userId="606856d02e9d83ac" providerId="LiveId" clId="{F35D54F0-9644-4D80-AFE0-4180622EC29D}" dt="2022-05-18T15:35:53.849" v="32" actId="20577"/>
        <pc:sldMkLst>
          <pc:docMk/>
          <pc:sldMk cId="1033004166" sldId="675"/>
        </pc:sldMkLst>
        <pc:spChg chg="mod">
          <ac:chgData name="Nguyen Chi Son" userId="606856d02e9d83ac" providerId="LiveId" clId="{F35D54F0-9644-4D80-AFE0-4180622EC29D}" dt="2022-05-18T15:35:53.849" v="32" actId="20577"/>
          <ac:spMkLst>
            <pc:docMk/>
            <pc:sldMk cId="1033004166" sldId="675"/>
            <ac:spMk id="2" creationId="{DAF08EC2-5D0D-48D9-855C-A59C0E5ED55B}"/>
          </ac:spMkLst>
        </pc:spChg>
      </pc:sldChg>
      <pc:sldChg chg="addSp delSp modSp mod">
        <pc:chgData name="Nguyen Chi Son" userId="606856d02e9d83ac" providerId="LiveId" clId="{F35D54F0-9644-4D80-AFE0-4180622EC29D}" dt="2022-05-18T16:12:48.747" v="1402" actId="20577"/>
        <pc:sldMkLst>
          <pc:docMk/>
          <pc:sldMk cId="3014091475" sldId="782"/>
        </pc:sldMkLst>
        <pc:spChg chg="mod">
          <ac:chgData name="Nguyen Chi Son" userId="606856d02e9d83ac" providerId="LiveId" clId="{F35D54F0-9644-4D80-AFE0-4180622EC29D}" dt="2022-05-18T15:50:16.420" v="735" actId="20577"/>
          <ac:spMkLst>
            <pc:docMk/>
            <pc:sldMk cId="3014091475" sldId="782"/>
            <ac:spMk id="2" creationId="{BA8A6260-CA4B-46A9-A06E-C71EE59E6992}"/>
          </ac:spMkLst>
        </pc:spChg>
        <pc:spChg chg="add mod">
          <ac:chgData name="Nguyen Chi Son" userId="606856d02e9d83ac" providerId="LiveId" clId="{F35D54F0-9644-4D80-AFE0-4180622EC29D}" dt="2022-05-18T16:12:48.747" v="1402" actId="20577"/>
          <ac:spMkLst>
            <pc:docMk/>
            <pc:sldMk cId="3014091475" sldId="782"/>
            <ac:spMk id="9" creationId="{EC4E9A14-5869-6E45-C2AA-6C023336F424}"/>
          </ac:spMkLst>
        </pc:spChg>
        <pc:spChg chg="mod">
          <ac:chgData name="Nguyen Chi Son" userId="606856d02e9d83ac" providerId="LiveId" clId="{F35D54F0-9644-4D80-AFE0-4180622EC29D}" dt="2022-05-18T16:12:46.561" v="1401" actId="20577"/>
          <ac:spMkLst>
            <pc:docMk/>
            <pc:sldMk cId="3014091475" sldId="782"/>
            <ac:spMk id="13" creationId="{E501F4AA-0C97-89C1-4462-FFF45B0CA31A}"/>
          </ac:spMkLst>
        </pc:spChg>
        <pc:spChg chg="del">
          <ac:chgData name="Nguyen Chi Son" userId="606856d02e9d83ac" providerId="LiveId" clId="{F35D54F0-9644-4D80-AFE0-4180622EC29D}" dt="2022-05-18T15:49:12.025" v="595" actId="478"/>
          <ac:spMkLst>
            <pc:docMk/>
            <pc:sldMk cId="3014091475" sldId="782"/>
            <ac:spMk id="14" creationId="{8100FBBD-93FA-13CD-E1EC-E28165D74D5A}"/>
          </ac:spMkLst>
        </pc:spChg>
        <pc:picChg chg="del">
          <ac:chgData name="Nguyen Chi Son" userId="606856d02e9d83ac" providerId="LiveId" clId="{F35D54F0-9644-4D80-AFE0-4180622EC29D}" dt="2022-05-18T15:49:10.256" v="593" actId="478"/>
          <ac:picMkLst>
            <pc:docMk/>
            <pc:sldMk cId="3014091475" sldId="782"/>
            <ac:picMk id="4" creationId="{88FC1075-9846-B149-83C3-FBC33EC11FD5}"/>
          </ac:picMkLst>
        </pc:picChg>
        <pc:picChg chg="add mod">
          <ac:chgData name="Nguyen Chi Son" userId="606856d02e9d83ac" providerId="LiveId" clId="{F35D54F0-9644-4D80-AFE0-4180622EC29D}" dt="2022-05-18T16:02:12.078" v="1071" actId="1035"/>
          <ac:picMkLst>
            <pc:docMk/>
            <pc:sldMk cId="3014091475" sldId="782"/>
            <ac:picMk id="8" creationId="{4638A4EF-E253-DE5D-2511-CD2BFCE0ACAA}"/>
          </ac:picMkLst>
        </pc:picChg>
        <pc:picChg chg="del">
          <ac:chgData name="Nguyen Chi Son" userId="606856d02e9d83ac" providerId="LiveId" clId="{F35D54F0-9644-4D80-AFE0-4180622EC29D}" dt="2022-05-18T15:49:10.635" v="594" actId="478"/>
          <ac:picMkLst>
            <pc:docMk/>
            <pc:sldMk cId="3014091475" sldId="782"/>
            <ac:picMk id="12" creationId="{F106AAC9-BD46-E5C3-D6F7-CDF89889A21B}"/>
          </ac:picMkLst>
        </pc:picChg>
        <pc:picChg chg="add mod">
          <ac:chgData name="Nguyen Chi Son" userId="606856d02e9d83ac" providerId="LiveId" clId="{F35D54F0-9644-4D80-AFE0-4180622EC29D}" dt="2022-05-18T16:02:12.078" v="1071" actId="1035"/>
          <ac:picMkLst>
            <pc:docMk/>
            <pc:sldMk cId="3014091475" sldId="782"/>
            <ac:picMk id="2050" creationId="{B06717B1-19EF-63E1-9B57-C70603CA8AF3}"/>
          </ac:picMkLst>
        </pc:picChg>
      </pc:sldChg>
      <pc:sldChg chg="addSp delSp modSp mod">
        <pc:chgData name="Nguyen Chi Son" userId="606856d02e9d83ac" providerId="LiveId" clId="{F35D54F0-9644-4D80-AFE0-4180622EC29D}" dt="2022-05-18T15:48:54.443" v="542" actId="1076"/>
        <pc:sldMkLst>
          <pc:docMk/>
          <pc:sldMk cId="4090454743" sldId="854"/>
        </pc:sldMkLst>
        <pc:spChg chg="mod">
          <ac:chgData name="Nguyen Chi Son" userId="606856d02e9d83ac" providerId="LiveId" clId="{F35D54F0-9644-4D80-AFE0-4180622EC29D}" dt="2022-05-18T15:42:04.470" v="399" actId="20577"/>
          <ac:spMkLst>
            <pc:docMk/>
            <pc:sldMk cId="4090454743" sldId="854"/>
            <ac:spMk id="2" creationId="{BA8A6260-CA4B-46A9-A06E-C71EE59E6992}"/>
          </ac:spMkLst>
        </pc:spChg>
        <pc:spChg chg="del">
          <ac:chgData name="Nguyen Chi Son" userId="606856d02e9d83ac" providerId="LiveId" clId="{F35D54F0-9644-4D80-AFE0-4180622EC29D}" dt="2022-05-18T15:35:59.256" v="36" actId="478"/>
          <ac:spMkLst>
            <pc:docMk/>
            <pc:sldMk cId="4090454743" sldId="854"/>
            <ac:spMk id="13" creationId="{6BB0CAA7-8B55-95D2-DC5C-C6F2B471D8D5}"/>
          </ac:spMkLst>
        </pc:spChg>
        <pc:spChg chg="mod">
          <ac:chgData name="Nguyen Chi Son" userId="606856d02e9d83ac" providerId="LiveId" clId="{F35D54F0-9644-4D80-AFE0-4180622EC29D}" dt="2022-05-18T15:46:15.437" v="509" actId="1076"/>
          <ac:spMkLst>
            <pc:docMk/>
            <pc:sldMk cId="4090454743" sldId="854"/>
            <ac:spMk id="14" creationId="{9DD867F1-DFA9-92A9-1DBE-D5E885823439}"/>
          </ac:spMkLst>
        </pc:spChg>
        <pc:spChg chg="del">
          <ac:chgData name="Nguyen Chi Son" userId="606856d02e9d83ac" providerId="LiveId" clId="{F35D54F0-9644-4D80-AFE0-4180622EC29D}" dt="2022-05-18T15:36:00.311" v="37" actId="478"/>
          <ac:spMkLst>
            <pc:docMk/>
            <pc:sldMk cId="4090454743" sldId="854"/>
            <ac:spMk id="15" creationId="{D4A11C5C-895C-BC35-F8FA-178D9F3E9B51}"/>
          </ac:spMkLst>
        </pc:spChg>
        <pc:graphicFrameChg chg="add mod">
          <ac:chgData name="Nguyen Chi Son" userId="606856d02e9d83ac" providerId="LiveId" clId="{F35D54F0-9644-4D80-AFE0-4180622EC29D}" dt="2022-05-18T15:46:15.437" v="509" actId="1076"/>
          <ac:graphicFrameMkLst>
            <pc:docMk/>
            <pc:sldMk cId="4090454743" sldId="854"/>
            <ac:graphicFrameMk id="9" creationId="{786A72E9-F6BF-1EB6-4466-D8522AC66303}"/>
          </ac:graphicFrameMkLst>
        </pc:graphicFrameChg>
        <pc:graphicFrameChg chg="add mod">
          <ac:chgData name="Nguyen Chi Son" userId="606856d02e9d83ac" providerId="LiveId" clId="{F35D54F0-9644-4D80-AFE0-4180622EC29D}" dt="2022-05-18T15:46:15.437" v="509" actId="1076"/>
          <ac:graphicFrameMkLst>
            <pc:docMk/>
            <pc:sldMk cId="4090454743" sldId="854"/>
            <ac:graphicFrameMk id="11" creationId="{B068D446-B556-7083-46A1-AD77CDEDF099}"/>
          </ac:graphicFrameMkLst>
        </pc:graphicFrameChg>
        <pc:graphicFrameChg chg="add mod">
          <ac:chgData name="Nguyen Chi Son" userId="606856d02e9d83ac" providerId="LiveId" clId="{F35D54F0-9644-4D80-AFE0-4180622EC29D}" dt="2022-05-18T15:48:17.066" v="533"/>
          <ac:graphicFrameMkLst>
            <pc:docMk/>
            <pc:sldMk cId="4090454743" sldId="854"/>
            <ac:graphicFrameMk id="17" creationId="{F775CF44-6F76-30C0-1D44-4783CD209E3C}"/>
          </ac:graphicFrameMkLst>
        </pc:graphicFrameChg>
        <pc:graphicFrameChg chg="add mod">
          <ac:chgData name="Nguyen Chi Son" userId="606856d02e9d83ac" providerId="LiveId" clId="{F35D54F0-9644-4D80-AFE0-4180622EC29D}" dt="2022-05-18T15:48:54.443" v="542" actId="1076"/>
          <ac:graphicFrameMkLst>
            <pc:docMk/>
            <pc:sldMk cId="4090454743" sldId="854"/>
            <ac:graphicFrameMk id="18" creationId="{2F25CDF1-816D-5D39-230D-44232414FA22}"/>
          </ac:graphicFrameMkLst>
        </pc:graphicFrameChg>
        <pc:picChg chg="del">
          <ac:chgData name="Nguyen Chi Son" userId="606856d02e9d83ac" providerId="LiveId" clId="{F35D54F0-9644-4D80-AFE0-4180622EC29D}" dt="2022-05-18T15:35:57.146" v="33" actId="478"/>
          <ac:picMkLst>
            <pc:docMk/>
            <pc:sldMk cId="4090454743" sldId="854"/>
            <ac:picMk id="6" creationId="{DF36FC4B-D002-CC24-817C-A01B397EDDB0}"/>
          </ac:picMkLst>
        </pc:picChg>
        <pc:picChg chg="del">
          <ac:chgData name="Nguyen Chi Son" userId="606856d02e9d83ac" providerId="LiveId" clId="{F35D54F0-9644-4D80-AFE0-4180622EC29D}" dt="2022-05-18T15:35:57.518" v="34" actId="478"/>
          <ac:picMkLst>
            <pc:docMk/>
            <pc:sldMk cId="4090454743" sldId="854"/>
            <ac:picMk id="8" creationId="{7A0ED39F-1C10-CB95-BC8E-55C76431D851}"/>
          </ac:picMkLst>
        </pc:picChg>
        <pc:picChg chg="del">
          <ac:chgData name="Nguyen Chi Son" userId="606856d02e9d83ac" providerId="LiveId" clId="{F35D54F0-9644-4D80-AFE0-4180622EC29D}" dt="2022-05-18T15:35:58.381" v="35" actId="478"/>
          <ac:picMkLst>
            <pc:docMk/>
            <pc:sldMk cId="4090454743" sldId="854"/>
            <ac:picMk id="10" creationId="{449EC04E-66FA-B7A9-4152-17B0D793D8C3}"/>
          </ac:picMkLst>
        </pc:picChg>
        <pc:picChg chg="add mod">
          <ac:chgData name="Nguyen Chi Son" userId="606856d02e9d83ac" providerId="LiveId" clId="{F35D54F0-9644-4D80-AFE0-4180622EC29D}" dt="2022-05-18T15:47:15.419" v="517" actId="1076"/>
          <ac:picMkLst>
            <pc:docMk/>
            <pc:sldMk cId="4090454743" sldId="854"/>
            <ac:picMk id="1026" creationId="{C99199C0-3408-D404-5592-A8087DDFE382}"/>
          </ac:picMkLst>
        </pc:picChg>
        <pc:cxnChg chg="add mod">
          <ac:chgData name="Nguyen Chi Son" userId="606856d02e9d83ac" providerId="LiveId" clId="{F35D54F0-9644-4D80-AFE0-4180622EC29D}" dt="2022-05-18T15:47:43.233" v="523" actId="14100"/>
          <ac:cxnSpMkLst>
            <pc:docMk/>
            <pc:sldMk cId="4090454743" sldId="854"/>
            <ac:cxnSpMk id="4" creationId="{4CBEDF58-F0BD-40DB-6B67-9A6B8D295C89}"/>
          </ac:cxnSpMkLst>
        </pc:cxnChg>
        <pc:cxnChg chg="add mod">
          <ac:chgData name="Nguyen Chi Son" userId="606856d02e9d83ac" providerId="LiveId" clId="{F35D54F0-9644-4D80-AFE0-4180622EC29D}" dt="2022-05-18T15:48:43.172" v="538" actId="208"/>
          <ac:cxnSpMkLst>
            <pc:docMk/>
            <pc:sldMk cId="4090454743" sldId="854"/>
            <ac:cxnSpMk id="16" creationId="{D906C4BD-5FDB-9580-0680-E30103CE470A}"/>
          </ac:cxnSpMkLst>
        </pc:cxnChg>
      </pc:sldChg>
      <pc:sldChg chg="modSp mod">
        <pc:chgData name="Nguyen Chi Son" userId="606856d02e9d83ac" providerId="LiveId" clId="{F35D54F0-9644-4D80-AFE0-4180622EC29D}" dt="2022-05-18T16:17:09.528" v="1937" actId="12788"/>
        <pc:sldMkLst>
          <pc:docMk/>
          <pc:sldMk cId="3465111237" sldId="858"/>
        </pc:sldMkLst>
        <pc:spChg chg="mod">
          <ac:chgData name="Nguyen Chi Son" userId="606856d02e9d83ac" providerId="LiveId" clId="{F35D54F0-9644-4D80-AFE0-4180622EC29D}" dt="2022-05-18T16:17:09.528" v="1937" actId="12788"/>
          <ac:spMkLst>
            <pc:docMk/>
            <pc:sldMk cId="3465111237" sldId="858"/>
            <ac:spMk id="2" creationId="{DAF08EC2-5D0D-48D9-855C-A59C0E5ED55B}"/>
          </ac:spMkLst>
        </pc:spChg>
      </pc:sldChg>
      <pc:sldChg chg="addSp delSp modSp mod modAnim">
        <pc:chgData name="Nguyen Chi Son" userId="606856d02e9d83ac" providerId="LiveId" clId="{F35D54F0-9644-4D80-AFE0-4180622EC29D}" dt="2022-05-18T18:49:36.064" v="4489"/>
        <pc:sldMkLst>
          <pc:docMk/>
          <pc:sldMk cId="2564726876" sldId="859"/>
        </pc:sldMkLst>
        <pc:spChg chg="mod">
          <ac:chgData name="Nguyen Chi Son" userId="606856d02e9d83ac" providerId="LiveId" clId="{F35D54F0-9644-4D80-AFE0-4180622EC29D}" dt="2022-05-18T16:34:25.299" v="1981" actId="20577"/>
          <ac:spMkLst>
            <pc:docMk/>
            <pc:sldMk cId="2564726876" sldId="859"/>
            <ac:spMk id="2" creationId="{BA8A6260-CA4B-46A9-A06E-C71EE59E6992}"/>
          </ac:spMkLst>
        </pc:spChg>
        <pc:spChg chg="add mod">
          <ac:chgData name="Nguyen Chi Son" userId="606856d02e9d83ac" providerId="LiveId" clId="{F35D54F0-9644-4D80-AFE0-4180622EC29D}" dt="2022-05-18T16:41:34.418" v="2354" actId="1076"/>
          <ac:spMkLst>
            <pc:docMk/>
            <pc:sldMk cId="2564726876" sldId="859"/>
            <ac:spMk id="10" creationId="{30F5B7F8-49D6-9008-B795-CDB6A1AD0FA4}"/>
          </ac:spMkLst>
        </pc:spChg>
        <pc:spChg chg="add mod">
          <ac:chgData name="Nguyen Chi Son" userId="606856d02e9d83ac" providerId="LiveId" clId="{F35D54F0-9644-4D80-AFE0-4180622EC29D}" dt="2022-05-18T16:43:21.591" v="2440" actId="20577"/>
          <ac:spMkLst>
            <pc:docMk/>
            <pc:sldMk cId="2564726876" sldId="859"/>
            <ac:spMk id="12" creationId="{958B07FF-FD08-717D-DB57-43932D5BE672}"/>
          </ac:spMkLst>
        </pc:spChg>
        <pc:spChg chg="del">
          <ac:chgData name="Nguyen Chi Son" userId="606856d02e9d83ac" providerId="LiveId" clId="{F35D54F0-9644-4D80-AFE0-4180622EC29D}" dt="2022-05-18T16:34:39.993" v="1982" actId="478"/>
          <ac:spMkLst>
            <pc:docMk/>
            <pc:sldMk cId="2564726876" sldId="859"/>
            <ac:spMk id="28" creationId="{F67F464B-483E-CF5A-2994-A58046AE5E13}"/>
          </ac:spMkLst>
        </pc:spChg>
        <pc:graphicFrameChg chg="add mod modGraphic">
          <ac:chgData name="Nguyen Chi Son" userId="606856d02e9d83ac" providerId="LiveId" clId="{F35D54F0-9644-4D80-AFE0-4180622EC29D}" dt="2022-05-18T16:41:44.434" v="2356" actId="1076"/>
          <ac:graphicFrameMkLst>
            <pc:docMk/>
            <pc:sldMk cId="2564726876" sldId="859"/>
            <ac:graphicFrameMk id="8" creationId="{C8766395-2FF7-562A-5F6A-4B0F0B943475}"/>
          </ac:graphicFrameMkLst>
        </pc:graphicFrameChg>
        <pc:graphicFrameChg chg="add mod">
          <ac:chgData name="Nguyen Chi Son" userId="606856d02e9d83ac" providerId="LiveId" clId="{F35D54F0-9644-4D80-AFE0-4180622EC29D}" dt="2022-05-18T16:41:37.426" v="2355" actId="1076"/>
          <ac:graphicFrameMkLst>
            <pc:docMk/>
            <pc:sldMk cId="2564726876" sldId="859"/>
            <ac:graphicFrameMk id="11" creationId="{B508DD62-9019-B328-C9FC-FA6E2B5D8923}"/>
          </ac:graphicFrameMkLst>
        </pc:graphicFrameChg>
        <pc:graphicFrameChg chg="add mod">
          <ac:chgData name="Nguyen Chi Son" userId="606856d02e9d83ac" providerId="LiveId" clId="{F35D54F0-9644-4D80-AFE0-4180622EC29D}" dt="2022-05-18T16:43:47.945" v="2444" actId="1076"/>
          <ac:graphicFrameMkLst>
            <pc:docMk/>
            <pc:sldMk cId="2564726876" sldId="859"/>
            <ac:graphicFrameMk id="13" creationId="{AF976F38-D67F-F484-86A1-CA00413DB6C0}"/>
          </ac:graphicFrameMkLst>
        </pc:graphicFrameChg>
        <pc:picChg chg="del">
          <ac:chgData name="Nguyen Chi Son" userId="606856d02e9d83ac" providerId="LiveId" clId="{F35D54F0-9644-4D80-AFE0-4180622EC29D}" dt="2022-05-18T16:17:12.509" v="1938" actId="478"/>
          <ac:picMkLst>
            <pc:docMk/>
            <pc:sldMk cId="2564726876" sldId="859"/>
            <ac:picMk id="4" creationId="{78D2FF77-2ED6-254F-10D4-CAD342DEE804}"/>
          </ac:picMkLst>
        </pc:picChg>
        <pc:picChg chg="add del mod">
          <ac:chgData name="Nguyen Chi Son" userId="606856d02e9d83ac" providerId="LiveId" clId="{F35D54F0-9644-4D80-AFE0-4180622EC29D}" dt="2022-05-18T16:34:09.716" v="1974" actId="478"/>
          <ac:picMkLst>
            <pc:docMk/>
            <pc:sldMk cId="2564726876" sldId="859"/>
            <ac:picMk id="5" creationId="{4F1154D6-8B95-EB73-6BBF-78A78FF5863A}"/>
          </ac:picMkLst>
        </pc:picChg>
        <pc:picChg chg="add mod modCrop">
          <ac:chgData name="Nguyen Chi Son" userId="606856d02e9d83ac" providerId="LiveId" clId="{F35D54F0-9644-4D80-AFE0-4180622EC29D}" dt="2022-05-18T16:41:21.514" v="2350" actId="1076"/>
          <ac:picMkLst>
            <pc:docMk/>
            <pc:sldMk cId="2564726876" sldId="859"/>
            <ac:picMk id="7" creationId="{588DEC51-3764-18DB-10E3-A21152318F0F}"/>
          </ac:picMkLst>
        </pc:picChg>
      </pc:sldChg>
      <pc:sldChg chg="addSp modSp mod ord modAnim">
        <pc:chgData name="Nguyen Chi Son" userId="606856d02e9d83ac" providerId="LiveId" clId="{F35D54F0-9644-4D80-AFE0-4180622EC29D}" dt="2022-05-18T16:55:22.078" v="2759" actId="408"/>
        <pc:sldMkLst>
          <pc:docMk/>
          <pc:sldMk cId="2522316162" sldId="860"/>
        </pc:sldMkLst>
        <pc:spChg chg="mod">
          <ac:chgData name="Nguyen Chi Son" userId="606856d02e9d83ac" providerId="LiveId" clId="{F35D54F0-9644-4D80-AFE0-4180622EC29D}" dt="2022-05-18T16:54:06.469" v="2739" actId="20577"/>
          <ac:spMkLst>
            <pc:docMk/>
            <pc:sldMk cId="2522316162" sldId="860"/>
            <ac:spMk id="12" creationId="{5B8A6D26-E571-DC15-930E-F272FC43E0DD}"/>
          </ac:spMkLst>
        </pc:spChg>
        <pc:spChg chg="mod">
          <ac:chgData name="Nguyen Chi Son" userId="606856d02e9d83ac" providerId="LiveId" clId="{F35D54F0-9644-4D80-AFE0-4180622EC29D}" dt="2022-05-18T16:54:01.254" v="2722" actId="20577"/>
          <ac:spMkLst>
            <pc:docMk/>
            <pc:sldMk cId="2522316162" sldId="860"/>
            <ac:spMk id="19" creationId="{9C339D16-68E4-43C4-A62E-D0146138D23B}"/>
          </ac:spMkLst>
        </pc:spChg>
        <pc:graphicFrameChg chg="add mod">
          <ac:chgData name="Nguyen Chi Son" userId="606856d02e9d83ac" providerId="LiveId" clId="{F35D54F0-9644-4D80-AFE0-4180622EC29D}" dt="2022-05-18T16:55:20.034" v="2758" actId="554"/>
          <ac:graphicFrameMkLst>
            <pc:docMk/>
            <pc:sldMk cId="2522316162" sldId="860"/>
            <ac:graphicFrameMk id="6" creationId="{CBFA76ED-19F0-992E-35A3-F9BC0EFC15DD}"/>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7" creationId="{684422C0-9AFC-2BF9-E5DE-90C56D335838}"/>
          </ac:graphicFrameMkLst>
        </pc:graphicFrameChg>
        <pc:graphicFrameChg chg="add mod">
          <ac:chgData name="Nguyen Chi Son" userId="606856d02e9d83ac" providerId="LiveId" clId="{F35D54F0-9644-4D80-AFE0-4180622EC29D}" dt="2022-05-18T16:55:22.078" v="2759" actId="408"/>
          <ac:graphicFrameMkLst>
            <pc:docMk/>
            <pc:sldMk cId="2522316162" sldId="860"/>
            <ac:graphicFrameMk id="8" creationId="{35413FCE-D7C1-2FFA-57CE-D5AF48751ED7}"/>
          </ac:graphicFrameMkLst>
        </pc:graphicFrameChg>
        <pc:graphicFrameChg chg="add mod">
          <ac:chgData name="Nguyen Chi Son" userId="606856d02e9d83ac" providerId="LiveId" clId="{F35D54F0-9644-4D80-AFE0-4180622EC29D}" dt="2022-05-18T16:55:20.034" v="2758" actId="554"/>
          <ac:graphicFrameMkLst>
            <pc:docMk/>
            <pc:sldMk cId="2522316162" sldId="860"/>
            <ac:graphicFrameMk id="10" creationId="{5D2EB8F3-2952-D8BA-A2DA-E4BC12A78F3B}"/>
          </ac:graphicFrameMkLst>
        </pc:graphicFrameChg>
      </pc:sldChg>
      <pc:sldChg chg="addSp delSp modSp mod delAnim modAnim">
        <pc:chgData name="Nguyen Chi Son" userId="606856d02e9d83ac" providerId="LiveId" clId="{F35D54F0-9644-4D80-AFE0-4180622EC29D}" dt="2022-05-18T18:50:06.106" v="4503"/>
        <pc:sldMkLst>
          <pc:docMk/>
          <pc:sldMk cId="2661812338" sldId="861"/>
        </pc:sldMkLst>
        <pc:spChg chg="add mod">
          <ac:chgData name="Nguyen Chi Son" userId="606856d02e9d83ac" providerId="LiveId" clId="{F35D54F0-9644-4D80-AFE0-4180622EC29D}" dt="2022-05-18T18:22:10.841" v="3307" actId="122"/>
          <ac:spMkLst>
            <pc:docMk/>
            <pc:sldMk cId="2661812338" sldId="861"/>
            <ac:spMk id="6" creationId="{0C334C51-792B-D2C8-0C1B-3BB1C66FA8EC}"/>
          </ac:spMkLst>
        </pc:spChg>
        <pc:spChg chg="add mod">
          <ac:chgData name="Nguyen Chi Son" userId="606856d02e9d83ac" providerId="LiveId" clId="{F35D54F0-9644-4D80-AFE0-4180622EC29D}" dt="2022-05-18T18:20:40.663" v="3190" actId="1035"/>
          <ac:spMkLst>
            <pc:docMk/>
            <pc:sldMk cId="2661812338" sldId="861"/>
            <ac:spMk id="7" creationId="{1583D96F-EDB8-F0B4-8C47-B063E83E7509}"/>
          </ac:spMkLst>
        </pc:spChg>
        <pc:spChg chg="add mod">
          <ac:chgData name="Nguyen Chi Son" userId="606856d02e9d83ac" providerId="LiveId" clId="{F35D54F0-9644-4D80-AFE0-4180622EC29D}" dt="2022-05-18T18:24:32.076" v="3486" actId="122"/>
          <ac:spMkLst>
            <pc:docMk/>
            <pc:sldMk cId="2661812338" sldId="861"/>
            <ac:spMk id="8" creationId="{32E62965-F798-5445-2AE1-96C0373F1052}"/>
          </ac:spMkLst>
        </pc:spChg>
        <pc:spChg chg="add mod">
          <ac:chgData name="Nguyen Chi Son" userId="606856d02e9d83ac" providerId="LiveId" clId="{F35D54F0-9644-4D80-AFE0-4180622EC29D}" dt="2022-05-18T18:20:40.663" v="3190" actId="1035"/>
          <ac:spMkLst>
            <pc:docMk/>
            <pc:sldMk cId="2661812338" sldId="861"/>
            <ac:spMk id="10" creationId="{FB5347B5-828E-8BFE-3066-0C8342261EEB}"/>
          </ac:spMkLst>
        </pc:spChg>
        <pc:spChg chg="del">
          <ac:chgData name="Nguyen Chi Son" userId="606856d02e9d83ac" providerId="LiveId" clId="{F35D54F0-9644-4D80-AFE0-4180622EC29D}" dt="2022-05-18T18:20:36.381" v="3162" actId="478"/>
          <ac:spMkLst>
            <pc:docMk/>
            <pc:sldMk cId="2661812338" sldId="861"/>
            <ac:spMk id="11" creationId="{0E84CBE1-4AB0-CA68-65C2-AC68692AACAA}"/>
          </ac:spMkLst>
        </pc:spChg>
        <pc:spChg chg="del">
          <ac:chgData name="Nguyen Chi Son" userId="606856d02e9d83ac" providerId="LiveId" clId="{F35D54F0-9644-4D80-AFE0-4180622EC29D}" dt="2022-05-18T18:20:36.381" v="3162" actId="478"/>
          <ac:spMkLst>
            <pc:docMk/>
            <pc:sldMk cId="2661812338" sldId="861"/>
            <ac:spMk id="12" creationId="{5B8A6D26-E571-DC15-930E-F272FC43E0DD}"/>
          </ac:spMkLst>
        </pc:spChg>
        <pc:spChg chg="add mod">
          <ac:chgData name="Nguyen Chi Son" userId="606856d02e9d83ac" providerId="LiveId" clId="{F35D54F0-9644-4D80-AFE0-4180622EC29D}" dt="2022-05-18T18:22:17.293" v="3310" actId="571"/>
          <ac:spMkLst>
            <pc:docMk/>
            <pc:sldMk cId="2661812338" sldId="861"/>
            <ac:spMk id="16" creationId="{1B168C88-E9A9-C58F-CD5B-1960C06ABA6A}"/>
          </ac:spMkLst>
        </pc:spChg>
        <pc:spChg chg="add mod">
          <ac:chgData name="Nguyen Chi Son" userId="606856d02e9d83ac" providerId="LiveId" clId="{F35D54F0-9644-4D80-AFE0-4180622EC29D}" dt="2022-05-18T18:23:00.762" v="3326" actId="1076"/>
          <ac:spMkLst>
            <pc:docMk/>
            <pc:sldMk cId="2661812338" sldId="861"/>
            <ac:spMk id="17" creationId="{7A3D6C87-65ED-4B62-9F5D-7DA1B4BD8029}"/>
          </ac:spMkLst>
        </pc:spChg>
        <pc:spChg chg="mod">
          <ac:chgData name="Nguyen Chi Son" userId="606856d02e9d83ac" providerId="LiveId" clId="{F35D54F0-9644-4D80-AFE0-4180622EC29D}" dt="2022-05-18T18:20:20.003" v="3161" actId="20577"/>
          <ac:spMkLst>
            <pc:docMk/>
            <pc:sldMk cId="2661812338" sldId="861"/>
            <ac:spMk id="19" creationId="{9C339D16-68E4-43C4-A62E-D0146138D23B}"/>
          </ac:spMkLst>
        </pc:spChg>
        <pc:graphicFrameChg chg="add del mod">
          <ac:chgData name="Nguyen Chi Son" userId="606856d02e9d83ac" providerId="LiveId" clId="{F35D54F0-9644-4D80-AFE0-4180622EC29D}" dt="2022-05-18T18:21:36.824" v="3191" actId="478"/>
          <ac:graphicFrameMkLst>
            <pc:docMk/>
            <pc:sldMk cId="2661812338" sldId="861"/>
            <ac:graphicFrameMk id="13" creationId="{B932B301-BE63-BC94-1B57-9F3295585F1F}"/>
          </ac:graphicFrameMkLst>
        </pc:graphicFrameChg>
        <pc:graphicFrameChg chg="add mod">
          <ac:chgData name="Nguyen Chi Son" userId="606856d02e9d83ac" providerId="LiveId" clId="{F35D54F0-9644-4D80-AFE0-4180622EC29D}" dt="2022-05-18T18:23:54.689" v="3383" actId="1076"/>
          <ac:graphicFrameMkLst>
            <pc:docMk/>
            <pc:sldMk cId="2661812338" sldId="861"/>
            <ac:graphicFrameMk id="14" creationId="{541378DF-4D7C-039D-78F8-43DF6567B177}"/>
          </ac:graphicFrameMkLst>
        </pc:graphicFrameChg>
        <pc:graphicFrameChg chg="add mod">
          <ac:chgData name="Nguyen Chi Son" userId="606856d02e9d83ac" providerId="LiveId" clId="{F35D54F0-9644-4D80-AFE0-4180622EC29D}" dt="2022-05-18T18:23:10.138" v="3330" actId="1076"/>
          <ac:graphicFrameMkLst>
            <pc:docMk/>
            <pc:sldMk cId="2661812338" sldId="861"/>
            <ac:graphicFrameMk id="15" creationId="{7349099D-2553-FD01-A736-EA263716CDD8}"/>
          </ac:graphicFrameMkLst>
        </pc:graphicFrameChg>
        <pc:cxnChg chg="add mod">
          <ac:chgData name="Nguyen Chi Son" userId="606856d02e9d83ac" providerId="LiveId" clId="{F35D54F0-9644-4D80-AFE0-4180622EC29D}" dt="2022-05-18T18:22:56.011" v="3324" actId="14100"/>
          <ac:cxnSpMkLst>
            <pc:docMk/>
            <pc:sldMk cId="2661812338" sldId="861"/>
            <ac:cxnSpMk id="18" creationId="{ED413AB9-7F06-29C1-2997-ABD368196EBE}"/>
          </ac:cxnSpMkLst>
        </pc:cxnChg>
        <pc:cxnChg chg="add mod">
          <ac:chgData name="Nguyen Chi Son" userId="606856d02e9d83ac" providerId="LiveId" clId="{F35D54F0-9644-4D80-AFE0-4180622EC29D}" dt="2022-05-18T18:23:06.714" v="3329" actId="14100"/>
          <ac:cxnSpMkLst>
            <pc:docMk/>
            <pc:sldMk cId="2661812338" sldId="861"/>
            <ac:cxnSpMk id="20" creationId="{45B6A382-C480-2E51-011B-4F38B972F8CA}"/>
          </ac:cxnSpMkLst>
        </pc:cxnChg>
      </pc:sldChg>
      <pc:sldChg chg="addSp delSp modSp mod delAnim modAnim">
        <pc:chgData name="Nguyen Chi Son" userId="606856d02e9d83ac" providerId="LiveId" clId="{F35D54F0-9644-4D80-AFE0-4180622EC29D}" dt="2022-05-18T18:50:22.074" v="4512"/>
        <pc:sldMkLst>
          <pc:docMk/>
          <pc:sldMk cId="4032949450" sldId="862"/>
        </pc:sldMkLst>
        <pc:spChg chg="add mod">
          <ac:chgData name="Nguyen Chi Son" userId="606856d02e9d83ac" providerId="LiveId" clId="{F35D54F0-9644-4D80-AFE0-4180622EC29D}" dt="2022-05-18T18:47:11.420" v="4026" actId="1036"/>
          <ac:spMkLst>
            <pc:docMk/>
            <pc:sldMk cId="4032949450" sldId="862"/>
            <ac:spMk id="7" creationId="{137EF54A-77D1-C2AE-786E-7807277D7B10}"/>
          </ac:spMkLst>
        </pc:spChg>
        <pc:spChg chg="add mod">
          <ac:chgData name="Nguyen Chi Son" userId="606856d02e9d83ac" providerId="LiveId" clId="{F35D54F0-9644-4D80-AFE0-4180622EC29D}" dt="2022-05-18T18:25:38.820" v="3865" actId="1035"/>
          <ac:spMkLst>
            <pc:docMk/>
            <pc:sldMk cId="4032949450" sldId="862"/>
            <ac:spMk id="8" creationId="{FE748DEC-1F73-121C-38C6-4E0B7946C1DE}"/>
          </ac:spMkLst>
        </pc:spChg>
        <pc:spChg chg="add mod">
          <ac:chgData name="Nguyen Chi Son" userId="606856d02e9d83ac" providerId="LiveId" clId="{F35D54F0-9644-4D80-AFE0-4180622EC29D}" dt="2022-05-18T18:47:11.420" v="4026" actId="1036"/>
          <ac:spMkLst>
            <pc:docMk/>
            <pc:sldMk cId="4032949450" sldId="862"/>
            <ac:spMk id="10" creationId="{9794A9ED-B4DC-3669-9A2B-43F6F72915E2}"/>
          </ac:spMkLst>
        </pc:spChg>
        <pc:spChg chg="del">
          <ac:chgData name="Nguyen Chi Son" userId="606856d02e9d83ac" providerId="LiveId" clId="{F35D54F0-9644-4D80-AFE0-4180622EC29D}" dt="2022-05-18T18:25:36.015" v="3850" actId="478"/>
          <ac:spMkLst>
            <pc:docMk/>
            <pc:sldMk cId="4032949450" sldId="862"/>
            <ac:spMk id="11" creationId="{0E84CBE1-4AB0-CA68-65C2-AC68692AACAA}"/>
          </ac:spMkLst>
        </pc:spChg>
        <pc:spChg chg="del">
          <ac:chgData name="Nguyen Chi Son" userId="606856d02e9d83ac" providerId="LiveId" clId="{F35D54F0-9644-4D80-AFE0-4180622EC29D}" dt="2022-05-18T18:25:36.015" v="3850" actId="478"/>
          <ac:spMkLst>
            <pc:docMk/>
            <pc:sldMk cId="4032949450" sldId="862"/>
            <ac:spMk id="12" creationId="{5B8A6D26-E571-DC15-930E-F272FC43E0DD}"/>
          </ac:spMkLst>
        </pc:spChg>
        <pc:spChg chg="add mod">
          <ac:chgData name="Nguyen Chi Son" userId="606856d02e9d83ac" providerId="LiveId" clId="{F35D54F0-9644-4D80-AFE0-4180622EC29D}" dt="2022-05-18T18:25:38.820" v="3865" actId="1035"/>
          <ac:spMkLst>
            <pc:docMk/>
            <pc:sldMk cId="4032949450" sldId="862"/>
            <ac:spMk id="13" creationId="{3946B4C9-F0A0-26A4-D5B5-10F9EDF48844}"/>
          </ac:spMkLst>
        </pc:spChg>
        <pc:spChg chg="add del mod">
          <ac:chgData name="Nguyen Chi Son" userId="606856d02e9d83ac" providerId="LiveId" clId="{F35D54F0-9644-4D80-AFE0-4180622EC29D}" dt="2022-05-18T18:25:55.236" v="3868" actId="478"/>
          <ac:spMkLst>
            <pc:docMk/>
            <pc:sldMk cId="4032949450" sldId="862"/>
            <ac:spMk id="16" creationId="{E8386F9D-98AB-C7D0-7D98-D1B8D0109DE9}"/>
          </ac:spMkLst>
        </pc:spChg>
        <pc:spChg chg="mod">
          <ac:chgData name="Nguyen Chi Son" userId="606856d02e9d83ac" providerId="LiveId" clId="{F35D54F0-9644-4D80-AFE0-4180622EC29D}" dt="2022-05-18T18:25:28.995" v="3849" actId="57"/>
          <ac:spMkLst>
            <pc:docMk/>
            <pc:sldMk cId="4032949450" sldId="862"/>
            <ac:spMk id="19" creationId="{9C339D16-68E4-43C4-A62E-D0146138D23B}"/>
          </ac:spMkLst>
        </pc:spChg>
        <pc:graphicFrameChg chg="add mod">
          <ac:chgData name="Nguyen Chi Son" userId="606856d02e9d83ac" providerId="LiveId" clId="{F35D54F0-9644-4D80-AFE0-4180622EC29D}" dt="2022-05-18T18:47:11.420" v="4026" actId="1036"/>
          <ac:graphicFrameMkLst>
            <pc:docMk/>
            <pc:sldMk cId="4032949450" sldId="862"/>
            <ac:graphicFrameMk id="14" creationId="{20FFC9F5-8428-E06C-C872-66B82E1B9944}"/>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15" creationId="{1FB29FB1-897A-9664-1B2A-E0D80EA5D151}"/>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0" creationId="{1D28A0B7-CEEE-7345-9ACB-24CC738938C6}"/>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1" creationId="{9CCA3366-4F11-CE47-85C8-93C8774CFC2E}"/>
          </ac:graphicFrameMkLst>
        </pc:graphicFrameChg>
        <pc:graphicFrameChg chg="add mod">
          <ac:chgData name="Nguyen Chi Son" userId="606856d02e9d83ac" providerId="LiveId" clId="{F35D54F0-9644-4D80-AFE0-4180622EC29D}" dt="2022-05-18T18:47:11.420" v="4026" actId="1036"/>
          <ac:graphicFrameMkLst>
            <pc:docMk/>
            <pc:sldMk cId="4032949450" sldId="862"/>
            <ac:graphicFrameMk id="22" creationId="{81A0BA2F-4B1D-E6D3-A12C-58F7C8BA12E0}"/>
          </ac:graphicFrameMkLst>
        </pc:graphicFrameChg>
        <pc:picChg chg="del">
          <ac:chgData name="Nguyen Chi Son" userId="606856d02e9d83ac" providerId="LiveId" clId="{F35D54F0-9644-4D80-AFE0-4180622EC29D}" dt="2022-05-18T18:24:46.013" v="3487" actId="478"/>
          <ac:picMkLst>
            <pc:docMk/>
            <pc:sldMk cId="4032949450" sldId="862"/>
            <ac:picMk id="6" creationId="{EA83912F-6DE4-5C8F-E38A-CC072A42509B}"/>
          </ac:picMkLst>
        </pc:picChg>
        <pc:cxnChg chg="add del mod">
          <ac:chgData name="Nguyen Chi Son" userId="606856d02e9d83ac" providerId="LiveId" clId="{F35D54F0-9644-4D80-AFE0-4180622EC29D}" dt="2022-05-18T18:25:52.949" v="3866" actId="478"/>
          <ac:cxnSpMkLst>
            <pc:docMk/>
            <pc:sldMk cId="4032949450" sldId="862"/>
            <ac:cxnSpMk id="17" creationId="{651C734A-559A-05E5-08E5-BEBECAFC53A4}"/>
          </ac:cxnSpMkLst>
        </pc:cxnChg>
        <pc:cxnChg chg="add del mod">
          <ac:chgData name="Nguyen Chi Son" userId="606856d02e9d83ac" providerId="LiveId" clId="{F35D54F0-9644-4D80-AFE0-4180622EC29D}" dt="2022-05-18T18:25:53.661" v="3867" actId="478"/>
          <ac:cxnSpMkLst>
            <pc:docMk/>
            <pc:sldMk cId="4032949450" sldId="862"/>
            <ac:cxnSpMk id="18" creationId="{F22F27E0-7043-D125-15BE-FABB65C6D58D}"/>
          </ac:cxnSpMkLst>
        </pc:cxnChg>
      </pc:sldChg>
      <pc:sldChg chg="modSp mod">
        <pc:chgData name="Nguyen Chi Son" userId="606856d02e9d83ac" providerId="LiveId" clId="{F35D54F0-9644-4D80-AFE0-4180622EC29D}" dt="2022-05-18T18:49:18.199" v="4487" actId="1035"/>
        <pc:sldMkLst>
          <pc:docMk/>
          <pc:sldMk cId="822007567" sldId="863"/>
        </pc:sldMkLst>
        <pc:spChg chg="mod">
          <ac:chgData name="Nguyen Chi Son" userId="606856d02e9d83ac" providerId="LiveId" clId="{F35D54F0-9644-4D80-AFE0-4180622EC29D}" dt="2022-05-18T18:49:18.199" v="4487" actId="1035"/>
          <ac:spMkLst>
            <pc:docMk/>
            <pc:sldMk cId="822007567" sldId="863"/>
            <ac:spMk id="11" creationId="{0E84CBE1-4AB0-CA68-65C2-AC68692AACAA}"/>
          </ac:spMkLst>
        </pc:spChg>
        <pc:spChg chg="mod">
          <ac:chgData name="Nguyen Chi Son" userId="606856d02e9d83ac" providerId="LiveId" clId="{F35D54F0-9644-4D80-AFE0-4180622EC29D}" dt="2022-05-18T18:49:18.199" v="4487" actId="1035"/>
          <ac:spMkLst>
            <pc:docMk/>
            <pc:sldMk cId="822007567" sldId="863"/>
            <ac:spMk id="12" creationId="{5B8A6D26-E571-DC15-930E-F272FC43E0DD}"/>
          </ac:spMkLst>
        </pc:spChg>
        <pc:spChg chg="mod">
          <ac:chgData name="Nguyen Chi Son" userId="606856d02e9d83ac" providerId="LiveId" clId="{F35D54F0-9644-4D80-AFE0-4180622EC29D}" dt="2022-05-18T18:47:42.711" v="4156" actId="20577"/>
          <ac:spMkLst>
            <pc:docMk/>
            <pc:sldMk cId="822007567" sldId="863"/>
            <ac:spMk id="19" creationId="{9C339D16-68E4-43C4-A62E-D0146138D23B}"/>
          </ac:spMkLst>
        </pc:spChg>
      </pc:sldChg>
      <pc:sldChg chg="del">
        <pc:chgData name="Nguyen Chi Son" userId="606856d02e9d83ac" providerId="LiveId" clId="{F35D54F0-9644-4D80-AFE0-4180622EC29D}" dt="2022-05-18T18:49:20.331" v="4488" actId="47"/>
        <pc:sldMkLst>
          <pc:docMk/>
          <pc:sldMk cId="4073695413" sldId="864"/>
        </pc:sldMkLst>
      </pc:sldChg>
      <pc:sldChg chg="addSp delSp modSp add mod delAnim modAnim">
        <pc:chgData name="Nguyen Chi Son" userId="606856d02e9d83ac" providerId="LiveId" clId="{F35D54F0-9644-4D80-AFE0-4180622EC29D}" dt="2022-05-18T16:16:22.802" v="1864" actId="1076"/>
        <pc:sldMkLst>
          <pc:docMk/>
          <pc:sldMk cId="388516391" sldId="865"/>
        </pc:sldMkLst>
        <pc:spChg chg="add mod">
          <ac:chgData name="Nguyen Chi Son" userId="606856d02e9d83ac" providerId="LiveId" clId="{F35D54F0-9644-4D80-AFE0-4180622EC29D}" dt="2022-05-18T16:15:48.836" v="1806" actId="20577"/>
          <ac:spMkLst>
            <pc:docMk/>
            <pc:sldMk cId="388516391" sldId="865"/>
            <ac:spMk id="8" creationId="{B7487CE1-BE7F-8691-B354-58B28BF06969}"/>
          </ac:spMkLst>
        </pc:spChg>
        <pc:spChg chg="add mod">
          <ac:chgData name="Nguyen Chi Son" userId="606856d02e9d83ac" providerId="LiveId" clId="{F35D54F0-9644-4D80-AFE0-4180622EC29D}" dt="2022-05-18T16:15:39.835" v="1769" actId="1036"/>
          <ac:spMkLst>
            <pc:docMk/>
            <pc:sldMk cId="388516391" sldId="865"/>
            <ac:spMk id="10" creationId="{D98CE14C-9A27-2914-79C0-C7B48EB2DECD}"/>
          </ac:spMkLst>
        </pc:spChg>
        <pc:spChg chg="del mod">
          <ac:chgData name="Nguyen Chi Son" userId="606856d02e9d83ac" providerId="LiveId" clId="{F35D54F0-9644-4D80-AFE0-4180622EC29D}" dt="2022-05-18T16:15:04.464" v="1751" actId="478"/>
          <ac:spMkLst>
            <pc:docMk/>
            <pc:sldMk cId="388516391" sldId="865"/>
            <ac:spMk id="11" creationId="{0E84CBE1-4AB0-CA68-65C2-AC68692AACAA}"/>
          </ac:spMkLst>
        </pc:spChg>
        <pc:spChg chg="del mod">
          <ac:chgData name="Nguyen Chi Son" userId="606856d02e9d83ac" providerId="LiveId" clId="{F35D54F0-9644-4D80-AFE0-4180622EC29D}" dt="2022-05-18T16:15:04.464" v="1751" actId="478"/>
          <ac:spMkLst>
            <pc:docMk/>
            <pc:sldMk cId="388516391" sldId="865"/>
            <ac:spMk id="12" creationId="{5B8A6D26-E571-DC15-930E-F272FC43E0DD}"/>
          </ac:spMkLst>
        </pc:spChg>
        <pc:spChg chg="add mod">
          <ac:chgData name="Nguyen Chi Son" userId="606856d02e9d83ac" providerId="LiveId" clId="{F35D54F0-9644-4D80-AFE0-4180622EC29D}" dt="2022-05-18T16:16:11.118" v="1860" actId="20577"/>
          <ac:spMkLst>
            <pc:docMk/>
            <pc:sldMk cId="388516391" sldId="865"/>
            <ac:spMk id="13" creationId="{8567C54E-DBCB-0D35-F240-006D821F72BD}"/>
          </ac:spMkLst>
        </pc:spChg>
        <pc:spChg chg="add mod">
          <ac:chgData name="Nguyen Chi Son" userId="606856d02e9d83ac" providerId="LiveId" clId="{F35D54F0-9644-4D80-AFE0-4180622EC29D}" dt="2022-05-18T16:15:39.835" v="1769" actId="1036"/>
          <ac:spMkLst>
            <pc:docMk/>
            <pc:sldMk cId="388516391" sldId="865"/>
            <ac:spMk id="14" creationId="{F6ACE9BF-FEFB-C7E1-DA44-57E7C60CE628}"/>
          </ac:spMkLst>
        </pc:spChg>
        <pc:spChg chg="mod">
          <ac:chgData name="Nguyen Chi Son" userId="606856d02e9d83ac" providerId="LiveId" clId="{F35D54F0-9644-4D80-AFE0-4180622EC29D}" dt="2022-05-18T16:14:50.049" v="1750" actId="20577"/>
          <ac:spMkLst>
            <pc:docMk/>
            <pc:sldMk cId="388516391" sldId="865"/>
            <ac:spMk id="19" creationId="{9C339D16-68E4-43C4-A62E-D0146138D23B}"/>
          </ac:spMkLst>
        </pc:spChg>
        <pc:graphicFrameChg chg="add mod">
          <ac:chgData name="Nguyen Chi Son" userId="606856d02e9d83ac" providerId="LiveId" clId="{F35D54F0-9644-4D80-AFE0-4180622EC29D}" dt="2022-05-18T16:16:03.225" v="1809" actId="1076"/>
          <ac:graphicFrameMkLst>
            <pc:docMk/>
            <pc:sldMk cId="388516391" sldId="865"/>
            <ac:graphicFrameMk id="15" creationId="{9C176E8B-4CDA-7ECE-444C-1B29055D7389}"/>
          </ac:graphicFrameMkLst>
        </pc:graphicFrameChg>
        <pc:graphicFrameChg chg="add mod">
          <ac:chgData name="Nguyen Chi Son" userId="606856d02e9d83ac" providerId="LiveId" clId="{F35D54F0-9644-4D80-AFE0-4180622EC29D}" dt="2022-05-18T16:16:22.802" v="1864" actId="1076"/>
          <ac:graphicFrameMkLst>
            <pc:docMk/>
            <pc:sldMk cId="388516391" sldId="865"/>
            <ac:graphicFrameMk id="16" creationId="{7CBA0B82-8470-12AB-EFE3-0C0B677A690C}"/>
          </ac:graphicFrameMkLst>
        </pc:graphicFrameChg>
        <pc:graphicFrameChg chg="add del mod">
          <ac:chgData name="Nguyen Chi Son" userId="606856d02e9d83ac" providerId="LiveId" clId="{F35D54F0-9644-4D80-AFE0-4180622EC29D}" dt="2022-05-18T16:15:42.140" v="1770" actId="478"/>
          <ac:graphicFrameMkLst>
            <pc:docMk/>
            <pc:sldMk cId="388516391" sldId="865"/>
            <ac:graphicFrameMk id="17" creationId="{0CD172E4-B472-1314-7581-19DE2702B309}"/>
          </ac:graphicFrameMkLst>
        </pc:graphicFrameChg>
        <pc:picChg chg="add mod">
          <ac:chgData name="Nguyen Chi Son" userId="606856d02e9d83ac" providerId="LiveId" clId="{F35D54F0-9644-4D80-AFE0-4180622EC29D}" dt="2022-05-18T16:14:17.499" v="1698" actId="1076"/>
          <ac:picMkLst>
            <pc:docMk/>
            <pc:sldMk cId="388516391" sldId="865"/>
            <ac:picMk id="3" creationId="{16CB0135-561B-2462-39F1-F2A1F4A2E790}"/>
          </ac:picMkLst>
        </pc:picChg>
      </pc:sldChg>
      <pc:sldChg chg="addSp delSp modSp add mod modAnim">
        <pc:chgData name="Nguyen Chi Son" userId="606856d02e9d83ac" providerId="LiveId" clId="{F35D54F0-9644-4D80-AFE0-4180622EC29D}" dt="2022-05-18T18:49:39.305" v="4490"/>
        <pc:sldMkLst>
          <pc:docMk/>
          <pc:sldMk cId="2165467798" sldId="866"/>
        </pc:sldMkLst>
        <pc:spChg chg="mod">
          <ac:chgData name="Nguyen Chi Son" userId="606856d02e9d83ac" providerId="LiveId" clId="{F35D54F0-9644-4D80-AFE0-4180622EC29D}" dt="2022-05-18T16:43:53.906" v="2446" actId="20577"/>
          <ac:spMkLst>
            <pc:docMk/>
            <pc:sldMk cId="2165467798" sldId="866"/>
            <ac:spMk id="2" creationId="{BA8A6260-CA4B-46A9-A06E-C71EE59E6992}"/>
          </ac:spMkLst>
        </pc:spChg>
        <pc:spChg chg="mod">
          <ac:chgData name="Nguyen Chi Son" userId="606856d02e9d83ac" providerId="LiveId" clId="{F35D54F0-9644-4D80-AFE0-4180622EC29D}" dt="2022-05-18T16:47:45.620" v="2554" actId="20577"/>
          <ac:spMkLst>
            <pc:docMk/>
            <pc:sldMk cId="2165467798" sldId="866"/>
            <ac:spMk id="12" creationId="{958B07FF-FD08-717D-DB57-43932D5BE672}"/>
          </ac:spMkLst>
        </pc:spChg>
        <pc:graphicFrameChg chg="modGraphic">
          <ac:chgData name="Nguyen Chi Son" userId="606856d02e9d83ac" providerId="LiveId" clId="{F35D54F0-9644-4D80-AFE0-4180622EC29D}" dt="2022-05-18T16:47:24.333" v="2489" actId="20577"/>
          <ac:graphicFrameMkLst>
            <pc:docMk/>
            <pc:sldMk cId="2165467798" sldId="866"/>
            <ac:graphicFrameMk id="8" creationId="{C8766395-2FF7-562A-5F6A-4B0F0B943475}"/>
          </ac:graphicFrameMkLst>
        </pc:graphicFrameChg>
        <pc:graphicFrameChg chg="mod">
          <ac:chgData name="Nguyen Chi Son" userId="606856d02e9d83ac" providerId="LiveId" clId="{F35D54F0-9644-4D80-AFE0-4180622EC29D}" dt="2022-05-18T16:47:54.359" v="2557" actId="1076"/>
          <ac:graphicFrameMkLst>
            <pc:docMk/>
            <pc:sldMk cId="2165467798" sldId="866"/>
            <ac:graphicFrameMk id="13" creationId="{AF976F38-D67F-F484-86A1-CA00413DB6C0}"/>
          </ac:graphicFrameMkLst>
        </pc:graphicFrameChg>
        <pc:picChg chg="add mod modCrop">
          <ac:chgData name="Nguyen Chi Son" userId="606856d02e9d83ac" providerId="LiveId" clId="{F35D54F0-9644-4D80-AFE0-4180622EC29D}" dt="2022-05-18T16:46:34.823" v="2458" actId="732"/>
          <ac:picMkLst>
            <pc:docMk/>
            <pc:sldMk cId="2165467798" sldId="866"/>
            <ac:picMk id="4" creationId="{09521488-B5B0-EAF7-0C8C-A5810E800C2C}"/>
          </ac:picMkLst>
        </pc:picChg>
        <pc:picChg chg="del">
          <ac:chgData name="Nguyen Chi Son" userId="606856d02e9d83ac" providerId="LiveId" clId="{F35D54F0-9644-4D80-AFE0-4180622EC29D}" dt="2022-05-18T16:44:11.646" v="2447" actId="478"/>
          <ac:picMkLst>
            <pc:docMk/>
            <pc:sldMk cId="2165467798" sldId="866"/>
            <ac:picMk id="7" creationId="{588DEC51-3764-18DB-10E3-A21152318F0F}"/>
          </ac:picMkLst>
        </pc:picChg>
      </pc:sldChg>
    </pc:docChg>
  </pc:docChgLst>
  <pc:docChgLst>
    <pc:chgData name="Nguyen Chi Son" userId="606856d02e9d83ac" providerId="LiveId" clId="{C5C624EB-9BD3-40F2-B005-AAA5676818B9}"/>
    <pc:docChg chg="undo custSel addSld delSld modSld">
      <pc:chgData name="Nguyen Chi Son" userId="606856d02e9d83ac" providerId="LiveId" clId="{C5C624EB-9BD3-40F2-B005-AAA5676818B9}" dt="2021-09-04T10:47:43.593" v="4627"/>
      <pc:docMkLst>
        <pc:docMk/>
      </pc:docMkLst>
      <pc:sldChg chg="modSp mod">
        <pc:chgData name="Nguyen Chi Son" userId="606856d02e9d83ac" providerId="LiveId" clId="{C5C624EB-9BD3-40F2-B005-AAA5676818B9}" dt="2021-09-04T09:33:22.652" v="28" actId="20577"/>
        <pc:sldMkLst>
          <pc:docMk/>
          <pc:sldMk cId="2922349590" sldId="256"/>
        </pc:sldMkLst>
        <pc:spChg chg="mod">
          <ac:chgData name="Nguyen Chi Son" userId="606856d02e9d83ac" providerId="LiveId" clId="{C5C624EB-9BD3-40F2-B005-AAA5676818B9}" dt="2021-09-04T09:33:22.652" v="28" actId="20577"/>
          <ac:spMkLst>
            <pc:docMk/>
            <pc:sldMk cId="2922349590" sldId="256"/>
            <ac:spMk id="136" creationId="{C574B640-0199-463F-87CA-8E3956B46E10}"/>
          </ac:spMkLst>
        </pc:spChg>
      </pc:sldChg>
      <pc:sldChg chg="modSp mod">
        <pc:chgData name="Nguyen Chi Son" userId="606856d02e9d83ac" providerId="LiveId" clId="{C5C624EB-9BD3-40F2-B005-AAA5676818B9}" dt="2021-09-04T09:41:48.410" v="58" actId="20577"/>
        <pc:sldMkLst>
          <pc:docMk/>
          <pc:sldMk cId="2812505328" sldId="362"/>
        </pc:sldMkLst>
        <pc:spChg chg="mod">
          <ac:chgData name="Nguyen Chi Son" userId="606856d02e9d83ac" providerId="LiveId" clId="{C5C624EB-9BD3-40F2-B005-AAA5676818B9}" dt="2021-09-04T09:41:48.410" v="58" actId="20577"/>
          <ac:spMkLst>
            <pc:docMk/>
            <pc:sldMk cId="2812505328" sldId="362"/>
            <ac:spMk id="2" creationId="{DAF08EC2-5D0D-48D9-855C-A59C0E5ED55B}"/>
          </ac:spMkLst>
        </pc:spChg>
      </pc:sldChg>
      <pc:sldChg chg="modSp mod">
        <pc:chgData name="Nguyen Chi Son" userId="606856d02e9d83ac" providerId="LiveId" clId="{C5C624EB-9BD3-40F2-B005-AAA5676818B9}" dt="2021-09-04T09:51:17.991" v="691" actId="20577"/>
        <pc:sldMkLst>
          <pc:docMk/>
          <pc:sldMk cId="3904192345" sldId="502"/>
        </pc:sldMkLst>
        <pc:spChg chg="mod">
          <ac:chgData name="Nguyen Chi Son" userId="606856d02e9d83ac" providerId="LiveId" clId="{C5C624EB-9BD3-40F2-B005-AAA5676818B9}" dt="2021-09-04T09:51:17.991" v="691" actId="20577"/>
          <ac:spMkLst>
            <pc:docMk/>
            <pc:sldMk cId="3904192345" sldId="502"/>
            <ac:spMk id="2" creationId="{DAF08EC2-5D0D-48D9-855C-A59C0E5ED55B}"/>
          </ac:spMkLst>
        </pc:spChg>
      </pc:sldChg>
      <pc:sldChg chg="modSp mod">
        <pc:chgData name="Nguyen Chi Son" userId="606856d02e9d83ac" providerId="LiveId" clId="{C5C624EB-9BD3-40F2-B005-AAA5676818B9}" dt="2021-09-04T10:31:29.861" v="2839" actId="20577"/>
        <pc:sldMkLst>
          <pc:docMk/>
          <pc:sldMk cId="402592958" sldId="540"/>
        </pc:sldMkLst>
        <pc:spChg chg="mod">
          <ac:chgData name="Nguyen Chi Son" userId="606856d02e9d83ac" providerId="LiveId" clId="{C5C624EB-9BD3-40F2-B005-AAA5676818B9}" dt="2021-09-04T10:31:29.861" v="2839" actId="20577"/>
          <ac:spMkLst>
            <pc:docMk/>
            <pc:sldMk cId="402592958" sldId="540"/>
            <ac:spMk id="3" creationId="{8CD51C9F-FCB0-4185-93E6-835FC05E1B10}"/>
          </ac:spMkLst>
        </pc:spChg>
      </pc:sldChg>
      <pc:sldChg chg="addSp delSp modSp mod">
        <pc:chgData name="Nguyen Chi Son" userId="606856d02e9d83ac" providerId="LiveId" clId="{C5C624EB-9BD3-40F2-B005-AAA5676818B9}" dt="2021-09-04T09:51:03.482" v="625" actId="1076"/>
        <pc:sldMkLst>
          <pc:docMk/>
          <pc:sldMk cId="3298182474" sldId="547"/>
        </pc:sldMkLst>
        <pc:spChg chg="mod">
          <ac:chgData name="Nguyen Chi Son" userId="606856d02e9d83ac" providerId="LiveId" clId="{C5C624EB-9BD3-40F2-B005-AAA5676818B9}" dt="2021-09-04T09:47:42.546" v="221" actId="20577"/>
          <ac:spMkLst>
            <pc:docMk/>
            <pc:sldMk cId="3298182474" sldId="547"/>
            <ac:spMk id="2" creationId="{BA8A6260-CA4B-46A9-A06E-C71EE59E6992}"/>
          </ac:spMkLst>
        </pc:spChg>
        <pc:spChg chg="mod">
          <ac:chgData name="Nguyen Chi Son" userId="606856d02e9d83ac" providerId="LiveId" clId="{C5C624EB-9BD3-40F2-B005-AAA5676818B9}" dt="2021-09-04T09:49:56.714" v="614" actId="1076"/>
          <ac:spMkLst>
            <pc:docMk/>
            <pc:sldMk cId="3298182474" sldId="547"/>
            <ac:spMk id="8" creationId="{B5ECF9DA-747A-416C-815D-4FC1A623870D}"/>
          </ac:spMkLst>
        </pc:spChg>
        <pc:spChg chg="del mod">
          <ac:chgData name="Nguyen Chi Son" userId="606856d02e9d83ac" providerId="LiveId" clId="{C5C624EB-9BD3-40F2-B005-AAA5676818B9}" dt="2021-09-04T09:45:13.225" v="65" actId="478"/>
          <ac:spMkLst>
            <pc:docMk/>
            <pc:sldMk cId="3298182474" sldId="547"/>
            <ac:spMk id="9" creationId="{E3CE5C03-A4E7-4DD1-A273-EB4DEB634293}"/>
          </ac:spMkLst>
        </pc:spChg>
        <pc:spChg chg="del">
          <ac:chgData name="Nguyen Chi Son" userId="606856d02e9d83ac" providerId="LiveId" clId="{C5C624EB-9BD3-40F2-B005-AAA5676818B9}" dt="2021-09-04T09:45:15.010" v="66" actId="478"/>
          <ac:spMkLst>
            <pc:docMk/>
            <pc:sldMk cId="3298182474" sldId="547"/>
            <ac:spMk id="10" creationId="{47EC0BF2-5934-474A-94EE-88AC9B35ECF1}"/>
          </ac:spMkLst>
        </pc:spChg>
        <pc:spChg chg="add mod">
          <ac:chgData name="Nguyen Chi Son" userId="606856d02e9d83ac" providerId="LiveId" clId="{C5C624EB-9BD3-40F2-B005-AAA5676818B9}" dt="2021-09-04T09:49:53.777" v="613" actId="1076"/>
          <ac:spMkLst>
            <pc:docMk/>
            <pc:sldMk cId="3298182474" sldId="547"/>
            <ac:spMk id="17" creationId="{388493A2-4842-4806-B794-C152AA81A7B8}"/>
          </ac:spMkLst>
        </pc:spChg>
        <pc:picChg chg="add del mod">
          <ac:chgData name="Nguyen Chi Son" userId="606856d02e9d83ac" providerId="LiveId" clId="{C5C624EB-9BD3-40F2-B005-AAA5676818B9}" dt="2021-09-04T09:47:03.860" v="84" actId="478"/>
          <ac:picMkLst>
            <pc:docMk/>
            <pc:sldMk cId="3298182474" sldId="547"/>
            <ac:picMk id="4" creationId="{33C8F520-A613-4D17-9684-C95FE09DC76C}"/>
          </ac:picMkLst>
        </pc:picChg>
        <pc:picChg chg="del">
          <ac:chgData name="Nguyen Chi Son" userId="606856d02e9d83ac" providerId="LiveId" clId="{C5C624EB-9BD3-40F2-B005-AAA5676818B9}" dt="2021-09-04T09:42:06.612" v="61" actId="478"/>
          <ac:picMkLst>
            <pc:docMk/>
            <pc:sldMk cId="3298182474" sldId="547"/>
            <ac:picMk id="5" creationId="{97D0A7CE-A051-476F-8CFA-5854A1EE74A0}"/>
          </ac:picMkLst>
        </pc:picChg>
        <pc:picChg chg="add del mod">
          <ac:chgData name="Nguyen Chi Son" userId="606856d02e9d83ac" providerId="LiveId" clId="{C5C624EB-9BD3-40F2-B005-AAA5676818B9}" dt="2021-09-04T09:46:04.939" v="79"/>
          <ac:picMkLst>
            <pc:docMk/>
            <pc:sldMk cId="3298182474" sldId="547"/>
            <ac:picMk id="7" creationId="{16310D97-3DC9-43E1-9DFE-BEC66FA8EFA3}"/>
          </ac:picMkLst>
        </pc:picChg>
        <pc:picChg chg="add mod">
          <ac:chgData name="Nguyen Chi Son" userId="606856d02e9d83ac" providerId="LiveId" clId="{C5C624EB-9BD3-40F2-B005-AAA5676818B9}" dt="2021-09-04T09:50:01.968" v="616" actId="1076"/>
          <ac:picMkLst>
            <pc:docMk/>
            <pc:sldMk cId="3298182474" sldId="547"/>
            <ac:picMk id="12" creationId="{E86000CD-A106-4EC9-924E-EFE7A5856A97}"/>
          </ac:picMkLst>
        </pc:picChg>
        <pc:picChg chg="add mod">
          <ac:chgData name="Nguyen Chi Son" userId="606856d02e9d83ac" providerId="LiveId" clId="{C5C624EB-9BD3-40F2-B005-AAA5676818B9}" dt="2021-09-04T09:49:47.651" v="611" actId="1076"/>
          <ac:picMkLst>
            <pc:docMk/>
            <pc:sldMk cId="3298182474" sldId="547"/>
            <ac:picMk id="14" creationId="{C3491FA7-778D-47B0-9063-B38D1B25DA3E}"/>
          </ac:picMkLst>
        </pc:picChg>
        <pc:picChg chg="del">
          <ac:chgData name="Nguyen Chi Son" userId="606856d02e9d83ac" providerId="LiveId" clId="{C5C624EB-9BD3-40F2-B005-AAA5676818B9}" dt="2021-09-04T09:42:05.440" v="59" actId="478"/>
          <ac:picMkLst>
            <pc:docMk/>
            <pc:sldMk cId="3298182474" sldId="547"/>
            <ac:picMk id="1026" creationId="{22B2CB73-A7BF-4593-9C9F-98AE376E84DC}"/>
          </ac:picMkLst>
        </pc:picChg>
        <pc:picChg chg="del">
          <ac:chgData name="Nguyen Chi Son" userId="606856d02e9d83ac" providerId="LiveId" clId="{C5C624EB-9BD3-40F2-B005-AAA5676818B9}" dt="2021-09-04T09:42:05.909" v="60" actId="478"/>
          <ac:picMkLst>
            <pc:docMk/>
            <pc:sldMk cId="3298182474" sldId="547"/>
            <ac:picMk id="1028" creationId="{E6898385-9910-4C76-9D15-5922A0F37FDD}"/>
          </ac:picMkLst>
        </pc:picChg>
        <pc:cxnChg chg="add mod">
          <ac:chgData name="Nguyen Chi Son" userId="606856d02e9d83ac" providerId="LiveId" clId="{C5C624EB-9BD3-40F2-B005-AAA5676818B9}" dt="2021-09-04T09:51:03.482" v="625" actId="1076"/>
          <ac:cxnSpMkLst>
            <pc:docMk/>
            <pc:sldMk cId="3298182474" sldId="547"/>
            <ac:cxnSpMk id="16" creationId="{95ED8E70-BD19-4A6F-8F88-12DF99EBE0D3}"/>
          </ac:cxnSpMkLst>
        </pc:cxnChg>
      </pc:sldChg>
      <pc:sldChg chg="addSp delSp modSp mod">
        <pc:chgData name="Nguyen Chi Son" userId="606856d02e9d83ac" providerId="LiveId" clId="{C5C624EB-9BD3-40F2-B005-AAA5676818B9}" dt="2021-09-04T10:33:43.814" v="3137" actId="478"/>
        <pc:sldMkLst>
          <pc:docMk/>
          <pc:sldMk cId="2951639226" sldId="592"/>
        </pc:sldMkLst>
        <pc:spChg chg="mod">
          <ac:chgData name="Nguyen Chi Son" userId="606856d02e9d83ac" providerId="LiveId" clId="{C5C624EB-9BD3-40F2-B005-AAA5676818B9}" dt="2021-09-04T09:53:09.991" v="841" actId="20577"/>
          <ac:spMkLst>
            <pc:docMk/>
            <pc:sldMk cId="2951639226" sldId="592"/>
            <ac:spMk id="9" creationId="{9F4BC261-4781-4DFE-BA2B-77EE6F751C48}"/>
          </ac:spMkLst>
        </pc:spChg>
        <pc:spChg chg="mod">
          <ac:chgData name="Nguyen Chi Son" userId="606856d02e9d83ac" providerId="LiveId" clId="{C5C624EB-9BD3-40F2-B005-AAA5676818B9}" dt="2021-09-04T09:54:14.921" v="965" actId="20577"/>
          <ac:spMkLst>
            <pc:docMk/>
            <pc:sldMk cId="2951639226" sldId="592"/>
            <ac:spMk id="18" creationId="{F7FD1FDB-7305-4182-AED5-6C5292AFF68F}"/>
          </ac:spMkLst>
        </pc:spChg>
        <pc:spChg chg="mod">
          <ac:chgData name="Nguyen Chi Son" userId="606856d02e9d83ac" providerId="LiveId" clId="{C5C624EB-9BD3-40F2-B005-AAA5676818B9}" dt="2021-09-04T09:54:35.421" v="1126" actId="20577"/>
          <ac:spMkLst>
            <pc:docMk/>
            <pc:sldMk cId="2951639226" sldId="592"/>
            <ac:spMk id="19" creationId="{FB647DC3-9571-464C-9754-D985C784AE47}"/>
          </ac:spMkLst>
        </pc:spChg>
        <pc:picChg chg="del">
          <ac:chgData name="Nguyen Chi Son" userId="606856d02e9d83ac" providerId="LiveId" clId="{C5C624EB-9BD3-40F2-B005-AAA5676818B9}" dt="2021-09-04T09:51:21.685" v="694" actId="478"/>
          <ac:picMkLst>
            <pc:docMk/>
            <pc:sldMk cId="2951639226" sldId="592"/>
            <ac:picMk id="3" creationId="{320CE52F-717F-4257-B2CC-D1A833C805C5}"/>
          </ac:picMkLst>
        </pc:picChg>
        <pc:picChg chg="add mod">
          <ac:chgData name="Nguyen Chi Son" userId="606856d02e9d83ac" providerId="LiveId" clId="{C5C624EB-9BD3-40F2-B005-AAA5676818B9}" dt="2021-09-04T09:52:27.133" v="706" actId="1076"/>
          <ac:picMkLst>
            <pc:docMk/>
            <pc:sldMk cId="2951639226" sldId="592"/>
            <ac:picMk id="4" creationId="{B7AF2093-529D-42C3-8539-B431C0119D5B}"/>
          </ac:picMkLst>
        </pc:picChg>
        <pc:picChg chg="add mod">
          <ac:chgData name="Nguyen Chi Son" userId="606856d02e9d83ac" providerId="LiveId" clId="{C5C624EB-9BD3-40F2-B005-AAA5676818B9}" dt="2021-09-04T09:52:32.149" v="707" actId="1076"/>
          <ac:picMkLst>
            <pc:docMk/>
            <pc:sldMk cId="2951639226" sldId="592"/>
            <ac:picMk id="6" creationId="{A951BE1F-371F-4399-8428-50578D7D9983}"/>
          </ac:picMkLst>
        </pc:picChg>
        <pc:picChg chg="add del mod">
          <ac:chgData name="Nguyen Chi Son" userId="606856d02e9d83ac" providerId="LiveId" clId="{C5C624EB-9BD3-40F2-B005-AAA5676818B9}" dt="2021-09-04T10:05:39.003" v="1427"/>
          <ac:picMkLst>
            <pc:docMk/>
            <pc:sldMk cId="2951639226" sldId="592"/>
            <ac:picMk id="8" creationId="{6D269CFC-8231-43D5-A4BB-F32BF6DE04A8}"/>
          </ac:picMkLst>
        </pc:picChg>
        <pc:picChg chg="add del mod">
          <ac:chgData name="Nguyen Chi Son" userId="606856d02e9d83ac" providerId="LiveId" clId="{C5C624EB-9BD3-40F2-B005-AAA5676818B9}" dt="2021-09-04T10:33:43.814" v="3137" actId="478"/>
          <ac:picMkLst>
            <pc:docMk/>
            <pc:sldMk cId="2951639226" sldId="592"/>
            <ac:picMk id="11" creationId="{38623795-6522-4EAC-ACFF-99A8EA82CAAA}"/>
          </ac:picMkLst>
        </pc:picChg>
        <pc:picChg chg="add del mod">
          <ac:chgData name="Nguyen Chi Son" userId="606856d02e9d83ac" providerId="LiveId" clId="{C5C624EB-9BD3-40F2-B005-AAA5676818B9}" dt="2021-09-04T09:55:52.412" v="1130" actId="478"/>
          <ac:picMkLst>
            <pc:docMk/>
            <pc:sldMk cId="2951639226" sldId="592"/>
            <ac:picMk id="1026" creationId="{3C775FD0-C8C5-4C8B-A414-5243BAB9019D}"/>
          </ac:picMkLst>
        </pc:picChg>
        <pc:picChg chg="del">
          <ac:chgData name="Nguyen Chi Son" userId="606856d02e9d83ac" providerId="LiveId" clId="{C5C624EB-9BD3-40F2-B005-AAA5676818B9}" dt="2021-09-04T09:51:20.778" v="692" actId="478"/>
          <ac:picMkLst>
            <pc:docMk/>
            <pc:sldMk cId="2951639226" sldId="592"/>
            <ac:picMk id="2050" creationId="{AEB51E62-5E3C-43C8-A947-D194A8AF5605}"/>
          </ac:picMkLst>
        </pc:picChg>
        <pc:picChg chg="del">
          <ac:chgData name="Nguyen Chi Son" userId="606856d02e9d83ac" providerId="LiveId" clId="{C5C624EB-9BD3-40F2-B005-AAA5676818B9}" dt="2021-09-04T09:51:21.169" v="693" actId="478"/>
          <ac:picMkLst>
            <pc:docMk/>
            <pc:sldMk cId="2951639226" sldId="592"/>
            <ac:picMk id="2052" creationId="{C299A913-80DF-4993-A84A-76BB977417DE}"/>
          </ac:picMkLst>
        </pc:picChg>
      </pc:sldChg>
      <pc:sldChg chg="modSp mod">
        <pc:chgData name="Nguyen Chi Son" userId="606856d02e9d83ac" providerId="LiveId" clId="{C5C624EB-9BD3-40F2-B005-AAA5676818B9}" dt="2021-09-04T10:46:17.750" v="4415" actId="1035"/>
        <pc:sldMkLst>
          <pc:docMk/>
          <pc:sldMk cId="1953741841" sldId="596"/>
        </pc:sldMkLst>
        <pc:spChg chg="mod">
          <ac:chgData name="Nguyen Chi Son" userId="606856d02e9d83ac" providerId="LiveId" clId="{C5C624EB-9BD3-40F2-B005-AAA5676818B9}" dt="2021-09-04T10:32:00.482" v="2933" actId="20577"/>
          <ac:spMkLst>
            <pc:docMk/>
            <pc:sldMk cId="1953741841" sldId="596"/>
            <ac:spMk id="2" creationId="{BA8A6260-CA4B-46A9-A06E-C71EE59E6992}"/>
          </ac:spMkLst>
        </pc:spChg>
        <pc:spChg chg="mod">
          <ac:chgData name="Nguyen Chi Son" userId="606856d02e9d83ac" providerId="LiveId" clId="{C5C624EB-9BD3-40F2-B005-AAA5676818B9}" dt="2021-09-04T10:46:17.750" v="4415" actId="1035"/>
          <ac:spMkLst>
            <pc:docMk/>
            <pc:sldMk cId="1953741841" sldId="596"/>
            <ac:spMk id="4" creationId="{0D159DDA-BA49-4E92-817D-8988A85A5610}"/>
          </ac:spMkLst>
        </pc:spChg>
        <pc:spChg chg="mod">
          <ac:chgData name="Nguyen Chi Son" userId="606856d02e9d83ac" providerId="LiveId" clId="{C5C624EB-9BD3-40F2-B005-AAA5676818B9}" dt="2021-09-04T10:46:17.750" v="4415" actId="1035"/>
          <ac:spMkLst>
            <pc:docMk/>
            <pc:sldMk cId="1953741841" sldId="596"/>
            <ac:spMk id="5" creationId="{34B18095-2B84-439E-80AD-AC5D4586BEAA}"/>
          </ac:spMkLst>
        </pc:spChg>
        <pc:spChg chg="mod">
          <ac:chgData name="Nguyen Chi Son" userId="606856d02e9d83ac" providerId="LiveId" clId="{C5C624EB-9BD3-40F2-B005-AAA5676818B9}" dt="2021-09-04T10:46:17.750" v="4415" actId="1035"/>
          <ac:spMkLst>
            <pc:docMk/>
            <pc:sldMk cId="1953741841" sldId="596"/>
            <ac:spMk id="11" creationId="{BB94417D-BA64-41A3-A335-F1084FC4EAAB}"/>
          </ac:spMkLst>
        </pc:spChg>
        <pc:spChg chg="mod">
          <ac:chgData name="Nguyen Chi Son" userId="606856d02e9d83ac" providerId="LiveId" clId="{C5C624EB-9BD3-40F2-B005-AAA5676818B9}" dt="2021-09-04T10:46:17.750" v="4415" actId="1035"/>
          <ac:spMkLst>
            <pc:docMk/>
            <pc:sldMk cId="1953741841" sldId="596"/>
            <ac:spMk id="14" creationId="{47690167-AC03-4A6E-8A65-B47A2BE69ACA}"/>
          </ac:spMkLst>
        </pc:spChg>
      </pc:sldChg>
      <pc:sldChg chg="del">
        <pc:chgData name="Nguyen Chi Son" userId="606856d02e9d83ac" providerId="LiveId" clId="{C5C624EB-9BD3-40F2-B005-AAA5676818B9}" dt="2021-09-04T09:56:03.021" v="1131" actId="47"/>
        <pc:sldMkLst>
          <pc:docMk/>
          <pc:sldMk cId="2257398000" sldId="600"/>
        </pc:sldMkLst>
      </pc:sldChg>
      <pc:sldChg chg="del">
        <pc:chgData name="Nguyen Chi Son" userId="606856d02e9d83ac" providerId="LiveId" clId="{C5C624EB-9BD3-40F2-B005-AAA5676818B9}" dt="2021-09-04T10:32:20.086" v="2987" actId="47"/>
        <pc:sldMkLst>
          <pc:docMk/>
          <pc:sldMk cId="1102542394" sldId="601"/>
        </pc:sldMkLst>
      </pc:sldChg>
      <pc:sldChg chg="del">
        <pc:chgData name="Nguyen Chi Son" userId="606856d02e9d83ac" providerId="LiveId" clId="{C5C624EB-9BD3-40F2-B005-AAA5676818B9}" dt="2021-09-04T10:32:20.086" v="2987" actId="47"/>
        <pc:sldMkLst>
          <pc:docMk/>
          <pc:sldMk cId="4122330530" sldId="602"/>
        </pc:sldMkLst>
      </pc:sldChg>
      <pc:sldChg chg="del">
        <pc:chgData name="Nguyen Chi Son" userId="606856d02e9d83ac" providerId="LiveId" clId="{C5C624EB-9BD3-40F2-B005-AAA5676818B9}" dt="2021-09-04T10:32:20.086" v="2987" actId="47"/>
        <pc:sldMkLst>
          <pc:docMk/>
          <pc:sldMk cId="3726558312" sldId="604"/>
        </pc:sldMkLst>
      </pc:sldChg>
      <pc:sldChg chg="del">
        <pc:chgData name="Nguyen Chi Son" userId="606856d02e9d83ac" providerId="LiveId" clId="{C5C624EB-9BD3-40F2-B005-AAA5676818B9}" dt="2021-09-04T10:32:20.086" v="2987" actId="47"/>
        <pc:sldMkLst>
          <pc:docMk/>
          <pc:sldMk cId="1789384619" sldId="605"/>
        </pc:sldMkLst>
      </pc:sldChg>
      <pc:sldChg chg="modSp add mod">
        <pc:chgData name="Nguyen Chi Son" userId="606856d02e9d83ac" providerId="LiveId" clId="{C5C624EB-9BD3-40F2-B005-AAA5676818B9}" dt="2021-09-04T09:56:20.677" v="1251" actId="1035"/>
        <pc:sldMkLst>
          <pc:docMk/>
          <pc:sldMk cId="3686938130" sldId="606"/>
        </pc:sldMkLst>
        <pc:spChg chg="mod">
          <ac:chgData name="Nguyen Chi Son" userId="606856d02e9d83ac" providerId="LiveId" clId="{C5C624EB-9BD3-40F2-B005-AAA5676818B9}" dt="2021-09-04T09:56:17.458" v="1233" actId="20577"/>
          <ac:spMkLst>
            <pc:docMk/>
            <pc:sldMk cId="3686938130" sldId="606"/>
            <ac:spMk id="2" creationId="{DAF08EC2-5D0D-48D9-855C-A59C0E5ED55B}"/>
          </ac:spMkLst>
        </pc:spChg>
        <pc:spChg chg="mod">
          <ac:chgData name="Nguyen Chi Son" userId="606856d02e9d83ac" providerId="LiveId" clId="{C5C624EB-9BD3-40F2-B005-AAA5676818B9}" dt="2021-09-04T09:56:20.677" v="1251" actId="1035"/>
          <ac:spMkLst>
            <pc:docMk/>
            <pc:sldMk cId="3686938130" sldId="606"/>
            <ac:spMk id="3" creationId="{8CD51C9F-FCB0-4185-93E6-835FC05E1B10}"/>
          </ac:spMkLst>
        </pc:spChg>
      </pc:sldChg>
      <pc:sldChg chg="addSp delSp modSp add mod">
        <pc:chgData name="Nguyen Chi Son" userId="606856d02e9d83ac" providerId="LiveId" clId="{C5C624EB-9BD3-40F2-B005-AAA5676818B9}" dt="2021-09-04T10:10:04.140" v="1799" actId="1038"/>
        <pc:sldMkLst>
          <pc:docMk/>
          <pc:sldMk cId="602911421" sldId="607"/>
        </pc:sldMkLst>
        <pc:spChg chg="mod">
          <ac:chgData name="Nguyen Chi Son" userId="606856d02e9d83ac" providerId="LiveId" clId="{C5C624EB-9BD3-40F2-B005-AAA5676818B9}" dt="2021-09-04T09:56:45.833" v="1393" actId="20577"/>
          <ac:spMkLst>
            <pc:docMk/>
            <pc:sldMk cId="602911421" sldId="607"/>
            <ac:spMk id="9" creationId="{9F4BC261-4781-4DFE-BA2B-77EE6F751C48}"/>
          </ac:spMkLst>
        </pc:spChg>
        <pc:spChg chg="mod">
          <ac:chgData name="Nguyen Chi Son" userId="606856d02e9d83ac" providerId="LiveId" clId="{C5C624EB-9BD3-40F2-B005-AAA5676818B9}" dt="2021-09-04T10:10:04.140" v="1799" actId="1038"/>
          <ac:spMkLst>
            <pc:docMk/>
            <pc:sldMk cId="602911421" sldId="607"/>
            <ac:spMk id="18" creationId="{F7FD1FDB-7305-4182-AED5-6C5292AFF68F}"/>
          </ac:spMkLst>
        </pc:spChg>
        <pc:spChg chg="mod">
          <ac:chgData name="Nguyen Chi Son" userId="606856d02e9d83ac" providerId="LiveId" clId="{C5C624EB-9BD3-40F2-B005-AAA5676818B9}" dt="2021-09-04T10:10:04.140" v="1799" actId="1038"/>
          <ac:spMkLst>
            <pc:docMk/>
            <pc:sldMk cId="602911421" sldId="607"/>
            <ac:spMk id="19" creationId="{FB647DC3-9571-464C-9754-D985C784AE47}"/>
          </ac:spMkLst>
        </pc:spChg>
        <pc:picChg chg="add mod modCrop">
          <ac:chgData name="Nguyen Chi Son" userId="606856d02e9d83ac" providerId="LiveId" clId="{C5C624EB-9BD3-40F2-B005-AAA5676818B9}" dt="2021-09-04T10:10:04.140" v="1799" actId="1038"/>
          <ac:picMkLst>
            <pc:docMk/>
            <pc:sldMk cId="602911421" sldId="607"/>
            <ac:picMk id="3" creationId="{55FEA03A-52F4-410B-A963-0E01A81E7789}"/>
          </ac:picMkLst>
        </pc:picChg>
        <pc:picChg chg="del">
          <ac:chgData name="Nguyen Chi Son" userId="606856d02e9d83ac" providerId="LiveId" clId="{C5C624EB-9BD3-40F2-B005-AAA5676818B9}" dt="2021-09-04T10:00:37.203" v="1398" actId="478"/>
          <ac:picMkLst>
            <pc:docMk/>
            <pc:sldMk cId="602911421" sldId="607"/>
            <ac:picMk id="4" creationId="{B7AF2093-529D-42C3-8539-B431C0119D5B}"/>
          </ac:picMkLst>
        </pc:picChg>
        <pc:picChg chg="del">
          <ac:chgData name="Nguyen Chi Son" userId="606856d02e9d83ac" providerId="LiveId" clId="{C5C624EB-9BD3-40F2-B005-AAA5676818B9}" dt="2021-09-04T10:00:37.697" v="1399" actId="478"/>
          <ac:picMkLst>
            <pc:docMk/>
            <pc:sldMk cId="602911421" sldId="607"/>
            <ac:picMk id="6" creationId="{A951BE1F-371F-4399-8428-50578D7D9983}"/>
          </ac:picMkLst>
        </pc:picChg>
        <pc:picChg chg="add del mod">
          <ac:chgData name="Nguyen Chi Son" userId="606856d02e9d83ac" providerId="LiveId" clId="{C5C624EB-9BD3-40F2-B005-AAA5676818B9}" dt="2021-09-04T10:01:22.118" v="1412" actId="478"/>
          <ac:picMkLst>
            <pc:docMk/>
            <pc:sldMk cId="602911421" sldId="607"/>
            <ac:picMk id="7" creationId="{581FF1E1-2ECB-4BAE-9118-E5B7DF243FF9}"/>
          </ac:picMkLst>
        </pc:picChg>
        <pc:picChg chg="add mod modCrop">
          <ac:chgData name="Nguyen Chi Son" userId="606856d02e9d83ac" providerId="LiveId" clId="{C5C624EB-9BD3-40F2-B005-AAA5676818B9}" dt="2021-09-04T10:10:04.140" v="1799" actId="1038"/>
          <ac:picMkLst>
            <pc:docMk/>
            <pc:sldMk cId="602911421" sldId="607"/>
            <ac:picMk id="10" creationId="{9F94FDF2-879A-4859-8DB4-FB5E54D4A910}"/>
          </ac:picMkLst>
        </pc:picChg>
      </pc:sldChg>
      <pc:sldChg chg="addSp delSp modSp add mod modAnim">
        <pc:chgData name="Nguyen Chi Son" userId="606856d02e9d83ac" providerId="LiveId" clId="{C5C624EB-9BD3-40F2-B005-AAA5676818B9}" dt="2021-09-04T10:46:06.256" v="4388"/>
        <pc:sldMkLst>
          <pc:docMk/>
          <pc:sldMk cId="4132042067" sldId="608"/>
        </pc:sldMkLst>
        <pc:spChg chg="add mod">
          <ac:chgData name="Nguyen Chi Son" userId="606856d02e9d83ac" providerId="LiveId" clId="{C5C624EB-9BD3-40F2-B005-AAA5676818B9}" dt="2021-09-04T10:22:31.377" v="1925" actId="207"/>
          <ac:spMkLst>
            <pc:docMk/>
            <pc:sldMk cId="4132042067" sldId="608"/>
            <ac:spMk id="16" creationId="{CE55509A-388F-4870-9BBB-DE8ACEFF365B}"/>
          </ac:spMkLst>
        </pc:spChg>
        <pc:spChg chg="add mod">
          <ac:chgData name="Nguyen Chi Son" userId="606856d02e9d83ac" providerId="LiveId" clId="{C5C624EB-9BD3-40F2-B005-AAA5676818B9}" dt="2021-09-04T10:22:36.727" v="1926" actId="1076"/>
          <ac:spMkLst>
            <pc:docMk/>
            <pc:sldMk cId="4132042067" sldId="608"/>
            <ac:spMk id="17" creationId="{961001C4-1325-4BE0-8ABE-65FB2A368134}"/>
          </ac:spMkLst>
        </pc:spChg>
        <pc:spChg chg="mod">
          <ac:chgData name="Nguyen Chi Son" userId="606856d02e9d83ac" providerId="LiveId" clId="{C5C624EB-9BD3-40F2-B005-AAA5676818B9}" dt="2021-09-04T10:24:16.464" v="2207" actId="1036"/>
          <ac:spMkLst>
            <pc:docMk/>
            <pc:sldMk cId="4132042067" sldId="608"/>
            <ac:spMk id="18" creationId="{F7FD1FDB-7305-4182-AED5-6C5292AFF68F}"/>
          </ac:spMkLst>
        </pc:spChg>
        <pc:spChg chg="mod">
          <ac:chgData name="Nguyen Chi Son" userId="606856d02e9d83ac" providerId="LiveId" clId="{C5C624EB-9BD3-40F2-B005-AAA5676818B9}" dt="2021-09-04T10:25:48.879" v="2456" actId="1076"/>
          <ac:spMkLst>
            <pc:docMk/>
            <pc:sldMk cId="4132042067" sldId="608"/>
            <ac:spMk id="19" creationId="{FB647DC3-9571-464C-9754-D985C784AE47}"/>
          </ac:spMkLst>
        </pc:spChg>
        <pc:picChg chg="del">
          <ac:chgData name="Nguyen Chi Son" userId="606856d02e9d83ac" providerId="LiveId" clId="{C5C624EB-9BD3-40F2-B005-AAA5676818B9}" dt="2021-09-04T10:10:10.725" v="1801" actId="478"/>
          <ac:picMkLst>
            <pc:docMk/>
            <pc:sldMk cId="4132042067" sldId="608"/>
            <ac:picMk id="3" creationId="{55FEA03A-52F4-410B-A963-0E01A81E7789}"/>
          </ac:picMkLst>
        </pc:picChg>
        <pc:picChg chg="add del mod">
          <ac:chgData name="Nguyen Chi Son" userId="606856d02e9d83ac" providerId="LiveId" clId="{C5C624EB-9BD3-40F2-B005-AAA5676818B9}" dt="2021-09-04T10:17:55.472" v="1809" actId="478"/>
          <ac:picMkLst>
            <pc:docMk/>
            <pc:sldMk cId="4132042067" sldId="608"/>
            <ac:picMk id="4" creationId="{CC440D6B-09A6-4E14-9044-058085F221FA}"/>
          </ac:picMkLst>
        </pc:picChg>
        <pc:picChg chg="add mod modCrop">
          <ac:chgData name="Nguyen Chi Son" userId="606856d02e9d83ac" providerId="LiveId" clId="{C5C624EB-9BD3-40F2-B005-AAA5676818B9}" dt="2021-09-04T10:21:05.135" v="1851" actId="1076"/>
          <ac:picMkLst>
            <pc:docMk/>
            <pc:sldMk cId="4132042067" sldId="608"/>
            <ac:picMk id="6" creationId="{C67A36A0-D41D-4070-AEC9-C27885066C9D}"/>
          </ac:picMkLst>
        </pc:picChg>
        <pc:picChg chg="del">
          <ac:chgData name="Nguyen Chi Son" userId="606856d02e9d83ac" providerId="LiveId" clId="{C5C624EB-9BD3-40F2-B005-AAA5676818B9}" dt="2021-09-04T10:10:11.175" v="1802" actId="478"/>
          <ac:picMkLst>
            <pc:docMk/>
            <pc:sldMk cId="4132042067" sldId="608"/>
            <ac:picMk id="10" creationId="{9F94FDF2-879A-4859-8DB4-FB5E54D4A910}"/>
          </ac:picMkLst>
        </pc:picChg>
        <pc:picChg chg="add mod">
          <ac:chgData name="Nguyen Chi Son" userId="606856d02e9d83ac" providerId="LiveId" clId="{C5C624EB-9BD3-40F2-B005-AAA5676818B9}" dt="2021-09-04T10:21:02.863" v="1850" actId="1076"/>
          <ac:picMkLst>
            <pc:docMk/>
            <pc:sldMk cId="4132042067" sldId="608"/>
            <ac:picMk id="2050" creationId="{670CA9E4-16B0-4740-86B8-419909509C4F}"/>
          </ac:picMkLst>
        </pc:picChg>
        <pc:cxnChg chg="add mod">
          <ac:chgData name="Nguyen Chi Son" userId="606856d02e9d83ac" providerId="LiveId" clId="{C5C624EB-9BD3-40F2-B005-AAA5676818B9}" dt="2021-09-04T10:21:54.278" v="1864" actId="1076"/>
          <ac:cxnSpMkLst>
            <pc:docMk/>
            <pc:sldMk cId="4132042067" sldId="608"/>
            <ac:cxnSpMk id="8" creationId="{FC5473CB-AB79-408C-A474-52D75A160384}"/>
          </ac:cxnSpMkLst>
        </pc:cxnChg>
        <pc:cxnChg chg="add mod">
          <ac:chgData name="Nguyen Chi Son" userId="606856d02e9d83ac" providerId="LiveId" clId="{C5C624EB-9BD3-40F2-B005-AAA5676818B9}" dt="2021-09-04T10:21:58.678" v="1865" actId="1076"/>
          <ac:cxnSpMkLst>
            <pc:docMk/>
            <pc:sldMk cId="4132042067" sldId="608"/>
            <ac:cxnSpMk id="15" creationId="{1FE0F3FC-0BC1-4A7C-969F-E8E3FD13431B}"/>
          </ac:cxnSpMkLst>
        </pc:cxnChg>
      </pc:sldChg>
      <pc:sldChg chg="modSp add mod">
        <pc:chgData name="Nguyen Chi Son" userId="606856d02e9d83ac" providerId="LiveId" clId="{C5C624EB-9BD3-40F2-B005-AAA5676818B9}" dt="2021-09-04T10:26:11.243" v="2522" actId="1036"/>
        <pc:sldMkLst>
          <pc:docMk/>
          <pc:sldMk cId="2821762238" sldId="609"/>
        </pc:sldMkLst>
        <pc:spChg chg="mod">
          <ac:chgData name="Nguyen Chi Son" userId="606856d02e9d83ac" providerId="LiveId" clId="{C5C624EB-9BD3-40F2-B005-AAA5676818B9}" dt="2021-09-04T10:26:07.852" v="2505" actId="20577"/>
          <ac:spMkLst>
            <pc:docMk/>
            <pc:sldMk cId="2821762238" sldId="609"/>
            <ac:spMk id="2" creationId="{DAF08EC2-5D0D-48D9-855C-A59C0E5ED55B}"/>
          </ac:spMkLst>
        </pc:spChg>
        <pc:spChg chg="mod">
          <ac:chgData name="Nguyen Chi Son" userId="606856d02e9d83ac" providerId="LiveId" clId="{C5C624EB-9BD3-40F2-B005-AAA5676818B9}" dt="2021-09-04T10:26:11.243" v="2522" actId="1036"/>
          <ac:spMkLst>
            <pc:docMk/>
            <pc:sldMk cId="2821762238" sldId="609"/>
            <ac:spMk id="3" creationId="{8CD51C9F-FCB0-4185-93E6-835FC05E1B10}"/>
          </ac:spMkLst>
        </pc:spChg>
      </pc:sldChg>
      <pc:sldChg chg="addSp delSp modSp add mod">
        <pc:chgData name="Nguyen Chi Son" userId="606856d02e9d83ac" providerId="LiveId" clId="{C5C624EB-9BD3-40F2-B005-AAA5676818B9}" dt="2021-09-04T10:31:16.674" v="2837" actId="1076"/>
        <pc:sldMkLst>
          <pc:docMk/>
          <pc:sldMk cId="49150629" sldId="610"/>
        </pc:sldMkLst>
        <pc:spChg chg="mod">
          <ac:chgData name="Nguyen Chi Son" userId="606856d02e9d83ac" providerId="LiveId" clId="{C5C624EB-9BD3-40F2-B005-AAA5676818B9}" dt="2021-09-04T10:30:42.530" v="2720" actId="1076"/>
          <ac:spMkLst>
            <pc:docMk/>
            <pc:sldMk cId="49150629" sldId="610"/>
            <ac:spMk id="18" creationId="{F7FD1FDB-7305-4182-AED5-6C5292AFF68F}"/>
          </ac:spMkLst>
        </pc:spChg>
        <pc:spChg chg="mod">
          <ac:chgData name="Nguyen Chi Son" userId="606856d02e9d83ac" providerId="LiveId" clId="{C5C624EB-9BD3-40F2-B005-AAA5676818B9}" dt="2021-09-04T10:31:16.674" v="2837" actId="1076"/>
          <ac:spMkLst>
            <pc:docMk/>
            <pc:sldMk cId="49150629" sldId="610"/>
            <ac:spMk id="19" creationId="{FB647DC3-9571-464C-9754-D985C784AE47}"/>
          </ac:spMkLst>
        </pc:spChg>
        <pc:picChg chg="del mod">
          <ac:chgData name="Nguyen Chi Son" userId="606856d02e9d83ac" providerId="LiveId" clId="{C5C624EB-9BD3-40F2-B005-AAA5676818B9}" dt="2021-09-04T10:27:38.637" v="2528" actId="478"/>
          <ac:picMkLst>
            <pc:docMk/>
            <pc:sldMk cId="49150629" sldId="610"/>
            <ac:picMk id="3" creationId="{55FEA03A-52F4-410B-A963-0E01A81E7789}"/>
          </ac:picMkLst>
        </pc:picChg>
        <pc:picChg chg="add del mod">
          <ac:chgData name="Nguyen Chi Son" userId="606856d02e9d83ac" providerId="LiveId" clId="{C5C624EB-9BD3-40F2-B005-AAA5676818B9}" dt="2021-09-04T10:27:45.384" v="2531" actId="478"/>
          <ac:picMkLst>
            <pc:docMk/>
            <pc:sldMk cId="49150629" sldId="610"/>
            <ac:picMk id="4" creationId="{4106F72E-F09F-401A-8F0F-DCB349CD6DEB}"/>
          </ac:picMkLst>
        </pc:picChg>
        <pc:picChg chg="del">
          <ac:chgData name="Nguyen Chi Son" userId="606856d02e9d83ac" providerId="LiveId" clId="{C5C624EB-9BD3-40F2-B005-AAA5676818B9}" dt="2021-09-04T10:27:39.399" v="2529" actId="478"/>
          <ac:picMkLst>
            <pc:docMk/>
            <pc:sldMk cId="49150629" sldId="610"/>
            <ac:picMk id="10" creationId="{9F94FDF2-879A-4859-8DB4-FB5E54D4A910}"/>
          </ac:picMkLst>
        </pc:picChg>
        <pc:picChg chg="add mod">
          <ac:chgData name="Nguyen Chi Son" userId="606856d02e9d83ac" providerId="LiveId" clId="{C5C624EB-9BD3-40F2-B005-AAA5676818B9}" dt="2021-09-04T10:29:45.355" v="2553" actId="1076"/>
          <ac:picMkLst>
            <pc:docMk/>
            <pc:sldMk cId="49150629" sldId="610"/>
            <ac:picMk id="4098" creationId="{0203AABB-81BF-48B2-93A2-640DAEEC17D8}"/>
          </ac:picMkLst>
        </pc:picChg>
        <pc:picChg chg="add mod">
          <ac:chgData name="Nguyen Chi Son" userId="606856d02e9d83ac" providerId="LiveId" clId="{C5C624EB-9BD3-40F2-B005-AAA5676818B9}" dt="2021-09-04T10:29:47.146" v="2554" actId="1076"/>
          <ac:picMkLst>
            <pc:docMk/>
            <pc:sldMk cId="49150629" sldId="610"/>
            <ac:picMk id="4100" creationId="{49F6A95E-3C84-418A-B0F7-97AB87EA28F1}"/>
          </ac:picMkLst>
        </pc:picChg>
        <pc:picChg chg="add mod">
          <ac:chgData name="Nguyen Chi Son" userId="606856d02e9d83ac" providerId="LiveId" clId="{C5C624EB-9BD3-40F2-B005-AAA5676818B9}" dt="2021-09-04T10:29:57.547" v="2558" actId="1076"/>
          <ac:picMkLst>
            <pc:docMk/>
            <pc:sldMk cId="49150629" sldId="610"/>
            <ac:picMk id="4102" creationId="{A4CBF0AA-C50E-491B-9DF7-CF52BAA68AE5}"/>
          </ac:picMkLst>
        </pc:picChg>
      </pc:sldChg>
      <pc:sldChg chg="addSp delSp modSp add mod modAnim">
        <pc:chgData name="Nguyen Chi Son" userId="606856d02e9d83ac" providerId="LiveId" clId="{C5C624EB-9BD3-40F2-B005-AAA5676818B9}" dt="2021-09-04T10:46:23.268" v="4417" actId="1076"/>
        <pc:sldMkLst>
          <pc:docMk/>
          <pc:sldMk cId="4006857089" sldId="611"/>
        </pc:sldMkLst>
        <pc:spChg chg="mod">
          <ac:chgData name="Nguyen Chi Son" userId="606856d02e9d83ac" providerId="LiveId" clId="{C5C624EB-9BD3-40F2-B005-AAA5676818B9}" dt="2021-09-04T10:33:18.276" v="3133" actId="20577"/>
          <ac:spMkLst>
            <pc:docMk/>
            <pc:sldMk cId="4006857089" sldId="611"/>
            <ac:spMk id="2" creationId="{BA8A6260-CA4B-46A9-A06E-C71EE59E6992}"/>
          </ac:spMkLst>
        </pc:spChg>
        <pc:spChg chg="mod">
          <ac:chgData name="Nguyen Chi Son" userId="606856d02e9d83ac" providerId="LiveId" clId="{C5C624EB-9BD3-40F2-B005-AAA5676818B9}" dt="2021-09-04T10:34:49.767" v="3346" actId="20577"/>
          <ac:spMkLst>
            <pc:docMk/>
            <pc:sldMk cId="4006857089" sldId="611"/>
            <ac:spMk id="11" creationId="{BB94417D-BA64-41A3-A335-F1084FC4EAAB}"/>
          </ac:spMkLst>
        </pc:spChg>
        <pc:spChg chg="mod">
          <ac:chgData name="Nguyen Chi Son" userId="606856d02e9d83ac" providerId="LiveId" clId="{C5C624EB-9BD3-40F2-B005-AAA5676818B9}" dt="2021-09-04T10:34:36.126" v="3256" actId="20577"/>
          <ac:spMkLst>
            <pc:docMk/>
            <pc:sldMk cId="4006857089" sldId="611"/>
            <ac:spMk id="14" creationId="{47690167-AC03-4A6E-8A65-B47A2BE69ACA}"/>
          </ac:spMkLst>
        </pc:spChg>
        <pc:picChg chg="add mod modCrop">
          <ac:chgData name="Nguyen Chi Son" userId="606856d02e9d83ac" providerId="LiveId" clId="{C5C624EB-9BD3-40F2-B005-AAA5676818B9}" dt="2021-09-04T10:46:23.268" v="4417" actId="1076"/>
          <ac:picMkLst>
            <pc:docMk/>
            <pc:sldMk cId="4006857089" sldId="611"/>
            <ac:picMk id="6" creationId="{93DB5116-A8D2-41F5-A90E-5639C499C5CC}"/>
          </ac:picMkLst>
        </pc:picChg>
        <pc:picChg chg="add del mod">
          <ac:chgData name="Nguyen Chi Son" userId="606856d02e9d83ac" providerId="LiveId" clId="{C5C624EB-9BD3-40F2-B005-AAA5676818B9}" dt="2021-09-04T10:34:04.163" v="3143" actId="478"/>
          <ac:picMkLst>
            <pc:docMk/>
            <pc:sldMk cId="4006857089" sldId="611"/>
            <ac:picMk id="7" creationId="{332DFF86-63D2-442F-84AD-CA6C53246068}"/>
          </ac:picMkLst>
        </pc:picChg>
      </pc:sldChg>
      <pc:sldChg chg="addSp delSp modSp add mod">
        <pc:chgData name="Nguyen Chi Son" userId="606856d02e9d83ac" providerId="LiveId" clId="{C5C624EB-9BD3-40F2-B005-AAA5676818B9}" dt="2021-09-04T10:47:02.692" v="4543" actId="1035"/>
        <pc:sldMkLst>
          <pc:docMk/>
          <pc:sldMk cId="3728400003" sldId="612"/>
        </pc:sldMkLst>
        <pc:spChg chg="mod">
          <ac:chgData name="Nguyen Chi Son" userId="606856d02e9d83ac" providerId="LiveId" clId="{C5C624EB-9BD3-40F2-B005-AAA5676818B9}" dt="2021-09-04T10:46:36.428" v="4420" actId="14100"/>
          <ac:spMkLst>
            <pc:docMk/>
            <pc:sldMk cId="3728400003" sldId="612"/>
            <ac:spMk id="2" creationId="{BA8A6260-CA4B-46A9-A06E-C71EE59E6992}"/>
          </ac:spMkLst>
        </pc:spChg>
        <pc:spChg chg="mod">
          <ac:chgData name="Nguyen Chi Son" userId="606856d02e9d83ac" providerId="LiveId" clId="{C5C624EB-9BD3-40F2-B005-AAA5676818B9}" dt="2021-09-04T10:47:02.692" v="4543" actId="1035"/>
          <ac:spMkLst>
            <pc:docMk/>
            <pc:sldMk cId="3728400003" sldId="612"/>
            <ac:spMk id="4" creationId="{0D159DDA-BA49-4E92-817D-8988A85A5610}"/>
          </ac:spMkLst>
        </pc:spChg>
        <pc:spChg chg="mod">
          <ac:chgData name="Nguyen Chi Son" userId="606856d02e9d83ac" providerId="LiveId" clId="{C5C624EB-9BD3-40F2-B005-AAA5676818B9}" dt="2021-09-04T10:47:02.692" v="4543" actId="1035"/>
          <ac:spMkLst>
            <pc:docMk/>
            <pc:sldMk cId="3728400003" sldId="612"/>
            <ac:spMk id="5" creationId="{34B18095-2B84-439E-80AD-AC5D4586BEAA}"/>
          </ac:spMkLst>
        </pc:spChg>
        <pc:spChg chg="mod">
          <ac:chgData name="Nguyen Chi Son" userId="606856d02e9d83ac" providerId="LiveId" clId="{C5C624EB-9BD3-40F2-B005-AAA5676818B9}" dt="2021-09-04T10:47:02.692" v="4543" actId="1035"/>
          <ac:spMkLst>
            <pc:docMk/>
            <pc:sldMk cId="3728400003" sldId="612"/>
            <ac:spMk id="11" creationId="{BB94417D-BA64-41A3-A335-F1084FC4EAAB}"/>
          </ac:spMkLst>
        </pc:spChg>
        <pc:spChg chg="mod">
          <ac:chgData name="Nguyen Chi Son" userId="606856d02e9d83ac" providerId="LiveId" clId="{C5C624EB-9BD3-40F2-B005-AAA5676818B9}" dt="2021-09-04T10:47:02.692" v="4543" actId="1035"/>
          <ac:spMkLst>
            <pc:docMk/>
            <pc:sldMk cId="3728400003" sldId="612"/>
            <ac:spMk id="14" creationId="{47690167-AC03-4A6E-8A65-B47A2BE69ACA}"/>
          </ac:spMkLst>
        </pc:spChg>
        <pc:picChg chg="del">
          <ac:chgData name="Nguyen Chi Son" userId="606856d02e9d83ac" providerId="LiveId" clId="{C5C624EB-9BD3-40F2-B005-AAA5676818B9}" dt="2021-09-04T10:35:36.738" v="3348" actId="478"/>
          <ac:picMkLst>
            <pc:docMk/>
            <pc:sldMk cId="3728400003" sldId="612"/>
            <ac:picMk id="6" creationId="{93DB5116-A8D2-41F5-A90E-5639C499C5CC}"/>
          </ac:picMkLst>
        </pc:picChg>
        <pc:picChg chg="add mod">
          <ac:chgData name="Nguyen Chi Son" userId="606856d02e9d83ac" providerId="LiveId" clId="{C5C624EB-9BD3-40F2-B005-AAA5676818B9}" dt="2021-09-04T10:46:32.643" v="4419" actId="1076"/>
          <ac:picMkLst>
            <pc:docMk/>
            <pc:sldMk cId="3728400003" sldId="612"/>
            <ac:picMk id="5122" creationId="{A27DB20A-0B63-4DE6-970E-DCA2223E8ABC}"/>
          </ac:picMkLst>
        </pc:picChg>
      </pc:sldChg>
      <pc:sldChg chg="addSp delSp modSp add mod modAnim">
        <pc:chgData name="Nguyen Chi Son" userId="606856d02e9d83ac" providerId="LiveId" clId="{C5C624EB-9BD3-40F2-B005-AAA5676818B9}" dt="2021-09-04T10:47:43.593" v="4627"/>
        <pc:sldMkLst>
          <pc:docMk/>
          <pc:sldMk cId="3553556330" sldId="613"/>
        </pc:sldMkLst>
        <pc:spChg chg="mod">
          <ac:chgData name="Nguyen Chi Son" userId="606856d02e9d83ac" providerId="LiveId" clId="{C5C624EB-9BD3-40F2-B005-AAA5676818B9}" dt="2021-09-04T10:47:12.747" v="4547" actId="14100"/>
          <ac:spMkLst>
            <pc:docMk/>
            <pc:sldMk cId="3553556330" sldId="613"/>
            <ac:spMk id="2" creationId="{BA8A6260-CA4B-46A9-A06E-C71EE59E6992}"/>
          </ac:spMkLst>
        </pc:spChg>
        <pc:spChg chg="mod">
          <ac:chgData name="Nguyen Chi Son" userId="606856d02e9d83ac" providerId="LiveId" clId="{C5C624EB-9BD3-40F2-B005-AAA5676818B9}" dt="2021-09-04T10:47:31.215" v="4626" actId="1035"/>
          <ac:spMkLst>
            <pc:docMk/>
            <pc:sldMk cId="3553556330" sldId="613"/>
            <ac:spMk id="4" creationId="{0D159DDA-BA49-4E92-817D-8988A85A5610}"/>
          </ac:spMkLst>
        </pc:spChg>
        <pc:spChg chg="mod">
          <ac:chgData name="Nguyen Chi Son" userId="606856d02e9d83ac" providerId="LiveId" clId="{C5C624EB-9BD3-40F2-B005-AAA5676818B9}" dt="2021-09-04T10:47:31.215" v="4626" actId="1035"/>
          <ac:spMkLst>
            <pc:docMk/>
            <pc:sldMk cId="3553556330" sldId="613"/>
            <ac:spMk id="5" creationId="{34B18095-2B84-439E-80AD-AC5D4586BEAA}"/>
          </ac:spMkLst>
        </pc:spChg>
        <pc:spChg chg="mod">
          <ac:chgData name="Nguyen Chi Son" userId="606856d02e9d83ac" providerId="LiveId" clId="{C5C624EB-9BD3-40F2-B005-AAA5676818B9}" dt="2021-09-04T10:47:31.215" v="4626" actId="1035"/>
          <ac:spMkLst>
            <pc:docMk/>
            <pc:sldMk cId="3553556330" sldId="613"/>
            <ac:spMk id="11" creationId="{BB94417D-BA64-41A3-A335-F1084FC4EAAB}"/>
          </ac:spMkLst>
        </pc:spChg>
        <pc:spChg chg="mod">
          <ac:chgData name="Nguyen Chi Son" userId="606856d02e9d83ac" providerId="LiveId" clId="{C5C624EB-9BD3-40F2-B005-AAA5676818B9}" dt="2021-09-04T10:47:31.215" v="4626" actId="1035"/>
          <ac:spMkLst>
            <pc:docMk/>
            <pc:sldMk cId="3553556330" sldId="613"/>
            <ac:spMk id="14" creationId="{47690167-AC03-4A6E-8A65-B47A2BE69ACA}"/>
          </ac:spMkLst>
        </pc:spChg>
        <pc:picChg chg="add mod">
          <ac:chgData name="Nguyen Chi Son" userId="606856d02e9d83ac" providerId="LiveId" clId="{C5C624EB-9BD3-40F2-B005-AAA5676818B9}" dt="2021-09-04T10:47:09.547" v="4546" actId="1076"/>
          <ac:picMkLst>
            <pc:docMk/>
            <pc:sldMk cId="3553556330" sldId="613"/>
            <ac:picMk id="6" creationId="{F402D843-2E94-4368-87AB-A576E8CB251D}"/>
          </ac:picMkLst>
        </pc:picChg>
        <pc:picChg chg="del">
          <ac:chgData name="Nguyen Chi Son" userId="606856d02e9d83ac" providerId="LiveId" clId="{C5C624EB-9BD3-40F2-B005-AAA5676818B9}" dt="2021-09-04T10:39:46.225" v="3869" actId="478"/>
          <ac:picMkLst>
            <pc:docMk/>
            <pc:sldMk cId="3553556330" sldId="613"/>
            <ac:picMk id="5122" creationId="{A27DB20A-0B63-4DE6-970E-DCA2223E8ABC}"/>
          </ac:picMkLst>
        </pc:picChg>
      </pc:sldChg>
    </pc:docChg>
  </pc:docChgLst>
  <pc:docChgLst>
    <pc:chgData name="Nguyen Chi Son" userId="606856d02e9d83ac" providerId="LiveId" clId="{145B304D-1C20-482D-9A32-B3E890201964}"/>
    <pc:docChg chg="undo custSel addSld delSld modSld">
      <pc:chgData name="Nguyen Chi Son" userId="606856d02e9d83ac" providerId="LiveId" clId="{145B304D-1C20-482D-9A32-B3E890201964}" dt="2021-10-13T11:28:59.032" v="3829" actId="20577"/>
      <pc:docMkLst>
        <pc:docMk/>
      </pc:docMkLst>
      <pc:sldChg chg="modSp mod">
        <pc:chgData name="Nguyen Chi Son" userId="606856d02e9d83ac" providerId="LiveId" clId="{145B304D-1C20-482D-9A32-B3E890201964}" dt="2021-10-13T10:23:30.366" v="50" actId="255"/>
        <pc:sldMkLst>
          <pc:docMk/>
          <pc:sldMk cId="2922349590" sldId="256"/>
        </pc:sldMkLst>
        <pc:spChg chg="mod">
          <ac:chgData name="Nguyen Chi Son" userId="606856d02e9d83ac" providerId="LiveId" clId="{145B304D-1C20-482D-9A32-B3E890201964}" dt="2021-10-13T10:23:30.366" v="50" actId="255"/>
          <ac:spMkLst>
            <pc:docMk/>
            <pc:sldMk cId="2922349590" sldId="256"/>
            <ac:spMk id="136" creationId="{C574B640-0199-463F-87CA-8E3956B46E10}"/>
          </ac:spMkLst>
        </pc:spChg>
      </pc:sldChg>
      <pc:sldChg chg="modSp mod">
        <pc:chgData name="Nguyen Chi Son" userId="606856d02e9d83ac" providerId="LiveId" clId="{145B304D-1C20-482D-9A32-B3E890201964}" dt="2021-10-13T10:23:42.801" v="97" actId="20577"/>
        <pc:sldMkLst>
          <pc:docMk/>
          <pc:sldMk cId="2812505328" sldId="362"/>
        </pc:sldMkLst>
        <pc:spChg chg="mod">
          <ac:chgData name="Nguyen Chi Son" userId="606856d02e9d83ac" providerId="LiveId" clId="{145B304D-1C20-482D-9A32-B3E890201964}" dt="2021-10-13T10:23:42.801" v="97" actId="20577"/>
          <ac:spMkLst>
            <pc:docMk/>
            <pc:sldMk cId="2812505328" sldId="362"/>
            <ac:spMk id="2" creationId="{DAF08EC2-5D0D-48D9-855C-A59C0E5ED55B}"/>
          </ac:spMkLst>
        </pc:spChg>
      </pc:sldChg>
      <pc:sldChg chg="addSp delSp modSp mod">
        <pc:chgData name="Nguyen Chi Son" userId="606856d02e9d83ac" providerId="LiveId" clId="{145B304D-1C20-482D-9A32-B3E890201964}" dt="2021-10-13T10:31:56.159" v="917" actId="20577"/>
        <pc:sldMkLst>
          <pc:docMk/>
          <pc:sldMk cId="3298182474" sldId="547"/>
        </pc:sldMkLst>
        <pc:spChg chg="mod">
          <ac:chgData name="Nguyen Chi Son" userId="606856d02e9d83ac" providerId="LiveId" clId="{145B304D-1C20-482D-9A32-B3E890201964}" dt="2021-10-13T10:24:18.391" v="275" actId="20577"/>
          <ac:spMkLst>
            <pc:docMk/>
            <pc:sldMk cId="3298182474" sldId="547"/>
            <ac:spMk id="2" creationId="{BA8A6260-CA4B-46A9-A06E-C71EE59E6992}"/>
          </ac:spMkLst>
        </pc:spChg>
        <pc:spChg chg="mod">
          <ac:chgData name="Nguyen Chi Son" userId="606856d02e9d83ac" providerId="LiveId" clId="{145B304D-1C20-482D-9A32-B3E890201964}" dt="2021-10-13T10:31:30.190" v="900" actId="207"/>
          <ac:spMkLst>
            <pc:docMk/>
            <pc:sldMk cId="3298182474" sldId="547"/>
            <ac:spMk id="7" creationId="{CF632240-EE73-4E45-BA66-6CA6C40409AF}"/>
          </ac:spMkLst>
        </pc:spChg>
        <pc:spChg chg="del">
          <ac:chgData name="Nguyen Chi Son" userId="606856d02e9d83ac" providerId="LiveId" clId="{145B304D-1C20-482D-9A32-B3E890201964}" dt="2021-10-13T10:23:48.693" v="102" actId="478"/>
          <ac:spMkLst>
            <pc:docMk/>
            <pc:sldMk cId="3298182474" sldId="547"/>
            <ac:spMk id="11" creationId="{0E59A2E7-621A-42C1-8E81-C8083687088B}"/>
          </ac:spMkLst>
        </pc:spChg>
        <pc:spChg chg="add mod">
          <ac:chgData name="Nguyen Chi Son" userId="606856d02e9d83ac" providerId="LiveId" clId="{145B304D-1C20-482D-9A32-B3E890201964}" dt="2021-10-13T10:31:39.791" v="902" actId="207"/>
          <ac:spMkLst>
            <pc:docMk/>
            <pc:sldMk cId="3298182474" sldId="547"/>
            <ac:spMk id="12" creationId="{C106BD37-AB41-4F88-BF97-4F33395FC606}"/>
          </ac:spMkLst>
        </pc:spChg>
        <pc:spChg chg="del">
          <ac:chgData name="Nguyen Chi Son" userId="606856d02e9d83ac" providerId="LiveId" clId="{145B304D-1C20-482D-9A32-B3E890201964}" dt="2021-10-13T10:23:47.637" v="101" actId="478"/>
          <ac:spMkLst>
            <pc:docMk/>
            <pc:sldMk cId="3298182474" sldId="547"/>
            <ac:spMk id="13" creationId="{A1F05AB6-6F21-4D52-B849-E0B5A3D4629A}"/>
          </ac:spMkLst>
        </pc:spChg>
        <pc:spChg chg="add mod">
          <ac:chgData name="Nguyen Chi Son" userId="606856d02e9d83ac" providerId="LiveId" clId="{145B304D-1C20-482D-9A32-B3E890201964}" dt="2021-10-13T10:31:56.159" v="917" actId="20577"/>
          <ac:spMkLst>
            <pc:docMk/>
            <pc:sldMk cId="3298182474" sldId="547"/>
            <ac:spMk id="15" creationId="{6A857EF1-52D9-4D64-A14C-EECC953EA1B1}"/>
          </ac:spMkLst>
        </pc:spChg>
        <pc:picChg chg="add del mod">
          <ac:chgData name="Nguyen Chi Son" userId="606856d02e9d83ac" providerId="LiveId" clId="{145B304D-1C20-482D-9A32-B3E890201964}" dt="2021-10-13T10:26:05.825" v="498" actId="478"/>
          <ac:picMkLst>
            <pc:docMk/>
            <pc:sldMk cId="3298182474" sldId="547"/>
            <ac:picMk id="3" creationId="{01E9D3E6-AD52-4C90-AB7A-FADE3D882BB2}"/>
          </ac:picMkLst>
        </pc:picChg>
        <pc:picChg chg="add mod modCrop">
          <ac:chgData name="Nguyen Chi Son" userId="606856d02e9d83ac" providerId="LiveId" clId="{145B304D-1C20-482D-9A32-B3E890201964}" dt="2021-10-13T10:30:37.761" v="884" actId="1076"/>
          <ac:picMkLst>
            <pc:docMk/>
            <pc:sldMk cId="3298182474" sldId="547"/>
            <ac:picMk id="5" creationId="{371D989D-9381-4EC7-968F-C1B4B4A1F422}"/>
          </ac:picMkLst>
        </pc:picChg>
        <pc:picChg chg="add mod modCrop">
          <ac:chgData name="Nguyen Chi Son" userId="606856d02e9d83ac" providerId="LiveId" clId="{145B304D-1C20-482D-9A32-B3E890201964}" dt="2021-10-13T10:30:45.483" v="889" actId="1076"/>
          <ac:picMkLst>
            <pc:docMk/>
            <pc:sldMk cId="3298182474" sldId="547"/>
            <ac:picMk id="8" creationId="{6534B307-162E-4B93-8C1D-B5D922FE1591}"/>
          </ac:picMkLst>
        </pc:picChg>
        <pc:picChg chg="add mod">
          <ac:chgData name="Nguyen Chi Son" userId="606856d02e9d83ac" providerId="LiveId" clId="{145B304D-1C20-482D-9A32-B3E890201964}" dt="2021-10-13T10:30:47.280" v="890" actId="1076"/>
          <ac:picMkLst>
            <pc:docMk/>
            <pc:sldMk cId="3298182474" sldId="547"/>
            <ac:picMk id="14" creationId="{15FDF2F8-67A2-4D5D-81E5-ACC31B9C223D}"/>
          </ac:picMkLst>
        </pc:picChg>
        <pc:picChg chg="del">
          <ac:chgData name="Nguyen Chi Son" userId="606856d02e9d83ac" providerId="LiveId" clId="{145B304D-1C20-482D-9A32-B3E890201964}" dt="2021-10-13T10:23:45.675" v="98" actId="478"/>
          <ac:picMkLst>
            <pc:docMk/>
            <pc:sldMk cId="3298182474" sldId="547"/>
            <ac:picMk id="1026" creationId="{738B9090-97ED-476D-B3D4-DB890F7DEF89}"/>
          </ac:picMkLst>
        </pc:picChg>
        <pc:picChg chg="del">
          <ac:chgData name="Nguyen Chi Son" userId="606856d02e9d83ac" providerId="LiveId" clId="{145B304D-1C20-482D-9A32-B3E890201964}" dt="2021-10-13T10:23:46.112" v="99" actId="478"/>
          <ac:picMkLst>
            <pc:docMk/>
            <pc:sldMk cId="3298182474" sldId="547"/>
            <ac:picMk id="1028" creationId="{58F1461E-FC0D-4DA4-B5E8-799D8B592AE5}"/>
          </ac:picMkLst>
        </pc:picChg>
        <pc:picChg chg="del">
          <ac:chgData name="Nguyen Chi Son" userId="606856d02e9d83ac" providerId="LiveId" clId="{145B304D-1C20-482D-9A32-B3E890201964}" dt="2021-10-13T10:23:46.518" v="100" actId="478"/>
          <ac:picMkLst>
            <pc:docMk/>
            <pc:sldMk cId="3298182474" sldId="547"/>
            <ac:picMk id="1030" creationId="{102AA4A5-BA3D-4ED1-BCC6-2F941822B4D1}"/>
          </ac:picMkLst>
        </pc:picChg>
      </pc:sldChg>
      <pc:sldChg chg="addSp delSp modSp mod">
        <pc:chgData name="Nguyen Chi Son" userId="606856d02e9d83ac" providerId="LiveId" clId="{145B304D-1C20-482D-9A32-B3E890201964}" dt="2021-10-13T10:48:26.403" v="2299" actId="1035"/>
        <pc:sldMkLst>
          <pc:docMk/>
          <pc:sldMk cId="3023646297" sldId="614"/>
        </pc:sldMkLst>
        <pc:spChg chg="mod">
          <ac:chgData name="Nguyen Chi Son" userId="606856d02e9d83ac" providerId="LiveId" clId="{145B304D-1C20-482D-9A32-B3E890201964}" dt="2021-10-13T10:33:29.709" v="1144" actId="20577"/>
          <ac:spMkLst>
            <pc:docMk/>
            <pc:sldMk cId="3023646297" sldId="614"/>
            <ac:spMk id="2" creationId="{BA8A6260-CA4B-46A9-A06E-C71EE59E6992}"/>
          </ac:spMkLst>
        </pc:spChg>
        <pc:spChg chg="del">
          <ac:chgData name="Nguyen Chi Son" userId="606856d02e9d83ac" providerId="LiveId" clId="{145B304D-1C20-482D-9A32-B3E890201964}" dt="2021-10-13T10:33:34.398" v="1145" actId="478"/>
          <ac:spMkLst>
            <pc:docMk/>
            <pc:sldMk cId="3023646297" sldId="614"/>
            <ac:spMk id="9" creationId="{0A435016-268D-49D1-8B57-6BD98FB8EBD9}"/>
          </ac:spMkLst>
        </pc:spChg>
        <pc:graphicFrameChg chg="add mod modGraphic">
          <ac:chgData name="Nguyen Chi Son" userId="606856d02e9d83ac" providerId="LiveId" clId="{145B304D-1C20-482D-9A32-B3E890201964}" dt="2021-10-13T10:48:22.079" v="2275" actId="1035"/>
          <ac:graphicFrameMkLst>
            <pc:docMk/>
            <pc:sldMk cId="3023646297" sldId="614"/>
            <ac:graphicFrameMk id="3" creationId="{5E466E66-F729-422C-B556-7F16DC921A34}"/>
          </ac:graphicFrameMkLst>
        </pc:graphicFrameChg>
        <pc:picChg chg="add mod">
          <ac:chgData name="Nguyen Chi Son" userId="606856d02e9d83ac" providerId="LiveId" clId="{145B304D-1C20-482D-9A32-B3E890201964}" dt="2021-10-13T10:48:25.199" v="2289" actId="1035"/>
          <ac:picMkLst>
            <pc:docMk/>
            <pc:sldMk cId="3023646297" sldId="614"/>
            <ac:picMk id="5" creationId="{06172EDA-468B-46C2-A8D2-9DDDEB9905FE}"/>
          </ac:picMkLst>
        </pc:picChg>
        <pc:picChg chg="del">
          <ac:chgData name="Nguyen Chi Son" userId="606856d02e9d83ac" providerId="LiveId" clId="{145B304D-1C20-482D-9A32-B3E890201964}" dt="2021-10-13T10:32:34.776" v="961" actId="478"/>
          <ac:picMkLst>
            <pc:docMk/>
            <pc:sldMk cId="3023646297" sldId="614"/>
            <ac:picMk id="6" creationId="{F4ADB876-31CA-4F54-9853-F72A623A5823}"/>
          </ac:picMkLst>
        </pc:picChg>
        <pc:picChg chg="add mod">
          <ac:chgData name="Nguyen Chi Son" userId="606856d02e9d83ac" providerId="LiveId" clId="{145B304D-1C20-482D-9A32-B3E890201964}" dt="2021-10-13T10:48:26.403" v="2299" actId="1035"/>
          <ac:picMkLst>
            <pc:docMk/>
            <pc:sldMk cId="3023646297" sldId="614"/>
            <ac:picMk id="8" creationId="{3FED42E0-3ED2-4125-9CF5-06B2CD2294CC}"/>
          </ac:picMkLst>
        </pc:picChg>
      </pc:sldChg>
      <pc:sldChg chg="modSp mod">
        <pc:chgData name="Nguyen Chi Son" userId="606856d02e9d83ac" providerId="LiveId" clId="{145B304D-1C20-482D-9A32-B3E890201964}" dt="2021-10-13T10:32:24.280" v="960" actId="20577"/>
        <pc:sldMkLst>
          <pc:docMk/>
          <pc:sldMk cId="3607990327" sldId="616"/>
        </pc:sldMkLst>
        <pc:spChg chg="mod">
          <ac:chgData name="Nguyen Chi Son" userId="606856d02e9d83ac" providerId="LiveId" clId="{145B304D-1C20-482D-9A32-B3E890201964}" dt="2021-10-13T10:32:24.280" v="960" actId="20577"/>
          <ac:spMkLst>
            <pc:docMk/>
            <pc:sldMk cId="3607990327" sldId="616"/>
            <ac:spMk id="2" creationId="{DAF08EC2-5D0D-48D9-855C-A59C0E5ED55B}"/>
          </ac:spMkLst>
        </pc:spChg>
      </pc:sldChg>
      <pc:sldChg chg="del">
        <pc:chgData name="Nguyen Chi Son" userId="606856d02e9d83ac" providerId="LiveId" clId="{145B304D-1C20-482D-9A32-B3E890201964}" dt="2021-10-13T10:32:16.432" v="918" actId="47"/>
        <pc:sldMkLst>
          <pc:docMk/>
          <pc:sldMk cId="3964383563" sldId="716"/>
        </pc:sldMkLst>
      </pc:sldChg>
      <pc:sldChg chg="addSp modSp mod modAnim">
        <pc:chgData name="Nguyen Chi Son" userId="606856d02e9d83ac" providerId="LiveId" clId="{145B304D-1C20-482D-9A32-B3E890201964}" dt="2021-10-13T10:57:00.502" v="3824"/>
        <pc:sldMkLst>
          <pc:docMk/>
          <pc:sldMk cId="2132589863" sldId="717"/>
        </pc:sldMkLst>
        <pc:spChg chg="mod">
          <ac:chgData name="Nguyen Chi Son" userId="606856d02e9d83ac" providerId="LiveId" clId="{145B304D-1C20-482D-9A32-B3E890201964}" dt="2021-10-13T10:56:52.544" v="3820" actId="1036"/>
          <ac:spMkLst>
            <pc:docMk/>
            <pc:sldMk cId="2132589863" sldId="717"/>
            <ac:spMk id="14" creationId="{A530074C-9975-4D4F-AC15-005B11433C74}"/>
          </ac:spMkLst>
        </pc:spChg>
        <pc:spChg chg="mod">
          <ac:chgData name="Nguyen Chi Son" userId="606856d02e9d83ac" providerId="LiveId" clId="{145B304D-1C20-482D-9A32-B3E890201964}" dt="2021-10-13T10:56:52.544" v="3820" actId="1036"/>
          <ac:spMkLst>
            <pc:docMk/>
            <pc:sldMk cId="2132589863" sldId="717"/>
            <ac:spMk id="15" creationId="{EC5263CE-BE2F-44C4-BD89-2666D2873C33}"/>
          </ac:spMkLst>
        </pc:spChg>
        <pc:spChg chg="mod">
          <ac:chgData name="Nguyen Chi Son" userId="606856d02e9d83ac" providerId="LiveId" clId="{145B304D-1C20-482D-9A32-B3E890201964}" dt="2021-10-13T10:49:49.233" v="2470" actId="20577"/>
          <ac:spMkLst>
            <pc:docMk/>
            <pc:sldMk cId="2132589863" sldId="717"/>
            <ac:spMk id="19" creationId="{9C339D16-68E4-43C4-A62E-D0146138D23B}"/>
          </ac:spMkLst>
        </pc:spChg>
        <pc:picChg chg="add mod">
          <ac:chgData name="Nguyen Chi Son" userId="606856d02e9d83ac" providerId="LiveId" clId="{145B304D-1C20-482D-9A32-B3E890201964}" dt="2021-10-13T10:56:45.740" v="3801" actId="1076"/>
          <ac:picMkLst>
            <pc:docMk/>
            <pc:sldMk cId="2132589863" sldId="717"/>
            <ac:picMk id="3" creationId="{73B6171E-2343-4611-9FBE-7A60F5BED847}"/>
          </ac:picMkLst>
        </pc:picChg>
      </pc:sldChg>
      <pc:sldChg chg="del">
        <pc:chgData name="Nguyen Chi Son" userId="606856d02e9d83ac" providerId="LiveId" clId="{145B304D-1C20-482D-9A32-B3E890201964}" dt="2021-10-13T10:56:03.716" v="3746" actId="47"/>
        <pc:sldMkLst>
          <pc:docMk/>
          <pc:sldMk cId="2563395140" sldId="718"/>
        </pc:sldMkLst>
      </pc:sldChg>
      <pc:sldChg chg="del">
        <pc:chgData name="Nguyen Chi Son" userId="606856d02e9d83ac" providerId="LiveId" clId="{145B304D-1C20-482D-9A32-B3E890201964}" dt="2021-10-13T10:56:03.716" v="3746" actId="47"/>
        <pc:sldMkLst>
          <pc:docMk/>
          <pc:sldMk cId="1775800129" sldId="719"/>
        </pc:sldMkLst>
      </pc:sldChg>
      <pc:sldChg chg="del">
        <pc:chgData name="Nguyen Chi Son" userId="606856d02e9d83ac" providerId="LiveId" clId="{145B304D-1C20-482D-9A32-B3E890201964}" dt="2021-10-13T10:56:03.716" v="3746" actId="47"/>
        <pc:sldMkLst>
          <pc:docMk/>
          <pc:sldMk cId="358649922" sldId="720"/>
        </pc:sldMkLst>
      </pc:sldChg>
      <pc:sldChg chg="addSp delSp modSp add mod">
        <pc:chgData name="Nguyen Chi Son" userId="606856d02e9d83ac" providerId="LiveId" clId="{145B304D-1C20-482D-9A32-B3E890201964}" dt="2021-10-13T10:48:42.720" v="2305" actId="1076"/>
        <pc:sldMkLst>
          <pc:docMk/>
          <pc:sldMk cId="523868378" sldId="721"/>
        </pc:sldMkLst>
        <pc:graphicFrameChg chg="mod modGraphic">
          <ac:chgData name="Nguyen Chi Son" userId="606856d02e9d83ac" providerId="LiveId" clId="{145B304D-1C20-482D-9A32-B3E890201964}" dt="2021-10-13T10:48:09.084" v="2259" actId="1036"/>
          <ac:graphicFrameMkLst>
            <pc:docMk/>
            <pc:sldMk cId="523868378" sldId="721"/>
            <ac:graphicFrameMk id="3" creationId="{5E466E66-F729-422C-B556-7F16DC921A34}"/>
          </ac:graphicFrameMkLst>
        </pc:graphicFrameChg>
        <pc:picChg chg="del">
          <ac:chgData name="Nguyen Chi Son" userId="606856d02e9d83ac" providerId="LiveId" clId="{145B304D-1C20-482D-9A32-B3E890201964}" dt="2021-10-13T10:39:31.834" v="1811" actId="478"/>
          <ac:picMkLst>
            <pc:docMk/>
            <pc:sldMk cId="523868378" sldId="721"/>
            <ac:picMk id="5" creationId="{06172EDA-468B-46C2-A8D2-9DDDEB9905FE}"/>
          </ac:picMkLst>
        </pc:picChg>
        <pc:picChg chg="add mod modCrop">
          <ac:chgData name="Nguyen Chi Son" userId="606856d02e9d83ac" providerId="LiveId" clId="{145B304D-1C20-482D-9A32-B3E890201964}" dt="2021-10-13T10:47:03.932" v="2223" actId="1076"/>
          <ac:picMkLst>
            <pc:docMk/>
            <pc:sldMk cId="523868378" sldId="721"/>
            <ac:picMk id="6" creationId="{FE5E96B5-BDDB-46D8-9C04-749B9CCE756E}"/>
          </ac:picMkLst>
        </pc:picChg>
        <pc:picChg chg="del">
          <ac:chgData name="Nguyen Chi Son" userId="606856d02e9d83ac" providerId="LiveId" clId="{145B304D-1C20-482D-9A32-B3E890201964}" dt="2021-10-13T10:40:44.885" v="1818" actId="478"/>
          <ac:picMkLst>
            <pc:docMk/>
            <pc:sldMk cId="523868378" sldId="721"/>
            <ac:picMk id="8" creationId="{3FED42E0-3ED2-4125-9CF5-06B2CD2294CC}"/>
          </ac:picMkLst>
        </pc:picChg>
        <pc:picChg chg="add del mod">
          <ac:chgData name="Nguyen Chi Son" userId="606856d02e9d83ac" providerId="LiveId" clId="{145B304D-1C20-482D-9A32-B3E890201964}" dt="2021-10-13T10:40:49.037" v="1821" actId="478"/>
          <ac:picMkLst>
            <pc:docMk/>
            <pc:sldMk cId="523868378" sldId="721"/>
            <ac:picMk id="9" creationId="{FECF958A-0017-4BB8-BDA9-1AA5D872CFE6}"/>
          </ac:picMkLst>
        </pc:picChg>
        <pc:picChg chg="add mod modCrop">
          <ac:chgData name="Nguyen Chi Son" userId="606856d02e9d83ac" providerId="LiveId" clId="{145B304D-1C20-482D-9A32-B3E890201964}" dt="2021-10-13T10:48:35.793" v="2303" actId="1076"/>
          <ac:picMkLst>
            <pc:docMk/>
            <pc:sldMk cId="523868378" sldId="721"/>
            <ac:picMk id="11" creationId="{41670401-6172-440A-BAC9-483BA171BB43}"/>
          </ac:picMkLst>
        </pc:picChg>
        <pc:picChg chg="add mod modCrop">
          <ac:chgData name="Nguyen Chi Son" userId="606856d02e9d83ac" providerId="LiveId" clId="{145B304D-1C20-482D-9A32-B3E890201964}" dt="2021-10-13T10:48:13.002" v="2261" actId="1076"/>
          <ac:picMkLst>
            <pc:docMk/>
            <pc:sldMk cId="523868378" sldId="721"/>
            <ac:picMk id="12" creationId="{0D2075D0-8274-4A39-9FAE-800F0FB18996}"/>
          </ac:picMkLst>
        </pc:picChg>
        <pc:picChg chg="add mod modCrop">
          <ac:chgData name="Nguyen Chi Son" userId="606856d02e9d83ac" providerId="LiveId" clId="{145B304D-1C20-482D-9A32-B3E890201964}" dt="2021-10-13T10:48:34.606" v="2302" actId="1076"/>
          <ac:picMkLst>
            <pc:docMk/>
            <pc:sldMk cId="523868378" sldId="721"/>
            <ac:picMk id="13" creationId="{BCB03F5E-12BF-42D9-B668-3693468ED3D9}"/>
          </ac:picMkLst>
        </pc:picChg>
        <pc:picChg chg="add mod">
          <ac:chgData name="Nguyen Chi Son" userId="606856d02e9d83ac" providerId="LiveId" clId="{145B304D-1C20-482D-9A32-B3E890201964}" dt="2021-10-13T10:48:42.720" v="2305" actId="1076"/>
          <ac:picMkLst>
            <pc:docMk/>
            <pc:sldMk cId="523868378" sldId="721"/>
            <ac:picMk id="14" creationId="{3E9AC703-FF55-40BF-ABB8-8BD35BD3255E}"/>
          </ac:picMkLst>
        </pc:picChg>
      </pc:sldChg>
      <pc:sldChg chg="addSp delSp modSp add mod">
        <pc:chgData name="Nguyen Chi Son" userId="606856d02e9d83ac" providerId="LiveId" clId="{145B304D-1C20-482D-9A32-B3E890201964}" dt="2021-10-13T11:28:59.032" v="3829" actId="20577"/>
        <pc:sldMkLst>
          <pc:docMk/>
          <pc:sldMk cId="973533013" sldId="722"/>
        </pc:sldMkLst>
        <pc:graphicFrameChg chg="modGraphic">
          <ac:chgData name="Nguyen Chi Son" userId="606856d02e9d83ac" providerId="LiveId" clId="{145B304D-1C20-482D-9A32-B3E890201964}" dt="2021-10-13T11:28:59.032" v="3829" actId="20577"/>
          <ac:graphicFrameMkLst>
            <pc:docMk/>
            <pc:sldMk cId="973533013" sldId="722"/>
            <ac:graphicFrameMk id="3" creationId="{5E466E66-F729-422C-B556-7F16DC921A34}"/>
          </ac:graphicFrameMkLst>
        </pc:graphicFrameChg>
        <pc:picChg chg="add del mod">
          <ac:chgData name="Nguyen Chi Son" userId="606856d02e9d83ac" providerId="LiveId" clId="{145B304D-1C20-482D-9A32-B3E890201964}" dt="2021-10-13T10:48:56.226" v="2307" actId="478"/>
          <ac:picMkLst>
            <pc:docMk/>
            <pc:sldMk cId="973533013" sldId="722"/>
            <ac:picMk id="5" creationId="{8AFE62F0-A3F3-4B42-8B22-4B60A7B06705}"/>
          </ac:picMkLst>
        </pc:picChg>
        <pc:picChg chg="del">
          <ac:chgData name="Nguyen Chi Son" userId="606856d02e9d83ac" providerId="LiveId" clId="{145B304D-1C20-482D-9A32-B3E890201964}" dt="2021-10-13T10:42:10.946" v="2062" actId="478"/>
          <ac:picMkLst>
            <pc:docMk/>
            <pc:sldMk cId="973533013" sldId="722"/>
            <ac:picMk id="6" creationId="{FE5E96B5-BDDB-46D8-9C04-749B9CCE756E}"/>
          </ac:picMkLst>
        </pc:picChg>
        <pc:picChg chg="add mod">
          <ac:chgData name="Nguyen Chi Son" userId="606856d02e9d83ac" providerId="LiveId" clId="{145B304D-1C20-482D-9A32-B3E890201964}" dt="2021-10-13T10:49:06.651" v="2311" actId="1076"/>
          <ac:picMkLst>
            <pc:docMk/>
            <pc:sldMk cId="973533013" sldId="722"/>
            <ac:picMk id="8" creationId="{26CD6554-A1BF-46F5-855B-9164A0F2D8CA}"/>
          </ac:picMkLst>
        </pc:picChg>
        <pc:picChg chg="add del mod">
          <ac:chgData name="Nguyen Chi Son" userId="606856d02e9d83ac" providerId="LiveId" clId="{145B304D-1C20-482D-9A32-B3E890201964}" dt="2021-10-13T10:45:13.387" v="2203" actId="478"/>
          <ac:picMkLst>
            <pc:docMk/>
            <pc:sldMk cId="973533013" sldId="722"/>
            <ac:picMk id="10" creationId="{2A6BCC3F-3B79-4DB0-AE6E-D6A49E415304}"/>
          </ac:picMkLst>
        </pc:picChg>
        <pc:picChg chg="del">
          <ac:chgData name="Nguyen Chi Son" userId="606856d02e9d83ac" providerId="LiveId" clId="{145B304D-1C20-482D-9A32-B3E890201964}" dt="2021-10-13T10:42:11.758" v="2063" actId="478"/>
          <ac:picMkLst>
            <pc:docMk/>
            <pc:sldMk cId="973533013" sldId="722"/>
            <ac:picMk id="11" creationId="{41670401-6172-440A-BAC9-483BA171BB43}"/>
          </ac:picMkLst>
        </pc:picChg>
        <pc:picChg chg="add mod">
          <ac:chgData name="Nguyen Chi Son" userId="606856d02e9d83ac" providerId="LiveId" clId="{145B304D-1C20-482D-9A32-B3E890201964}" dt="2021-10-13T10:49:18.943" v="2321" actId="1076"/>
          <ac:picMkLst>
            <pc:docMk/>
            <pc:sldMk cId="973533013" sldId="722"/>
            <ac:picMk id="13" creationId="{34298208-0085-4DF3-828C-C24EFB36FAC4}"/>
          </ac:picMkLst>
        </pc:picChg>
      </pc:sldChg>
      <pc:sldChg chg="addSp delSp modSp add mod modAnim">
        <pc:chgData name="Nguyen Chi Son" userId="606856d02e9d83ac" providerId="LiveId" clId="{145B304D-1C20-482D-9A32-B3E890201964}" dt="2021-10-13T10:57:08.265" v="3828"/>
        <pc:sldMkLst>
          <pc:docMk/>
          <pc:sldMk cId="2704005240" sldId="723"/>
        </pc:sldMkLst>
        <pc:spChg chg="mod">
          <ac:chgData name="Nguyen Chi Son" userId="606856d02e9d83ac" providerId="LiveId" clId="{145B304D-1C20-482D-9A32-B3E890201964}" dt="2021-10-13T10:54:58.172" v="3745" actId="20577"/>
          <ac:spMkLst>
            <pc:docMk/>
            <pc:sldMk cId="2704005240" sldId="723"/>
            <ac:spMk id="14" creationId="{A530074C-9975-4D4F-AC15-005B11433C74}"/>
          </ac:spMkLst>
        </pc:spChg>
        <pc:spChg chg="mod">
          <ac:chgData name="Nguyen Chi Son" userId="606856d02e9d83ac" providerId="LiveId" clId="{145B304D-1C20-482D-9A32-B3E890201964}" dt="2021-10-13T10:54:38.237" v="3711" actId="1036"/>
          <ac:spMkLst>
            <pc:docMk/>
            <pc:sldMk cId="2704005240" sldId="723"/>
            <ac:spMk id="15" creationId="{EC5263CE-BE2F-44C4-BD89-2666D2873C33}"/>
          </ac:spMkLst>
        </pc:spChg>
        <pc:spChg chg="mod">
          <ac:chgData name="Nguyen Chi Son" userId="606856d02e9d83ac" providerId="LiveId" clId="{145B304D-1C20-482D-9A32-B3E890201964}" dt="2021-10-13T10:51:26.195" v="2728" actId="20577"/>
          <ac:spMkLst>
            <pc:docMk/>
            <pc:sldMk cId="2704005240" sldId="723"/>
            <ac:spMk id="19" creationId="{9C339D16-68E4-43C4-A62E-D0146138D23B}"/>
          </ac:spMkLst>
        </pc:spChg>
        <pc:graphicFrameChg chg="add mod modGraphic">
          <ac:chgData name="Nguyen Chi Son" userId="606856d02e9d83ac" providerId="LiveId" clId="{145B304D-1C20-482D-9A32-B3E890201964}" dt="2021-10-13T10:54:34.212" v="3683" actId="1036"/>
          <ac:graphicFrameMkLst>
            <pc:docMk/>
            <pc:sldMk cId="2704005240" sldId="723"/>
            <ac:graphicFrameMk id="2" creationId="{E2F16E80-7B71-493D-A3B5-3A25BEBD4B3A}"/>
          </ac:graphicFrameMkLst>
        </pc:graphicFrameChg>
        <pc:picChg chg="del">
          <ac:chgData name="Nguyen Chi Son" userId="606856d02e9d83ac" providerId="LiveId" clId="{145B304D-1C20-482D-9A32-B3E890201964}" dt="2021-10-13T10:50:32.060" v="2583" actId="478"/>
          <ac:picMkLst>
            <pc:docMk/>
            <pc:sldMk cId="2704005240" sldId="723"/>
            <ac:picMk id="3" creationId="{73B6171E-2343-4611-9FBE-7A60F5BED847}"/>
          </ac:picMkLst>
        </pc:picChg>
      </pc:sldChg>
    </pc:docChg>
  </pc:docChgLst>
  <pc:docChgLst>
    <pc:chgData name="Nguyen Chi Son" userId="606856d02e9d83ac" providerId="LiveId" clId="{83B5CC54-D964-450A-A380-D48B46F9BC73}"/>
    <pc:docChg chg="addSld delSld modSld">
      <pc:chgData name="Nguyen Chi Son" userId="606856d02e9d83ac" providerId="LiveId" clId="{83B5CC54-D964-450A-A380-D48B46F9BC73}" dt="2021-03-30T12:23:10.857" v="173"/>
      <pc:docMkLst>
        <pc:docMk/>
      </pc:docMkLst>
      <pc:sldChg chg="modTransition">
        <pc:chgData name="Nguyen Chi Son" userId="606856d02e9d83ac" providerId="LiveId" clId="{83B5CC54-D964-450A-A380-D48B46F9BC73}" dt="2021-03-30T03:33:24.743" v="9"/>
        <pc:sldMkLst>
          <pc:docMk/>
          <pc:sldMk cId="2922349590" sldId="256"/>
        </pc:sldMkLst>
      </pc:sldChg>
      <pc:sldChg chg="add del setBg">
        <pc:chgData name="Nguyen Chi Son" userId="606856d02e9d83ac" providerId="LiveId" clId="{83B5CC54-D964-450A-A380-D48B46F9BC73}" dt="2021-03-30T12:23:10.857" v="173"/>
        <pc:sldMkLst>
          <pc:docMk/>
          <pc:sldMk cId="0" sldId="257"/>
        </pc:sldMkLst>
      </pc:sldChg>
      <pc:sldChg chg="modTransition">
        <pc:chgData name="Nguyen Chi Son" userId="606856d02e9d83ac" providerId="LiveId" clId="{83B5CC54-D964-450A-A380-D48B46F9BC73}" dt="2021-03-30T03:33:24.743" v="9"/>
        <pc:sldMkLst>
          <pc:docMk/>
          <pc:sldMk cId="545819995" sldId="285"/>
        </pc:sldMkLst>
      </pc:sldChg>
      <pc:sldChg chg="modTransition">
        <pc:chgData name="Nguyen Chi Son" userId="606856d02e9d83ac" providerId="LiveId" clId="{83B5CC54-D964-450A-A380-D48B46F9BC73}" dt="2021-03-30T03:33:24.743" v="9"/>
        <pc:sldMkLst>
          <pc:docMk/>
          <pc:sldMk cId="803455691" sldId="286"/>
        </pc:sldMkLst>
      </pc:sldChg>
      <pc:sldChg chg="modSp modTransition modAnim">
        <pc:chgData name="Nguyen Chi Son" userId="606856d02e9d83ac" providerId="LiveId" clId="{83B5CC54-D964-450A-A380-D48B46F9BC73}" dt="2021-03-30T03:34:34.679" v="62" actId="20577"/>
        <pc:sldMkLst>
          <pc:docMk/>
          <pc:sldMk cId="1089127959" sldId="287"/>
        </pc:sldMkLst>
        <pc:spChg chg="mod">
          <ac:chgData name="Nguyen Chi Son" userId="606856d02e9d83ac" providerId="LiveId" clId="{83B5CC54-D964-450A-A380-D48B46F9BC73}" dt="2021-03-30T03:34:34.679" v="62" actId="20577"/>
          <ac:spMkLst>
            <pc:docMk/>
            <pc:sldMk cId="1089127959" sldId="287"/>
            <ac:spMk id="96" creationId="{67D4E9BA-307D-40F8-A176-0B1CB4790984}"/>
          </ac:spMkLst>
        </pc:spChg>
      </pc:sldChg>
      <pc:sldChg chg="addSp modSp mod modTransition modAnim">
        <pc:chgData name="Nguyen Chi Son" userId="606856d02e9d83ac" providerId="LiveId" clId="{83B5CC54-D964-450A-A380-D48B46F9BC73}" dt="2021-03-30T03:37:08.413" v="171"/>
        <pc:sldMkLst>
          <pc:docMk/>
          <pc:sldMk cId="865346601" sldId="288"/>
        </pc:sldMkLst>
        <pc:spChg chg="add mod">
          <ac:chgData name="Nguyen Chi Son" userId="606856d02e9d83ac" providerId="LiveId" clId="{83B5CC54-D964-450A-A380-D48B46F9BC73}" dt="2021-03-30T03:37:04.116" v="170" actId="1076"/>
          <ac:spMkLst>
            <pc:docMk/>
            <pc:sldMk cId="865346601" sldId="288"/>
            <ac:spMk id="151" creationId="{E8A1F23C-B9CD-4609-AA5E-877854871A59}"/>
          </ac:spMkLst>
        </pc:spChg>
      </pc:sldChg>
      <pc:sldChg chg="modTransition">
        <pc:chgData name="Nguyen Chi Son" userId="606856d02e9d83ac" providerId="LiveId" clId="{83B5CC54-D964-450A-A380-D48B46F9BC73}" dt="2021-03-30T03:33:24.743" v="9"/>
        <pc:sldMkLst>
          <pc:docMk/>
          <pc:sldMk cId="3911041858" sldId="289"/>
        </pc:sldMkLst>
      </pc:sldChg>
      <pc:sldChg chg="modTransition">
        <pc:chgData name="Nguyen Chi Son" userId="606856d02e9d83ac" providerId="LiveId" clId="{83B5CC54-D964-450A-A380-D48B46F9BC73}" dt="2021-03-30T03:33:24.743" v="9"/>
        <pc:sldMkLst>
          <pc:docMk/>
          <pc:sldMk cId="1323769493" sldId="290"/>
        </pc:sldMkLst>
      </pc:sldChg>
      <pc:sldChg chg="modTransition">
        <pc:chgData name="Nguyen Chi Son" userId="606856d02e9d83ac" providerId="LiveId" clId="{83B5CC54-D964-450A-A380-D48B46F9BC73}" dt="2021-03-30T03:33:24.743" v="9"/>
        <pc:sldMkLst>
          <pc:docMk/>
          <pc:sldMk cId="474543356" sldId="291"/>
        </pc:sldMkLst>
      </pc:sldChg>
      <pc:sldChg chg="modTransition">
        <pc:chgData name="Nguyen Chi Son" userId="606856d02e9d83ac" providerId="LiveId" clId="{83B5CC54-D964-450A-A380-D48B46F9BC73}" dt="2021-03-30T03:33:24.743" v="9"/>
        <pc:sldMkLst>
          <pc:docMk/>
          <pc:sldMk cId="1066337925" sldId="292"/>
        </pc:sldMkLst>
      </pc:sldChg>
      <pc:sldChg chg="modTransition">
        <pc:chgData name="Nguyen Chi Son" userId="606856d02e9d83ac" providerId="LiveId" clId="{83B5CC54-D964-450A-A380-D48B46F9BC73}" dt="2021-03-30T03:33:24.743" v="9"/>
        <pc:sldMkLst>
          <pc:docMk/>
          <pc:sldMk cId="3202271339" sldId="293"/>
        </pc:sldMkLst>
      </pc:sldChg>
      <pc:sldChg chg="modTransition">
        <pc:chgData name="Nguyen Chi Son" userId="606856d02e9d83ac" providerId="LiveId" clId="{83B5CC54-D964-450A-A380-D48B46F9BC73}" dt="2021-03-30T03:33:24.743" v="9"/>
        <pc:sldMkLst>
          <pc:docMk/>
          <pc:sldMk cId="3118415587" sldId="294"/>
        </pc:sldMkLst>
      </pc:sldChg>
      <pc:sldChg chg="modSp mod modTransition">
        <pc:chgData name="Nguyen Chi Son" userId="606856d02e9d83ac" providerId="LiveId" clId="{83B5CC54-D964-450A-A380-D48B46F9BC73}" dt="2021-03-30T03:33:24.743" v="9"/>
        <pc:sldMkLst>
          <pc:docMk/>
          <pc:sldMk cId="1787147001" sldId="295"/>
        </pc:sldMkLst>
        <pc:grpChg chg="mod">
          <ac:chgData name="Nguyen Chi Son" userId="606856d02e9d83ac" providerId="LiveId" clId="{83B5CC54-D964-450A-A380-D48B46F9BC73}" dt="2021-03-30T03:32:52.727" v="5" actId="1076"/>
          <ac:grpSpMkLst>
            <pc:docMk/>
            <pc:sldMk cId="1787147001" sldId="295"/>
            <ac:grpSpMk id="31" creationId="{55BCB9D0-E6D1-427E-8229-3DA36591D4E9}"/>
          </ac:grpSpMkLst>
        </pc:grpChg>
        <pc:picChg chg="mod modCrop">
          <ac:chgData name="Nguyen Chi Son" userId="606856d02e9d83ac" providerId="LiveId" clId="{83B5CC54-D964-450A-A380-D48B46F9BC73}" dt="2021-03-30T03:32:56.962" v="8" actId="1076"/>
          <ac:picMkLst>
            <pc:docMk/>
            <pc:sldMk cId="1787147001" sldId="295"/>
            <ac:picMk id="5" creationId="{ACBAD275-8DF4-411D-9242-56BC55967052}"/>
          </ac:picMkLst>
        </pc:picChg>
      </pc:sldChg>
      <pc:sldChg chg="modTransition">
        <pc:chgData name="Nguyen Chi Son" userId="606856d02e9d83ac" providerId="LiveId" clId="{83B5CC54-D964-450A-A380-D48B46F9BC73}" dt="2021-03-30T03:33:24.743" v="9"/>
        <pc:sldMkLst>
          <pc:docMk/>
          <pc:sldMk cId="2396549877" sldId="296"/>
        </pc:sldMkLst>
      </pc:sldChg>
      <pc:sldChg chg="modTransition">
        <pc:chgData name="Nguyen Chi Son" userId="606856d02e9d83ac" providerId="LiveId" clId="{83B5CC54-D964-450A-A380-D48B46F9BC73}" dt="2021-03-30T03:33:24.743" v="9"/>
        <pc:sldMkLst>
          <pc:docMk/>
          <pc:sldMk cId="3511912938" sldId="298"/>
        </pc:sldMkLst>
      </pc:sldChg>
      <pc:sldChg chg="modTransition">
        <pc:chgData name="Nguyen Chi Son" userId="606856d02e9d83ac" providerId="LiveId" clId="{83B5CC54-D964-450A-A380-D48B46F9BC73}" dt="2021-03-30T03:33:24.743" v="9"/>
        <pc:sldMkLst>
          <pc:docMk/>
          <pc:sldMk cId="990179661" sldId="299"/>
        </pc:sldMkLst>
      </pc:sldChg>
      <pc:sldChg chg="modTransition">
        <pc:chgData name="Nguyen Chi Son" userId="606856d02e9d83ac" providerId="LiveId" clId="{83B5CC54-D964-450A-A380-D48B46F9BC73}" dt="2021-03-30T03:33:24.743" v="9"/>
        <pc:sldMkLst>
          <pc:docMk/>
          <pc:sldMk cId="2890249241" sldId="300"/>
        </pc:sldMkLst>
      </pc:sldChg>
      <pc:sldChg chg="modTransition">
        <pc:chgData name="Nguyen Chi Son" userId="606856d02e9d83ac" providerId="LiveId" clId="{83B5CC54-D964-450A-A380-D48B46F9BC73}" dt="2021-03-30T03:33:24.743" v="9"/>
        <pc:sldMkLst>
          <pc:docMk/>
          <pc:sldMk cId="1633053431" sldId="301"/>
        </pc:sldMkLst>
      </pc:sldChg>
    </pc:docChg>
  </pc:docChgLst>
  <pc:docChgLst>
    <pc:chgData name="Nguyen Chi Son" userId="606856d02e9d83ac" providerId="LiveId" clId="{F3E6067D-FF15-4DA6-B076-5B32DDDCEEEF}"/>
    <pc:docChg chg="undo custSel addSld delSld modSld">
      <pc:chgData name="Nguyen Chi Son" userId="606856d02e9d83ac" providerId="LiveId" clId="{F3E6067D-FF15-4DA6-B076-5B32DDDCEEEF}" dt="2022-05-27T06:11:55.841" v="5533" actId="1076"/>
      <pc:docMkLst>
        <pc:docMk/>
      </pc:docMkLst>
      <pc:sldChg chg="modSp mod">
        <pc:chgData name="Nguyen Chi Son" userId="606856d02e9d83ac" providerId="LiveId" clId="{F3E6067D-FF15-4DA6-B076-5B32DDDCEEEF}" dt="2022-05-27T02:53:28.015" v="87" actId="255"/>
        <pc:sldMkLst>
          <pc:docMk/>
          <pc:sldMk cId="2922349590" sldId="256"/>
        </pc:sldMkLst>
        <pc:spChg chg="mod">
          <ac:chgData name="Nguyen Chi Son" userId="606856d02e9d83ac" providerId="LiveId" clId="{F3E6067D-FF15-4DA6-B076-5B32DDDCEEEF}" dt="2022-05-27T02:53:28.015" v="87" actId="255"/>
          <ac:spMkLst>
            <pc:docMk/>
            <pc:sldMk cId="2922349590" sldId="256"/>
            <ac:spMk id="136" creationId="{C574B640-0199-463F-87CA-8E3956B46E10}"/>
          </ac:spMkLst>
        </pc:spChg>
      </pc:sldChg>
      <pc:sldChg chg="modSp mod">
        <pc:chgData name="Nguyen Chi Son" userId="606856d02e9d83ac" providerId="LiveId" clId="{F3E6067D-FF15-4DA6-B076-5B32DDDCEEEF}" dt="2022-05-27T02:53:56.199" v="188" actId="1035"/>
        <pc:sldMkLst>
          <pc:docMk/>
          <pc:sldMk cId="1033004166" sldId="675"/>
        </pc:sldMkLst>
        <pc:spChg chg="mod">
          <ac:chgData name="Nguyen Chi Son" userId="606856d02e9d83ac" providerId="LiveId" clId="{F3E6067D-FF15-4DA6-B076-5B32DDDCEEEF}" dt="2022-05-27T02:53:53.631" v="173" actId="20577"/>
          <ac:spMkLst>
            <pc:docMk/>
            <pc:sldMk cId="1033004166" sldId="675"/>
            <ac:spMk id="2" creationId="{DAF08EC2-5D0D-48D9-855C-A59C0E5ED55B}"/>
          </ac:spMkLst>
        </pc:spChg>
        <pc:spChg chg="mod">
          <ac:chgData name="Nguyen Chi Son" userId="606856d02e9d83ac" providerId="LiveId" clId="{F3E6067D-FF15-4DA6-B076-5B32DDDCEEEF}" dt="2022-05-27T02:53:56.199" v="188" actId="1035"/>
          <ac:spMkLst>
            <pc:docMk/>
            <pc:sldMk cId="1033004166" sldId="675"/>
            <ac:spMk id="3" creationId="{8CD51C9F-FCB0-4185-93E6-835FC05E1B10}"/>
          </ac:spMkLst>
        </pc:spChg>
      </pc:sldChg>
      <pc:sldChg chg="del">
        <pc:chgData name="Nguyen Chi Son" userId="606856d02e9d83ac" providerId="LiveId" clId="{F3E6067D-FF15-4DA6-B076-5B32DDDCEEEF}" dt="2022-05-27T03:34:43.732" v="965" actId="47"/>
        <pc:sldMkLst>
          <pc:docMk/>
          <pc:sldMk cId="780006894" sldId="880"/>
        </pc:sldMkLst>
      </pc:sldChg>
      <pc:sldChg chg="addSp delSp modSp mod delAnim modAnim">
        <pc:chgData name="Nguyen Chi Son" userId="606856d02e9d83ac" providerId="LiveId" clId="{F3E6067D-FF15-4DA6-B076-5B32DDDCEEEF}" dt="2022-05-27T04:19:03.719" v="2968" actId="1076"/>
        <pc:sldMkLst>
          <pc:docMk/>
          <pc:sldMk cId="1696484547" sldId="885"/>
        </pc:sldMkLst>
        <pc:spChg chg="mod">
          <ac:chgData name="Nguyen Chi Son" userId="606856d02e9d83ac" providerId="LiveId" clId="{F3E6067D-FF15-4DA6-B076-5B32DDDCEEEF}" dt="2022-05-27T03:58:47.606" v="2083" actId="20577"/>
          <ac:spMkLst>
            <pc:docMk/>
            <pc:sldMk cId="1696484547" sldId="885"/>
            <ac:spMk id="2" creationId="{BA8A6260-CA4B-46A9-A06E-C71EE59E6992}"/>
          </ac:spMkLst>
        </pc:spChg>
        <pc:spChg chg="add del mod ord">
          <ac:chgData name="Nguyen Chi Son" userId="606856d02e9d83ac" providerId="LiveId" clId="{F3E6067D-FF15-4DA6-B076-5B32DDDCEEEF}" dt="2022-05-27T04:11:10.714" v="2182" actId="478"/>
          <ac:spMkLst>
            <pc:docMk/>
            <pc:sldMk cId="1696484547" sldId="885"/>
            <ac:spMk id="12" creationId="{C29D0E95-24DF-D6B7-CF85-4A12199F1FF7}"/>
          </ac:spMkLst>
        </pc:spChg>
        <pc:spChg chg="mod topLvl">
          <ac:chgData name="Nguyen Chi Son" userId="606856d02e9d83ac" providerId="LiveId" clId="{F3E6067D-FF15-4DA6-B076-5B32DDDCEEEF}" dt="2022-05-27T04:17:47.074" v="2944" actId="1076"/>
          <ac:spMkLst>
            <pc:docMk/>
            <pc:sldMk cId="1696484547" sldId="885"/>
            <ac:spMk id="16" creationId="{71788A15-B4EA-BA9D-BA4B-5B95C45474E4}"/>
          </ac:spMkLst>
        </pc:spChg>
        <pc:spChg chg="mod topLvl">
          <ac:chgData name="Nguyen Chi Son" userId="606856d02e9d83ac" providerId="LiveId" clId="{F3E6067D-FF15-4DA6-B076-5B32DDDCEEEF}" dt="2022-05-27T04:17:47.074" v="2944" actId="1076"/>
          <ac:spMkLst>
            <pc:docMk/>
            <pc:sldMk cId="1696484547" sldId="885"/>
            <ac:spMk id="18" creationId="{F2D05B33-81D1-6F6C-1776-AC19225EB884}"/>
          </ac:spMkLst>
        </pc:spChg>
        <pc:spChg chg="mod topLvl">
          <ac:chgData name="Nguyen Chi Son" userId="606856d02e9d83ac" providerId="LiveId" clId="{F3E6067D-FF15-4DA6-B076-5B32DDDCEEEF}" dt="2022-05-27T04:17:47.074" v="2944" actId="1076"/>
          <ac:spMkLst>
            <pc:docMk/>
            <pc:sldMk cId="1696484547" sldId="885"/>
            <ac:spMk id="20" creationId="{BFD3C2B7-667F-5A01-4833-B917FA22EEC9}"/>
          </ac:spMkLst>
        </pc:spChg>
        <pc:spChg chg="mod topLvl">
          <ac:chgData name="Nguyen Chi Son" userId="606856d02e9d83ac" providerId="LiveId" clId="{F3E6067D-FF15-4DA6-B076-5B32DDDCEEEF}" dt="2022-05-27T04:17:47.074" v="2944" actId="1076"/>
          <ac:spMkLst>
            <pc:docMk/>
            <pc:sldMk cId="1696484547" sldId="885"/>
            <ac:spMk id="21" creationId="{80B2877D-F938-20C8-72DB-96F7D9ED9FC1}"/>
          </ac:spMkLst>
        </pc:spChg>
        <pc:spChg chg="mod topLvl">
          <ac:chgData name="Nguyen Chi Son" userId="606856d02e9d83ac" providerId="LiveId" clId="{F3E6067D-FF15-4DA6-B076-5B32DDDCEEEF}" dt="2022-05-27T04:17:58.727" v="2946" actId="1076"/>
          <ac:spMkLst>
            <pc:docMk/>
            <pc:sldMk cId="1696484547" sldId="885"/>
            <ac:spMk id="22" creationId="{C3CBA653-6FC5-4D9D-BA0D-A12950CEC4F1}"/>
          </ac:spMkLst>
        </pc:spChg>
        <pc:spChg chg="mod topLvl">
          <ac:chgData name="Nguyen Chi Son" userId="606856d02e9d83ac" providerId="LiveId" clId="{F3E6067D-FF15-4DA6-B076-5B32DDDCEEEF}" dt="2022-05-27T04:17:47.074" v="2944" actId="1076"/>
          <ac:spMkLst>
            <pc:docMk/>
            <pc:sldMk cId="1696484547" sldId="885"/>
            <ac:spMk id="23" creationId="{217B0068-44BC-11AA-97F2-1F224D8415C4}"/>
          </ac:spMkLst>
        </pc:spChg>
        <pc:spChg chg="add del mod">
          <ac:chgData name="Nguyen Chi Son" userId="606856d02e9d83ac" providerId="LiveId" clId="{F3E6067D-FF15-4DA6-B076-5B32DDDCEEEF}" dt="2022-05-27T04:11:10.193" v="2181" actId="478"/>
          <ac:spMkLst>
            <pc:docMk/>
            <pc:sldMk cId="1696484547" sldId="885"/>
            <ac:spMk id="26" creationId="{95BBE860-0E5C-CCF5-C8A0-7349F70E313A}"/>
          </ac:spMkLst>
        </pc:spChg>
        <pc:spChg chg="add del">
          <ac:chgData name="Nguyen Chi Son" userId="606856d02e9d83ac" providerId="LiveId" clId="{F3E6067D-FF15-4DA6-B076-5B32DDDCEEEF}" dt="2022-05-27T04:11:25.437" v="2184" actId="478"/>
          <ac:spMkLst>
            <pc:docMk/>
            <pc:sldMk cId="1696484547" sldId="885"/>
            <ac:spMk id="27" creationId="{CCD5E5D7-D551-C731-D88F-A488968CA3B0}"/>
          </ac:spMkLst>
        </pc:spChg>
        <pc:spChg chg="mod">
          <ac:chgData name="Nguyen Chi Son" userId="606856d02e9d83ac" providerId="LiveId" clId="{F3E6067D-FF15-4DA6-B076-5B32DDDCEEEF}" dt="2022-05-27T04:11:01.530" v="2178"/>
          <ac:spMkLst>
            <pc:docMk/>
            <pc:sldMk cId="1696484547" sldId="885"/>
            <ac:spMk id="29" creationId="{45E5DC89-B48A-D2D0-A1F6-F9E1C41759CC}"/>
          </ac:spMkLst>
        </pc:spChg>
        <pc:spChg chg="add mod ord">
          <ac:chgData name="Nguyen Chi Son" userId="606856d02e9d83ac" providerId="LiveId" clId="{F3E6067D-FF15-4DA6-B076-5B32DDDCEEEF}" dt="2022-05-27T04:17:47.074" v="2944" actId="1076"/>
          <ac:spMkLst>
            <pc:docMk/>
            <pc:sldMk cId="1696484547" sldId="885"/>
            <ac:spMk id="31" creationId="{7D409D71-0511-E19C-0484-250779BFD63B}"/>
          </ac:spMkLst>
        </pc:spChg>
        <pc:spChg chg="add mod">
          <ac:chgData name="Nguyen Chi Son" userId="606856d02e9d83ac" providerId="LiveId" clId="{F3E6067D-FF15-4DA6-B076-5B32DDDCEEEF}" dt="2022-05-27T04:19:03.719" v="2968" actId="1076"/>
          <ac:spMkLst>
            <pc:docMk/>
            <pc:sldMk cId="1696484547" sldId="885"/>
            <ac:spMk id="47" creationId="{F4B6C007-E71A-0AD6-E507-28B7A93C3B53}"/>
          </ac:spMkLst>
        </pc:spChg>
        <pc:grpChg chg="add del mod">
          <ac:chgData name="Nguyen Chi Son" userId="606856d02e9d83ac" providerId="LiveId" clId="{F3E6067D-FF15-4DA6-B076-5B32DDDCEEEF}" dt="2022-05-27T04:06:45.470" v="2114" actId="165"/>
          <ac:grpSpMkLst>
            <pc:docMk/>
            <pc:sldMk cId="1696484547" sldId="885"/>
            <ac:grpSpMk id="13" creationId="{ADC4CA59-04D2-B8CF-4A02-AEAB544B3564}"/>
          </ac:grpSpMkLst>
        </pc:grpChg>
        <pc:graphicFrameChg chg="del mod">
          <ac:chgData name="Nguyen Chi Son" userId="606856d02e9d83ac" providerId="LiveId" clId="{F3E6067D-FF15-4DA6-B076-5B32DDDCEEEF}" dt="2022-05-27T03:58:53.087" v="2085" actId="478"/>
          <ac:graphicFrameMkLst>
            <pc:docMk/>
            <pc:sldMk cId="1696484547" sldId="885"/>
            <ac:graphicFrameMk id="9" creationId="{6A4F1A05-2F4E-E64D-17CF-D36EA3643484}"/>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2" creationId="{922FC141-6B18-E913-654D-ECE31B29093F}"/>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3" creationId="{E8FA6337-96E1-216E-CEDA-754048F0FBD4}"/>
          </ac:graphicFrameMkLst>
        </pc:graphicFrameChg>
        <pc:graphicFrameChg chg="add mod">
          <ac:chgData name="Nguyen Chi Son" userId="606856d02e9d83ac" providerId="LiveId" clId="{F3E6067D-FF15-4DA6-B076-5B32DDDCEEEF}" dt="2022-05-27T04:17:47.074" v="2944" actId="1076"/>
          <ac:graphicFrameMkLst>
            <pc:docMk/>
            <pc:sldMk cId="1696484547" sldId="885"/>
            <ac:graphicFrameMk id="46" creationId="{2D691943-2614-1045-A7A9-9210E271CC8E}"/>
          </ac:graphicFrameMkLst>
        </pc:graphicFrameChg>
        <pc:graphicFrameChg chg="add mod">
          <ac:chgData name="Nguyen Chi Son" userId="606856d02e9d83ac" providerId="LiveId" clId="{F3E6067D-FF15-4DA6-B076-5B32DDDCEEEF}" dt="2022-05-27T04:18:01.697" v="2947" actId="571"/>
          <ac:graphicFrameMkLst>
            <pc:docMk/>
            <pc:sldMk cId="1696484547" sldId="885"/>
            <ac:graphicFrameMk id="49" creationId="{CE26AB42-F221-89AC-E75D-0F80CBB84EEB}"/>
          </ac:graphicFrameMkLst>
        </pc:graphicFrameChg>
        <pc:graphicFrameChg chg="add mod">
          <ac:chgData name="Nguyen Chi Son" userId="606856d02e9d83ac" providerId="LiveId" clId="{F3E6067D-FF15-4DA6-B076-5B32DDDCEEEF}" dt="2022-05-27T04:18:11.008" v="2951" actId="571"/>
          <ac:graphicFrameMkLst>
            <pc:docMk/>
            <pc:sldMk cId="1696484547" sldId="885"/>
            <ac:graphicFrameMk id="52" creationId="{7EFC71AB-E2F4-44B5-1AC7-BEC7E53BD463}"/>
          </ac:graphicFrameMkLst>
        </pc:graphicFrameChg>
        <pc:graphicFrameChg chg="add mod">
          <ac:chgData name="Nguyen Chi Son" userId="606856d02e9d83ac" providerId="LiveId" clId="{F3E6067D-FF15-4DA6-B076-5B32DDDCEEEF}" dt="2022-05-27T04:18:31.952" v="2958" actId="571"/>
          <ac:graphicFrameMkLst>
            <pc:docMk/>
            <pc:sldMk cId="1696484547" sldId="885"/>
            <ac:graphicFrameMk id="57" creationId="{8BE6F147-A575-0F0B-5F0F-7A348DC5A40A}"/>
          </ac:graphicFrameMkLst>
        </pc:graphicFrameChg>
        <pc:picChg chg="add del mod">
          <ac:chgData name="Nguyen Chi Son" userId="606856d02e9d83ac" providerId="LiveId" clId="{F3E6067D-FF15-4DA6-B076-5B32DDDCEEEF}" dt="2022-05-27T04:04:00.778" v="2105" actId="22"/>
          <ac:picMkLst>
            <pc:docMk/>
            <pc:sldMk cId="1696484547" sldId="885"/>
            <ac:picMk id="4" creationId="{EDABA4E0-FF46-2465-C804-7160AE531C2B}"/>
          </ac:picMkLst>
        </pc:picChg>
        <pc:picChg chg="del">
          <ac:chgData name="Nguyen Chi Son" userId="606856d02e9d83ac" providerId="LiveId" clId="{F3E6067D-FF15-4DA6-B076-5B32DDDCEEEF}" dt="2022-05-27T03:54:31.853" v="1765" actId="478"/>
          <ac:picMkLst>
            <pc:docMk/>
            <pc:sldMk cId="1696484547" sldId="885"/>
            <ac:picMk id="6" creationId="{FF730F0C-5550-84A4-7D8E-4B64DFDFAAFC}"/>
          </ac:picMkLst>
        </pc:picChg>
        <pc:picChg chg="add del">
          <ac:chgData name="Nguyen Chi Son" userId="606856d02e9d83ac" providerId="LiveId" clId="{F3E6067D-FF15-4DA6-B076-5B32DDDCEEEF}" dt="2022-05-27T04:05:59.320" v="2107" actId="22"/>
          <ac:picMkLst>
            <pc:docMk/>
            <pc:sldMk cId="1696484547" sldId="885"/>
            <ac:picMk id="7" creationId="{FCD0434C-7238-2856-C4F5-96D657E9631C}"/>
          </ac:picMkLst>
        </pc:picChg>
        <pc:picChg chg="add del mod">
          <ac:chgData name="Nguyen Chi Son" userId="606856d02e9d83ac" providerId="LiveId" clId="{F3E6067D-FF15-4DA6-B076-5B32DDDCEEEF}" dt="2022-05-27T04:06:18.189" v="2111" actId="478"/>
          <ac:picMkLst>
            <pc:docMk/>
            <pc:sldMk cId="1696484547" sldId="885"/>
            <ac:picMk id="10" creationId="{4B0C8865-83AF-D508-E708-3D96A0D8D511}"/>
          </ac:picMkLst>
        </pc:picChg>
        <pc:picChg chg="add del mod">
          <ac:chgData name="Nguyen Chi Son" userId="606856d02e9d83ac" providerId="LiveId" clId="{F3E6067D-FF15-4DA6-B076-5B32DDDCEEEF}" dt="2022-05-27T04:01:51.775" v="2088" actId="478"/>
          <ac:picMkLst>
            <pc:docMk/>
            <pc:sldMk cId="1696484547" sldId="885"/>
            <ac:picMk id="5122" creationId="{D92C437C-166B-5669-5DE7-7228A60E8098}"/>
          </ac:picMkLst>
        </pc:picChg>
        <pc:picChg chg="add mod">
          <ac:chgData name="Nguyen Chi Son" userId="606856d02e9d83ac" providerId="LiveId" clId="{F3E6067D-FF15-4DA6-B076-5B32DDDCEEEF}" dt="2022-05-27T04:17:39.071" v="2943" actId="1076"/>
          <ac:picMkLst>
            <pc:docMk/>
            <pc:sldMk cId="1696484547" sldId="885"/>
            <ac:picMk id="5124" creationId="{5A5FCD3E-7A8E-9717-E2A8-23870C495B35}"/>
          </ac:picMkLst>
        </pc:picChg>
        <pc:cxnChg chg="mod topLvl">
          <ac:chgData name="Nguyen Chi Son" userId="606856d02e9d83ac" providerId="LiveId" clId="{F3E6067D-FF15-4DA6-B076-5B32DDDCEEEF}" dt="2022-05-27T04:17:47.074" v="2944" actId="1076"/>
          <ac:cxnSpMkLst>
            <pc:docMk/>
            <pc:sldMk cId="1696484547" sldId="885"/>
            <ac:cxnSpMk id="14" creationId="{CFDC0752-2C2A-ABD9-9F06-66B0432F1C70}"/>
          </ac:cxnSpMkLst>
        </pc:cxnChg>
        <pc:cxnChg chg="mod topLvl">
          <ac:chgData name="Nguyen Chi Son" userId="606856d02e9d83ac" providerId="LiveId" clId="{F3E6067D-FF15-4DA6-B076-5B32DDDCEEEF}" dt="2022-05-27T04:17:47.074" v="2944" actId="1076"/>
          <ac:cxnSpMkLst>
            <pc:docMk/>
            <pc:sldMk cId="1696484547" sldId="885"/>
            <ac:cxnSpMk id="15" creationId="{BC7C0EC1-1B71-A778-A617-6FD3BF33E7EE}"/>
          </ac:cxnSpMkLst>
        </pc:cxnChg>
        <pc:cxnChg chg="mod topLvl">
          <ac:chgData name="Nguyen Chi Son" userId="606856d02e9d83ac" providerId="LiveId" clId="{F3E6067D-FF15-4DA6-B076-5B32DDDCEEEF}" dt="2022-05-27T04:17:47.074" v="2944" actId="1076"/>
          <ac:cxnSpMkLst>
            <pc:docMk/>
            <pc:sldMk cId="1696484547" sldId="885"/>
            <ac:cxnSpMk id="17" creationId="{3CB63F24-8012-2229-9D86-848D3069D537}"/>
          </ac:cxnSpMkLst>
        </pc:cxnChg>
        <pc:cxnChg chg="mod topLvl">
          <ac:chgData name="Nguyen Chi Son" userId="606856d02e9d83ac" providerId="LiveId" clId="{F3E6067D-FF15-4DA6-B076-5B32DDDCEEEF}" dt="2022-05-27T04:17:47.074" v="2944" actId="1076"/>
          <ac:cxnSpMkLst>
            <pc:docMk/>
            <pc:sldMk cId="1696484547" sldId="885"/>
            <ac:cxnSpMk id="19" creationId="{D7B6E531-D5FA-E997-CEFD-1F6092C6EC15}"/>
          </ac:cxnSpMkLst>
        </pc:cxnChg>
        <pc:cxnChg chg="del mod topLvl">
          <ac:chgData name="Nguyen Chi Son" userId="606856d02e9d83ac" providerId="LiveId" clId="{F3E6067D-FF15-4DA6-B076-5B32DDDCEEEF}" dt="2022-05-27T04:07:17.321" v="2118" actId="478"/>
          <ac:cxnSpMkLst>
            <pc:docMk/>
            <pc:sldMk cId="1696484547" sldId="885"/>
            <ac:cxnSpMk id="24" creationId="{F6431C87-8F52-0967-B328-3B88A6358B58}"/>
          </ac:cxnSpMkLst>
        </pc:cxnChg>
        <pc:cxnChg chg="mod topLvl">
          <ac:chgData name="Nguyen Chi Son" userId="606856d02e9d83ac" providerId="LiveId" clId="{F3E6067D-FF15-4DA6-B076-5B32DDDCEEEF}" dt="2022-05-27T04:18:14.976" v="2953" actId="1076"/>
          <ac:cxnSpMkLst>
            <pc:docMk/>
            <pc:sldMk cId="1696484547" sldId="885"/>
            <ac:cxnSpMk id="25" creationId="{F36B29D0-8ED9-3616-FEC4-C3D05167F39F}"/>
          </ac:cxnSpMkLst>
        </pc:cxnChg>
        <pc:cxnChg chg="add del">
          <ac:chgData name="Nguyen Chi Son" userId="606856d02e9d83ac" providerId="LiveId" clId="{F3E6067D-FF15-4DA6-B076-5B32DDDCEEEF}" dt="2022-05-27T04:11:34.713" v="2186" actId="478"/>
          <ac:cxnSpMkLst>
            <pc:docMk/>
            <pc:sldMk cId="1696484547" sldId="885"/>
            <ac:cxnSpMk id="30" creationId="{A54D0CA9-44FC-27FF-62B3-1546E5C4B87D}"/>
          </ac:cxnSpMkLst>
        </pc:cxnChg>
        <pc:cxnChg chg="add mod">
          <ac:chgData name="Nguyen Chi Son" userId="606856d02e9d83ac" providerId="LiveId" clId="{F3E6067D-FF15-4DA6-B076-5B32DDDCEEEF}" dt="2022-05-27T04:17:47.074" v="2944" actId="1076"/>
          <ac:cxnSpMkLst>
            <pc:docMk/>
            <pc:sldMk cId="1696484547" sldId="885"/>
            <ac:cxnSpMk id="35" creationId="{1618C6E5-849E-931E-7DC6-FE8F4DFEFE6E}"/>
          </ac:cxnSpMkLst>
        </pc:cxnChg>
        <pc:cxnChg chg="add mod">
          <ac:chgData name="Nguyen Chi Son" userId="606856d02e9d83ac" providerId="LiveId" clId="{F3E6067D-FF15-4DA6-B076-5B32DDDCEEEF}" dt="2022-05-27T04:17:47.074" v="2944" actId="1076"/>
          <ac:cxnSpMkLst>
            <pc:docMk/>
            <pc:sldMk cId="1696484547" sldId="885"/>
            <ac:cxnSpMk id="38" creationId="{BF2248F9-8D38-ED34-A0A3-04EEC5118F2B}"/>
          </ac:cxnSpMkLst>
        </pc:cxnChg>
        <pc:cxnChg chg="add mod">
          <ac:chgData name="Nguyen Chi Son" userId="606856d02e9d83ac" providerId="LiveId" clId="{F3E6067D-FF15-4DA6-B076-5B32DDDCEEEF}" dt="2022-05-27T04:17:53.440" v="2945" actId="571"/>
          <ac:cxnSpMkLst>
            <pc:docMk/>
            <pc:sldMk cId="1696484547" sldId="885"/>
            <ac:cxnSpMk id="48" creationId="{CB6BF336-2DF6-661E-C2C3-F9DC951D7B46}"/>
          </ac:cxnSpMkLst>
        </pc:cxnChg>
        <pc:cxnChg chg="add mod">
          <ac:chgData name="Nguyen Chi Son" userId="606856d02e9d83ac" providerId="LiveId" clId="{F3E6067D-FF15-4DA6-B076-5B32DDDCEEEF}" dt="2022-05-27T04:18:08.231" v="2950" actId="1076"/>
          <ac:cxnSpMkLst>
            <pc:docMk/>
            <pc:sldMk cId="1696484547" sldId="885"/>
            <ac:cxnSpMk id="50" creationId="{980ACA24-5266-87F9-60C7-8E59A07D7009}"/>
          </ac:cxnSpMkLst>
        </pc:cxnChg>
        <pc:cxnChg chg="add mod">
          <ac:chgData name="Nguyen Chi Son" userId="606856d02e9d83ac" providerId="LiveId" clId="{F3E6067D-FF15-4DA6-B076-5B32DDDCEEEF}" dt="2022-05-27T04:18:26.815" v="2957" actId="14100"/>
          <ac:cxnSpMkLst>
            <pc:docMk/>
            <pc:sldMk cId="1696484547" sldId="885"/>
            <ac:cxnSpMk id="53" creationId="{E50B532A-42D6-D620-C0E0-86EBC9263CF7}"/>
          </ac:cxnSpMkLst>
        </pc:cxnChg>
      </pc:sldChg>
      <pc:sldChg chg="modSp mod">
        <pc:chgData name="Nguyen Chi Son" userId="606856d02e9d83ac" providerId="LiveId" clId="{F3E6067D-FF15-4DA6-B076-5B32DDDCEEEF}" dt="2022-05-27T03:54:29.250" v="1764" actId="20577"/>
        <pc:sldMkLst>
          <pc:docMk/>
          <pc:sldMk cId="2094527133" sldId="894"/>
        </pc:sldMkLst>
        <pc:spChg chg="mod">
          <ac:chgData name="Nguyen Chi Son" userId="606856d02e9d83ac" providerId="LiveId" clId="{F3E6067D-FF15-4DA6-B076-5B32DDDCEEEF}" dt="2022-05-27T03:54:29.250" v="1764" actId="20577"/>
          <ac:spMkLst>
            <pc:docMk/>
            <pc:sldMk cId="2094527133" sldId="894"/>
            <ac:spMk id="2" creationId="{DAF08EC2-5D0D-48D9-855C-A59C0E5ED55B}"/>
          </ac:spMkLst>
        </pc:spChg>
      </pc:sldChg>
      <pc:sldChg chg="addSp delSp modSp mod delAnim modAnim">
        <pc:chgData name="Nguyen Chi Son" userId="606856d02e9d83ac" providerId="LiveId" clId="{F3E6067D-FF15-4DA6-B076-5B32DDDCEEEF}" dt="2022-05-27T04:43:36.169" v="4373" actId="20577"/>
        <pc:sldMkLst>
          <pc:docMk/>
          <pc:sldMk cId="743094264" sldId="895"/>
        </pc:sldMkLst>
        <pc:spChg chg="mod">
          <ac:chgData name="Nguyen Chi Son" userId="606856d02e9d83ac" providerId="LiveId" clId="{F3E6067D-FF15-4DA6-B076-5B32DDDCEEEF}" dt="2022-05-27T04:31:43.970" v="4095" actId="20577"/>
          <ac:spMkLst>
            <pc:docMk/>
            <pc:sldMk cId="743094264" sldId="895"/>
            <ac:spMk id="14" creationId="{B8E466FC-77BB-2CF9-2AF7-3F39CDF534A3}"/>
          </ac:spMkLst>
        </pc:spChg>
        <pc:spChg chg="mod">
          <ac:chgData name="Nguyen Chi Son" userId="606856d02e9d83ac" providerId="LiveId" clId="{F3E6067D-FF15-4DA6-B076-5B32DDDCEEEF}" dt="2022-05-27T04:43:07.326" v="4310" actId="1035"/>
          <ac:spMkLst>
            <pc:docMk/>
            <pc:sldMk cId="743094264" sldId="895"/>
            <ac:spMk id="16" creationId="{3F8F6EAA-A402-7CD9-1997-3F88E2EBD1CE}"/>
          </ac:spMkLst>
        </pc:spChg>
        <pc:spChg chg="mod">
          <ac:chgData name="Nguyen Chi Son" userId="606856d02e9d83ac" providerId="LiveId" clId="{F3E6067D-FF15-4DA6-B076-5B32DDDCEEEF}" dt="2022-05-27T04:43:36.169" v="4373" actId="20577"/>
          <ac:spMkLst>
            <pc:docMk/>
            <pc:sldMk cId="743094264" sldId="895"/>
            <ac:spMk id="17" creationId="{F4539AF0-9691-804C-DB5B-69CC7B27989A}"/>
          </ac:spMkLst>
        </pc:spChg>
        <pc:spChg chg="mod">
          <ac:chgData name="Nguyen Chi Son" userId="606856d02e9d83ac" providerId="LiveId" clId="{F3E6067D-FF15-4DA6-B076-5B32DDDCEEEF}" dt="2022-05-27T04:28:21.385" v="4014" actId="1035"/>
          <ac:spMkLst>
            <pc:docMk/>
            <pc:sldMk cId="743094264" sldId="895"/>
            <ac:spMk id="18" creationId="{2CF0306D-2FAF-2461-516C-8FD3F65B2B94}"/>
          </ac:spMkLst>
        </pc:spChg>
        <pc:spChg chg="mod">
          <ac:chgData name="Nguyen Chi Son" userId="606856d02e9d83ac" providerId="LiveId" clId="{F3E6067D-FF15-4DA6-B076-5B32DDDCEEEF}" dt="2022-05-27T04:28:11.315" v="3964" actId="20577"/>
          <ac:spMkLst>
            <pc:docMk/>
            <pc:sldMk cId="743094264" sldId="895"/>
            <ac:spMk id="19" creationId="{9C339D16-68E4-43C4-A62E-D0146138D23B}"/>
          </ac:spMkLst>
        </pc:spChg>
        <pc:graphicFrameChg chg="add mod">
          <ac:chgData name="Nguyen Chi Son" userId="606856d02e9d83ac" providerId="LiveId" clId="{F3E6067D-FF15-4DA6-B076-5B32DDDCEEEF}" dt="2022-05-27T04:34:20.897" v="4153" actId="1035"/>
          <ac:graphicFrameMkLst>
            <pc:docMk/>
            <pc:sldMk cId="743094264" sldId="895"/>
            <ac:graphicFrameMk id="12" creationId="{0655AF49-396E-D296-BF31-9107E692CA39}"/>
          </ac:graphicFrameMkLst>
        </pc:graphicFrameChg>
        <pc:graphicFrameChg chg="add mod">
          <ac:chgData name="Nguyen Chi Son" userId="606856d02e9d83ac" providerId="LiveId" clId="{F3E6067D-FF15-4DA6-B076-5B32DDDCEEEF}" dt="2022-05-27T04:34:20.897" v="4153" actId="1035"/>
          <ac:graphicFrameMkLst>
            <pc:docMk/>
            <pc:sldMk cId="743094264" sldId="895"/>
            <ac:graphicFrameMk id="13" creationId="{EFA6855E-DEA8-7A8B-2DE5-3D497D63F74B}"/>
          </ac:graphicFrameMkLst>
        </pc:graphicFrameChg>
        <pc:graphicFrameChg chg="add mod">
          <ac:chgData name="Nguyen Chi Son" userId="606856d02e9d83ac" providerId="LiveId" clId="{F3E6067D-FF15-4DA6-B076-5B32DDDCEEEF}" dt="2022-05-27T04:34:20.897" v="4153" actId="1035"/>
          <ac:graphicFrameMkLst>
            <pc:docMk/>
            <pc:sldMk cId="743094264" sldId="895"/>
            <ac:graphicFrameMk id="15" creationId="{B43CD235-8A4A-0D09-8D63-21AD67B981AC}"/>
          </ac:graphicFrameMkLst>
        </pc:graphicFrameChg>
        <pc:graphicFrameChg chg="mod">
          <ac:chgData name="Nguyen Chi Son" userId="606856d02e9d83ac" providerId="LiveId" clId="{F3E6067D-FF15-4DA6-B076-5B32DDDCEEEF}" dt="2022-05-27T04:43:29.472" v="4369" actId="1076"/>
          <ac:graphicFrameMkLst>
            <pc:docMk/>
            <pc:sldMk cId="743094264" sldId="895"/>
            <ac:graphicFrameMk id="20" creationId="{E5AF8D45-C500-A7EB-03F5-DD031C1833AA}"/>
          </ac:graphicFrameMkLst>
        </pc:graphicFrameChg>
        <pc:graphicFrameChg chg="mod">
          <ac:chgData name="Nguyen Chi Son" userId="606856d02e9d83ac" providerId="LiveId" clId="{F3E6067D-FF15-4DA6-B076-5B32DDDCEEEF}" dt="2022-05-27T04:34:20.897" v="4153" actId="1035"/>
          <ac:graphicFrameMkLst>
            <pc:docMk/>
            <pc:sldMk cId="743094264" sldId="895"/>
            <ac:graphicFrameMk id="21" creationId="{6947974C-BA5E-7CAA-7351-840DF27ACAA0}"/>
          </ac:graphicFrameMkLst>
        </pc:graphicFrameChg>
        <pc:graphicFrameChg chg="add del mod">
          <ac:chgData name="Nguyen Chi Son" userId="606856d02e9d83ac" providerId="LiveId" clId="{F3E6067D-FF15-4DA6-B076-5B32DDDCEEEF}" dt="2022-05-27T04:43:34.137" v="4371" actId="478"/>
          <ac:graphicFrameMkLst>
            <pc:docMk/>
            <pc:sldMk cId="743094264" sldId="895"/>
            <ac:graphicFrameMk id="25" creationId="{E4D29957-293D-0C3B-F8FF-8615DDBF7CC0}"/>
          </ac:graphicFrameMkLst>
        </pc:graphicFrameChg>
        <pc:picChg chg="add mod">
          <ac:chgData name="Nguyen Chi Son" userId="606856d02e9d83ac" providerId="LiveId" clId="{F3E6067D-FF15-4DA6-B076-5B32DDDCEEEF}" dt="2022-05-27T04:27:58.849" v="3947" actId="1076"/>
          <ac:picMkLst>
            <pc:docMk/>
            <pc:sldMk cId="743094264" sldId="895"/>
            <ac:picMk id="3" creationId="{2E7AFA18-2BFA-530D-4103-DF357CBBBF84}"/>
          </ac:picMkLst>
        </pc:picChg>
        <pc:cxnChg chg="add mod">
          <ac:chgData name="Nguyen Chi Son" userId="606856d02e9d83ac" providerId="LiveId" clId="{F3E6067D-FF15-4DA6-B076-5B32DDDCEEEF}" dt="2022-05-27T04:34:20.897" v="4153" actId="1035"/>
          <ac:cxnSpMkLst>
            <pc:docMk/>
            <pc:sldMk cId="743094264" sldId="895"/>
            <ac:cxnSpMk id="22" creationId="{F2B222C6-3192-5824-0CE3-48E3FB166B35}"/>
          </ac:cxnSpMkLst>
        </pc:cxnChg>
        <pc:cxnChg chg="add mod">
          <ac:chgData name="Nguyen Chi Son" userId="606856d02e9d83ac" providerId="LiveId" clId="{F3E6067D-FF15-4DA6-B076-5B32DDDCEEEF}" dt="2022-05-27T04:34:20.897" v="4153" actId="1035"/>
          <ac:cxnSpMkLst>
            <pc:docMk/>
            <pc:sldMk cId="743094264" sldId="895"/>
            <ac:cxnSpMk id="23" creationId="{C40BFAD3-A7B2-9DB9-781F-28E17CB084AF}"/>
          </ac:cxnSpMkLst>
        </pc:cxnChg>
        <pc:cxnChg chg="add mod">
          <ac:chgData name="Nguyen Chi Son" userId="606856d02e9d83ac" providerId="LiveId" clId="{F3E6067D-FF15-4DA6-B076-5B32DDDCEEEF}" dt="2022-05-27T04:34:20.897" v="4153" actId="1035"/>
          <ac:cxnSpMkLst>
            <pc:docMk/>
            <pc:sldMk cId="743094264" sldId="895"/>
            <ac:cxnSpMk id="24" creationId="{CC28370F-74F1-E265-AEA4-9B8A2F94B169}"/>
          </ac:cxnSpMkLst>
        </pc:cxnChg>
      </pc:sldChg>
      <pc:sldChg chg="addSp delSp modSp mod delAnim modAnim">
        <pc:chgData name="Nguyen Chi Son" userId="606856d02e9d83ac" providerId="LiveId" clId="{F3E6067D-FF15-4DA6-B076-5B32DDDCEEEF}" dt="2022-05-27T03:34:27.179" v="964" actId="1076"/>
        <pc:sldMkLst>
          <pc:docMk/>
          <pc:sldMk cId="3716057380" sldId="899"/>
        </pc:sldMkLst>
        <pc:spChg chg="mod">
          <ac:chgData name="Nguyen Chi Son" userId="606856d02e9d83ac" providerId="LiveId" clId="{F3E6067D-FF15-4DA6-B076-5B32DDDCEEEF}" dt="2022-05-27T02:54:19.619" v="310" actId="20577"/>
          <ac:spMkLst>
            <pc:docMk/>
            <pc:sldMk cId="3716057380" sldId="899"/>
            <ac:spMk id="2" creationId="{BA8A6260-CA4B-46A9-A06E-C71EE59E6992}"/>
          </ac:spMkLst>
        </pc:spChg>
        <pc:spChg chg="add mod">
          <ac:chgData name="Nguyen Chi Son" userId="606856d02e9d83ac" providerId="LiveId" clId="{F3E6067D-FF15-4DA6-B076-5B32DDDCEEEF}" dt="2022-05-27T03:34:24.731" v="963" actId="1076"/>
          <ac:spMkLst>
            <pc:docMk/>
            <pc:sldMk cId="3716057380" sldId="899"/>
            <ac:spMk id="7" creationId="{35953A7D-D3A3-0DB8-5E3E-1EB380D4FF9F}"/>
          </ac:spMkLst>
        </pc:spChg>
        <pc:spChg chg="add del mod">
          <ac:chgData name="Nguyen Chi Son" userId="606856d02e9d83ac" providerId="LiveId" clId="{F3E6067D-FF15-4DA6-B076-5B32DDDCEEEF}" dt="2022-05-27T03:32:20.063" v="700" actId="478"/>
          <ac:spMkLst>
            <pc:docMk/>
            <pc:sldMk cId="3716057380" sldId="899"/>
            <ac:spMk id="11" creationId="{7F59662A-103A-25FA-012C-13DF4E769D2A}"/>
          </ac:spMkLst>
        </pc:spChg>
        <pc:spChg chg="add del mod">
          <ac:chgData name="Nguyen Chi Son" userId="606856d02e9d83ac" providerId="LiveId" clId="{F3E6067D-FF15-4DA6-B076-5B32DDDCEEEF}" dt="2022-05-27T03:32:25.947" v="701" actId="478"/>
          <ac:spMkLst>
            <pc:docMk/>
            <pc:sldMk cId="3716057380" sldId="899"/>
            <ac:spMk id="12" creationId="{DDBF39DE-DF48-E3DC-C462-9E67C5DBCE2A}"/>
          </ac:spMkLst>
        </pc:spChg>
        <pc:spChg chg="add mod">
          <ac:chgData name="Nguyen Chi Son" userId="606856d02e9d83ac" providerId="LiveId" clId="{F3E6067D-FF15-4DA6-B076-5B32DDDCEEEF}" dt="2022-05-27T03:32:49.748" v="707" actId="1076"/>
          <ac:spMkLst>
            <pc:docMk/>
            <pc:sldMk cId="3716057380" sldId="899"/>
            <ac:spMk id="15" creationId="{C3AE832C-155A-07BD-6238-E5847C8CDBE2}"/>
          </ac:spMkLst>
        </pc:spChg>
        <pc:spChg chg="add del mod">
          <ac:chgData name="Nguyen Chi Son" userId="606856d02e9d83ac" providerId="LiveId" clId="{F3E6067D-FF15-4DA6-B076-5B32DDDCEEEF}" dt="2022-05-27T03:32:18.818" v="699" actId="478"/>
          <ac:spMkLst>
            <pc:docMk/>
            <pc:sldMk cId="3716057380" sldId="899"/>
            <ac:spMk id="16" creationId="{251BA3F8-4FA1-3122-2E58-BF2F93885D1E}"/>
          </ac:spMkLst>
        </pc:spChg>
        <pc:spChg chg="add del mod">
          <ac:chgData name="Nguyen Chi Son" userId="606856d02e9d83ac" providerId="LiveId" clId="{F3E6067D-FF15-4DA6-B076-5B32DDDCEEEF}" dt="2022-05-27T03:32:08.916" v="694" actId="478"/>
          <ac:spMkLst>
            <pc:docMk/>
            <pc:sldMk cId="3716057380" sldId="899"/>
            <ac:spMk id="17" creationId="{72853C1E-632E-FB36-E0AA-934D38F87A4A}"/>
          </ac:spMkLst>
        </pc:spChg>
        <pc:spChg chg="add del mod">
          <ac:chgData name="Nguyen Chi Son" userId="606856d02e9d83ac" providerId="LiveId" clId="{F3E6067D-FF15-4DA6-B076-5B32DDDCEEEF}" dt="2022-05-27T03:32:10.075" v="695" actId="478"/>
          <ac:spMkLst>
            <pc:docMk/>
            <pc:sldMk cId="3716057380" sldId="899"/>
            <ac:spMk id="18" creationId="{E935953D-1350-183B-9424-63661B90D096}"/>
          </ac:spMkLst>
        </pc:spChg>
        <pc:spChg chg="add del mod">
          <ac:chgData name="Nguyen Chi Son" userId="606856d02e9d83ac" providerId="LiveId" clId="{F3E6067D-FF15-4DA6-B076-5B32DDDCEEEF}" dt="2022-05-27T03:32:15.873" v="697" actId="478"/>
          <ac:spMkLst>
            <pc:docMk/>
            <pc:sldMk cId="3716057380" sldId="899"/>
            <ac:spMk id="19" creationId="{1CF9BE0D-3655-2408-79D8-10966A462D2F}"/>
          </ac:spMkLst>
        </pc:spChg>
        <pc:spChg chg="add del mod">
          <ac:chgData name="Nguyen Chi Son" userId="606856d02e9d83ac" providerId="LiveId" clId="{F3E6067D-FF15-4DA6-B076-5B32DDDCEEEF}" dt="2022-05-27T03:32:17.225" v="698" actId="478"/>
          <ac:spMkLst>
            <pc:docMk/>
            <pc:sldMk cId="3716057380" sldId="899"/>
            <ac:spMk id="20" creationId="{F9E5B0B7-199D-9BE4-0C26-D3E6DDE13794}"/>
          </ac:spMkLst>
        </pc:spChg>
        <pc:spChg chg="add mod">
          <ac:chgData name="Nguyen Chi Son" userId="606856d02e9d83ac" providerId="LiveId" clId="{F3E6067D-FF15-4DA6-B076-5B32DDDCEEEF}" dt="2022-05-27T03:34:27.179" v="964" actId="1076"/>
          <ac:spMkLst>
            <pc:docMk/>
            <pc:sldMk cId="3716057380" sldId="899"/>
            <ac:spMk id="22" creationId="{DF120B43-6890-FDA1-49DA-4E63ED559C8B}"/>
          </ac:spMkLst>
        </pc:spChg>
        <pc:graphicFrameChg chg="del">
          <ac:chgData name="Nguyen Chi Son" userId="606856d02e9d83ac" providerId="LiveId" clId="{F3E6067D-FF15-4DA6-B076-5B32DDDCEEEF}" dt="2022-05-27T02:53:59.613" v="191" actId="478"/>
          <ac:graphicFrameMkLst>
            <pc:docMk/>
            <pc:sldMk cId="3716057380" sldId="899"/>
            <ac:graphicFrameMk id="5" creationId="{DE07B4D3-4528-E698-038D-14F696737A4F}"/>
          </ac:graphicFrameMkLst>
        </pc:graphicFrameChg>
        <pc:graphicFrameChg chg="add del mod">
          <ac:chgData name="Nguyen Chi Son" userId="606856d02e9d83ac" providerId="LiveId" clId="{F3E6067D-FF15-4DA6-B076-5B32DDDCEEEF}" dt="2022-05-27T03:32:11.865" v="696" actId="478"/>
          <ac:graphicFrameMkLst>
            <pc:docMk/>
            <pc:sldMk cId="3716057380" sldId="899"/>
            <ac:graphicFrameMk id="10" creationId="{E75B32CE-10C4-9D94-16F8-6AF2B30A3CD8}"/>
          </ac:graphicFrameMkLst>
        </pc:graphicFrameChg>
        <pc:graphicFrameChg chg="add mod">
          <ac:chgData name="Nguyen Chi Son" userId="606856d02e9d83ac" providerId="LiveId" clId="{F3E6067D-FF15-4DA6-B076-5B32DDDCEEEF}" dt="2022-05-27T03:32:49.748" v="707" actId="1076"/>
          <ac:graphicFrameMkLst>
            <pc:docMk/>
            <pc:sldMk cId="3716057380" sldId="899"/>
            <ac:graphicFrameMk id="21" creationId="{BB15A863-C35B-BEF0-FA1F-D81796AAA674}"/>
          </ac:graphicFrameMkLst>
        </pc:graphicFrameChg>
        <pc:graphicFrameChg chg="add mod">
          <ac:chgData name="Nguyen Chi Son" userId="606856d02e9d83ac" providerId="LiveId" clId="{F3E6067D-FF15-4DA6-B076-5B32DDDCEEEF}" dt="2022-05-27T03:34:08.932" v="958"/>
          <ac:graphicFrameMkLst>
            <pc:docMk/>
            <pc:sldMk cId="3716057380" sldId="899"/>
            <ac:graphicFrameMk id="24" creationId="{CF9776F5-3ED3-336C-FC8A-579E28276E40}"/>
          </ac:graphicFrameMkLst>
        </pc:graphicFrameChg>
        <pc:picChg chg="del">
          <ac:chgData name="Nguyen Chi Son" userId="606856d02e9d83ac" providerId="LiveId" clId="{F3E6067D-FF15-4DA6-B076-5B32DDDCEEEF}" dt="2022-05-27T02:53:58.292" v="189" actId="478"/>
          <ac:picMkLst>
            <pc:docMk/>
            <pc:sldMk cId="3716057380" sldId="899"/>
            <ac:picMk id="13" creationId="{13317062-07A2-90F9-B61E-940D94A4D265}"/>
          </ac:picMkLst>
        </pc:picChg>
        <pc:picChg chg="del">
          <ac:chgData name="Nguyen Chi Son" userId="606856d02e9d83ac" providerId="LiveId" clId="{F3E6067D-FF15-4DA6-B076-5B32DDDCEEEF}" dt="2022-05-27T02:53:58.790" v="190" actId="478"/>
          <ac:picMkLst>
            <pc:docMk/>
            <pc:sldMk cId="3716057380" sldId="899"/>
            <ac:picMk id="14" creationId="{B7FDC633-95C1-7867-ADA5-B5B9CE2FFB66}"/>
          </ac:picMkLst>
        </pc:picChg>
        <pc:picChg chg="add mod">
          <ac:chgData name="Nguyen Chi Son" userId="606856d02e9d83ac" providerId="LiveId" clId="{F3E6067D-FF15-4DA6-B076-5B32DDDCEEEF}" dt="2022-05-27T03:34:22.603" v="962" actId="1076"/>
          <ac:picMkLst>
            <pc:docMk/>
            <pc:sldMk cId="3716057380" sldId="899"/>
            <ac:picMk id="1026" creationId="{15D092EF-11AB-8897-DFE3-672F3C413786}"/>
          </ac:picMkLst>
        </pc:picChg>
        <pc:cxnChg chg="add mod">
          <ac:chgData name="Nguyen Chi Son" userId="606856d02e9d83ac" providerId="LiveId" clId="{F3E6067D-FF15-4DA6-B076-5B32DDDCEEEF}" dt="2022-05-27T03:32:49.748" v="707" actId="1076"/>
          <ac:cxnSpMkLst>
            <pc:docMk/>
            <pc:sldMk cId="3716057380" sldId="899"/>
            <ac:cxnSpMk id="8" creationId="{913B2BDD-8C25-17F2-B875-3C64BC06B906}"/>
          </ac:cxnSpMkLst>
        </pc:cxnChg>
        <pc:cxnChg chg="add mod">
          <ac:chgData name="Nguyen Chi Son" userId="606856d02e9d83ac" providerId="LiveId" clId="{F3E6067D-FF15-4DA6-B076-5B32DDDCEEEF}" dt="2022-05-27T03:33:49.673" v="950" actId="14100"/>
          <ac:cxnSpMkLst>
            <pc:docMk/>
            <pc:sldMk cId="3716057380" sldId="899"/>
            <ac:cxnSpMk id="9" creationId="{C2F0D9FB-F55C-460A-6643-BD567C3FFCC1}"/>
          </ac:cxnSpMkLst>
        </pc:cxnChg>
        <pc:cxnChg chg="add mod">
          <ac:chgData name="Nguyen Chi Son" userId="606856d02e9d83ac" providerId="LiveId" clId="{F3E6067D-FF15-4DA6-B076-5B32DDDCEEEF}" dt="2022-05-27T03:34:00.889" v="955" actId="208"/>
          <ac:cxnSpMkLst>
            <pc:docMk/>
            <pc:sldMk cId="3716057380" sldId="899"/>
            <ac:cxnSpMk id="23" creationId="{27A9C8CB-DCEE-C263-3180-905D5FFBFC26}"/>
          </ac:cxnSpMkLst>
        </pc:cxnChg>
      </pc:sldChg>
      <pc:sldChg chg="addSp delSp modSp mod delAnim modAnim">
        <pc:chgData name="Nguyen Chi Son" userId="606856d02e9d83ac" providerId="LiveId" clId="{F3E6067D-FF15-4DA6-B076-5B32DDDCEEEF}" dt="2022-05-27T03:54:08.244" v="1708" actId="20577"/>
        <pc:sldMkLst>
          <pc:docMk/>
          <pc:sldMk cId="2460070583" sldId="900"/>
        </pc:sldMkLst>
        <pc:spChg chg="add del mod">
          <ac:chgData name="Nguyen Chi Son" userId="606856d02e9d83ac" providerId="LiveId" clId="{F3E6067D-FF15-4DA6-B076-5B32DDDCEEEF}" dt="2022-05-27T03:36:11.395" v="1285"/>
          <ac:spMkLst>
            <pc:docMk/>
            <pc:sldMk cId="2460070583" sldId="900"/>
            <ac:spMk id="12" creationId="{BABB9331-F330-F610-4BB0-2B8AF869B0D9}"/>
          </ac:spMkLst>
        </pc:spChg>
        <pc:spChg chg="add mod">
          <ac:chgData name="Nguyen Chi Son" userId="606856d02e9d83ac" providerId="LiveId" clId="{F3E6067D-FF15-4DA6-B076-5B32DDDCEEEF}" dt="2022-05-27T03:36:29.226" v="1289" actId="12788"/>
          <ac:spMkLst>
            <pc:docMk/>
            <pc:sldMk cId="2460070583" sldId="900"/>
            <ac:spMk id="13" creationId="{B0E76534-40CC-7B0E-60C6-05E6103601BA}"/>
          </ac:spMkLst>
        </pc:spChg>
        <pc:spChg chg="del">
          <ac:chgData name="Nguyen Chi Son" userId="606856d02e9d83ac" providerId="LiveId" clId="{F3E6067D-FF15-4DA6-B076-5B32DDDCEEEF}" dt="2022-05-27T03:35:07.335" v="966" actId="478"/>
          <ac:spMkLst>
            <pc:docMk/>
            <pc:sldMk cId="2460070583" sldId="900"/>
            <ac:spMk id="14" creationId="{E1E77DCA-C0CC-2A7C-04C8-08F650B95C33}"/>
          </ac:spMkLst>
        </pc:spChg>
        <pc:spChg chg="add mod">
          <ac:chgData name="Nguyen Chi Son" userId="606856d02e9d83ac" providerId="LiveId" clId="{F3E6067D-FF15-4DA6-B076-5B32DDDCEEEF}" dt="2022-05-27T03:53:42.197" v="1691"/>
          <ac:spMkLst>
            <pc:docMk/>
            <pc:sldMk cId="2460070583" sldId="900"/>
            <ac:spMk id="15" creationId="{832FFACD-4AC8-1314-5A81-9394A6ED8908}"/>
          </ac:spMkLst>
        </pc:spChg>
        <pc:spChg chg="del">
          <ac:chgData name="Nguyen Chi Son" userId="606856d02e9d83ac" providerId="LiveId" clId="{F3E6067D-FF15-4DA6-B076-5B32DDDCEEEF}" dt="2022-05-27T03:35:07.335" v="966" actId="478"/>
          <ac:spMkLst>
            <pc:docMk/>
            <pc:sldMk cId="2460070583" sldId="900"/>
            <ac:spMk id="16" creationId="{4FFAAAF5-61C3-0799-3607-CAC3FDA728DD}"/>
          </ac:spMkLst>
        </pc:spChg>
        <pc:spChg chg="del">
          <ac:chgData name="Nguyen Chi Son" userId="606856d02e9d83ac" providerId="LiveId" clId="{F3E6067D-FF15-4DA6-B076-5B32DDDCEEEF}" dt="2022-05-27T03:35:07.335" v="966" actId="478"/>
          <ac:spMkLst>
            <pc:docMk/>
            <pc:sldMk cId="2460070583" sldId="900"/>
            <ac:spMk id="17" creationId="{7E7B6505-D3B4-3552-8272-9D2C206472B0}"/>
          </ac:spMkLst>
        </pc:spChg>
        <pc:spChg chg="del">
          <ac:chgData name="Nguyen Chi Son" userId="606856d02e9d83ac" providerId="LiveId" clId="{F3E6067D-FF15-4DA6-B076-5B32DDDCEEEF}" dt="2022-05-27T03:35:07.335" v="966" actId="478"/>
          <ac:spMkLst>
            <pc:docMk/>
            <pc:sldMk cId="2460070583" sldId="900"/>
            <ac:spMk id="18" creationId="{A225B61F-71D4-834E-313C-660EEDFDDCE6}"/>
          </ac:spMkLst>
        </pc:spChg>
        <pc:spChg chg="mod">
          <ac:chgData name="Nguyen Chi Son" userId="606856d02e9d83ac" providerId="LiveId" clId="{F3E6067D-FF15-4DA6-B076-5B32DDDCEEEF}" dt="2022-05-27T03:54:08.244" v="1708" actId="20577"/>
          <ac:spMkLst>
            <pc:docMk/>
            <pc:sldMk cId="2460070583" sldId="900"/>
            <ac:spMk id="19" creationId="{9C339D16-68E4-43C4-A62E-D0146138D23B}"/>
          </ac:spMkLst>
        </pc:spChg>
        <pc:graphicFrameChg chg="del">
          <ac:chgData name="Nguyen Chi Son" userId="606856d02e9d83ac" providerId="LiveId" clId="{F3E6067D-FF15-4DA6-B076-5B32DDDCEEEF}" dt="2022-05-27T03:35:07.335" v="966" actId="478"/>
          <ac:graphicFrameMkLst>
            <pc:docMk/>
            <pc:sldMk cId="2460070583" sldId="900"/>
            <ac:graphicFrameMk id="21" creationId="{26ECDDEE-559E-EC54-02A7-00683DEFA119}"/>
          </ac:graphicFrameMkLst>
        </pc:graphicFrameChg>
        <pc:graphicFrameChg chg="del">
          <ac:chgData name="Nguyen Chi Son" userId="606856d02e9d83ac" providerId="LiveId" clId="{F3E6067D-FF15-4DA6-B076-5B32DDDCEEEF}" dt="2022-05-27T03:35:07.335" v="966" actId="478"/>
          <ac:graphicFrameMkLst>
            <pc:docMk/>
            <pc:sldMk cId="2460070583" sldId="900"/>
            <ac:graphicFrameMk id="23" creationId="{4E9281B2-81DE-9954-63FA-9B74CCC3E071}"/>
          </ac:graphicFrameMkLst>
        </pc:graphicFrameChg>
        <pc:picChg chg="add mod">
          <ac:chgData name="Nguyen Chi Son" userId="606856d02e9d83ac" providerId="LiveId" clId="{F3E6067D-FF15-4DA6-B076-5B32DDDCEEEF}" dt="2022-05-27T03:54:02.822" v="1695" actId="1076"/>
          <ac:picMkLst>
            <pc:docMk/>
            <pc:sldMk cId="2460070583" sldId="900"/>
            <ac:picMk id="3" creationId="{B2C20CA0-02F6-7EFE-4865-AEDD58395CA0}"/>
          </ac:picMkLst>
        </pc:picChg>
      </pc:sldChg>
      <pc:sldChg chg="del">
        <pc:chgData name="Nguyen Chi Son" userId="606856d02e9d83ac" providerId="LiveId" clId="{F3E6067D-FF15-4DA6-B076-5B32DDDCEEEF}" dt="2022-05-27T03:54:22.483" v="1709" actId="47"/>
        <pc:sldMkLst>
          <pc:docMk/>
          <pc:sldMk cId="2247582823" sldId="901"/>
        </pc:sldMkLst>
      </pc:sldChg>
      <pc:sldChg chg="del">
        <pc:chgData name="Nguyen Chi Son" userId="606856d02e9d83ac" providerId="LiveId" clId="{F3E6067D-FF15-4DA6-B076-5B32DDDCEEEF}" dt="2022-05-27T03:54:22.483" v="1709" actId="47"/>
        <pc:sldMkLst>
          <pc:docMk/>
          <pc:sldMk cId="4120104486" sldId="902"/>
        </pc:sldMkLst>
      </pc:sldChg>
      <pc:sldChg chg="delSp modSp mod delAnim">
        <pc:chgData name="Nguyen Chi Son" userId="606856d02e9d83ac" providerId="LiveId" clId="{F3E6067D-FF15-4DA6-B076-5B32DDDCEEEF}" dt="2022-05-27T04:19:53.917" v="3284" actId="20577"/>
        <pc:sldMkLst>
          <pc:docMk/>
          <pc:sldMk cId="4202886892" sldId="903"/>
        </pc:sldMkLst>
        <pc:spChg chg="mod">
          <ac:chgData name="Nguyen Chi Son" userId="606856d02e9d83ac" providerId="LiveId" clId="{F3E6067D-FF15-4DA6-B076-5B32DDDCEEEF}" dt="2022-05-27T04:19:53.917" v="3284" actId="20577"/>
          <ac:spMkLst>
            <pc:docMk/>
            <pc:sldMk cId="4202886892" sldId="903"/>
            <ac:spMk id="2" creationId="{BA8A6260-CA4B-46A9-A06E-C71EE59E6992}"/>
          </ac:spMkLst>
        </pc:spChg>
        <pc:spChg chg="del">
          <ac:chgData name="Nguyen Chi Son" userId="606856d02e9d83ac" providerId="LiveId" clId="{F3E6067D-FF15-4DA6-B076-5B32DDDCEEEF}" dt="2022-05-27T04:19:20.187" v="2969" actId="478"/>
          <ac:spMkLst>
            <pc:docMk/>
            <pc:sldMk cId="4202886892" sldId="903"/>
            <ac:spMk id="8" creationId="{0104C2A8-D4B6-3EC1-1DC3-024D3C7ADC85}"/>
          </ac:spMkLst>
        </pc:spChg>
        <pc:spChg chg="del">
          <ac:chgData name="Nguyen Chi Son" userId="606856d02e9d83ac" providerId="LiveId" clId="{F3E6067D-FF15-4DA6-B076-5B32DDDCEEEF}" dt="2022-05-27T04:19:20.187" v="2969" actId="478"/>
          <ac:spMkLst>
            <pc:docMk/>
            <pc:sldMk cId="4202886892" sldId="903"/>
            <ac:spMk id="9" creationId="{2FFBCBB0-0897-D2EC-014C-01B69A099D1B}"/>
          </ac:spMkLst>
        </pc:spChg>
        <pc:spChg chg="del">
          <ac:chgData name="Nguyen Chi Son" userId="606856d02e9d83ac" providerId="LiveId" clId="{F3E6067D-FF15-4DA6-B076-5B32DDDCEEEF}" dt="2022-05-27T04:19:20.187" v="2969" actId="478"/>
          <ac:spMkLst>
            <pc:docMk/>
            <pc:sldMk cId="4202886892" sldId="903"/>
            <ac:spMk id="10" creationId="{C39324D0-0E63-B880-05DB-F98EDD4E0204}"/>
          </ac:spMkLst>
        </pc:spChg>
        <pc:spChg chg="del">
          <ac:chgData name="Nguyen Chi Son" userId="606856d02e9d83ac" providerId="LiveId" clId="{F3E6067D-FF15-4DA6-B076-5B32DDDCEEEF}" dt="2022-05-27T04:19:20.187" v="2969" actId="478"/>
          <ac:spMkLst>
            <pc:docMk/>
            <pc:sldMk cId="4202886892" sldId="903"/>
            <ac:spMk id="11" creationId="{8AE254B8-1FA8-902D-6C50-19A27A73A7EF}"/>
          </ac:spMkLst>
        </pc:spChg>
        <pc:spChg chg="del">
          <ac:chgData name="Nguyen Chi Son" userId="606856d02e9d83ac" providerId="LiveId" clId="{F3E6067D-FF15-4DA6-B076-5B32DDDCEEEF}" dt="2022-05-27T04:19:20.187" v="2969" actId="478"/>
          <ac:spMkLst>
            <pc:docMk/>
            <pc:sldMk cId="4202886892" sldId="903"/>
            <ac:spMk id="12" creationId="{B647DAF0-3122-F88D-6F61-AA945B469E25}"/>
          </ac:spMkLst>
        </pc:spChg>
        <pc:spChg chg="del">
          <ac:chgData name="Nguyen Chi Son" userId="606856d02e9d83ac" providerId="LiveId" clId="{F3E6067D-FF15-4DA6-B076-5B32DDDCEEEF}" dt="2022-05-27T04:19:20.187" v="2969" actId="478"/>
          <ac:spMkLst>
            <pc:docMk/>
            <pc:sldMk cId="4202886892" sldId="903"/>
            <ac:spMk id="13" creationId="{D583BB8F-7B7F-EA35-DDF3-30B7F35C0319}"/>
          </ac:spMkLst>
        </pc:spChg>
        <pc:spChg chg="del">
          <ac:chgData name="Nguyen Chi Son" userId="606856d02e9d83ac" providerId="LiveId" clId="{F3E6067D-FF15-4DA6-B076-5B32DDDCEEEF}" dt="2022-05-27T04:19:20.187" v="2969" actId="478"/>
          <ac:spMkLst>
            <pc:docMk/>
            <pc:sldMk cId="4202886892" sldId="903"/>
            <ac:spMk id="15" creationId="{DE8F3BC9-5311-7000-FCB1-99B5B1EACEAE}"/>
          </ac:spMkLst>
        </pc:spChg>
        <pc:spChg chg="del">
          <ac:chgData name="Nguyen Chi Son" userId="606856d02e9d83ac" providerId="LiveId" clId="{F3E6067D-FF15-4DA6-B076-5B32DDDCEEEF}" dt="2022-05-27T04:19:20.187" v="2969" actId="478"/>
          <ac:spMkLst>
            <pc:docMk/>
            <pc:sldMk cId="4202886892" sldId="903"/>
            <ac:spMk id="16" creationId="{F2907589-B32E-BF2B-E672-34EAD0439F8F}"/>
          </ac:spMkLst>
        </pc:spChg>
        <pc:spChg chg="del">
          <ac:chgData name="Nguyen Chi Son" userId="606856d02e9d83ac" providerId="LiveId" clId="{F3E6067D-FF15-4DA6-B076-5B32DDDCEEEF}" dt="2022-05-27T04:19:20.187" v="2969" actId="478"/>
          <ac:spMkLst>
            <pc:docMk/>
            <pc:sldMk cId="4202886892" sldId="903"/>
            <ac:spMk id="19" creationId="{A02F6AEB-4C74-B2B3-A810-19B40A0F3DDE}"/>
          </ac:spMkLst>
        </pc:spChg>
        <pc:graphicFrameChg chg="del">
          <ac:chgData name="Nguyen Chi Son" userId="606856d02e9d83ac" providerId="LiveId" clId="{F3E6067D-FF15-4DA6-B076-5B32DDDCEEEF}" dt="2022-05-27T04:19:20.187" v="2969" actId="478"/>
          <ac:graphicFrameMkLst>
            <pc:docMk/>
            <pc:sldMk cId="4202886892" sldId="903"/>
            <ac:graphicFrameMk id="7" creationId="{1CF7B34D-EE33-8BB9-A5D3-440175C19268}"/>
          </ac:graphicFrameMkLst>
        </pc:graphicFrameChg>
        <pc:graphicFrameChg chg="del">
          <ac:chgData name="Nguyen Chi Son" userId="606856d02e9d83ac" providerId="LiveId" clId="{F3E6067D-FF15-4DA6-B076-5B32DDDCEEEF}" dt="2022-05-27T04:19:20.187" v="2969" actId="478"/>
          <ac:graphicFrameMkLst>
            <pc:docMk/>
            <pc:sldMk cId="4202886892" sldId="903"/>
            <ac:graphicFrameMk id="17" creationId="{A685B23B-1C2C-5925-A167-EF88254340F5}"/>
          </ac:graphicFrameMkLst>
        </pc:graphicFrameChg>
        <pc:graphicFrameChg chg="del">
          <ac:chgData name="Nguyen Chi Son" userId="606856d02e9d83ac" providerId="LiveId" clId="{F3E6067D-FF15-4DA6-B076-5B32DDDCEEEF}" dt="2022-05-27T04:19:20.187" v="2969" actId="478"/>
          <ac:graphicFrameMkLst>
            <pc:docMk/>
            <pc:sldMk cId="4202886892" sldId="903"/>
            <ac:graphicFrameMk id="20" creationId="{62C35CD6-AABC-5392-D7D9-53699E95734D}"/>
          </ac:graphicFrameMkLst>
        </pc:graphicFrameChg>
        <pc:cxnChg chg="del">
          <ac:chgData name="Nguyen Chi Son" userId="606856d02e9d83ac" providerId="LiveId" clId="{F3E6067D-FF15-4DA6-B076-5B32DDDCEEEF}" dt="2022-05-27T04:19:20.187" v="2969" actId="478"/>
          <ac:cxnSpMkLst>
            <pc:docMk/>
            <pc:sldMk cId="4202886892" sldId="903"/>
            <ac:cxnSpMk id="4" creationId="{95D1A614-5BC0-F962-9981-BA1B2FAACD24}"/>
          </ac:cxnSpMkLst>
        </pc:cxnChg>
        <pc:cxnChg chg="del">
          <ac:chgData name="Nguyen Chi Son" userId="606856d02e9d83ac" providerId="LiveId" clId="{F3E6067D-FF15-4DA6-B076-5B32DDDCEEEF}" dt="2022-05-27T04:19:20.187" v="2969" actId="478"/>
          <ac:cxnSpMkLst>
            <pc:docMk/>
            <pc:sldMk cId="4202886892" sldId="903"/>
            <ac:cxnSpMk id="5" creationId="{7737AC29-E3F1-29CA-C58E-F34A2AF650E5}"/>
          </ac:cxnSpMkLst>
        </pc:cxnChg>
      </pc:sldChg>
      <pc:sldChg chg="addSp delSp modSp mod delAnim modAnim">
        <pc:chgData name="Nguyen Chi Son" userId="606856d02e9d83ac" providerId="LiveId" clId="{F3E6067D-FF15-4DA6-B076-5B32DDDCEEEF}" dt="2022-05-27T06:11:55.841" v="5533" actId="1076"/>
        <pc:sldMkLst>
          <pc:docMk/>
          <pc:sldMk cId="3927825265" sldId="904"/>
        </pc:sldMkLst>
        <pc:spChg chg="add mod">
          <ac:chgData name="Nguyen Chi Son" userId="606856d02e9d83ac" providerId="LiveId" clId="{F3E6067D-FF15-4DA6-B076-5B32DDDCEEEF}" dt="2022-05-27T06:00:58.646" v="4672" actId="1076"/>
          <ac:spMkLst>
            <pc:docMk/>
            <pc:sldMk cId="3927825265" sldId="904"/>
            <ac:spMk id="6" creationId="{1067562F-CC3A-AA7C-EEA0-9EF37C3D41AB}"/>
          </ac:spMkLst>
        </pc:spChg>
        <pc:spChg chg="add mod">
          <ac:chgData name="Nguyen Chi Son" userId="606856d02e9d83ac" providerId="LiveId" clId="{F3E6067D-FF15-4DA6-B076-5B32DDDCEEEF}" dt="2022-05-27T06:01:12.583" v="4692" actId="1076"/>
          <ac:spMkLst>
            <pc:docMk/>
            <pc:sldMk cId="3927825265" sldId="904"/>
            <ac:spMk id="11" creationId="{C1F704CA-851C-D357-3544-DCFDCC744D3C}"/>
          </ac:spMkLst>
        </pc:spChg>
        <pc:spChg chg="add mod">
          <ac:chgData name="Nguyen Chi Son" userId="606856d02e9d83ac" providerId="LiveId" clId="{F3E6067D-FF15-4DA6-B076-5B32DDDCEEEF}" dt="2022-05-27T06:01:18.422" v="4695" actId="1076"/>
          <ac:spMkLst>
            <pc:docMk/>
            <pc:sldMk cId="3927825265" sldId="904"/>
            <ac:spMk id="12" creationId="{6C5307C4-A1B8-DBD3-C541-F9FFA5883DDF}"/>
          </ac:spMkLst>
        </pc:spChg>
        <pc:spChg chg="del">
          <ac:chgData name="Nguyen Chi Son" userId="606856d02e9d83ac" providerId="LiveId" clId="{F3E6067D-FF15-4DA6-B076-5B32DDDCEEEF}" dt="2022-05-27T04:44:57.758" v="4389" actId="478"/>
          <ac:spMkLst>
            <pc:docMk/>
            <pc:sldMk cId="3927825265" sldId="904"/>
            <ac:spMk id="12" creationId="{9151D402-7A2D-0271-F14E-D7E366127261}"/>
          </ac:spMkLst>
        </pc:spChg>
        <pc:spChg chg="del">
          <ac:chgData name="Nguyen Chi Son" userId="606856d02e9d83ac" providerId="LiveId" clId="{F3E6067D-FF15-4DA6-B076-5B32DDDCEEEF}" dt="2022-05-27T04:44:57.758" v="4389" actId="478"/>
          <ac:spMkLst>
            <pc:docMk/>
            <pc:sldMk cId="3927825265" sldId="904"/>
            <ac:spMk id="13" creationId="{3EC622C2-B91E-6045-796A-B7A0408870A5}"/>
          </ac:spMkLst>
        </pc:spChg>
        <pc:spChg chg="add mod">
          <ac:chgData name="Nguyen Chi Son" userId="606856d02e9d83ac" providerId="LiveId" clId="{F3E6067D-FF15-4DA6-B076-5B32DDDCEEEF}" dt="2022-05-27T06:01:30.639" v="4697" actId="1076"/>
          <ac:spMkLst>
            <pc:docMk/>
            <pc:sldMk cId="3927825265" sldId="904"/>
            <ac:spMk id="13" creationId="{CD09D070-18B9-BCAF-0DFD-9E17F81E7EC7}"/>
          </ac:spMkLst>
        </pc:spChg>
        <pc:spChg chg="add mod">
          <ac:chgData name="Nguyen Chi Son" userId="606856d02e9d83ac" providerId="LiveId" clId="{F3E6067D-FF15-4DA6-B076-5B32DDDCEEEF}" dt="2022-05-27T06:02:03.846" v="4723" actId="1076"/>
          <ac:spMkLst>
            <pc:docMk/>
            <pc:sldMk cId="3927825265" sldId="904"/>
            <ac:spMk id="14" creationId="{862CFA1A-E3CA-7343-A75F-1814FC07FB0A}"/>
          </ac:spMkLst>
        </pc:spChg>
        <pc:spChg chg="del">
          <ac:chgData name="Nguyen Chi Son" userId="606856d02e9d83ac" providerId="LiveId" clId="{F3E6067D-FF15-4DA6-B076-5B32DDDCEEEF}" dt="2022-05-27T04:44:57.758" v="4389" actId="478"/>
          <ac:spMkLst>
            <pc:docMk/>
            <pc:sldMk cId="3927825265" sldId="904"/>
            <ac:spMk id="15" creationId="{687CF24E-22E3-37E9-9FF3-462555BC8461}"/>
          </ac:spMkLst>
        </pc:spChg>
        <pc:spChg chg="add mod">
          <ac:chgData name="Nguyen Chi Son" userId="606856d02e9d83ac" providerId="LiveId" clId="{F3E6067D-FF15-4DA6-B076-5B32DDDCEEEF}" dt="2022-05-27T06:02:13.138" v="4752" actId="1036"/>
          <ac:spMkLst>
            <pc:docMk/>
            <pc:sldMk cId="3927825265" sldId="904"/>
            <ac:spMk id="15" creationId="{DAD6644C-DE40-7805-2B3D-0180D9802C0C}"/>
          </ac:spMkLst>
        </pc:spChg>
        <pc:spChg chg="add mod">
          <ac:chgData name="Nguyen Chi Son" userId="606856d02e9d83ac" providerId="LiveId" clId="{F3E6067D-FF15-4DA6-B076-5B32DDDCEEEF}" dt="2022-05-27T06:02:13.138" v="4752" actId="1036"/>
          <ac:spMkLst>
            <pc:docMk/>
            <pc:sldMk cId="3927825265" sldId="904"/>
            <ac:spMk id="16" creationId="{764B223D-F073-AED5-B5FA-BB98206A4EFF}"/>
          </ac:spMkLst>
        </pc:spChg>
        <pc:spChg chg="mod">
          <ac:chgData name="Nguyen Chi Son" userId="606856d02e9d83ac" providerId="LiveId" clId="{F3E6067D-FF15-4DA6-B076-5B32DDDCEEEF}" dt="2022-05-27T04:45:38.136" v="4661" actId="20577"/>
          <ac:spMkLst>
            <pc:docMk/>
            <pc:sldMk cId="3927825265" sldId="904"/>
            <ac:spMk id="19" creationId="{9C339D16-68E4-43C4-A62E-D0146138D23B}"/>
          </ac:spMkLst>
        </pc:spChg>
        <pc:spChg chg="del">
          <ac:chgData name="Nguyen Chi Son" userId="606856d02e9d83ac" providerId="LiveId" clId="{F3E6067D-FF15-4DA6-B076-5B32DDDCEEEF}" dt="2022-05-27T04:44:57.758" v="4389" actId="478"/>
          <ac:spMkLst>
            <pc:docMk/>
            <pc:sldMk cId="3927825265" sldId="904"/>
            <ac:spMk id="22" creationId="{3F1878D1-6E0D-93D5-B4D9-3759C30453D4}"/>
          </ac:spMkLst>
        </pc:spChg>
        <pc:spChg chg="add mod">
          <ac:chgData name="Nguyen Chi Son" userId="606856d02e9d83ac" providerId="LiveId" clId="{F3E6067D-FF15-4DA6-B076-5B32DDDCEEEF}" dt="2022-05-27T06:02:24.150" v="4795" actId="1035"/>
          <ac:spMkLst>
            <pc:docMk/>
            <pc:sldMk cId="3927825265" sldId="904"/>
            <ac:spMk id="25" creationId="{8919CF43-53DE-EBE0-6913-7EF317CC36DC}"/>
          </ac:spMkLst>
        </pc:spChg>
        <pc:spChg chg="add mod">
          <ac:chgData name="Nguyen Chi Son" userId="606856d02e9d83ac" providerId="LiveId" clId="{F3E6067D-FF15-4DA6-B076-5B32DDDCEEEF}" dt="2022-05-27T06:04:13.397" v="4958" actId="20577"/>
          <ac:spMkLst>
            <pc:docMk/>
            <pc:sldMk cId="3927825265" sldId="904"/>
            <ac:spMk id="26" creationId="{86FE388F-0935-6ABF-8038-4E5EED764BB2}"/>
          </ac:spMkLst>
        </pc:spChg>
        <pc:graphicFrameChg chg="add del mod">
          <ac:chgData name="Nguyen Chi Son" userId="606856d02e9d83ac" providerId="LiveId" clId="{F3E6067D-FF15-4DA6-B076-5B32DDDCEEEF}" dt="2022-05-27T06:00:55.043" v="4671" actId="478"/>
          <ac:graphicFrameMkLst>
            <pc:docMk/>
            <pc:sldMk cId="3927825265" sldId="904"/>
            <ac:graphicFrameMk id="7" creationId="{0354F68B-D546-7DB9-8886-4ACD61203765}"/>
          </ac:graphicFrameMkLst>
        </pc:graphicFrameChg>
        <pc:graphicFrameChg chg="add del mod">
          <ac:chgData name="Nguyen Chi Son" userId="606856d02e9d83ac" providerId="LiveId" clId="{F3E6067D-FF15-4DA6-B076-5B32DDDCEEEF}" dt="2022-05-27T06:00:42.092" v="4665" actId="478"/>
          <ac:graphicFrameMkLst>
            <pc:docMk/>
            <pc:sldMk cId="3927825265" sldId="904"/>
            <ac:graphicFrameMk id="10" creationId="{D0B002F2-0A5A-FBE4-58E2-430F6A07C906}"/>
          </ac:graphicFrameMkLst>
        </pc:graphicFrameChg>
        <pc:graphicFrameChg chg="add mod">
          <ac:chgData name="Nguyen Chi Son" userId="606856d02e9d83ac" providerId="LiveId" clId="{F3E6067D-FF15-4DA6-B076-5B32DDDCEEEF}" dt="2022-05-27T06:03:26.710" v="4803" actId="1076"/>
          <ac:graphicFrameMkLst>
            <pc:docMk/>
            <pc:sldMk cId="3927825265" sldId="904"/>
            <ac:graphicFrameMk id="17" creationId="{841101F2-F9A1-84C2-D40D-675DE110B425}"/>
          </ac:graphicFrameMkLst>
        </pc:graphicFrameChg>
        <pc:graphicFrameChg chg="add del mod">
          <ac:chgData name="Nguyen Chi Son" userId="606856d02e9d83ac" providerId="LiveId" clId="{F3E6067D-FF15-4DA6-B076-5B32DDDCEEEF}" dt="2022-05-27T06:02:14.301" v="4753" actId="478"/>
          <ac:graphicFrameMkLst>
            <pc:docMk/>
            <pc:sldMk cId="3927825265" sldId="904"/>
            <ac:graphicFrameMk id="18" creationId="{DEF6861E-761B-FC36-6EEE-A3886EAF566D}"/>
          </ac:graphicFrameMkLst>
        </pc:graphicFrameChg>
        <pc:graphicFrameChg chg="add del mod">
          <ac:chgData name="Nguyen Chi Son" userId="606856d02e9d83ac" providerId="LiveId" clId="{F3E6067D-FF15-4DA6-B076-5B32DDDCEEEF}" dt="2022-05-27T06:02:15.849" v="4754" actId="478"/>
          <ac:graphicFrameMkLst>
            <pc:docMk/>
            <pc:sldMk cId="3927825265" sldId="904"/>
            <ac:graphicFrameMk id="20" creationId="{C20A968C-E860-9088-7703-1926A82F58A2}"/>
          </ac:graphicFrameMkLst>
        </pc:graphicFrameChg>
        <pc:graphicFrameChg chg="add del mod">
          <ac:chgData name="Nguyen Chi Son" userId="606856d02e9d83ac" providerId="LiveId" clId="{F3E6067D-FF15-4DA6-B076-5B32DDDCEEEF}" dt="2022-05-27T06:02:15.849" v="4754" actId="478"/>
          <ac:graphicFrameMkLst>
            <pc:docMk/>
            <pc:sldMk cId="3927825265" sldId="904"/>
            <ac:graphicFrameMk id="21" creationId="{DF022770-38C8-2120-42FD-5187449D07D4}"/>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3" creationId="{DCF1513F-FF50-08D3-6DED-B7B472C25DBF}"/>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4" creationId="{A6B55209-BED9-1298-060A-6194D887BA4C}"/>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5" creationId="{E24F574C-2B44-F0EA-5B7D-C3EA9C797A48}"/>
          </ac:graphicFrameMkLst>
        </pc:graphicFrameChg>
        <pc:graphicFrameChg chg="del">
          <ac:chgData name="Nguyen Chi Son" userId="606856d02e9d83ac" providerId="LiveId" clId="{F3E6067D-FF15-4DA6-B076-5B32DDDCEEEF}" dt="2022-05-27T04:44:57.758" v="4389" actId="478"/>
          <ac:graphicFrameMkLst>
            <pc:docMk/>
            <pc:sldMk cId="3927825265" sldId="904"/>
            <ac:graphicFrameMk id="26" creationId="{ADD69E30-74FF-88C9-886C-DEF86D4F6607}"/>
          </ac:graphicFrameMkLst>
        </pc:graphicFrameChg>
        <pc:graphicFrameChg chg="add del mod">
          <ac:chgData name="Nguyen Chi Son" userId="606856d02e9d83ac" providerId="LiveId" clId="{F3E6067D-FF15-4DA6-B076-5B32DDDCEEEF}" dt="2022-05-27T06:04:18.952" v="4960" actId="478"/>
          <ac:graphicFrameMkLst>
            <pc:docMk/>
            <pc:sldMk cId="3927825265" sldId="904"/>
            <ac:graphicFrameMk id="27" creationId="{D2F2E3F3-138D-6FD3-EE07-57F5595CF637}"/>
          </ac:graphicFrameMkLst>
        </pc:graphicFrameChg>
        <pc:graphicFrameChg chg="add mod">
          <ac:chgData name="Nguyen Chi Son" userId="606856d02e9d83ac" providerId="LiveId" clId="{F3E6067D-FF15-4DA6-B076-5B32DDDCEEEF}" dt="2022-05-27T06:11:55.841" v="5533" actId="1076"/>
          <ac:graphicFrameMkLst>
            <pc:docMk/>
            <pc:sldMk cId="3927825265" sldId="904"/>
            <ac:graphicFrameMk id="28" creationId="{B23BABAC-5B81-EF46-A347-050E89A9F1BF}"/>
          </ac:graphicFrameMkLst>
        </pc:graphicFrameChg>
        <pc:picChg chg="del">
          <ac:chgData name="Nguyen Chi Son" userId="606856d02e9d83ac" providerId="LiveId" clId="{F3E6067D-FF15-4DA6-B076-5B32DDDCEEEF}" dt="2022-05-27T04:44:58.320" v="4390" actId="478"/>
          <ac:picMkLst>
            <pc:docMk/>
            <pc:sldMk cId="3927825265" sldId="904"/>
            <ac:picMk id="3" creationId="{2E5422DB-F4DB-B0C1-3E5A-6162196EE966}"/>
          </ac:picMkLst>
        </pc:picChg>
        <pc:cxnChg chg="add mod">
          <ac:chgData name="Nguyen Chi Son" userId="606856d02e9d83ac" providerId="LiveId" clId="{F3E6067D-FF15-4DA6-B076-5B32DDDCEEEF}" dt="2022-05-27T06:02:06.174" v="4724" actId="1076"/>
          <ac:cxnSpMkLst>
            <pc:docMk/>
            <pc:sldMk cId="3927825265" sldId="904"/>
            <ac:cxnSpMk id="4" creationId="{8E4CA6BF-9AED-F1E4-F6F6-68EE0FD42B6C}"/>
          </ac:cxnSpMkLst>
        </pc:cxnChg>
        <pc:cxnChg chg="add mod">
          <ac:chgData name="Nguyen Chi Son" userId="606856d02e9d83ac" providerId="LiveId" clId="{F3E6067D-FF15-4DA6-B076-5B32DDDCEEEF}" dt="2022-05-27T06:00:58.646" v="4672" actId="1076"/>
          <ac:cxnSpMkLst>
            <pc:docMk/>
            <pc:sldMk cId="3927825265" sldId="904"/>
            <ac:cxnSpMk id="5" creationId="{19519E60-07FF-9A99-9B79-8975EA5BE5F3}"/>
          </ac:cxnSpMkLst>
        </pc:cxnChg>
        <pc:cxnChg chg="add del mod">
          <ac:chgData name="Nguyen Chi Son" userId="606856d02e9d83ac" providerId="LiveId" clId="{F3E6067D-FF15-4DA6-B076-5B32DDDCEEEF}" dt="2022-05-27T06:00:41.459" v="4664" actId="478"/>
          <ac:cxnSpMkLst>
            <pc:docMk/>
            <pc:sldMk cId="3927825265" sldId="904"/>
            <ac:cxnSpMk id="8" creationId="{D49CED9D-FE24-1B5F-8A4C-7FA7EB2EB167}"/>
          </ac:cxnSpMkLst>
        </pc:cxnChg>
        <pc:cxnChg chg="add del mod">
          <ac:chgData name="Nguyen Chi Son" userId="606856d02e9d83ac" providerId="LiveId" clId="{F3E6067D-FF15-4DA6-B076-5B32DDDCEEEF}" dt="2022-05-27T06:03:42.145" v="4804" actId="478"/>
          <ac:cxnSpMkLst>
            <pc:docMk/>
            <pc:sldMk cId="3927825265" sldId="904"/>
            <ac:cxnSpMk id="22" creationId="{B8CC8759-C49B-1924-1A4A-218672E7640F}"/>
          </ac:cxnSpMkLst>
        </pc:cxnChg>
        <pc:cxnChg chg="add del mod">
          <ac:chgData name="Nguyen Chi Son" userId="606856d02e9d83ac" providerId="LiveId" clId="{F3E6067D-FF15-4DA6-B076-5B32DDDCEEEF}" dt="2022-05-27T06:02:15.849" v="4754" actId="478"/>
          <ac:cxnSpMkLst>
            <pc:docMk/>
            <pc:sldMk cId="3927825265" sldId="904"/>
            <ac:cxnSpMk id="23" creationId="{FAE36990-63B1-C49B-EDEC-80185E8D6083}"/>
          </ac:cxnSpMkLst>
        </pc:cxnChg>
        <pc:cxnChg chg="add del mod">
          <ac:chgData name="Nguyen Chi Son" userId="606856d02e9d83ac" providerId="LiveId" clId="{F3E6067D-FF15-4DA6-B076-5B32DDDCEEEF}" dt="2022-05-27T06:02:15.849" v="4754" actId="478"/>
          <ac:cxnSpMkLst>
            <pc:docMk/>
            <pc:sldMk cId="3927825265" sldId="904"/>
            <ac:cxnSpMk id="24" creationId="{E06E3222-2643-3798-9B58-0B3AD9110533}"/>
          </ac:cxnSpMkLst>
        </pc:cxnChg>
      </pc:sldChg>
      <pc:sldChg chg="del">
        <pc:chgData name="Nguyen Chi Son" userId="606856d02e9d83ac" providerId="LiveId" clId="{F3E6067D-FF15-4DA6-B076-5B32DDDCEEEF}" dt="2022-05-27T04:21:20.959" v="3285" actId="47"/>
        <pc:sldMkLst>
          <pc:docMk/>
          <pc:sldMk cId="1339357404" sldId="905"/>
        </pc:sldMkLst>
      </pc:sldChg>
      <pc:sldChg chg="del">
        <pc:chgData name="Nguyen Chi Son" userId="606856d02e9d83ac" providerId="LiveId" clId="{F3E6067D-FF15-4DA6-B076-5B32DDDCEEEF}" dt="2022-05-27T04:21:22.133" v="3286" actId="47"/>
        <pc:sldMkLst>
          <pc:docMk/>
          <pc:sldMk cId="380557996" sldId="906"/>
        </pc:sldMkLst>
      </pc:sldChg>
      <pc:sldChg chg="del">
        <pc:chgData name="Nguyen Chi Son" userId="606856d02e9d83ac" providerId="LiveId" clId="{F3E6067D-FF15-4DA6-B076-5B32DDDCEEEF}" dt="2022-05-27T04:44:59.414" v="4391" actId="47"/>
        <pc:sldMkLst>
          <pc:docMk/>
          <pc:sldMk cId="1105009828" sldId="907"/>
        </pc:sldMkLst>
      </pc:sldChg>
      <pc:sldChg chg="addSp delSp modSp add mod delAnim">
        <pc:chgData name="Nguyen Chi Son" userId="606856d02e9d83ac" providerId="LiveId" clId="{F3E6067D-FF15-4DA6-B076-5B32DDDCEEEF}" dt="2022-05-27T03:58:23.091" v="2017" actId="1076"/>
        <pc:sldMkLst>
          <pc:docMk/>
          <pc:sldMk cId="1394142104" sldId="908"/>
        </pc:sldMkLst>
        <pc:spChg chg="mod">
          <ac:chgData name="Nguyen Chi Son" userId="606856d02e9d83ac" providerId="LiveId" clId="{F3E6067D-FF15-4DA6-B076-5B32DDDCEEEF}" dt="2022-05-27T03:57:14.610" v="2004" actId="20577"/>
          <ac:spMkLst>
            <pc:docMk/>
            <pc:sldMk cId="1394142104" sldId="908"/>
            <ac:spMk id="2" creationId="{BA8A6260-CA4B-46A9-A06E-C71EE59E6992}"/>
          </ac:spMkLst>
        </pc:spChg>
        <pc:spChg chg="del">
          <ac:chgData name="Nguyen Chi Son" userId="606856d02e9d83ac" providerId="LiveId" clId="{F3E6067D-FF15-4DA6-B076-5B32DDDCEEEF}" dt="2022-05-27T03:57:42.911" v="2011" actId="478"/>
          <ac:spMkLst>
            <pc:docMk/>
            <pc:sldMk cId="1394142104" sldId="908"/>
            <ac:spMk id="7" creationId="{35953A7D-D3A3-0DB8-5E3E-1EB380D4FF9F}"/>
          </ac:spMkLst>
        </pc:spChg>
        <pc:spChg chg="del">
          <ac:chgData name="Nguyen Chi Son" userId="606856d02e9d83ac" providerId="LiveId" clId="{F3E6067D-FF15-4DA6-B076-5B32DDDCEEEF}" dt="2022-05-27T03:56:50.457" v="1770" actId="478"/>
          <ac:spMkLst>
            <pc:docMk/>
            <pc:sldMk cId="1394142104" sldId="908"/>
            <ac:spMk id="15" creationId="{C3AE832C-155A-07BD-6238-E5847C8CDBE2}"/>
          </ac:spMkLst>
        </pc:spChg>
        <pc:spChg chg="del">
          <ac:chgData name="Nguyen Chi Son" userId="606856d02e9d83ac" providerId="LiveId" clId="{F3E6067D-FF15-4DA6-B076-5B32DDDCEEEF}" dt="2022-05-27T03:57:42.911" v="2011" actId="478"/>
          <ac:spMkLst>
            <pc:docMk/>
            <pc:sldMk cId="1394142104" sldId="908"/>
            <ac:spMk id="22" creationId="{DF120B43-6890-FDA1-49DA-4E63ED559C8B}"/>
          </ac:spMkLst>
        </pc:spChg>
        <pc:graphicFrameChg chg="add mod">
          <ac:chgData name="Nguyen Chi Son" userId="606856d02e9d83ac" providerId="LiveId" clId="{F3E6067D-FF15-4DA6-B076-5B32DDDCEEEF}" dt="2022-05-27T03:58:16.692" v="2014" actId="1076"/>
          <ac:graphicFrameMkLst>
            <pc:docMk/>
            <pc:sldMk cId="1394142104" sldId="908"/>
            <ac:graphicFrameMk id="12" creationId="{424EEAB6-013F-EDB5-B346-BEC2F6E8678F}"/>
          </ac:graphicFrameMkLst>
        </pc:graphicFrameChg>
        <pc:graphicFrameChg chg="del">
          <ac:chgData name="Nguyen Chi Son" userId="606856d02e9d83ac" providerId="LiveId" clId="{F3E6067D-FF15-4DA6-B076-5B32DDDCEEEF}" dt="2022-05-27T03:56:50.457" v="1770" actId="478"/>
          <ac:graphicFrameMkLst>
            <pc:docMk/>
            <pc:sldMk cId="1394142104" sldId="908"/>
            <ac:graphicFrameMk id="21" creationId="{BB15A863-C35B-BEF0-FA1F-D81796AAA674}"/>
          </ac:graphicFrameMkLst>
        </pc:graphicFrameChg>
        <pc:graphicFrameChg chg="del">
          <ac:chgData name="Nguyen Chi Son" userId="606856d02e9d83ac" providerId="LiveId" clId="{F3E6067D-FF15-4DA6-B076-5B32DDDCEEEF}" dt="2022-05-27T03:56:50.457" v="1770" actId="478"/>
          <ac:graphicFrameMkLst>
            <pc:docMk/>
            <pc:sldMk cId="1394142104" sldId="908"/>
            <ac:graphicFrameMk id="24" creationId="{CF9776F5-3ED3-336C-FC8A-579E28276E40}"/>
          </ac:graphicFrameMkLst>
        </pc:graphicFrameChg>
        <pc:picChg chg="del">
          <ac:chgData name="Nguyen Chi Son" userId="606856d02e9d83ac" providerId="LiveId" clId="{F3E6067D-FF15-4DA6-B076-5B32DDDCEEEF}" dt="2022-05-27T03:56:49.030" v="1769" actId="478"/>
          <ac:picMkLst>
            <pc:docMk/>
            <pc:sldMk cId="1394142104" sldId="908"/>
            <ac:picMk id="1026" creationId="{15D092EF-11AB-8897-DFE3-672F3C413786}"/>
          </ac:picMkLst>
        </pc:picChg>
        <pc:picChg chg="add mod">
          <ac:chgData name="Nguyen Chi Son" userId="606856d02e9d83ac" providerId="LiveId" clId="{F3E6067D-FF15-4DA6-B076-5B32DDDCEEEF}" dt="2022-05-27T03:58:23.091" v="2017" actId="1076"/>
          <ac:picMkLst>
            <pc:docMk/>
            <pc:sldMk cId="1394142104" sldId="908"/>
            <ac:picMk id="4098" creationId="{8628410B-CEAB-DD4D-ADA3-E11372EAB365}"/>
          </ac:picMkLst>
        </pc:picChg>
        <pc:cxnChg chg="del">
          <ac:chgData name="Nguyen Chi Son" userId="606856d02e9d83ac" providerId="LiveId" clId="{F3E6067D-FF15-4DA6-B076-5B32DDDCEEEF}" dt="2022-05-27T03:56:50.457" v="1770" actId="478"/>
          <ac:cxnSpMkLst>
            <pc:docMk/>
            <pc:sldMk cId="1394142104" sldId="908"/>
            <ac:cxnSpMk id="8" creationId="{913B2BDD-8C25-17F2-B875-3C64BC06B906}"/>
          </ac:cxnSpMkLst>
        </pc:cxnChg>
        <pc:cxnChg chg="del">
          <ac:chgData name="Nguyen Chi Son" userId="606856d02e9d83ac" providerId="LiveId" clId="{F3E6067D-FF15-4DA6-B076-5B32DDDCEEEF}" dt="2022-05-27T03:56:50.457" v="1770" actId="478"/>
          <ac:cxnSpMkLst>
            <pc:docMk/>
            <pc:sldMk cId="1394142104" sldId="908"/>
            <ac:cxnSpMk id="9" creationId="{C2F0D9FB-F55C-460A-6643-BD567C3FFCC1}"/>
          </ac:cxnSpMkLst>
        </pc:cxnChg>
        <pc:cxnChg chg="del">
          <ac:chgData name="Nguyen Chi Son" userId="606856d02e9d83ac" providerId="LiveId" clId="{F3E6067D-FF15-4DA6-B076-5B32DDDCEEEF}" dt="2022-05-27T03:56:50.457" v="1770" actId="478"/>
          <ac:cxnSpMkLst>
            <pc:docMk/>
            <pc:sldMk cId="1394142104" sldId="908"/>
            <ac:cxnSpMk id="23" creationId="{27A9C8CB-DCEE-C263-3180-905D5FFBFC26}"/>
          </ac:cxnSpMkLst>
        </pc:cxnChg>
      </pc:sldChg>
      <pc:sldChg chg="delSp modSp add mod delAnim">
        <pc:chgData name="Nguyen Chi Son" userId="606856d02e9d83ac" providerId="LiveId" clId="{F3E6067D-FF15-4DA6-B076-5B32DDDCEEEF}" dt="2022-05-27T04:44:35.767" v="4388" actId="1076"/>
        <pc:sldMkLst>
          <pc:docMk/>
          <pc:sldMk cId="2747924667" sldId="909"/>
        </pc:sldMkLst>
        <pc:spChg chg="mod">
          <ac:chgData name="Nguyen Chi Son" userId="606856d02e9d83ac" providerId="LiveId" clId="{F3E6067D-FF15-4DA6-B076-5B32DDDCEEEF}" dt="2022-05-27T04:43:39.107" v="4375" actId="6549"/>
          <ac:spMkLst>
            <pc:docMk/>
            <pc:sldMk cId="2747924667" sldId="909"/>
            <ac:spMk id="17" creationId="{F4539AF0-9691-804C-DB5B-69CC7B27989A}"/>
          </ac:spMkLst>
        </pc:spChg>
        <pc:graphicFrameChg chg="del">
          <ac:chgData name="Nguyen Chi Son" userId="606856d02e9d83ac" providerId="LiveId" clId="{F3E6067D-FF15-4DA6-B076-5B32DDDCEEEF}" dt="2022-05-27T04:43:40.093" v="4376" actId="478"/>
          <ac:graphicFrameMkLst>
            <pc:docMk/>
            <pc:sldMk cId="2747924667" sldId="909"/>
            <ac:graphicFrameMk id="20" creationId="{E5AF8D45-C500-A7EB-03F5-DD031C1833AA}"/>
          </ac:graphicFrameMkLst>
        </pc:graphicFrameChg>
        <pc:graphicFrameChg chg="mod">
          <ac:chgData name="Nguyen Chi Son" userId="606856d02e9d83ac" providerId="LiveId" clId="{F3E6067D-FF15-4DA6-B076-5B32DDDCEEEF}" dt="2022-05-27T04:44:35.767" v="4388" actId="1076"/>
          <ac:graphicFrameMkLst>
            <pc:docMk/>
            <pc:sldMk cId="2747924667" sldId="909"/>
            <ac:graphicFrameMk id="25" creationId="{E4D29957-293D-0C3B-F8FF-8615DDBF7CC0}"/>
          </ac:graphicFrameMkLst>
        </pc:graphicFrameChg>
      </pc:sldChg>
      <pc:sldChg chg="addSp delSp modSp add mod delAnim modAnim">
        <pc:chgData name="Nguyen Chi Son" userId="606856d02e9d83ac" providerId="LiveId" clId="{F3E6067D-FF15-4DA6-B076-5B32DDDCEEEF}" dt="2022-05-27T06:11:29.490" v="5529" actId="1076"/>
        <pc:sldMkLst>
          <pc:docMk/>
          <pc:sldMk cId="3054991725" sldId="910"/>
        </pc:sldMkLst>
        <pc:spChg chg="del">
          <ac:chgData name="Nguyen Chi Son" userId="606856d02e9d83ac" providerId="LiveId" clId="{F3E6067D-FF15-4DA6-B076-5B32DDDCEEEF}" dt="2022-05-27T06:05:15.423" v="4973" actId="478"/>
          <ac:spMkLst>
            <pc:docMk/>
            <pc:sldMk cId="3054991725" sldId="910"/>
            <ac:spMk id="6" creationId="{1067562F-CC3A-AA7C-EEA0-9EF37C3D41AB}"/>
          </ac:spMkLst>
        </pc:spChg>
        <pc:spChg chg="del">
          <ac:chgData name="Nguyen Chi Son" userId="606856d02e9d83ac" providerId="LiveId" clId="{F3E6067D-FF15-4DA6-B076-5B32DDDCEEEF}" dt="2022-05-27T06:05:15.423" v="4973" actId="478"/>
          <ac:spMkLst>
            <pc:docMk/>
            <pc:sldMk cId="3054991725" sldId="910"/>
            <ac:spMk id="11" creationId="{C1F704CA-851C-D357-3544-DCFDCC744D3C}"/>
          </ac:spMkLst>
        </pc:spChg>
        <pc:spChg chg="del">
          <ac:chgData name="Nguyen Chi Son" userId="606856d02e9d83ac" providerId="LiveId" clId="{F3E6067D-FF15-4DA6-B076-5B32DDDCEEEF}" dt="2022-05-27T06:05:15.423" v="4973" actId="478"/>
          <ac:spMkLst>
            <pc:docMk/>
            <pc:sldMk cId="3054991725" sldId="910"/>
            <ac:spMk id="12" creationId="{6C5307C4-A1B8-DBD3-C541-F9FFA5883DDF}"/>
          </ac:spMkLst>
        </pc:spChg>
        <pc:spChg chg="del">
          <ac:chgData name="Nguyen Chi Son" userId="606856d02e9d83ac" providerId="LiveId" clId="{F3E6067D-FF15-4DA6-B076-5B32DDDCEEEF}" dt="2022-05-27T06:05:15.423" v="4973" actId="478"/>
          <ac:spMkLst>
            <pc:docMk/>
            <pc:sldMk cId="3054991725" sldId="910"/>
            <ac:spMk id="13" creationId="{CD09D070-18B9-BCAF-0DFD-9E17F81E7EC7}"/>
          </ac:spMkLst>
        </pc:spChg>
        <pc:spChg chg="del">
          <ac:chgData name="Nguyen Chi Son" userId="606856d02e9d83ac" providerId="LiveId" clId="{F3E6067D-FF15-4DA6-B076-5B32DDDCEEEF}" dt="2022-05-27T06:05:15.423" v="4973" actId="478"/>
          <ac:spMkLst>
            <pc:docMk/>
            <pc:sldMk cId="3054991725" sldId="910"/>
            <ac:spMk id="14" creationId="{862CFA1A-E3CA-7343-A75F-1814FC07FB0A}"/>
          </ac:spMkLst>
        </pc:spChg>
        <pc:spChg chg="del">
          <ac:chgData name="Nguyen Chi Son" userId="606856d02e9d83ac" providerId="LiveId" clId="{F3E6067D-FF15-4DA6-B076-5B32DDDCEEEF}" dt="2022-05-27T06:05:15.423" v="4973" actId="478"/>
          <ac:spMkLst>
            <pc:docMk/>
            <pc:sldMk cId="3054991725" sldId="910"/>
            <ac:spMk id="15" creationId="{DAD6644C-DE40-7805-2B3D-0180D9802C0C}"/>
          </ac:spMkLst>
        </pc:spChg>
        <pc:spChg chg="del">
          <ac:chgData name="Nguyen Chi Son" userId="606856d02e9d83ac" providerId="LiveId" clId="{F3E6067D-FF15-4DA6-B076-5B32DDDCEEEF}" dt="2022-05-27T06:05:15.423" v="4973" actId="478"/>
          <ac:spMkLst>
            <pc:docMk/>
            <pc:sldMk cId="3054991725" sldId="910"/>
            <ac:spMk id="16" creationId="{764B223D-F073-AED5-B5FA-BB98206A4EFF}"/>
          </ac:spMkLst>
        </pc:spChg>
        <pc:spChg chg="mod">
          <ac:chgData name="Nguyen Chi Son" userId="606856d02e9d83ac" providerId="LiveId" clId="{F3E6067D-FF15-4DA6-B076-5B32DDDCEEEF}" dt="2022-05-27T06:06:31.478" v="5279" actId="20577"/>
          <ac:spMkLst>
            <pc:docMk/>
            <pc:sldMk cId="3054991725" sldId="910"/>
            <ac:spMk id="19" creationId="{9C339D16-68E4-43C4-A62E-D0146138D23B}"/>
          </ac:spMkLst>
        </pc:spChg>
        <pc:spChg chg="add mod">
          <ac:chgData name="Nguyen Chi Son" userId="606856d02e9d83ac" providerId="LiveId" clId="{F3E6067D-FF15-4DA6-B076-5B32DDDCEEEF}" dt="2022-05-27T06:06:16.101" v="5256"/>
          <ac:spMkLst>
            <pc:docMk/>
            <pc:sldMk cId="3054991725" sldId="910"/>
            <ac:spMk id="21" creationId="{BEE43585-8DE7-81E3-4CEA-A5CF8D5EBF42}"/>
          </ac:spMkLst>
        </pc:spChg>
        <pc:spChg chg="add mod">
          <ac:chgData name="Nguyen Chi Son" userId="606856d02e9d83ac" providerId="LiveId" clId="{F3E6067D-FF15-4DA6-B076-5B32DDDCEEEF}" dt="2022-05-27T06:06:25.855" v="5264" actId="1038"/>
          <ac:spMkLst>
            <pc:docMk/>
            <pc:sldMk cId="3054991725" sldId="910"/>
            <ac:spMk id="22" creationId="{18CA1333-D01F-CF04-634B-141B1381F3A9}"/>
          </ac:spMkLst>
        </pc:spChg>
        <pc:spChg chg="add mod">
          <ac:chgData name="Nguyen Chi Son" userId="606856d02e9d83ac" providerId="LiveId" clId="{F3E6067D-FF15-4DA6-B076-5B32DDDCEEEF}" dt="2022-05-27T06:06:21.681" v="5259" actId="20577"/>
          <ac:spMkLst>
            <pc:docMk/>
            <pc:sldMk cId="3054991725" sldId="910"/>
            <ac:spMk id="23" creationId="{884C2B31-BC7C-DE80-06EB-CEE64F9E333A}"/>
          </ac:spMkLst>
        </pc:spChg>
        <pc:spChg chg="add mod">
          <ac:chgData name="Nguyen Chi Son" userId="606856d02e9d83ac" providerId="LiveId" clId="{F3E6067D-FF15-4DA6-B076-5B32DDDCEEEF}" dt="2022-05-27T06:06:16.101" v="5256"/>
          <ac:spMkLst>
            <pc:docMk/>
            <pc:sldMk cId="3054991725" sldId="910"/>
            <ac:spMk id="24" creationId="{9AA58E07-B0E9-259A-EFCE-4877FF7D089F}"/>
          </ac:spMkLst>
        </pc:spChg>
        <pc:spChg chg="del">
          <ac:chgData name="Nguyen Chi Son" userId="606856d02e9d83ac" providerId="LiveId" clId="{F3E6067D-FF15-4DA6-B076-5B32DDDCEEEF}" dt="2022-05-27T06:05:15.423" v="4973" actId="478"/>
          <ac:spMkLst>
            <pc:docMk/>
            <pc:sldMk cId="3054991725" sldId="910"/>
            <ac:spMk id="25" creationId="{8919CF43-53DE-EBE0-6913-7EF317CC36DC}"/>
          </ac:spMkLst>
        </pc:spChg>
        <pc:spChg chg="del">
          <ac:chgData name="Nguyen Chi Son" userId="606856d02e9d83ac" providerId="LiveId" clId="{F3E6067D-FF15-4DA6-B076-5B32DDDCEEEF}" dt="2022-05-27T06:05:15.423" v="4973" actId="478"/>
          <ac:spMkLst>
            <pc:docMk/>
            <pc:sldMk cId="3054991725" sldId="910"/>
            <ac:spMk id="26" creationId="{86FE388F-0935-6ABF-8038-4E5EED764BB2}"/>
          </ac:spMkLst>
        </pc:spChg>
        <pc:spChg chg="add del mod">
          <ac:chgData name="Nguyen Chi Son" userId="606856d02e9d83ac" providerId="LiveId" clId="{F3E6067D-FF15-4DA6-B076-5B32DDDCEEEF}" dt="2022-05-27T06:06:33.933" v="5280" actId="478"/>
          <ac:spMkLst>
            <pc:docMk/>
            <pc:sldMk cId="3054991725" sldId="910"/>
            <ac:spMk id="27" creationId="{57460DFA-36A8-36AE-9094-7F4BE03FA3AB}"/>
          </ac:spMkLst>
        </pc:spChg>
        <pc:spChg chg="add mod">
          <ac:chgData name="Nguyen Chi Son" userId="606856d02e9d83ac" providerId="LiveId" clId="{F3E6067D-FF15-4DA6-B076-5B32DDDCEEEF}" dt="2022-05-27T06:07:42.985" v="5434" actId="20577"/>
          <ac:spMkLst>
            <pc:docMk/>
            <pc:sldMk cId="3054991725" sldId="910"/>
            <ac:spMk id="29" creationId="{41B42FC9-D6F0-862E-0935-EB47B2282092}"/>
          </ac:spMkLst>
        </pc:spChg>
        <pc:spChg chg="add mod">
          <ac:chgData name="Nguyen Chi Son" userId="606856d02e9d83ac" providerId="LiveId" clId="{F3E6067D-FF15-4DA6-B076-5B32DDDCEEEF}" dt="2022-05-27T06:06:49.654" v="5287"/>
          <ac:spMkLst>
            <pc:docMk/>
            <pc:sldMk cId="3054991725" sldId="910"/>
            <ac:spMk id="30" creationId="{C8AFE20D-5ACD-28F5-F0DD-3A47A8B67D2C}"/>
          </ac:spMkLst>
        </pc:spChg>
        <pc:spChg chg="add mod">
          <ac:chgData name="Nguyen Chi Son" userId="606856d02e9d83ac" providerId="LiveId" clId="{F3E6067D-FF15-4DA6-B076-5B32DDDCEEEF}" dt="2022-05-27T06:08:28.908" v="5439"/>
          <ac:spMkLst>
            <pc:docMk/>
            <pc:sldMk cId="3054991725" sldId="910"/>
            <ac:spMk id="32" creationId="{2B2FF6AA-CA07-EE3F-07A7-6AE90558AE0E}"/>
          </ac:spMkLst>
        </pc:spChg>
        <pc:spChg chg="add mod">
          <ac:chgData name="Nguyen Chi Son" userId="606856d02e9d83ac" providerId="LiveId" clId="{F3E6067D-FF15-4DA6-B076-5B32DDDCEEEF}" dt="2022-05-27T06:09:43.977" v="5514" actId="20577"/>
          <ac:spMkLst>
            <pc:docMk/>
            <pc:sldMk cId="3054991725" sldId="910"/>
            <ac:spMk id="33" creationId="{47ECFC57-59FD-19FD-8AB9-103566F1B23B}"/>
          </ac:spMkLst>
        </pc:spChg>
        <pc:graphicFrameChg chg="del">
          <ac:chgData name="Nguyen Chi Son" userId="606856d02e9d83ac" providerId="LiveId" clId="{F3E6067D-FF15-4DA6-B076-5B32DDDCEEEF}" dt="2022-05-27T06:05:15.423" v="4973" actId="478"/>
          <ac:graphicFrameMkLst>
            <pc:docMk/>
            <pc:sldMk cId="3054991725" sldId="910"/>
            <ac:graphicFrameMk id="17" creationId="{841101F2-F9A1-84C2-D40D-675DE110B425}"/>
          </ac:graphicFrameMkLst>
        </pc:graphicFrameChg>
        <pc:graphicFrameChg chg="del">
          <ac:chgData name="Nguyen Chi Son" userId="606856d02e9d83ac" providerId="LiveId" clId="{F3E6067D-FF15-4DA6-B076-5B32DDDCEEEF}" dt="2022-05-27T06:05:15.423" v="4973" actId="478"/>
          <ac:graphicFrameMkLst>
            <pc:docMk/>
            <pc:sldMk cId="3054991725" sldId="910"/>
            <ac:graphicFrameMk id="28" creationId="{B23BABAC-5B81-EF46-A347-050E89A9F1BF}"/>
          </ac:graphicFrameMkLst>
        </pc:graphicFrameChg>
        <pc:graphicFrameChg chg="add mod">
          <ac:chgData name="Nguyen Chi Son" userId="606856d02e9d83ac" providerId="LiveId" clId="{F3E6067D-FF15-4DA6-B076-5B32DDDCEEEF}" dt="2022-05-27T06:08:13.560" v="5438"/>
          <ac:graphicFrameMkLst>
            <pc:docMk/>
            <pc:sldMk cId="3054991725" sldId="910"/>
            <ac:graphicFrameMk id="31" creationId="{44ED2031-DE26-1DF8-9541-80D5A2E552FC}"/>
          </ac:graphicFrameMkLst>
        </pc:graphicFrameChg>
        <pc:graphicFrameChg chg="add del mod">
          <ac:chgData name="Nguyen Chi Son" userId="606856d02e9d83ac" providerId="LiveId" clId="{F3E6067D-FF15-4DA6-B076-5B32DDDCEEEF}" dt="2022-05-27T06:09:50.957" v="5518" actId="478"/>
          <ac:graphicFrameMkLst>
            <pc:docMk/>
            <pc:sldMk cId="3054991725" sldId="910"/>
            <ac:graphicFrameMk id="34" creationId="{007194F6-0581-9963-0A4F-3AFD97E2A616}"/>
          </ac:graphicFrameMkLst>
        </pc:graphicFrameChg>
        <pc:graphicFrameChg chg="add mod">
          <ac:chgData name="Nguyen Chi Son" userId="606856d02e9d83ac" providerId="LiveId" clId="{F3E6067D-FF15-4DA6-B076-5B32DDDCEEEF}" dt="2022-05-27T06:09:46.947" v="5516" actId="1076"/>
          <ac:graphicFrameMkLst>
            <pc:docMk/>
            <pc:sldMk cId="3054991725" sldId="910"/>
            <ac:graphicFrameMk id="35" creationId="{1F488B78-4C92-110F-3C79-648F16DB457A}"/>
          </ac:graphicFrameMkLst>
        </pc:graphicFrameChg>
        <pc:graphicFrameChg chg="add mod">
          <ac:chgData name="Nguyen Chi Son" userId="606856d02e9d83ac" providerId="LiveId" clId="{F3E6067D-FF15-4DA6-B076-5B32DDDCEEEF}" dt="2022-05-27T06:11:29.490" v="5529" actId="1076"/>
          <ac:graphicFrameMkLst>
            <pc:docMk/>
            <pc:sldMk cId="3054991725" sldId="910"/>
            <ac:graphicFrameMk id="36" creationId="{46A56167-7BB9-B694-AD9C-C6B3E0830678}"/>
          </ac:graphicFrameMkLst>
        </pc:graphicFrameChg>
        <pc:cxnChg chg="del">
          <ac:chgData name="Nguyen Chi Son" userId="606856d02e9d83ac" providerId="LiveId" clId="{F3E6067D-FF15-4DA6-B076-5B32DDDCEEEF}" dt="2022-05-27T06:05:15.423" v="4973" actId="478"/>
          <ac:cxnSpMkLst>
            <pc:docMk/>
            <pc:sldMk cId="3054991725" sldId="910"/>
            <ac:cxnSpMk id="4" creationId="{8E4CA6BF-9AED-F1E4-F6F6-68EE0FD42B6C}"/>
          </ac:cxnSpMkLst>
        </pc:cxnChg>
        <pc:cxnChg chg="del">
          <ac:chgData name="Nguyen Chi Son" userId="606856d02e9d83ac" providerId="LiveId" clId="{F3E6067D-FF15-4DA6-B076-5B32DDDCEEEF}" dt="2022-05-27T06:05:15.423" v="4973" actId="478"/>
          <ac:cxnSpMkLst>
            <pc:docMk/>
            <pc:sldMk cId="3054991725" sldId="910"/>
            <ac:cxnSpMk id="5" creationId="{19519E60-07FF-9A99-9B79-8975EA5BE5F3}"/>
          </ac:cxnSpMkLst>
        </pc:cxnChg>
        <pc:cxnChg chg="add mod">
          <ac:chgData name="Nguyen Chi Son" userId="606856d02e9d83ac" providerId="LiveId" clId="{F3E6067D-FF15-4DA6-B076-5B32DDDCEEEF}" dt="2022-05-27T06:06:43.593" v="5286" actId="1037"/>
          <ac:cxnSpMkLst>
            <pc:docMk/>
            <pc:sldMk cId="3054991725" sldId="910"/>
            <ac:cxnSpMk id="18" creationId="{B8020BE7-2FD0-7383-6E18-7CFA8D2794F8}"/>
          </ac:cxnSpMkLst>
        </pc:cxnChg>
        <pc:cxnChg chg="add mod">
          <ac:chgData name="Nguyen Chi Son" userId="606856d02e9d83ac" providerId="LiveId" clId="{F3E6067D-FF15-4DA6-B076-5B32DDDCEEEF}" dt="2022-05-27T06:06:16.101" v="5256"/>
          <ac:cxnSpMkLst>
            <pc:docMk/>
            <pc:sldMk cId="3054991725" sldId="910"/>
            <ac:cxnSpMk id="20" creationId="{B98AB879-09E0-3DD4-6F8F-27B421F30543}"/>
          </ac:cxnSpMkLst>
        </pc:cxnChg>
      </pc:sldChg>
    </pc:docChg>
  </pc:docChgLst>
  <pc:docChgLst>
    <pc:chgData name="Nguyen Chi Son" userId="606856d02e9d83ac" providerId="LiveId" clId="{D20242F0-AA47-435F-A548-56B78DEB68A9}"/>
    <pc:docChg chg="undo custSel addSld delSld modSld sldOrd">
      <pc:chgData name="Nguyen Chi Son" userId="606856d02e9d83ac" providerId="LiveId" clId="{D20242F0-AA47-435F-A548-56B78DEB68A9}" dt="2022-05-20T11:15:59" v="7065"/>
      <pc:docMkLst>
        <pc:docMk/>
      </pc:docMkLst>
      <pc:sldChg chg="modSp mod">
        <pc:chgData name="Nguyen Chi Son" userId="606856d02e9d83ac" providerId="LiveId" clId="{D20242F0-AA47-435F-A548-56B78DEB68A9}" dt="2022-05-20T07:21:44.993" v="30" actId="20577"/>
        <pc:sldMkLst>
          <pc:docMk/>
          <pc:sldMk cId="2922349590" sldId="256"/>
        </pc:sldMkLst>
        <pc:spChg chg="mod">
          <ac:chgData name="Nguyen Chi Son" userId="606856d02e9d83ac" providerId="LiveId" clId="{D20242F0-AA47-435F-A548-56B78DEB68A9}" dt="2022-05-20T07:21:44.993" v="30" actId="20577"/>
          <ac:spMkLst>
            <pc:docMk/>
            <pc:sldMk cId="2922349590" sldId="256"/>
            <ac:spMk id="136" creationId="{C574B640-0199-463F-87CA-8E3956B46E10}"/>
          </ac:spMkLst>
        </pc:spChg>
      </pc:sldChg>
      <pc:sldChg chg="modSp mod">
        <pc:chgData name="Nguyen Chi Son" userId="606856d02e9d83ac" providerId="LiveId" clId="{D20242F0-AA47-435F-A548-56B78DEB68A9}" dt="2022-05-20T07:35:50.186" v="1409" actId="20577"/>
        <pc:sldMkLst>
          <pc:docMk/>
          <pc:sldMk cId="3319126272" sldId="622"/>
        </pc:sldMkLst>
        <pc:spChg chg="mod">
          <ac:chgData name="Nguyen Chi Son" userId="606856d02e9d83ac" providerId="LiveId" clId="{D20242F0-AA47-435F-A548-56B78DEB68A9}" dt="2022-05-20T07:35:50.186" v="1409" actId="20577"/>
          <ac:spMkLst>
            <pc:docMk/>
            <pc:sldMk cId="3319126272" sldId="622"/>
            <ac:spMk id="2" creationId="{DAF08EC2-5D0D-48D9-855C-A59C0E5ED55B}"/>
          </ac:spMkLst>
        </pc:spChg>
      </pc:sldChg>
      <pc:sldChg chg="modSp mod">
        <pc:chgData name="Nguyen Chi Son" userId="606856d02e9d83ac" providerId="LiveId" clId="{D20242F0-AA47-435F-A548-56B78DEB68A9}" dt="2022-05-20T07:21:54.868" v="56" actId="20577"/>
        <pc:sldMkLst>
          <pc:docMk/>
          <pc:sldMk cId="1033004166" sldId="675"/>
        </pc:sldMkLst>
        <pc:spChg chg="mod">
          <ac:chgData name="Nguyen Chi Son" userId="606856d02e9d83ac" providerId="LiveId" clId="{D20242F0-AA47-435F-A548-56B78DEB68A9}" dt="2022-05-20T07:21:54.868" v="56" actId="20577"/>
          <ac:spMkLst>
            <pc:docMk/>
            <pc:sldMk cId="1033004166" sldId="675"/>
            <ac:spMk id="2" creationId="{DAF08EC2-5D0D-48D9-855C-A59C0E5ED55B}"/>
          </ac:spMkLst>
        </pc:spChg>
      </pc:sldChg>
      <pc:sldChg chg="addSp delSp modSp mod">
        <pc:chgData name="Nguyen Chi Son" userId="606856d02e9d83ac" providerId="LiveId" clId="{D20242F0-AA47-435F-A548-56B78DEB68A9}" dt="2022-05-20T07:45:32.337" v="1594" actId="1076"/>
        <pc:sldMkLst>
          <pc:docMk/>
          <pc:sldMk cId="3014091475" sldId="782"/>
        </pc:sldMkLst>
        <pc:spChg chg="mod">
          <ac:chgData name="Nguyen Chi Son" userId="606856d02e9d83ac" providerId="LiveId" clId="{D20242F0-AA47-435F-A548-56B78DEB68A9}" dt="2022-05-20T07:36:47.025" v="1587" actId="20577"/>
          <ac:spMkLst>
            <pc:docMk/>
            <pc:sldMk cId="3014091475" sldId="782"/>
            <ac:spMk id="2" creationId="{BA8A6260-CA4B-46A9-A06E-C71EE59E6992}"/>
          </ac:spMkLst>
        </pc:spChg>
        <pc:spChg chg="del">
          <ac:chgData name="Nguyen Chi Son" userId="606856d02e9d83ac" providerId="LiveId" clId="{D20242F0-AA47-435F-A548-56B78DEB68A9}" dt="2022-05-20T07:45:29.876" v="1593" actId="478"/>
          <ac:spMkLst>
            <pc:docMk/>
            <pc:sldMk cId="3014091475" sldId="782"/>
            <ac:spMk id="8" creationId="{C7D0BECE-FA04-2CAB-BF44-2E1DB7B0E0D5}"/>
          </ac:spMkLst>
        </pc:spChg>
        <pc:picChg chg="del">
          <ac:chgData name="Nguyen Chi Son" userId="606856d02e9d83ac" providerId="LiveId" clId="{D20242F0-AA47-435F-A548-56B78DEB68A9}" dt="2022-05-20T07:35:54.028" v="1410" actId="478"/>
          <ac:picMkLst>
            <pc:docMk/>
            <pc:sldMk cId="3014091475" sldId="782"/>
            <ac:picMk id="4" creationId="{A16CABB9-43CF-08BC-83CC-8C0879867248}"/>
          </ac:picMkLst>
        </pc:picChg>
        <pc:picChg chg="add mod">
          <ac:chgData name="Nguyen Chi Son" userId="606856d02e9d83ac" providerId="LiveId" clId="{D20242F0-AA47-435F-A548-56B78DEB68A9}" dt="2022-05-20T07:45:32.337" v="1594" actId="1076"/>
          <ac:picMkLst>
            <pc:docMk/>
            <pc:sldMk cId="3014091475" sldId="782"/>
            <ac:picMk id="5" creationId="{AA4208F4-211A-0DCD-2D56-84326C70DC42}"/>
          </ac:picMkLst>
        </pc:picChg>
        <pc:picChg chg="del">
          <ac:chgData name="Nguyen Chi Son" userId="606856d02e9d83ac" providerId="LiveId" clId="{D20242F0-AA47-435F-A548-56B78DEB68A9}" dt="2022-05-20T07:35:54.028" v="1410" actId="478"/>
          <ac:picMkLst>
            <pc:docMk/>
            <pc:sldMk cId="3014091475" sldId="782"/>
            <ac:picMk id="6" creationId="{60F7CAA7-EDDF-C5BA-38B8-EB76EB41D887}"/>
          </ac:picMkLst>
        </pc:picChg>
        <pc:picChg chg="del">
          <ac:chgData name="Nguyen Chi Son" userId="606856d02e9d83ac" providerId="LiveId" clId="{D20242F0-AA47-435F-A548-56B78DEB68A9}" dt="2022-05-20T07:35:54.028" v="1410" actId="478"/>
          <ac:picMkLst>
            <pc:docMk/>
            <pc:sldMk cId="3014091475" sldId="782"/>
            <ac:picMk id="11" creationId="{F9DC9CA3-F792-92CC-F1AD-D02FB43AACD0}"/>
          </ac:picMkLst>
        </pc:picChg>
      </pc:sldChg>
      <pc:sldChg chg="addSp delSp modSp mod">
        <pc:chgData name="Nguyen Chi Son" userId="606856d02e9d83ac" providerId="LiveId" clId="{D20242F0-AA47-435F-A548-56B78DEB68A9}" dt="2022-05-20T07:32:08.282" v="639" actId="1076"/>
        <pc:sldMkLst>
          <pc:docMk/>
          <pc:sldMk cId="4090454743" sldId="854"/>
        </pc:sldMkLst>
        <pc:spChg chg="mod">
          <ac:chgData name="Nguyen Chi Son" userId="606856d02e9d83ac" providerId="LiveId" clId="{D20242F0-AA47-435F-A548-56B78DEB68A9}" dt="2022-05-20T07:32:01.011" v="638" actId="58"/>
          <ac:spMkLst>
            <pc:docMk/>
            <pc:sldMk cId="4090454743" sldId="854"/>
            <ac:spMk id="2" creationId="{BA8A6260-CA4B-46A9-A06E-C71EE59E6992}"/>
          </ac:spMkLst>
        </pc:spChg>
        <pc:spChg chg="del mod">
          <ac:chgData name="Nguyen Chi Son" userId="606856d02e9d83ac" providerId="LiveId" clId="{D20242F0-AA47-435F-A548-56B78DEB68A9}" dt="2022-05-20T07:31:55.629" v="637" actId="478"/>
          <ac:spMkLst>
            <pc:docMk/>
            <pc:sldMk cId="4090454743" sldId="854"/>
            <ac:spMk id="15" creationId="{AC426AE2-7F47-0E3D-BB54-38C12BD20D73}"/>
          </ac:spMkLst>
        </pc:spChg>
        <pc:graphicFrameChg chg="del">
          <ac:chgData name="Nguyen Chi Son" userId="606856d02e9d83ac" providerId="LiveId" clId="{D20242F0-AA47-435F-A548-56B78DEB68A9}" dt="2022-05-20T07:31:41.982" v="635" actId="478"/>
          <ac:graphicFrameMkLst>
            <pc:docMk/>
            <pc:sldMk cId="4090454743" sldId="854"/>
            <ac:graphicFrameMk id="9" creationId="{786A72E9-F6BF-1EB6-4466-D8522AC66303}"/>
          </ac:graphicFrameMkLst>
        </pc:graphicFrameChg>
        <pc:graphicFrameChg chg="mod">
          <ac:chgData name="Nguyen Chi Son" userId="606856d02e9d83ac" providerId="LiveId" clId="{D20242F0-AA47-435F-A548-56B78DEB68A9}" dt="2022-05-20T07:32:08.282" v="639" actId="1076"/>
          <ac:graphicFrameMkLst>
            <pc:docMk/>
            <pc:sldMk cId="4090454743" sldId="854"/>
            <ac:graphicFrameMk id="12" creationId="{84185084-70EC-EBD8-5111-9144DBB85E1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6" creationId="{D483CCB7-4CCA-0032-63B9-7342789D705F}"/>
          </ac:graphicFrameMkLst>
        </pc:graphicFrameChg>
        <pc:graphicFrameChg chg="add mod">
          <ac:chgData name="Nguyen Chi Son" userId="606856d02e9d83ac" providerId="LiveId" clId="{D20242F0-AA47-435F-A548-56B78DEB68A9}" dt="2022-05-20T07:32:08.282" v="639" actId="1076"/>
          <ac:graphicFrameMkLst>
            <pc:docMk/>
            <pc:sldMk cId="4090454743" sldId="854"/>
            <ac:graphicFrameMk id="17" creationId="{E63F3566-614F-4B24-14CC-8CC106DA0952}"/>
          </ac:graphicFrameMkLst>
        </pc:graphicFrameChg>
        <pc:picChg chg="del">
          <ac:chgData name="Nguyen Chi Son" userId="606856d02e9d83ac" providerId="LiveId" clId="{D20242F0-AA47-435F-A548-56B78DEB68A9}" dt="2022-05-20T07:21:58.780" v="57" actId="478"/>
          <ac:picMkLst>
            <pc:docMk/>
            <pc:sldMk cId="4090454743" sldId="854"/>
            <ac:picMk id="4" creationId="{CFEB2FE8-E1C7-BE0B-DBD7-6166589FCDF8}"/>
          </ac:picMkLst>
        </pc:picChg>
        <pc:picChg chg="add del mod ord">
          <ac:chgData name="Nguyen Chi Son" userId="606856d02e9d83ac" providerId="LiveId" clId="{D20242F0-AA47-435F-A548-56B78DEB68A9}" dt="2022-05-20T07:26:48.193" v="380" actId="478"/>
          <ac:picMkLst>
            <pc:docMk/>
            <pc:sldMk cId="4090454743" sldId="854"/>
            <ac:picMk id="5" creationId="{0222BEBE-68D7-E564-D503-A090F9B777F7}"/>
          </ac:picMkLst>
        </pc:picChg>
        <pc:picChg chg="add mod ord">
          <ac:chgData name="Nguyen Chi Son" userId="606856d02e9d83ac" providerId="LiveId" clId="{D20242F0-AA47-435F-A548-56B78DEB68A9}" dt="2022-05-20T07:32:08.282" v="639" actId="1076"/>
          <ac:picMkLst>
            <pc:docMk/>
            <pc:sldMk cId="4090454743" sldId="854"/>
            <ac:picMk id="8" creationId="{27D8CBAF-A2BC-C6D2-221A-47A267564E4C}"/>
          </ac:picMkLst>
        </pc:picChg>
        <pc:cxnChg chg="mod">
          <ac:chgData name="Nguyen Chi Son" userId="606856d02e9d83ac" providerId="LiveId" clId="{D20242F0-AA47-435F-A548-56B78DEB68A9}" dt="2022-05-20T07:32:08.282" v="639" actId="1076"/>
          <ac:cxnSpMkLst>
            <pc:docMk/>
            <pc:sldMk cId="4090454743" sldId="854"/>
            <ac:cxnSpMk id="11" creationId="{7C222C8C-65D6-D4BC-393F-FE48AF9AD69A}"/>
          </ac:cxnSpMkLst>
        </pc:cxnChg>
        <pc:cxnChg chg="add mod">
          <ac:chgData name="Nguyen Chi Son" userId="606856d02e9d83ac" providerId="LiveId" clId="{D20242F0-AA47-435F-A548-56B78DEB68A9}" dt="2022-05-20T07:32:08.282" v="639" actId="1076"/>
          <ac:cxnSpMkLst>
            <pc:docMk/>
            <pc:sldMk cId="4090454743" sldId="854"/>
            <ac:cxnSpMk id="14" creationId="{7C35BDA8-ACA2-295E-15FC-6EEA918DD5D7}"/>
          </ac:cxnSpMkLst>
        </pc:cxnChg>
      </pc:sldChg>
      <pc:sldChg chg="del">
        <pc:chgData name="Nguyen Chi Son" userId="606856d02e9d83ac" providerId="LiveId" clId="{D20242F0-AA47-435F-A548-56B78DEB68A9}" dt="2022-05-20T11:14:21.667" v="7043" actId="47"/>
        <pc:sldMkLst>
          <pc:docMk/>
          <pc:sldMk cId="388516391" sldId="865"/>
        </pc:sldMkLst>
      </pc:sldChg>
      <pc:sldChg chg="del">
        <pc:chgData name="Nguyen Chi Son" userId="606856d02e9d83ac" providerId="LiveId" clId="{D20242F0-AA47-435F-A548-56B78DEB68A9}" dt="2022-05-20T11:14:21.667" v="7043" actId="47"/>
        <pc:sldMkLst>
          <pc:docMk/>
          <pc:sldMk cId="3000388248" sldId="867"/>
        </pc:sldMkLst>
      </pc:sldChg>
      <pc:sldChg chg="del">
        <pc:chgData name="Nguyen Chi Son" userId="606856d02e9d83ac" providerId="LiveId" clId="{D20242F0-AA47-435F-A548-56B78DEB68A9}" dt="2022-05-20T11:14:21.667" v="7043" actId="47"/>
        <pc:sldMkLst>
          <pc:docMk/>
          <pc:sldMk cId="2384085377" sldId="868"/>
        </pc:sldMkLst>
      </pc:sldChg>
      <pc:sldChg chg="del">
        <pc:chgData name="Nguyen Chi Son" userId="606856d02e9d83ac" providerId="LiveId" clId="{D20242F0-AA47-435F-A548-56B78DEB68A9}" dt="2022-05-20T07:32:14.713" v="640" actId="47"/>
        <pc:sldMkLst>
          <pc:docMk/>
          <pc:sldMk cId="548628740" sldId="869"/>
        </pc:sldMkLst>
      </pc:sldChg>
      <pc:sldChg chg="del">
        <pc:chgData name="Nguyen Chi Son" userId="606856d02e9d83ac" providerId="LiveId" clId="{D20242F0-AA47-435F-A548-56B78DEB68A9}" dt="2022-05-20T07:32:14.713" v="640" actId="47"/>
        <pc:sldMkLst>
          <pc:docMk/>
          <pc:sldMk cId="121935262" sldId="870"/>
        </pc:sldMkLst>
      </pc:sldChg>
      <pc:sldChg chg="delSp modSp mod delAnim modAnim">
        <pc:chgData name="Nguyen Chi Son" userId="606856d02e9d83ac" providerId="LiveId" clId="{D20242F0-AA47-435F-A548-56B78DEB68A9}" dt="2022-05-20T07:34:34.868" v="1377" actId="1036"/>
        <pc:sldMkLst>
          <pc:docMk/>
          <pc:sldMk cId="3086765662" sldId="871"/>
        </pc:sldMkLst>
        <pc:spChg chg="mod">
          <ac:chgData name="Nguyen Chi Son" userId="606856d02e9d83ac" providerId="LiveId" clId="{D20242F0-AA47-435F-A548-56B78DEB68A9}" dt="2022-05-20T07:34:31.767" v="1357" actId="20577"/>
          <ac:spMkLst>
            <pc:docMk/>
            <pc:sldMk cId="3086765662" sldId="871"/>
            <ac:spMk id="19" creationId="{9C339D16-68E4-43C4-A62E-D0146138D23B}"/>
          </ac:spMkLst>
        </pc:spChg>
        <pc:spChg chg="mod">
          <ac:chgData name="Nguyen Chi Son" userId="606856d02e9d83ac" providerId="LiveId" clId="{D20242F0-AA47-435F-A548-56B78DEB68A9}" dt="2022-05-20T07:34:34.868" v="1377" actId="1036"/>
          <ac:spMkLst>
            <pc:docMk/>
            <pc:sldMk cId="3086765662" sldId="871"/>
            <ac:spMk id="20" creationId="{AA812A8D-1184-096F-7DA1-2E4382EF0D68}"/>
          </ac:spMkLst>
        </pc:spChg>
        <pc:spChg chg="mod">
          <ac:chgData name="Nguyen Chi Son" userId="606856d02e9d83ac" providerId="LiveId" clId="{D20242F0-AA47-435F-A548-56B78DEB68A9}" dt="2022-05-20T07:34:34.868" v="1377" actId="1036"/>
          <ac:spMkLst>
            <pc:docMk/>
            <pc:sldMk cId="3086765662" sldId="871"/>
            <ac:spMk id="21" creationId="{F9E2EBBC-7647-CD87-6AB5-DE097EE238A8}"/>
          </ac:spMkLst>
        </pc:spChg>
        <pc:graphicFrameChg chg="del">
          <ac:chgData name="Nguyen Chi Son" userId="606856d02e9d83ac" providerId="LiveId" clId="{D20242F0-AA47-435F-A548-56B78DEB68A9}" dt="2022-05-20T07:34:16.855" v="1336" actId="478"/>
          <ac:graphicFrameMkLst>
            <pc:docMk/>
            <pc:sldMk cId="3086765662" sldId="871"/>
            <ac:graphicFrameMk id="24" creationId="{FB77BF19-5456-3FB6-0AC9-F7B29C2DD414}"/>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1" creationId="{7AA107CF-5F38-FD52-B990-E350F2B8460F}"/>
          </ac:graphicFrameMkLst>
        </pc:graphicFrameChg>
        <pc:graphicFrameChg chg="del">
          <ac:chgData name="Nguyen Chi Son" userId="606856d02e9d83ac" providerId="LiveId" clId="{D20242F0-AA47-435F-A548-56B78DEB68A9}" dt="2022-05-20T07:32:17.383" v="642" actId="478"/>
          <ac:graphicFrameMkLst>
            <pc:docMk/>
            <pc:sldMk cId="3086765662" sldId="871"/>
            <ac:graphicFrameMk id="32" creationId="{3682FE58-4F65-EB3D-1458-5241F0B40E17}"/>
          </ac:graphicFrameMkLst>
        </pc:graphicFrameChg>
        <pc:picChg chg="del">
          <ac:chgData name="Nguyen Chi Son" userId="606856d02e9d83ac" providerId="LiveId" clId="{D20242F0-AA47-435F-A548-56B78DEB68A9}" dt="2022-05-20T07:32:16.348" v="641" actId="478"/>
          <ac:picMkLst>
            <pc:docMk/>
            <pc:sldMk cId="3086765662" sldId="871"/>
            <ac:picMk id="3" creationId="{37DE4E77-E0D6-0EB9-3EE8-CBFBA1F2BE9D}"/>
          </ac:picMkLst>
        </pc:picChg>
        <pc:cxnChg chg="del">
          <ac:chgData name="Nguyen Chi Son" userId="606856d02e9d83ac" providerId="LiveId" clId="{D20242F0-AA47-435F-A548-56B78DEB68A9}" dt="2022-05-20T07:32:17.383" v="642" actId="478"/>
          <ac:cxnSpMkLst>
            <pc:docMk/>
            <pc:sldMk cId="3086765662" sldId="871"/>
            <ac:cxnSpMk id="25" creationId="{50F89B79-5515-1DB3-1208-7C9041CA80AF}"/>
          </ac:cxnSpMkLst>
        </pc:cxnChg>
        <pc:cxnChg chg="del">
          <ac:chgData name="Nguyen Chi Son" userId="606856d02e9d83ac" providerId="LiveId" clId="{D20242F0-AA47-435F-A548-56B78DEB68A9}" dt="2022-05-20T07:32:17.383" v="642" actId="478"/>
          <ac:cxnSpMkLst>
            <pc:docMk/>
            <pc:sldMk cId="3086765662" sldId="871"/>
            <ac:cxnSpMk id="30" creationId="{E7CD332A-0A42-4E64-8C45-6AAE8A8332DD}"/>
          </ac:cxnSpMkLst>
        </pc:cxnChg>
      </pc:sldChg>
      <pc:sldChg chg="del">
        <pc:chgData name="Nguyen Chi Son" userId="606856d02e9d83ac" providerId="LiveId" clId="{D20242F0-AA47-435F-A548-56B78DEB68A9}" dt="2022-05-20T07:35:45.265" v="1378" actId="47"/>
        <pc:sldMkLst>
          <pc:docMk/>
          <pc:sldMk cId="1648170604" sldId="872"/>
        </pc:sldMkLst>
      </pc:sldChg>
      <pc:sldChg chg="addSp delSp modSp add mod modAnim">
        <pc:chgData name="Nguyen Chi Son" userId="606856d02e9d83ac" providerId="LiveId" clId="{D20242F0-AA47-435F-A548-56B78DEB68A9}" dt="2022-05-20T11:14:34.510" v="7044"/>
        <pc:sldMkLst>
          <pc:docMk/>
          <pc:sldMk cId="2506950628" sldId="872"/>
        </pc:sldMkLst>
        <pc:spChg chg="mod">
          <ac:chgData name="Nguyen Chi Son" userId="606856d02e9d83ac" providerId="LiveId" clId="{D20242F0-AA47-435F-A548-56B78DEB68A9}" dt="2022-05-20T07:45:57.268" v="1705" actId="20577"/>
          <ac:spMkLst>
            <pc:docMk/>
            <pc:sldMk cId="2506950628" sldId="872"/>
            <ac:spMk id="2" creationId="{BA8A6260-CA4B-46A9-A06E-C71EE59E6992}"/>
          </ac:spMkLst>
        </pc:spChg>
        <pc:spChg chg="add mod">
          <ac:chgData name="Nguyen Chi Son" userId="606856d02e9d83ac" providerId="LiveId" clId="{D20242F0-AA47-435F-A548-56B78DEB68A9}" dt="2022-05-20T07:51:55.881" v="2374" actId="207"/>
          <ac:spMkLst>
            <pc:docMk/>
            <pc:sldMk cId="2506950628" sldId="872"/>
            <ac:spMk id="6" creationId="{22B44A60-A3AF-E8B9-AE78-BC09081ABE7A}"/>
          </ac:spMkLst>
        </pc:spChg>
        <pc:picChg chg="add mod">
          <ac:chgData name="Nguyen Chi Son" userId="606856d02e9d83ac" providerId="LiveId" clId="{D20242F0-AA47-435F-A548-56B78DEB68A9}" dt="2022-05-20T07:51:21.677" v="2360" actId="1076"/>
          <ac:picMkLst>
            <pc:docMk/>
            <pc:sldMk cId="2506950628" sldId="872"/>
            <ac:picMk id="4" creationId="{C40A8EA7-2C08-FC81-CC4E-CB3EA9C582EB}"/>
          </ac:picMkLst>
        </pc:picChg>
        <pc:picChg chg="del">
          <ac:chgData name="Nguyen Chi Son" userId="606856d02e9d83ac" providerId="LiveId" clId="{D20242F0-AA47-435F-A548-56B78DEB68A9}" dt="2022-05-20T07:45:37.541" v="1596" actId="478"/>
          <ac:picMkLst>
            <pc:docMk/>
            <pc:sldMk cId="2506950628" sldId="872"/>
            <ac:picMk id="5" creationId="{AA4208F4-211A-0DCD-2D56-84326C70DC42}"/>
          </ac:picMkLst>
        </pc:picChg>
      </pc:sldChg>
      <pc:sldChg chg="addSp delSp modSp add mod ord delAnim modAnim">
        <pc:chgData name="Nguyen Chi Son" userId="606856d02e9d83ac" providerId="LiveId" clId="{D20242F0-AA47-435F-A548-56B78DEB68A9}" dt="2022-05-20T11:15:55.687" v="7064"/>
        <pc:sldMkLst>
          <pc:docMk/>
          <pc:sldMk cId="499882432" sldId="873"/>
        </pc:sldMkLst>
        <pc:spChg chg="mod">
          <ac:chgData name="Nguyen Chi Son" userId="606856d02e9d83ac" providerId="LiveId" clId="{D20242F0-AA47-435F-A548-56B78DEB68A9}" dt="2022-05-20T11:04:48.237" v="6282" actId="20577"/>
          <ac:spMkLst>
            <pc:docMk/>
            <pc:sldMk cId="499882432" sldId="873"/>
            <ac:spMk id="2" creationId="{BA8A6260-CA4B-46A9-A06E-C71EE59E6992}"/>
          </ac:spMkLst>
        </pc:spChg>
        <pc:spChg chg="add del mod">
          <ac:chgData name="Nguyen Chi Son" userId="606856d02e9d83ac" providerId="LiveId" clId="{D20242F0-AA47-435F-A548-56B78DEB68A9}" dt="2022-05-20T11:04:51.174" v="6284" actId="478"/>
          <ac:spMkLst>
            <pc:docMk/>
            <pc:sldMk cId="499882432" sldId="873"/>
            <ac:spMk id="5" creationId="{959DC5CC-5C06-2E1D-DB4B-4A2D84680265}"/>
          </ac:spMkLst>
        </pc:spChg>
        <pc:spChg chg="add mod">
          <ac:chgData name="Nguyen Chi Son" userId="606856d02e9d83ac" providerId="LiveId" clId="{D20242F0-AA47-435F-A548-56B78DEB68A9}" dt="2022-05-20T11:10:12.364" v="6837" actId="1035"/>
          <ac:spMkLst>
            <pc:docMk/>
            <pc:sldMk cId="499882432" sldId="873"/>
            <ac:spMk id="8" creationId="{0831C987-DC47-5C6B-746B-7FEAB2752CE3}"/>
          </ac:spMkLst>
        </pc:spChg>
        <pc:spChg chg="add mod">
          <ac:chgData name="Nguyen Chi Son" userId="606856d02e9d83ac" providerId="LiveId" clId="{D20242F0-AA47-435F-A548-56B78DEB68A9}" dt="2022-05-20T11:10:12.364" v="6837" actId="1035"/>
          <ac:spMkLst>
            <pc:docMk/>
            <pc:sldMk cId="499882432" sldId="873"/>
            <ac:spMk id="9" creationId="{EE987414-9DE2-B91C-C5D3-84DCF352B7FF}"/>
          </ac:spMkLst>
        </pc:spChg>
        <pc:graphicFrameChg chg="add del mod">
          <ac:chgData name="Nguyen Chi Son" userId="606856d02e9d83ac" providerId="LiveId" clId="{D20242F0-AA47-435F-A548-56B78DEB68A9}" dt="2022-05-20T11:04:50.183" v="6283" actId="478"/>
          <ac:graphicFrameMkLst>
            <pc:docMk/>
            <pc:sldMk cId="499882432" sldId="873"/>
            <ac:graphicFrameMk id="4" creationId="{9F944A12-054C-546A-6BEF-80C1FF78F081}"/>
          </ac:graphicFrameMkLst>
        </pc:graphicFrameChg>
        <pc:picChg chg="del">
          <ac:chgData name="Nguyen Chi Son" userId="606856d02e9d83ac" providerId="LiveId" clId="{D20242F0-AA47-435F-A548-56B78DEB68A9}" dt="2022-05-20T07:52:05.958" v="2376" actId="478"/>
          <ac:picMkLst>
            <pc:docMk/>
            <pc:sldMk cId="499882432" sldId="873"/>
            <ac:picMk id="5" creationId="{AA4208F4-211A-0DCD-2D56-84326C70DC42}"/>
          </ac:picMkLst>
        </pc:picChg>
        <pc:picChg chg="add mod">
          <ac:chgData name="Nguyen Chi Son" userId="606856d02e9d83ac" providerId="LiveId" clId="{D20242F0-AA47-435F-A548-56B78DEB68A9}" dt="2022-05-20T11:10:12.364" v="6837" actId="1035"/>
          <ac:picMkLst>
            <pc:docMk/>
            <pc:sldMk cId="499882432" sldId="873"/>
            <ac:picMk id="6" creationId="{E5485768-8C13-3D1C-2F8B-29C1C018B05F}"/>
          </ac:picMkLst>
        </pc:picChg>
        <pc:picChg chg="add mod">
          <ac:chgData name="Nguyen Chi Son" userId="606856d02e9d83ac" providerId="LiveId" clId="{D20242F0-AA47-435F-A548-56B78DEB68A9}" dt="2022-05-20T11:10:12.364" v="6837" actId="1035"/>
          <ac:picMkLst>
            <pc:docMk/>
            <pc:sldMk cId="499882432" sldId="873"/>
            <ac:picMk id="1026" creationId="{30D9A3F8-9A52-63DD-52D1-F65A5436F766}"/>
          </ac:picMkLst>
        </pc:picChg>
      </pc:sldChg>
      <pc:sldChg chg="modSp add mod">
        <pc:chgData name="Nguyen Chi Son" userId="606856d02e9d83ac" providerId="LiveId" clId="{D20242F0-AA47-435F-A548-56B78DEB68A9}" dt="2022-05-20T11:02:10.099" v="6001" actId="20577"/>
        <pc:sldMkLst>
          <pc:docMk/>
          <pc:sldMk cId="265803386" sldId="874"/>
        </pc:sldMkLst>
        <pc:spChg chg="mod">
          <ac:chgData name="Nguyen Chi Son" userId="606856d02e9d83ac" providerId="LiveId" clId="{D20242F0-AA47-435F-A548-56B78DEB68A9}" dt="2022-05-20T11:02:10.099" v="6001" actId="20577"/>
          <ac:spMkLst>
            <pc:docMk/>
            <pc:sldMk cId="265803386" sldId="874"/>
            <ac:spMk id="2" creationId="{DAF08EC2-5D0D-48D9-855C-A59C0E5ED55B}"/>
          </ac:spMkLst>
        </pc:spChg>
        <pc:spChg chg="mod">
          <ac:chgData name="Nguyen Chi Son" userId="606856d02e9d83ac" providerId="LiveId" clId="{D20242F0-AA47-435F-A548-56B78DEB68A9}" dt="2022-05-20T11:02:03.575" v="5951" actId="20577"/>
          <ac:spMkLst>
            <pc:docMk/>
            <pc:sldMk cId="265803386" sldId="874"/>
            <ac:spMk id="3" creationId="{8CD51C9F-FCB0-4185-93E6-835FC05E1B10}"/>
          </ac:spMkLst>
        </pc:spChg>
      </pc:sldChg>
      <pc:sldChg chg="addSp modSp add mod modAnim">
        <pc:chgData name="Nguyen Chi Son" userId="606856d02e9d83ac" providerId="LiveId" clId="{D20242F0-AA47-435F-A548-56B78DEB68A9}" dt="2022-05-20T08:35:21.337" v="2998" actId="1036"/>
        <pc:sldMkLst>
          <pc:docMk/>
          <pc:sldMk cId="1193280490" sldId="875"/>
        </pc:sldMkLst>
        <pc:spChg chg="mod">
          <ac:chgData name="Nguyen Chi Son" userId="606856d02e9d83ac" providerId="LiveId" clId="{D20242F0-AA47-435F-A548-56B78DEB68A9}" dt="2022-05-20T08:32:42.305" v="2849" actId="20577"/>
          <ac:spMkLst>
            <pc:docMk/>
            <pc:sldMk cId="1193280490" sldId="875"/>
            <ac:spMk id="19" creationId="{9C339D16-68E4-43C4-A62E-D0146138D23B}"/>
          </ac:spMkLst>
        </pc:spChg>
        <pc:spChg chg="mod">
          <ac:chgData name="Nguyen Chi Son" userId="606856d02e9d83ac" providerId="LiveId" clId="{D20242F0-AA47-435F-A548-56B78DEB68A9}" dt="2022-05-20T08:35:18.369" v="2982" actId="1036"/>
          <ac:spMkLst>
            <pc:docMk/>
            <pc:sldMk cId="1193280490" sldId="875"/>
            <ac:spMk id="20" creationId="{AA812A8D-1184-096F-7DA1-2E4382EF0D68}"/>
          </ac:spMkLst>
        </pc:spChg>
        <pc:spChg chg="mod">
          <ac:chgData name="Nguyen Chi Son" userId="606856d02e9d83ac" providerId="LiveId" clId="{D20242F0-AA47-435F-A548-56B78DEB68A9}" dt="2022-05-20T08:35:18.369" v="2982" actId="1036"/>
          <ac:spMkLst>
            <pc:docMk/>
            <pc:sldMk cId="1193280490" sldId="875"/>
            <ac:spMk id="21" creationId="{F9E2EBBC-7647-CD87-6AB5-DE097EE238A8}"/>
          </ac:spMkLst>
        </pc:spChg>
        <pc:picChg chg="add mod">
          <ac:chgData name="Nguyen Chi Son" userId="606856d02e9d83ac" providerId="LiveId" clId="{D20242F0-AA47-435F-A548-56B78DEB68A9}" dt="2022-05-20T08:35:21.337" v="2998" actId="1036"/>
          <ac:picMkLst>
            <pc:docMk/>
            <pc:sldMk cId="1193280490" sldId="875"/>
            <ac:picMk id="1026" creationId="{1201A7C3-A1DB-467A-3390-7E545F105B64}"/>
          </ac:picMkLst>
        </pc:picChg>
        <pc:picChg chg="add mod">
          <ac:chgData name="Nguyen Chi Son" userId="606856d02e9d83ac" providerId="LiveId" clId="{D20242F0-AA47-435F-A548-56B78DEB68A9}" dt="2022-05-20T08:35:21.337" v="2998" actId="1036"/>
          <ac:picMkLst>
            <pc:docMk/>
            <pc:sldMk cId="1193280490" sldId="875"/>
            <ac:picMk id="1028" creationId="{C574933C-A5A8-8C1E-C0CA-86C3ED2AE062}"/>
          </ac:picMkLst>
        </pc:picChg>
      </pc:sldChg>
      <pc:sldChg chg="addSp delSp modSp add mod modAnim">
        <pc:chgData name="Nguyen Chi Son" userId="606856d02e9d83ac" providerId="LiveId" clId="{D20242F0-AA47-435F-A548-56B78DEB68A9}" dt="2022-05-20T11:14:45.791" v="7046"/>
        <pc:sldMkLst>
          <pc:docMk/>
          <pc:sldMk cId="2252974847" sldId="876"/>
        </pc:sldMkLst>
        <pc:spChg chg="mod">
          <ac:chgData name="Nguyen Chi Son" userId="606856d02e9d83ac" providerId="LiveId" clId="{D20242F0-AA47-435F-A548-56B78DEB68A9}" dt="2022-05-20T08:36:38.952" v="3337" actId="20577"/>
          <ac:spMkLst>
            <pc:docMk/>
            <pc:sldMk cId="2252974847" sldId="876"/>
            <ac:spMk id="19" creationId="{9C339D16-68E4-43C4-A62E-D0146138D23B}"/>
          </ac:spMkLst>
        </pc:spChg>
        <pc:spChg chg="mod">
          <ac:chgData name="Nguyen Chi Son" userId="606856d02e9d83ac" providerId="LiveId" clId="{D20242F0-AA47-435F-A548-56B78DEB68A9}" dt="2022-05-20T08:36:45.171" v="3367" actId="1035"/>
          <ac:spMkLst>
            <pc:docMk/>
            <pc:sldMk cId="2252974847" sldId="876"/>
            <ac:spMk id="20" creationId="{AA812A8D-1184-096F-7DA1-2E4382EF0D68}"/>
          </ac:spMkLst>
        </pc:spChg>
        <pc:spChg chg="mod">
          <ac:chgData name="Nguyen Chi Son" userId="606856d02e9d83ac" providerId="LiveId" clId="{D20242F0-AA47-435F-A548-56B78DEB68A9}" dt="2022-05-20T08:38:13.941" v="3615" actId="20577"/>
          <ac:spMkLst>
            <pc:docMk/>
            <pc:sldMk cId="2252974847" sldId="876"/>
            <ac:spMk id="21" creationId="{F9E2EBBC-7647-CD87-6AB5-DE097EE238A8}"/>
          </ac:spMkLst>
        </pc:spChg>
        <pc:picChg chg="add mod">
          <ac:chgData name="Nguyen Chi Son" userId="606856d02e9d83ac" providerId="LiveId" clId="{D20242F0-AA47-435F-A548-56B78DEB68A9}" dt="2022-05-20T08:36:29.036" v="3298" actId="1076"/>
          <ac:picMkLst>
            <pc:docMk/>
            <pc:sldMk cId="2252974847" sldId="876"/>
            <ac:picMk id="3" creationId="{B9C073E3-8021-4252-2A49-B22BF6F3C096}"/>
          </ac:picMkLst>
        </pc:picChg>
        <pc:picChg chg="del">
          <ac:chgData name="Nguyen Chi Son" userId="606856d02e9d83ac" providerId="LiveId" clId="{D20242F0-AA47-435F-A548-56B78DEB68A9}" dt="2022-05-20T08:35:35.255" v="3000" actId="478"/>
          <ac:picMkLst>
            <pc:docMk/>
            <pc:sldMk cId="2252974847" sldId="876"/>
            <ac:picMk id="1026" creationId="{1201A7C3-A1DB-467A-3390-7E545F105B64}"/>
          </ac:picMkLst>
        </pc:picChg>
        <pc:picChg chg="del">
          <ac:chgData name="Nguyen Chi Son" userId="606856d02e9d83ac" providerId="LiveId" clId="{D20242F0-AA47-435F-A548-56B78DEB68A9}" dt="2022-05-20T08:35:35.607" v="3001" actId="478"/>
          <ac:picMkLst>
            <pc:docMk/>
            <pc:sldMk cId="2252974847" sldId="876"/>
            <ac:picMk id="1028" creationId="{C574933C-A5A8-8C1E-C0CA-86C3ED2AE062}"/>
          </ac:picMkLst>
        </pc:picChg>
      </pc:sldChg>
      <pc:sldChg chg="addSp delSp modSp add del mod delAnim modAnim">
        <pc:chgData name="Nguyen Chi Son" userId="606856d02e9d83ac" providerId="LiveId" clId="{D20242F0-AA47-435F-A548-56B78DEB68A9}" dt="2022-05-20T08:59:11.265" v="5037" actId="47"/>
        <pc:sldMkLst>
          <pc:docMk/>
          <pc:sldMk cId="1197157281" sldId="877"/>
        </pc:sldMkLst>
        <pc:spChg chg="add mod">
          <ac:chgData name="Nguyen Chi Son" userId="606856d02e9d83ac" providerId="LiveId" clId="{D20242F0-AA47-435F-A548-56B78DEB68A9}" dt="2022-05-20T08:43:55.398" v="4627" actId="20577"/>
          <ac:spMkLst>
            <pc:docMk/>
            <pc:sldMk cId="1197157281" sldId="877"/>
            <ac:spMk id="7" creationId="{A080DEFD-489E-988C-0BFE-BBFE71500792}"/>
          </ac:spMkLst>
        </pc:spChg>
        <pc:spChg chg="add mod">
          <ac:chgData name="Nguyen Chi Son" userId="606856d02e9d83ac" providerId="LiveId" clId="{D20242F0-AA47-435F-A548-56B78DEB68A9}" dt="2022-05-20T08:40:46.806" v="4390" actId="1035"/>
          <ac:spMkLst>
            <pc:docMk/>
            <pc:sldMk cId="1197157281" sldId="877"/>
            <ac:spMk id="8" creationId="{244A0E4D-9B81-4897-807D-E1D9457208B5}"/>
          </ac:spMkLst>
        </pc:spChg>
        <pc:spChg chg="add mod">
          <ac:chgData name="Nguyen Chi Son" userId="606856d02e9d83ac" providerId="LiveId" clId="{D20242F0-AA47-435F-A548-56B78DEB68A9}" dt="2022-05-20T08:42:46.074" v="4584" actId="20577"/>
          <ac:spMkLst>
            <pc:docMk/>
            <pc:sldMk cId="1197157281" sldId="877"/>
            <ac:spMk id="10" creationId="{9C465F6D-1B7D-9313-CFF2-AE1334FABFC4}"/>
          </ac:spMkLst>
        </pc:spChg>
        <pc:spChg chg="add mod">
          <ac:chgData name="Nguyen Chi Son" userId="606856d02e9d83ac" providerId="LiveId" clId="{D20242F0-AA47-435F-A548-56B78DEB68A9}" dt="2022-05-20T08:40:46.806" v="4390" actId="1035"/>
          <ac:spMkLst>
            <pc:docMk/>
            <pc:sldMk cId="1197157281" sldId="877"/>
            <ac:spMk id="11" creationId="{2E9206E3-6687-E70E-6A4F-C896033B4B0B}"/>
          </ac:spMkLst>
        </pc:spChg>
        <pc:spChg chg="mod">
          <ac:chgData name="Nguyen Chi Son" userId="606856d02e9d83ac" providerId="LiveId" clId="{D20242F0-AA47-435F-A548-56B78DEB68A9}" dt="2022-05-20T08:40:16.729" v="4381" actId="20577"/>
          <ac:spMkLst>
            <pc:docMk/>
            <pc:sldMk cId="1197157281" sldId="877"/>
            <ac:spMk id="19" creationId="{9C339D16-68E4-43C4-A62E-D0146138D23B}"/>
          </ac:spMkLst>
        </pc:spChg>
        <pc:spChg chg="del">
          <ac:chgData name="Nguyen Chi Son" userId="606856d02e9d83ac" providerId="LiveId" clId="{D20242F0-AA47-435F-A548-56B78DEB68A9}" dt="2022-05-20T08:38:36.487" v="3618" actId="478"/>
          <ac:spMkLst>
            <pc:docMk/>
            <pc:sldMk cId="1197157281" sldId="877"/>
            <ac:spMk id="20" creationId="{AA812A8D-1184-096F-7DA1-2E4382EF0D68}"/>
          </ac:spMkLst>
        </pc:spChg>
        <pc:spChg chg="del">
          <ac:chgData name="Nguyen Chi Son" userId="606856d02e9d83ac" providerId="LiveId" clId="{D20242F0-AA47-435F-A548-56B78DEB68A9}" dt="2022-05-20T08:38:36.487" v="3618" actId="478"/>
          <ac:spMkLst>
            <pc:docMk/>
            <pc:sldMk cId="1197157281" sldId="877"/>
            <ac:spMk id="21" creationId="{F9E2EBBC-7647-CD87-6AB5-DE097EE238A8}"/>
          </ac:spMkLst>
        </pc:spChg>
        <pc:graphicFrameChg chg="add mod">
          <ac:chgData name="Nguyen Chi Son" userId="606856d02e9d83ac" providerId="LiveId" clId="{D20242F0-AA47-435F-A548-56B78DEB68A9}" dt="2022-05-20T08:43:59.976" v="4628" actId="1076"/>
          <ac:graphicFrameMkLst>
            <pc:docMk/>
            <pc:sldMk cId="1197157281" sldId="877"/>
            <ac:graphicFrameMk id="12" creationId="{11900353-71AA-6E9A-0ECA-B65BE49CBCAA}"/>
          </ac:graphicFrameMkLst>
        </pc:graphicFrameChg>
        <pc:graphicFrameChg chg="add mod">
          <ac:chgData name="Nguyen Chi Son" userId="606856d02e9d83ac" providerId="LiveId" clId="{D20242F0-AA47-435F-A548-56B78DEB68A9}" dt="2022-05-20T08:43:25.352" v="4589" actId="1076"/>
          <ac:graphicFrameMkLst>
            <pc:docMk/>
            <pc:sldMk cId="1197157281" sldId="877"/>
            <ac:graphicFrameMk id="13" creationId="{EFF5A6C2-47F1-E82D-C354-A84B737F8D9B}"/>
          </ac:graphicFrameMkLst>
        </pc:graphicFrameChg>
        <pc:graphicFrameChg chg="add del mod">
          <ac:chgData name="Nguyen Chi Son" userId="606856d02e9d83ac" providerId="LiveId" clId="{D20242F0-AA47-435F-A548-56B78DEB68A9}" dt="2022-05-20T08:42:22.379" v="4558" actId="478"/>
          <ac:graphicFrameMkLst>
            <pc:docMk/>
            <pc:sldMk cId="1197157281" sldId="877"/>
            <ac:graphicFrameMk id="14" creationId="{24DBFC74-13A9-CAA6-0947-C24F22855F6A}"/>
          </ac:graphicFrameMkLst>
        </pc:graphicFrameChg>
        <pc:graphicFrameChg chg="add mod">
          <ac:chgData name="Nguyen Chi Son" userId="606856d02e9d83ac" providerId="LiveId" clId="{D20242F0-AA47-435F-A548-56B78DEB68A9}" dt="2022-05-20T08:44:46.819" v="4634"/>
          <ac:graphicFrameMkLst>
            <pc:docMk/>
            <pc:sldMk cId="1197157281" sldId="877"/>
            <ac:graphicFrameMk id="15" creationId="{79A607D1-B587-4835-EBCC-8F984B9458BB}"/>
          </ac:graphicFrameMkLst>
        </pc:graphicFrameChg>
        <pc:picChg chg="del">
          <ac:chgData name="Nguyen Chi Son" userId="606856d02e9d83ac" providerId="LiveId" clId="{D20242F0-AA47-435F-A548-56B78DEB68A9}" dt="2022-05-20T08:38:35.112" v="3617" actId="478"/>
          <ac:picMkLst>
            <pc:docMk/>
            <pc:sldMk cId="1197157281" sldId="877"/>
            <ac:picMk id="3" creationId="{B9C073E3-8021-4252-2A49-B22BF6F3C096}"/>
          </ac:picMkLst>
        </pc:picChg>
      </pc:sldChg>
      <pc:sldChg chg="addSp delSp modSp add mod delAnim modAnim">
        <pc:chgData name="Nguyen Chi Son" userId="606856d02e9d83ac" providerId="LiveId" clId="{D20242F0-AA47-435F-A548-56B78DEB68A9}" dt="2022-05-20T11:15:29.626" v="7058"/>
        <pc:sldMkLst>
          <pc:docMk/>
          <pc:sldMk cId="2807470781" sldId="878"/>
        </pc:sldMkLst>
        <pc:spChg chg="mod">
          <ac:chgData name="Nguyen Chi Son" userId="606856d02e9d83ac" providerId="LiveId" clId="{D20242F0-AA47-435F-A548-56B78DEB68A9}" dt="2022-05-20T08:59:04.677" v="5036" actId="1036"/>
          <ac:spMkLst>
            <pc:docMk/>
            <pc:sldMk cId="2807470781" sldId="878"/>
            <ac:spMk id="7" creationId="{A080DEFD-489E-988C-0BFE-BBFE71500792}"/>
          </ac:spMkLst>
        </pc:spChg>
        <pc:spChg chg="mod">
          <ac:chgData name="Nguyen Chi Son" userId="606856d02e9d83ac" providerId="LiveId" clId="{D20242F0-AA47-435F-A548-56B78DEB68A9}" dt="2022-05-20T08:59:04.677" v="5036" actId="1036"/>
          <ac:spMkLst>
            <pc:docMk/>
            <pc:sldMk cId="2807470781" sldId="878"/>
            <ac:spMk id="8" creationId="{244A0E4D-9B81-4897-807D-E1D9457208B5}"/>
          </ac:spMkLst>
        </pc:spChg>
        <pc:spChg chg="mod">
          <ac:chgData name="Nguyen Chi Son" userId="606856d02e9d83ac" providerId="LiveId" clId="{D20242F0-AA47-435F-A548-56B78DEB68A9}" dt="2022-05-20T08:59:04.677" v="5036" actId="1036"/>
          <ac:spMkLst>
            <pc:docMk/>
            <pc:sldMk cId="2807470781" sldId="878"/>
            <ac:spMk id="10" creationId="{9C465F6D-1B7D-9313-CFF2-AE1334FABFC4}"/>
          </ac:spMkLst>
        </pc:spChg>
        <pc:spChg chg="mod">
          <ac:chgData name="Nguyen Chi Son" userId="606856d02e9d83ac" providerId="LiveId" clId="{D20242F0-AA47-435F-A548-56B78DEB68A9}" dt="2022-05-20T08:59:04.677" v="5036" actId="1036"/>
          <ac:spMkLst>
            <pc:docMk/>
            <pc:sldMk cId="2807470781" sldId="878"/>
            <ac:spMk id="11" creationId="{2E9206E3-6687-E70E-6A4F-C896033B4B0B}"/>
          </ac:spMkLst>
        </pc:spChg>
        <pc:spChg chg="mod">
          <ac:chgData name="Nguyen Chi Son" userId="606856d02e9d83ac" providerId="LiveId" clId="{D20242F0-AA47-435F-A548-56B78DEB68A9}" dt="2022-05-20T08:47:01.585" v="4698" actId="20577"/>
          <ac:spMkLst>
            <pc:docMk/>
            <pc:sldMk cId="2807470781" sldId="878"/>
            <ac:spMk id="19" creationId="{9C339D16-68E4-43C4-A62E-D0146138D23B}"/>
          </ac:spMkLst>
        </pc:spChg>
        <pc:graphicFrameChg chg="mod">
          <ac:chgData name="Nguyen Chi Son" userId="606856d02e9d83ac" providerId="LiveId" clId="{D20242F0-AA47-435F-A548-56B78DEB68A9}" dt="2022-05-20T08:59:04.677" v="5036" actId="1036"/>
          <ac:graphicFrameMkLst>
            <pc:docMk/>
            <pc:sldMk cId="2807470781" sldId="878"/>
            <ac:graphicFrameMk id="12" creationId="{11900353-71AA-6E9A-0ECA-B65BE49CBCAA}"/>
          </ac:graphicFrameMkLst>
        </pc:graphicFrameChg>
        <pc:graphicFrameChg chg="mod">
          <ac:chgData name="Nguyen Chi Son" userId="606856d02e9d83ac" providerId="LiveId" clId="{D20242F0-AA47-435F-A548-56B78DEB68A9}" dt="2022-05-20T08:59:04.677" v="5036" actId="1036"/>
          <ac:graphicFrameMkLst>
            <pc:docMk/>
            <pc:sldMk cId="2807470781" sldId="878"/>
            <ac:graphicFrameMk id="13" creationId="{EFF5A6C2-47F1-E82D-C354-A84B737F8D9B}"/>
          </ac:graphicFrameMkLst>
        </pc:graphicFrameChg>
        <pc:graphicFrameChg chg="del mod">
          <ac:chgData name="Nguyen Chi Son" userId="606856d02e9d83ac" providerId="LiveId" clId="{D20242F0-AA47-435F-A548-56B78DEB68A9}" dt="2022-05-20T08:54:38.955" v="4869" actId="478"/>
          <ac:graphicFrameMkLst>
            <pc:docMk/>
            <pc:sldMk cId="2807470781" sldId="878"/>
            <ac:graphicFrameMk id="15" creationId="{79A607D1-B587-4835-EBCC-8F984B9458BB}"/>
          </ac:graphicFrameMkLst>
        </pc:graphicFrameChg>
        <pc:graphicFrameChg chg="add mod">
          <ac:chgData name="Nguyen Chi Son" userId="606856d02e9d83ac" providerId="LiveId" clId="{D20242F0-AA47-435F-A548-56B78DEB68A9}" dt="2022-05-20T08:52:06.673" v="4737" actId="1076"/>
          <ac:graphicFrameMkLst>
            <pc:docMk/>
            <pc:sldMk cId="2807470781" sldId="878"/>
            <ac:graphicFrameMk id="25" creationId="{E304FA1F-962E-BB2C-3DBD-7BE03B5A2FF6}"/>
          </ac:graphicFrameMkLst>
        </pc:graphicFrameChg>
        <pc:graphicFrameChg chg="add mod">
          <ac:chgData name="Nguyen Chi Son" userId="606856d02e9d83ac" providerId="LiveId" clId="{D20242F0-AA47-435F-A548-56B78DEB68A9}" dt="2022-05-20T08:52:15.585" v="4741" actId="1076"/>
          <ac:graphicFrameMkLst>
            <pc:docMk/>
            <pc:sldMk cId="2807470781" sldId="878"/>
            <ac:graphicFrameMk id="26" creationId="{465D2AD2-348D-06FE-96EB-4D8E973F8F8C}"/>
          </ac:graphicFrameMkLst>
        </pc:graphicFrameChg>
        <pc:graphicFrameChg chg="add mod">
          <ac:chgData name="Nguyen Chi Son" userId="606856d02e9d83ac" providerId="LiveId" clId="{D20242F0-AA47-435F-A548-56B78DEB68A9}" dt="2022-05-20T08:52:24.041" v="4745" actId="1076"/>
          <ac:graphicFrameMkLst>
            <pc:docMk/>
            <pc:sldMk cId="2807470781" sldId="878"/>
            <ac:graphicFrameMk id="27" creationId="{CEA9C906-3722-C50B-F586-11CC1DA2490C}"/>
          </ac:graphicFrameMkLst>
        </pc:graphicFrameChg>
        <pc:graphicFrameChg chg="add mod">
          <ac:chgData name="Nguyen Chi Son" userId="606856d02e9d83ac" providerId="LiveId" clId="{D20242F0-AA47-435F-A548-56B78DEB68A9}" dt="2022-05-20T08:56:08.309" v="4883" actId="571"/>
          <ac:graphicFrameMkLst>
            <pc:docMk/>
            <pc:sldMk cId="2807470781" sldId="878"/>
            <ac:graphicFrameMk id="29" creationId="{1B6BE0AF-E78D-AF07-A798-8FD8C9EFB5DB}"/>
          </ac:graphicFrameMkLst>
        </pc:graphicFrameChg>
        <pc:graphicFrameChg chg="add del mod">
          <ac:chgData name="Nguyen Chi Son" userId="606856d02e9d83ac" providerId="LiveId" clId="{D20242F0-AA47-435F-A548-56B78DEB68A9}" dt="2022-05-20T08:57:56.757" v="4943" actId="478"/>
          <ac:graphicFrameMkLst>
            <pc:docMk/>
            <pc:sldMk cId="2807470781" sldId="878"/>
            <ac:graphicFrameMk id="33" creationId="{9A8337D5-E5FF-D5D7-82B1-5BE46506EC92}"/>
          </ac:graphicFrameMkLst>
        </pc:graphicFrameChg>
        <pc:picChg chg="add mod">
          <ac:chgData name="Nguyen Chi Son" userId="606856d02e9d83ac" providerId="LiveId" clId="{D20242F0-AA47-435F-A548-56B78DEB68A9}" dt="2022-05-20T08:46:44.632" v="4678" actId="1076"/>
          <ac:picMkLst>
            <pc:docMk/>
            <pc:sldMk cId="2807470781" sldId="878"/>
            <ac:picMk id="2050" creationId="{83B8755A-A0D8-E70B-1A01-42E3EEE4B589}"/>
          </ac:picMkLst>
        </pc:picChg>
        <pc:cxnChg chg="add mod">
          <ac:chgData name="Nguyen Chi Son" userId="606856d02e9d83ac" providerId="LiveId" clId="{D20242F0-AA47-435F-A548-56B78DEB68A9}" dt="2022-05-20T08:51:35.321" v="4730" actId="208"/>
          <ac:cxnSpMkLst>
            <pc:docMk/>
            <pc:sldMk cId="2807470781" sldId="878"/>
            <ac:cxnSpMk id="14" creationId="{32D7CA2C-F8D6-BE13-D48B-5FA5D9433803}"/>
          </ac:cxnSpMkLst>
        </pc:cxnChg>
        <pc:cxnChg chg="add mod">
          <ac:chgData name="Nguyen Chi Son" userId="606856d02e9d83ac" providerId="LiveId" clId="{D20242F0-AA47-435F-A548-56B78DEB68A9}" dt="2022-05-20T08:51:35.321" v="4730" actId="208"/>
          <ac:cxnSpMkLst>
            <pc:docMk/>
            <pc:sldMk cId="2807470781" sldId="878"/>
            <ac:cxnSpMk id="16" creationId="{EB7F06F7-A66B-A1CB-A87A-BC5FBD07F023}"/>
          </ac:cxnSpMkLst>
        </pc:cxnChg>
        <pc:cxnChg chg="add mod">
          <ac:chgData name="Nguyen Chi Son" userId="606856d02e9d83ac" providerId="LiveId" clId="{D20242F0-AA47-435F-A548-56B78DEB68A9}" dt="2022-05-20T08:51:35.321" v="4730" actId="208"/>
          <ac:cxnSpMkLst>
            <pc:docMk/>
            <pc:sldMk cId="2807470781" sldId="878"/>
            <ac:cxnSpMk id="22" creationId="{4C2DE7AD-BBFB-63E1-6DE0-334A641B00DD}"/>
          </ac:cxnSpMkLst>
        </pc:cxnChg>
        <pc:cxnChg chg="add mod">
          <ac:chgData name="Nguyen Chi Son" userId="606856d02e9d83ac" providerId="LiveId" clId="{D20242F0-AA47-435F-A548-56B78DEB68A9}" dt="2022-05-20T08:56:08.309" v="4883" actId="571"/>
          <ac:cxnSpMkLst>
            <pc:docMk/>
            <pc:sldMk cId="2807470781" sldId="878"/>
            <ac:cxnSpMk id="28" creationId="{4A7EB32E-4A1E-E2FD-5FC4-CA17A37123AC}"/>
          </ac:cxnSpMkLst>
        </pc:cxnChg>
        <pc:cxnChg chg="add mod">
          <ac:chgData name="Nguyen Chi Son" userId="606856d02e9d83ac" providerId="LiveId" clId="{D20242F0-AA47-435F-A548-56B78DEB68A9}" dt="2022-05-20T08:59:04.677" v="5036" actId="1036"/>
          <ac:cxnSpMkLst>
            <pc:docMk/>
            <pc:sldMk cId="2807470781" sldId="878"/>
            <ac:cxnSpMk id="30" creationId="{50A9BD6F-B616-1CEC-02A4-2DF1A3ED3833}"/>
          </ac:cxnSpMkLst>
        </pc:cxnChg>
      </pc:sldChg>
      <pc:sldChg chg="addSp delSp modSp add mod modAnim">
        <pc:chgData name="Nguyen Chi Son" userId="606856d02e9d83ac" providerId="LiveId" clId="{D20242F0-AA47-435F-A548-56B78DEB68A9}" dt="2022-05-20T11:15:44.500" v="7061"/>
        <pc:sldMkLst>
          <pc:docMk/>
          <pc:sldMk cId="1325680507" sldId="879"/>
        </pc:sldMkLst>
        <pc:spChg chg="mod">
          <ac:chgData name="Nguyen Chi Son" userId="606856d02e9d83ac" providerId="LiveId" clId="{D20242F0-AA47-435F-A548-56B78DEB68A9}" dt="2022-05-20T09:01:26.332" v="5227" actId="20577"/>
          <ac:spMkLst>
            <pc:docMk/>
            <pc:sldMk cId="1325680507" sldId="879"/>
            <ac:spMk id="7" creationId="{A080DEFD-489E-988C-0BFE-BBFE71500792}"/>
          </ac:spMkLst>
        </pc:spChg>
        <pc:spChg chg="mod">
          <ac:chgData name="Nguyen Chi Son" userId="606856d02e9d83ac" providerId="LiveId" clId="{D20242F0-AA47-435F-A548-56B78DEB68A9}" dt="2022-05-20T09:01:19.958" v="5223" actId="122"/>
          <ac:spMkLst>
            <pc:docMk/>
            <pc:sldMk cId="1325680507" sldId="879"/>
            <ac:spMk id="10" creationId="{9C465F6D-1B7D-9313-CFF2-AE1334FABFC4}"/>
          </ac:spMkLst>
        </pc:spChg>
        <pc:graphicFrameChg chg="mod">
          <ac:chgData name="Nguyen Chi Son" userId="606856d02e9d83ac" providerId="LiveId" clId="{D20242F0-AA47-435F-A548-56B78DEB68A9}" dt="2022-05-20T09:01:29.968" v="5228" actId="1076"/>
          <ac:graphicFrameMkLst>
            <pc:docMk/>
            <pc:sldMk cId="1325680507" sldId="879"/>
            <ac:graphicFrameMk id="12" creationId="{11900353-71AA-6E9A-0ECA-B65BE49CBCAA}"/>
          </ac:graphicFrameMkLst>
        </pc:graphicFrameChg>
        <pc:graphicFrameChg chg="mod">
          <ac:chgData name="Nguyen Chi Son" userId="606856d02e9d83ac" providerId="LiveId" clId="{D20242F0-AA47-435F-A548-56B78DEB68A9}" dt="2022-05-20T09:01:21.534" v="5224" actId="1076"/>
          <ac:graphicFrameMkLst>
            <pc:docMk/>
            <pc:sldMk cId="1325680507" sldId="879"/>
            <ac:graphicFrameMk id="13" creationId="{EFF5A6C2-47F1-E82D-C354-A84B737F8D9B}"/>
          </ac:graphicFrameMkLst>
        </pc:graphicFrameChg>
        <pc:cxnChg chg="add del mod">
          <ac:chgData name="Nguyen Chi Son" userId="606856d02e9d83ac" providerId="LiveId" clId="{D20242F0-AA47-435F-A548-56B78DEB68A9}" dt="2022-05-20T09:01:29.968" v="5228" actId="1076"/>
          <ac:cxnSpMkLst>
            <pc:docMk/>
            <pc:sldMk cId="1325680507" sldId="879"/>
            <ac:cxnSpMk id="30" creationId="{50A9BD6F-B616-1CEC-02A4-2DF1A3ED3833}"/>
          </ac:cxnSpMkLst>
        </pc:cxnChg>
      </pc:sldChg>
      <pc:sldChg chg="delSp modSp add mod delAnim modAnim">
        <pc:chgData name="Nguyen Chi Son" userId="606856d02e9d83ac" providerId="LiveId" clId="{D20242F0-AA47-435F-A548-56B78DEB68A9}" dt="2022-05-20T11:15:51.078" v="7063"/>
        <pc:sldMkLst>
          <pc:docMk/>
          <pc:sldMk cId="1878154910" sldId="880"/>
        </pc:sldMkLst>
        <pc:spChg chg="del">
          <ac:chgData name="Nguyen Chi Son" userId="606856d02e9d83ac" providerId="LiveId" clId="{D20242F0-AA47-435F-A548-56B78DEB68A9}" dt="2022-05-20T09:05:08.316" v="5929" actId="478"/>
          <ac:spMkLst>
            <pc:docMk/>
            <pc:sldMk cId="1878154910" sldId="880"/>
            <ac:spMk id="7" creationId="{A080DEFD-489E-988C-0BFE-BBFE71500792}"/>
          </ac:spMkLst>
        </pc:spChg>
        <pc:spChg chg="mod">
          <ac:chgData name="Nguyen Chi Son" userId="606856d02e9d83ac" providerId="LiveId" clId="{D20242F0-AA47-435F-A548-56B78DEB68A9}" dt="2022-05-20T11:02:31.256" v="6027" actId="1035"/>
          <ac:spMkLst>
            <pc:docMk/>
            <pc:sldMk cId="1878154910" sldId="880"/>
            <ac:spMk id="8" creationId="{244A0E4D-9B81-4897-807D-E1D9457208B5}"/>
          </ac:spMkLst>
        </pc:spChg>
        <pc:spChg chg="mod">
          <ac:chgData name="Nguyen Chi Son" userId="606856d02e9d83ac" providerId="LiveId" clId="{D20242F0-AA47-435F-A548-56B78DEB68A9}" dt="2022-05-20T11:02:31.256" v="6027" actId="1035"/>
          <ac:spMkLst>
            <pc:docMk/>
            <pc:sldMk cId="1878154910" sldId="880"/>
            <ac:spMk id="10" creationId="{9C465F6D-1B7D-9313-CFF2-AE1334FABFC4}"/>
          </ac:spMkLst>
        </pc:spChg>
        <pc:spChg chg="del">
          <ac:chgData name="Nguyen Chi Son" userId="606856d02e9d83ac" providerId="LiveId" clId="{D20242F0-AA47-435F-A548-56B78DEB68A9}" dt="2022-05-20T09:05:08.316" v="5929" actId="478"/>
          <ac:spMkLst>
            <pc:docMk/>
            <pc:sldMk cId="1878154910" sldId="880"/>
            <ac:spMk id="11" creationId="{2E9206E3-6687-E70E-6A4F-C896033B4B0B}"/>
          </ac:spMkLst>
        </pc:spChg>
        <pc:spChg chg="mod">
          <ac:chgData name="Nguyen Chi Son" userId="606856d02e9d83ac" providerId="LiveId" clId="{D20242F0-AA47-435F-A548-56B78DEB68A9}" dt="2022-05-20T11:02:17.545" v="6002" actId="20577"/>
          <ac:spMkLst>
            <pc:docMk/>
            <pc:sldMk cId="1878154910" sldId="880"/>
            <ac:spMk id="19" creationId="{9C339D16-68E4-43C4-A62E-D0146138D23B}"/>
          </ac:spMkLst>
        </pc:spChg>
        <pc:graphicFrameChg chg="del">
          <ac:chgData name="Nguyen Chi Son" userId="606856d02e9d83ac" providerId="LiveId" clId="{D20242F0-AA47-435F-A548-56B78DEB68A9}" dt="2022-05-20T09:05:08.316" v="5929" actId="478"/>
          <ac:graphicFrameMkLst>
            <pc:docMk/>
            <pc:sldMk cId="1878154910" sldId="880"/>
            <ac:graphicFrameMk id="12" creationId="{11900353-71AA-6E9A-0ECA-B65BE49CBCAA}"/>
          </ac:graphicFrameMkLst>
        </pc:graphicFrameChg>
        <pc:graphicFrameChg chg="del">
          <ac:chgData name="Nguyen Chi Son" userId="606856d02e9d83ac" providerId="LiveId" clId="{D20242F0-AA47-435F-A548-56B78DEB68A9}" dt="2022-05-20T09:05:05.061" v="5928" actId="478"/>
          <ac:graphicFrameMkLst>
            <pc:docMk/>
            <pc:sldMk cId="1878154910" sldId="880"/>
            <ac:graphicFrameMk id="13" creationId="{EFF5A6C2-47F1-E82D-C354-A84B737F8D9B}"/>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5" creationId="{E304FA1F-962E-BB2C-3DBD-7BE03B5A2FF6}"/>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6" creationId="{465D2AD2-348D-06FE-96EB-4D8E973F8F8C}"/>
          </ac:graphicFrameMkLst>
        </pc:graphicFrameChg>
        <pc:graphicFrameChg chg="del">
          <ac:chgData name="Nguyen Chi Son" userId="606856d02e9d83ac" providerId="LiveId" clId="{D20242F0-AA47-435F-A548-56B78DEB68A9}" dt="2022-05-20T09:03:15.002" v="5231" actId="478"/>
          <ac:graphicFrameMkLst>
            <pc:docMk/>
            <pc:sldMk cId="1878154910" sldId="880"/>
            <ac:graphicFrameMk id="27" creationId="{CEA9C906-3722-C50B-F586-11CC1DA2490C}"/>
          </ac:graphicFrameMkLst>
        </pc:graphicFrameChg>
        <pc:picChg chg="del">
          <ac:chgData name="Nguyen Chi Son" userId="606856d02e9d83ac" providerId="LiveId" clId="{D20242F0-AA47-435F-A548-56B78DEB68A9}" dt="2022-05-20T09:03:12.897" v="5230" actId="478"/>
          <ac:picMkLst>
            <pc:docMk/>
            <pc:sldMk cId="1878154910" sldId="880"/>
            <ac:picMk id="2050" creationId="{83B8755A-A0D8-E70B-1A01-42E3EEE4B589}"/>
          </ac:picMkLst>
        </pc:picChg>
        <pc:cxnChg chg="del">
          <ac:chgData name="Nguyen Chi Son" userId="606856d02e9d83ac" providerId="LiveId" clId="{D20242F0-AA47-435F-A548-56B78DEB68A9}" dt="2022-05-20T09:03:15.002" v="5231" actId="478"/>
          <ac:cxnSpMkLst>
            <pc:docMk/>
            <pc:sldMk cId="1878154910" sldId="880"/>
            <ac:cxnSpMk id="14" creationId="{32D7CA2C-F8D6-BE13-D48B-5FA5D9433803}"/>
          </ac:cxnSpMkLst>
        </pc:cxnChg>
        <pc:cxnChg chg="del">
          <ac:chgData name="Nguyen Chi Son" userId="606856d02e9d83ac" providerId="LiveId" clId="{D20242F0-AA47-435F-A548-56B78DEB68A9}" dt="2022-05-20T09:03:15.002" v="5231" actId="478"/>
          <ac:cxnSpMkLst>
            <pc:docMk/>
            <pc:sldMk cId="1878154910" sldId="880"/>
            <ac:cxnSpMk id="16" creationId="{EB7F06F7-A66B-A1CB-A87A-BC5FBD07F023}"/>
          </ac:cxnSpMkLst>
        </pc:cxnChg>
        <pc:cxnChg chg="del">
          <ac:chgData name="Nguyen Chi Son" userId="606856d02e9d83ac" providerId="LiveId" clId="{D20242F0-AA47-435F-A548-56B78DEB68A9}" dt="2022-05-20T09:03:15.002" v="5231" actId="478"/>
          <ac:cxnSpMkLst>
            <pc:docMk/>
            <pc:sldMk cId="1878154910" sldId="880"/>
            <ac:cxnSpMk id="22" creationId="{4C2DE7AD-BBFB-63E1-6DE0-334A641B00DD}"/>
          </ac:cxnSpMkLst>
        </pc:cxnChg>
        <pc:cxnChg chg="del">
          <ac:chgData name="Nguyen Chi Son" userId="606856d02e9d83ac" providerId="LiveId" clId="{D20242F0-AA47-435F-A548-56B78DEB68A9}" dt="2022-05-20T09:05:08.316" v="5929" actId="478"/>
          <ac:cxnSpMkLst>
            <pc:docMk/>
            <pc:sldMk cId="1878154910" sldId="880"/>
            <ac:cxnSpMk id="30" creationId="{50A9BD6F-B616-1CEC-02A4-2DF1A3ED3833}"/>
          </ac:cxnSpMkLst>
        </pc:cxnChg>
      </pc:sldChg>
      <pc:sldChg chg="modSp add ord modAnim">
        <pc:chgData name="Nguyen Chi Son" userId="606856d02e9d83ac" providerId="LiveId" clId="{D20242F0-AA47-435F-A548-56B78DEB68A9}" dt="2022-05-20T11:14:37.401" v="7045"/>
        <pc:sldMkLst>
          <pc:docMk/>
          <pc:sldMk cId="3029192842" sldId="881"/>
        </pc:sldMkLst>
        <pc:spChg chg="mod">
          <ac:chgData name="Nguyen Chi Son" userId="606856d02e9d83ac" providerId="LiveId" clId="{D20242F0-AA47-435F-A548-56B78DEB68A9}" dt="2022-05-20T11:02:57.937" v="6039" actId="20577"/>
          <ac:spMkLst>
            <pc:docMk/>
            <pc:sldMk cId="3029192842" sldId="881"/>
            <ac:spMk id="5" creationId="{959DC5CC-5C06-2E1D-DB4B-4A2D84680265}"/>
          </ac:spMkLst>
        </pc:spChg>
      </pc:sldChg>
      <pc:sldChg chg="addSp delSp modSp add mod modAnim">
        <pc:chgData name="Nguyen Chi Son" userId="606856d02e9d83ac" providerId="LiveId" clId="{D20242F0-AA47-435F-A548-56B78DEB68A9}" dt="2022-05-20T11:15:59" v="7065"/>
        <pc:sldMkLst>
          <pc:docMk/>
          <pc:sldMk cId="2473169954" sldId="882"/>
        </pc:sldMkLst>
        <pc:spChg chg="mod">
          <ac:chgData name="Nguyen Chi Son" userId="606856d02e9d83ac" providerId="LiveId" clId="{D20242F0-AA47-435F-A548-56B78DEB68A9}" dt="2022-05-20T11:10:22.879" v="6890" actId="20577"/>
          <ac:spMkLst>
            <pc:docMk/>
            <pc:sldMk cId="2473169954" sldId="882"/>
            <ac:spMk id="2" creationId="{BA8A6260-CA4B-46A9-A06E-C71EE59E6992}"/>
          </ac:spMkLst>
        </pc:spChg>
        <pc:spChg chg="mod">
          <ac:chgData name="Nguyen Chi Son" userId="606856d02e9d83ac" providerId="LiveId" clId="{D20242F0-AA47-435F-A548-56B78DEB68A9}" dt="2022-05-20T11:14:16.011" v="7042" actId="555"/>
          <ac:spMkLst>
            <pc:docMk/>
            <pc:sldMk cId="2473169954" sldId="882"/>
            <ac:spMk id="8" creationId="{0831C987-DC47-5C6B-746B-7FEAB2752CE3}"/>
          </ac:spMkLst>
        </pc:spChg>
        <pc:spChg chg="mod">
          <ac:chgData name="Nguyen Chi Son" userId="606856d02e9d83ac" providerId="LiveId" clId="{D20242F0-AA47-435F-A548-56B78DEB68A9}" dt="2022-05-20T11:14:16.011" v="7042" actId="555"/>
          <ac:spMkLst>
            <pc:docMk/>
            <pc:sldMk cId="2473169954" sldId="882"/>
            <ac:spMk id="9" creationId="{EE987414-9DE2-B91C-C5D3-84DCF352B7FF}"/>
          </ac:spMkLst>
        </pc:spChg>
        <pc:picChg chg="del">
          <ac:chgData name="Nguyen Chi Son" userId="606856d02e9d83ac" providerId="LiveId" clId="{D20242F0-AA47-435F-A548-56B78DEB68A9}" dt="2022-05-20T11:10:37.817" v="6891" actId="478"/>
          <ac:picMkLst>
            <pc:docMk/>
            <pc:sldMk cId="2473169954" sldId="882"/>
            <ac:picMk id="6" creationId="{E5485768-8C13-3D1C-2F8B-29C1C018B05F}"/>
          </ac:picMkLst>
        </pc:picChg>
        <pc:picChg chg="del">
          <ac:chgData name="Nguyen Chi Son" userId="606856d02e9d83ac" providerId="LiveId" clId="{D20242F0-AA47-435F-A548-56B78DEB68A9}" dt="2022-05-20T11:10:38.270" v="6892" actId="478"/>
          <ac:picMkLst>
            <pc:docMk/>
            <pc:sldMk cId="2473169954" sldId="882"/>
            <ac:picMk id="1026" creationId="{30D9A3F8-9A52-63DD-52D1-F65A5436F766}"/>
          </ac:picMkLst>
        </pc:picChg>
        <pc:picChg chg="add mod">
          <ac:chgData name="Nguyen Chi Son" userId="606856d02e9d83ac" providerId="LiveId" clId="{D20242F0-AA47-435F-A548-56B78DEB68A9}" dt="2022-05-20T11:13:50.918" v="7034" actId="1076"/>
          <ac:picMkLst>
            <pc:docMk/>
            <pc:sldMk cId="2473169954" sldId="882"/>
            <ac:picMk id="2050" creationId="{273FEC68-3B82-B790-F718-20BBCFB89C9F}"/>
          </ac:picMkLst>
        </pc:picChg>
        <pc:picChg chg="add mod">
          <ac:chgData name="Nguyen Chi Son" userId="606856d02e9d83ac" providerId="LiveId" clId="{D20242F0-AA47-435F-A548-56B78DEB68A9}" dt="2022-05-20T11:13:53.371" v="7035" actId="1076"/>
          <ac:picMkLst>
            <pc:docMk/>
            <pc:sldMk cId="2473169954" sldId="882"/>
            <ac:picMk id="2052" creationId="{8A642861-3817-7F27-0B94-D072C2C18502}"/>
          </ac:picMkLst>
        </pc:picChg>
      </pc:sldChg>
    </pc:docChg>
  </pc:docChgLst>
  <pc:docChgLst>
    <pc:chgData name="Nguyen Chi Son" userId="606856d02e9d83ac" providerId="LiveId" clId="{D004948A-28F6-4C2A-98E3-B11E1532C4FA}"/>
    <pc:docChg chg="undo custSel addSld delSld modSld">
      <pc:chgData name="Nguyen Chi Son" userId="606856d02e9d83ac" providerId="LiveId" clId="{D004948A-28F6-4C2A-98E3-B11E1532C4FA}" dt="2022-05-17T16:24:01.970" v="6985"/>
      <pc:docMkLst>
        <pc:docMk/>
      </pc:docMkLst>
      <pc:sldChg chg="modSp mod">
        <pc:chgData name="Nguyen Chi Son" userId="606856d02e9d83ac" providerId="LiveId" clId="{D004948A-28F6-4C2A-98E3-B11E1532C4FA}" dt="2022-05-17T03:53:14.938" v="44" actId="255"/>
        <pc:sldMkLst>
          <pc:docMk/>
          <pc:sldMk cId="2922349590" sldId="256"/>
        </pc:sldMkLst>
        <pc:spChg chg="mod">
          <ac:chgData name="Nguyen Chi Son" userId="606856d02e9d83ac" providerId="LiveId" clId="{D004948A-28F6-4C2A-98E3-B11E1532C4FA}" dt="2022-05-17T03:53:14.938" v="44" actId="255"/>
          <ac:spMkLst>
            <pc:docMk/>
            <pc:sldMk cId="2922349590" sldId="256"/>
            <ac:spMk id="136" creationId="{C574B640-0199-463F-87CA-8E3956B46E10}"/>
          </ac:spMkLst>
        </pc:spChg>
      </pc:sldChg>
      <pc:sldChg chg="modSp mod">
        <pc:chgData name="Nguyen Chi Son" userId="606856d02e9d83ac" providerId="LiveId" clId="{D004948A-28F6-4C2A-98E3-B11E1532C4FA}" dt="2022-05-17T04:06:42.094" v="897" actId="20577"/>
        <pc:sldMkLst>
          <pc:docMk/>
          <pc:sldMk cId="3319126272" sldId="622"/>
        </pc:sldMkLst>
        <pc:spChg chg="mod">
          <ac:chgData name="Nguyen Chi Son" userId="606856d02e9d83ac" providerId="LiveId" clId="{D004948A-28F6-4C2A-98E3-B11E1532C4FA}" dt="2022-05-17T04:06:42.094" v="897" actId="20577"/>
          <ac:spMkLst>
            <pc:docMk/>
            <pc:sldMk cId="3319126272" sldId="622"/>
            <ac:spMk id="2" creationId="{DAF08EC2-5D0D-48D9-855C-A59C0E5ED55B}"/>
          </ac:spMkLst>
        </pc:spChg>
      </pc:sldChg>
      <pc:sldChg chg="modSp mod">
        <pc:chgData name="Nguyen Chi Son" userId="606856d02e9d83ac" providerId="LiveId" clId="{D004948A-28F6-4C2A-98E3-B11E1532C4FA}" dt="2022-05-17T03:53:38.599" v="87" actId="20577"/>
        <pc:sldMkLst>
          <pc:docMk/>
          <pc:sldMk cId="1033004166" sldId="675"/>
        </pc:sldMkLst>
        <pc:spChg chg="mod">
          <ac:chgData name="Nguyen Chi Son" userId="606856d02e9d83ac" providerId="LiveId" clId="{D004948A-28F6-4C2A-98E3-B11E1532C4FA}" dt="2022-05-17T03:53:38.599" v="87" actId="20577"/>
          <ac:spMkLst>
            <pc:docMk/>
            <pc:sldMk cId="1033004166" sldId="675"/>
            <ac:spMk id="2" creationId="{DAF08EC2-5D0D-48D9-855C-A59C0E5ED55B}"/>
          </ac:spMkLst>
        </pc:spChg>
      </pc:sldChg>
      <pc:sldChg chg="addSp delSp modSp mod">
        <pc:chgData name="Nguyen Chi Son" userId="606856d02e9d83ac" providerId="LiveId" clId="{D004948A-28F6-4C2A-98E3-B11E1532C4FA}" dt="2022-05-17T04:13:04.892" v="2237" actId="1076"/>
        <pc:sldMkLst>
          <pc:docMk/>
          <pc:sldMk cId="3014091475" sldId="782"/>
        </pc:sldMkLst>
        <pc:spChg chg="mod">
          <ac:chgData name="Nguyen Chi Son" userId="606856d02e9d83ac" providerId="LiveId" clId="{D004948A-28F6-4C2A-98E3-B11E1532C4FA}" dt="2022-05-17T04:07:54.656" v="1403" actId="20577"/>
          <ac:spMkLst>
            <pc:docMk/>
            <pc:sldMk cId="3014091475" sldId="782"/>
            <ac:spMk id="2" creationId="{BA8A6260-CA4B-46A9-A06E-C71EE59E6992}"/>
          </ac:spMkLst>
        </pc:spChg>
        <pc:spChg chg="del">
          <ac:chgData name="Nguyen Chi Son" userId="606856d02e9d83ac" providerId="LiveId" clId="{D004948A-28F6-4C2A-98E3-B11E1532C4FA}" dt="2022-05-17T04:06:47.711" v="900" actId="478"/>
          <ac:spMkLst>
            <pc:docMk/>
            <pc:sldMk cId="3014091475" sldId="782"/>
            <ac:spMk id="7" creationId="{BC955902-ACF9-970D-B1AE-4DDAB861205F}"/>
          </ac:spMkLst>
        </pc:spChg>
        <pc:spChg chg="del">
          <ac:chgData name="Nguyen Chi Son" userId="606856d02e9d83ac" providerId="LiveId" clId="{D004948A-28F6-4C2A-98E3-B11E1532C4FA}" dt="2022-05-17T04:06:47.711" v="900" actId="478"/>
          <ac:spMkLst>
            <pc:docMk/>
            <pc:sldMk cId="3014091475" sldId="782"/>
            <ac:spMk id="9" creationId="{A53E5BCB-823A-4C55-8FCD-4B7F2E76626A}"/>
          </ac:spMkLst>
        </pc:spChg>
        <pc:spChg chg="add mod">
          <ac:chgData name="Nguyen Chi Son" userId="606856d02e9d83ac" providerId="LiveId" clId="{D004948A-28F6-4C2A-98E3-B11E1532C4FA}" dt="2022-05-17T04:12:47.694" v="2231" actId="1035"/>
          <ac:spMkLst>
            <pc:docMk/>
            <pc:sldMk cId="3014091475" sldId="782"/>
            <ac:spMk id="13" creationId="{E501F4AA-0C97-89C1-4462-FFF45B0CA31A}"/>
          </ac:spMkLst>
        </pc:spChg>
        <pc:spChg chg="add mod">
          <ac:chgData name="Nguyen Chi Son" userId="606856d02e9d83ac" providerId="LiveId" clId="{D004948A-28F6-4C2A-98E3-B11E1532C4FA}" dt="2022-05-17T04:12:47.694" v="2231" actId="1035"/>
          <ac:spMkLst>
            <pc:docMk/>
            <pc:sldMk cId="3014091475" sldId="782"/>
            <ac:spMk id="14" creationId="{8100FBBD-93FA-13CD-E1EC-E28165D74D5A}"/>
          </ac:spMkLst>
        </pc:spChg>
        <pc:graphicFrameChg chg="del">
          <ac:chgData name="Nguyen Chi Son" userId="606856d02e9d83ac" providerId="LiveId" clId="{D004948A-28F6-4C2A-98E3-B11E1532C4FA}" dt="2022-05-17T04:06:47.711" v="900" actId="478"/>
          <ac:graphicFrameMkLst>
            <pc:docMk/>
            <pc:sldMk cId="3014091475" sldId="782"/>
            <ac:graphicFrameMk id="10" creationId="{A9186D06-8FA5-8D62-189E-A5992CD89819}"/>
          </ac:graphicFrameMkLst>
        </pc:graphicFrameChg>
        <pc:graphicFrameChg chg="del">
          <ac:chgData name="Nguyen Chi Son" userId="606856d02e9d83ac" providerId="LiveId" clId="{D004948A-28F6-4C2A-98E3-B11E1532C4FA}" dt="2022-05-17T04:06:47.711" v="900" actId="478"/>
          <ac:graphicFrameMkLst>
            <pc:docMk/>
            <pc:sldMk cId="3014091475" sldId="782"/>
            <ac:graphicFrameMk id="11" creationId="{05F9B701-508E-4C9E-9DD8-DBDE3D9B5FE0}"/>
          </ac:graphicFrameMkLst>
        </pc:graphicFrameChg>
        <pc:picChg chg="add mod">
          <ac:chgData name="Nguyen Chi Son" userId="606856d02e9d83ac" providerId="LiveId" clId="{D004948A-28F6-4C2A-98E3-B11E1532C4FA}" dt="2022-05-17T04:13:04.892" v="2237" actId="1076"/>
          <ac:picMkLst>
            <pc:docMk/>
            <pc:sldMk cId="3014091475" sldId="782"/>
            <ac:picMk id="4" creationId="{88FC1075-9846-B149-83C3-FBC33EC11FD5}"/>
          </ac:picMkLst>
        </pc:picChg>
        <pc:picChg chg="del">
          <ac:chgData name="Nguyen Chi Son" userId="606856d02e9d83ac" providerId="LiveId" clId="{D004948A-28F6-4C2A-98E3-B11E1532C4FA}" dt="2022-05-17T04:06:45.059" v="898" actId="478"/>
          <ac:picMkLst>
            <pc:docMk/>
            <pc:sldMk cId="3014091475" sldId="782"/>
            <ac:picMk id="5" creationId="{411D717A-CE10-2900-614F-98F4F13F5A1D}"/>
          </ac:picMkLst>
        </pc:picChg>
        <pc:picChg chg="del">
          <ac:chgData name="Nguyen Chi Son" userId="606856d02e9d83ac" providerId="LiveId" clId="{D004948A-28F6-4C2A-98E3-B11E1532C4FA}" dt="2022-05-17T04:06:45.476" v="899" actId="478"/>
          <ac:picMkLst>
            <pc:docMk/>
            <pc:sldMk cId="3014091475" sldId="782"/>
            <ac:picMk id="6" creationId="{CD0E0A5B-1157-3688-980C-62A9D883B070}"/>
          </ac:picMkLst>
        </pc:picChg>
        <pc:picChg chg="add mod">
          <ac:chgData name="Nguyen Chi Son" userId="606856d02e9d83ac" providerId="LiveId" clId="{D004948A-28F6-4C2A-98E3-B11E1532C4FA}" dt="2022-05-17T04:12:56.301" v="2235" actId="1076"/>
          <ac:picMkLst>
            <pc:docMk/>
            <pc:sldMk cId="3014091475" sldId="782"/>
            <ac:picMk id="12" creationId="{F106AAC9-BD46-E5C3-D6F7-CDF89889A21B}"/>
          </ac:picMkLst>
        </pc:picChg>
      </pc:sldChg>
      <pc:sldChg chg="del">
        <pc:chgData name="Nguyen Chi Son" userId="606856d02e9d83ac" providerId="LiveId" clId="{D004948A-28F6-4C2A-98E3-B11E1532C4FA}" dt="2022-05-17T04:06:35.150" v="864" actId="47"/>
        <pc:sldMkLst>
          <pc:docMk/>
          <pc:sldMk cId="3990194128" sldId="837"/>
        </pc:sldMkLst>
      </pc:sldChg>
      <pc:sldChg chg="del">
        <pc:chgData name="Nguyen Chi Son" userId="606856d02e9d83ac" providerId="LiveId" clId="{D004948A-28F6-4C2A-98E3-B11E1532C4FA}" dt="2022-05-17T04:06:35.150" v="864" actId="47"/>
        <pc:sldMkLst>
          <pc:docMk/>
          <pc:sldMk cId="2469390445" sldId="839"/>
        </pc:sldMkLst>
      </pc:sldChg>
      <pc:sldChg chg="del">
        <pc:chgData name="Nguyen Chi Son" userId="606856d02e9d83ac" providerId="LiveId" clId="{D004948A-28F6-4C2A-98E3-B11E1532C4FA}" dt="2022-05-17T04:13:49.800" v="2238" actId="47"/>
        <pc:sldMkLst>
          <pc:docMk/>
          <pc:sldMk cId="733565035" sldId="842"/>
        </pc:sldMkLst>
      </pc:sldChg>
      <pc:sldChg chg="del">
        <pc:chgData name="Nguyen Chi Son" userId="606856d02e9d83ac" providerId="LiveId" clId="{D004948A-28F6-4C2A-98E3-B11E1532C4FA}" dt="2022-05-17T04:13:49.800" v="2238" actId="47"/>
        <pc:sldMkLst>
          <pc:docMk/>
          <pc:sldMk cId="2177373405" sldId="843"/>
        </pc:sldMkLst>
      </pc:sldChg>
      <pc:sldChg chg="del">
        <pc:chgData name="Nguyen Chi Son" userId="606856d02e9d83ac" providerId="LiveId" clId="{D004948A-28F6-4C2A-98E3-B11E1532C4FA}" dt="2022-05-17T04:13:49.800" v="2238" actId="47"/>
        <pc:sldMkLst>
          <pc:docMk/>
          <pc:sldMk cId="1462173169" sldId="844"/>
        </pc:sldMkLst>
      </pc:sldChg>
      <pc:sldChg chg="addSp delSp modSp mod">
        <pc:chgData name="Nguyen Chi Son" userId="606856d02e9d83ac" providerId="LiveId" clId="{D004948A-28F6-4C2A-98E3-B11E1532C4FA}" dt="2022-05-17T04:06:23.096" v="863" actId="14100"/>
        <pc:sldMkLst>
          <pc:docMk/>
          <pc:sldMk cId="4090454743" sldId="854"/>
        </pc:sldMkLst>
        <pc:spChg chg="mod">
          <ac:chgData name="Nguyen Chi Son" userId="606856d02e9d83ac" providerId="LiveId" clId="{D004948A-28F6-4C2A-98E3-B11E1532C4FA}" dt="2022-05-17T03:59:09.454" v="233" actId="20577"/>
          <ac:spMkLst>
            <pc:docMk/>
            <pc:sldMk cId="4090454743" sldId="854"/>
            <ac:spMk id="2" creationId="{BA8A6260-CA4B-46A9-A06E-C71EE59E6992}"/>
          </ac:spMkLst>
        </pc:spChg>
        <pc:spChg chg="add del mod">
          <ac:chgData name="Nguyen Chi Son" userId="606856d02e9d83ac" providerId="LiveId" clId="{D004948A-28F6-4C2A-98E3-B11E1532C4FA}" dt="2022-05-17T04:02:46.076" v="543" actId="478"/>
          <ac:spMkLst>
            <pc:docMk/>
            <pc:sldMk cId="4090454743" sldId="854"/>
            <ac:spMk id="12" creationId="{124040B2-9076-6B22-DB8D-5B2E0DA0BE1B}"/>
          </ac:spMkLst>
        </pc:spChg>
        <pc:spChg chg="add mod">
          <ac:chgData name="Nguyen Chi Son" userId="606856d02e9d83ac" providerId="LiveId" clId="{D004948A-28F6-4C2A-98E3-B11E1532C4FA}" dt="2022-05-17T04:06:19.472" v="862" actId="14100"/>
          <ac:spMkLst>
            <pc:docMk/>
            <pc:sldMk cId="4090454743" sldId="854"/>
            <ac:spMk id="13" creationId="{6BB0CAA7-8B55-95D2-DC5C-C6F2B471D8D5}"/>
          </ac:spMkLst>
        </pc:spChg>
        <pc:spChg chg="add mod">
          <ac:chgData name="Nguyen Chi Son" userId="606856d02e9d83ac" providerId="LiveId" clId="{D004948A-28F6-4C2A-98E3-B11E1532C4FA}" dt="2022-05-17T04:06:23.096" v="863" actId="14100"/>
          <ac:spMkLst>
            <pc:docMk/>
            <pc:sldMk cId="4090454743" sldId="854"/>
            <ac:spMk id="14" creationId="{9DD867F1-DFA9-92A9-1DBE-D5E885823439}"/>
          </ac:spMkLst>
        </pc:spChg>
        <pc:spChg chg="mod">
          <ac:chgData name="Nguyen Chi Son" userId="606856d02e9d83ac" providerId="LiveId" clId="{D004948A-28F6-4C2A-98E3-B11E1532C4FA}" dt="2022-05-17T04:06:06.040" v="860" actId="552"/>
          <ac:spMkLst>
            <pc:docMk/>
            <pc:sldMk cId="4090454743" sldId="854"/>
            <ac:spMk id="15" creationId="{D4A11C5C-895C-BC35-F8FA-178D9F3E9B51}"/>
          </ac:spMkLst>
        </pc:spChg>
        <pc:graphicFrameChg chg="del">
          <ac:chgData name="Nguyen Chi Son" userId="606856d02e9d83ac" providerId="LiveId" clId="{D004948A-28F6-4C2A-98E3-B11E1532C4FA}" dt="2022-05-17T03:53:41.699" v="89" actId="478"/>
          <ac:graphicFrameMkLst>
            <pc:docMk/>
            <pc:sldMk cId="4090454743" sldId="854"/>
            <ac:graphicFrameMk id="5" creationId="{B6F6A9BB-BB5A-B235-4C55-485CB6B6D69A}"/>
          </ac:graphicFrameMkLst>
        </pc:graphicFrameChg>
        <pc:picChg chg="del">
          <ac:chgData name="Nguyen Chi Son" userId="606856d02e9d83ac" providerId="LiveId" clId="{D004948A-28F6-4C2A-98E3-B11E1532C4FA}" dt="2022-05-17T03:53:41.087" v="88" actId="478"/>
          <ac:picMkLst>
            <pc:docMk/>
            <pc:sldMk cId="4090454743" sldId="854"/>
            <ac:picMk id="4" creationId="{5C03EDDA-00CB-8E15-274C-86DACDCE6D39}"/>
          </ac:picMkLst>
        </pc:picChg>
        <pc:picChg chg="add mod">
          <ac:chgData name="Nguyen Chi Son" userId="606856d02e9d83ac" providerId="LiveId" clId="{D004948A-28F6-4C2A-98E3-B11E1532C4FA}" dt="2022-05-17T04:01:08.611" v="259" actId="12788"/>
          <ac:picMkLst>
            <pc:docMk/>
            <pc:sldMk cId="4090454743" sldId="854"/>
            <ac:picMk id="6" creationId="{DF36FC4B-D002-CC24-817C-A01B397EDDB0}"/>
          </ac:picMkLst>
        </pc:picChg>
        <pc:picChg chg="add mod">
          <ac:chgData name="Nguyen Chi Son" userId="606856d02e9d83ac" providerId="LiveId" clId="{D004948A-28F6-4C2A-98E3-B11E1532C4FA}" dt="2022-05-17T04:01:10.930" v="260" actId="465"/>
          <ac:picMkLst>
            <pc:docMk/>
            <pc:sldMk cId="4090454743" sldId="854"/>
            <ac:picMk id="8" creationId="{7A0ED39F-1C10-CB95-BC8E-55C76431D851}"/>
          </ac:picMkLst>
        </pc:picChg>
        <pc:picChg chg="add mod">
          <ac:chgData name="Nguyen Chi Son" userId="606856d02e9d83ac" providerId="LiveId" clId="{D004948A-28F6-4C2A-98E3-B11E1532C4FA}" dt="2022-05-17T04:01:08.611" v="259" actId="12788"/>
          <ac:picMkLst>
            <pc:docMk/>
            <pc:sldMk cId="4090454743" sldId="854"/>
            <ac:picMk id="10" creationId="{449EC04E-66FA-B7A9-4152-17B0D793D8C3}"/>
          </ac:picMkLst>
        </pc:picChg>
      </pc:sldChg>
      <pc:sldChg chg="del">
        <pc:chgData name="Nguyen Chi Son" userId="606856d02e9d83ac" providerId="LiveId" clId="{D004948A-28F6-4C2A-98E3-B11E1532C4FA}" dt="2022-05-17T04:06:35.150" v="864" actId="47"/>
        <pc:sldMkLst>
          <pc:docMk/>
          <pc:sldMk cId="2955188893" sldId="855"/>
        </pc:sldMkLst>
      </pc:sldChg>
      <pc:sldChg chg="del">
        <pc:chgData name="Nguyen Chi Son" userId="606856d02e9d83ac" providerId="LiveId" clId="{D004948A-28F6-4C2A-98E3-B11E1532C4FA}" dt="2022-05-17T04:06:35.150" v="864" actId="47"/>
        <pc:sldMkLst>
          <pc:docMk/>
          <pc:sldMk cId="4108640045" sldId="856"/>
        </pc:sldMkLst>
      </pc:sldChg>
      <pc:sldChg chg="del">
        <pc:chgData name="Nguyen Chi Son" userId="606856d02e9d83ac" providerId="LiveId" clId="{D004948A-28F6-4C2A-98E3-B11E1532C4FA}" dt="2022-05-17T04:06:35.150" v="864" actId="47"/>
        <pc:sldMkLst>
          <pc:docMk/>
          <pc:sldMk cId="541331996" sldId="857"/>
        </pc:sldMkLst>
      </pc:sldChg>
      <pc:sldChg chg="modSp mod">
        <pc:chgData name="Nguyen Chi Son" userId="606856d02e9d83ac" providerId="LiveId" clId="{D004948A-28F6-4C2A-98E3-B11E1532C4FA}" dt="2022-05-17T04:13:55.322" v="2262" actId="20577"/>
        <pc:sldMkLst>
          <pc:docMk/>
          <pc:sldMk cId="3465111237" sldId="858"/>
        </pc:sldMkLst>
        <pc:spChg chg="mod">
          <ac:chgData name="Nguyen Chi Son" userId="606856d02e9d83ac" providerId="LiveId" clId="{D004948A-28F6-4C2A-98E3-B11E1532C4FA}" dt="2022-05-17T04:13:55.322" v="2262" actId="20577"/>
          <ac:spMkLst>
            <pc:docMk/>
            <pc:sldMk cId="3465111237" sldId="858"/>
            <ac:spMk id="2" creationId="{DAF08EC2-5D0D-48D9-855C-A59C0E5ED55B}"/>
          </ac:spMkLst>
        </pc:spChg>
      </pc:sldChg>
      <pc:sldChg chg="addSp delSp modSp mod delAnim">
        <pc:chgData name="Nguyen Chi Son" userId="606856d02e9d83ac" providerId="LiveId" clId="{D004948A-28F6-4C2A-98E3-B11E1532C4FA}" dt="2022-05-17T04:25:10.007" v="3151" actId="14100"/>
        <pc:sldMkLst>
          <pc:docMk/>
          <pc:sldMk cId="2564726876" sldId="859"/>
        </pc:sldMkLst>
        <pc:spChg chg="mod">
          <ac:chgData name="Nguyen Chi Son" userId="606856d02e9d83ac" providerId="LiveId" clId="{D004948A-28F6-4C2A-98E3-B11E1532C4FA}" dt="2022-05-17T04:15:36.957" v="2722" actId="20577"/>
          <ac:spMkLst>
            <pc:docMk/>
            <pc:sldMk cId="2564726876" sldId="859"/>
            <ac:spMk id="2" creationId="{BA8A6260-CA4B-46A9-A06E-C71EE59E6992}"/>
          </ac:spMkLst>
        </pc:spChg>
        <pc:spChg chg="del">
          <ac:chgData name="Nguyen Chi Son" userId="606856d02e9d83ac" providerId="LiveId" clId="{D004948A-28F6-4C2A-98E3-B11E1532C4FA}" dt="2022-05-17T04:13:59.122" v="2263" actId="478"/>
          <ac:spMkLst>
            <pc:docMk/>
            <pc:sldMk cId="2564726876" sldId="859"/>
            <ac:spMk id="24" creationId="{4261F9AE-7B0A-46D6-474E-7B1A22C3EB92}"/>
          </ac:spMkLst>
        </pc:spChg>
        <pc:spChg chg="del">
          <ac:chgData name="Nguyen Chi Son" userId="606856d02e9d83ac" providerId="LiveId" clId="{D004948A-28F6-4C2A-98E3-B11E1532C4FA}" dt="2022-05-17T04:13:59.122" v="2263" actId="478"/>
          <ac:spMkLst>
            <pc:docMk/>
            <pc:sldMk cId="2564726876" sldId="859"/>
            <ac:spMk id="25" creationId="{A6531B30-AD18-E797-F189-AF329CE23D78}"/>
          </ac:spMkLst>
        </pc:spChg>
        <pc:spChg chg="del">
          <ac:chgData name="Nguyen Chi Son" userId="606856d02e9d83ac" providerId="LiveId" clId="{D004948A-28F6-4C2A-98E3-B11E1532C4FA}" dt="2022-05-17T04:13:59.122" v="2263" actId="478"/>
          <ac:spMkLst>
            <pc:docMk/>
            <pc:sldMk cId="2564726876" sldId="859"/>
            <ac:spMk id="26" creationId="{B234ADF1-CDD2-3070-33C2-E074C0D2D47F}"/>
          </ac:spMkLst>
        </pc:spChg>
        <pc:spChg chg="add mod">
          <ac:chgData name="Nguyen Chi Son" userId="606856d02e9d83ac" providerId="LiveId" clId="{D004948A-28F6-4C2A-98E3-B11E1532C4FA}" dt="2022-05-17T04:25:10.007" v="3151" actId="14100"/>
          <ac:spMkLst>
            <pc:docMk/>
            <pc:sldMk cId="2564726876" sldId="859"/>
            <ac:spMk id="28" creationId="{F67F464B-483E-CF5A-2994-A58046AE5E13}"/>
          </ac:spMkLst>
        </pc:spChg>
        <pc:spChg chg="del">
          <ac:chgData name="Nguyen Chi Son" userId="606856d02e9d83ac" providerId="LiveId" clId="{D004948A-28F6-4C2A-98E3-B11E1532C4FA}" dt="2022-05-17T04:13:59.122" v="2263" actId="478"/>
          <ac:spMkLst>
            <pc:docMk/>
            <pc:sldMk cId="2564726876" sldId="859"/>
            <ac:spMk id="60" creationId="{D3416F60-6BC8-F5F8-E8BA-65C161711182}"/>
          </ac:spMkLst>
        </pc:spChg>
        <pc:graphicFrameChg chg="del">
          <ac:chgData name="Nguyen Chi Son" userId="606856d02e9d83ac" providerId="LiveId" clId="{D004948A-28F6-4C2A-98E3-B11E1532C4FA}" dt="2022-05-17T04:13:59.122" v="2263" actId="478"/>
          <ac:graphicFrameMkLst>
            <pc:docMk/>
            <pc:sldMk cId="2564726876" sldId="859"/>
            <ac:graphicFrameMk id="14" creationId="{BBE69F05-358D-60EC-89DE-EC7E23151D91}"/>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5" creationId="{BFA5AF2C-39CE-D4DA-CEB1-710B57A2A3F2}"/>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16" creationId="{C2493D8B-E40A-07AF-98C7-CA518A2E23EC}"/>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6" creationId="{3060449E-CD69-E927-D4F9-92F118D0466B}"/>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7" creationId="{C4439102-5567-5D1F-BE57-DB020B8421CA}"/>
          </ac:graphicFrameMkLst>
        </pc:graphicFrameChg>
        <pc:graphicFrameChg chg="del">
          <ac:chgData name="Nguyen Chi Son" userId="606856d02e9d83ac" providerId="LiveId" clId="{D004948A-28F6-4C2A-98E3-B11E1532C4FA}" dt="2022-05-17T04:13:59.122" v="2263" actId="478"/>
          <ac:graphicFrameMkLst>
            <pc:docMk/>
            <pc:sldMk cId="2564726876" sldId="859"/>
            <ac:graphicFrameMk id="58" creationId="{A05EEF02-FDC0-4F54-799F-BD6574244191}"/>
          </ac:graphicFrameMkLst>
        </pc:graphicFrameChg>
        <pc:picChg chg="add mod">
          <ac:chgData name="Nguyen Chi Son" userId="606856d02e9d83ac" providerId="LiveId" clId="{D004948A-28F6-4C2A-98E3-B11E1532C4FA}" dt="2022-05-17T04:25:04.230" v="3149" actId="1076"/>
          <ac:picMkLst>
            <pc:docMk/>
            <pc:sldMk cId="2564726876" sldId="859"/>
            <ac:picMk id="4" creationId="{78D2FF77-2ED6-254F-10D4-CAD342DEE804}"/>
          </ac:picMkLst>
        </pc:picChg>
        <pc:cxnChg chg="del">
          <ac:chgData name="Nguyen Chi Son" userId="606856d02e9d83ac" providerId="LiveId" clId="{D004948A-28F6-4C2A-98E3-B11E1532C4FA}" dt="2022-05-17T04:13:59.122" v="2263" actId="478"/>
          <ac:cxnSpMkLst>
            <pc:docMk/>
            <pc:sldMk cId="2564726876" sldId="859"/>
            <ac:cxnSpMk id="19" creationId="{B55452E7-C0E1-E761-168C-F8A4DE7B5432}"/>
          </ac:cxnSpMkLst>
        </pc:cxnChg>
        <pc:cxnChg chg="del">
          <ac:chgData name="Nguyen Chi Son" userId="606856d02e9d83ac" providerId="LiveId" clId="{D004948A-28F6-4C2A-98E3-B11E1532C4FA}" dt="2022-05-17T04:13:59.122" v="2263" actId="478"/>
          <ac:cxnSpMkLst>
            <pc:docMk/>
            <pc:sldMk cId="2564726876" sldId="859"/>
            <ac:cxnSpMk id="20" creationId="{A8A88D4A-D01C-E5E1-F0DF-D150492C4735}"/>
          </ac:cxnSpMkLst>
        </pc:cxnChg>
        <pc:cxnChg chg="del">
          <ac:chgData name="Nguyen Chi Son" userId="606856d02e9d83ac" providerId="LiveId" clId="{D004948A-28F6-4C2A-98E3-B11E1532C4FA}" dt="2022-05-17T04:13:59.122" v="2263" actId="478"/>
          <ac:cxnSpMkLst>
            <pc:docMk/>
            <pc:sldMk cId="2564726876" sldId="859"/>
            <ac:cxnSpMk id="21" creationId="{6D9001AE-9F01-111F-80D8-9EF6015B9E07}"/>
          </ac:cxnSpMkLst>
        </pc:cxnChg>
        <pc:cxnChg chg="del">
          <ac:chgData name="Nguyen Chi Son" userId="606856d02e9d83ac" providerId="LiveId" clId="{D004948A-28F6-4C2A-98E3-B11E1532C4FA}" dt="2022-05-17T04:13:59.122" v="2263" actId="478"/>
          <ac:cxnSpMkLst>
            <pc:docMk/>
            <pc:sldMk cId="2564726876" sldId="859"/>
            <ac:cxnSpMk id="22" creationId="{CF399881-8327-0202-2DD2-2C10D9870483}"/>
          </ac:cxnSpMkLst>
        </pc:cxnChg>
        <pc:cxnChg chg="del">
          <ac:chgData name="Nguyen Chi Son" userId="606856d02e9d83ac" providerId="LiveId" clId="{D004948A-28F6-4C2A-98E3-B11E1532C4FA}" dt="2022-05-17T04:13:59.122" v="2263" actId="478"/>
          <ac:cxnSpMkLst>
            <pc:docMk/>
            <pc:sldMk cId="2564726876" sldId="859"/>
            <ac:cxnSpMk id="23" creationId="{F323DF30-4FB7-44F3-64AC-879AE107EB93}"/>
          </ac:cxnSpMkLst>
        </pc:cxnChg>
        <pc:cxnChg chg="del">
          <ac:chgData name="Nguyen Chi Son" userId="606856d02e9d83ac" providerId="LiveId" clId="{D004948A-28F6-4C2A-98E3-B11E1532C4FA}" dt="2022-05-17T04:13:59.122" v="2263" actId="478"/>
          <ac:cxnSpMkLst>
            <pc:docMk/>
            <pc:sldMk cId="2564726876" sldId="859"/>
            <ac:cxnSpMk id="27" creationId="{8FF92587-93DB-6AD8-658B-69C3AA9E360E}"/>
          </ac:cxnSpMkLst>
        </pc:cxnChg>
        <pc:cxnChg chg="del">
          <ac:chgData name="Nguyen Chi Son" userId="606856d02e9d83ac" providerId="LiveId" clId="{D004948A-28F6-4C2A-98E3-B11E1532C4FA}" dt="2022-05-17T04:13:59.122" v="2263" actId="478"/>
          <ac:cxnSpMkLst>
            <pc:docMk/>
            <pc:sldMk cId="2564726876" sldId="859"/>
            <ac:cxnSpMk id="35" creationId="{BCE84180-F970-0112-8DE4-2682B0428FAA}"/>
          </ac:cxnSpMkLst>
        </pc:cxnChg>
        <pc:cxnChg chg="del">
          <ac:chgData name="Nguyen Chi Son" userId="606856d02e9d83ac" providerId="LiveId" clId="{D004948A-28F6-4C2A-98E3-B11E1532C4FA}" dt="2022-05-17T04:13:59.122" v="2263" actId="478"/>
          <ac:cxnSpMkLst>
            <pc:docMk/>
            <pc:sldMk cId="2564726876" sldId="859"/>
            <ac:cxnSpMk id="37" creationId="{2E60CECB-EC63-9401-1153-793B9B46B153}"/>
          </ac:cxnSpMkLst>
        </pc:cxnChg>
        <pc:cxnChg chg="del">
          <ac:chgData name="Nguyen Chi Son" userId="606856d02e9d83ac" providerId="LiveId" clId="{D004948A-28F6-4C2A-98E3-B11E1532C4FA}" dt="2022-05-17T04:13:59.122" v="2263" actId="478"/>
          <ac:cxnSpMkLst>
            <pc:docMk/>
            <pc:sldMk cId="2564726876" sldId="859"/>
            <ac:cxnSpMk id="40" creationId="{4AE47CBD-E572-3E6A-47EB-2161D82E8467}"/>
          </ac:cxnSpMkLst>
        </pc:cxnChg>
        <pc:cxnChg chg="del">
          <ac:chgData name="Nguyen Chi Son" userId="606856d02e9d83ac" providerId="LiveId" clId="{D004948A-28F6-4C2A-98E3-B11E1532C4FA}" dt="2022-05-17T04:13:59.122" v="2263" actId="478"/>
          <ac:cxnSpMkLst>
            <pc:docMk/>
            <pc:sldMk cId="2564726876" sldId="859"/>
            <ac:cxnSpMk id="49" creationId="{D5F4B614-6215-103A-D109-A2B5BE003F9F}"/>
          </ac:cxnSpMkLst>
        </pc:cxnChg>
      </pc:sldChg>
      <pc:sldChg chg="delSp modSp mod delAnim modAnim">
        <pc:chgData name="Nguyen Chi Son" userId="606856d02e9d83ac" providerId="LiveId" clId="{D004948A-28F6-4C2A-98E3-B11E1532C4FA}" dt="2022-05-17T16:13:37.143" v="4089" actId="12788"/>
        <pc:sldMkLst>
          <pc:docMk/>
          <pc:sldMk cId="2522316162" sldId="860"/>
        </pc:sldMkLst>
        <pc:spChg chg="mod">
          <ac:chgData name="Nguyen Chi Son" userId="606856d02e9d83ac" providerId="LiveId" clId="{D004948A-28F6-4C2A-98E3-B11E1532C4FA}" dt="2022-05-17T16:13:37.143" v="4089" actId="12788"/>
          <ac:spMkLst>
            <pc:docMk/>
            <pc:sldMk cId="2522316162" sldId="860"/>
            <ac:spMk id="11" creationId="{0E84CBE1-4AB0-CA68-65C2-AC68692AACAA}"/>
          </ac:spMkLst>
        </pc:spChg>
        <pc:spChg chg="mod">
          <ac:chgData name="Nguyen Chi Son" userId="606856d02e9d83ac" providerId="LiveId" clId="{D004948A-28F6-4C2A-98E3-B11E1532C4FA}" dt="2022-05-17T16:13:26.545" v="4088" actId="14100"/>
          <ac:spMkLst>
            <pc:docMk/>
            <pc:sldMk cId="2522316162" sldId="860"/>
            <ac:spMk id="12" creationId="{5B8A6D26-E571-DC15-930E-F272FC43E0DD}"/>
          </ac:spMkLst>
        </pc:spChg>
        <pc:spChg chg="mod">
          <ac:chgData name="Nguyen Chi Son" userId="606856d02e9d83ac" providerId="LiveId" clId="{D004948A-28F6-4C2A-98E3-B11E1532C4FA}" dt="2022-05-17T16:11:28.845" v="3472" actId="20577"/>
          <ac:spMkLst>
            <pc:docMk/>
            <pc:sldMk cId="2522316162" sldId="860"/>
            <ac:spMk id="19" creationId="{9C339D16-68E4-43C4-A62E-D0146138D23B}"/>
          </ac:spMkLst>
        </pc:spChg>
        <pc:graphicFrameChg chg="del">
          <ac:chgData name="Nguyen Chi Son" userId="606856d02e9d83ac" providerId="LiveId" clId="{D004948A-28F6-4C2A-98E3-B11E1532C4FA}" dt="2022-05-17T16:10:18.051" v="3153" actId="478"/>
          <ac:graphicFrameMkLst>
            <pc:docMk/>
            <pc:sldMk cId="2522316162" sldId="860"/>
            <ac:graphicFrameMk id="17" creationId="{27A4E5E8-9513-3D60-3E0E-A8D2556462CA}"/>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18" creationId="{7708AE41-6C49-1B8E-07BE-679B8CC75BAD}"/>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20" creationId="{020F3519-CA4A-A72A-6AA0-BDCFB95945F6}"/>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7" creationId="{DD7A7BB9-A6B2-7487-826E-2709AADC7388}"/>
          </ac:graphicFrameMkLst>
        </pc:graphicFrameChg>
        <pc:graphicFrameChg chg="del">
          <ac:chgData name="Nguyen Chi Son" userId="606856d02e9d83ac" providerId="LiveId" clId="{D004948A-28F6-4C2A-98E3-B11E1532C4FA}" dt="2022-05-17T16:10:18.051" v="3153" actId="478"/>
          <ac:graphicFrameMkLst>
            <pc:docMk/>
            <pc:sldMk cId="2522316162" sldId="860"/>
            <ac:graphicFrameMk id="38" creationId="{5FD35F41-C0B7-21FE-8B4D-C407972A1889}"/>
          </ac:graphicFrameMkLst>
        </pc:graphicFrameChg>
        <pc:picChg chg="del">
          <ac:chgData name="Nguyen Chi Son" userId="606856d02e9d83ac" providerId="LiveId" clId="{D004948A-28F6-4C2A-98E3-B11E1532C4FA}" dt="2022-05-17T16:10:15.709" v="3152" actId="478"/>
          <ac:picMkLst>
            <pc:docMk/>
            <pc:sldMk cId="2522316162" sldId="860"/>
            <ac:picMk id="4" creationId="{6DDA9FC3-E92F-C359-300C-AE84CEB26A36}"/>
          </ac:picMkLst>
        </pc:picChg>
        <pc:cxnChg chg="del">
          <ac:chgData name="Nguyen Chi Son" userId="606856d02e9d83ac" providerId="LiveId" clId="{D004948A-28F6-4C2A-98E3-B11E1532C4FA}" dt="2022-05-17T16:10:18.051" v="3153" actId="478"/>
          <ac:cxnSpMkLst>
            <pc:docMk/>
            <pc:sldMk cId="2522316162" sldId="860"/>
            <ac:cxnSpMk id="14" creationId="{769DEBE9-3AFD-9782-1A0E-30A70E2AAF3C}"/>
          </ac:cxnSpMkLst>
        </pc:cxnChg>
        <pc:cxnChg chg="del">
          <ac:chgData name="Nguyen Chi Son" userId="606856d02e9d83ac" providerId="LiveId" clId="{D004948A-28F6-4C2A-98E3-B11E1532C4FA}" dt="2022-05-17T16:10:18.051" v="3153" actId="478"/>
          <ac:cxnSpMkLst>
            <pc:docMk/>
            <pc:sldMk cId="2522316162" sldId="860"/>
            <ac:cxnSpMk id="15" creationId="{51D1A4B3-D87E-8DC5-0246-76D7CE58775C}"/>
          </ac:cxnSpMkLst>
        </pc:cxnChg>
        <pc:cxnChg chg="del">
          <ac:chgData name="Nguyen Chi Son" userId="606856d02e9d83ac" providerId="LiveId" clId="{D004948A-28F6-4C2A-98E3-B11E1532C4FA}" dt="2022-05-17T16:10:18.051" v="3153" actId="478"/>
          <ac:cxnSpMkLst>
            <pc:docMk/>
            <pc:sldMk cId="2522316162" sldId="860"/>
            <ac:cxnSpMk id="16" creationId="{6C685B89-BCE9-23CD-EEAD-EF8B171DEFE4}"/>
          </ac:cxnSpMkLst>
        </pc:cxnChg>
        <pc:cxnChg chg="del">
          <ac:chgData name="Nguyen Chi Son" userId="606856d02e9d83ac" providerId="LiveId" clId="{D004948A-28F6-4C2A-98E3-B11E1532C4FA}" dt="2022-05-17T16:10:18.051" v="3153" actId="478"/>
          <ac:cxnSpMkLst>
            <pc:docMk/>
            <pc:sldMk cId="2522316162" sldId="860"/>
            <ac:cxnSpMk id="21" creationId="{5440C945-DB14-AF17-E3B3-ECF8DDCB5151}"/>
          </ac:cxnSpMkLst>
        </pc:cxnChg>
        <pc:cxnChg chg="del">
          <ac:chgData name="Nguyen Chi Son" userId="606856d02e9d83ac" providerId="LiveId" clId="{D004948A-28F6-4C2A-98E3-B11E1532C4FA}" dt="2022-05-17T16:10:18.051" v="3153" actId="478"/>
          <ac:cxnSpMkLst>
            <pc:docMk/>
            <pc:sldMk cId="2522316162" sldId="860"/>
            <ac:cxnSpMk id="23" creationId="{23DB22D1-F5C5-59CE-2C26-BF3A407A7432}"/>
          </ac:cxnSpMkLst>
        </pc:cxnChg>
        <pc:cxnChg chg="del">
          <ac:chgData name="Nguyen Chi Son" userId="606856d02e9d83ac" providerId="LiveId" clId="{D004948A-28F6-4C2A-98E3-B11E1532C4FA}" dt="2022-05-17T16:10:18.051" v="3153" actId="478"/>
          <ac:cxnSpMkLst>
            <pc:docMk/>
            <pc:sldMk cId="2522316162" sldId="860"/>
            <ac:cxnSpMk id="28" creationId="{FA067217-AF63-4569-B6DA-4D242171F05C}"/>
          </ac:cxnSpMkLst>
        </pc:cxnChg>
        <pc:cxnChg chg="del">
          <ac:chgData name="Nguyen Chi Son" userId="606856d02e9d83ac" providerId="LiveId" clId="{D004948A-28F6-4C2A-98E3-B11E1532C4FA}" dt="2022-05-17T16:10:18.051" v="3153" actId="478"/>
          <ac:cxnSpMkLst>
            <pc:docMk/>
            <pc:sldMk cId="2522316162" sldId="860"/>
            <ac:cxnSpMk id="31" creationId="{EB77BD7E-0405-5BE2-B6F6-668D5A0CBF2E}"/>
          </ac:cxnSpMkLst>
        </pc:cxnChg>
      </pc:sldChg>
      <pc:sldChg chg="modSp add mod modAnim">
        <pc:chgData name="Nguyen Chi Son" userId="606856d02e9d83ac" providerId="LiveId" clId="{D004948A-28F6-4C2A-98E3-B11E1532C4FA}" dt="2022-05-17T16:23:50.708" v="6983"/>
        <pc:sldMkLst>
          <pc:docMk/>
          <pc:sldMk cId="2661812338" sldId="861"/>
        </pc:sldMkLst>
        <pc:spChg chg="mod">
          <ac:chgData name="Nguyen Chi Son" userId="606856d02e9d83ac" providerId="LiveId" clId="{D004948A-28F6-4C2A-98E3-B11E1532C4FA}" dt="2022-05-17T16:14:58.638" v="4688" actId="1036"/>
          <ac:spMkLst>
            <pc:docMk/>
            <pc:sldMk cId="2661812338" sldId="861"/>
            <ac:spMk id="11" creationId="{0E84CBE1-4AB0-CA68-65C2-AC68692AACAA}"/>
          </ac:spMkLst>
        </pc:spChg>
        <pc:spChg chg="mod">
          <ac:chgData name="Nguyen Chi Son" userId="606856d02e9d83ac" providerId="LiveId" clId="{D004948A-28F6-4C2A-98E3-B11E1532C4FA}" dt="2022-05-17T16:16:03.061" v="4999" actId="20577"/>
          <ac:spMkLst>
            <pc:docMk/>
            <pc:sldMk cId="2661812338" sldId="861"/>
            <ac:spMk id="12" creationId="{5B8A6D26-E571-DC15-930E-F272FC43E0DD}"/>
          </ac:spMkLst>
        </pc:spChg>
        <pc:spChg chg="mod">
          <ac:chgData name="Nguyen Chi Son" userId="606856d02e9d83ac" providerId="LiveId" clId="{D004948A-28F6-4C2A-98E3-B11E1532C4FA}" dt="2022-05-17T16:15:07.859" v="4709" actId="20577"/>
          <ac:spMkLst>
            <pc:docMk/>
            <pc:sldMk cId="2661812338" sldId="861"/>
            <ac:spMk id="19" creationId="{9C339D16-68E4-43C4-A62E-D0146138D23B}"/>
          </ac:spMkLst>
        </pc:spChg>
      </pc:sldChg>
      <pc:sldChg chg="addSp modSp add mod modAnim">
        <pc:chgData name="Nguyen Chi Son" userId="606856d02e9d83ac" providerId="LiveId" clId="{D004948A-28F6-4C2A-98E3-B11E1532C4FA}" dt="2022-05-17T16:23:56.770" v="6984"/>
        <pc:sldMkLst>
          <pc:docMk/>
          <pc:sldMk cId="4032949450" sldId="862"/>
        </pc:sldMkLst>
        <pc:spChg chg="mod">
          <ac:chgData name="Nguyen Chi Son" userId="606856d02e9d83ac" providerId="LiveId" clId="{D004948A-28F6-4C2A-98E3-B11E1532C4FA}" dt="2022-05-17T16:17:42.085" v="5649" actId="20577"/>
          <ac:spMkLst>
            <pc:docMk/>
            <pc:sldMk cId="4032949450" sldId="862"/>
            <ac:spMk id="12" creationId="{5B8A6D26-E571-DC15-930E-F272FC43E0DD}"/>
          </ac:spMkLst>
        </pc:spChg>
        <pc:spChg chg="mod">
          <ac:chgData name="Nguyen Chi Son" userId="606856d02e9d83ac" providerId="LiveId" clId="{D004948A-28F6-4C2A-98E3-B11E1532C4FA}" dt="2022-05-17T16:18:17.769" v="5666" actId="20577"/>
          <ac:spMkLst>
            <pc:docMk/>
            <pc:sldMk cId="4032949450" sldId="862"/>
            <ac:spMk id="19" creationId="{9C339D16-68E4-43C4-A62E-D0146138D23B}"/>
          </ac:spMkLst>
        </pc:spChg>
        <pc:picChg chg="add mod">
          <ac:chgData name="Nguyen Chi Son" userId="606856d02e9d83ac" providerId="LiveId" clId="{D004948A-28F6-4C2A-98E3-B11E1532C4FA}" dt="2022-05-17T16:18:07.479" v="5650"/>
          <ac:picMkLst>
            <pc:docMk/>
            <pc:sldMk cId="4032949450" sldId="862"/>
            <ac:picMk id="6" creationId="{EA83912F-6DE4-5C8F-E38A-CC072A42509B}"/>
          </ac:picMkLst>
        </pc:picChg>
      </pc:sldChg>
      <pc:sldChg chg="delSp modSp add mod modAnim">
        <pc:chgData name="Nguyen Chi Son" userId="606856d02e9d83ac" providerId="LiveId" clId="{D004948A-28F6-4C2A-98E3-B11E1532C4FA}" dt="2022-05-17T16:20:35.158" v="6312" actId="1035"/>
        <pc:sldMkLst>
          <pc:docMk/>
          <pc:sldMk cId="822007567" sldId="863"/>
        </pc:sldMkLst>
        <pc:spChg chg="mod">
          <ac:chgData name="Nguyen Chi Son" userId="606856d02e9d83ac" providerId="LiveId" clId="{D004948A-28F6-4C2A-98E3-B11E1532C4FA}" dt="2022-05-17T16:20:35.158" v="6312" actId="1035"/>
          <ac:spMkLst>
            <pc:docMk/>
            <pc:sldMk cId="822007567" sldId="863"/>
            <ac:spMk id="11" creationId="{0E84CBE1-4AB0-CA68-65C2-AC68692AACAA}"/>
          </ac:spMkLst>
        </pc:spChg>
        <pc:spChg chg="mod">
          <ac:chgData name="Nguyen Chi Son" userId="606856d02e9d83ac" providerId="LiveId" clId="{D004948A-28F6-4C2A-98E3-B11E1532C4FA}" dt="2022-05-17T16:20:35.158" v="6312" actId="1035"/>
          <ac:spMkLst>
            <pc:docMk/>
            <pc:sldMk cId="822007567" sldId="863"/>
            <ac:spMk id="12" creationId="{5B8A6D26-E571-DC15-930E-F272FC43E0DD}"/>
          </ac:spMkLst>
        </pc:spChg>
        <pc:spChg chg="mod">
          <ac:chgData name="Nguyen Chi Son" userId="606856d02e9d83ac" providerId="LiveId" clId="{D004948A-28F6-4C2A-98E3-B11E1532C4FA}" dt="2022-05-17T16:19:04.944" v="5954" actId="20577"/>
          <ac:spMkLst>
            <pc:docMk/>
            <pc:sldMk cId="822007567" sldId="863"/>
            <ac:spMk id="19" creationId="{9C339D16-68E4-43C4-A62E-D0146138D23B}"/>
          </ac:spMkLst>
        </pc:spChg>
        <pc:picChg chg="del">
          <ac:chgData name="Nguyen Chi Son" userId="606856d02e9d83ac" providerId="LiveId" clId="{D004948A-28F6-4C2A-98E3-B11E1532C4FA}" dt="2022-05-17T16:18:29.840" v="5668" actId="478"/>
          <ac:picMkLst>
            <pc:docMk/>
            <pc:sldMk cId="822007567" sldId="863"/>
            <ac:picMk id="6" creationId="{EA83912F-6DE4-5C8F-E38A-CC072A42509B}"/>
          </ac:picMkLst>
        </pc:picChg>
      </pc:sldChg>
      <pc:sldChg chg="addSp modSp add mod modAnim">
        <pc:chgData name="Nguyen Chi Son" userId="606856d02e9d83ac" providerId="LiveId" clId="{D004948A-28F6-4C2A-98E3-B11E1532C4FA}" dt="2022-05-17T16:24:01.970" v="6985"/>
        <pc:sldMkLst>
          <pc:docMk/>
          <pc:sldMk cId="4073695413" sldId="864"/>
        </pc:sldMkLst>
        <pc:spChg chg="mod">
          <ac:chgData name="Nguyen Chi Son" userId="606856d02e9d83ac" providerId="LiveId" clId="{D004948A-28F6-4C2A-98E3-B11E1532C4FA}" dt="2022-05-17T16:23:09.064" v="6978" actId="1035"/>
          <ac:spMkLst>
            <pc:docMk/>
            <pc:sldMk cId="4073695413" sldId="864"/>
            <ac:spMk id="11" creationId="{0E84CBE1-4AB0-CA68-65C2-AC68692AACAA}"/>
          </ac:spMkLst>
        </pc:spChg>
        <pc:spChg chg="mod">
          <ac:chgData name="Nguyen Chi Son" userId="606856d02e9d83ac" providerId="LiveId" clId="{D004948A-28F6-4C2A-98E3-B11E1532C4FA}" dt="2022-05-17T16:23:09.064" v="6978" actId="1035"/>
          <ac:spMkLst>
            <pc:docMk/>
            <pc:sldMk cId="4073695413" sldId="864"/>
            <ac:spMk id="12" creationId="{5B8A6D26-E571-DC15-930E-F272FC43E0DD}"/>
          </ac:spMkLst>
        </pc:spChg>
        <pc:spChg chg="mod">
          <ac:chgData name="Nguyen Chi Son" userId="606856d02e9d83ac" providerId="LiveId" clId="{D004948A-28F6-4C2A-98E3-B11E1532C4FA}" dt="2022-05-17T16:22:18.193" v="6693" actId="20577"/>
          <ac:spMkLst>
            <pc:docMk/>
            <pc:sldMk cId="4073695413" sldId="864"/>
            <ac:spMk id="19" creationId="{9C339D16-68E4-43C4-A62E-D0146138D23B}"/>
          </ac:spMkLst>
        </pc:spChg>
        <pc:picChg chg="add mod">
          <ac:chgData name="Nguyen Chi Son" userId="606856d02e9d83ac" providerId="LiveId" clId="{D004948A-28F6-4C2A-98E3-B11E1532C4FA}" dt="2022-05-17T16:22:13.092" v="6680" actId="1076"/>
          <ac:picMkLst>
            <pc:docMk/>
            <pc:sldMk cId="4073695413" sldId="864"/>
            <ac:picMk id="3" creationId="{85E57C96-571D-2B7A-09AB-1473295D2C47}"/>
          </ac:picMkLst>
        </pc:picChg>
      </pc:sldChg>
    </pc:docChg>
  </pc:docChgLst>
  <pc:docChgLst>
    <pc:chgData name="Nguyen Chi Son" userId="606856d02e9d83ac" providerId="LiveId" clId="{E7EF6AEB-BA8E-4587-9525-13AD8EB08D12}"/>
    <pc:docChg chg="undo custSel addSld delSld modSld">
      <pc:chgData name="Nguyen Chi Son" userId="606856d02e9d83ac" providerId="LiveId" clId="{E7EF6AEB-BA8E-4587-9525-13AD8EB08D12}" dt="2022-01-04T19:24:38.235" v="8339" actId="1076"/>
      <pc:docMkLst>
        <pc:docMk/>
      </pc:docMkLst>
      <pc:sldChg chg="modSp mod">
        <pc:chgData name="Nguyen Chi Son" userId="606856d02e9d83ac" providerId="LiveId" clId="{E7EF6AEB-BA8E-4587-9525-13AD8EB08D12}" dt="2022-01-04T13:36:15.275" v="63" actId="20577"/>
        <pc:sldMkLst>
          <pc:docMk/>
          <pc:sldMk cId="2922349590" sldId="256"/>
        </pc:sldMkLst>
        <pc:spChg chg="mod">
          <ac:chgData name="Nguyen Chi Son" userId="606856d02e9d83ac" providerId="LiveId" clId="{E7EF6AEB-BA8E-4587-9525-13AD8EB08D12}" dt="2022-01-04T13:36:15.275" v="63" actId="20577"/>
          <ac:spMkLst>
            <pc:docMk/>
            <pc:sldMk cId="2922349590" sldId="256"/>
            <ac:spMk id="5" creationId="{3A9CE0EE-E8A7-485D-B7B9-01588BB75C9D}"/>
          </ac:spMkLst>
        </pc:spChg>
        <pc:spChg chg="mod">
          <ac:chgData name="Nguyen Chi Son" userId="606856d02e9d83ac" providerId="LiveId" clId="{E7EF6AEB-BA8E-4587-9525-13AD8EB08D12}" dt="2022-01-04T13:36:06.861" v="46" actId="20577"/>
          <ac:spMkLst>
            <pc:docMk/>
            <pc:sldMk cId="2922349590" sldId="256"/>
            <ac:spMk id="136" creationId="{C574B640-0199-463F-87CA-8E3956B46E10}"/>
          </ac:spMkLst>
        </pc:spChg>
      </pc:sldChg>
      <pc:sldChg chg="modSp mod">
        <pc:chgData name="Nguyen Chi Son" userId="606856d02e9d83ac" providerId="LiveId" clId="{E7EF6AEB-BA8E-4587-9525-13AD8EB08D12}" dt="2022-01-04T14:25:30.551" v="1594" actId="20577"/>
        <pc:sldMkLst>
          <pc:docMk/>
          <pc:sldMk cId="3319126272" sldId="622"/>
        </pc:sldMkLst>
        <pc:spChg chg="mod">
          <ac:chgData name="Nguyen Chi Son" userId="606856d02e9d83ac" providerId="LiveId" clId="{E7EF6AEB-BA8E-4587-9525-13AD8EB08D12}" dt="2022-01-04T14:25:30.551" v="1594" actId="20577"/>
          <ac:spMkLst>
            <pc:docMk/>
            <pc:sldMk cId="3319126272" sldId="622"/>
            <ac:spMk id="2" creationId="{DAF08EC2-5D0D-48D9-855C-A59C0E5ED55B}"/>
          </ac:spMkLst>
        </pc:spChg>
      </pc:sldChg>
      <pc:sldChg chg="modSp mod">
        <pc:chgData name="Nguyen Chi Son" userId="606856d02e9d83ac" providerId="LiveId" clId="{E7EF6AEB-BA8E-4587-9525-13AD8EB08D12}" dt="2022-01-04T13:36:57.305" v="210" actId="1035"/>
        <pc:sldMkLst>
          <pc:docMk/>
          <pc:sldMk cId="1033004166" sldId="675"/>
        </pc:sldMkLst>
        <pc:spChg chg="mod">
          <ac:chgData name="Nguyen Chi Son" userId="606856d02e9d83ac" providerId="LiveId" clId="{E7EF6AEB-BA8E-4587-9525-13AD8EB08D12}" dt="2022-01-04T13:36:52.586" v="188" actId="20577"/>
          <ac:spMkLst>
            <pc:docMk/>
            <pc:sldMk cId="1033004166" sldId="675"/>
            <ac:spMk id="2" creationId="{DAF08EC2-5D0D-48D9-855C-A59C0E5ED55B}"/>
          </ac:spMkLst>
        </pc:spChg>
        <pc:spChg chg="mod">
          <ac:chgData name="Nguyen Chi Son" userId="606856d02e9d83ac" providerId="LiveId" clId="{E7EF6AEB-BA8E-4587-9525-13AD8EB08D12}" dt="2022-01-04T13:36:57.305" v="210" actId="1035"/>
          <ac:spMkLst>
            <pc:docMk/>
            <pc:sldMk cId="1033004166" sldId="675"/>
            <ac:spMk id="3" creationId="{8CD51C9F-FCB0-4185-93E6-835FC05E1B10}"/>
          </ac:spMkLst>
        </pc:spChg>
      </pc:sldChg>
      <pc:sldChg chg="addSp delSp modSp mod">
        <pc:chgData name="Nguyen Chi Son" userId="606856d02e9d83ac" providerId="LiveId" clId="{E7EF6AEB-BA8E-4587-9525-13AD8EB08D12}" dt="2022-01-04T14:20:45.766" v="952" actId="1076"/>
        <pc:sldMkLst>
          <pc:docMk/>
          <pc:sldMk cId="470225863" sldId="691"/>
        </pc:sldMkLst>
        <pc:spChg chg="mod">
          <ac:chgData name="Nguyen Chi Son" userId="606856d02e9d83ac" providerId="LiveId" clId="{E7EF6AEB-BA8E-4587-9525-13AD8EB08D12}" dt="2022-01-04T13:44:53.115" v="735" actId="20577"/>
          <ac:spMkLst>
            <pc:docMk/>
            <pc:sldMk cId="470225863" sldId="691"/>
            <ac:spMk id="2" creationId="{BA8A6260-CA4B-46A9-A06E-C71EE59E6992}"/>
          </ac:spMkLst>
        </pc:spChg>
        <pc:spChg chg="mod">
          <ac:chgData name="Nguyen Chi Son" userId="606856d02e9d83ac" providerId="LiveId" clId="{E7EF6AEB-BA8E-4587-9525-13AD8EB08D12}" dt="2022-01-04T14:20:37.910" v="950" actId="1076"/>
          <ac:spMkLst>
            <pc:docMk/>
            <pc:sldMk cId="470225863" sldId="691"/>
            <ac:spMk id="8" creationId="{3CBECDDA-DD7D-40DE-BAEC-AE6A41C5FC24}"/>
          </ac:spMkLst>
        </pc:spChg>
        <pc:spChg chg="add mod">
          <ac:chgData name="Nguyen Chi Son" userId="606856d02e9d83ac" providerId="LiveId" clId="{E7EF6AEB-BA8E-4587-9525-13AD8EB08D12}" dt="2022-01-04T14:20:40.525" v="951" actId="1076"/>
          <ac:spMkLst>
            <pc:docMk/>
            <pc:sldMk cId="470225863" sldId="691"/>
            <ac:spMk id="9" creationId="{8826F070-D5B0-4ECB-9256-68CEFEA84977}"/>
          </ac:spMkLst>
        </pc:spChg>
        <pc:spChg chg="add mod">
          <ac:chgData name="Nguyen Chi Son" userId="606856d02e9d83ac" providerId="LiveId" clId="{E7EF6AEB-BA8E-4587-9525-13AD8EB08D12}" dt="2022-01-04T14:20:45.766" v="952" actId="1076"/>
          <ac:spMkLst>
            <pc:docMk/>
            <pc:sldMk cId="470225863" sldId="691"/>
            <ac:spMk id="11" creationId="{72086FFA-A4E4-43D5-877C-B63DBE3E10B8}"/>
          </ac:spMkLst>
        </pc:spChg>
        <pc:picChg chg="add mod">
          <ac:chgData name="Nguyen Chi Son" userId="606856d02e9d83ac" providerId="LiveId" clId="{E7EF6AEB-BA8E-4587-9525-13AD8EB08D12}" dt="2022-01-04T14:20:35.422" v="949" actId="408"/>
          <ac:picMkLst>
            <pc:docMk/>
            <pc:sldMk cId="470225863" sldId="691"/>
            <ac:picMk id="4" creationId="{7EB7A1DA-ADC3-4D55-ACE6-EB1AB9694667}"/>
          </ac:picMkLst>
        </pc:picChg>
        <pc:picChg chg="del">
          <ac:chgData name="Nguyen Chi Son" userId="606856d02e9d83ac" providerId="LiveId" clId="{E7EF6AEB-BA8E-4587-9525-13AD8EB08D12}" dt="2022-01-04T13:37:07.976" v="211" actId="478"/>
          <ac:picMkLst>
            <pc:docMk/>
            <pc:sldMk cId="470225863" sldId="691"/>
            <ac:picMk id="6" creationId="{E60DAABF-DA31-4B77-AA30-EA46129E4E17}"/>
          </ac:picMkLst>
        </pc:picChg>
        <pc:picChg chg="add mod">
          <ac:chgData name="Nguyen Chi Son" userId="606856d02e9d83ac" providerId="LiveId" clId="{E7EF6AEB-BA8E-4587-9525-13AD8EB08D12}" dt="2022-01-04T14:20:30.374" v="948" actId="1076"/>
          <ac:picMkLst>
            <pc:docMk/>
            <pc:sldMk cId="470225863" sldId="691"/>
            <ac:picMk id="7" creationId="{B69685B3-442D-4C2C-BC47-BBA225FAF066}"/>
          </ac:picMkLst>
        </pc:picChg>
        <pc:picChg chg="del">
          <ac:chgData name="Nguyen Chi Son" userId="606856d02e9d83ac" providerId="LiveId" clId="{E7EF6AEB-BA8E-4587-9525-13AD8EB08D12}" dt="2022-01-04T13:37:08.538" v="212" actId="478"/>
          <ac:picMkLst>
            <pc:docMk/>
            <pc:sldMk cId="470225863" sldId="691"/>
            <ac:picMk id="10" creationId="{C4EB751C-FC18-4000-837F-174F47DB714B}"/>
          </ac:picMkLst>
        </pc:picChg>
        <pc:picChg chg="add mod modCrop">
          <ac:chgData name="Nguyen Chi Son" userId="606856d02e9d83ac" providerId="LiveId" clId="{E7EF6AEB-BA8E-4587-9525-13AD8EB08D12}" dt="2022-01-04T14:20:23.104" v="946" actId="1076"/>
          <ac:picMkLst>
            <pc:docMk/>
            <pc:sldMk cId="470225863" sldId="691"/>
            <ac:picMk id="13" creationId="{6E7A1011-0E67-4AA3-B8A1-FBA342BAEBED}"/>
          </ac:picMkLst>
        </pc:picChg>
        <pc:picChg chg="add del mod">
          <ac:chgData name="Nguyen Chi Son" userId="606856d02e9d83ac" providerId="LiveId" clId="{E7EF6AEB-BA8E-4587-9525-13AD8EB08D12}" dt="2022-01-04T14:19:58.396" v="934" actId="478"/>
          <ac:picMkLst>
            <pc:docMk/>
            <pc:sldMk cId="470225863" sldId="691"/>
            <ac:picMk id="1026" creationId="{B016C63C-86F8-4DF8-BED7-61274A93088D}"/>
          </ac:picMkLst>
        </pc:picChg>
      </pc:sldChg>
      <pc:sldChg chg="addSp delSp modSp mod modAnim">
        <pc:chgData name="Nguyen Chi Son" userId="606856d02e9d83ac" providerId="LiveId" clId="{E7EF6AEB-BA8E-4587-9525-13AD8EB08D12}" dt="2022-01-04T14:24:36.124" v="1536" actId="20577"/>
        <pc:sldMkLst>
          <pc:docMk/>
          <pc:sldMk cId="3964383563" sldId="722"/>
        </pc:sldMkLst>
        <pc:spChg chg="add mod">
          <ac:chgData name="Nguyen Chi Son" userId="606856d02e9d83ac" providerId="LiveId" clId="{E7EF6AEB-BA8E-4587-9525-13AD8EB08D12}" dt="2022-01-04T14:22:56.077" v="1364" actId="20577"/>
          <ac:spMkLst>
            <pc:docMk/>
            <pc:sldMk cId="3964383563" sldId="722"/>
            <ac:spMk id="8" creationId="{E86F1C73-114E-4535-882A-4E6BDD248A96}"/>
          </ac:spMkLst>
        </pc:spChg>
        <pc:spChg chg="add mod">
          <ac:chgData name="Nguyen Chi Son" userId="606856d02e9d83ac" providerId="LiveId" clId="{E7EF6AEB-BA8E-4587-9525-13AD8EB08D12}" dt="2022-01-04T14:24:36.124" v="1536" actId="20577"/>
          <ac:spMkLst>
            <pc:docMk/>
            <pc:sldMk cId="3964383563" sldId="722"/>
            <ac:spMk id="11" creationId="{2DABA96D-F810-408D-BF47-00AB309AACE6}"/>
          </ac:spMkLst>
        </pc:spChg>
        <pc:spChg chg="add mod">
          <ac:chgData name="Nguyen Chi Son" userId="606856d02e9d83ac" providerId="LiveId" clId="{E7EF6AEB-BA8E-4587-9525-13AD8EB08D12}" dt="2022-01-04T14:22:43.500" v="1275" actId="1076"/>
          <ac:spMkLst>
            <pc:docMk/>
            <pc:sldMk cId="3964383563" sldId="722"/>
            <ac:spMk id="12" creationId="{2B7E9FC3-2682-4544-A879-4409F8B8BA41}"/>
          </ac:spMkLst>
        </pc:spChg>
        <pc:spChg chg="mod">
          <ac:chgData name="Nguyen Chi Son" userId="606856d02e9d83ac" providerId="LiveId" clId="{E7EF6AEB-BA8E-4587-9525-13AD8EB08D12}" dt="2022-01-04T14:22:34.484" v="1273" actId="1035"/>
          <ac:spMkLst>
            <pc:docMk/>
            <pc:sldMk cId="3964383563" sldId="722"/>
            <ac:spMk id="14" creationId="{A530074C-9975-4D4F-AC15-005B11433C74}"/>
          </ac:spMkLst>
        </pc:spChg>
        <pc:spChg chg="mod">
          <ac:chgData name="Nguyen Chi Son" userId="606856d02e9d83ac" providerId="LiveId" clId="{E7EF6AEB-BA8E-4587-9525-13AD8EB08D12}" dt="2022-01-04T14:22:34.484" v="1273" actId="1035"/>
          <ac:spMkLst>
            <pc:docMk/>
            <pc:sldMk cId="3964383563" sldId="722"/>
            <ac:spMk id="15" creationId="{EC5263CE-BE2F-44C4-BD89-2666D2873C33}"/>
          </ac:spMkLst>
        </pc:spChg>
        <pc:spChg chg="mod">
          <ac:chgData name="Nguyen Chi Son" userId="606856d02e9d83ac" providerId="LiveId" clId="{E7EF6AEB-BA8E-4587-9525-13AD8EB08D12}" dt="2022-01-04T14:22:10.098" v="1116" actId="20577"/>
          <ac:spMkLst>
            <pc:docMk/>
            <pc:sldMk cId="3964383563" sldId="722"/>
            <ac:spMk id="19" creationId="{9C339D16-68E4-43C4-A62E-D0146138D23B}"/>
          </ac:spMkLst>
        </pc:spChg>
        <pc:picChg chg="del">
          <ac:chgData name="Nguyen Chi Son" userId="606856d02e9d83ac" providerId="LiveId" clId="{E7EF6AEB-BA8E-4587-9525-13AD8EB08D12}" dt="2022-01-04T14:22:11.713" v="1117" actId="478"/>
          <ac:picMkLst>
            <pc:docMk/>
            <pc:sldMk cId="3964383563" sldId="722"/>
            <ac:picMk id="7" creationId="{527DD534-EEF8-4ED1-A171-951E7AB10652}"/>
          </ac:picMkLst>
        </pc:picChg>
        <pc:picChg chg="add mod">
          <ac:chgData name="Nguyen Chi Son" userId="606856d02e9d83ac" providerId="LiveId" clId="{E7EF6AEB-BA8E-4587-9525-13AD8EB08D12}" dt="2022-01-04T14:22:43.500" v="1275" actId="1076"/>
          <ac:picMkLst>
            <pc:docMk/>
            <pc:sldMk cId="3964383563" sldId="722"/>
            <ac:picMk id="10" creationId="{7667FC2E-E650-4B39-937E-0463DA4243DD}"/>
          </ac:picMkLst>
        </pc:picChg>
      </pc:sldChg>
      <pc:sldChg chg="del">
        <pc:chgData name="Nguyen Chi Son" userId="606856d02e9d83ac" providerId="LiveId" clId="{E7EF6AEB-BA8E-4587-9525-13AD8EB08D12}" dt="2022-01-04T14:33:25.585" v="1695" actId="47"/>
        <pc:sldMkLst>
          <pc:docMk/>
          <pc:sldMk cId="51380808" sldId="746"/>
        </pc:sldMkLst>
      </pc:sldChg>
      <pc:sldChg chg="addSp delSp modSp mod">
        <pc:chgData name="Nguyen Chi Son" userId="606856d02e9d83ac" providerId="LiveId" clId="{E7EF6AEB-BA8E-4587-9525-13AD8EB08D12}" dt="2022-01-04T14:28:13.731" v="1694" actId="1035"/>
        <pc:sldMkLst>
          <pc:docMk/>
          <pc:sldMk cId="3267194069" sldId="747"/>
        </pc:sldMkLst>
        <pc:spChg chg="mod">
          <ac:chgData name="Nguyen Chi Son" userId="606856d02e9d83ac" providerId="LiveId" clId="{E7EF6AEB-BA8E-4587-9525-13AD8EB08D12}" dt="2022-01-04T14:28:08.639" v="1676" actId="20577"/>
          <ac:spMkLst>
            <pc:docMk/>
            <pc:sldMk cId="3267194069" sldId="747"/>
            <ac:spMk id="2" creationId="{BA8A6260-CA4B-46A9-A06E-C71EE59E6992}"/>
          </ac:spMkLst>
        </pc:spChg>
        <pc:spChg chg="del">
          <ac:chgData name="Nguyen Chi Son" userId="606856d02e9d83ac" providerId="LiveId" clId="{E7EF6AEB-BA8E-4587-9525-13AD8EB08D12}" dt="2022-01-04T14:26:14.487" v="1596" actId="478"/>
          <ac:spMkLst>
            <pc:docMk/>
            <pc:sldMk cId="3267194069" sldId="747"/>
            <ac:spMk id="8" creationId="{3CBECDDA-DD7D-40DE-BAEC-AE6A41C5FC24}"/>
          </ac:spMkLst>
        </pc:spChg>
        <pc:picChg chg="add mod">
          <ac:chgData name="Nguyen Chi Son" userId="606856d02e9d83ac" providerId="LiveId" clId="{E7EF6AEB-BA8E-4587-9525-13AD8EB08D12}" dt="2022-01-04T14:28:13.731" v="1694" actId="1035"/>
          <ac:picMkLst>
            <pc:docMk/>
            <pc:sldMk cId="3267194069" sldId="747"/>
            <ac:picMk id="4" creationId="{3CBDA1E3-644F-4AE2-87DE-4AD95E99ADB2}"/>
          </ac:picMkLst>
        </pc:picChg>
        <pc:picChg chg="del">
          <ac:chgData name="Nguyen Chi Son" userId="606856d02e9d83ac" providerId="LiveId" clId="{E7EF6AEB-BA8E-4587-9525-13AD8EB08D12}" dt="2022-01-04T14:25:33.860" v="1595" actId="478"/>
          <ac:picMkLst>
            <pc:docMk/>
            <pc:sldMk cId="3267194069" sldId="747"/>
            <ac:picMk id="9" creationId="{C38C869F-BFDF-46BB-97AF-76F256B3894B}"/>
          </ac:picMkLst>
        </pc:picChg>
      </pc:sldChg>
      <pc:sldChg chg="add del">
        <pc:chgData name="Nguyen Chi Son" userId="606856d02e9d83ac" providerId="LiveId" clId="{E7EF6AEB-BA8E-4587-9525-13AD8EB08D12}" dt="2022-01-04T14:21:46.074" v="971" actId="47"/>
        <pc:sldMkLst>
          <pc:docMk/>
          <pc:sldMk cId="752567401" sldId="748"/>
        </pc:sldMkLst>
      </pc:sldChg>
      <pc:sldChg chg="addSp delSp modSp add mod">
        <pc:chgData name="Nguyen Chi Son" userId="606856d02e9d83ac" providerId="LiveId" clId="{E7EF6AEB-BA8E-4587-9525-13AD8EB08D12}" dt="2022-01-04T14:21:33.604" v="970" actId="408"/>
        <pc:sldMkLst>
          <pc:docMk/>
          <pc:sldMk cId="1335251601" sldId="749"/>
        </pc:sldMkLst>
        <pc:spChg chg="mod">
          <ac:chgData name="Nguyen Chi Son" userId="606856d02e9d83ac" providerId="LiveId" clId="{E7EF6AEB-BA8E-4587-9525-13AD8EB08D12}" dt="2022-01-04T14:21:17.414" v="965" actId="1076"/>
          <ac:spMkLst>
            <pc:docMk/>
            <pc:sldMk cId="1335251601" sldId="749"/>
            <ac:spMk id="8" creationId="{3CBECDDA-DD7D-40DE-BAEC-AE6A41C5FC24}"/>
          </ac:spMkLst>
        </pc:spChg>
        <pc:spChg chg="mod">
          <ac:chgData name="Nguyen Chi Son" userId="606856d02e9d83ac" providerId="LiveId" clId="{E7EF6AEB-BA8E-4587-9525-13AD8EB08D12}" dt="2022-01-04T14:21:19.686" v="966" actId="1076"/>
          <ac:spMkLst>
            <pc:docMk/>
            <pc:sldMk cId="1335251601" sldId="749"/>
            <ac:spMk id="9" creationId="{8826F070-D5B0-4ECB-9256-68CEFEA84977}"/>
          </ac:spMkLst>
        </pc:spChg>
        <pc:spChg chg="mod">
          <ac:chgData name="Nguyen Chi Son" userId="606856d02e9d83ac" providerId="LiveId" clId="{E7EF6AEB-BA8E-4587-9525-13AD8EB08D12}" dt="2022-01-04T14:21:22.780" v="967" actId="1076"/>
          <ac:spMkLst>
            <pc:docMk/>
            <pc:sldMk cId="1335251601" sldId="749"/>
            <ac:spMk id="11" creationId="{72086FFA-A4E4-43D5-877C-B63DBE3E10B8}"/>
          </ac:spMkLst>
        </pc:spChg>
        <pc:picChg chg="del">
          <ac:chgData name="Nguyen Chi Son" userId="606856d02e9d83ac" providerId="LiveId" clId="{E7EF6AEB-BA8E-4587-9525-13AD8EB08D12}" dt="2022-01-04T13:53:46.419" v="835" actId="478"/>
          <ac:picMkLst>
            <pc:docMk/>
            <pc:sldMk cId="1335251601" sldId="749"/>
            <ac:picMk id="4" creationId="{7EB7A1DA-ADC3-4D55-ACE6-EB1AB9694667}"/>
          </ac:picMkLst>
        </pc:picChg>
        <pc:picChg chg="add mod modCrop">
          <ac:chgData name="Nguyen Chi Son" userId="606856d02e9d83ac" providerId="LiveId" clId="{E7EF6AEB-BA8E-4587-9525-13AD8EB08D12}" dt="2022-01-04T14:21:12.684" v="963" actId="554"/>
          <ac:picMkLst>
            <pc:docMk/>
            <pc:sldMk cId="1335251601" sldId="749"/>
            <ac:picMk id="5" creationId="{B4B0EC0B-7920-42B1-BB7C-402848169C9B}"/>
          </ac:picMkLst>
        </pc:picChg>
        <pc:picChg chg="del">
          <ac:chgData name="Nguyen Chi Son" userId="606856d02e9d83ac" providerId="LiveId" clId="{E7EF6AEB-BA8E-4587-9525-13AD8EB08D12}" dt="2022-01-04T13:53:47.044" v="836" actId="478"/>
          <ac:picMkLst>
            <pc:docMk/>
            <pc:sldMk cId="1335251601" sldId="749"/>
            <ac:picMk id="7" creationId="{B69685B3-442D-4C2C-BC47-BBA225FAF066}"/>
          </ac:picMkLst>
        </pc:picChg>
        <pc:picChg chg="add mod">
          <ac:chgData name="Nguyen Chi Son" userId="606856d02e9d83ac" providerId="LiveId" clId="{E7EF6AEB-BA8E-4587-9525-13AD8EB08D12}" dt="2022-01-04T14:21:33.604" v="970" actId="408"/>
          <ac:picMkLst>
            <pc:docMk/>
            <pc:sldMk cId="1335251601" sldId="749"/>
            <ac:picMk id="10" creationId="{415FB898-43A7-4E93-9651-A46D26E65843}"/>
          </ac:picMkLst>
        </pc:picChg>
        <pc:picChg chg="add mod">
          <ac:chgData name="Nguyen Chi Son" userId="606856d02e9d83ac" providerId="LiveId" clId="{E7EF6AEB-BA8E-4587-9525-13AD8EB08D12}" dt="2022-01-04T14:21:29.565" v="969" actId="1076"/>
          <ac:picMkLst>
            <pc:docMk/>
            <pc:sldMk cId="1335251601" sldId="749"/>
            <ac:picMk id="13" creationId="{62A8A23A-A2C0-4F04-98EB-050A856BBEBA}"/>
          </ac:picMkLst>
        </pc:picChg>
        <pc:picChg chg="del">
          <ac:chgData name="Nguyen Chi Son" userId="606856d02e9d83ac" providerId="LiveId" clId="{E7EF6AEB-BA8E-4587-9525-13AD8EB08D12}" dt="2022-01-04T13:53:45.997" v="834" actId="478"/>
          <ac:picMkLst>
            <pc:docMk/>
            <pc:sldMk cId="1335251601" sldId="749"/>
            <ac:picMk id="1026" creationId="{B016C63C-86F8-4DF8-BED7-61274A93088D}"/>
          </ac:picMkLst>
        </pc:picChg>
        <pc:picChg chg="add del">
          <ac:chgData name="Nguyen Chi Son" userId="606856d02e9d83ac" providerId="LiveId" clId="{E7EF6AEB-BA8E-4587-9525-13AD8EB08D12}" dt="2022-01-04T13:55:10.688" v="920"/>
          <ac:picMkLst>
            <pc:docMk/>
            <pc:sldMk cId="1335251601" sldId="749"/>
            <ac:picMk id="2050" creationId="{BF764BD0-1A52-49D4-8169-E41D977F112F}"/>
          </ac:picMkLst>
        </pc:picChg>
      </pc:sldChg>
      <pc:sldChg chg="modSp add mod">
        <pc:chgData name="Nguyen Chi Son" userId="606856d02e9d83ac" providerId="LiveId" clId="{E7EF6AEB-BA8E-4587-9525-13AD8EB08D12}" dt="2022-01-04T14:33:50.735" v="1823" actId="1035"/>
        <pc:sldMkLst>
          <pc:docMk/>
          <pc:sldMk cId="3650864165" sldId="750"/>
        </pc:sldMkLst>
        <pc:spChg chg="mod">
          <ac:chgData name="Nguyen Chi Son" userId="606856d02e9d83ac" providerId="LiveId" clId="{E7EF6AEB-BA8E-4587-9525-13AD8EB08D12}" dt="2022-01-04T14:33:44.918" v="1801" actId="20577"/>
          <ac:spMkLst>
            <pc:docMk/>
            <pc:sldMk cId="3650864165" sldId="750"/>
            <ac:spMk id="2" creationId="{DAF08EC2-5D0D-48D9-855C-A59C0E5ED55B}"/>
          </ac:spMkLst>
        </pc:spChg>
        <pc:spChg chg="mod">
          <ac:chgData name="Nguyen Chi Son" userId="606856d02e9d83ac" providerId="LiveId" clId="{E7EF6AEB-BA8E-4587-9525-13AD8EB08D12}" dt="2022-01-04T14:33:50.735" v="1823" actId="1035"/>
          <ac:spMkLst>
            <pc:docMk/>
            <pc:sldMk cId="3650864165" sldId="750"/>
            <ac:spMk id="3" creationId="{8CD51C9F-FCB0-4185-93E6-835FC05E1B10}"/>
          </ac:spMkLst>
        </pc:spChg>
      </pc:sldChg>
      <pc:sldChg chg="addSp delSp modSp add mod">
        <pc:chgData name="Nguyen Chi Son" userId="606856d02e9d83ac" providerId="LiveId" clId="{E7EF6AEB-BA8E-4587-9525-13AD8EB08D12}" dt="2022-01-04T15:08:38.720" v="4807" actId="1076"/>
        <pc:sldMkLst>
          <pc:docMk/>
          <pc:sldMk cId="3436966872" sldId="751"/>
        </pc:sldMkLst>
        <pc:spChg chg="mod">
          <ac:chgData name="Nguyen Chi Son" userId="606856d02e9d83ac" providerId="LiveId" clId="{E7EF6AEB-BA8E-4587-9525-13AD8EB08D12}" dt="2022-01-04T14:41:16.928" v="2360" actId="20577"/>
          <ac:spMkLst>
            <pc:docMk/>
            <pc:sldMk cId="3436966872" sldId="751"/>
            <ac:spMk id="2" creationId="{BA8A6260-CA4B-46A9-A06E-C71EE59E6992}"/>
          </ac:spMkLst>
        </pc:spChg>
        <pc:spChg chg="add mod">
          <ac:chgData name="Nguyen Chi Son" userId="606856d02e9d83ac" providerId="LiveId" clId="{E7EF6AEB-BA8E-4587-9525-13AD8EB08D12}" dt="2022-01-04T14:37:55.315" v="2328" actId="1036"/>
          <ac:spMkLst>
            <pc:docMk/>
            <pc:sldMk cId="3436966872" sldId="751"/>
            <ac:spMk id="5" creationId="{5FCB6675-D220-43C6-AA0B-F5516442E11D}"/>
          </ac:spMkLst>
        </pc:spChg>
        <pc:spChg chg="add del mod">
          <ac:chgData name="Nguyen Chi Son" userId="606856d02e9d83ac" providerId="LiveId" clId="{E7EF6AEB-BA8E-4587-9525-13AD8EB08D12}" dt="2022-01-04T14:39:14.302" v="2348" actId="478"/>
          <ac:spMkLst>
            <pc:docMk/>
            <pc:sldMk cId="3436966872" sldId="751"/>
            <ac:spMk id="7" creationId="{01D0E921-EBC6-4F7A-83A8-7008DB49EBC4}"/>
          </ac:spMkLst>
        </pc:spChg>
        <pc:picChg chg="del">
          <ac:chgData name="Nguyen Chi Son" userId="606856d02e9d83ac" providerId="LiveId" clId="{E7EF6AEB-BA8E-4587-9525-13AD8EB08D12}" dt="2022-01-04T14:33:55.714" v="1825" actId="478"/>
          <ac:picMkLst>
            <pc:docMk/>
            <pc:sldMk cId="3436966872" sldId="751"/>
            <ac:picMk id="4" creationId="{3CBDA1E3-644F-4AE2-87DE-4AD95E99ADB2}"/>
          </ac:picMkLst>
        </pc:picChg>
        <pc:picChg chg="add mod">
          <ac:chgData name="Nguyen Chi Son" userId="606856d02e9d83ac" providerId="LiveId" clId="{E7EF6AEB-BA8E-4587-9525-13AD8EB08D12}" dt="2022-01-04T15:08:38.720" v="4807" actId="1076"/>
          <ac:picMkLst>
            <pc:docMk/>
            <pc:sldMk cId="3436966872" sldId="751"/>
            <ac:picMk id="6" creationId="{D0BDBCB4-707C-43CE-931D-64180D957F7B}"/>
          </ac:picMkLst>
        </pc:picChg>
        <pc:picChg chg="add mod">
          <ac:chgData name="Nguyen Chi Son" userId="606856d02e9d83ac" providerId="LiveId" clId="{E7EF6AEB-BA8E-4587-9525-13AD8EB08D12}" dt="2022-01-04T14:40:25.465" v="2354" actId="1076"/>
          <ac:picMkLst>
            <pc:docMk/>
            <pc:sldMk cId="3436966872" sldId="751"/>
            <ac:picMk id="3074" creationId="{A1C279AF-79C4-4051-B123-E9D2732A0C21}"/>
          </ac:picMkLst>
        </pc:picChg>
      </pc:sldChg>
      <pc:sldChg chg="addSp delSp modSp add mod">
        <pc:chgData name="Nguyen Chi Son" userId="606856d02e9d83ac" providerId="LiveId" clId="{E7EF6AEB-BA8E-4587-9525-13AD8EB08D12}" dt="2022-01-04T15:01:39.772" v="4787" actId="1076"/>
        <pc:sldMkLst>
          <pc:docMk/>
          <pc:sldMk cId="2207813376" sldId="752"/>
        </pc:sldMkLst>
        <pc:spChg chg="mod">
          <ac:chgData name="Nguyen Chi Son" userId="606856d02e9d83ac" providerId="LiveId" clId="{E7EF6AEB-BA8E-4587-9525-13AD8EB08D12}" dt="2022-01-04T14:44:27.918" v="3514" actId="20577"/>
          <ac:spMkLst>
            <pc:docMk/>
            <pc:sldMk cId="2207813376" sldId="752"/>
            <ac:spMk id="2" creationId="{BA8A6260-CA4B-46A9-A06E-C71EE59E6992}"/>
          </ac:spMkLst>
        </pc:spChg>
        <pc:spChg chg="mod">
          <ac:chgData name="Nguyen Chi Son" userId="606856d02e9d83ac" providerId="LiveId" clId="{E7EF6AEB-BA8E-4587-9525-13AD8EB08D12}" dt="2022-01-04T15:01:21.637" v="4781" actId="1076"/>
          <ac:spMkLst>
            <pc:docMk/>
            <pc:sldMk cId="2207813376" sldId="752"/>
            <ac:spMk id="5" creationId="{5FCB6675-D220-43C6-AA0B-F5516442E11D}"/>
          </ac:spMkLst>
        </pc:spChg>
        <pc:spChg chg="add mod">
          <ac:chgData name="Nguyen Chi Son" userId="606856d02e9d83ac" providerId="LiveId" clId="{E7EF6AEB-BA8E-4587-9525-13AD8EB08D12}" dt="2022-01-04T15:01:39.772" v="4787" actId="1076"/>
          <ac:spMkLst>
            <pc:docMk/>
            <pc:sldMk cId="2207813376" sldId="752"/>
            <ac:spMk id="7" creationId="{29173375-2B80-44C2-B311-A0CEA888BCFE}"/>
          </ac:spMkLst>
        </pc:spChg>
        <pc:picChg chg="del">
          <ac:chgData name="Nguyen Chi Son" userId="606856d02e9d83ac" providerId="LiveId" clId="{E7EF6AEB-BA8E-4587-9525-13AD8EB08D12}" dt="2022-01-04T14:40:37.834" v="2356" actId="478"/>
          <ac:picMkLst>
            <pc:docMk/>
            <pc:sldMk cId="2207813376" sldId="752"/>
            <ac:picMk id="6" creationId="{D0BDBCB4-707C-43CE-931D-64180D957F7B}"/>
          </ac:picMkLst>
        </pc:picChg>
        <pc:picChg chg="del">
          <ac:chgData name="Nguyen Chi Son" userId="606856d02e9d83ac" providerId="LiveId" clId="{E7EF6AEB-BA8E-4587-9525-13AD8EB08D12}" dt="2022-01-04T14:40:38.297" v="2357" actId="478"/>
          <ac:picMkLst>
            <pc:docMk/>
            <pc:sldMk cId="2207813376" sldId="752"/>
            <ac:picMk id="3074" creationId="{A1C279AF-79C4-4051-B123-E9D2732A0C21}"/>
          </ac:picMkLst>
        </pc:picChg>
        <pc:picChg chg="add mod">
          <ac:chgData name="Nguyen Chi Son" userId="606856d02e9d83ac" providerId="LiveId" clId="{E7EF6AEB-BA8E-4587-9525-13AD8EB08D12}" dt="2022-01-04T15:01:02.701" v="4776" actId="1076"/>
          <ac:picMkLst>
            <pc:docMk/>
            <pc:sldMk cId="2207813376" sldId="752"/>
            <ac:picMk id="4098" creationId="{D38CE19D-4AA2-4C4E-83CD-3CBF6D1D7523}"/>
          </ac:picMkLst>
        </pc:picChg>
        <pc:picChg chg="add mod">
          <ac:chgData name="Nguyen Chi Son" userId="606856d02e9d83ac" providerId="LiveId" clId="{E7EF6AEB-BA8E-4587-9525-13AD8EB08D12}" dt="2022-01-04T15:01:34.453" v="4785" actId="1076"/>
          <ac:picMkLst>
            <pc:docMk/>
            <pc:sldMk cId="2207813376" sldId="752"/>
            <ac:picMk id="4100" creationId="{52861F21-E9C5-4CDF-AA81-4D13515989BA}"/>
          </ac:picMkLst>
        </pc:picChg>
      </pc:sldChg>
      <pc:sldChg chg="addSp modSp add modAnim">
        <pc:chgData name="Nguyen Chi Son" userId="606856d02e9d83ac" providerId="LiveId" clId="{E7EF6AEB-BA8E-4587-9525-13AD8EB08D12}" dt="2022-01-04T14:43:23.103" v="3174" actId="20577"/>
        <pc:sldMkLst>
          <pc:docMk/>
          <pc:sldMk cId="1058621928" sldId="753"/>
        </pc:sldMkLst>
        <pc:spChg chg="mod">
          <ac:chgData name="Nguyen Chi Son" userId="606856d02e9d83ac" providerId="LiveId" clId="{E7EF6AEB-BA8E-4587-9525-13AD8EB08D12}" dt="2022-01-04T14:42:46.415" v="2884" actId="20577"/>
          <ac:spMkLst>
            <pc:docMk/>
            <pc:sldMk cId="1058621928" sldId="753"/>
            <ac:spMk id="8" creationId="{E86F1C73-114E-4535-882A-4E6BDD248A96}"/>
          </ac:spMkLst>
        </pc:spChg>
        <pc:spChg chg="add mod">
          <ac:chgData name="Nguyen Chi Son" userId="606856d02e9d83ac" providerId="LiveId" clId="{E7EF6AEB-BA8E-4587-9525-13AD8EB08D12}" dt="2022-01-04T14:43:11.071" v="3064" actId="20577"/>
          <ac:spMkLst>
            <pc:docMk/>
            <pc:sldMk cId="1058621928" sldId="753"/>
            <ac:spMk id="13" creationId="{C9A206A8-2B66-4548-9099-3F2498D51108}"/>
          </ac:spMkLst>
        </pc:spChg>
        <pc:spChg chg="mod">
          <ac:chgData name="Nguyen Chi Son" userId="606856d02e9d83ac" providerId="LiveId" clId="{E7EF6AEB-BA8E-4587-9525-13AD8EB08D12}" dt="2022-01-04T14:42:03.637" v="2680" actId="20577"/>
          <ac:spMkLst>
            <pc:docMk/>
            <pc:sldMk cId="1058621928" sldId="753"/>
            <ac:spMk id="14" creationId="{A530074C-9975-4D4F-AC15-005B11433C74}"/>
          </ac:spMkLst>
        </pc:spChg>
        <pc:spChg chg="add mod">
          <ac:chgData name="Nguyen Chi Son" userId="606856d02e9d83ac" providerId="LiveId" clId="{E7EF6AEB-BA8E-4587-9525-13AD8EB08D12}" dt="2022-01-04T14:43:23.103" v="3174" actId="20577"/>
          <ac:spMkLst>
            <pc:docMk/>
            <pc:sldMk cId="1058621928" sldId="753"/>
            <ac:spMk id="17" creationId="{618BD33E-6EAC-475E-A201-1F19B442E18E}"/>
          </ac:spMkLst>
        </pc:spChg>
        <pc:spChg chg="add mod">
          <ac:chgData name="Nguyen Chi Son" userId="606856d02e9d83ac" providerId="LiveId" clId="{E7EF6AEB-BA8E-4587-9525-13AD8EB08D12}" dt="2022-01-04T14:42:52.992" v="2886" actId="1076"/>
          <ac:spMkLst>
            <pc:docMk/>
            <pc:sldMk cId="1058621928" sldId="753"/>
            <ac:spMk id="18" creationId="{FD9A0B06-7583-4A0C-AAFD-6B18194B0B3F}"/>
          </ac:spMkLst>
        </pc:spChg>
        <pc:spChg chg="mod">
          <ac:chgData name="Nguyen Chi Son" userId="606856d02e9d83ac" providerId="LiveId" clId="{E7EF6AEB-BA8E-4587-9525-13AD8EB08D12}" dt="2022-01-04T14:42:17.607" v="2756" actId="20577"/>
          <ac:spMkLst>
            <pc:docMk/>
            <pc:sldMk cId="1058621928" sldId="753"/>
            <ac:spMk id="19" creationId="{9C339D16-68E4-43C4-A62E-D0146138D23B}"/>
          </ac:spMkLst>
        </pc:spChg>
        <pc:picChg chg="add mod">
          <ac:chgData name="Nguyen Chi Son" userId="606856d02e9d83ac" providerId="LiveId" clId="{E7EF6AEB-BA8E-4587-9525-13AD8EB08D12}" dt="2022-01-04T14:42:52.992" v="2886" actId="1076"/>
          <ac:picMkLst>
            <pc:docMk/>
            <pc:sldMk cId="1058621928" sldId="753"/>
            <ac:picMk id="16" creationId="{0EE283B1-C85A-4092-AAB8-8195305196F9}"/>
          </ac:picMkLst>
        </pc:picChg>
      </pc:sldChg>
      <pc:sldChg chg="delSp modSp add modAnim">
        <pc:chgData name="Nguyen Chi Son" userId="606856d02e9d83ac" providerId="LiveId" clId="{E7EF6AEB-BA8E-4587-9525-13AD8EB08D12}" dt="2022-01-04T14:43:53.404" v="3382" actId="20577"/>
        <pc:sldMkLst>
          <pc:docMk/>
          <pc:sldMk cId="709018180" sldId="754"/>
        </pc:sldMkLst>
        <pc:spChg chg="del">
          <ac:chgData name="Nguyen Chi Son" userId="606856d02e9d83ac" providerId="LiveId" clId="{E7EF6AEB-BA8E-4587-9525-13AD8EB08D12}" dt="2022-01-04T14:43:28.478" v="3176" actId="478"/>
          <ac:spMkLst>
            <pc:docMk/>
            <pc:sldMk cId="709018180" sldId="754"/>
            <ac:spMk id="8" creationId="{E86F1C73-114E-4535-882A-4E6BDD248A96}"/>
          </ac:spMkLst>
        </pc:spChg>
        <pc:spChg chg="del">
          <ac:chgData name="Nguyen Chi Son" userId="606856d02e9d83ac" providerId="LiveId" clId="{E7EF6AEB-BA8E-4587-9525-13AD8EB08D12}" dt="2022-01-04T14:43:28.478" v="3176" actId="478"/>
          <ac:spMkLst>
            <pc:docMk/>
            <pc:sldMk cId="709018180" sldId="754"/>
            <ac:spMk id="11" creationId="{2DABA96D-F810-408D-BF47-00AB309AACE6}"/>
          </ac:spMkLst>
        </pc:spChg>
        <pc:spChg chg="del">
          <ac:chgData name="Nguyen Chi Son" userId="606856d02e9d83ac" providerId="LiveId" clId="{E7EF6AEB-BA8E-4587-9525-13AD8EB08D12}" dt="2022-01-04T14:43:28.478" v="3176" actId="478"/>
          <ac:spMkLst>
            <pc:docMk/>
            <pc:sldMk cId="709018180" sldId="754"/>
            <ac:spMk id="12" creationId="{2B7E9FC3-2682-4544-A879-4409F8B8BA41}"/>
          </ac:spMkLst>
        </pc:spChg>
        <pc:spChg chg="del">
          <ac:chgData name="Nguyen Chi Son" userId="606856d02e9d83ac" providerId="LiveId" clId="{E7EF6AEB-BA8E-4587-9525-13AD8EB08D12}" dt="2022-01-04T14:43:28.478" v="3176" actId="478"/>
          <ac:spMkLst>
            <pc:docMk/>
            <pc:sldMk cId="709018180" sldId="754"/>
            <ac:spMk id="13" creationId="{C9A206A8-2B66-4548-9099-3F2498D51108}"/>
          </ac:spMkLst>
        </pc:spChg>
        <pc:spChg chg="del">
          <ac:chgData name="Nguyen Chi Son" userId="606856d02e9d83ac" providerId="LiveId" clId="{E7EF6AEB-BA8E-4587-9525-13AD8EB08D12}" dt="2022-01-04T14:43:28.478" v="3176" actId="478"/>
          <ac:spMkLst>
            <pc:docMk/>
            <pc:sldMk cId="709018180" sldId="754"/>
            <ac:spMk id="17" creationId="{618BD33E-6EAC-475E-A201-1F19B442E18E}"/>
          </ac:spMkLst>
        </pc:spChg>
        <pc:spChg chg="del">
          <ac:chgData name="Nguyen Chi Son" userId="606856d02e9d83ac" providerId="LiveId" clId="{E7EF6AEB-BA8E-4587-9525-13AD8EB08D12}" dt="2022-01-04T14:43:28.478" v="3176" actId="478"/>
          <ac:spMkLst>
            <pc:docMk/>
            <pc:sldMk cId="709018180" sldId="754"/>
            <ac:spMk id="18" creationId="{FD9A0B06-7583-4A0C-AAFD-6B18194B0B3F}"/>
          </ac:spMkLst>
        </pc:spChg>
        <pc:spChg chg="mod">
          <ac:chgData name="Nguyen Chi Son" userId="606856d02e9d83ac" providerId="LiveId" clId="{E7EF6AEB-BA8E-4587-9525-13AD8EB08D12}" dt="2022-01-04T14:43:53.404" v="3382" actId="20577"/>
          <ac:spMkLst>
            <pc:docMk/>
            <pc:sldMk cId="709018180" sldId="754"/>
            <ac:spMk id="19" creationId="{9C339D16-68E4-43C4-A62E-D0146138D23B}"/>
          </ac:spMkLst>
        </pc:spChg>
        <pc:picChg chg="del">
          <ac:chgData name="Nguyen Chi Son" userId="606856d02e9d83ac" providerId="LiveId" clId="{E7EF6AEB-BA8E-4587-9525-13AD8EB08D12}" dt="2022-01-04T14:43:28.478" v="3176" actId="478"/>
          <ac:picMkLst>
            <pc:docMk/>
            <pc:sldMk cId="709018180" sldId="754"/>
            <ac:picMk id="10" creationId="{7667FC2E-E650-4B39-937E-0463DA4243DD}"/>
          </ac:picMkLst>
        </pc:picChg>
        <pc:picChg chg="del">
          <ac:chgData name="Nguyen Chi Son" userId="606856d02e9d83ac" providerId="LiveId" clId="{E7EF6AEB-BA8E-4587-9525-13AD8EB08D12}" dt="2022-01-04T14:43:28.478" v="3176" actId="478"/>
          <ac:picMkLst>
            <pc:docMk/>
            <pc:sldMk cId="709018180" sldId="754"/>
            <ac:picMk id="16" creationId="{0EE283B1-C85A-4092-AAB8-8195305196F9}"/>
          </ac:picMkLst>
        </pc:picChg>
      </pc:sldChg>
      <pc:sldChg chg="addSp delSp modSp add mod">
        <pc:chgData name="Nguyen Chi Son" userId="606856d02e9d83ac" providerId="LiveId" clId="{E7EF6AEB-BA8E-4587-9525-13AD8EB08D12}" dt="2022-01-04T15:02:22.822" v="4805" actId="1035"/>
        <pc:sldMkLst>
          <pc:docMk/>
          <pc:sldMk cId="2854865858" sldId="755"/>
        </pc:sldMkLst>
        <pc:spChg chg="mod">
          <ac:chgData name="Nguyen Chi Son" userId="606856d02e9d83ac" providerId="LiveId" clId="{E7EF6AEB-BA8E-4587-9525-13AD8EB08D12}" dt="2022-01-04T15:02:22.822" v="4805" actId="1035"/>
          <ac:spMkLst>
            <pc:docMk/>
            <pc:sldMk cId="2854865858" sldId="755"/>
            <ac:spMk id="5" creationId="{5FCB6675-D220-43C6-AA0B-F5516442E11D}"/>
          </ac:spMkLst>
        </pc:spChg>
        <pc:spChg chg="mod">
          <ac:chgData name="Nguyen Chi Son" userId="606856d02e9d83ac" providerId="LiveId" clId="{E7EF6AEB-BA8E-4587-9525-13AD8EB08D12}" dt="2022-01-04T15:02:22.822" v="4805" actId="1035"/>
          <ac:spMkLst>
            <pc:docMk/>
            <pc:sldMk cId="2854865858" sldId="755"/>
            <ac:spMk id="7" creationId="{29173375-2B80-44C2-B311-A0CEA888BCFE}"/>
          </ac:spMkLst>
        </pc:spChg>
        <pc:picChg chg="del">
          <ac:chgData name="Nguyen Chi Son" userId="606856d02e9d83ac" providerId="LiveId" clId="{E7EF6AEB-BA8E-4587-9525-13AD8EB08D12}" dt="2022-01-04T14:53:52.067" v="4076" actId="478"/>
          <ac:picMkLst>
            <pc:docMk/>
            <pc:sldMk cId="2854865858" sldId="755"/>
            <ac:picMk id="4098" creationId="{D38CE19D-4AA2-4C4E-83CD-3CBF6D1D7523}"/>
          </ac:picMkLst>
        </pc:picChg>
        <pc:picChg chg="del">
          <ac:chgData name="Nguyen Chi Son" userId="606856d02e9d83ac" providerId="LiveId" clId="{E7EF6AEB-BA8E-4587-9525-13AD8EB08D12}" dt="2022-01-04T14:53:54.164" v="4077" actId="478"/>
          <ac:picMkLst>
            <pc:docMk/>
            <pc:sldMk cId="2854865858" sldId="755"/>
            <ac:picMk id="4100" creationId="{52861F21-E9C5-4CDF-AA81-4D13515989BA}"/>
          </ac:picMkLst>
        </pc:picChg>
        <pc:picChg chg="add mod">
          <ac:chgData name="Nguyen Chi Son" userId="606856d02e9d83ac" providerId="LiveId" clId="{E7EF6AEB-BA8E-4587-9525-13AD8EB08D12}" dt="2022-01-04T15:01:50.284" v="4790" actId="1076"/>
          <ac:picMkLst>
            <pc:docMk/>
            <pc:sldMk cId="2854865858" sldId="755"/>
            <ac:picMk id="5122" creationId="{CF762C25-6925-4BEB-9481-486CEFA0A7C1}"/>
          </ac:picMkLst>
        </pc:picChg>
        <pc:picChg chg="add mod">
          <ac:chgData name="Nguyen Chi Son" userId="606856d02e9d83ac" providerId="LiveId" clId="{E7EF6AEB-BA8E-4587-9525-13AD8EB08D12}" dt="2022-01-04T15:02:02.740" v="4794" actId="1076"/>
          <ac:picMkLst>
            <pc:docMk/>
            <pc:sldMk cId="2854865858" sldId="755"/>
            <ac:picMk id="5124" creationId="{558BC4D8-AE6D-4B3B-9CDC-979D9E9584DD}"/>
          </ac:picMkLst>
        </pc:picChg>
      </pc:sldChg>
      <pc:sldChg chg="modSp add">
        <pc:chgData name="Nguyen Chi Son" userId="606856d02e9d83ac" providerId="LiveId" clId="{E7EF6AEB-BA8E-4587-9525-13AD8EB08D12}" dt="2022-01-04T15:10:31.817" v="5325" actId="20577"/>
        <pc:sldMkLst>
          <pc:docMk/>
          <pc:sldMk cId="3015010201" sldId="756"/>
        </pc:sldMkLst>
        <pc:spChg chg="mod">
          <ac:chgData name="Nguyen Chi Son" userId="606856d02e9d83ac" providerId="LiveId" clId="{E7EF6AEB-BA8E-4587-9525-13AD8EB08D12}" dt="2022-01-04T15:10:10.715" v="5122" actId="20577"/>
          <ac:spMkLst>
            <pc:docMk/>
            <pc:sldMk cId="3015010201" sldId="756"/>
            <ac:spMk id="8" creationId="{E86F1C73-114E-4535-882A-4E6BDD248A96}"/>
          </ac:spMkLst>
        </pc:spChg>
        <pc:spChg chg="mod">
          <ac:chgData name="Nguyen Chi Son" userId="606856d02e9d83ac" providerId="LiveId" clId="{E7EF6AEB-BA8E-4587-9525-13AD8EB08D12}" dt="2022-01-04T15:10:31.817" v="5325" actId="20577"/>
          <ac:spMkLst>
            <pc:docMk/>
            <pc:sldMk cId="3015010201" sldId="756"/>
            <ac:spMk id="13" creationId="{C9A206A8-2B66-4548-9099-3F2498D51108}"/>
          </ac:spMkLst>
        </pc:spChg>
        <pc:spChg chg="mod">
          <ac:chgData name="Nguyen Chi Son" userId="606856d02e9d83ac" providerId="LiveId" clId="{E7EF6AEB-BA8E-4587-9525-13AD8EB08D12}" dt="2022-01-04T15:09:49.844" v="4937" actId="20577"/>
          <ac:spMkLst>
            <pc:docMk/>
            <pc:sldMk cId="3015010201" sldId="756"/>
            <ac:spMk id="19" creationId="{9C339D16-68E4-43C4-A62E-D0146138D23B}"/>
          </ac:spMkLst>
        </pc:spChg>
      </pc:sldChg>
      <pc:sldChg chg="delSp modSp add modAnim">
        <pc:chgData name="Nguyen Chi Son" userId="606856d02e9d83ac" providerId="LiveId" clId="{E7EF6AEB-BA8E-4587-9525-13AD8EB08D12}" dt="2022-01-04T15:10:54.417" v="5469" actId="478"/>
        <pc:sldMkLst>
          <pc:docMk/>
          <pc:sldMk cId="4140275113" sldId="757"/>
        </pc:sldMkLst>
        <pc:spChg chg="del">
          <ac:chgData name="Nguyen Chi Son" userId="606856d02e9d83ac" providerId="LiveId" clId="{E7EF6AEB-BA8E-4587-9525-13AD8EB08D12}" dt="2022-01-04T15:10:54.417" v="5469" actId="478"/>
          <ac:spMkLst>
            <pc:docMk/>
            <pc:sldMk cId="4140275113" sldId="757"/>
            <ac:spMk id="8" creationId="{E86F1C73-114E-4535-882A-4E6BDD248A96}"/>
          </ac:spMkLst>
        </pc:spChg>
        <pc:spChg chg="del">
          <ac:chgData name="Nguyen Chi Son" userId="606856d02e9d83ac" providerId="LiveId" clId="{E7EF6AEB-BA8E-4587-9525-13AD8EB08D12}" dt="2022-01-04T15:10:54.417" v="5469" actId="478"/>
          <ac:spMkLst>
            <pc:docMk/>
            <pc:sldMk cId="4140275113" sldId="757"/>
            <ac:spMk id="11" creationId="{2DABA96D-F810-408D-BF47-00AB309AACE6}"/>
          </ac:spMkLst>
        </pc:spChg>
        <pc:spChg chg="del">
          <ac:chgData name="Nguyen Chi Son" userId="606856d02e9d83ac" providerId="LiveId" clId="{E7EF6AEB-BA8E-4587-9525-13AD8EB08D12}" dt="2022-01-04T15:10:54.417" v="5469" actId="478"/>
          <ac:spMkLst>
            <pc:docMk/>
            <pc:sldMk cId="4140275113" sldId="757"/>
            <ac:spMk id="12" creationId="{2B7E9FC3-2682-4544-A879-4409F8B8BA41}"/>
          </ac:spMkLst>
        </pc:spChg>
        <pc:spChg chg="del">
          <ac:chgData name="Nguyen Chi Son" userId="606856d02e9d83ac" providerId="LiveId" clId="{E7EF6AEB-BA8E-4587-9525-13AD8EB08D12}" dt="2022-01-04T15:10:54.417" v="5469" actId="478"/>
          <ac:spMkLst>
            <pc:docMk/>
            <pc:sldMk cId="4140275113" sldId="757"/>
            <ac:spMk id="13" creationId="{C9A206A8-2B66-4548-9099-3F2498D51108}"/>
          </ac:spMkLst>
        </pc:spChg>
        <pc:spChg chg="del">
          <ac:chgData name="Nguyen Chi Son" userId="606856d02e9d83ac" providerId="LiveId" clId="{E7EF6AEB-BA8E-4587-9525-13AD8EB08D12}" dt="2022-01-04T15:10:54.417" v="5469" actId="478"/>
          <ac:spMkLst>
            <pc:docMk/>
            <pc:sldMk cId="4140275113" sldId="757"/>
            <ac:spMk id="17" creationId="{618BD33E-6EAC-475E-A201-1F19B442E18E}"/>
          </ac:spMkLst>
        </pc:spChg>
        <pc:spChg chg="del">
          <ac:chgData name="Nguyen Chi Son" userId="606856d02e9d83ac" providerId="LiveId" clId="{E7EF6AEB-BA8E-4587-9525-13AD8EB08D12}" dt="2022-01-04T15:10:54.417" v="5469" actId="478"/>
          <ac:spMkLst>
            <pc:docMk/>
            <pc:sldMk cId="4140275113" sldId="757"/>
            <ac:spMk id="18" creationId="{FD9A0B06-7583-4A0C-AAFD-6B18194B0B3F}"/>
          </ac:spMkLst>
        </pc:spChg>
        <pc:spChg chg="mod">
          <ac:chgData name="Nguyen Chi Son" userId="606856d02e9d83ac" providerId="LiveId" clId="{E7EF6AEB-BA8E-4587-9525-13AD8EB08D12}" dt="2022-01-04T15:10:51.633" v="5468" actId="20577"/>
          <ac:spMkLst>
            <pc:docMk/>
            <pc:sldMk cId="4140275113" sldId="757"/>
            <ac:spMk id="19" creationId="{9C339D16-68E4-43C4-A62E-D0146138D23B}"/>
          </ac:spMkLst>
        </pc:spChg>
        <pc:picChg chg="del">
          <ac:chgData name="Nguyen Chi Son" userId="606856d02e9d83ac" providerId="LiveId" clId="{E7EF6AEB-BA8E-4587-9525-13AD8EB08D12}" dt="2022-01-04T15:10:54.417" v="5469" actId="478"/>
          <ac:picMkLst>
            <pc:docMk/>
            <pc:sldMk cId="4140275113" sldId="757"/>
            <ac:picMk id="10" creationId="{7667FC2E-E650-4B39-937E-0463DA4243DD}"/>
          </ac:picMkLst>
        </pc:picChg>
        <pc:picChg chg="del">
          <ac:chgData name="Nguyen Chi Son" userId="606856d02e9d83ac" providerId="LiveId" clId="{E7EF6AEB-BA8E-4587-9525-13AD8EB08D12}" dt="2022-01-04T15:10:54.417" v="5469" actId="478"/>
          <ac:picMkLst>
            <pc:docMk/>
            <pc:sldMk cId="4140275113" sldId="757"/>
            <ac:picMk id="16" creationId="{0EE283B1-C85A-4092-AAB8-8195305196F9}"/>
          </ac:picMkLst>
        </pc:picChg>
      </pc:sldChg>
      <pc:sldChg chg="addSp delSp modSp add mod">
        <pc:chgData name="Nguyen Chi Son" userId="606856d02e9d83ac" providerId="LiveId" clId="{E7EF6AEB-BA8E-4587-9525-13AD8EB08D12}" dt="2022-01-04T15:15:12.028" v="5942" actId="1076"/>
        <pc:sldMkLst>
          <pc:docMk/>
          <pc:sldMk cId="3136042662" sldId="758"/>
        </pc:sldMkLst>
        <pc:spChg chg="mod">
          <ac:chgData name="Nguyen Chi Son" userId="606856d02e9d83ac" providerId="LiveId" clId="{E7EF6AEB-BA8E-4587-9525-13AD8EB08D12}" dt="2022-01-04T15:13:34.854" v="5851" actId="20577"/>
          <ac:spMkLst>
            <pc:docMk/>
            <pc:sldMk cId="3136042662" sldId="758"/>
            <ac:spMk id="2" creationId="{BA8A6260-CA4B-46A9-A06E-C71EE59E6992}"/>
          </ac:spMkLst>
        </pc:spChg>
        <pc:spChg chg="mod">
          <ac:chgData name="Nguyen Chi Son" userId="606856d02e9d83ac" providerId="LiveId" clId="{E7EF6AEB-BA8E-4587-9525-13AD8EB08D12}" dt="2022-01-04T15:15:07.316" v="5940" actId="1076"/>
          <ac:spMkLst>
            <pc:docMk/>
            <pc:sldMk cId="3136042662" sldId="758"/>
            <ac:spMk id="5" creationId="{5FCB6675-D220-43C6-AA0B-F5516442E11D}"/>
          </ac:spMkLst>
        </pc:spChg>
        <pc:spChg chg="mod">
          <ac:chgData name="Nguyen Chi Son" userId="606856d02e9d83ac" providerId="LiveId" clId="{E7EF6AEB-BA8E-4587-9525-13AD8EB08D12}" dt="2022-01-04T15:15:12.028" v="5942" actId="1076"/>
          <ac:spMkLst>
            <pc:docMk/>
            <pc:sldMk cId="3136042662" sldId="758"/>
            <ac:spMk id="7" creationId="{29173375-2B80-44C2-B311-A0CEA888BCFE}"/>
          </ac:spMkLst>
        </pc:spChg>
        <pc:picChg chg="del">
          <ac:chgData name="Nguyen Chi Son" userId="606856d02e9d83ac" providerId="LiveId" clId="{E7EF6AEB-BA8E-4587-9525-13AD8EB08D12}" dt="2022-01-04T15:13:36.803" v="5852" actId="478"/>
          <ac:picMkLst>
            <pc:docMk/>
            <pc:sldMk cId="3136042662" sldId="758"/>
            <ac:picMk id="5122" creationId="{CF762C25-6925-4BEB-9481-486CEFA0A7C1}"/>
          </ac:picMkLst>
        </pc:picChg>
        <pc:picChg chg="del">
          <ac:chgData name="Nguyen Chi Son" userId="606856d02e9d83ac" providerId="LiveId" clId="{E7EF6AEB-BA8E-4587-9525-13AD8EB08D12}" dt="2022-01-04T15:13:37.243" v="5853" actId="478"/>
          <ac:picMkLst>
            <pc:docMk/>
            <pc:sldMk cId="3136042662" sldId="758"/>
            <ac:picMk id="5124" creationId="{558BC4D8-AE6D-4B3B-9CDC-979D9E9584DD}"/>
          </ac:picMkLst>
        </pc:picChg>
        <pc:picChg chg="add mod">
          <ac:chgData name="Nguyen Chi Son" userId="606856d02e9d83ac" providerId="LiveId" clId="{E7EF6AEB-BA8E-4587-9525-13AD8EB08D12}" dt="2022-01-04T15:15:02.252" v="5939" actId="1076"/>
          <ac:picMkLst>
            <pc:docMk/>
            <pc:sldMk cId="3136042662" sldId="758"/>
            <ac:picMk id="6146" creationId="{A2112EDE-A22A-425D-BB8F-CCD0F640E3FE}"/>
          </ac:picMkLst>
        </pc:picChg>
        <pc:picChg chg="add mod">
          <ac:chgData name="Nguyen Chi Son" userId="606856d02e9d83ac" providerId="LiveId" clId="{E7EF6AEB-BA8E-4587-9525-13AD8EB08D12}" dt="2022-01-04T15:15:00.532" v="5938" actId="1076"/>
          <ac:picMkLst>
            <pc:docMk/>
            <pc:sldMk cId="3136042662" sldId="758"/>
            <ac:picMk id="6148" creationId="{CA950E15-DD63-44A8-A3B8-84C0C1934EA9}"/>
          </ac:picMkLst>
        </pc:picChg>
      </pc:sldChg>
      <pc:sldChg chg="modSp add">
        <pc:chgData name="Nguyen Chi Son" userId="606856d02e9d83ac" providerId="LiveId" clId="{E7EF6AEB-BA8E-4587-9525-13AD8EB08D12}" dt="2022-01-04T15:16:29.428" v="6595" actId="20577"/>
        <pc:sldMkLst>
          <pc:docMk/>
          <pc:sldMk cId="1870878217" sldId="759"/>
        </pc:sldMkLst>
        <pc:spChg chg="mod">
          <ac:chgData name="Nguyen Chi Son" userId="606856d02e9d83ac" providerId="LiveId" clId="{E7EF6AEB-BA8E-4587-9525-13AD8EB08D12}" dt="2022-01-04T15:16:08.669" v="6418" actId="20577"/>
          <ac:spMkLst>
            <pc:docMk/>
            <pc:sldMk cId="1870878217" sldId="759"/>
            <ac:spMk id="8" creationId="{E86F1C73-114E-4535-882A-4E6BDD248A96}"/>
          </ac:spMkLst>
        </pc:spChg>
        <pc:spChg chg="mod">
          <ac:chgData name="Nguyen Chi Son" userId="606856d02e9d83ac" providerId="LiveId" clId="{E7EF6AEB-BA8E-4587-9525-13AD8EB08D12}" dt="2022-01-04T15:16:29.428" v="6595" actId="20577"/>
          <ac:spMkLst>
            <pc:docMk/>
            <pc:sldMk cId="1870878217" sldId="759"/>
            <ac:spMk id="13" creationId="{C9A206A8-2B66-4548-9099-3F2498D51108}"/>
          </ac:spMkLst>
        </pc:spChg>
        <pc:spChg chg="mod">
          <ac:chgData name="Nguyen Chi Son" userId="606856d02e9d83ac" providerId="LiveId" clId="{E7EF6AEB-BA8E-4587-9525-13AD8EB08D12}" dt="2022-01-04T15:15:41.274" v="6170" actId="20577"/>
          <ac:spMkLst>
            <pc:docMk/>
            <pc:sldMk cId="1870878217" sldId="759"/>
            <ac:spMk id="19" creationId="{9C339D16-68E4-43C4-A62E-D0146138D23B}"/>
          </ac:spMkLst>
        </pc:spChg>
      </pc:sldChg>
      <pc:sldChg chg="modSp add mod">
        <pc:chgData name="Nguyen Chi Son" userId="606856d02e9d83ac" providerId="LiveId" clId="{E7EF6AEB-BA8E-4587-9525-13AD8EB08D12}" dt="2022-01-04T15:17:18.748" v="6667" actId="1036"/>
        <pc:sldMkLst>
          <pc:docMk/>
          <pc:sldMk cId="3920108429" sldId="760"/>
        </pc:sldMkLst>
        <pc:spChg chg="mod">
          <ac:chgData name="Nguyen Chi Son" userId="606856d02e9d83ac" providerId="LiveId" clId="{E7EF6AEB-BA8E-4587-9525-13AD8EB08D12}" dt="2022-01-04T15:17:14.500" v="6648" actId="20577"/>
          <ac:spMkLst>
            <pc:docMk/>
            <pc:sldMk cId="3920108429" sldId="760"/>
            <ac:spMk id="2" creationId="{DAF08EC2-5D0D-48D9-855C-A59C0E5ED55B}"/>
          </ac:spMkLst>
        </pc:spChg>
        <pc:spChg chg="mod">
          <ac:chgData name="Nguyen Chi Son" userId="606856d02e9d83ac" providerId="LiveId" clId="{E7EF6AEB-BA8E-4587-9525-13AD8EB08D12}" dt="2022-01-04T15:17:18.748" v="6667" actId="1036"/>
          <ac:spMkLst>
            <pc:docMk/>
            <pc:sldMk cId="3920108429" sldId="760"/>
            <ac:spMk id="3" creationId="{8CD51C9F-FCB0-4185-93E6-835FC05E1B10}"/>
          </ac:spMkLst>
        </pc:spChg>
      </pc:sldChg>
      <pc:sldChg chg="addSp delSp modSp add mod">
        <pc:chgData name="Nguyen Chi Son" userId="606856d02e9d83ac" providerId="LiveId" clId="{E7EF6AEB-BA8E-4587-9525-13AD8EB08D12}" dt="2022-01-04T19:11:20.282" v="6955" actId="1076"/>
        <pc:sldMkLst>
          <pc:docMk/>
          <pc:sldMk cId="2383046546" sldId="761"/>
        </pc:sldMkLst>
        <pc:spChg chg="mod">
          <ac:chgData name="Nguyen Chi Son" userId="606856d02e9d83ac" providerId="LiveId" clId="{E7EF6AEB-BA8E-4587-9525-13AD8EB08D12}" dt="2022-01-04T18:40:47.299" v="6857" actId="20577"/>
          <ac:spMkLst>
            <pc:docMk/>
            <pc:sldMk cId="2383046546" sldId="761"/>
            <ac:spMk id="2" creationId="{BA8A6260-CA4B-46A9-A06E-C71EE59E6992}"/>
          </ac:spMkLst>
        </pc:spChg>
        <pc:spChg chg="del">
          <ac:chgData name="Nguyen Chi Son" userId="606856d02e9d83ac" providerId="LiveId" clId="{E7EF6AEB-BA8E-4587-9525-13AD8EB08D12}" dt="2022-01-04T18:49:53.610" v="6858" actId="478"/>
          <ac:spMkLst>
            <pc:docMk/>
            <pc:sldMk cId="2383046546" sldId="761"/>
            <ac:spMk id="5" creationId="{5FCB6675-D220-43C6-AA0B-F5516442E11D}"/>
          </ac:spMkLst>
        </pc:spChg>
        <pc:spChg chg="mod">
          <ac:chgData name="Nguyen Chi Son" userId="606856d02e9d83ac" providerId="LiveId" clId="{E7EF6AEB-BA8E-4587-9525-13AD8EB08D12}" dt="2022-01-04T19:11:20.282" v="6955" actId="1076"/>
          <ac:spMkLst>
            <pc:docMk/>
            <pc:sldMk cId="2383046546" sldId="761"/>
            <ac:spMk id="7" creationId="{29173375-2B80-44C2-B311-A0CEA888BCFE}"/>
          </ac:spMkLst>
        </pc:spChg>
        <pc:picChg chg="add mod">
          <ac:chgData name="Nguyen Chi Son" userId="606856d02e9d83ac" providerId="LiveId" clId="{E7EF6AEB-BA8E-4587-9525-13AD8EB08D12}" dt="2022-01-04T19:11:09.665" v="6951" actId="1076"/>
          <ac:picMkLst>
            <pc:docMk/>
            <pc:sldMk cId="2383046546" sldId="761"/>
            <ac:picMk id="4" creationId="{5AC4D369-5BB2-45EC-89EA-745A6D8AA132}"/>
          </ac:picMkLst>
        </pc:picChg>
        <pc:picChg chg="add mod">
          <ac:chgData name="Nguyen Chi Son" userId="606856d02e9d83ac" providerId="LiveId" clId="{E7EF6AEB-BA8E-4587-9525-13AD8EB08D12}" dt="2022-01-04T19:11:16.900" v="6954" actId="1076"/>
          <ac:picMkLst>
            <pc:docMk/>
            <pc:sldMk cId="2383046546" sldId="761"/>
            <ac:picMk id="8" creationId="{2587AFAF-3D32-4E7E-BDF7-BBC34451D971}"/>
          </ac:picMkLst>
        </pc:picChg>
        <pc:picChg chg="del">
          <ac:chgData name="Nguyen Chi Son" userId="606856d02e9d83ac" providerId="LiveId" clId="{E7EF6AEB-BA8E-4587-9525-13AD8EB08D12}" dt="2022-01-04T18:39:52.714" v="6669" actId="478"/>
          <ac:picMkLst>
            <pc:docMk/>
            <pc:sldMk cId="2383046546" sldId="761"/>
            <ac:picMk id="6146" creationId="{A2112EDE-A22A-425D-BB8F-CCD0F640E3FE}"/>
          </ac:picMkLst>
        </pc:picChg>
        <pc:picChg chg="del">
          <ac:chgData name="Nguyen Chi Son" userId="606856d02e9d83ac" providerId="LiveId" clId="{E7EF6AEB-BA8E-4587-9525-13AD8EB08D12}" dt="2022-01-04T18:39:53.167" v="6670" actId="478"/>
          <ac:picMkLst>
            <pc:docMk/>
            <pc:sldMk cId="2383046546" sldId="761"/>
            <ac:picMk id="6148" creationId="{CA950E15-DD63-44A8-A3B8-84C0C1934EA9}"/>
          </ac:picMkLst>
        </pc:picChg>
      </pc:sldChg>
      <pc:sldChg chg="addSp delSp modSp add mod">
        <pc:chgData name="Nguyen Chi Son" userId="606856d02e9d83ac" providerId="LiveId" clId="{E7EF6AEB-BA8E-4587-9525-13AD8EB08D12}" dt="2022-01-04T19:22:21.676" v="7772" actId="207"/>
        <pc:sldMkLst>
          <pc:docMk/>
          <pc:sldMk cId="469802586" sldId="762"/>
        </pc:sldMkLst>
        <pc:spChg chg="del">
          <ac:chgData name="Nguyen Chi Son" userId="606856d02e9d83ac" providerId="LiveId" clId="{E7EF6AEB-BA8E-4587-9525-13AD8EB08D12}" dt="2022-01-04T18:53:05.972" v="6868" actId="478"/>
          <ac:spMkLst>
            <pc:docMk/>
            <pc:sldMk cId="469802586" sldId="762"/>
            <ac:spMk id="7" creationId="{29173375-2B80-44C2-B311-A0CEA888BCFE}"/>
          </ac:spMkLst>
        </pc:spChg>
        <pc:spChg chg="add mod">
          <ac:chgData name="Nguyen Chi Son" userId="606856d02e9d83ac" providerId="LiveId" clId="{E7EF6AEB-BA8E-4587-9525-13AD8EB08D12}" dt="2022-01-04T19:22:21.676" v="7772" actId="207"/>
          <ac:spMkLst>
            <pc:docMk/>
            <pc:sldMk cId="469802586" sldId="762"/>
            <ac:spMk id="13" creationId="{9A9FCE27-68A0-4CD6-9A0A-AAD7F49C1EE7}"/>
          </ac:spMkLst>
        </pc:spChg>
        <pc:spChg chg="add mod">
          <ac:chgData name="Nguyen Chi Son" userId="606856d02e9d83ac" providerId="LiveId" clId="{E7EF6AEB-BA8E-4587-9525-13AD8EB08D12}" dt="2022-01-04T19:22:21.676" v="7772" actId="207"/>
          <ac:spMkLst>
            <pc:docMk/>
            <pc:sldMk cId="469802586" sldId="762"/>
            <ac:spMk id="15" creationId="{8EEF8DB7-66AD-469F-BF1C-D82121B6A89E}"/>
          </ac:spMkLst>
        </pc:spChg>
        <pc:picChg chg="del">
          <ac:chgData name="Nguyen Chi Son" userId="606856d02e9d83ac" providerId="LiveId" clId="{E7EF6AEB-BA8E-4587-9525-13AD8EB08D12}" dt="2022-01-04T18:53:04.231" v="6866" actId="478"/>
          <ac:picMkLst>
            <pc:docMk/>
            <pc:sldMk cId="469802586" sldId="762"/>
            <ac:picMk id="4" creationId="{5AC4D369-5BB2-45EC-89EA-745A6D8AA132}"/>
          </ac:picMkLst>
        </pc:picChg>
        <pc:picChg chg="add del mod">
          <ac:chgData name="Nguyen Chi Son" userId="606856d02e9d83ac" providerId="LiveId" clId="{E7EF6AEB-BA8E-4587-9525-13AD8EB08D12}" dt="2022-01-04T19:12:29.222" v="6970" actId="478"/>
          <ac:picMkLst>
            <pc:docMk/>
            <pc:sldMk cId="469802586" sldId="762"/>
            <ac:picMk id="5" creationId="{7A389434-028F-4E33-B5D0-6EE71A65F301}"/>
          </ac:picMkLst>
        </pc:picChg>
        <pc:picChg chg="del">
          <ac:chgData name="Nguyen Chi Son" userId="606856d02e9d83ac" providerId="LiveId" clId="{E7EF6AEB-BA8E-4587-9525-13AD8EB08D12}" dt="2022-01-04T18:53:04.684" v="6867" actId="478"/>
          <ac:picMkLst>
            <pc:docMk/>
            <pc:sldMk cId="469802586" sldId="762"/>
            <ac:picMk id="8" creationId="{2587AFAF-3D32-4E7E-BDF7-BBC34451D971}"/>
          </ac:picMkLst>
        </pc:picChg>
        <pc:picChg chg="add mod modCrop">
          <ac:chgData name="Nguyen Chi Son" userId="606856d02e9d83ac" providerId="LiveId" clId="{E7EF6AEB-BA8E-4587-9525-13AD8EB08D12}" dt="2022-01-04T19:21:59.091" v="7766" actId="732"/>
          <ac:picMkLst>
            <pc:docMk/>
            <pc:sldMk cId="469802586" sldId="762"/>
            <ac:picMk id="9" creationId="{AEB13373-9EFA-4041-8D50-D1D9134A0583}"/>
          </ac:picMkLst>
        </pc:picChg>
        <pc:picChg chg="add del mod">
          <ac:chgData name="Nguyen Chi Son" userId="606856d02e9d83ac" providerId="LiveId" clId="{E7EF6AEB-BA8E-4587-9525-13AD8EB08D12}" dt="2022-01-04T19:15:13.690" v="7185" actId="478"/>
          <ac:picMkLst>
            <pc:docMk/>
            <pc:sldMk cId="469802586" sldId="762"/>
            <ac:picMk id="11" creationId="{3F991ADD-BC37-4E16-A3D8-269A46B4E88F}"/>
          </ac:picMkLst>
        </pc:picChg>
        <pc:picChg chg="add del mod">
          <ac:chgData name="Nguyen Chi Son" userId="606856d02e9d83ac" providerId="LiveId" clId="{E7EF6AEB-BA8E-4587-9525-13AD8EB08D12}" dt="2022-01-04T19:14:59.172" v="7179" actId="478"/>
          <ac:picMkLst>
            <pc:docMk/>
            <pc:sldMk cId="469802586" sldId="762"/>
            <ac:picMk id="7170" creationId="{7C1C6DE9-8311-4A13-85B3-AAC8ACD5954A}"/>
          </ac:picMkLst>
        </pc:picChg>
        <pc:picChg chg="add mod">
          <ac:chgData name="Nguyen Chi Son" userId="606856d02e9d83ac" providerId="LiveId" clId="{E7EF6AEB-BA8E-4587-9525-13AD8EB08D12}" dt="2022-01-04T19:21:50.483" v="7764" actId="1076"/>
          <ac:picMkLst>
            <pc:docMk/>
            <pc:sldMk cId="469802586" sldId="762"/>
            <ac:picMk id="7172" creationId="{A2E0FA87-54EC-4E16-9C42-CDEAEC7027B0}"/>
          </ac:picMkLst>
        </pc:picChg>
      </pc:sldChg>
      <pc:sldChg chg="addSp delSp modSp add mod">
        <pc:chgData name="Nguyen Chi Son" userId="606856d02e9d83ac" providerId="LiveId" clId="{E7EF6AEB-BA8E-4587-9525-13AD8EB08D12}" dt="2022-01-04T19:22:25.772" v="7773" actId="207"/>
        <pc:sldMkLst>
          <pc:docMk/>
          <pc:sldMk cId="1300236136" sldId="763"/>
        </pc:sldMkLst>
        <pc:spChg chg="add mod">
          <ac:chgData name="Nguyen Chi Son" userId="606856d02e9d83ac" providerId="LiveId" clId="{E7EF6AEB-BA8E-4587-9525-13AD8EB08D12}" dt="2022-01-04T19:22:25.772" v="7773" actId="207"/>
          <ac:spMkLst>
            <pc:docMk/>
            <pc:sldMk cId="1300236136" sldId="763"/>
            <ac:spMk id="7" creationId="{CFE0408D-3FBB-49CC-99FF-A04C4BBEC0AA}"/>
          </ac:spMkLst>
        </pc:spChg>
        <pc:spChg chg="add del mod">
          <ac:chgData name="Nguyen Chi Son" userId="606856d02e9d83ac" providerId="LiveId" clId="{E7EF6AEB-BA8E-4587-9525-13AD8EB08D12}" dt="2022-01-04T19:21:40.661" v="7762" actId="1076"/>
          <ac:spMkLst>
            <pc:docMk/>
            <pc:sldMk cId="1300236136" sldId="763"/>
            <ac:spMk id="10" creationId="{63BDD013-EDBE-44FB-91A5-487BB4B3A517}"/>
          </ac:spMkLst>
        </pc:spChg>
        <pc:picChg chg="add mod modCrop">
          <ac:chgData name="Nguyen Chi Son" userId="606856d02e9d83ac" providerId="LiveId" clId="{E7EF6AEB-BA8E-4587-9525-13AD8EB08D12}" dt="2022-01-04T19:21:45.700" v="7763" actId="1076"/>
          <ac:picMkLst>
            <pc:docMk/>
            <pc:sldMk cId="1300236136" sldId="763"/>
            <ac:picMk id="4" creationId="{53408815-182D-438F-8137-8E6A9E3308E8}"/>
          </ac:picMkLst>
        </pc:picChg>
        <pc:picChg chg="mod">
          <ac:chgData name="Nguyen Chi Son" userId="606856d02e9d83ac" providerId="LiveId" clId="{E7EF6AEB-BA8E-4587-9525-13AD8EB08D12}" dt="2022-01-04T19:21:31.564" v="7759" actId="1076"/>
          <ac:picMkLst>
            <pc:docMk/>
            <pc:sldMk cId="1300236136" sldId="763"/>
            <ac:picMk id="5" creationId="{7A389434-028F-4E33-B5D0-6EE71A65F301}"/>
          </ac:picMkLst>
        </pc:picChg>
        <pc:picChg chg="del">
          <ac:chgData name="Nguyen Chi Son" userId="606856d02e9d83ac" providerId="LiveId" clId="{E7EF6AEB-BA8E-4587-9525-13AD8EB08D12}" dt="2022-01-04T19:17:50.901" v="7382" actId="478"/>
          <ac:picMkLst>
            <pc:docMk/>
            <pc:sldMk cId="1300236136" sldId="763"/>
            <ac:picMk id="9" creationId="{AEB13373-9EFA-4041-8D50-D1D9134A0583}"/>
          </ac:picMkLst>
        </pc:picChg>
        <pc:picChg chg="mod">
          <ac:chgData name="Nguyen Chi Son" userId="606856d02e9d83ac" providerId="LiveId" clId="{E7EF6AEB-BA8E-4587-9525-13AD8EB08D12}" dt="2022-01-04T19:21:45.700" v="7763" actId="1076"/>
          <ac:picMkLst>
            <pc:docMk/>
            <pc:sldMk cId="1300236136" sldId="763"/>
            <ac:picMk id="11" creationId="{3F991ADD-BC37-4E16-A3D8-269A46B4E88F}"/>
          </ac:picMkLst>
        </pc:picChg>
        <pc:picChg chg="del">
          <ac:chgData name="Nguyen Chi Son" userId="606856d02e9d83ac" providerId="LiveId" clId="{E7EF6AEB-BA8E-4587-9525-13AD8EB08D12}" dt="2022-01-04T19:17:50.447" v="7381" actId="478"/>
          <ac:picMkLst>
            <pc:docMk/>
            <pc:sldMk cId="1300236136" sldId="763"/>
            <ac:picMk id="7170" creationId="{7C1C6DE9-8311-4A13-85B3-AAC8ACD5954A}"/>
          </ac:picMkLst>
        </pc:picChg>
      </pc:sldChg>
      <pc:sldChg chg="modSp add">
        <pc:chgData name="Nguyen Chi Son" userId="606856d02e9d83ac" providerId="LiveId" clId="{E7EF6AEB-BA8E-4587-9525-13AD8EB08D12}" dt="2022-01-04T19:23:40.812" v="8143" actId="20577"/>
        <pc:sldMkLst>
          <pc:docMk/>
          <pc:sldMk cId="1998499092" sldId="764"/>
        </pc:sldMkLst>
        <pc:spChg chg="mod">
          <ac:chgData name="Nguyen Chi Son" userId="606856d02e9d83ac" providerId="LiveId" clId="{E7EF6AEB-BA8E-4587-9525-13AD8EB08D12}" dt="2022-01-04T19:23:26.187" v="8049" actId="20577"/>
          <ac:spMkLst>
            <pc:docMk/>
            <pc:sldMk cId="1998499092" sldId="764"/>
            <ac:spMk id="8" creationId="{E86F1C73-114E-4535-882A-4E6BDD248A96}"/>
          </ac:spMkLst>
        </pc:spChg>
        <pc:spChg chg="mod">
          <ac:chgData name="Nguyen Chi Son" userId="606856d02e9d83ac" providerId="LiveId" clId="{E7EF6AEB-BA8E-4587-9525-13AD8EB08D12}" dt="2022-01-04T19:23:40.812" v="8143" actId="20577"/>
          <ac:spMkLst>
            <pc:docMk/>
            <pc:sldMk cId="1998499092" sldId="764"/>
            <ac:spMk id="13" creationId="{C9A206A8-2B66-4548-9099-3F2498D51108}"/>
          </ac:spMkLst>
        </pc:spChg>
        <pc:spChg chg="mod">
          <ac:chgData name="Nguyen Chi Son" userId="606856d02e9d83ac" providerId="LiveId" clId="{E7EF6AEB-BA8E-4587-9525-13AD8EB08D12}" dt="2022-01-04T19:23:07.922" v="7919" actId="20577"/>
          <ac:spMkLst>
            <pc:docMk/>
            <pc:sldMk cId="1998499092" sldId="764"/>
            <ac:spMk id="19" creationId="{9C339D16-68E4-43C4-A62E-D0146138D23B}"/>
          </ac:spMkLst>
        </pc:spChg>
      </pc:sldChg>
      <pc:sldChg chg="addSp modSp add mod">
        <pc:chgData name="Nguyen Chi Son" userId="606856d02e9d83ac" providerId="LiveId" clId="{E7EF6AEB-BA8E-4587-9525-13AD8EB08D12}" dt="2022-01-04T19:24:38.235" v="8339" actId="1076"/>
        <pc:sldMkLst>
          <pc:docMk/>
          <pc:sldMk cId="2536392238" sldId="765"/>
        </pc:sldMkLst>
        <pc:spChg chg="mod">
          <ac:chgData name="Nguyen Chi Son" userId="606856d02e9d83ac" providerId="LiveId" clId="{E7EF6AEB-BA8E-4587-9525-13AD8EB08D12}" dt="2022-01-04T19:24:10.165" v="8335" actId="1036"/>
          <ac:spMkLst>
            <pc:docMk/>
            <pc:sldMk cId="2536392238" sldId="765"/>
            <ac:spMk id="14" creationId="{A530074C-9975-4D4F-AC15-005B11433C74}"/>
          </ac:spMkLst>
        </pc:spChg>
        <pc:spChg chg="mod">
          <ac:chgData name="Nguyen Chi Son" userId="606856d02e9d83ac" providerId="LiveId" clId="{E7EF6AEB-BA8E-4587-9525-13AD8EB08D12}" dt="2022-01-04T19:24:10.165" v="8335" actId="1036"/>
          <ac:spMkLst>
            <pc:docMk/>
            <pc:sldMk cId="2536392238" sldId="765"/>
            <ac:spMk id="15" creationId="{EC5263CE-BE2F-44C4-BD89-2666D2873C33}"/>
          </ac:spMkLst>
        </pc:spChg>
        <pc:spChg chg="mod">
          <ac:chgData name="Nguyen Chi Son" userId="606856d02e9d83ac" providerId="LiveId" clId="{E7EF6AEB-BA8E-4587-9525-13AD8EB08D12}" dt="2022-01-04T19:24:04.907" v="8302" actId="20577"/>
          <ac:spMkLst>
            <pc:docMk/>
            <pc:sldMk cId="2536392238" sldId="765"/>
            <ac:spMk id="19" creationId="{9C339D16-68E4-43C4-A62E-D0146138D23B}"/>
          </ac:spMkLst>
        </pc:spChg>
        <pc:picChg chg="add mod">
          <ac:chgData name="Nguyen Chi Son" userId="606856d02e9d83ac" providerId="LiveId" clId="{E7EF6AEB-BA8E-4587-9525-13AD8EB08D12}" dt="2022-01-04T19:24:38.235" v="8339" actId="1076"/>
          <ac:picMkLst>
            <pc:docMk/>
            <pc:sldMk cId="2536392238" sldId="765"/>
            <ac:picMk id="3" creationId="{968646DA-85FA-475E-9D4F-45F53D6DCFD9}"/>
          </ac:picMkLst>
        </pc:picChg>
      </pc:sldChg>
    </pc:docChg>
  </pc:docChgLst>
  <pc:docChgLst>
    <pc:chgData name="Nguyen Chi Son" userId="606856d02e9d83ac" providerId="LiveId" clId="{157DC016-2361-40D4-BA48-8C257A6790B9}"/>
    <pc:docChg chg="undo custSel addSld delSld modSld">
      <pc:chgData name="Nguyen Chi Son" userId="606856d02e9d83ac" providerId="LiveId" clId="{157DC016-2361-40D4-BA48-8C257A6790B9}" dt="2022-05-29T15:07:36.059" v="8218" actId="47"/>
      <pc:docMkLst>
        <pc:docMk/>
      </pc:docMkLst>
      <pc:sldChg chg="modSp mod">
        <pc:chgData name="Nguyen Chi Son" userId="606856d02e9d83ac" providerId="LiveId" clId="{157DC016-2361-40D4-BA48-8C257A6790B9}" dt="2022-05-29T02:58:18.082" v="40" actId="20577"/>
        <pc:sldMkLst>
          <pc:docMk/>
          <pc:sldMk cId="2922349590" sldId="256"/>
        </pc:sldMkLst>
        <pc:spChg chg="mod">
          <ac:chgData name="Nguyen Chi Son" userId="606856d02e9d83ac" providerId="LiveId" clId="{157DC016-2361-40D4-BA48-8C257A6790B9}" dt="2022-05-29T02:58:18.082" v="40" actId="20577"/>
          <ac:spMkLst>
            <pc:docMk/>
            <pc:sldMk cId="2922349590" sldId="256"/>
            <ac:spMk id="136" creationId="{C574B640-0199-463F-87CA-8E3956B46E10}"/>
          </ac:spMkLst>
        </pc:spChg>
      </pc:sldChg>
      <pc:sldChg chg="modSp mod">
        <pc:chgData name="Nguyen Chi Son" userId="606856d02e9d83ac" providerId="LiveId" clId="{157DC016-2361-40D4-BA48-8C257A6790B9}" dt="2022-05-29T02:58:25.941" v="71" actId="20577"/>
        <pc:sldMkLst>
          <pc:docMk/>
          <pc:sldMk cId="1033004166" sldId="675"/>
        </pc:sldMkLst>
        <pc:spChg chg="mod">
          <ac:chgData name="Nguyen Chi Son" userId="606856d02e9d83ac" providerId="LiveId" clId="{157DC016-2361-40D4-BA48-8C257A6790B9}" dt="2022-05-29T02:58:25.941" v="71" actId="20577"/>
          <ac:spMkLst>
            <pc:docMk/>
            <pc:sldMk cId="1033004166" sldId="675"/>
            <ac:spMk id="2" creationId="{DAF08EC2-5D0D-48D9-855C-A59C0E5ED55B}"/>
          </ac:spMkLst>
        </pc:spChg>
      </pc:sldChg>
      <pc:sldChg chg="addSp delSp modSp mod">
        <pc:chgData name="Nguyen Chi Son" userId="606856d02e9d83ac" providerId="LiveId" clId="{157DC016-2361-40D4-BA48-8C257A6790B9}" dt="2022-05-29T04:03:07.089" v="4809" actId="1076"/>
        <pc:sldMkLst>
          <pc:docMk/>
          <pc:sldMk cId="1696484547" sldId="885"/>
        </pc:sldMkLst>
        <pc:spChg chg="mod">
          <ac:chgData name="Nguyen Chi Son" userId="606856d02e9d83ac" providerId="LiveId" clId="{157DC016-2361-40D4-BA48-8C257A6790B9}" dt="2022-05-29T03:54:49.318" v="4782" actId="20577"/>
          <ac:spMkLst>
            <pc:docMk/>
            <pc:sldMk cId="1696484547" sldId="885"/>
            <ac:spMk id="2" creationId="{BA8A6260-CA4B-46A9-A06E-C71EE59E6992}"/>
          </ac:spMkLst>
        </pc:spChg>
        <pc:graphicFrameChg chg="add mod">
          <ac:chgData name="Nguyen Chi Son" userId="606856d02e9d83ac" providerId="LiveId" clId="{157DC016-2361-40D4-BA48-8C257A6790B9}" dt="2022-05-29T04:00:08.196" v="4793" actId="1076"/>
          <ac:graphicFrameMkLst>
            <pc:docMk/>
            <pc:sldMk cId="1696484547" sldId="885"/>
            <ac:graphicFrameMk id="4" creationId="{47F9AF86-11A4-27B2-4613-75467140A142}"/>
          </ac:graphicFrameMkLst>
        </pc:graphicFrameChg>
        <pc:graphicFrameChg chg="del">
          <ac:chgData name="Nguyen Chi Son" userId="606856d02e9d83ac" providerId="LiveId" clId="{157DC016-2361-40D4-BA48-8C257A6790B9}" dt="2022-05-29T03:48:53.938" v="4601" actId="478"/>
          <ac:graphicFrameMkLst>
            <pc:docMk/>
            <pc:sldMk cId="1696484547" sldId="885"/>
            <ac:graphicFrameMk id="28" creationId="{3DE31332-5924-09BF-B3C0-11F1E936801F}"/>
          </ac:graphicFrameMkLst>
        </pc:graphicFrameChg>
        <pc:picChg chg="add mod">
          <ac:chgData name="Nguyen Chi Son" userId="606856d02e9d83ac" providerId="LiveId" clId="{157DC016-2361-40D4-BA48-8C257A6790B9}" dt="2022-05-29T04:02:37.706" v="4808" actId="1076"/>
          <ac:picMkLst>
            <pc:docMk/>
            <pc:sldMk cId="1696484547" sldId="885"/>
            <ac:picMk id="1026" creationId="{2DF79992-E9E5-5470-7AFE-E3E7330B102F}"/>
          </ac:picMkLst>
        </pc:picChg>
        <pc:picChg chg="add mod">
          <ac:chgData name="Nguyen Chi Son" userId="606856d02e9d83ac" providerId="LiveId" clId="{157DC016-2361-40D4-BA48-8C257A6790B9}" dt="2022-05-29T04:03:07.089" v="4809" actId="1076"/>
          <ac:picMkLst>
            <pc:docMk/>
            <pc:sldMk cId="1696484547" sldId="885"/>
            <ac:picMk id="1028" creationId="{D98B72BA-EC69-844A-060E-5E56627AA2F6}"/>
          </ac:picMkLst>
        </pc:picChg>
      </pc:sldChg>
      <pc:sldChg chg="modSp mod">
        <pc:chgData name="Nguyen Chi Son" userId="606856d02e9d83ac" providerId="LiveId" clId="{157DC016-2361-40D4-BA48-8C257A6790B9}" dt="2022-05-29T03:48:51.464" v="4600" actId="20577"/>
        <pc:sldMkLst>
          <pc:docMk/>
          <pc:sldMk cId="2094527133" sldId="894"/>
        </pc:sldMkLst>
        <pc:spChg chg="mod">
          <ac:chgData name="Nguyen Chi Son" userId="606856d02e9d83ac" providerId="LiveId" clId="{157DC016-2361-40D4-BA48-8C257A6790B9}" dt="2022-05-29T03:48:51.464" v="4600" actId="20577"/>
          <ac:spMkLst>
            <pc:docMk/>
            <pc:sldMk cId="2094527133" sldId="894"/>
            <ac:spMk id="2" creationId="{DAF08EC2-5D0D-48D9-855C-A59C0E5ED55B}"/>
          </ac:spMkLst>
        </pc:spChg>
      </pc:sldChg>
      <pc:sldChg chg="addSp delSp modSp mod delAnim modAnim">
        <pc:chgData name="Nguyen Chi Son" userId="606856d02e9d83ac" providerId="LiveId" clId="{157DC016-2361-40D4-BA48-8C257A6790B9}" dt="2022-05-29T15:03:58.625" v="7300" actId="1076"/>
        <pc:sldMkLst>
          <pc:docMk/>
          <pc:sldMk cId="743094264" sldId="895"/>
        </pc:sldMkLst>
        <pc:spChg chg="add mod">
          <ac:chgData name="Nguyen Chi Son" userId="606856d02e9d83ac" providerId="LiveId" clId="{157DC016-2361-40D4-BA48-8C257A6790B9}" dt="2022-05-29T15:01:50.540" v="7286" actId="20577"/>
          <ac:spMkLst>
            <pc:docMk/>
            <pc:sldMk cId="743094264" sldId="895"/>
            <ac:spMk id="13" creationId="{8E260BD7-BACD-8785-B7AB-5EDBD93D4A8B}"/>
          </ac:spMkLst>
        </pc:spChg>
        <pc:spChg chg="add mod">
          <ac:chgData name="Nguyen Chi Son" userId="606856d02e9d83ac" providerId="LiveId" clId="{157DC016-2361-40D4-BA48-8C257A6790B9}" dt="2022-05-29T14:58:53.149" v="7015" actId="1035"/>
          <ac:spMkLst>
            <pc:docMk/>
            <pc:sldMk cId="743094264" sldId="895"/>
            <ac:spMk id="14" creationId="{5BCD13B8-CA09-590A-B868-43BB87774043}"/>
          </ac:spMkLst>
        </pc:spChg>
        <pc:spChg chg="add mod">
          <ac:chgData name="Nguyen Chi Son" userId="606856d02e9d83ac" providerId="LiveId" clId="{157DC016-2361-40D4-BA48-8C257A6790B9}" dt="2022-05-29T14:58:53.149" v="7015" actId="1035"/>
          <ac:spMkLst>
            <pc:docMk/>
            <pc:sldMk cId="743094264" sldId="895"/>
            <ac:spMk id="15" creationId="{2956C873-092E-951F-5A62-5EFBF316A89D}"/>
          </ac:spMkLst>
        </pc:spChg>
        <pc:spChg chg="add mod">
          <ac:chgData name="Nguyen Chi Son" userId="606856d02e9d83ac" providerId="LiveId" clId="{157DC016-2361-40D4-BA48-8C257A6790B9}" dt="2022-05-29T15:01:33.261" v="7206" actId="20577"/>
          <ac:spMkLst>
            <pc:docMk/>
            <pc:sldMk cId="743094264" sldId="895"/>
            <ac:spMk id="16" creationId="{DF042B8F-430A-3D3F-A3C2-AE8811C6680C}"/>
          </ac:spMkLst>
        </pc:spChg>
        <pc:spChg chg="mod">
          <ac:chgData name="Nguyen Chi Son" userId="606856d02e9d83ac" providerId="LiveId" clId="{157DC016-2361-40D4-BA48-8C257A6790B9}" dt="2022-05-29T14:58:39.884" v="6983" actId="20577"/>
          <ac:spMkLst>
            <pc:docMk/>
            <pc:sldMk cId="743094264" sldId="895"/>
            <ac:spMk id="19" creationId="{9C339D16-68E4-43C4-A62E-D0146138D23B}"/>
          </ac:spMkLst>
        </pc:spChg>
        <pc:spChg chg="del">
          <ac:chgData name="Nguyen Chi Son" userId="606856d02e9d83ac" providerId="LiveId" clId="{157DC016-2361-40D4-BA48-8C257A6790B9}" dt="2022-05-29T14:57:27.752" v="6508" actId="478"/>
          <ac:spMkLst>
            <pc:docMk/>
            <pc:sldMk cId="743094264" sldId="895"/>
            <ac:spMk id="25" creationId="{407C8FF9-F086-A5F4-7969-1E391844AB21}"/>
          </ac:spMkLst>
        </pc:spChg>
        <pc:spChg chg="del">
          <ac:chgData name="Nguyen Chi Son" userId="606856d02e9d83ac" providerId="LiveId" clId="{157DC016-2361-40D4-BA48-8C257A6790B9}" dt="2022-05-29T14:57:27.752" v="6508" actId="478"/>
          <ac:spMkLst>
            <pc:docMk/>
            <pc:sldMk cId="743094264" sldId="895"/>
            <ac:spMk id="26" creationId="{12026ACF-9BCB-6A4F-ECBB-02BF296255C4}"/>
          </ac:spMkLst>
        </pc:spChg>
        <pc:spChg chg="del">
          <ac:chgData name="Nguyen Chi Son" userId="606856d02e9d83ac" providerId="LiveId" clId="{157DC016-2361-40D4-BA48-8C257A6790B9}" dt="2022-05-29T14:57:27.752" v="6508" actId="478"/>
          <ac:spMkLst>
            <pc:docMk/>
            <pc:sldMk cId="743094264" sldId="895"/>
            <ac:spMk id="28" creationId="{2A1F86F2-B939-5FBA-9D4D-8B3D7BE45015}"/>
          </ac:spMkLst>
        </pc:spChg>
        <pc:spChg chg="del">
          <ac:chgData name="Nguyen Chi Son" userId="606856d02e9d83ac" providerId="LiveId" clId="{157DC016-2361-40D4-BA48-8C257A6790B9}" dt="2022-05-29T14:57:27.752" v="6508" actId="478"/>
          <ac:spMkLst>
            <pc:docMk/>
            <pc:sldMk cId="743094264" sldId="895"/>
            <ac:spMk id="29" creationId="{1CD2A143-50CC-D7FA-BC18-E3B9BA01F7F5}"/>
          </ac:spMkLst>
        </pc:spChg>
        <pc:spChg chg="del">
          <ac:chgData name="Nguyen Chi Son" userId="606856d02e9d83ac" providerId="LiveId" clId="{157DC016-2361-40D4-BA48-8C257A6790B9}" dt="2022-05-29T14:57:25.884" v="6507" actId="478"/>
          <ac:spMkLst>
            <pc:docMk/>
            <pc:sldMk cId="743094264" sldId="895"/>
            <ac:spMk id="30" creationId="{80F3EBDA-CCEA-9DAE-883E-AAA46B02865C}"/>
          </ac:spMkLst>
        </pc:spChg>
        <pc:spChg chg="del">
          <ac:chgData name="Nguyen Chi Son" userId="606856d02e9d83ac" providerId="LiveId" clId="{157DC016-2361-40D4-BA48-8C257A6790B9}" dt="2022-05-29T14:57:25.884" v="6507" actId="478"/>
          <ac:spMkLst>
            <pc:docMk/>
            <pc:sldMk cId="743094264" sldId="895"/>
            <ac:spMk id="33" creationId="{EF3FE154-FABE-3F41-B6A9-76ABDF52F997}"/>
          </ac:spMkLst>
        </pc:spChg>
        <pc:graphicFrameChg chg="add del mod">
          <ac:chgData name="Nguyen Chi Son" userId="606856d02e9d83ac" providerId="LiveId" clId="{157DC016-2361-40D4-BA48-8C257A6790B9}" dt="2022-05-29T14:59:17.579" v="7070" actId="478"/>
          <ac:graphicFrameMkLst>
            <pc:docMk/>
            <pc:sldMk cId="743094264" sldId="895"/>
            <ac:graphicFrameMk id="17" creationId="{F4410C3B-8AB4-2B19-1FC6-63F1E94615E2}"/>
          </ac:graphicFrameMkLst>
        </pc:graphicFrameChg>
        <pc:graphicFrameChg chg="add del mod">
          <ac:chgData name="Nguyen Chi Son" userId="606856d02e9d83ac" providerId="LiveId" clId="{157DC016-2361-40D4-BA48-8C257A6790B9}" dt="2022-05-29T14:58:56.021" v="7018" actId="478"/>
          <ac:graphicFrameMkLst>
            <pc:docMk/>
            <pc:sldMk cId="743094264" sldId="895"/>
            <ac:graphicFrameMk id="18" creationId="{147B5A50-1020-DBA7-2C83-577E21F3D894}"/>
          </ac:graphicFrameMkLst>
        </pc:graphicFrameChg>
        <pc:graphicFrameChg chg="add del mod">
          <ac:chgData name="Nguyen Chi Son" userId="606856d02e9d83ac" providerId="LiveId" clId="{157DC016-2361-40D4-BA48-8C257A6790B9}" dt="2022-05-29T14:58:56.719" v="7019" actId="478"/>
          <ac:graphicFrameMkLst>
            <pc:docMk/>
            <pc:sldMk cId="743094264" sldId="895"/>
            <ac:graphicFrameMk id="20" creationId="{9F3069FA-A7D5-C295-6FC8-242C80389524}"/>
          </ac:graphicFrameMkLst>
        </pc:graphicFrameChg>
        <pc:graphicFrameChg chg="add mod">
          <ac:chgData name="Nguyen Chi Son" userId="606856d02e9d83ac" providerId="LiveId" clId="{157DC016-2361-40D4-BA48-8C257A6790B9}" dt="2022-05-29T15:01:15.059" v="7134" actId="1076"/>
          <ac:graphicFrameMkLst>
            <pc:docMk/>
            <pc:sldMk cId="743094264" sldId="895"/>
            <ac:graphicFrameMk id="23" creationId="{411FD35B-D13B-2903-E237-6501221826A9}"/>
          </ac:graphicFrameMkLst>
        </pc:graphicFrameChg>
        <pc:graphicFrameChg chg="add mod">
          <ac:chgData name="Nguyen Chi Son" userId="606856d02e9d83ac" providerId="LiveId" clId="{157DC016-2361-40D4-BA48-8C257A6790B9}" dt="2022-05-29T14:59:47.231" v="7126"/>
          <ac:graphicFrameMkLst>
            <pc:docMk/>
            <pc:sldMk cId="743094264" sldId="895"/>
            <ac:graphicFrameMk id="24" creationId="{A5428652-5E88-2611-DDCD-4B2517503BA7}"/>
          </ac:graphicFrameMkLst>
        </pc:graphicFrameChg>
        <pc:graphicFrameChg chg="add mod">
          <ac:chgData name="Nguyen Chi Son" userId="606856d02e9d83ac" providerId="LiveId" clId="{157DC016-2361-40D4-BA48-8C257A6790B9}" dt="2022-05-29T15:03:58.625" v="7300" actId="1076"/>
          <ac:graphicFrameMkLst>
            <pc:docMk/>
            <pc:sldMk cId="743094264" sldId="895"/>
            <ac:graphicFrameMk id="27" creationId="{D1890603-65A5-2335-AAF8-E68D3217BA9E}"/>
          </ac:graphicFrameMkLst>
        </pc:graphicFrameChg>
        <pc:graphicFrameChg chg="add mod">
          <ac:chgData name="Nguyen Chi Son" userId="606856d02e9d83ac" providerId="LiveId" clId="{157DC016-2361-40D4-BA48-8C257A6790B9}" dt="2022-05-29T15:03:52.753" v="7299" actId="1076"/>
          <ac:graphicFrameMkLst>
            <pc:docMk/>
            <pc:sldMk cId="743094264" sldId="895"/>
            <ac:graphicFrameMk id="31" creationId="{CF4E4C42-5792-F9EE-03D3-5010CA07A9CF}"/>
          </ac:graphicFrameMkLst>
        </pc:graphicFrameChg>
        <pc:graphicFrameChg chg="del">
          <ac:chgData name="Nguyen Chi Son" userId="606856d02e9d83ac" providerId="LiveId" clId="{157DC016-2361-40D4-BA48-8C257A6790B9}" dt="2022-05-29T14:57:27.752" v="6508" actId="478"/>
          <ac:graphicFrameMkLst>
            <pc:docMk/>
            <pc:sldMk cId="743094264" sldId="895"/>
            <ac:graphicFrameMk id="34" creationId="{A2734E9C-1C65-160C-A794-C4DD6C0C93C6}"/>
          </ac:graphicFrameMkLst>
        </pc:graphicFrameChg>
        <pc:graphicFrameChg chg="del">
          <ac:chgData name="Nguyen Chi Son" userId="606856d02e9d83ac" providerId="LiveId" clId="{157DC016-2361-40D4-BA48-8C257A6790B9}" dt="2022-05-29T14:57:27.752" v="6508" actId="478"/>
          <ac:graphicFrameMkLst>
            <pc:docMk/>
            <pc:sldMk cId="743094264" sldId="895"/>
            <ac:graphicFrameMk id="36" creationId="{D3A44AE7-E340-4012-AB03-61F90C5F6A22}"/>
          </ac:graphicFrameMkLst>
        </pc:graphicFrameChg>
        <pc:picChg chg="del">
          <ac:chgData name="Nguyen Chi Son" userId="606856d02e9d83ac" providerId="LiveId" clId="{157DC016-2361-40D4-BA48-8C257A6790B9}" dt="2022-05-29T14:57:25.884" v="6507" actId="478"/>
          <ac:picMkLst>
            <pc:docMk/>
            <pc:sldMk cId="743094264" sldId="895"/>
            <ac:picMk id="4" creationId="{22BC2F56-B5D2-8735-A51A-5E477BFEBD69}"/>
          </ac:picMkLst>
        </pc:picChg>
        <pc:cxnChg chg="add del mod">
          <ac:chgData name="Nguyen Chi Son" userId="606856d02e9d83ac" providerId="LiveId" clId="{157DC016-2361-40D4-BA48-8C257A6790B9}" dt="2022-05-29T14:58:54.595" v="7016" actId="478"/>
          <ac:cxnSpMkLst>
            <pc:docMk/>
            <pc:sldMk cId="743094264" sldId="895"/>
            <ac:cxnSpMk id="21" creationId="{66119E00-9FBB-FA64-3E7D-BD58558A9F70}"/>
          </ac:cxnSpMkLst>
        </pc:cxnChg>
        <pc:cxnChg chg="add del mod">
          <ac:chgData name="Nguyen Chi Son" userId="606856d02e9d83ac" providerId="LiveId" clId="{157DC016-2361-40D4-BA48-8C257A6790B9}" dt="2022-05-29T14:58:55.504" v="7017" actId="478"/>
          <ac:cxnSpMkLst>
            <pc:docMk/>
            <pc:sldMk cId="743094264" sldId="895"/>
            <ac:cxnSpMk id="22" creationId="{E1AE50F0-F470-968C-9165-074006B8893E}"/>
          </ac:cxnSpMkLst>
        </pc:cxnChg>
      </pc:sldChg>
      <pc:sldChg chg="addSp modSp mod">
        <pc:chgData name="Nguyen Chi Son" userId="606856d02e9d83ac" providerId="LiveId" clId="{157DC016-2361-40D4-BA48-8C257A6790B9}" dt="2022-05-29T03:25:21.378" v="1835" actId="20577"/>
        <pc:sldMkLst>
          <pc:docMk/>
          <pc:sldMk cId="2460070583" sldId="900"/>
        </pc:sldMkLst>
        <pc:spChg chg="mod">
          <ac:chgData name="Nguyen Chi Son" userId="606856d02e9d83ac" providerId="LiveId" clId="{157DC016-2361-40D4-BA48-8C257A6790B9}" dt="2022-05-29T03:24:50.534" v="1685" actId="1036"/>
          <ac:spMkLst>
            <pc:docMk/>
            <pc:sldMk cId="2460070583" sldId="900"/>
            <ac:spMk id="13" creationId="{B0E76534-40CC-7B0E-60C6-05E6103601BA}"/>
          </ac:spMkLst>
        </pc:spChg>
        <pc:spChg chg="mod">
          <ac:chgData name="Nguyen Chi Son" userId="606856d02e9d83ac" providerId="LiveId" clId="{157DC016-2361-40D4-BA48-8C257A6790B9}" dt="2022-05-29T03:25:21.378" v="1835" actId="20577"/>
          <ac:spMkLst>
            <pc:docMk/>
            <pc:sldMk cId="2460070583" sldId="900"/>
            <ac:spMk id="15" creationId="{832FFACD-4AC8-1314-5A81-9394A6ED8908}"/>
          </ac:spMkLst>
        </pc:spChg>
        <pc:spChg chg="mod">
          <ac:chgData name="Nguyen Chi Son" userId="606856d02e9d83ac" providerId="LiveId" clId="{157DC016-2361-40D4-BA48-8C257A6790B9}" dt="2022-05-29T03:25:03.856" v="1701" actId="20577"/>
          <ac:spMkLst>
            <pc:docMk/>
            <pc:sldMk cId="2460070583" sldId="900"/>
            <ac:spMk id="19" creationId="{9C339D16-68E4-43C4-A62E-D0146138D23B}"/>
          </ac:spMkLst>
        </pc:spChg>
        <pc:picChg chg="add mod">
          <ac:chgData name="Nguyen Chi Son" userId="606856d02e9d83ac" providerId="LiveId" clId="{157DC016-2361-40D4-BA48-8C257A6790B9}" dt="2022-05-29T03:25:06.246" v="1702" actId="1076"/>
          <ac:picMkLst>
            <pc:docMk/>
            <pc:sldMk cId="2460070583" sldId="900"/>
            <ac:picMk id="3" creationId="{8A05D065-28D3-06A3-2F30-1FDEC1CB515A}"/>
          </ac:picMkLst>
        </pc:picChg>
      </pc:sldChg>
      <pc:sldChg chg="del">
        <pc:chgData name="Nguyen Chi Son" userId="606856d02e9d83ac" providerId="LiveId" clId="{157DC016-2361-40D4-BA48-8C257A6790B9}" dt="2022-05-29T15:07:36.059" v="8218" actId="47"/>
        <pc:sldMkLst>
          <pc:docMk/>
          <pc:sldMk cId="3927825265" sldId="904"/>
        </pc:sldMkLst>
      </pc:sldChg>
      <pc:sldChg chg="addSp delSp modSp mod modAnim">
        <pc:chgData name="Nguyen Chi Son" userId="606856d02e9d83ac" providerId="LiveId" clId="{157DC016-2361-40D4-BA48-8C257A6790B9}" dt="2022-05-29T03:18:47.115" v="809" actId="1076"/>
        <pc:sldMkLst>
          <pc:docMk/>
          <pc:sldMk cId="1394142104" sldId="908"/>
        </pc:sldMkLst>
        <pc:spChg chg="mod">
          <ac:chgData name="Nguyen Chi Son" userId="606856d02e9d83ac" providerId="LiveId" clId="{157DC016-2361-40D4-BA48-8C257A6790B9}" dt="2022-05-29T03:11:46.463" v="361" actId="20577"/>
          <ac:spMkLst>
            <pc:docMk/>
            <pc:sldMk cId="1394142104" sldId="908"/>
            <ac:spMk id="2" creationId="{BA8A6260-CA4B-46A9-A06E-C71EE59E6992}"/>
          </ac:spMkLst>
        </pc:spChg>
        <pc:spChg chg="mod">
          <ac:chgData name="Nguyen Chi Son" userId="606856d02e9d83ac" providerId="LiveId" clId="{157DC016-2361-40D4-BA48-8C257A6790B9}" dt="2022-05-29T03:18:47.115" v="809" actId="1076"/>
          <ac:spMkLst>
            <pc:docMk/>
            <pc:sldMk cId="1394142104" sldId="908"/>
            <ac:spMk id="5" creationId="{957C37AD-3F43-5E69-5E91-49F369A46297}"/>
          </ac:spMkLst>
        </pc:spChg>
        <pc:spChg chg="del">
          <ac:chgData name="Nguyen Chi Son" userId="606856d02e9d83ac" providerId="LiveId" clId="{157DC016-2361-40D4-BA48-8C257A6790B9}" dt="2022-05-29T02:58:30.528" v="72" actId="478"/>
          <ac:spMkLst>
            <pc:docMk/>
            <pc:sldMk cId="1394142104" sldId="908"/>
            <ac:spMk id="15" creationId="{DDC2D138-1FEF-75A5-3890-173195541351}"/>
          </ac:spMkLst>
        </pc:spChg>
        <pc:spChg chg="del">
          <ac:chgData name="Nguyen Chi Son" userId="606856d02e9d83ac" providerId="LiveId" clId="{157DC016-2361-40D4-BA48-8C257A6790B9}" dt="2022-05-29T02:58:30.528" v="72" actId="478"/>
          <ac:spMkLst>
            <pc:docMk/>
            <pc:sldMk cId="1394142104" sldId="908"/>
            <ac:spMk id="16" creationId="{DD25141A-08FF-C8ED-E3CE-0F7386DD5C94}"/>
          </ac:spMkLst>
        </pc:spChg>
        <pc:spChg chg="del">
          <ac:chgData name="Nguyen Chi Son" userId="606856d02e9d83ac" providerId="LiveId" clId="{157DC016-2361-40D4-BA48-8C257A6790B9}" dt="2022-05-29T02:58:30.528" v="72" actId="478"/>
          <ac:spMkLst>
            <pc:docMk/>
            <pc:sldMk cId="1394142104" sldId="908"/>
            <ac:spMk id="17" creationId="{CB4CFE27-DC55-D310-024F-9CE9C11A5C90}"/>
          </ac:spMkLst>
        </pc:spChg>
        <pc:spChg chg="del">
          <ac:chgData name="Nguyen Chi Son" userId="606856d02e9d83ac" providerId="LiveId" clId="{157DC016-2361-40D4-BA48-8C257A6790B9}" dt="2022-05-29T02:58:30.528" v="72" actId="478"/>
          <ac:spMkLst>
            <pc:docMk/>
            <pc:sldMk cId="1394142104" sldId="908"/>
            <ac:spMk id="18" creationId="{C3F755C4-AB83-9927-C4C4-FDE307D2D26C}"/>
          </ac:spMkLst>
        </pc:spChg>
        <pc:spChg chg="del">
          <ac:chgData name="Nguyen Chi Son" userId="606856d02e9d83ac" providerId="LiveId" clId="{157DC016-2361-40D4-BA48-8C257A6790B9}" dt="2022-05-29T02:58:30.528" v="72" actId="478"/>
          <ac:spMkLst>
            <pc:docMk/>
            <pc:sldMk cId="1394142104" sldId="908"/>
            <ac:spMk id="19" creationId="{E679691D-F176-1850-14A2-497F215B800F}"/>
          </ac:spMkLst>
        </pc:spChg>
        <pc:spChg chg="del">
          <ac:chgData name="Nguyen Chi Son" userId="606856d02e9d83ac" providerId="LiveId" clId="{157DC016-2361-40D4-BA48-8C257A6790B9}" dt="2022-05-29T02:58:30.528" v="72" actId="478"/>
          <ac:spMkLst>
            <pc:docMk/>
            <pc:sldMk cId="1394142104" sldId="908"/>
            <ac:spMk id="20" creationId="{01DFB49F-829E-3DAF-0482-4D27C58AF1BA}"/>
          </ac:spMkLst>
        </pc:spChg>
        <pc:spChg chg="del">
          <ac:chgData name="Nguyen Chi Son" userId="606856d02e9d83ac" providerId="LiveId" clId="{157DC016-2361-40D4-BA48-8C257A6790B9}" dt="2022-05-29T02:58:30.528" v="72" actId="478"/>
          <ac:spMkLst>
            <pc:docMk/>
            <pc:sldMk cId="1394142104" sldId="908"/>
            <ac:spMk id="21" creationId="{92B353A5-963B-03E6-C777-1EDB4357F44B}"/>
          </ac:spMkLst>
        </pc:spChg>
        <pc:spChg chg="add mod">
          <ac:chgData name="Nguyen Chi Son" userId="606856d02e9d83ac" providerId="LiveId" clId="{157DC016-2361-40D4-BA48-8C257A6790B9}" dt="2022-05-29T03:14:49.006" v="470" actId="1076"/>
          <ac:spMkLst>
            <pc:docMk/>
            <pc:sldMk cId="1394142104" sldId="908"/>
            <ac:spMk id="28" creationId="{6246A088-0AF6-15B9-E8F6-F0EF7DF0BAAF}"/>
          </ac:spMkLst>
        </pc:spChg>
        <pc:spChg chg="add mod">
          <ac:chgData name="Nguyen Chi Son" userId="606856d02e9d83ac" providerId="LiveId" clId="{157DC016-2361-40D4-BA48-8C257A6790B9}" dt="2022-05-29T03:14:44.174" v="469" actId="1076"/>
          <ac:spMkLst>
            <pc:docMk/>
            <pc:sldMk cId="1394142104" sldId="908"/>
            <ac:spMk id="29" creationId="{08C2B89B-70BB-F906-1955-A79EF7643EBA}"/>
          </ac:spMkLst>
        </pc:spChg>
        <pc:spChg chg="add del mod">
          <ac:chgData name="Nguyen Chi Son" userId="606856d02e9d83ac" providerId="LiveId" clId="{157DC016-2361-40D4-BA48-8C257A6790B9}" dt="2022-05-29T03:14:23.489" v="420" actId="478"/>
          <ac:spMkLst>
            <pc:docMk/>
            <pc:sldMk cId="1394142104" sldId="908"/>
            <ac:spMk id="32" creationId="{1F50CA55-304A-544E-A339-7906C7E6A7FB}"/>
          </ac:spMkLst>
        </pc:spChg>
        <pc:spChg chg="add del mod">
          <ac:chgData name="Nguyen Chi Son" userId="606856d02e9d83ac" providerId="LiveId" clId="{157DC016-2361-40D4-BA48-8C257A6790B9}" dt="2022-05-29T03:14:23.489" v="420" actId="478"/>
          <ac:spMkLst>
            <pc:docMk/>
            <pc:sldMk cId="1394142104" sldId="908"/>
            <ac:spMk id="33" creationId="{64565E1F-FDC0-5236-04F0-7452F58F0003}"/>
          </ac:spMkLst>
        </pc:spChg>
        <pc:spChg chg="add mod">
          <ac:chgData name="Nguyen Chi Son" userId="606856d02e9d83ac" providerId="LiveId" clId="{157DC016-2361-40D4-BA48-8C257A6790B9}" dt="2022-05-29T03:15:06.711" v="478" actId="1036"/>
          <ac:spMkLst>
            <pc:docMk/>
            <pc:sldMk cId="1394142104" sldId="908"/>
            <ac:spMk id="38" creationId="{0C6CA2AB-272B-4115-6864-5C3D12A60009}"/>
          </ac:spMkLst>
        </pc:spChg>
        <pc:spChg chg="add mod">
          <ac:chgData name="Nguyen Chi Son" userId="606856d02e9d83ac" providerId="LiveId" clId="{157DC016-2361-40D4-BA48-8C257A6790B9}" dt="2022-05-29T03:14:55.542" v="472" actId="1076"/>
          <ac:spMkLst>
            <pc:docMk/>
            <pc:sldMk cId="1394142104" sldId="908"/>
            <ac:spMk id="39" creationId="{719CF7D0-3A47-8090-A9E8-1F577D4EC55D}"/>
          </ac:spMkLst>
        </pc:spChg>
        <pc:spChg chg="add mod">
          <ac:chgData name="Nguyen Chi Son" userId="606856d02e9d83ac" providerId="LiveId" clId="{157DC016-2361-40D4-BA48-8C257A6790B9}" dt="2022-05-29T03:16:56.572" v="607" actId="1076"/>
          <ac:spMkLst>
            <pc:docMk/>
            <pc:sldMk cId="1394142104" sldId="908"/>
            <ac:spMk id="40" creationId="{98D985DE-9D29-C746-0072-16DD4CE09E07}"/>
          </ac:spMkLst>
        </pc:spChg>
        <pc:spChg chg="add mod">
          <ac:chgData name="Nguyen Chi Son" userId="606856d02e9d83ac" providerId="LiveId" clId="{157DC016-2361-40D4-BA48-8C257A6790B9}" dt="2022-05-29T03:17:00.589" v="608" actId="571"/>
          <ac:spMkLst>
            <pc:docMk/>
            <pc:sldMk cId="1394142104" sldId="908"/>
            <ac:spMk id="41" creationId="{BA227777-4A28-ED41-46B7-45F385C5EC60}"/>
          </ac:spMkLst>
        </pc:spChg>
        <pc:spChg chg="add del mod">
          <ac:chgData name="Nguyen Chi Son" userId="606856d02e9d83ac" providerId="LiveId" clId="{157DC016-2361-40D4-BA48-8C257A6790B9}" dt="2022-05-29T03:17:48.435" v="690" actId="478"/>
          <ac:spMkLst>
            <pc:docMk/>
            <pc:sldMk cId="1394142104" sldId="908"/>
            <ac:spMk id="45" creationId="{9C7C7E97-A560-83BF-D51B-1394C97BBDB1}"/>
          </ac:spMkLst>
        </pc:spChg>
        <pc:spChg chg="add del mod">
          <ac:chgData name="Nguyen Chi Son" userId="606856d02e9d83ac" providerId="LiveId" clId="{157DC016-2361-40D4-BA48-8C257A6790B9}" dt="2022-05-29T03:17:46.661" v="689" actId="478"/>
          <ac:spMkLst>
            <pc:docMk/>
            <pc:sldMk cId="1394142104" sldId="908"/>
            <ac:spMk id="46" creationId="{26FDE8BF-5C0A-C540-0E67-FC13E5066BA2}"/>
          </ac:spMkLst>
        </pc:spChg>
        <pc:picChg chg="del">
          <ac:chgData name="Nguyen Chi Son" userId="606856d02e9d83ac" providerId="LiveId" clId="{157DC016-2361-40D4-BA48-8C257A6790B9}" dt="2022-05-29T02:58:30.528" v="72" actId="478"/>
          <ac:picMkLst>
            <pc:docMk/>
            <pc:sldMk cId="1394142104" sldId="908"/>
            <ac:picMk id="6" creationId="{6B695617-3D3B-B39F-ACE8-592A4256ECED}"/>
          </ac:picMkLst>
        </pc:picChg>
        <pc:cxnChg chg="add mod">
          <ac:chgData name="Nguyen Chi Son" userId="606856d02e9d83ac" providerId="LiveId" clId="{157DC016-2361-40D4-BA48-8C257A6790B9}" dt="2022-05-29T03:14:35.310" v="466" actId="14100"/>
          <ac:cxnSpMkLst>
            <pc:docMk/>
            <pc:sldMk cId="1394142104" sldId="908"/>
            <ac:cxnSpMk id="4" creationId="{BDE52499-DD66-5341-2E70-8595C0CD8409}"/>
          </ac:cxnSpMkLst>
        </pc:cxnChg>
        <pc:cxnChg chg="del">
          <ac:chgData name="Nguyen Chi Son" userId="606856d02e9d83ac" providerId="LiveId" clId="{157DC016-2361-40D4-BA48-8C257A6790B9}" dt="2022-05-29T02:58:30.528" v="72" actId="478"/>
          <ac:cxnSpMkLst>
            <pc:docMk/>
            <pc:sldMk cId="1394142104" sldId="908"/>
            <ac:cxnSpMk id="7" creationId="{8215137F-FEB0-AE53-80E0-DA1C13AB2E01}"/>
          </ac:cxnSpMkLst>
        </pc:cxnChg>
        <pc:cxnChg chg="del">
          <ac:chgData name="Nguyen Chi Son" userId="606856d02e9d83ac" providerId="LiveId" clId="{157DC016-2361-40D4-BA48-8C257A6790B9}" dt="2022-05-29T02:58:30.528" v="72" actId="478"/>
          <ac:cxnSpMkLst>
            <pc:docMk/>
            <pc:sldMk cId="1394142104" sldId="908"/>
            <ac:cxnSpMk id="8" creationId="{D70BBD8F-0A6B-04B5-B6CF-B51C6DBE2C58}"/>
          </ac:cxnSpMkLst>
        </pc:cxnChg>
        <pc:cxnChg chg="del">
          <ac:chgData name="Nguyen Chi Son" userId="606856d02e9d83ac" providerId="LiveId" clId="{157DC016-2361-40D4-BA48-8C257A6790B9}" dt="2022-05-29T02:58:30.528" v="72" actId="478"/>
          <ac:cxnSpMkLst>
            <pc:docMk/>
            <pc:sldMk cId="1394142104" sldId="908"/>
            <ac:cxnSpMk id="9" creationId="{27D372BF-EAE0-4FE1-730A-13B66AD15E99}"/>
          </ac:cxnSpMkLst>
        </pc:cxnChg>
        <pc:cxnChg chg="del">
          <ac:chgData name="Nguyen Chi Son" userId="606856d02e9d83ac" providerId="LiveId" clId="{157DC016-2361-40D4-BA48-8C257A6790B9}" dt="2022-05-29T02:58:30.528" v="72" actId="478"/>
          <ac:cxnSpMkLst>
            <pc:docMk/>
            <pc:sldMk cId="1394142104" sldId="908"/>
            <ac:cxnSpMk id="10" creationId="{F670E8E9-1FE8-1320-4B9E-ADECB992EBA2}"/>
          </ac:cxnSpMkLst>
        </pc:cxnChg>
        <pc:cxnChg chg="del">
          <ac:chgData name="Nguyen Chi Son" userId="606856d02e9d83ac" providerId="LiveId" clId="{157DC016-2361-40D4-BA48-8C257A6790B9}" dt="2022-05-29T02:58:30.528" v="72" actId="478"/>
          <ac:cxnSpMkLst>
            <pc:docMk/>
            <pc:sldMk cId="1394142104" sldId="908"/>
            <ac:cxnSpMk id="11" creationId="{5E15B4EE-33B9-906E-FB9C-2AB18FDC344F}"/>
          </ac:cxnSpMkLst>
        </pc:cxnChg>
        <pc:cxnChg chg="del">
          <ac:chgData name="Nguyen Chi Son" userId="606856d02e9d83ac" providerId="LiveId" clId="{157DC016-2361-40D4-BA48-8C257A6790B9}" dt="2022-05-29T02:58:30.528" v="72" actId="478"/>
          <ac:cxnSpMkLst>
            <pc:docMk/>
            <pc:sldMk cId="1394142104" sldId="908"/>
            <ac:cxnSpMk id="13" creationId="{CC67658F-CC40-AB4D-A756-2769C1266268}"/>
          </ac:cxnSpMkLst>
        </pc:cxnChg>
        <pc:cxnChg chg="del">
          <ac:chgData name="Nguyen Chi Son" userId="606856d02e9d83ac" providerId="LiveId" clId="{157DC016-2361-40D4-BA48-8C257A6790B9}" dt="2022-05-29T02:58:30.528" v="72" actId="478"/>
          <ac:cxnSpMkLst>
            <pc:docMk/>
            <pc:sldMk cId="1394142104" sldId="908"/>
            <ac:cxnSpMk id="14" creationId="{1519A998-704F-5BDD-C338-5094C0D745F9}"/>
          </ac:cxnSpMkLst>
        </pc:cxnChg>
        <pc:cxnChg chg="add mod">
          <ac:chgData name="Nguyen Chi Son" userId="606856d02e9d83ac" providerId="LiveId" clId="{157DC016-2361-40D4-BA48-8C257A6790B9}" dt="2022-05-29T03:14:41.986" v="468" actId="1037"/>
          <ac:cxnSpMkLst>
            <pc:docMk/>
            <pc:sldMk cId="1394142104" sldId="908"/>
            <ac:cxnSpMk id="24" creationId="{75512AA4-CFB0-16D3-5235-7131BE383B49}"/>
          </ac:cxnSpMkLst>
        </pc:cxnChg>
        <pc:cxnChg chg="add del mod">
          <ac:chgData name="Nguyen Chi Son" userId="606856d02e9d83ac" providerId="LiveId" clId="{157DC016-2361-40D4-BA48-8C257A6790B9}" dt="2022-05-29T03:14:23.489" v="420" actId="478"/>
          <ac:cxnSpMkLst>
            <pc:docMk/>
            <pc:sldMk cId="1394142104" sldId="908"/>
            <ac:cxnSpMk id="30" creationId="{75289C14-EC74-CF6A-AAB1-EA40AFF60BAE}"/>
          </ac:cxnSpMkLst>
        </pc:cxnChg>
        <pc:cxnChg chg="add del mod">
          <ac:chgData name="Nguyen Chi Son" userId="606856d02e9d83ac" providerId="LiveId" clId="{157DC016-2361-40D4-BA48-8C257A6790B9}" dt="2022-05-29T03:14:23.489" v="420" actId="478"/>
          <ac:cxnSpMkLst>
            <pc:docMk/>
            <pc:sldMk cId="1394142104" sldId="908"/>
            <ac:cxnSpMk id="31" creationId="{BA99A671-FD1B-BE9A-6162-BCA790893185}"/>
          </ac:cxnSpMkLst>
        </pc:cxnChg>
        <pc:cxnChg chg="add mod">
          <ac:chgData name="Nguyen Chi Son" userId="606856d02e9d83ac" providerId="LiveId" clId="{157DC016-2361-40D4-BA48-8C257A6790B9}" dt="2022-05-29T03:14:55.542" v="472" actId="1076"/>
          <ac:cxnSpMkLst>
            <pc:docMk/>
            <pc:sldMk cId="1394142104" sldId="908"/>
            <ac:cxnSpMk id="36" creationId="{CD875C03-03FE-52C7-9B8C-73385FED7D2A}"/>
          </ac:cxnSpMkLst>
        </pc:cxnChg>
        <pc:cxnChg chg="add mod">
          <ac:chgData name="Nguyen Chi Son" userId="606856d02e9d83ac" providerId="LiveId" clId="{157DC016-2361-40D4-BA48-8C257A6790B9}" dt="2022-05-29T03:14:55.542" v="472" actId="1076"/>
          <ac:cxnSpMkLst>
            <pc:docMk/>
            <pc:sldMk cId="1394142104" sldId="908"/>
            <ac:cxnSpMk id="37" creationId="{DA13AC0D-A5E7-B875-FD71-CBE21D7B60FB}"/>
          </ac:cxnSpMkLst>
        </pc:cxnChg>
        <pc:cxnChg chg="add mod">
          <ac:chgData name="Nguyen Chi Son" userId="606856d02e9d83ac" providerId="LiveId" clId="{157DC016-2361-40D4-BA48-8C257A6790B9}" dt="2022-05-29T03:17:32.453" v="683" actId="208"/>
          <ac:cxnSpMkLst>
            <pc:docMk/>
            <pc:sldMk cId="1394142104" sldId="908"/>
            <ac:cxnSpMk id="42" creationId="{D2288AE2-94F8-AB15-E688-90016C80D461}"/>
          </ac:cxnSpMkLst>
        </pc:cxnChg>
        <pc:cxnChg chg="add mod">
          <ac:chgData name="Nguyen Chi Son" userId="606856d02e9d83ac" providerId="LiveId" clId="{157DC016-2361-40D4-BA48-8C257A6790B9}" dt="2022-05-29T03:17:36.452" v="684" actId="571"/>
          <ac:cxnSpMkLst>
            <pc:docMk/>
            <pc:sldMk cId="1394142104" sldId="908"/>
            <ac:cxnSpMk id="44" creationId="{599F23A3-0DB8-0136-4F3D-9A3ACD696FF7}"/>
          </ac:cxnSpMkLst>
        </pc:cxnChg>
      </pc:sldChg>
      <pc:sldChg chg="del">
        <pc:chgData name="Nguyen Chi Son" userId="606856d02e9d83ac" providerId="LiveId" clId="{157DC016-2361-40D4-BA48-8C257A6790B9}" dt="2022-05-29T15:07:36.059" v="8218" actId="47"/>
        <pc:sldMkLst>
          <pc:docMk/>
          <pc:sldMk cId="2747924667" sldId="909"/>
        </pc:sldMkLst>
      </pc:sldChg>
      <pc:sldChg chg="addSp delSp modSp mod addAnim delAnim modAnim">
        <pc:chgData name="Nguyen Chi Son" userId="606856d02e9d83ac" providerId="LiveId" clId="{157DC016-2361-40D4-BA48-8C257A6790B9}" dt="2022-05-29T03:36:51.083" v="3524" actId="20577"/>
        <pc:sldMkLst>
          <pc:docMk/>
          <pc:sldMk cId="176415327" sldId="911"/>
        </pc:sldMkLst>
        <pc:spChg chg="add mod">
          <ac:chgData name="Nguyen Chi Son" userId="606856d02e9d83ac" providerId="LiveId" clId="{157DC016-2361-40D4-BA48-8C257A6790B9}" dt="2022-05-29T03:33:56.785" v="3178" actId="122"/>
          <ac:spMkLst>
            <pc:docMk/>
            <pc:sldMk cId="176415327" sldId="911"/>
            <ac:spMk id="6" creationId="{788198BB-E1CE-E45E-3B2C-2093EA79F093}"/>
          </ac:spMkLst>
        </pc:spChg>
        <pc:spChg chg="add mod">
          <ac:chgData name="Nguyen Chi Son" userId="606856d02e9d83ac" providerId="LiveId" clId="{157DC016-2361-40D4-BA48-8C257A6790B9}" dt="2022-05-29T03:33:37.262" v="3099" actId="1035"/>
          <ac:spMkLst>
            <pc:docMk/>
            <pc:sldMk cId="176415327" sldId="911"/>
            <ac:spMk id="7" creationId="{AC4FDF8B-9A5D-3086-B562-E441DBA37666}"/>
          </ac:spMkLst>
        </pc:spChg>
        <pc:spChg chg="add mod">
          <ac:chgData name="Nguyen Chi Son" userId="606856d02e9d83ac" providerId="LiveId" clId="{157DC016-2361-40D4-BA48-8C257A6790B9}" dt="2022-05-29T03:33:37.262" v="3099" actId="1035"/>
          <ac:spMkLst>
            <pc:docMk/>
            <pc:sldMk cId="176415327" sldId="911"/>
            <ac:spMk id="8" creationId="{0DC8DE2C-46C3-034C-E3D4-AD27B0970B41}"/>
          </ac:spMkLst>
        </pc:spChg>
        <pc:spChg chg="add mod">
          <ac:chgData name="Nguyen Chi Son" userId="606856d02e9d83ac" providerId="LiveId" clId="{157DC016-2361-40D4-BA48-8C257A6790B9}" dt="2022-05-29T03:36:51.083" v="3524" actId="20577"/>
          <ac:spMkLst>
            <pc:docMk/>
            <pc:sldMk cId="176415327" sldId="911"/>
            <ac:spMk id="10" creationId="{2F87CC6D-6E0B-7366-1922-872E3E55D58A}"/>
          </ac:spMkLst>
        </pc:spChg>
        <pc:spChg chg="del mod">
          <ac:chgData name="Nguyen Chi Son" userId="606856d02e9d83ac" providerId="LiveId" clId="{157DC016-2361-40D4-BA48-8C257A6790B9}" dt="2022-05-29T03:33:29.931" v="3077" actId="478"/>
          <ac:spMkLst>
            <pc:docMk/>
            <pc:sldMk cId="176415327" sldId="911"/>
            <ac:spMk id="13" creationId="{B0E76534-40CC-7B0E-60C6-05E6103601BA}"/>
          </ac:spMkLst>
        </pc:spChg>
        <pc:spChg chg="del mod">
          <ac:chgData name="Nguyen Chi Son" userId="606856d02e9d83ac" providerId="LiveId" clId="{157DC016-2361-40D4-BA48-8C257A6790B9}" dt="2022-05-29T03:33:29.931" v="3077" actId="478"/>
          <ac:spMkLst>
            <pc:docMk/>
            <pc:sldMk cId="176415327" sldId="911"/>
            <ac:spMk id="15" creationId="{832FFACD-4AC8-1314-5A81-9394A6ED8908}"/>
          </ac:spMkLst>
        </pc:spChg>
        <pc:spChg chg="mod">
          <ac:chgData name="Nguyen Chi Son" userId="606856d02e9d83ac" providerId="LiveId" clId="{157DC016-2361-40D4-BA48-8C257A6790B9}" dt="2022-05-29T03:33:26.150" v="3076" actId="20577"/>
          <ac:spMkLst>
            <pc:docMk/>
            <pc:sldMk cId="176415327" sldId="911"/>
            <ac:spMk id="19" creationId="{9C339D16-68E4-43C4-A62E-D0146138D23B}"/>
          </ac:spMkLst>
        </pc:spChg>
        <pc:graphicFrameChg chg="add del mod">
          <ac:chgData name="Nguyen Chi Son" userId="606856d02e9d83ac" providerId="LiveId" clId="{157DC016-2361-40D4-BA48-8C257A6790B9}" dt="2022-05-29T03:33:47.295" v="3162" actId="478"/>
          <ac:graphicFrameMkLst>
            <pc:docMk/>
            <pc:sldMk cId="176415327" sldId="911"/>
            <ac:graphicFrameMk id="11" creationId="{6DD4507D-E7BB-198D-B545-115289C69AB5}"/>
          </ac:graphicFrameMkLst>
        </pc:graphicFrameChg>
        <pc:graphicFrameChg chg="add del mod">
          <ac:chgData name="Nguyen Chi Son" userId="606856d02e9d83ac" providerId="LiveId" clId="{157DC016-2361-40D4-BA48-8C257A6790B9}" dt="2022-05-29T03:33:47.900" v="3163" actId="478"/>
          <ac:graphicFrameMkLst>
            <pc:docMk/>
            <pc:sldMk cId="176415327" sldId="911"/>
            <ac:graphicFrameMk id="12" creationId="{A8665997-A12E-D2B2-6AC0-D63272C27739}"/>
          </ac:graphicFrameMkLst>
        </pc:graphicFrameChg>
        <pc:graphicFrameChg chg="add del mod">
          <ac:chgData name="Nguyen Chi Son" userId="606856d02e9d83ac" providerId="LiveId" clId="{157DC016-2361-40D4-BA48-8C257A6790B9}" dt="2022-05-29T03:33:46.235" v="3160" actId="478"/>
          <ac:graphicFrameMkLst>
            <pc:docMk/>
            <pc:sldMk cId="176415327" sldId="911"/>
            <ac:graphicFrameMk id="14" creationId="{48A03019-3B02-CAB7-0539-BB0514F10D77}"/>
          </ac:graphicFrameMkLst>
        </pc:graphicFrameChg>
        <pc:graphicFrameChg chg="add del mod">
          <ac:chgData name="Nguyen Chi Son" userId="606856d02e9d83ac" providerId="LiveId" clId="{157DC016-2361-40D4-BA48-8C257A6790B9}" dt="2022-05-29T03:34:55.769" v="3327" actId="478"/>
          <ac:graphicFrameMkLst>
            <pc:docMk/>
            <pc:sldMk cId="176415327" sldId="911"/>
            <ac:graphicFrameMk id="18" creationId="{06DC38C7-C7B2-6D77-CD4D-BD36FB4DAD26}"/>
          </ac:graphicFrameMkLst>
        </pc:graphicFrameChg>
        <pc:cxnChg chg="add del mod">
          <ac:chgData name="Nguyen Chi Son" userId="606856d02e9d83ac" providerId="LiveId" clId="{157DC016-2361-40D4-BA48-8C257A6790B9}" dt="2022-05-29T03:33:46.867" v="3161" actId="478"/>
          <ac:cxnSpMkLst>
            <pc:docMk/>
            <pc:sldMk cId="176415327" sldId="911"/>
            <ac:cxnSpMk id="16" creationId="{CE974A93-63D3-536E-ED63-E8A75829CF22}"/>
          </ac:cxnSpMkLst>
        </pc:cxnChg>
        <pc:cxnChg chg="add del mod">
          <ac:chgData name="Nguyen Chi Son" userId="606856d02e9d83ac" providerId="LiveId" clId="{157DC016-2361-40D4-BA48-8C257A6790B9}" dt="2022-05-29T03:33:48.488" v="3164" actId="478"/>
          <ac:cxnSpMkLst>
            <pc:docMk/>
            <pc:sldMk cId="176415327" sldId="911"/>
            <ac:cxnSpMk id="17" creationId="{1DF588B0-620E-5923-03DA-C8560CF808F3}"/>
          </ac:cxnSpMkLst>
        </pc:cxnChg>
      </pc:sldChg>
      <pc:sldChg chg="addSp delSp modSp mod delAnim modAnim">
        <pc:chgData name="Nguyen Chi Son" userId="606856d02e9d83ac" providerId="LiveId" clId="{157DC016-2361-40D4-BA48-8C257A6790B9}" dt="2022-05-29T03:48:37.197" v="4563" actId="20577"/>
        <pc:sldMkLst>
          <pc:docMk/>
          <pc:sldMk cId="3229223629" sldId="912"/>
        </pc:sldMkLst>
        <pc:spChg chg="add mod">
          <ac:chgData name="Nguyen Chi Son" userId="606856d02e9d83ac" providerId="LiveId" clId="{157DC016-2361-40D4-BA48-8C257A6790B9}" dt="2022-05-29T03:45:40.816" v="4359" actId="20577"/>
          <ac:spMkLst>
            <pc:docMk/>
            <pc:sldMk cId="3229223629" sldId="912"/>
            <ac:spMk id="6" creationId="{67CF62BD-8847-CE4E-5802-45571C69086A}"/>
          </ac:spMkLst>
        </pc:spChg>
        <pc:spChg chg="add mod">
          <ac:chgData name="Nguyen Chi Son" userId="606856d02e9d83ac" providerId="LiveId" clId="{157DC016-2361-40D4-BA48-8C257A6790B9}" dt="2022-05-29T03:45:33.529" v="4321" actId="1035"/>
          <ac:spMkLst>
            <pc:docMk/>
            <pc:sldMk cId="3229223629" sldId="912"/>
            <ac:spMk id="7" creationId="{00E1649D-A404-3A44-7144-8D18512147CD}"/>
          </ac:spMkLst>
        </pc:spChg>
        <pc:spChg chg="add mod">
          <ac:chgData name="Nguyen Chi Son" userId="606856d02e9d83ac" providerId="LiveId" clId="{157DC016-2361-40D4-BA48-8C257A6790B9}" dt="2022-05-29T03:45:33.529" v="4321" actId="1035"/>
          <ac:spMkLst>
            <pc:docMk/>
            <pc:sldMk cId="3229223629" sldId="912"/>
            <ac:spMk id="8" creationId="{ADAF4D32-BD0E-D470-7998-2596B4A861D1}"/>
          </ac:spMkLst>
        </pc:spChg>
        <pc:spChg chg="add mod">
          <ac:chgData name="Nguyen Chi Son" userId="606856d02e9d83ac" providerId="LiveId" clId="{157DC016-2361-40D4-BA48-8C257A6790B9}" dt="2022-05-29T03:48:37.197" v="4563" actId="20577"/>
          <ac:spMkLst>
            <pc:docMk/>
            <pc:sldMk cId="3229223629" sldId="912"/>
            <ac:spMk id="10" creationId="{ED64FE3D-4378-BBEC-E253-8149BA356C5E}"/>
          </ac:spMkLst>
        </pc:spChg>
        <pc:spChg chg="del">
          <ac:chgData name="Nguyen Chi Son" userId="606856d02e9d83ac" providerId="LiveId" clId="{157DC016-2361-40D4-BA48-8C257A6790B9}" dt="2022-05-29T03:45:22.873" v="4310" actId="478"/>
          <ac:spMkLst>
            <pc:docMk/>
            <pc:sldMk cId="3229223629" sldId="912"/>
            <ac:spMk id="13" creationId="{B0E76534-40CC-7B0E-60C6-05E6103601BA}"/>
          </ac:spMkLst>
        </pc:spChg>
        <pc:spChg chg="del">
          <ac:chgData name="Nguyen Chi Son" userId="606856d02e9d83ac" providerId="LiveId" clId="{157DC016-2361-40D4-BA48-8C257A6790B9}" dt="2022-05-29T03:45:22.873" v="4310" actId="478"/>
          <ac:spMkLst>
            <pc:docMk/>
            <pc:sldMk cId="3229223629" sldId="912"/>
            <ac:spMk id="15" creationId="{832FFACD-4AC8-1314-5A81-9394A6ED8908}"/>
          </ac:spMkLst>
        </pc:spChg>
        <pc:spChg chg="mod">
          <ac:chgData name="Nguyen Chi Son" userId="606856d02e9d83ac" providerId="LiveId" clId="{157DC016-2361-40D4-BA48-8C257A6790B9}" dt="2022-05-29T03:45:04.409" v="4309" actId="20577"/>
          <ac:spMkLst>
            <pc:docMk/>
            <pc:sldMk cId="3229223629" sldId="912"/>
            <ac:spMk id="19" creationId="{9C339D16-68E4-43C4-A62E-D0146138D23B}"/>
          </ac:spMkLst>
        </pc:spChg>
        <pc:graphicFrameChg chg="add mod">
          <ac:chgData name="Nguyen Chi Son" userId="606856d02e9d83ac" providerId="LiveId" clId="{157DC016-2361-40D4-BA48-8C257A6790B9}" dt="2022-05-29T03:47:13.366" v="4373" actId="1076"/>
          <ac:graphicFrameMkLst>
            <pc:docMk/>
            <pc:sldMk cId="3229223629" sldId="912"/>
            <ac:graphicFrameMk id="11" creationId="{03F35D00-2F1C-4B37-74EC-756E4690F9BF}"/>
          </ac:graphicFrameMkLst>
        </pc:graphicFrameChg>
        <pc:graphicFrameChg chg="add mod">
          <ac:chgData name="Nguyen Chi Son" userId="606856d02e9d83ac" providerId="LiveId" clId="{157DC016-2361-40D4-BA48-8C257A6790B9}" dt="2022-05-29T03:48:25.965" v="4468" actId="1076"/>
          <ac:graphicFrameMkLst>
            <pc:docMk/>
            <pc:sldMk cId="3229223629" sldId="912"/>
            <ac:graphicFrameMk id="12" creationId="{EC026C24-C943-4D4D-BE46-B1B26DF363D4}"/>
          </ac:graphicFrameMkLst>
        </pc:graphicFrameChg>
      </pc:sldChg>
      <pc:sldChg chg="del">
        <pc:chgData name="Nguyen Chi Son" userId="606856d02e9d83ac" providerId="LiveId" clId="{157DC016-2361-40D4-BA48-8C257A6790B9}" dt="2022-05-29T15:07:36.059" v="8218" actId="47"/>
        <pc:sldMkLst>
          <pc:docMk/>
          <pc:sldMk cId="4277145252" sldId="913"/>
        </pc:sldMkLst>
      </pc:sldChg>
      <pc:sldChg chg="addSp delSp modSp mod delAnim modAnim">
        <pc:chgData name="Nguyen Chi Son" userId="606856d02e9d83ac" providerId="LiveId" clId="{157DC016-2361-40D4-BA48-8C257A6790B9}" dt="2022-05-29T14:56:49.980" v="6506" actId="20577"/>
        <pc:sldMkLst>
          <pc:docMk/>
          <pc:sldMk cId="3643987355" sldId="914"/>
        </pc:sldMkLst>
        <pc:spChg chg="add mod">
          <ac:chgData name="Nguyen Chi Son" userId="606856d02e9d83ac" providerId="LiveId" clId="{157DC016-2361-40D4-BA48-8C257A6790B9}" dt="2022-05-29T14:56:38.455" v="6442" actId="1076"/>
          <ac:spMkLst>
            <pc:docMk/>
            <pc:sldMk cId="3643987355" sldId="914"/>
            <ac:spMk id="13" creationId="{A4D294AB-A524-7E37-7E86-9C263E1B5C0A}"/>
          </ac:spMkLst>
        </pc:spChg>
        <pc:spChg chg="add mod">
          <ac:chgData name="Nguyen Chi Son" userId="606856d02e9d83ac" providerId="LiveId" clId="{157DC016-2361-40D4-BA48-8C257A6790B9}" dt="2022-05-29T14:51:38.628" v="6180" actId="1036"/>
          <ac:spMkLst>
            <pc:docMk/>
            <pc:sldMk cId="3643987355" sldId="914"/>
            <ac:spMk id="14" creationId="{F70A71BB-74EE-ABB4-5B0F-93BA9DF7CECD}"/>
          </ac:spMkLst>
        </pc:spChg>
        <pc:spChg chg="add mod">
          <ac:chgData name="Nguyen Chi Son" userId="606856d02e9d83ac" providerId="LiveId" clId="{157DC016-2361-40D4-BA48-8C257A6790B9}" dt="2022-05-29T14:56:46.054" v="6481" actId="1035"/>
          <ac:spMkLst>
            <pc:docMk/>
            <pc:sldMk cId="3643987355" sldId="914"/>
            <ac:spMk id="15" creationId="{142F6CDB-A1E3-834F-7AD2-385B75AE5132}"/>
          </ac:spMkLst>
        </pc:spChg>
        <pc:spChg chg="add mod">
          <ac:chgData name="Nguyen Chi Son" userId="606856d02e9d83ac" providerId="LiveId" clId="{157DC016-2361-40D4-BA48-8C257A6790B9}" dt="2022-05-29T14:56:49.980" v="6506" actId="20577"/>
          <ac:spMkLst>
            <pc:docMk/>
            <pc:sldMk cId="3643987355" sldId="914"/>
            <ac:spMk id="16" creationId="{34A6F746-0DD2-1375-150A-EE9D4BDECA13}"/>
          </ac:spMkLst>
        </pc:spChg>
        <pc:spChg chg="mod">
          <ac:chgData name="Nguyen Chi Son" userId="606856d02e9d83ac" providerId="LiveId" clId="{157DC016-2361-40D4-BA48-8C257A6790B9}" dt="2022-05-29T14:51:28.752" v="6162" actId="20577"/>
          <ac:spMkLst>
            <pc:docMk/>
            <pc:sldMk cId="3643987355" sldId="914"/>
            <ac:spMk id="19" creationId="{9C339D16-68E4-43C4-A62E-D0146138D23B}"/>
          </ac:spMkLst>
        </pc:spChg>
        <pc:spChg chg="add mod">
          <ac:chgData name="Nguyen Chi Son" userId="606856d02e9d83ac" providerId="LiveId" clId="{157DC016-2361-40D4-BA48-8C257A6790B9}" dt="2022-05-29T14:52:43.361" v="6188" actId="1076"/>
          <ac:spMkLst>
            <pc:docMk/>
            <pc:sldMk cId="3643987355" sldId="914"/>
            <ac:spMk id="22" creationId="{56570946-8F17-763A-7124-0DF7E9F2573B}"/>
          </ac:spMkLst>
        </pc:spChg>
        <pc:spChg chg="del">
          <ac:chgData name="Nguyen Chi Son" userId="606856d02e9d83ac" providerId="LiveId" clId="{157DC016-2361-40D4-BA48-8C257A6790B9}" dt="2022-05-29T14:50:23.975" v="5763" actId="478"/>
          <ac:spMkLst>
            <pc:docMk/>
            <pc:sldMk cId="3643987355" sldId="914"/>
            <ac:spMk id="25" creationId="{407C8FF9-F086-A5F4-7969-1E391844AB21}"/>
          </ac:spMkLst>
        </pc:spChg>
        <pc:spChg chg="del">
          <ac:chgData name="Nguyen Chi Son" userId="606856d02e9d83ac" providerId="LiveId" clId="{157DC016-2361-40D4-BA48-8C257A6790B9}" dt="2022-05-29T14:50:23.975" v="5763" actId="478"/>
          <ac:spMkLst>
            <pc:docMk/>
            <pc:sldMk cId="3643987355" sldId="914"/>
            <ac:spMk id="26" creationId="{12026ACF-9BCB-6A4F-ECBB-02BF296255C4}"/>
          </ac:spMkLst>
        </pc:spChg>
        <pc:spChg chg="del">
          <ac:chgData name="Nguyen Chi Son" userId="606856d02e9d83ac" providerId="LiveId" clId="{157DC016-2361-40D4-BA48-8C257A6790B9}" dt="2022-05-29T14:50:21.153" v="5762" actId="478"/>
          <ac:spMkLst>
            <pc:docMk/>
            <pc:sldMk cId="3643987355" sldId="914"/>
            <ac:spMk id="28" creationId="{2A1F86F2-B939-5FBA-9D4D-8B3D7BE45015}"/>
          </ac:spMkLst>
        </pc:spChg>
        <pc:spChg chg="del">
          <ac:chgData name="Nguyen Chi Son" userId="606856d02e9d83ac" providerId="LiveId" clId="{157DC016-2361-40D4-BA48-8C257A6790B9}" dt="2022-05-29T14:50:23.975" v="5763" actId="478"/>
          <ac:spMkLst>
            <pc:docMk/>
            <pc:sldMk cId="3643987355" sldId="914"/>
            <ac:spMk id="29" creationId="{1CD2A143-50CC-D7FA-BC18-E3B9BA01F7F5}"/>
          </ac:spMkLst>
        </pc:spChg>
        <pc:spChg chg="del">
          <ac:chgData name="Nguyen Chi Son" userId="606856d02e9d83ac" providerId="LiveId" clId="{157DC016-2361-40D4-BA48-8C257A6790B9}" dt="2022-05-29T14:50:21.153" v="5762" actId="478"/>
          <ac:spMkLst>
            <pc:docMk/>
            <pc:sldMk cId="3643987355" sldId="914"/>
            <ac:spMk id="30" creationId="{80F3EBDA-CCEA-9DAE-883E-AAA46B02865C}"/>
          </ac:spMkLst>
        </pc:spChg>
        <pc:spChg chg="del">
          <ac:chgData name="Nguyen Chi Son" userId="606856d02e9d83ac" providerId="LiveId" clId="{157DC016-2361-40D4-BA48-8C257A6790B9}" dt="2022-05-29T14:50:21.153" v="5762" actId="478"/>
          <ac:spMkLst>
            <pc:docMk/>
            <pc:sldMk cId="3643987355" sldId="914"/>
            <ac:spMk id="33" creationId="{EF3FE154-FABE-3F41-B6A9-76ABDF52F997}"/>
          </ac:spMkLst>
        </pc:spChg>
        <pc:graphicFrameChg chg="del">
          <ac:chgData name="Nguyen Chi Son" userId="606856d02e9d83ac" providerId="LiveId" clId="{157DC016-2361-40D4-BA48-8C257A6790B9}" dt="2022-05-29T14:50:23.975" v="5763" actId="478"/>
          <ac:graphicFrameMkLst>
            <pc:docMk/>
            <pc:sldMk cId="3643987355" sldId="914"/>
            <ac:graphicFrameMk id="17" creationId="{09857D69-3F95-1814-E61C-3969B605B88C}"/>
          </ac:graphicFrameMkLst>
        </pc:graphicFrameChg>
        <pc:graphicFrameChg chg="add mod">
          <ac:chgData name="Nguyen Chi Son" userId="606856d02e9d83ac" providerId="LiveId" clId="{157DC016-2361-40D4-BA48-8C257A6790B9}" dt="2022-05-29T14:56:35.630" v="6440" actId="1076"/>
          <ac:graphicFrameMkLst>
            <pc:docMk/>
            <pc:sldMk cId="3643987355" sldId="914"/>
            <ac:graphicFrameMk id="18" creationId="{49501024-4176-A088-FD65-50AC7AB08C7E}"/>
          </ac:graphicFrameMkLst>
        </pc:graphicFrameChg>
        <pc:graphicFrameChg chg="add mod">
          <ac:chgData name="Nguyen Chi Son" userId="606856d02e9d83ac" providerId="LiveId" clId="{157DC016-2361-40D4-BA48-8C257A6790B9}" dt="2022-05-29T14:56:46.054" v="6481" actId="1035"/>
          <ac:graphicFrameMkLst>
            <pc:docMk/>
            <pc:sldMk cId="3643987355" sldId="914"/>
            <ac:graphicFrameMk id="20" creationId="{CDEA56D9-F974-2589-1DC4-C1C76DEA7DCD}"/>
          </ac:graphicFrameMkLst>
        </pc:graphicFrameChg>
        <pc:graphicFrameChg chg="add mod">
          <ac:chgData name="Nguyen Chi Son" userId="606856d02e9d83ac" providerId="LiveId" clId="{157DC016-2361-40D4-BA48-8C257A6790B9}" dt="2022-05-29T14:54:11.108" v="6253"/>
          <ac:graphicFrameMkLst>
            <pc:docMk/>
            <pc:sldMk cId="3643987355" sldId="914"/>
            <ac:graphicFrameMk id="27" creationId="{95C2F994-B87C-025A-5CE6-8F9FBED02B25}"/>
          </ac:graphicFrameMkLst>
        </pc:graphicFrameChg>
        <pc:graphicFrameChg chg="add mod">
          <ac:chgData name="Nguyen Chi Son" userId="606856d02e9d83ac" providerId="LiveId" clId="{157DC016-2361-40D4-BA48-8C257A6790B9}" dt="2022-05-29T14:54:19.368" v="6256" actId="1076"/>
          <ac:graphicFrameMkLst>
            <pc:docMk/>
            <pc:sldMk cId="3643987355" sldId="914"/>
            <ac:graphicFrameMk id="32" creationId="{07EC73DA-CE11-F70B-BA51-639BA179B0C1}"/>
          </ac:graphicFrameMkLst>
        </pc:graphicFrameChg>
        <pc:graphicFrameChg chg="del">
          <ac:chgData name="Nguyen Chi Son" userId="606856d02e9d83ac" providerId="LiveId" clId="{157DC016-2361-40D4-BA48-8C257A6790B9}" dt="2022-05-29T14:50:23.975" v="5763" actId="478"/>
          <ac:graphicFrameMkLst>
            <pc:docMk/>
            <pc:sldMk cId="3643987355" sldId="914"/>
            <ac:graphicFrameMk id="36" creationId="{D3A44AE7-E340-4012-AB03-61F90C5F6A22}"/>
          </ac:graphicFrameMkLst>
        </pc:graphicFrameChg>
        <pc:picChg chg="del">
          <ac:chgData name="Nguyen Chi Son" userId="606856d02e9d83ac" providerId="LiveId" clId="{157DC016-2361-40D4-BA48-8C257A6790B9}" dt="2022-05-29T14:50:19.736" v="5761" actId="478"/>
          <ac:picMkLst>
            <pc:docMk/>
            <pc:sldMk cId="3643987355" sldId="914"/>
            <ac:picMk id="4" creationId="{22BC2F56-B5D2-8735-A51A-5E477BFEBD69}"/>
          </ac:picMkLst>
        </pc:picChg>
        <pc:cxnChg chg="add mod">
          <ac:chgData name="Nguyen Chi Son" userId="606856d02e9d83ac" providerId="LiveId" clId="{157DC016-2361-40D4-BA48-8C257A6790B9}" dt="2022-05-29T14:52:34.337" v="6187" actId="14100"/>
          <ac:cxnSpMkLst>
            <pc:docMk/>
            <pc:sldMk cId="3643987355" sldId="914"/>
            <ac:cxnSpMk id="21" creationId="{3BC44901-6CBD-695A-569F-DFC1A7B7C591}"/>
          </ac:cxnSpMkLst>
        </pc:cxnChg>
        <pc:cxnChg chg="add mod">
          <ac:chgData name="Nguyen Chi Son" userId="606856d02e9d83ac" providerId="LiveId" clId="{157DC016-2361-40D4-BA48-8C257A6790B9}" dt="2022-05-29T14:53:49.309" v="6205" actId="1076"/>
          <ac:cxnSpMkLst>
            <pc:docMk/>
            <pc:sldMk cId="3643987355" sldId="914"/>
            <ac:cxnSpMk id="23" creationId="{4BAC80BF-506B-DAE8-A503-98A5DC40BCED}"/>
          </ac:cxnSpMkLst>
        </pc:cxnChg>
        <pc:cxnChg chg="add mod">
          <ac:chgData name="Nguyen Chi Son" userId="606856d02e9d83ac" providerId="LiveId" clId="{157DC016-2361-40D4-BA48-8C257A6790B9}" dt="2022-05-29T14:53:39.720" v="6203" actId="1076"/>
          <ac:cxnSpMkLst>
            <pc:docMk/>
            <pc:sldMk cId="3643987355" sldId="914"/>
            <ac:cxnSpMk id="31" creationId="{76530783-18E7-B8FA-BC55-C6B2E1C30A92}"/>
          </ac:cxnSpMkLst>
        </pc:cxnChg>
      </pc:sldChg>
      <pc:sldChg chg="del">
        <pc:chgData name="Nguyen Chi Son" userId="606856d02e9d83ac" providerId="LiveId" clId="{157DC016-2361-40D4-BA48-8C257A6790B9}" dt="2022-05-29T15:07:36.059" v="8218" actId="47"/>
        <pc:sldMkLst>
          <pc:docMk/>
          <pc:sldMk cId="1223316939" sldId="915"/>
        </pc:sldMkLst>
      </pc:sldChg>
      <pc:sldChg chg="addSp delSp modSp add mod delAnim modAnim">
        <pc:chgData name="Nguyen Chi Son" userId="606856d02e9d83ac" providerId="LiveId" clId="{157DC016-2361-40D4-BA48-8C257A6790B9}" dt="2022-05-29T03:20:39.128" v="984" actId="20577"/>
        <pc:sldMkLst>
          <pc:docMk/>
          <pc:sldMk cId="1190829174" sldId="916"/>
        </pc:sldMkLst>
        <pc:spChg chg="mod">
          <ac:chgData name="Nguyen Chi Son" userId="606856d02e9d83ac" providerId="LiveId" clId="{157DC016-2361-40D4-BA48-8C257A6790B9}" dt="2022-05-29T03:20:39.128" v="984" actId="20577"/>
          <ac:spMkLst>
            <pc:docMk/>
            <pc:sldMk cId="1190829174" sldId="916"/>
            <ac:spMk id="5" creationId="{957C37AD-3F43-5E69-5E91-49F369A46297}"/>
          </ac:spMkLst>
        </pc:spChg>
        <pc:spChg chg="add mod">
          <ac:chgData name="Nguyen Chi Son" userId="606856d02e9d83ac" providerId="LiveId" clId="{157DC016-2361-40D4-BA48-8C257A6790B9}" dt="2022-05-29T03:19:59.305" v="849" actId="1036"/>
          <ac:spMkLst>
            <pc:docMk/>
            <pc:sldMk cId="1190829174" sldId="916"/>
            <ac:spMk id="18" creationId="{9FF6000C-BDD3-9878-5A83-7A44DC41A606}"/>
          </ac:spMkLst>
        </pc:spChg>
        <pc:spChg chg="add mod">
          <ac:chgData name="Nguyen Chi Son" userId="606856d02e9d83ac" providerId="LiveId" clId="{157DC016-2361-40D4-BA48-8C257A6790B9}" dt="2022-05-29T03:19:45.739" v="813" actId="1076"/>
          <ac:spMkLst>
            <pc:docMk/>
            <pc:sldMk cId="1190829174" sldId="916"/>
            <ac:spMk id="19" creationId="{45A0DE4F-377C-0C9A-EA95-D34CD1C103A1}"/>
          </ac:spMkLst>
        </pc:spChg>
        <pc:spChg chg="add mod">
          <ac:chgData name="Nguyen Chi Son" userId="606856d02e9d83ac" providerId="LiveId" clId="{157DC016-2361-40D4-BA48-8C257A6790B9}" dt="2022-05-29T03:19:45.739" v="813" actId="1076"/>
          <ac:spMkLst>
            <pc:docMk/>
            <pc:sldMk cId="1190829174" sldId="916"/>
            <ac:spMk id="20" creationId="{8D54FBF2-5B9F-35F0-A0D7-D6255E63879F}"/>
          </ac:spMkLst>
        </pc:spChg>
        <pc:spChg chg="del">
          <ac:chgData name="Nguyen Chi Son" userId="606856d02e9d83ac" providerId="LiveId" clId="{157DC016-2361-40D4-BA48-8C257A6790B9}" dt="2022-05-29T03:19:38.777" v="811" actId="478"/>
          <ac:spMkLst>
            <pc:docMk/>
            <pc:sldMk cId="1190829174" sldId="916"/>
            <ac:spMk id="38" creationId="{0C6CA2AB-272B-4115-6864-5C3D12A60009}"/>
          </ac:spMkLst>
        </pc:spChg>
        <pc:spChg chg="del">
          <ac:chgData name="Nguyen Chi Son" userId="606856d02e9d83ac" providerId="LiveId" clId="{157DC016-2361-40D4-BA48-8C257A6790B9}" dt="2022-05-29T03:19:38.777" v="811" actId="478"/>
          <ac:spMkLst>
            <pc:docMk/>
            <pc:sldMk cId="1190829174" sldId="916"/>
            <ac:spMk id="39" creationId="{719CF7D0-3A47-8090-A9E8-1F577D4EC55D}"/>
          </ac:spMkLst>
        </pc:spChg>
        <pc:spChg chg="del">
          <ac:chgData name="Nguyen Chi Son" userId="606856d02e9d83ac" providerId="LiveId" clId="{157DC016-2361-40D4-BA48-8C257A6790B9}" dt="2022-05-29T03:19:38.777" v="811" actId="478"/>
          <ac:spMkLst>
            <pc:docMk/>
            <pc:sldMk cId="1190829174" sldId="916"/>
            <ac:spMk id="41" creationId="{BA227777-4A28-ED41-46B7-45F385C5EC60}"/>
          </ac:spMkLst>
        </pc:spChg>
        <pc:cxnChg chg="add mod">
          <ac:chgData name="Nguyen Chi Son" userId="606856d02e9d83ac" providerId="LiveId" clId="{157DC016-2361-40D4-BA48-8C257A6790B9}" dt="2022-05-29T03:19:56.178" v="838" actId="14100"/>
          <ac:cxnSpMkLst>
            <pc:docMk/>
            <pc:sldMk cId="1190829174" sldId="916"/>
            <ac:cxnSpMk id="16" creationId="{3368A5CD-C48A-4D46-0A72-336BC868AA20}"/>
          </ac:cxnSpMkLst>
        </pc:cxnChg>
        <pc:cxnChg chg="add mod">
          <ac:chgData name="Nguyen Chi Son" userId="606856d02e9d83ac" providerId="LiveId" clId="{157DC016-2361-40D4-BA48-8C257A6790B9}" dt="2022-05-29T03:19:45.739" v="813" actId="1076"/>
          <ac:cxnSpMkLst>
            <pc:docMk/>
            <pc:sldMk cId="1190829174" sldId="916"/>
            <ac:cxnSpMk id="17" creationId="{1BB455D4-6FF5-D505-522D-BE10D3041DC0}"/>
          </ac:cxnSpMkLst>
        </pc:cxnChg>
        <pc:cxnChg chg="add mod">
          <ac:chgData name="Nguyen Chi Son" userId="606856d02e9d83ac" providerId="LiveId" clId="{157DC016-2361-40D4-BA48-8C257A6790B9}" dt="2022-05-29T03:20:03.314" v="850" actId="14100"/>
          <ac:cxnSpMkLst>
            <pc:docMk/>
            <pc:sldMk cId="1190829174" sldId="916"/>
            <ac:cxnSpMk id="21" creationId="{7A5C701B-CAD7-CF60-CF9E-6A20017D27BC}"/>
          </ac:cxnSpMkLst>
        </pc:cxnChg>
        <pc:cxnChg chg="del">
          <ac:chgData name="Nguyen Chi Son" userId="606856d02e9d83ac" providerId="LiveId" clId="{157DC016-2361-40D4-BA48-8C257A6790B9}" dt="2022-05-29T03:19:38.777" v="811" actId="478"/>
          <ac:cxnSpMkLst>
            <pc:docMk/>
            <pc:sldMk cId="1190829174" sldId="916"/>
            <ac:cxnSpMk id="36" creationId="{CD875C03-03FE-52C7-9B8C-73385FED7D2A}"/>
          </ac:cxnSpMkLst>
        </pc:cxnChg>
        <pc:cxnChg chg="del">
          <ac:chgData name="Nguyen Chi Son" userId="606856d02e9d83ac" providerId="LiveId" clId="{157DC016-2361-40D4-BA48-8C257A6790B9}" dt="2022-05-29T03:19:38.777" v="811" actId="478"/>
          <ac:cxnSpMkLst>
            <pc:docMk/>
            <pc:sldMk cId="1190829174" sldId="916"/>
            <ac:cxnSpMk id="37" creationId="{DA13AC0D-A5E7-B875-FD71-CBE21D7B60FB}"/>
          </ac:cxnSpMkLst>
        </pc:cxnChg>
        <pc:cxnChg chg="del">
          <ac:chgData name="Nguyen Chi Son" userId="606856d02e9d83ac" providerId="LiveId" clId="{157DC016-2361-40D4-BA48-8C257A6790B9}" dt="2022-05-29T03:19:38.777" v="811" actId="478"/>
          <ac:cxnSpMkLst>
            <pc:docMk/>
            <pc:sldMk cId="1190829174" sldId="916"/>
            <ac:cxnSpMk id="44" creationId="{599F23A3-0DB8-0136-4F3D-9A3ACD696FF7}"/>
          </ac:cxnSpMkLst>
        </pc:cxnChg>
      </pc:sldChg>
      <pc:sldChg chg="addSp delSp modSp add mod delAnim">
        <pc:chgData name="Nguyen Chi Son" userId="606856d02e9d83ac" providerId="LiveId" clId="{157DC016-2361-40D4-BA48-8C257A6790B9}" dt="2022-05-29T03:22:47.567" v="1378" actId="1076"/>
        <pc:sldMkLst>
          <pc:docMk/>
          <pc:sldMk cId="2672659183" sldId="917"/>
        </pc:sldMkLst>
        <pc:spChg chg="mod">
          <ac:chgData name="Nguyen Chi Son" userId="606856d02e9d83ac" providerId="LiveId" clId="{157DC016-2361-40D4-BA48-8C257A6790B9}" dt="2022-05-29T03:21:58.919" v="1254" actId="20577"/>
          <ac:spMkLst>
            <pc:docMk/>
            <pc:sldMk cId="2672659183" sldId="917"/>
            <ac:spMk id="2" creationId="{BA8A6260-CA4B-46A9-A06E-C71EE59E6992}"/>
          </ac:spMkLst>
        </pc:spChg>
        <pc:spChg chg="del">
          <ac:chgData name="Nguyen Chi Son" userId="606856d02e9d83ac" providerId="LiveId" clId="{157DC016-2361-40D4-BA48-8C257A6790B9}" dt="2022-05-29T03:21:30.012" v="986" actId="478"/>
          <ac:spMkLst>
            <pc:docMk/>
            <pc:sldMk cId="2672659183" sldId="917"/>
            <ac:spMk id="5" creationId="{957C37AD-3F43-5E69-5E91-49F369A46297}"/>
          </ac:spMkLst>
        </pc:spChg>
        <pc:spChg chg="del">
          <ac:chgData name="Nguyen Chi Son" userId="606856d02e9d83ac" providerId="LiveId" clId="{157DC016-2361-40D4-BA48-8C257A6790B9}" dt="2022-05-29T03:21:30.012" v="986" actId="478"/>
          <ac:spMkLst>
            <pc:docMk/>
            <pc:sldMk cId="2672659183" sldId="917"/>
            <ac:spMk id="18" creationId="{9FF6000C-BDD3-9878-5A83-7A44DC41A606}"/>
          </ac:spMkLst>
        </pc:spChg>
        <pc:spChg chg="del">
          <ac:chgData name="Nguyen Chi Son" userId="606856d02e9d83ac" providerId="LiveId" clId="{157DC016-2361-40D4-BA48-8C257A6790B9}" dt="2022-05-29T03:21:30.012" v="986" actId="478"/>
          <ac:spMkLst>
            <pc:docMk/>
            <pc:sldMk cId="2672659183" sldId="917"/>
            <ac:spMk id="19" creationId="{45A0DE4F-377C-0C9A-EA95-D34CD1C103A1}"/>
          </ac:spMkLst>
        </pc:spChg>
        <pc:spChg chg="del">
          <ac:chgData name="Nguyen Chi Son" userId="606856d02e9d83ac" providerId="LiveId" clId="{157DC016-2361-40D4-BA48-8C257A6790B9}" dt="2022-05-29T03:21:30.012" v="986" actId="478"/>
          <ac:spMkLst>
            <pc:docMk/>
            <pc:sldMk cId="2672659183" sldId="917"/>
            <ac:spMk id="20" creationId="{8D54FBF2-5B9F-35F0-A0D7-D6255E63879F}"/>
          </ac:spMkLst>
        </pc:spChg>
        <pc:spChg chg="add mod">
          <ac:chgData name="Nguyen Chi Son" userId="606856d02e9d83ac" providerId="LiveId" clId="{157DC016-2361-40D4-BA48-8C257A6790B9}" dt="2022-05-29T03:22:47.567" v="1378" actId="1076"/>
          <ac:spMkLst>
            <pc:docMk/>
            <pc:sldMk cId="2672659183" sldId="917"/>
            <ac:spMk id="23" creationId="{AEA192BD-8DF6-CF54-19FC-493BDF72544A}"/>
          </ac:spMkLst>
        </pc:spChg>
        <pc:spChg chg="del">
          <ac:chgData name="Nguyen Chi Son" userId="606856d02e9d83ac" providerId="LiveId" clId="{157DC016-2361-40D4-BA48-8C257A6790B9}" dt="2022-05-29T03:21:30.012" v="986" actId="478"/>
          <ac:spMkLst>
            <pc:docMk/>
            <pc:sldMk cId="2672659183" sldId="917"/>
            <ac:spMk id="28" creationId="{6246A088-0AF6-15B9-E8F6-F0EF7DF0BAAF}"/>
          </ac:spMkLst>
        </pc:spChg>
        <pc:spChg chg="del">
          <ac:chgData name="Nguyen Chi Son" userId="606856d02e9d83ac" providerId="LiveId" clId="{157DC016-2361-40D4-BA48-8C257A6790B9}" dt="2022-05-29T03:21:30.012" v="986" actId="478"/>
          <ac:spMkLst>
            <pc:docMk/>
            <pc:sldMk cId="2672659183" sldId="917"/>
            <ac:spMk id="29" creationId="{08C2B89B-70BB-F906-1955-A79EF7643EBA}"/>
          </ac:spMkLst>
        </pc:spChg>
        <pc:spChg chg="del">
          <ac:chgData name="Nguyen Chi Son" userId="606856d02e9d83ac" providerId="LiveId" clId="{157DC016-2361-40D4-BA48-8C257A6790B9}" dt="2022-05-29T03:21:30.012" v="986" actId="478"/>
          <ac:spMkLst>
            <pc:docMk/>
            <pc:sldMk cId="2672659183" sldId="917"/>
            <ac:spMk id="40" creationId="{98D985DE-9D29-C746-0072-16DD4CE09E07}"/>
          </ac:spMkLst>
        </pc:spChg>
        <pc:graphicFrameChg chg="add mod">
          <ac:chgData name="Nguyen Chi Son" userId="606856d02e9d83ac" providerId="LiveId" clId="{157DC016-2361-40D4-BA48-8C257A6790B9}" dt="2022-05-29T03:22:20.073" v="1259" actId="1076"/>
          <ac:graphicFrameMkLst>
            <pc:docMk/>
            <pc:sldMk cId="2672659183" sldId="917"/>
            <ac:graphicFrameMk id="22" creationId="{C353C06C-0629-C412-AA02-B3CFC326361D}"/>
          </ac:graphicFrameMkLst>
        </pc:graphicFrameChg>
        <pc:cxnChg chg="del">
          <ac:chgData name="Nguyen Chi Son" userId="606856d02e9d83ac" providerId="LiveId" clId="{157DC016-2361-40D4-BA48-8C257A6790B9}" dt="2022-05-29T03:21:30.012" v="986" actId="478"/>
          <ac:cxnSpMkLst>
            <pc:docMk/>
            <pc:sldMk cId="2672659183" sldId="917"/>
            <ac:cxnSpMk id="4" creationId="{BDE52499-DD66-5341-2E70-8595C0CD8409}"/>
          </ac:cxnSpMkLst>
        </pc:cxnChg>
        <pc:cxnChg chg="del">
          <ac:chgData name="Nguyen Chi Son" userId="606856d02e9d83ac" providerId="LiveId" clId="{157DC016-2361-40D4-BA48-8C257A6790B9}" dt="2022-05-29T03:21:30.012" v="986" actId="478"/>
          <ac:cxnSpMkLst>
            <pc:docMk/>
            <pc:sldMk cId="2672659183" sldId="917"/>
            <ac:cxnSpMk id="16" creationId="{3368A5CD-C48A-4D46-0A72-336BC868AA20}"/>
          </ac:cxnSpMkLst>
        </pc:cxnChg>
        <pc:cxnChg chg="del">
          <ac:chgData name="Nguyen Chi Son" userId="606856d02e9d83ac" providerId="LiveId" clId="{157DC016-2361-40D4-BA48-8C257A6790B9}" dt="2022-05-29T03:21:30.012" v="986" actId="478"/>
          <ac:cxnSpMkLst>
            <pc:docMk/>
            <pc:sldMk cId="2672659183" sldId="917"/>
            <ac:cxnSpMk id="17" creationId="{1BB455D4-6FF5-D505-522D-BE10D3041DC0}"/>
          </ac:cxnSpMkLst>
        </pc:cxnChg>
        <pc:cxnChg chg="del">
          <ac:chgData name="Nguyen Chi Son" userId="606856d02e9d83ac" providerId="LiveId" clId="{157DC016-2361-40D4-BA48-8C257A6790B9}" dt="2022-05-29T03:21:30.012" v="986" actId="478"/>
          <ac:cxnSpMkLst>
            <pc:docMk/>
            <pc:sldMk cId="2672659183" sldId="917"/>
            <ac:cxnSpMk id="21" creationId="{7A5C701B-CAD7-CF60-CF9E-6A20017D27BC}"/>
          </ac:cxnSpMkLst>
        </pc:cxnChg>
        <pc:cxnChg chg="del">
          <ac:chgData name="Nguyen Chi Son" userId="606856d02e9d83ac" providerId="LiveId" clId="{157DC016-2361-40D4-BA48-8C257A6790B9}" dt="2022-05-29T03:21:30.012" v="986" actId="478"/>
          <ac:cxnSpMkLst>
            <pc:docMk/>
            <pc:sldMk cId="2672659183" sldId="917"/>
            <ac:cxnSpMk id="24" creationId="{75512AA4-CFB0-16D3-5235-7131BE383B49}"/>
          </ac:cxnSpMkLst>
        </pc:cxnChg>
        <pc:cxnChg chg="del">
          <ac:chgData name="Nguyen Chi Son" userId="606856d02e9d83ac" providerId="LiveId" clId="{157DC016-2361-40D4-BA48-8C257A6790B9}" dt="2022-05-29T03:21:30.012" v="986" actId="478"/>
          <ac:cxnSpMkLst>
            <pc:docMk/>
            <pc:sldMk cId="2672659183" sldId="917"/>
            <ac:cxnSpMk id="42" creationId="{D2288AE2-94F8-AB15-E688-90016C80D461}"/>
          </ac:cxnSpMkLst>
        </pc:cxnChg>
      </pc:sldChg>
      <pc:sldChg chg="addSp delSp modSp add mod">
        <pc:chgData name="Nguyen Chi Son" userId="606856d02e9d83ac" providerId="LiveId" clId="{157DC016-2361-40D4-BA48-8C257A6790B9}" dt="2022-05-29T03:27:38.629" v="2283" actId="20577"/>
        <pc:sldMkLst>
          <pc:docMk/>
          <pc:sldMk cId="752985169" sldId="918"/>
        </pc:sldMkLst>
        <pc:spChg chg="mod">
          <ac:chgData name="Nguyen Chi Son" userId="606856d02e9d83ac" providerId="LiveId" clId="{157DC016-2361-40D4-BA48-8C257A6790B9}" dt="2022-05-29T03:27:22.022" v="2267" actId="20577"/>
          <ac:spMkLst>
            <pc:docMk/>
            <pc:sldMk cId="752985169" sldId="918"/>
            <ac:spMk id="15" creationId="{832FFACD-4AC8-1314-5A81-9394A6ED8908}"/>
          </ac:spMkLst>
        </pc:spChg>
        <pc:spChg chg="mod">
          <ac:chgData name="Nguyen Chi Son" userId="606856d02e9d83ac" providerId="LiveId" clId="{157DC016-2361-40D4-BA48-8C257A6790B9}" dt="2022-05-29T03:27:38.629" v="2283" actId="20577"/>
          <ac:spMkLst>
            <pc:docMk/>
            <pc:sldMk cId="752985169" sldId="918"/>
            <ac:spMk id="19" creationId="{9C339D16-68E4-43C4-A62E-D0146138D23B}"/>
          </ac:spMkLst>
        </pc:spChg>
        <pc:picChg chg="del">
          <ac:chgData name="Nguyen Chi Son" userId="606856d02e9d83ac" providerId="LiveId" clId="{157DC016-2361-40D4-BA48-8C257A6790B9}" dt="2022-05-29T03:25:31.235" v="1837" actId="478"/>
          <ac:picMkLst>
            <pc:docMk/>
            <pc:sldMk cId="752985169" sldId="918"/>
            <ac:picMk id="3" creationId="{8A05D065-28D3-06A3-2F30-1FDEC1CB515A}"/>
          </ac:picMkLst>
        </pc:picChg>
        <pc:picChg chg="add mod">
          <ac:chgData name="Nguyen Chi Son" userId="606856d02e9d83ac" providerId="LiveId" clId="{157DC016-2361-40D4-BA48-8C257A6790B9}" dt="2022-05-29T03:27:34.261" v="2270" actId="1076"/>
          <ac:picMkLst>
            <pc:docMk/>
            <pc:sldMk cId="752985169" sldId="918"/>
            <ac:picMk id="4" creationId="{03B4D69B-A46E-C508-5777-633746748600}"/>
          </ac:picMkLst>
        </pc:picChg>
      </pc:sldChg>
      <pc:sldChg chg="addSp delSp modSp add mod delAnim modAnim">
        <pc:chgData name="Nguyen Chi Son" userId="606856d02e9d83ac" providerId="LiveId" clId="{157DC016-2361-40D4-BA48-8C257A6790B9}" dt="2022-05-29T03:31:03.490" v="2437" actId="1076"/>
        <pc:sldMkLst>
          <pc:docMk/>
          <pc:sldMk cId="1070798077" sldId="919"/>
        </pc:sldMkLst>
        <pc:spChg chg="del">
          <ac:chgData name="Nguyen Chi Son" userId="606856d02e9d83ac" providerId="LiveId" clId="{157DC016-2361-40D4-BA48-8C257A6790B9}" dt="2022-05-29T03:28:47.817" v="2426" actId="478"/>
          <ac:spMkLst>
            <pc:docMk/>
            <pc:sldMk cId="1070798077" sldId="919"/>
            <ac:spMk id="13" creationId="{B0E76534-40CC-7B0E-60C6-05E6103601BA}"/>
          </ac:spMkLst>
        </pc:spChg>
        <pc:spChg chg="del">
          <ac:chgData name="Nguyen Chi Son" userId="606856d02e9d83ac" providerId="LiveId" clId="{157DC016-2361-40D4-BA48-8C257A6790B9}" dt="2022-05-29T03:28:47.817" v="2426" actId="478"/>
          <ac:spMkLst>
            <pc:docMk/>
            <pc:sldMk cId="1070798077" sldId="919"/>
            <ac:spMk id="15" creationId="{832FFACD-4AC8-1314-5A81-9394A6ED8908}"/>
          </ac:spMkLst>
        </pc:spChg>
        <pc:spChg chg="mod">
          <ac:chgData name="Nguyen Chi Son" userId="606856d02e9d83ac" providerId="LiveId" clId="{157DC016-2361-40D4-BA48-8C257A6790B9}" dt="2022-05-29T03:28:27.783" v="2420" actId="20577"/>
          <ac:spMkLst>
            <pc:docMk/>
            <pc:sldMk cId="1070798077" sldId="919"/>
            <ac:spMk id="19" creationId="{9C339D16-68E4-43C4-A62E-D0146138D23B}"/>
          </ac:spMkLst>
        </pc:spChg>
        <pc:graphicFrameChg chg="add mod">
          <ac:chgData name="Nguyen Chi Son" userId="606856d02e9d83ac" providerId="LiveId" clId="{157DC016-2361-40D4-BA48-8C257A6790B9}" dt="2022-05-29T03:31:03.490" v="2437" actId="1076"/>
          <ac:graphicFrameMkLst>
            <pc:docMk/>
            <pc:sldMk cId="1070798077" sldId="919"/>
            <ac:graphicFrameMk id="11" creationId="{50AD300E-ADE7-D869-7F99-B5075C403831}"/>
          </ac:graphicFrameMkLst>
        </pc:graphicFrameChg>
        <pc:picChg chg="add mod">
          <ac:chgData name="Nguyen Chi Son" userId="606856d02e9d83ac" providerId="LiveId" clId="{157DC016-2361-40D4-BA48-8C257A6790B9}" dt="2022-05-29T03:28:56.299" v="2429" actId="1076"/>
          <ac:picMkLst>
            <pc:docMk/>
            <pc:sldMk cId="1070798077" sldId="919"/>
            <ac:picMk id="3" creationId="{0C57F897-FCC2-61E0-ED39-8B1EDC5BA3C8}"/>
          </ac:picMkLst>
        </pc:picChg>
        <pc:picChg chg="del">
          <ac:chgData name="Nguyen Chi Son" userId="606856d02e9d83ac" providerId="LiveId" clId="{157DC016-2361-40D4-BA48-8C257A6790B9}" dt="2022-05-29T03:28:29.367" v="2421" actId="478"/>
          <ac:picMkLst>
            <pc:docMk/>
            <pc:sldMk cId="1070798077" sldId="919"/>
            <ac:picMk id="4" creationId="{03B4D69B-A46E-C508-5777-633746748600}"/>
          </ac:picMkLst>
        </pc:picChg>
        <pc:cxnChg chg="add mod">
          <ac:chgData name="Nguyen Chi Son" userId="606856d02e9d83ac" providerId="LiveId" clId="{157DC016-2361-40D4-BA48-8C257A6790B9}" dt="2022-05-29T03:30:42.130" v="2433" actId="208"/>
          <ac:cxnSpMkLst>
            <pc:docMk/>
            <pc:sldMk cId="1070798077" sldId="919"/>
            <ac:cxnSpMk id="10" creationId="{88B5ADDB-29BE-371D-C318-F4EFBC928FF4}"/>
          </ac:cxnSpMkLst>
        </pc:cxnChg>
      </pc:sldChg>
      <pc:sldChg chg="modSp add mod modAnim">
        <pc:chgData name="Nguyen Chi Son" userId="606856d02e9d83ac" providerId="LiveId" clId="{157DC016-2361-40D4-BA48-8C257A6790B9}" dt="2022-05-29T03:44:47.168" v="4201" actId="1035"/>
        <pc:sldMkLst>
          <pc:docMk/>
          <pc:sldMk cId="2057850392" sldId="920"/>
        </pc:sldMkLst>
        <pc:spChg chg="mod">
          <ac:chgData name="Nguyen Chi Son" userId="606856d02e9d83ac" providerId="LiveId" clId="{157DC016-2361-40D4-BA48-8C257A6790B9}" dt="2022-05-29T03:44:47.168" v="4201" actId="1035"/>
          <ac:spMkLst>
            <pc:docMk/>
            <pc:sldMk cId="2057850392" sldId="920"/>
            <ac:spMk id="6" creationId="{788198BB-E1CE-E45E-3B2C-2093EA79F093}"/>
          </ac:spMkLst>
        </pc:spChg>
        <pc:spChg chg="mod">
          <ac:chgData name="Nguyen Chi Son" userId="606856d02e9d83ac" providerId="LiveId" clId="{157DC016-2361-40D4-BA48-8C257A6790B9}" dt="2022-05-29T03:44:47.168" v="4201" actId="1035"/>
          <ac:spMkLst>
            <pc:docMk/>
            <pc:sldMk cId="2057850392" sldId="920"/>
            <ac:spMk id="7" creationId="{AC4FDF8B-9A5D-3086-B562-E441DBA37666}"/>
          </ac:spMkLst>
        </pc:spChg>
        <pc:spChg chg="mod">
          <ac:chgData name="Nguyen Chi Son" userId="606856d02e9d83ac" providerId="LiveId" clId="{157DC016-2361-40D4-BA48-8C257A6790B9}" dt="2022-05-29T03:44:47.168" v="4201" actId="1035"/>
          <ac:spMkLst>
            <pc:docMk/>
            <pc:sldMk cId="2057850392" sldId="920"/>
            <ac:spMk id="8" creationId="{0DC8DE2C-46C3-034C-E3D4-AD27B0970B41}"/>
          </ac:spMkLst>
        </pc:spChg>
        <pc:spChg chg="mod">
          <ac:chgData name="Nguyen Chi Son" userId="606856d02e9d83ac" providerId="LiveId" clId="{157DC016-2361-40D4-BA48-8C257A6790B9}" dt="2022-05-29T03:44:47.168" v="4201" actId="1035"/>
          <ac:spMkLst>
            <pc:docMk/>
            <pc:sldMk cId="2057850392" sldId="920"/>
            <ac:spMk id="10" creationId="{2F87CC6D-6E0B-7366-1922-872E3E55D58A}"/>
          </ac:spMkLst>
        </pc:spChg>
        <pc:spChg chg="mod">
          <ac:chgData name="Nguyen Chi Son" userId="606856d02e9d83ac" providerId="LiveId" clId="{157DC016-2361-40D4-BA48-8C257A6790B9}" dt="2022-05-29T03:43:07.721" v="3898" actId="20577"/>
          <ac:spMkLst>
            <pc:docMk/>
            <pc:sldMk cId="2057850392" sldId="920"/>
            <ac:spMk id="19" creationId="{9C339D16-68E4-43C4-A62E-D0146138D23B}"/>
          </ac:spMkLst>
        </pc:spChg>
      </pc:sldChg>
      <pc:sldChg chg="addSp delSp modSp add mod modAnim">
        <pc:chgData name="Nguyen Chi Son" userId="606856d02e9d83ac" providerId="LiveId" clId="{157DC016-2361-40D4-BA48-8C257A6790B9}" dt="2022-05-29T14:54:25.040" v="6258"/>
        <pc:sldMkLst>
          <pc:docMk/>
          <pc:sldMk cId="1795907459" sldId="921"/>
        </pc:sldMkLst>
        <pc:spChg chg="mod">
          <ac:chgData name="Nguyen Chi Son" userId="606856d02e9d83ac" providerId="LiveId" clId="{157DC016-2361-40D4-BA48-8C257A6790B9}" dt="2022-05-29T04:04:20.582" v="4952" actId="20577"/>
          <ac:spMkLst>
            <pc:docMk/>
            <pc:sldMk cId="1795907459" sldId="921"/>
            <ac:spMk id="2" creationId="{BA8A6260-CA4B-46A9-A06E-C71EE59E6992}"/>
          </ac:spMkLst>
        </pc:spChg>
        <pc:spChg chg="add mod">
          <ac:chgData name="Nguyen Chi Son" userId="606856d02e9d83ac" providerId="LiveId" clId="{157DC016-2361-40D4-BA48-8C257A6790B9}" dt="2022-05-29T04:11:22.678" v="5497" actId="20577"/>
          <ac:spMkLst>
            <pc:docMk/>
            <pc:sldMk cId="1795907459" sldId="921"/>
            <ac:spMk id="7" creationId="{1B84CE56-9C7D-E20B-7396-21E263E70EA6}"/>
          </ac:spMkLst>
        </pc:spChg>
        <pc:graphicFrameChg chg="mod">
          <ac:chgData name="Nguyen Chi Son" userId="606856d02e9d83ac" providerId="LiveId" clId="{157DC016-2361-40D4-BA48-8C257A6790B9}" dt="2022-05-29T14:54:25.040" v="6258"/>
          <ac:graphicFrameMkLst>
            <pc:docMk/>
            <pc:sldMk cId="1795907459" sldId="921"/>
            <ac:graphicFrameMk id="4" creationId="{47F9AF86-11A4-27B2-4613-75467140A142}"/>
          </ac:graphicFrameMkLst>
        </pc:graphicFrameChg>
        <pc:graphicFrameChg chg="add mod">
          <ac:chgData name="Nguyen Chi Son" userId="606856d02e9d83ac" providerId="LiveId" clId="{157DC016-2361-40D4-BA48-8C257A6790B9}" dt="2022-05-29T04:12:01.855" v="5500"/>
          <ac:graphicFrameMkLst>
            <pc:docMk/>
            <pc:sldMk cId="1795907459" sldId="921"/>
            <ac:graphicFrameMk id="8" creationId="{35A7847E-9783-11EE-2E05-0509484E36A2}"/>
          </ac:graphicFrameMkLst>
        </pc:graphicFrameChg>
        <pc:picChg chg="del">
          <ac:chgData name="Nguyen Chi Son" userId="606856d02e9d83ac" providerId="LiveId" clId="{157DC016-2361-40D4-BA48-8C257A6790B9}" dt="2022-05-29T04:03:25.828" v="4811" actId="478"/>
          <ac:picMkLst>
            <pc:docMk/>
            <pc:sldMk cId="1795907459" sldId="921"/>
            <ac:picMk id="1026" creationId="{2DF79992-E9E5-5470-7AFE-E3E7330B102F}"/>
          </ac:picMkLst>
        </pc:picChg>
        <pc:picChg chg="del">
          <ac:chgData name="Nguyen Chi Son" userId="606856d02e9d83ac" providerId="LiveId" clId="{157DC016-2361-40D4-BA48-8C257A6790B9}" dt="2022-05-29T04:03:26.371" v="4812" actId="478"/>
          <ac:picMkLst>
            <pc:docMk/>
            <pc:sldMk cId="1795907459" sldId="921"/>
            <ac:picMk id="1028" creationId="{D98B72BA-EC69-844A-060E-5E56627AA2F6}"/>
          </ac:picMkLst>
        </pc:picChg>
        <pc:picChg chg="add mod">
          <ac:chgData name="Nguyen Chi Son" userId="606856d02e9d83ac" providerId="LiveId" clId="{157DC016-2361-40D4-BA48-8C257A6790B9}" dt="2022-05-29T04:11:13.867" v="5492" actId="1076"/>
          <ac:picMkLst>
            <pc:docMk/>
            <pc:sldMk cId="1795907459" sldId="921"/>
            <ac:picMk id="2050" creationId="{BC23DBFF-E408-B659-B2E3-06FE3E6E73E0}"/>
          </ac:picMkLst>
        </pc:picChg>
      </pc:sldChg>
      <pc:sldChg chg="delSp modSp add mod delAnim">
        <pc:chgData name="Nguyen Chi Son" userId="606856d02e9d83ac" providerId="LiveId" clId="{157DC016-2361-40D4-BA48-8C257A6790B9}" dt="2022-05-29T15:01:57.033" v="7289"/>
        <pc:sldMkLst>
          <pc:docMk/>
          <pc:sldMk cId="1063224683" sldId="922"/>
        </pc:sldMkLst>
        <pc:spChg chg="mod">
          <ac:chgData name="Nguyen Chi Son" userId="606856d02e9d83ac" providerId="LiveId" clId="{157DC016-2361-40D4-BA48-8C257A6790B9}" dt="2022-05-29T14:49:45.301" v="5756" actId="20577"/>
          <ac:spMkLst>
            <pc:docMk/>
            <pc:sldMk cId="1063224683" sldId="922"/>
            <ac:spMk id="2" creationId="{BA8A6260-CA4B-46A9-A06E-C71EE59E6992}"/>
          </ac:spMkLst>
        </pc:spChg>
        <pc:spChg chg="del mod">
          <ac:chgData name="Nguyen Chi Son" userId="606856d02e9d83ac" providerId="LiveId" clId="{157DC016-2361-40D4-BA48-8C257A6790B9}" dt="2022-05-29T14:49:51.187" v="5758" actId="478"/>
          <ac:spMkLst>
            <pc:docMk/>
            <pc:sldMk cId="1063224683" sldId="922"/>
            <ac:spMk id="7" creationId="{1B84CE56-9C7D-E20B-7396-21E263E70EA6}"/>
          </ac:spMkLst>
        </pc:spChg>
        <pc:graphicFrameChg chg="mod">
          <ac:chgData name="Nguyen Chi Son" userId="606856d02e9d83ac" providerId="LiveId" clId="{157DC016-2361-40D4-BA48-8C257A6790B9}" dt="2022-05-29T15:01:57.033" v="7289"/>
          <ac:graphicFrameMkLst>
            <pc:docMk/>
            <pc:sldMk cId="1063224683" sldId="922"/>
            <ac:graphicFrameMk id="4" creationId="{47F9AF86-11A4-27B2-4613-75467140A142}"/>
          </ac:graphicFrameMkLst>
        </pc:graphicFrameChg>
        <pc:graphicFrameChg chg="del">
          <ac:chgData name="Nguyen Chi Son" userId="606856d02e9d83ac" providerId="LiveId" clId="{157DC016-2361-40D4-BA48-8C257A6790B9}" dt="2022-05-29T14:48:37.338" v="5503" actId="478"/>
          <ac:graphicFrameMkLst>
            <pc:docMk/>
            <pc:sldMk cId="1063224683" sldId="922"/>
            <ac:graphicFrameMk id="8" creationId="{35A7847E-9783-11EE-2E05-0509484E36A2}"/>
          </ac:graphicFrameMkLst>
        </pc:graphicFrameChg>
        <pc:picChg chg="del">
          <ac:chgData name="Nguyen Chi Son" userId="606856d02e9d83ac" providerId="LiveId" clId="{157DC016-2361-40D4-BA48-8C257A6790B9}" dt="2022-05-29T14:48:34.728" v="5502" actId="478"/>
          <ac:picMkLst>
            <pc:docMk/>
            <pc:sldMk cId="1063224683" sldId="922"/>
            <ac:picMk id="2050" creationId="{BC23DBFF-E408-B659-B2E3-06FE3E6E73E0}"/>
          </ac:picMkLst>
        </pc:picChg>
      </pc:sldChg>
      <pc:sldChg chg="addSp delSp modSp add mod delAnim modAnim">
        <pc:chgData name="Nguyen Chi Son" userId="606856d02e9d83ac" providerId="LiveId" clId="{157DC016-2361-40D4-BA48-8C257A6790B9}" dt="2022-05-29T15:07:31.505" v="8217" actId="58"/>
        <pc:sldMkLst>
          <pc:docMk/>
          <pc:sldMk cId="1861169292" sldId="923"/>
        </pc:sldMkLst>
        <pc:spChg chg="add mod">
          <ac:chgData name="Nguyen Chi Son" userId="606856d02e9d83ac" providerId="LiveId" clId="{157DC016-2361-40D4-BA48-8C257A6790B9}" dt="2022-05-29T15:07:19.210" v="8212" actId="20577"/>
          <ac:spMkLst>
            <pc:docMk/>
            <pc:sldMk cId="1861169292" sldId="923"/>
            <ac:spMk id="12" creationId="{E35803B5-3908-8AAB-BB91-5A7C733A9A6F}"/>
          </ac:spMkLst>
        </pc:spChg>
        <pc:spChg chg="del">
          <ac:chgData name="Nguyen Chi Son" userId="606856d02e9d83ac" providerId="LiveId" clId="{157DC016-2361-40D4-BA48-8C257A6790B9}" dt="2022-05-29T15:04:10.269" v="7302" actId="478"/>
          <ac:spMkLst>
            <pc:docMk/>
            <pc:sldMk cId="1861169292" sldId="923"/>
            <ac:spMk id="13" creationId="{8E260BD7-BACD-8785-B7AB-5EDBD93D4A8B}"/>
          </ac:spMkLst>
        </pc:spChg>
        <pc:spChg chg="del">
          <ac:chgData name="Nguyen Chi Son" userId="606856d02e9d83ac" providerId="LiveId" clId="{157DC016-2361-40D4-BA48-8C257A6790B9}" dt="2022-05-29T15:04:10.269" v="7302" actId="478"/>
          <ac:spMkLst>
            <pc:docMk/>
            <pc:sldMk cId="1861169292" sldId="923"/>
            <ac:spMk id="14" creationId="{5BCD13B8-CA09-590A-B868-43BB87774043}"/>
          </ac:spMkLst>
        </pc:spChg>
        <pc:spChg chg="del">
          <ac:chgData name="Nguyen Chi Son" userId="606856d02e9d83ac" providerId="LiveId" clId="{157DC016-2361-40D4-BA48-8C257A6790B9}" dt="2022-05-29T15:04:10.269" v="7302" actId="478"/>
          <ac:spMkLst>
            <pc:docMk/>
            <pc:sldMk cId="1861169292" sldId="923"/>
            <ac:spMk id="15" creationId="{2956C873-092E-951F-5A62-5EFBF316A89D}"/>
          </ac:spMkLst>
        </pc:spChg>
        <pc:spChg chg="del">
          <ac:chgData name="Nguyen Chi Son" userId="606856d02e9d83ac" providerId="LiveId" clId="{157DC016-2361-40D4-BA48-8C257A6790B9}" dt="2022-05-29T15:04:10.269" v="7302" actId="478"/>
          <ac:spMkLst>
            <pc:docMk/>
            <pc:sldMk cId="1861169292" sldId="923"/>
            <ac:spMk id="16" creationId="{DF042B8F-430A-3D3F-A3C2-AE8811C6680C}"/>
          </ac:spMkLst>
        </pc:spChg>
        <pc:spChg chg="add mod">
          <ac:chgData name="Nguyen Chi Son" userId="606856d02e9d83ac" providerId="LiveId" clId="{157DC016-2361-40D4-BA48-8C257A6790B9}" dt="2022-05-29T15:05:39.419" v="7730" actId="1036"/>
          <ac:spMkLst>
            <pc:docMk/>
            <pc:sldMk cId="1861169292" sldId="923"/>
            <ac:spMk id="17" creationId="{0FDF7AF4-DE72-29B3-478F-A64ED06A34B7}"/>
          </ac:spMkLst>
        </pc:spChg>
        <pc:spChg chg="add mod">
          <ac:chgData name="Nguyen Chi Son" userId="606856d02e9d83ac" providerId="LiveId" clId="{157DC016-2361-40D4-BA48-8C257A6790B9}" dt="2022-05-29T15:05:39.419" v="7730" actId="1036"/>
          <ac:spMkLst>
            <pc:docMk/>
            <pc:sldMk cId="1861169292" sldId="923"/>
            <ac:spMk id="18" creationId="{8F94347C-CA73-DAD0-94C7-17041F958885}"/>
          </ac:spMkLst>
        </pc:spChg>
        <pc:spChg chg="mod">
          <ac:chgData name="Nguyen Chi Son" userId="606856d02e9d83ac" providerId="LiveId" clId="{157DC016-2361-40D4-BA48-8C257A6790B9}" dt="2022-05-29T15:05:31.592" v="7718" actId="20577"/>
          <ac:spMkLst>
            <pc:docMk/>
            <pc:sldMk cId="1861169292" sldId="923"/>
            <ac:spMk id="19" creationId="{9C339D16-68E4-43C4-A62E-D0146138D23B}"/>
          </ac:spMkLst>
        </pc:spChg>
        <pc:spChg chg="add mod">
          <ac:chgData name="Nguyen Chi Son" userId="606856d02e9d83ac" providerId="LiveId" clId="{157DC016-2361-40D4-BA48-8C257A6790B9}" dt="2022-05-29T15:07:31.505" v="8217" actId="58"/>
          <ac:spMkLst>
            <pc:docMk/>
            <pc:sldMk cId="1861169292" sldId="923"/>
            <ac:spMk id="20" creationId="{7674280B-D6EB-CB03-C235-51E38BE91572}"/>
          </ac:spMkLst>
        </pc:spChg>
        <pc:graphicFrameChg chg="add del mod">
          <ac:chgData name="Nguyen Chi Son" userId="606856d02e9d83ac" providerId="LiveId" clId="{157DC016-2361-40D4-BA48-8C257A6790B9}" dt="2022-05-29T15:06:13.435" v="7778" actId="478"/>
          <ac:graphicFrameMkLst>
            <pc:docMk/>
            <pc:sldMk cId="1861169292" sldId="923"/>
            <ac:graphicFrameMk id="21" creationId="{EFB46869-F79F-B305-7A9D-3E9968E23B3D}"/>
          </ac:graphicFrameMkLst>
        </pc:graphicFrameChg>
        <pc:graphicFrameChg chg="add del mod">
          <ac:chgData name="Nguyen Chi Son" userId="606856d02e9d83ac" providerId="LiveId" clId="{157DC016-2361-40D4-BA48-8C257A6790B9}" dt="2022-05-29T15:06:05.726" v="7765" actId="478"/>
          <ac:graphicFrameMkLst>
            <pc:docMk/>
            <pc:sldMk cId="1861169292" sldId="923"/>
            <ac:graphicFrameMk id="22" creationId="{9D115694-3131-AB89-41B0-4BEB5A029ED8}"/>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3" creationId="{411FD35B-D13B-2903-E237-6501221826A9}"/>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4" creationId="{A5428652-5E88-2611-DDCD-4B2517503BA7}"/>
          </ac:graphicFrameMkLst>
        </pc:graphicFrameChg>
        <pc:graphicFrameChg chg="add del mod">
          <ac:chgData name="Nguyen Chi Son" userId="606856d02e9d83ac" providerId="LiveId" clId="{157DC016-2361-40D4-BA48-8C257A6790B9}" dt="2022-05-29T15:07:20.792" v="8213" actId="478"/>
          <ac:graphicFrameMkLst>
            <pc:docMk/>
            <pc:sldMk cId="1861169292" sldId="923"/>
            <ac:graphicFrameMk id="25" creationId="{30385AA6-40D7-3AC3-C5EA-CCC1260A2DB3}"/>
          </ac:graphicFrameMkLst>
        </pc:graphicFrameChg>
        <pc:graphicFrameChg chg="add del mod">
          <ac:chgData name="Nguyen Chi Son" userId="606856d02e9d83ac" providerId="LiveId" clId="{157DC016-2361-40D4-BA48-8C257A6790B9}" dt="2022-05-29T15:07:21.444" v="8214" actId="478"/>
          <ac:graphicFrameMkLst>
            <pc:docMk/>
            <pc:sldMk cId="1861169292" sldId="923"/>
            <ac:graphicFrameMk id="26" creationId="{8D963EF7-8651-EC8B-D16A-B4F1A62C5D1B}"/>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27" creationId="{D1890603-65A5-2335-AAF8-E68D3217BA9E}"/>
          </ac:graphicFrameMkLst>
        </pc:graphicFrameChg>
        <pc:graphicFrameChg chg="del">
          <ac:chgData name="Nguyen Chi Son" userId="606856d02e9d83ac" providerId="LiveId" clId="{157DC016-2361-40D4-BA48-8C257A6790B9}" dt="2022-05-29T15:04:10.269" v="7302" actId="478"/>
          <ac:graphicFrameMkLst>
            <pc:docMk/>
            <pc:sldMk cId="1861169292" sldId="923"/>
            <ac:graphicFrameMk id="31" creationId="{CF4E4C42-5792-F9EE-03D3-5010CA07A9CF}"/>
          </ac:graphicFrameMkLst>
        </pc:graphicFrameChg>
      </pc:sldChg>
    </pc:docChg>
  </pc:docChgLst>
  <pc:docChgLst>
    <pc:chgData name="Nguyen Chi Son" userId="606856d02e9d83ac" providerId="LiveId" clId="{6C87C6BF-2A0E-41FE-8AD8-605C65027DD2}"/>
    <pc:docChg chg="undo redo custSel addSld delSld modSld sldOrd">
      <pc:chgData name="Nguyen Chi Son" userId="606856d02e9d83ac" providerId="LiveId" clId="{6C87C6BF-2A0E-41FE-8AD8-605C65027DD2}" dt="2021-11-01T05:25:30.711" v="3890" actId="207"/>
      <pc:docMkLst>
        <pc:docMk/>
      </pc:docMkLst>
      <pc:sldChg chg="modSp mod">
        <pc:chgData name="Nguyen Chi Son" userId="606856d02e9d83ac" providerId="LiveId" clId="{6C87C6BF-2A0E-41FE-8AD8-605C65027DD2}" dt="2021-10-30T03:37:36.051" v="100" actId="255"/>
        <pc:sldMkLst>
          <pc:docMk/>
          <pc:sldMk cId="2922349590" sldId="256"/>
        </pc:sldMkLst>
        <pc:spChg chg="mod">
          <ac:chgData name="Nguyen Chi Son" userId="606856d02e9d83ac" providerId="LiveId" clId="{6C87C6BF-2A0E-41FE-8AD8-605C65027DD2}" dt="2021-10-30T03:37:36.051" v="100" actId="255"/>
          <ac:spMkLst>
            <pc:docMk/>
            <pc:sldMk cId="2922349590" sldId="256"/>
            <ac:spMk id="136" creationId="{C574B640-0199-463F-87CA-8E3956B46E10}"/>
          </ac:spMkLst>
        </pc:spChg>
      </pc:sldChg>
      <pc:sldChg chg="modSp del mod">
        <pc:chgData name="Nguyen Chi Son" userId="606856d02e9d83ac" providerId="LiveId" clId="{6C87C6BF-2A0E-41FE-8AD8-605C65027DD2}" dt="2021-10-30T03:42:43.671" v="223" actId="47"/>
        <pc:sldMkLst>
          <pc:docMk/>
          <pc:sldMk cId="2812505328" sldId="362"/>
        </pc:sldMkLst>
        <pc:spChg chg="mod">
          <ac:chgData name="Nguyen Chi Son" userId="606856d02e9d83ac" providerId="LiveId" clId="{6C87C6BF-2A0E-41FE-8AD8-605C65027DD2}" dt="2021-10-30T03:37:54.252" v="199" actId="20577"/>
          <ac:spMkLst>
            <pc:docMk/>
            <pc:sldMk cId="2812505328" sldId="362"/>
            <ac:spMk id="2" creationId="{DAF08EC2-5D0D-48D9-855C-A59C0E5ED55B}"/>
          </ac:spMkLst>
        </pc:spChg>
        <pc:spChg chg="mod">
          <ac:chgData name="Nguyen Chi Son" userId="606856d02e9d83ac" providerId="LiveId" clId="{6C87C6BF-2A0E-41FE-8AD8-605C65027DD2}" dt="2021-10-30T03:37:57.638" v="218" actId="1036"/>
          <ac:spMkLst>
            <pc:docMk/>
            <pc:sldMk cId="2812505328" sldId="362"/>
            <ac:spMk id="3" creationId="{8CD51C9F-FCB0-4185-93E6-835FC05E1B10}"/>
          </ac:spMkLst>
        </pc:spChg>
      </pc:sldChg>
      <pc:sldChg chg="delSp del mod">
        <pc:chgData name="Nguyen Chi Son" userId="606856d02e9d83ac" providerId="LiveId" clId="{6C87C6BF-2A0E-41FE-8AD8-605C65027DD2}" dt="2021-10-30T03:46:18.480" v="706" actId="47"/>
        <pc:sldMkLst>
          <pc:docMk/>
          <pc:sldMk cId="3298182474" sldId="547"/>
        </pc:sldMkLst>
        <pc:picChg chg="del">
          <ac:chgData name="Nguyen Chi Son" userId="606856d02e9d83ac" providerId="LiveId" clId="{6C87C6BF-2A0E-41FE-8AD8-605C65027DD2}" dt="2021-10-30T03:38:01.240" v="219" actId="478"/>
          <ac:picMkLst>
            <pc:docMk/>
            <pc:sldMk cId="3298182474" sldId="547"/>
            <ac:picMk id="14" creationId="{E06644B1-37E8-4F9F-8ADB-21D6E82A5F0D}"/>
          </ac:picMkLst>
        </pc:picChg>
        <pc:picChg chg="del">
          <ac:chgData name="Nguyen Chi Son" userId="606856d02e9d83ac" providerId="LiveId" clId="{6C87C6BF-2A0E-41FE-8AD8-605C65027DD2}" dt="2021-10-30T03:38:01.740" v="220" actId="478"/>
          <ac:picMkLst>
            <pc:docMk/>
            <pc:sldMk cId="3298182474" sldId="547"/>
            <ac:picMk id="1026" creationId="{07A327FF-01E8-47BD-8FDF-C4CB28FB2F90}"/>
          </ac:picMkLst>
        </pc:picChg>
        <pc:picChg chg="del">
          <ac:chgData name="Nguyen Chi Son" userId="606856d02e9d83ac" providerId="LiveId" clId="{6C87C6BF-2A0E-41FE-8AD8-605C65027DD2}" dt="2021-10-30T03:38:02.224" v="221" actId="478"/>
          <ac:picMkLst>
            <pc:docMk/>
            <pc:sldMk cId="3298182474" sldId="547"/>
            <ac:picMk id="1030" creationId="{E9213D61-5228-4355-B978-B4656C77655F}"/>
          </ac:picMkLst>
        </pc:picChg>
      </pc:sldChg>
      <pc:sldChg chg="modSp add mod">
        <pc:chgData name="Nguyen Chi Son" userId="606856d02e9d83ac" providerId="LiveId" clId="{6C87C6BF-2A0E-41FE-8AD8-605C65027DD2}" dt="2021-10-30T03:56:23.320" v="2232" actId="20577"/>
        <pc:sldMkLst>
          <pc:docMk/>
          <pc:sldMk cId="3319126272" sldId="622"/>
        </pc:sldMkLst>
        <pc:spChg chg="mod">
          <ac:chgData name="Nguyen Chi Son" userId="606856d02e9d83ac" providerId="LiveId" clId="{6C87C6BF-2A0E-41FE-8AD8-605C65027DD2}" dt="2021-10-30T03:56:16.148" v="2224" actId="20577"/>
          <ac:spMkLst>
            <pc:docMk/>
            <pc:sldMk cId="3319126272" sldId="622"/>
            <ac:spMk id="2" creationId="{DAF08EC2-5D0D-48D9-855C-A59C0E5ED55B}"/>
          </ac:spMkLst>
        </pc:spChg>
        <pc:spChg chg="mod">
          <ac:chgData name="Nguyen Chi Son" userId="606856d02e9d83ac" providerId="LiveId" clId="{6C87C6BF-2A0E-41FE-8AD8-605C65027DD2}" dt="2021-10-30T03:56:23.320" v="2232" actId="20577"/>
          <ac:spMkLst>
            <pc:docMk/>
            <pc:sldMk cId="3319126272" sldId="622"/>
            <ac:spMk id="3" creationId="{8CD51C9F-FCB0-4185-93E6-835FC05E1B10}"/>
          </ac:spMkLst>
        </pc:spChg>
      </pc:sldChg>
      <pc:sldChg chg="modSp add mod">
        <pc:chgData name="Nguyen Chi Son" userId="606856d02e9d83ac" providerId="LiveId" clId="{6C87C6BF-2A0E-41FE-8AD8-605C65027DD2}" dt="2021-10-30T03:45:11.320" v="705" actId="20577"/>
        <pc:sldMkLst>
          <pc:docMk/>
          <pc:sldMk cId="213563098" sldId="623"/>
        </pc:sldMkLst>
        <pc:spChg chg="mod">
          <ac:chgData name="Nguyen Chi Son" userId="606856d02e9d83ac" providerId="LiveId" clId="{6C87C6BF-2A0E-41FE-8AD8-605C65027DD2}" dt="2021-10-30T03:45:11.320" v="705" actId="20577"/>
          <ac:spMkLst>
            <pc:docMk/>
            <pc:sldMk cId="213563098" sldId="623"/>
            <ac:spMk id="2" creationId="{BA8A6260-CA4B-46A9-A06E-C71EE59E6992}"/>
          </ac:spMkLst>
        </pc:spChg>
      </pc:sldChg>
      <pc:sldChg chg="add">
        <pc:chgData name="Nguyen Chi Son" userId="606856d02e9d83ac" providerId="LiveId" clId="{6C87C6BF-2A0E-41FE-8AD8-605C65027DD2}" dt="2021-10-30T03:42:41.437" v="222"/>
        <pc:sldMkLst>
          <pc:docMk/>
          <pc:sldMk cId="1033004166" sldId="675"/>
        </pc:sldMkLst>
      </pc:sldChg>
      <pc:sldChg chg="add">
        <pc:chgData name="Nguyen Chi Son" userId="606856d02e9d83ac" providerId="LiveId" clId="{6C87C6BF-2A0E-41FE-8AD8-605C65027DD2}" dt="2021-10-30T03:42:41.437" v="222"/>
        <pc:sldMkLst>
          <pc:docMk/>
          <pc:sldMk cId="470225863" sldId="691"/>
        </pc:sldMkLst>
      </pc:sldChg>
      <pc:sldChg chg="addSp modSp add mod modAnim">
        <pc:chgData name="Nguyen Chi Son" userId="606856d02e9d83ac" providerId="LiveId" clId="{6C87C6BF-2A0E-41FE-8AD8-605C65027DD2}" dt="2021-11-01T05:24:28.313" v="3870"/>
        <pc:sldMkLst>
          <pc:docMk/>
          <pc:sldMk cId="3964383563" sldId="722"/>
        </pc:sldMkLst>
        <pc:spChg chg="mod">
          <ac:chgData name="Nguyen Chi Son" userId="606856d02e9d83ac" providerId="LiveId" clId="{6C87C6BF-2A0E-41FE-8AD8-605C65027DD2}" dt="2021-11-01T05:21:53.046" v="3826" actId="1036"/>
          <ac:spMkLst>
            <pc:docMk/>
            <pc:sldMk cId="3964383563" sldId="722"/>
            <ac:spMk id="14" creationId="{A530074C-9975-4D4F-AC15-005B11433C74}"/>
          </ac:spMkLst>
        </pc:spChg>
        <pc:spChg chg="mod">
          <ac:chgData name="Nguyen Chi Son" userId="606856d02e9d83ac" providerId="LiveId" clId="{6C87C6BF-2A0E-41FE-8AD8-605C65027DD2}" dt="2021-11-01T05:21:53.046" v="3826" actId="1036"/>
          <ac:spMkLst>
            <pc:docMk/>
            <pc:sldMk cId="3964383563" sldId="722"/>
            <ac:spMk id="15" creationId="{EC5263CE-BE2F-44C4-BD89-2666D2873C33}"/>
          </ac:spMkLst>
        </pc:spChg>
        <pc:spChg chg="mod">
          <ac:chgData name="Nguyen Chi Son" userId="606856d02e9d83ac" providerId="LiveId" clId="{6C87C6BF-2A0E-41FE-8AD8-605C65027DD2}" dt="2021-10-30T03:43:41.539" v="356" actId="20577"/>
          <ac:spMkLst>
            <pc:docMk/>
            <pc:sldMk cId="3964383563" sldId="722"/>
            <ac:spMk id="19" creationId="{9C339D16-68E4-43C4-A62E-D0146138D23B}"/>
          </ac:spMkLst>
        </pc:spChg>
        <pc:picChg chg="add mod">
          <ac:chgData name="Nguyen Chi Son" userId="606856d02e9d83ac" providerId="LiveId" clId="{6C87C6BF-2A0E-41FE-8AD8-605C65027DD2}" dt="2021-11-01T05:21:58.979" v="3829" actId="1076"/>
          <ac:picMkLst>
            <pc:docMk/>
            <pc:sldMk cId="3964383563" sldId="722"/>
            <ac:picMk id="3" creationId="{55FAB2E2-1702-4C13-8FD9-FFB0DA86431D}"/>
          </ac:picMkLst>
        </pc:picChg>
      </pc:sldChg>
      <pc:sldChg chg="del">
        <pc:chgData name="Nguyen Chi Son" userId="606856d02e9d83ac" providerId="LiveId" clId="{6C87C6BF-2A0E-41FE-8AD8-605C65027DD2}" dt="2021-10-30T03:46:24.164" v="707" actId="47"/>
        <pc:sldMkLst>
          <pc:docMk/>
          <pc:sldMk cId="2862655" sldId="735"/>
        </pc:sldMkLst>
      </pc:sldChg>
      <pc:sldChg chg="del">
        <pc:chgData name="Nguyen Chi Son" userId="606856d02e9d83ac" providerId="LiveId" clId="{6C87C6BF-2A0E-41FE-8AD8-605C65027DD2}" dt="2021-10-30T04:36:11.230" v="3776" actId="47"/>
        <pc:sldMkLst>
          <pc:docMk/>
          <pc:sldMk cId="2820191260" sldId="736"/>
        </pc:sldMkLst>
      </pc:sldChg>
      <pc:sldChg chg="del">
        <pc:chgData name="Nguyen Chi Son" userId="606856d02e9d83ac" providerId="LiveId" clId="{6C87C6BF-2A0E-41FE-8AD8-605C65027DD2}" dt="2021-10-30T04:36:11.230" v="3776" actId="47"/>
        <pc:sldMkLst>
          <pc:docMk/>
          <pc:sldMk cId="94835632" sldId="737"/>
        </pc:sldMkLst>
      </pc:sldChg>
      <pc:sldChg chg="del">
        <pc:chgData name="Nguyen Chi Son" userId="606856d02e9d83ac" providerId="LiveId" clId="{6C87C6BF-2A0E-41FE-8AD8-605C65027DD2}" dt="2021-10-30T04:36:11.230" v="3776" actId="47"/>
        <pc:sldMkLst>
          <pc:docMk/>
          <pc:sldMk cId="2955621063" sldId="739"/>
        </pc:sldMkLst>
      </pc:sldChg>
      <pc:sldChg chg="del">
        <pc:chgData name="Nguyen Chi Son" userId="606856d02e9d83ac" providerId="LiveId" clId="{6C87C6BF-2A0E-41FE-8AD8-605C65027DD2}" dt="2021-10-30T04:36:11.230" v="3776" actId="47"/>
        <pc:sldMkLst>
          <pc:docMk/>
          <pc:sldMk cId="1285046139" sldId="740"/>
        </pc:sldMkLst>
      </pc:sldChg>
      <pc:sldChg chg="del">
        <pc:chgData name="Nguyen Chi Son" userId="606856d02e9d83ac" providerId="LiveId" clId="{6C87C6BF-2A0E-41FE-8AD8-605C65027DD2}" dt="2021-10-30T04:36:11.230" v="3776" actId="47"/>
        <pc:sldMkLst>
          <pc:docMk/>
          <pc:sldMk cId="446764494" sldId="741"/>
        </pc:sldMkLst>
      </pc:sldChg>
      <pc:sldChg chg="addSp delSp modSp add mod ord modAnim">
        <pc:chgData name="Nguyen Chi Son" userId="606856d02e9d83ac" providerId="LiveId" clId="{6C87C6BF-2A0E-41FE-8AD8-605C65027DD2}" dt="2021-11-01T05:24:33.680" v="3874"/>
        <pc:sldMkLst>
          <pc:docMk/>
          <pc:sldMk cId="4013739178" sldId="742"/>
        </pc:sldMkLst>
        <pc:spChg chg="mod">
          <ac:chgData name="Nguyen Chi Son" userId="606856d02e9d83ac" providerId="LiveId" clId="{6C87C6BF-2A0E-41FE-8AD8-605C65027DD2}" dt="2021-10-30T03:48:20.243" v="1428" actId="1036"/>
          <ac:spMkLst>
            <pc:docMk/>
            <pc:sldMk cId="4013739178" sldId="742"/>
            <ac:spMk id="14" creationId="{A530074C-9975-4D4F-AC15-005B11433C74}"/>
          </ac:spMkLst>
        </pc:spChg>
        <pc:spChg chg="mod">
          <ac:chgData name="Nguyen Chi Son" userId="606856d02e9d83ac" providerId="LiveId" clId="{6C87C6BF-2A0E-41FE-8AD8-605C65027DD2}" dt="2021-10-30T03:48:20.243" v="1428" actId="1036"/>
          <ac:spMkLst>
            <pc:docMk/>
            <pc:sldMk cId="4013739178" sldId="742"/>
            <ac:spMk id="15" creationId="{EC5263CE-BE2F-44C4-BD89-2666D2873C33}"/>
          </ac:spMkLst>
        </pc:spChg>
        <pc:spChg chg="mod">
          <ac:chgData name="Nguyen Chi Son" userId="606856d02e9d83ac" providerId="LiveId" clId="{6C87C6BF-2A0E-41FE-8AD8-605C65027DD2}" dt="2021-10-30T03:46:59.339" v="969" actId="20577"/>
          <ac:spMkLst>
            <pc:docMk/>
            <pc:sldMk cId="4013739178" sldId="742"/>
            <ac:spMk id="19" creationId="{9C339D16-68E4-43C4-A62E-D0146138D23B}"/>
          </ac:spMkLst>
        </pc:spChg>
        <pc:picChg chg="del">
          <ac:chgData name="Nguyen Chi Son" userId="606856d02e9d83ac" providerId="LiveId" clId="{6C87C6BF-2A0E-41FE-8AD8-605C65027DD2}" dt="2021-10-30T03:46:27.723" v="709" actId="478"/>
          <ac:picMkLst>
            <pc:docMk/>
            <pc:sldMk cId="4013739178" sldId="742"/>
            <ac:picMk id="3" creationId="{55FAB2E2-1702-4C13-8FD9-FFB0DA86431D}"/>
          </ac:picMkLst>
        </pc:picChg>
        <pc:picChg chg="add mod">
          <ac:chgData name="Nguyen Chi Son" userId="606856d02e9d83ac" providerId="LiveId" clId="{6C87C6BF-2A0E-41FE-8AD8-605C65027DD2}" dt="2021-11-01T05:22:07.948" v="3831" actId="1076"/>
          <ac:picMkLst>
            <pc:docMk/>
            <pc:sldMk cId="4013739178" sldId="742"/>
            <ac:picMk id="7" creationId="{6609A9CA-A64D-40EB-9FDB-C3C34C23806A}"/>
          </ac:picMkLst>
        </pc:picChg>
      </pc:sldChg>
      <pc:sldChg chg="addSp delSp modSp add mod modAnim">
        <pc:chgData name="Nguyen Chi Son" userId="606856d02e9d83ac" providerId="LiveId" clId="{6C87C6BF-2A0E-41FE-8AD8-605C65027DD2}" dt="2021-11-01T05:24:47.958" v="3879"/>
        <pc:sldMkLst>
          <pc:docMk/>
          <pc:sldMk cId="309858905" sldId="743"/>
        </pc:sldMkLst>
        <pc:spChg chg="mod">
          <ac:chgData name="Nguyen Chi Son" userId="606856d02e9d83ac" providerId="LiveId" clId="{6C87C6BF-2A0E-41FE-8AD8-605C65027DD2}" dt="2021-10-30T03:53:53.583" v="2141" actId="1035"/>
          <ac:spMkLst>
            <pc:docMk/>
            <pc:sldMk cId="309858905" sldId="743"/>
            <ac:spMk id="14" creationId="{A530074C-9975-4D4F-AC15-005B11433C74}"/>
          </ac:spMkLst>
        </pc:spChg>
        <pc:spChg chg="mod">
          <ac:chgData name="Nguyen Chi Son" userId="606856d02e9d83ac" providerId="LiveId" clId="{6C87C6BF-2A0E-41FE-8AD8-605C65027DD2}" dt="2021-10-30T03:53:53.583" v="2141" actId="1035"/>
          <ac:spMkLst>
            <pc:docMk/>
            <pc:sldMk cId="309858905" sldId="743"/>
            <ac:spMk id="15" creationId="{EC5263CE-BE2F-44C4-BD89-2666D2873C33}"/>
          </ac:spMkLst>
        </pc:spChg>
        <pc:spChg chg="mod">
          <ac:chgData name="Nguyen Chi Son" userId="606856d02e9d83ac" providerId="LiveId" clId="{6C87C6BF-2A0E-41FE-8AD8-605C65027DD2}" dt="2021-10-30T03:50:18.375" v="1793" actId="20577"/>
          <ac:spMkLst>
            <pc:docMk/>
            <pc:sldMk cId="309858905" sldId="743"/>
            <ac:spMk id="19" creationId="{9C339D16-68E4-43C4-A62E-D0146138D23B}"/>
          </ac:spMkLst>
        </pc:spChg>
        <pc:graphicFrameChg chg="add del mod modGraphic">
          <ac:chgData name="Nguyen Chi Son" userId="606856d02e9d83ac" providerId="LiveId" clId="{6C87C6BF-2A0E-41FE-8AD8-605C65027DD2}" dt="2021-10-30T03:54:21.192" v="2144" actId="478"/>
          <ac:graphicFrameMkLst>
            <pc:docMk/>
            <pc:sldMk cId="309858905" sldId="743"/>
            <ac:graphicFrameMk id="6" creationId="{32F22B11-9A34-4006-9D8E-E7A9E183C93E}"/>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8" creationId="{8703949A-44FF-4B9C-80EE-71943A3A14FB}"/>
          </ac:graphicFrameMkLst>
        </pc:graphicFrameChg>
        <pc:graphicFrameChg chg="add mod modGraphic">
          <ac:chgData name="Nguyen Chi Son" userId="606856d02e9d83ac" providerId="LiveId" clId="{6C87C6BF-2A0E-41FE-8AD8-605C65027DD2}" dt="2021-11-01T05:24:41.814" v="3876"/>
          <ac:graphicFrameMkLst>
            <pc:docMk/>
            <pc:sldMk cId="309858905" sldId="743"/>
            <ac:graphicFrameMk id="10" creationId="{DCCF3FE7-0DE2-481B-A767-341ABC9BCBA6}"/>
          </ac:graphicFrameMkLst>
        </pc:graphicFrameChg>
        <pc:picChg chg="add mod">
          <ac:chgData name="Nguyen Chi Son" userId="606856d02e9d83ac" providerId="LiveId" clId="{6C87C6BF-2A0E-41FE-8AD8-605C65027DD2}" dt="2021-10-30T03:55:13.947" v="2149" actId="1076"/>
          <ac:picMkLst>
            <pc:docMk/>
            <pc:sldMk cId="309858905" sldId="743"/>
            <ac:picMk id="3" creationId="{B8827690-30FC-4B9D-AE97-087F78EECA92}"/>
          </ac:picMkLst>
        </pc:picChg>
        <pc:picChg chg="add mod">
          <ac:chgData name="Nguyen Chi Son" userId="606856d02e9d83ac" providerId="LiveId" clId="{6C87C6BF-2A0E-41FE-8AD8-605C65027DD2}" dt="2021-10-30T03:55:13.947" v="2149" actId="1076"/>
          <ac:picMkLst>
            <pc:docMk/>
            <pc:sldMk cId="309858905" sldId="743"/>
            <ac:picMk id="5" creationId="{517E8FCF-FAF1-4541-85E2-DBE9B5F861DE}"/>
          </ac:picMkLst>
        </pc:picChg>
        <pc:picChg chg="del">
          <ac:chgData name="Nguyen Chi Son" userId="606856d02e9d83ac" providerId="LiveId" clId="{6C87C6BF-2A0E-41FE-8AD8-605C65027DD2}" dt="2021-10-30T03:49:38.224" v="1435" actId="478"/>
          <ac:picMkLst>
            <pc:docMk/>
            <pc:sldMk cId="309858905" sldId="743"/>
            <ac:picMk id="7" creationId="{6609A9CA-A64D-40EB-9FDB-C3C34C23806A}"/>
          </ac:picMkLst>
        </pc:picChg>
      </pc:sldChg>
      <pc:sldChg chg="modSp add mod">
        <pc:chgData name="Nguyen Chi Son" userId="606856d02e9d83ac" providerId="LiveId" clId="{6C87C6BF-2A0E-41FE-8AD8-605C65027DD2}" dt="2021-10-30T03:56:39.179" v="2279" actId="20577"/>
        <pc:sldMkLst>
          <pc:docMk/>
          <pc:sldMk cId="4213716247" sldId="744"/>
        </pc:sldMkLst>
        <pc:spChg chg="mod">
          <ac:chgData name="Nguyen Chi Son" userId="606856d02e9d83ac" providerId="LiveId" clId="{6C87C6BF-2A0E-41FE-8AD8-605C65027DD2}" dt="2021-10-30T03:56:39.179" v="2279" actId="20577"/>
          <ac:spMkLst>
            <pc:docMk/>
            <pc:sldMk cId="4213716247" sldId="744"/>
            <ac:spMk id="2" creationId="{DAF08EC2-5D0D-48D9-855C-A59C0E5ED55B}"/>
          </ac:spMkLst>
        </pc:spChg>
        <pc:spChg chg="mod">
          <ac:chgData name="Nguyen Chi Son" userId="606856d02e9d83ac" providerId="LiveId" clId="{6C87C6BF-2A0E-41FE-8AD8-605C65027DD2}" dt="2021-10-30T03:56:33.960" v="2235" actId="20577"/>
          <ac:spMkLst>
            <pc:docMk/>
            <pc:sldMk cId="4213716247" sldId="744"/>
            <ac:spMk id="3" creationId="{8CD51C9F-FCB0-4185-93E6-835FC05E1B10}"/>
          </ac:spMkLst>
        </pc:spChg>
      </pc:sldChg>
      <pc:sldChg chg="addSp delSp modSp add mod">
        <pc:chgData name="Nguyen Chi Son" userId="606856d02e9d83ac" providerId="LiveId" clId="{6C87C6BF-2A0E-41FE-8AD8-605C65027DD2}" dt="2021-11-01T05:25:19.670" v="3887" actId="207"/>
        <pc:sldMkLst>
          <pc:docMk/>
          <pc:sldMk cId="2379730907" sldId="745"/>
        </pc:sldMkLst>
        <pc:spChg chg="mod">
          <ac:chgData name="Nguyen Chi Son" userId="606856d02e9d83ac" providerId="LiveId" clId="{6C87C6BF-2A0E-41FE-8AD8-605C65027DD2}" dt="2021-10-30T04:08:13.559" v="2449" actId="20577"/>
          <ac:spMkLst>
            <pc:docMk/>
            <pc:sldMk cId="2379730907" sldId="745"/>
            <ac:spMk id="2" creationId="{BA8A6260-CA4B-46A9-A06E-C71EE59E6992}"/>
          </ac:spMkLst>
        </pc:spChg>
        <pc:spChg chg="add mod">
          <ac:chgData name="Nguyen Chi Son" userId="606856d02e9d83ac" providerId="LiveId" clId="{6C87C6BF-2A0E-41FE-8AD8-605C65027DD2}" dt="2021-11-01T05:25:16.894" v="3886" actId="207"/>
          <ac:spMkLst>
            <pc:docMk/>
            <pc:sldMk cId="2379730907" sldId="745"/>
            <ac:spMk id="5" creationId="{7ECD27BE-C4AA-4650-B8F5-6B558C0E15D1}"/>
          </ac:spMkLst>
        </pc:spChg>
        <pc:spChg chg="add mod">
          <ac:chgData name="Nguyen Chi Son" userId="606856d02e9d83ac" providerId="LiveId" clId="{6C87C6BF-2A0E-41FE-8AD8-605C65027DD2}" dt="2021-11-01T05:25:19.670" v="3887" actId="207"/>
          <ac:spMkLst>
            <pc:docMk/>
            <pc:sldMk cId="2379730907" sldId="745"/>
            <ac:spMk id="7" creationId="{BA56FDBE-BFF6-4065-B509-D7BA45FDD73A}"/>
          </ac:spMkLst>
        </pc:spChg>
        <pc:picChg chg="del">
          <ac:chgData name="Nguyen Chi Son" userId="606856d02e9d83ac" providerId="LiveId" clId="{6C87C6BF-2A0E-41FE-8AD8-605C65027DD2}" dt="2021-10-30T04:08:15.282" v="2450" actId="478"/>
          <ac:picMkLst>
            <pc:docMk/>
            <pc:sldMk cId="2379730907" sldId="745"/>
            <ac:picMk id="4" creationId="{4CC9391A-E529-47AD-9FC1-2BFB4D078BC2}"/>
          </ac:picMkLst>
        </pc:picChg>
        <pc:picChg chg="del">
          <ac:chgData name="Nguyen Chi Son" userId="606856d02e9d83ac" providerId="LiveId" clId="{6C87C6BF-2A0E-41FE-8AD8-605C65027DD2}" dt="2021-10-30T04:08:15.970" v="2451" actId="478"/>
          <ac:picMkLst>
            <pc:docMk/>
            <pc:sldMk cId="2379730907" sldId="745"/>
            <ac:picMk id="6" creationId="{F5AED2C0-06F4-4871-95CA-26B8E09C9799}"/>
          </ac:picMkLst>
        </pc:picChg>
        <pc:picChg chg="add mod">
          <ac:chgData name="Nguyen Chi Son" userId="606856d02e9d83ac" providerId="LiveId" clId="{6C87C6BF-2A0E-41FE-8AD8-605C65027DD2}" dt="2021-11-01T05:22:30.024" v="3834" actId="1076"/>
          <ac:picMkLst>
            <pc:docMk/>
            <pc:sldMk cId="2379730907" sldId="745"/>
            <ac:picMk id="8" creationId="{80D05FE9-1BBF-49F4-A236-1F73C3A681D0}"/>
          </ac:picMkLst>
        </pc:picChg>
        <pc:picChg chg="add mod">
          <ac:chgData name="Nguyen Chi Son" userId="606856d02e9d83ac" providerId="LiveId" clId="{6C87C6BF-2A0E-41FE-8AD8-605C65027DD2}" dt="2021-11-01T05:22:28.353" v="3833" actId="1076"/>
          <ac:picMkLst>
            <pc:docMk/>
            <pc:sldMk cId="2379730907" sldId="745"/>
            <ac:picMk id="1026" creationId="{875F98AD-4CBE-49F7-A480-F28A64ECC84D}"/>
          </ac:picMkLst>
        </pc:picChg>
      </pc:sldChg>
      <pc:sldChg chg="addSp delSp modSp add mod modAnim">
        <pc:chgData name="Nguyen Chi Son" userId="606856d02e9d83ac" providerId="LiveId" clId="{6C87C6BF-2A0E-41FE-8AD8-605C65027DD2}" dt="2021-11-01T05:25:26.781" v="3889" actId="207"/>
        <pc:sldMkLst>
          <pc:docMk/>
          <pc:sldMk cId="998579383" sldId="746"/>
        </pc:sldMkLst>
        <pc:spChg chg="mod">
          <ac:chgData name="Nguyen Chi Son" userId="606856d02e9d83ac" providerId="LiveId" clId="{6C87C6BF-2A0E-41FE-8AD8-605C65027DD2}" dt="2021-11-01T05:25:24.038" v="3888" actId="207"/>
          <ac:spMkLst>
            <pc:docMk/>
            <pc:sldMk cId="998579383" sldId="746"/>
            <ac:spMk id="5" creationId="{7ECD27BE-C4AA-4650-B8F5-6B558C0E15D1}"/>
          </ac:spMkLst>
        </pc:spChg>
        <pc:spChg chg="mod">
          <ac:chgData name="Nguyen Chi Son" userId="606856d02e9d83ac" providerId="LiveId" clId="{6C87C6BF-2A0E-41FE-8AD8-605C65027DD2}" dt="2021-11-01T05:25:26.781" v="3889" actId="207"/>
          <ac:spMkLst>
            <pc:docMk/>
            <pc:sldMk cId="998579383" sldId="746"/>
            <ac:spMk id="7" creationId="{BA56FDBE-BFF6-4065-B509-D7BA45FDD73A}"/>
          </ac:spMkLst>
        </pc:spChg>
        <pc:picChg chg="del">
          <ac:chgData name="Nguyen Chi Son" userId="606856d02e9d83ac" providerId="LiveId" clId="{6C87C6BF-2A0E-41FE-8AD8-605C65027DD2}" dt="2021-10-30T04:29:52.797" v="2602" actId="478"/>
          <ac:picMkLst>
            <pc:docMk/>
            <pc:sldMk cId="998579383" sldId="746"/>
            <ac:picMk id="8" creationId="{80D05FE9-1BBF-49F4-A236-1F73C3A681D0}"/>
          </ac:picMkLst>
        </pc:picChg>
        <pc:picChg chg="del">
          <ac:chgData name="Nguyen Chi Son" userId="606856d02e9d83ac" providerId="LiveId" clId="{6C87C6BF-2A0E-41FE-8AD8-605C65027DD2}" dt="2021-10-30T04:29:53.454" v="2603" actId="478"/>
          <ac:picMkLst>
            <pc:docMk/>
            <pc:sldMk cId="998579383" sldId="746"/>
            <ac:picMk id="1026" creationId="{875F98AD-4CBE-49F7-A480-F28A64ECC84D}"/>
          </ac:picMkLst>
        </pc:picChg>
        <pc:picChg chg="add mod">
          <ac:chgData name="Nguyen Chi Son" userId="606856d02e9d83ac" providerId="LiveId" clId="{6C87C6BF-2A0E-41FE-8AD8-605C65027DD2}" dt="2021-11-01T05:23:05.086" v="3845" actId="14100"/>
          <ac:picMkLst>
            <pc:docMk/>
            <pc:sldMk cId="998579383" sldId="746"/>
            <ac:picMk id="2050" creationId="{A26AC7B0-2A76-4F72-89E6-149C1924AE49}"/>
          </ac:picMkLst>
        </pc:picChg>
        <pc:picChg chg="add mod">
          <ac:chgData name="Nguyen Chi Son" userId="606856d02e9d83ac" providerId="LiveId" clId="{6C87C6BF-2A0E-41FE-8AD8-605C65027DD2}" dt="2021-11-01T05:23:09.164" v="3846" actId="1076"/>
          <ac:picMkLst>
            <pc:docMk/>
            <pc:sldMk cId="998579383" sldId="746"/>
            <ac:picMk id="2052" creationId="{60A8FC11-2832-48A2-B543-A773337F5C93}"/>
          </ac:picMkLst>
        </pc:picChg>
      </pc:sldChg>
      <pc:sldChg chg="addSp delSp modSp add mod modAnim">
        <pc:chgData name="Nguyen Chi Son" userId="606856d02e9d83ac" providerId="LiveId" clId="{6C87C6BF-2A0E-41FE-8AD8-605C65027DD2}" dt="2021-11-01T05:25:30.711" v="3890" actId="207"/>
        <pc:sldMkLst>
          <pc:docMk/>
          <pc:sldMk cId="3232506973" sldId="747"/>
        </pc:sldMkLst>
        <pc:spChg chg="mod">
          <ac:chgData name="Nguyen Chi Son" userId="606856d02e9d83ac" providerId="LiveId" clId="{6C87C6BF-2A0E-41FE-8AD8-605C65027DD2}" dt="2021-11-01T05:25:30.711" v="3890" actId="207"/>
          <ac:spMkLst>
            <pc:docMk/>
            <pc:sldMk cId="3232506973" sldId="747"/>
            <ac:spMk id="5" creationId="{7ECD27BE-C4AA-4650-B8F5-6B558C0E15D1}"/>
          </ac:spMkLst>
        </pc:spChg>
        <pc:spChg chg="del">
          <ac:chgData name="Nguyen Chi Son" userId="606856d02e9d83ac" providerId="LiveId" clId="{6C87C6BF-2A0E-41FE-8AD8-605C65027DD2}" dt="2021-10-30T04:32:32.058" v="3111" actId="478"/>
          <ac:spMkLst>
            <pc:docMk/>
            <pc:sldMk cId="3232506973" sldId="747"/>
            <ac:spMk id="7" creationId="{BA56FDBE-BFF6-4065-B509-D7BA45FDD73A}"/>
          </ac:spMkLst>
        </pc:spChg>
        <pc:picChg chg="del">
          <ac:chgData name="Nguyen Chi Son" userId="606856d02e9d83ac" providerId="LiveId" clId="{6C87C6BF-2A0E-41FE-8AD8-605C65027DD2}" dt="2021-10-30T04:32:08.450" v="2894" actId="478"/>
          <ac:picMkLst>
            <pc:docMk/>
            <pc:sldMk cId="3232506973" sldId="747"/>
            <ac:picMk id="2050" creationId="{A26AC7B0-2A76-4F72-89E6-149C1924AE49}"/>
          </ac:picMkLst>
        </pc:picChg>
        <pc:picChg chg="del">
          <ac:chgData name="Nguyen Chi Son" userId="606856d02e9d83ac" providerId="LiveId" clId="{6C87C6BF-2A0E-41FE-8AD8-605C65027DD2}" dt="2021-10-30T04:32:08.965" v="2895" actId="478"/>
          <ac:picMkLst>
            <pc:docMk/>
            <pc:sldMk cId="3232506973" sldId="747"/>
            <ac:picMk id="2052" creationId="{60A8FC11-2832-48A2-B543-A773337F5C93}"/>
          </ac:picMkLst>
        </pc:picChg>
        <pc:picChg chg="add mod">
          <ac:chgData name="Nguyen Chi Son" userId="606856d02e9d83ac" providerId="LiveId" clId="{6C87C6BF-2A0E-41FE-8AD8-605C65027DD2}" dt="2021-11-01T05:23:39.200" v="3855" actId="1076"/>
          <ac:picMkLst>
            <pc:docMk/>
            <pc:sldMk cId="3232506973" sldId="747"/>
            <ac:picMk id="3074" creationId="{5BEA7686-1023-45E3-BA0E-376C7BE5A258}"/>
          </ac:picMkLst>
        </pc:picChg>
      </pc:sldChg>
      <pc:sldChg chg="addSp delSp modSp add mod modAnim">
        <pc:chgData name="Nguyen Chi Son" userId="606856d02e9d83ac" providerId="LiveId" clId="{6C87C6BF-2A0E-41FE-8AD8-605C65027DD2}" dt="2021-11-01T05:25:08.806" v="3885"/>
        <pc:sldMkLst>
          <pc:docMk/>
          <pc:sldMk cId="2754773967" sldId="748"/>
        </pc:sldMkLst>
        <pc:spChg chg="mod">
          <ac:chgData name="Nguyen Chi Son" userId="606856d02e9d83ac" providerId="LiveId" clId="{6C87C6BF-2A0E-41FE-8AD8-605C65027DD2}" dt="2021-11-01T05:24:15.848" v="3866" actId="1036"/>
          <ac:spMkLst>
            <pc:docMk/>
            <pc:sldMk cId="2754773967" sldId="748"/>
            <ac:spMk id="14" creationId="{A530074C-9975-4D4F-AC15-005B11433C74}"/>
          </ac:spMkLst>
        </pc:spChg>
        <pc:spChg chg="mod">
          <ac:chgData name="Nguyen Chi Son" userId="606856d02e9d83ac" providerId="LiveId" clId="{6C87C6BF-2A0E-41FE-8AD8-605C65027DD2}" dt="2021-11-01T05:24:15.848" v="3866" actId="1036"/>
          <ac:spMkLst>
            <pc:docMk/>
            <pc:sldMk cId="2754773967" sldId="748"/>
            <ac:spMk id="15" creationId="{EC5263CE-BE2F-44C4-BD89-2666D2873C33}"/>
          </ac:spMkLst>
        </pc:spChg>
        <pc:spChg chg="mod">
          <ac:chgData name="Nguyen Chi Son" userId="606856d02e9d83ac" providerId="LiveId" clId="{6C87C6BF-2A0E-41FE-8AD8-605C65027DD2}" dt="2021-10-30T04:35:24.963" v="3607"/>
          <ac:spMkLst>
            <pc:docMk/>
            <pc:sldMk cId="2754773967" sldId="748"/>
            <ac:spMk id="19" creationId="{9C339D16-68E4-43C4-A62E-D0146138D23B}"/>
          </ac:spMkLst>
        </pc:spChg>
        <pc:graphicFrameChg chg="del">
          <ac:chgData name="Nguyen Chi Son" userId="606856d02e9d83ac" providerId="LiveId" clId="{6C87C6BF-2A0E-41FE-8AD8-605C65027DD2}" dt="2021-10-30T04:36:03.336" v="3775" actId="478"/>
          <ac:graphicFrameMkLst>
            <pc:docMk/>
            <pc:sldMk cId="2754773967" sldId="748"/>
            <ac:graphicFrameMk id="8" creationId="{8703949A-44FF-4B9C-80EE-71943A3A14FB}"/>
          </ac:graphicFrameMkLst>
        </pc:graphicFrameChg>
        <pc:graphicFrameChg chg="del">
          <ac:chgData name="Nguyen Chi Son" userId="606856d02e9d83ac" providerId="LiveId" clId="{6C87C6BF-2A0E-41FE-8AD8-605C65027DD2}" dt="2021-10-30T04:36:03.336" v="3775" actId="478"/>
          <ac:graphicFrameMkLst>
            <pc:docMk/>
            <pc:sldMk cId="2754773967" sldId="748"/>
            <ac:graphicFrameMk id="10" creationId="{DCCF3FE7-0DE2-481B-A767-341ABC9BCBA6}"/>
          </ac:graphicFrameMkLst>
        </pc:graphicFrameChg>
        <pc:picChg chg="del">
          <ac:chgData name="Nguyen Chi Son" userId="606856d02e9d83ac" providerId="LiveId" clId="{6C87C6BF-2A0E-41FE-8AD8-605C65027DD2}" dt="2021-10-30T04:36:03.336" v="3775" actId="478"/>
          <ac:picMkLst>
            <pc:docMk/>
            <pc:sldMk cId="2754773967" sldId="748"/>
            <ac:picMk id="3" creationId="{B8827690-30FC-4B9D-AE97-087F78EECA92}"/>
          </ac:picMkLst>
        </pc:picChg>
        <pc:picChg chg="del">
          <ac:chgData name="Nguyen Chi Son" userId="606856d02e9d83ac" providerId="LiveId" clId="{6C87C6BF-2A0E-41FE-8AD8-605C65027DD2}" dt="2021-10-30T04:36:03.336" v="3775" actId="478"/>
          <ac:picMkLst>
            <pc:docMk/>
            <pc:sldMk cId="2754773967" sldId="748"/>
            <ac:picMk id="5" creationId="{517E8FCF-FAF1-4541-85E2-DBE9B5F861DE}"/>
          </ac:picMkLst>
        </pc:picChg>
        <pc:picChg chg="add mod">
          <ac:chgData name="Nguyen Chi Son" userId="606856d02e9d83ac" providerId="LiveId" clId="{6C87C6BF-2A0E-41FE-8AD8-605C65027DD2}" dt="2021-11-01T05:24:13.072" v="3861" actId="1076"/>
          <ac:picMkLst>
            <pc:docMk/>
            <pc:sldMk cId="2754773967" sldId="748"/>
            <ac:picMk id="4098" creationId="{78A34681-33BC-4117-9AD3-BE5AE36FDBDD}"/>
          </ac:picMkLst>
        </pc:picChg>
      </pc:sldChg>
    </pc:docChg>
  </pc:docChgLst>
  <pc:docChgLst>
    <pc:chgData name="Nguyen Chi Son" userId="606856d02e9d83ac" providerId="LiveId" clId="{B9933BE9-D93C-4302-ABAE-07341CE1953F}"/>
    <pc:docChg chg="undo custSel addSld delSld modSld sldOrd">
      <pc:chgData name="Nguyen Chi Son" userId="606856d02e9d83ac" providerId="LiveId" clId="{B9933BE9-D93C-4302-ABAE-07341CE1953F}" dt="2021-10-21T12:52:24.994" v="4925"/>
      <pc:docMkLst>
        <pc:docMk/>
      </pc:docMkLst>
      <pc:sldChg chg="modSp mod">
        <pc:chgData name="Nguyen Chi Son" userId="606856d02e9d83ac" providerId="LiveId" clId="{B9933BE9-D93C-4302-ABAE-07341CE1953F}" dt="2021-10-21T10:19:16.673" v="60" actId="20577"/>
        <pc:sldMkLst>
          <pc:docMk/>
          <pc:sldMk cId="2922349590" sldId="256"/>
        </pc:sldMkLst>
        <pc:spChg chg="mod">
          <ac:chgData name="Nguyen Chi Son" userId="606856d02e9d83ac" providerId="LiveId" clId="{B9933BE9-D93C-4302-ABAE-07341CE1953F}" dt="2021-10-21T10:19:16.673" v="60" actId="20577"/>
          <ac:spMkLst>
            <pc:docMk/>
            <pc:sldMk cId="2922349590" sldId="256"/>
            <ac:spMk id="136" creationId="{C574B640-0199-463F-87CA-8E3956B46E10}"/>
          </ac:spMkLst>
        </pc:spChg>
      </pc:sldChg>
      <pc:sldChg chg="modSp mod">
        <pc:chgData name="Nguyen Chi Son" userId="606856d02e9d83ac" providerId="LiveId" clId="{B9933BE9-D93C-4302-ABAE-07341CE1953F}" dt="2021-10-21T10:28:02.118" v="134" actId="1036"/>
        <pc:sldMkLst>
          <pc:docMk/>
          <pc:sldMk cId="2812505328" sldId="362"/>
        </pc:sldMkLst>
        <pc:spChg chg="mod">
          <ac:chgData name="Nguyen Chi Son" userId="606856d02e9d83ac" providerId="LiveId" clId="{B9933BE9-D93C-4302-ABAE-07341CE1953F}" dt="2021-10-21T10:27:57.923" v="114" actId="20577"/>
          <ac:spMkLst>
            <pc:docMk/>
            <pc:sldMk cId="2812505328" sldId="362"/>
            <ac:spMk id="2" creationId="{DAF08EC2-5D0D-48D9-855C-A59C0E5ED55B}"/>
          </ac:spMkLst>
        </pc:spChg>
        <pc:spChg chg="mod">
          <ac:chgData name="Nguyen Chi Son" userId="606856d02e9d83ac" providerId="LiveId" clId="{B9933BE9-D93C-4302-ABAE-07341CE1953F}" dt="2021-10-21T10:28:02.118" v="134" actId="1036"/>
          <ac:spMkLst>
            <pc:docMk/>
            <pc:sldMk cId="2812505328" sldId="362"/>
            <ac:spMk id="3" creationId="{8CD51C9F-FCB0-4185-93E6-835FC05E1B10}"/>
          </ac:spMkLst>
        </pc:spChg>
      </pc:sldChg>
      <pc:sldChg chg="addSp delSp modSp mod modAnim">
        <pc:chgData name="Nguyen Chi Son" userId="606856d02e9d83ac" providerId="LiveId" clId="{B9933BE9-D93C-4302-ABAE-07341CE1953F}" dt="2021-10-21T12:51:50.863" v="4914"/>
        <pc:sldMkLst>
          <pc:docMk/>
          <pc:sldMk cId="3298182474" sldId="547"/>
        </pc:sldMkLst>
        <pc:spChg chg="mod">
          <ac:chgData name="Nguyen Chi Son" userId="606856d02e9d83ac" providerId="LiveId" clId="{B9933BE9-D93C-4302-ABAE-07341CE1953F}" dt="2021-10-21T10:28:48.883" v="357" actId="20577"/>
          <ac:spMkLst>
            <pc:docMk/>
            <pc:sldMk cId="3298182474" sldId="547"/>
            <ac:spMk id="2" creationId="{BA8A6260-CA4B-46A9-A06E-C71EE59E6992}"/>
          </ac:spMkLst>
        </pc:spChg>
        <pc:spChg chg="add mod">
          <ac:chgData name="Nguyen Chi Son" userId="606856d02e9d83ac" providerId="LiveId" clId="{B9933BE9-D93C-4302-ABAE-07341CE1953F}" dt="2021-10-21T10:32:03.807" v="442" actId="1076"/>
          <ac:spMkLst>
            <pc:docMk/>
            <pc:sldMk cId="3298182474" sldId="547"/>
            <ac:spMk id="3" creationId="{76F82E2E-440A-47F1-B76E-F412A71F90EB}"/>
          </ac:spMkLst>
        </pc:spChg>
        <pc:spChg chg="add mod">
          <ac:chgData name="Nguyen Chi Son" userId="606856d02e9d83ac" providerId="LiveId" clId="{B9933BE9-D93C-4302-ABAE-07341CE1953F}" dt="2021-10-21T10:31:06.411" v="374" actId="1076"/>
          <ac:spMkLst>
            <pc:docMk/>
            <pc:sldMk cId="3298182474" sldId="547"/>
            <ac:spMk id="6" creationId="{55EFE2C7-A145-4398-9A1C-6B0F4661F8B5}"/>
          </ac:spMkLst>
        </pc:spChg>
        <pc:spChg chg="add mod">
          <ac:chgData name="Nguyen Chi Son" userId="606856d02e9d83ac" providerId="LiveId" clId="{B9933BE9-D93C-4302-ABAE-07341CE1953F}" dt="2021-10-21T10:31:09.011" v="375" actId="1076"/>
          <ac:spMkLst>
            <pc:docMk/>
            <pc:sldMk cId="3298182474" sldId="547"/>
            <ac:spMk id="9" creationId="{940A03D4-1663-4B1B-BD24-DB95182683B6}"/>
          </ac:spMkLst>
        </pc:spChg>
        <pc:spChg chg="add mod">
          <ac:chgData name="Nguyen Chi Son" userId="606856d02e9d83ac" providerId="LiveId" clId="{B9933BE9-D93C-4302-ABAE-07341CE1953F}" dt="2021-10-21T10:31:35.606" v="432" actId="1076"/>
          <ac:spMkLst>
            <pc:docMk/>
            <pc:sldMk cId="3298182474" sldId="547"/>
            <ac:spMk id="11" creationId="{24C579D8-713A-48FF-9310-0BBFB1E70CF9}"/>
          </ac:spMkLst>
        </pc:spChg>
        <pc:spChg chg="add mod">
          <ac:chgData name="Nguyen Chi Son" userId="606856d02e9d83ac" providerId="LiveId" clId="{B9933BE9-D93C-4302-ABAE-07341CE1953F}" dt="2021-10-21T10:32:06.578" v="443" actId="1076"/>
          <ac:spMkLst>
            <pc:docMk/>
            <pc:sldMk cId="3298182474" sldId="547"/>
            <ac:spMk id="12" creationId="{B5A5D473-5A99-43C5-BC71-12F1F9A55AB9}"/>
          </ac:spMkLst>
        </pc:spChg>
        <pc:spChg chg="del">
          <ac:chgData name="Nguyen Chi Son" userId="606856d02e9d83ac" providerId="LiveId" clId="{B9933BE9-D93C-4302-ABAE-07341CE1953F}" dt="2021-10-21T10:30:09.777" v="359" actId="478"/>
          <ac:spMkLst>
            <pc:docMk/>
            <pc:sldMk cId="3298182474" sldId="547"/>
            <ac:spMk id="23" creationId="{A3CA9D35-35B6-493F-8590-514DBA6E36B8}"/>
          </ac:spMkLst>
        </pc:spChg>
        <pc:picChg chg="del">
          <ac:chgData name="Nguyen Chi Son" userId="606856d02e9d83ac" providerId="LiveId" clId="{B9933BE9-D93C-4302-ABAE-07341CE1953F}" dt="2021-10-21T10:28:03.422" v="135" actId="478"/>
          <ac:picMkLst>
            <pc:docMk/>
            <pc:sldMk cId="3298182474" sldId="547"/>
            <ac:picMk id="5" creationId="{821B5B6B-81D4-426D-93FD-20B341166DF1}"/>
          </ac:picMkLst>
        </pc:picChg>
        <pc:picChg chg="add mod">
          <ac:chgData name="Nguyen Chi Son" userId="606856d02e9d83ac" providerId="LiveId" clId="{B9933BE9-D93C-4302-ABAE-07341CE1953F}" dt="2021-10-21T10:30:51.470" v="370" actId="1076"/>
          <ac:picMkLst>
            <pc:docMk/>
            <pc:sldMk cId="3298182474" sldId="547"/>
            <ac:picMk id="7" creationId="{CA9794F1-FC74-4C14-8FF2-8866B9A959FE}"/>
          </ac:picMkLst>
        </pc:picChg>
        <pc:picChg chg="add mod">
          <ac:chgData name="Nguyen Chi Son" userId="606856d02e9d83ac" providerId="LiveId" clId="{B9933BE9-D93C-4302-ABAE-07341CE1953F}" dt="2021-10-21T10:30:53.689" v="371" actId="1076"/>
          <ac:picMkLst>
            <pc:docMk/>
            <pc:sldMk cId="3298182474" sldId="547"/>
            <ac:picMk id="8" creationId="{0975FEB6-36A7-47EC-A4A9-1C71BBCA8BA0}"/>
          </ac:picMkLst>
        </pc:picChg>
        <pc:picChg chg="add mod modCrop">
          <ac:chgData name="Nguyen Chi Son" userId="606856d02e9d83ac" providerId="LiveId" clId="{B9933BE9-D93C-4302-ABAE-07341CE1953F}" dt="2021-10-21T10:31:02.006" v="373" actId="732"/>
          <ac:picMkLst>
            <pc:docMk/>
            <pc:sldMk cId="3298182474" sldId="547"/>
            <ac:picMk id="10" creationId="{B31058C9-8D04-499C-802B-3828E3A63511}"/>
          </ac:picMkLst>
        </pc:picChg>
      </pc:sldChg>
      <pc:sldChg chg="delSp modSp del mod ord modAnim">
        <pc:chgData name="Nguyen Chi Son" userId="606856d02e9d83ac" providerId="LiveId" clId="{B9933BE9-D93C-4302-ABAE-07341CE1953F}" dt="2021-10-21T12:51:30.850" v="4902" actId="47"/>
        <pc:sldMkLst>
          <pc:docMk/>
          <pc:sldMk cId="2463127679" sldId="724"/>
        </pc:sldMkLst>
        <pc:spChg chg="mod">
          <ac:chgData name="Nguyen Chi Son" userId="606856d02e9d83ac" providerId="LiveId" clId="{B9933BE9-D93C-4302-ABAE-07341CE1953F}" dt="2021-10-21T10:39:43.368" v="1248" actId="20577"/>
          <ac:spMkLst>
            <pc:docMk/>
            <pc:sldMk cId="2463127679" sldId="724"/>
            <ac:spMk id="14" creationId="{A530074C-9975-4D4F-AC15-005B11433C74}"/>
          </ac:spMkLst>
        </pc:spChg>
        <pc:spChg chg="mod">
          <ac:chgData name="Nguyen Chi Son" userId="606856d02e9d83ac" providerId="LiveId" clId="{B9933BE9-D93C-4302-ABAE-07341CE1953F}" dt="2021-10-21T10:38:40.598" v="860" actId="1035"/>
          <ac:spMkLst>
            <pc:docMk/>
            <pc:sldMk cId="2463127679" sldId="724"/>
            <ac:spMk id="15" creationId="{EC5263CE-BE2F-44C4-BD89-2666D2873C33}"/>
          </ac:spMkLst>
        </pc:spChg>
        <pc:spChg chg="mod">
          <ac:chgData name="Nguyen Chi Son" userId="606856d02e9d83ac" providerId="LiveId" clId="{B9933BE9-D93C-4302-ABAE-07341CE1953F}" dt="2021-10-21T10:36:34.649" v="813" actId="20577"/>
          <ac:spMkLst>
            <pc:docMk/>
            <pc:sldMk cId="2463127679" sldId="724"/>
            <ac:spMk id="19" creationId="{9C339D16-68E4-43C4-A62E-D0146138D23B}"/>
          </ac:spMkLst>
        </pc:spChg>
        <pc:picChg chg="del">
          <ac:chgData name="Nguyen Chi Son" userId="606856d02e9d83ac" providerId="LiveId" clId="{B9933BE9-D93C-4302-ABAE-07341CE1953F}" dt="2021-10-21T10:36:07.270" v="549" actId="478"/>
          <ac:picMkLst>
            <pc:docMk/>
            <pc:sldMk cId="2463127679" sldId="724"/>
            <ac:picMk id="1026" creationId="{5F3BA7E9-CF62-4E51-B340-307E3E6AE458}"/>
          </ac:picMkLst>
        </pc:picChg>
        <pc:picChg chg="del">
          <ac:chgData name="Nguyen Chi Son" userId="606856d02e9d83ac" providerId="LiveId" clId="{B9933BE9-D93C-4302-ABAE-07341CE1953F}" dt="2021-10-21T10:36:06.770" v="548" actId="478"/>
          <ac:picMkLst>
            <pc:docMk/>
            <pc:sldMk cId="2463127679" sldId="724"/>
            <ac:picMk id="1028" creationId="{8D596280-D22C-42BE-A1AC-717684001CB4}"/>
          </ac:picMkLst>
        </pc:picChg>
      </pc:sldChg>
      <pc:sldChg chg="del">
        <pc:chgData name="Nguyen Chi Son" userId="606856d02e9d83ac" providerId="LiveId" clId="{B9933BE9-D93C-4302-ABAE-07341CE1953F}" dt="2021-10-21T12:51:30.850" v="4902" actId="47"/>
        <pc:sldMkLst>
          <pc:docMk/>
          <pc:sldMk cId="2797674271" sldId="731"/>
        </pc:sldMkLst>
      </pc:sldChg>
      <pc:sldChg chg="del">
        <pc:chgData name="Nguyen Chi Son" userId="606856d02e9d83ac" providerId="LiveId" clId="{B9933BE9-D93C-4302-ABAE-07341CE1953F}" dt="2021-10-21T12:51:30.850" v="4902" actId="47"/>
        <pc:sldMkLst>
          <pc:docMk/>
          <pc:sldMk cId="3493183879" sldId="732"/>
        </pc:sldMkLst>
      </pc:sldChg>
      <pc:sldChg chg="addSp delSp modSp add mod delAnim modAnim">
        <pc:chgData name="Nguyen Chi Son" userId="606856d02e9d83ac" providerId="LiveId" clId="{B9933BE9-D93C-4302-ABAE-07341CE1953F}" dt="2021-10-21T12:51:54.771" v="4915"/>
        <pc:sldMkLst>
          <pc:docMk/>
          <pc:sldMk cId="1577087421" sldId="733"/>
        </pc:sldMkLst>
        <pc:spChg chg="mod">
          <ac:chgData name="Nguyen Chi Son" userId="606856d02e9d83ac" providerId="LiveId" clId="{B9933BE9-D93C-4302-ABAE-07341CE1953F}" dt="2021-10-21T10:35:55.308" v="544" actId="1035"/>
          <ac:spMkLst>
            <pc:docMk/>
            <pc:sldMk cId="1577087421" sldId="733"/>
            <ac:spMk id="3" creationId="{76F82E2E-440A-47F1-B76E-F412A71F90EB}"/>
          </ac:spMkLst>
        </pc:spChg>
        <pc:spChg chg="mod">
          <ac:chgData name="Nguyen Chi Son" userId="606856d02e9d83ac" providerId="LiveId" clId="{B9933BE9-D93C-4302-ABAE-07341CE1953F}" dt="2021-10-21T10:35:51.427" v="540" actId="1076"/>
          <ac:spMkLst>
            <pc:docMk/>
            <pc:sldMk cId="1577087421" sldId="733"/>
            <ac:spMk id="6" creationId="{55EFE2C7-A145-4398-9A1C-6B0F4661F8B5}"/>
          </ac:spMkLst>
        </pc:spChg>
        <pc:spChg chg="mod">
          <ac:chgData name="Nguyen Chi Son" userId="606856d02e9d83ac" providerId="LiveId" clId="{B9933BE9-D93C-4302-ABAE-07341CE1953F}" dt="2021-10-21T10:34:44.485" v="496" actId="20577"/>
          <ac:spMkLst>
            <pc:docMk/>
            <pc:sldMk cId="1577087421" sldId="733"/>
            <ac:spMk id="9" creationId="{940A03D4-1663-4B1B-BD24-DB95182683B6}"/>
          </ac:spMkLst>
        </pc:spChg>
        <pc:spChg chg="mod">
          <ac:chgData name="Nguyen Chi Son" userId="606856d02e9d83ac" providerId="LiveId" clId="{B9933BE9-D93C-4302-ABAE-07341CE1953F}" dt="2021-10-21T10:47:55.151" v="2252" actId="20577"/>
          <ac:spMkLst>
            <pc:docMk/>
            <pc:sldMk cId="1577087421" sldId="733"/>
            <ac:spMk id="11" creationId="{24C579D8-713A-48FF-9310-0BBFB1E70CF9}"/>
          </ac:spMkLst>
        </pc:spChg>
        <pc:spChg chg="mod">
          <ac:chgData name="Nguyen Chi Son" userId="606856d02e9d83ac" providerId="LiveId" clId="{B9933BE9-D93C-4302-ABAE-07341CE1953F}" dt="2021-10-21T10:35:56.714" v="545" actId="1076"/>
          <ac:spMkLst>
            <pc:docMk/>
            <pc:sldMk cId="1577087421" sldId="733"/>
            <ac:spMk id="12" creationId="{B5A5D473-5A99-43C5-BC71-12F1F9A55AB9}"/>
          </ac:spMkLst>
        </pc:spChg>
        <pc:picChg chg="del">
          <ac:chgData name="Nguyen Chi Son" userId="606856d02e9d83ac" providerId="LiveId" clId="{B9933BE9-D93C-4302-ABAE-07341CE1953F}" dt="2021-10-21T10:32:21.769" v="455" actId="478"/>
          <ac:picMkLst>
            <pc:docMk/>
            <pc:sldMk cId="1577087421" sldId="733"/>
            <ac:picMk id="7" creationId="{CA9794F1-FC74-4C14-8FF2-8866B9A959FE}"/>
          </ac:picMkLst>
        </pc:picChg>
        <pc:picChg chg="del">
          <ac:chgData name="Nguyen Chi Son" userId="606856d02e9d83ac" providerId="LiveId" clId="{B9933BE9-D93C-4302-ABAE-07341CE1953F}" dt="2021-10-21T10:32:22.957" v="457" actId="478"/>
          <ac:picMkLst>
            <pc:docMk/>
            <pc:sldMk cId="1577087421" sldId="733"/>
            <ac:picMk id="8" creationId="{0975FEB6-36A7-47EC-A4A9-1C71BBCA8BA0}"/>
          </ac:picMkLst>
        </pc:picChg>
        <pc:picChg chg="del">
          <ac:chgData name="Nguyen Chi Son" userId="606856d02e9d83ac" providerId="LiveId" clId="{B9933BE9-D93C-4302-ABAE-07341CE1953F}" dt="2021-10-21T10:32:22.488" v="456" actId="478"/>
          <ac:picMkLst>
            <pc:docMk/>
            <pc:sldMk cId="1577087421" sldId="733"/>
            <ac:picMk id="10" creationId="{B31058C9-8D04-499C-802B-3828E3A63511}"/>
          </ac:picMkLst>
        </pc:picChg>
        <pc:picChg chg="add mod">
          <ac:chgData name="Nguyen Chi Son" userId="606856d02e9d83ac" providerId="LiveId" clId="{B9933BE9-D93C-4302-ABAE-07341CE1953F}" dt="2021-10-21T10:35:46.812" v="538" actId="554"/>
          <ac:picMkLst>
            <pc:docMk/>
            <pc:sldMk cId="1577087421" sldId="733"/>
            <ac:picMk id="1026" creationId="{3968F22B-61B1-45F5-AB38-17E441D6DEF4}"/>
          </ac:picMkLst>
        </pc:picChg>
        <pc:picChg chg="add mod">
          <ac:chgData name="Nguyen Chi Son" userId="606856d02e9d83ac" providerId="LiveId" clId="{B9933BE9-D93C-4302-ABAE-07341CE1953F}" dt="2021-10-21T10:35:46.812" v="538" actId="554"/>
          <ac:picMkLst>
            <pc:docMk/>
            <pc:sldMk cId="1577087421" sldId="733"/>
            <ac:picMk id="1028" creationId="{912B3134-F1F0-4914-95D0-585901072259}"/>
          </ac:picMkLst>
        </pc:picChg>
        <pc:picChg chg="add mod">
          <ac:chgData name="Nguyen Chi Son" userId="606856d02e9d83ac" providerId="LiveId" clId="{B9933BE9-D93C-4302-ABAE-07341CE1953F}" dt="2021-10-21T10:35:46.812" v="538" actId="554"/>
          <ac:picMkLst>
            <pc:docMk/>
            <pc:sldMk cId="1577087421" sldId="733"/>
            <ac:picMk id="1030" creationId="{2EA41A39-CAE4-4322-8D53-0B1CC6E1BB5E}"/>
          </ac:picMkLst>
        </pc:picChg>
      </pc:sldChg>
      <pc:sldChg chg="modSp add del mod">
        <pc:chgData name="Nguyen Chi Son" userId="606856d02e9d83ac" providerId="LiveId" clId="{B9933BE9-D93C-4302-ABAE-07341CE1953F}" dt="2021-10-21T12:51:30.850" v="4902" actId="47"/>
        <pc:sldMkLst>
          <pc:docMk/>
          <pc:sldMk cId="882845768" sldId="734"/>
        </pc:sldMkLst>
        <pc:spChg chg="mod">
          <ac:chgData name="Nguyen Chi Son" userId="606856d02e9d83ac" providerId="LiveId" clId="{B9933BE9-D93C-4302-ABAE-07341CE1953F}" dt="2021-10-21T10:43:07.542" v="1299" actId="20577"/>
          <ac:spMkLst>
            <pc:docMk/>
            <pc:sldMk cId="882845768" sldId="734"/>
            <ac:spMk id="2" creationId="{DAF08EC2-5D0D-48D9-855C-A59C0E5ED55B}"/>
          </ac:spMkLst>
        </pc:spChg>
        <pc:spChg chg="mod">
          <ac:chgData name="Nguyen Chi Son" userId="606856d02e9d83ac" providerId="LiveId" clId="{B9933BE9-D93C-4302-ABAE-07341CE1953F}" dt="2021-10-21T10:43:01.529" v="1250" actId="20577"/>
          <ac:spMkLst>
            <pc:docMk/>
            <pc:sldMk cId="882845768" sldId="734"/>
            <ac:spMk id="3" creationId="{8CD51C9F-FCB0-4185-93E6-835FC05E1B10}"/>
          </ac:spMkLst>
        </pc:spChg>
      </pc:sldChg>
      <pc:sldChg chg="addSp modSp add mod modAnim">
        <pc:chgData name="Nguyen Chi Son" userId="606856d02e9d83ac" providerId="LiveId" clId="{B9933BE9-D93C-4302-ABAE-07341CE1953F}" dt="2021-10-21T10:47:35.042" v="2246" actId="1035"/>
        <pc:sldMkLst>
          <pc:docMk/>
          <pc:sldMk cId="2862655" sldId="735"/>
        </pc:sldMkLst>
        <pc:spChg chg="add mod">
          <ac:chgData name="Nguyen Chi Son" userId="606856d02e9d83ac" providerId="LiveId" clId="{B9933BE9-D93C-4302-ABAE-07341CE1953F}" dt="2021-10-21T10:47:16.692" v="2208" actId="20577"/>
          <ac:spMkLst>
            <pc:docMk/>
            <pc:sldMk cId="2862655" sldId="735"/>
            <ac:spMk id="6" creationId="{C46FE161-0675-4130-AC73-7A4EB0898A13}"/>
          </ac:spMkLst>
        </pc:spChg>
        <pc:spChg chg="add mod">
          <ac:chgData name="Nguyen Chi Son" userId="606856d02e9d83ac" providerId="LiveId" clId="{B9933BE9-D93C-4302-ABAE-07341CE1953F}" dt="2021-10-21T10:47:35.042" v="2246" actId="1035"/>
          <ac:spMkLst>
            <pc:docMk/>
            <pc:sldMk cId="2862655" sldId="735"/>
            <ac:spMk id="8" creationId="{00BE6DA2-4C66-4DA0-9432-E2CA5D74107B}"/>
          </ac:spMkLst>
        </pc:spChg>
        <pc:spChg chg="add mod">
          <ac:chgData name="Nguyen Chi Son" userId="606856d02e9d83ac" providerId="LiveId" clId="{B9933BE9-D93C-4302-ABAE-07341CE1953F}" dt="2021-10-21T10:46:48.584" v="1976" actId="1076"/>
          <ac:spMkLst>
            <pc:docMk/>
            <pc:sldMk cId="2862655" sldId="735"/>
            <ac:spMk id="10" creationId="{1B2C6E1D-C5EF-4F05-A2E0-477E1722F2C9}"/>
          </ac:spMkLst>
        </pc:spChg>
        <pc:spChg chg="mod">
          <ac:chgData name="Nguyen Chi Son" userId="606856d02e9d83ac" providerId="LiveId" clId="{B9933BE9-D93C-4302-ABAE-07341CE1953F}" dt="2021-10-21T10:46:31.811" v="1974" actId="20577"/>
          <ac:spMkLst>
            <pc:docMk/>
            <pc:sldMk cId="2862655" sldId="735"/>
            <ac:spMk id="14" creationId="{A530074C-9975-4D4F-AC15-005B11433C74}"/>
          </ac:spMkLst>
        </pc:spChg>
        <pc:spChg chg="mod">
          <ac:chgData name="Nguyen Chi Son" userId="606856d02e9d83ac" providerId="LiveId" clId="{B9933BE9-D93C-4302-ABAE-07341CE1953F}" dt="2021-10-21T10:45:20.634" v="1507" actId="20577"/>
          <ac:spMkLst>
            <pc:docMk/>
            <pc:sldMk cId="2862655" sldId="735"/>
            <ac:spMk id="19" creationId="{9C339D16-68E4-43C4-A62E-D0146138D23B}"/>
          </ac:spMkLst>
        </pc:spChg>
        <pc:picChg chg="add mod">
          <ac:chgData name="Nguyen Chi Son" userId="606856d02e9d83ac" providerId="LiveId" clId="{B9933BE9-D93C-4302-ABAE-07341CE1953F}" dt="2021-10-21T10:46:48.584" v="1976" actId="1076"/>
          <ac:picMkLst>
            <pc:docMk/>
            <pc:sldMk cId="2862655" sldId="735"/>
            <ac:picMk id="7" creationId="{890478F5-109F-442F-B7FD-E9697E0E7015}"/>
          </ac:picMkLst>
        </pc:picChg>
      </pc:sldChg>
      <pc:sldChg chg="delSp modSp add modAnim">
        <pc:chgData name="Nguyen Chi Son" userId="606856d02e9d83ac" providerId="LiveId" clId="{B9933BE9-D93C-4302-ABAE-07341CE1953F}" dt="2021-10-21T10:50:43.742" v="3043" actId="478"/>
        <pc:sldMkLst>
          <pc:docMk/>
          <pc:sldMk cId="2820191260" sldId="736"/>
        </pc:sldMkLst>
        <pc:spChg chg="del">
          <ac:chgData name="Nguyen Chi Son" userId="606856d02e9d83ac" providerId="LiveId" clId="{B9933BE9-D93C-4302-ABAE-07341CE1953F}" dt="2021-10-21T10:50:43.742" v="3043" actId="478"/>
          <ac:spMkLst>
            <pc:docMk/>
            <pc:sldMk cId="2820191260" sldId="736"/>
            <ac:spMk id="6" creationId="{C46FE161-0675-4130-AC73-7A4EB0898A13}"/>
          </ac:spMkLst>
        </pc:spChg>
        <pc:spChg chg="del">
          <ac:chgData name="Nguyen Chi Son" userId="606856d02e9d83ac" providerId="LiveId" clId="{B9933BE9-D93C-4302-ABAE-07341CE1953F}" dt="2021-10-21T10:50:43.742" v="3043" actId="478"/>
          <ac:spMkLst>
            <pc:docMk/>
            <pc:sldMk cId="2820191260" sldId="736"/>
            <ac:spMk id="8" creationId="{00BE6DA2-4C66-4DA0-9432-E2CA5D74107B}"/>
          </ac:spMkLst>
        </pc:spChg>
        <pc:spChg chg="del">
          <ac:chgData name="Nguyen Chi Son" userId="606856d02e9d83ac" providerId="LiveId" clId="{B9933BE9-D93C-4302-ABAE-07341CE1953F}" dt="2021-10-21T10:50:43.742" v="3043" actId="478"/>
          <ac:spMkLst>
            <pc:docMk/>
            <pc:sldMk cId="2820191260" sldId="736"/>
            <ac:spMk id="10" creationId="{1B2C6E1D-C5EF-4F05-A2E0-477E1722F2C9}"/>
          </ac:spMkLst>
        </pc:spChg>
        <pc:spChg chg="mod">
          <ac:chgData name="Nguyen Chi Son" userId="606856d02e9d83ac" providerId="LiveId" clId="{B9933BE9-D93C-4302-ABAE-07341CE1953F}" dt="2021-10-21T10:49:56.579" v="3042" actId="20577"/>
          <ac:spMkLst>
            <pc:docMk/>
            <pc:sldMk cId="2820191260" sldId="736"/>
            <ac:spMk id="14" creationId="{A530074C-9975-4D4F-AC15-005B11433C74}"/>
          </ac:spMkLst>
        </pc:spChg>
        <pc:spChg chg="mod">
          <ac:chgData name="Nguyen Chi Son" userId="606856d02e9d83ac" providerId="LiveId" clId="{B9933BE9-D93C-4302-ABAE-07341CE1953F}" dt="2021-10-21T10:48:34.930" v="2548" actId="20577"/>
          <ac:spMkLst>
            <pc:docMk/>
            <pc:sldMk cId="2820191260" sldId="736"/>
            <ac:spMk id="19" creationId="{9C339D16-68E4-43C4-A62E-D0146138D23B}"/>
          </ac:spMkLst>
        </pc:spChg>
        <pc:picChg chg="del">
          <ac:chgData name="Nguyen Chi Son" userId="606856d02e9d83ac" providerId="LiveId" clId="{B9933BE9-D93C-4302-ABAE-07341CE1953F}" dt="2021-10-21T10:50:43.742" v="3043" actId="478"/>
          <ac:picMkLst>
            <pc:docMk/>
            <pc:sldMk cId="2820191260" sldId="736"/>
            <ac:picMk id="7" creationId="{890478F5-109F-442F-B7FD-E9697E0E7015}"/>
          </ac:picMkLst>
        </pc:picChg>
      </pc:sldChg>
      <pc:sldChg chg="addSp modSp add mod modAnim">
        <pc:chgData name="Nguyen Chi Son" userId="606856d02e9d83ac" providerId="LiveId" clId="{B9933BE9-D93C-4302-ABAE-07341CE1953F}" dt="2021-10-21T12:52:16.685" v="4921"/>
        <pc:sldMkLst>
          <pc:docMk/>
          <pc:sldMk cId="94835632" sldId="737"/>
        </pc:sldMkLst>
        <pc:spChg chg="mod">
          <ac:chgData name="Nguyen Chi Son" userId="606856d02e9d83ac" providerId="LiveId" clId="{B9933BE9-D93C-4302-ABAE-07341CE1953F}" dt="2021-10-21T10:54:41.322" v="4301" actId="20577"/>
          <ac:spMkLst>
            <pc:docMk/>
            <pc:sldMk cId="94835632" sldId="737"/>
            <ac:spMk id="14" creationId="{A530074C-9975-4D4F-AC15-005B11433C74}"/>
          </ac:spMkLst>
        </pc:spChg>
        <pc:spChg chg="mod">
          <ac:chgData name="Nguyen Chi Son" userId="606856d02e9d83ac" providerId="LiveId" clId="{B9933BE9-D93C-4302-ABAE-07341CE1953F}" dt="2021-10-21T10:51:50.253" v="3589" actId="1035"/>
          <ac:spMkLst>
            <pc:docMk/>
            <pc:sldMk cId="94835632" sldId="737"/>
            <ac:spMk id="15" creationId="{EC5263CE-BE2F-44C4-BD89-2666D2873C33}"/>
          </ac:spMkLst>
        </pc:spChg>
        <pc:spChg chg="mod">
          <ac:chgData name="Nguyen Chi Son" userId="606856d02e9d83ac" providerId="LiveId" clId="{B9933BE9-D93C-4302-ABAE-07341CE1953F}" dt="2021-10-21T10:51:42.682" v="3531" actId="20577"/>
          <ac:spMkLst>
            <pc:docMk/>
            <pc:sldMk cId="94835632" sldId="737"/>
            <ac:spMk id="19" creationId="{9C339D16-68E4-43C4-A62E-D0146138D23B}"/>
          </ac:spMkLst>
        </pc:spChg>
        <pc:picChg chg="add mod">
          <ac:chgData name="Nguyen Chi Son" userId="606856d02e9d83ac" providerId="LiveId" clId="{B9933BE9-D93C-4302-ABAE-07341CE1953F}" dt="2021-10-21T10:55:22.756" v="4312" actId="1076"/>
          <ac:picMkLst>
            <pc:docMk/>
            <pc:sldMk cId="94835632" sldId="737"/>
            <ac:picMk id="3" creationId="{305430CC-D8D1-4829-9E4A-312CD889083B}"/>
          </ac:picMkLst>
        </pc:picChg>
        <pc:picChg chg="add mod">
          <ac:chgData name="Nguyen Chi Son" userId="606856d02e9d83ac" providerId="LiveId" clId="{B9933BE9-D93C-4302-ABAE-07341CE1953F}" dt="2021-10-21T10:55:23.956" v="4313" actId="1076"/>
          <ac:picMkLst>
            <pc:docMk/>
            <pc:sldMk cId="94835632" sldId="737"/>
            <ac:picMk id="5" creationId="{788BFE3E-389D-442D-801B-2822038AFD32}"/>
          </ac:picMkLst>
        </pc:picChg>
      </pc:sldChg>
      <pc:sldChg chg="addSp delSp modSp add mod modAnim">
        <pc:chgData name="Nguyen Chi Son" userId="606856d02e9d83ac" providerId="LiveId" clId="{B9933BE9-D93C-4302-ABAE-07341CE1953F}" dt="2021-10-21T12:52:24.994" v="4925"/>
        <pc:sldMkLst>
          <pc:docMk/>
          <pc:sldMk cId="726114726" sldId="738"/>
        </pc:sldMkLst>
        <pc:spChg chg="mod">
          <ac:chgData name="Nguyen Chi Son" userId="606856d02e9d83ac" providerId="LiveId" clId="{B9933BE9-D93C-4302-ABAE-07341CE1953F}" dt="2021-10-21T12:51:07.275" v="4901" actId="20577"/>
          <ac:spMkLst>
            <pc:docMk/>
            <pc:sldMk cId="726114726" sldId="738"/>
            <ac:spMk id="14" creationId="{A530074C-9975-4D4F-AC15-005B11433C74}"/>
          </ac:spMkLst>
        </pc:spChg>
        <pc:spChg chg="mod">
          <ac:chgData name="Nguyen Chi Son" userId="606856d02e9d83ac" providerId="LiveId" clId="{B9933BE9-D93C-4302-ABAE-07341CE1953F}" dt="2021-10-21T12:51:41.890" v="4913" actId="1035"/>
          <ac:spMkLst>
            <pc:docMk/>
            <pc:sldMk cId="726114726" sldId="738"/>
            <ac:spMk id="15" creationId="{EC5263CE-BE2F-44C4-BD89-2666D2873C33}"/>
          </ac:spMkLst>
        </pc:spChg>
        <pc:spChg chg="mod">
          <ac:chgData name="Nguyen Chi Son" userId="606856d02e9d83ac" providerId="LiveId" clId="{B9933BE9-D93C-4302-ABAE-07341CE1953F}" dt="2021-10-21T12:47:45.951" v="4565" actId="20577"/>
          <ac:spMkLst>
            <pc:docMk/>
            <pc:sldMk cId="726114726" sldId="738"/>
            <ac:spMk id="19" creationId="{9C339D16-68E4-43C4-A62E-D0146138D23B}"/>
          </ac:spMkLst>
        </pc:spChg>
        <pc:picChg chg="del">
          <ac:chgData name="Nguyen Chi Son" userId="606856d02e9d83ac" providerId="LiveId" clId="{B9933BE9-D93C-4302-ABAE-07341CE1953F}" dt="2021-10-21T12:47:12.308" v="4315" actId="478"/>
          <ac:picMkLst>
            <pc:docMk/>
            <pc:sldMk cId="726114726" sldId="738"/>
            <ac:picMk id="3" creationId="{305430CC-D8D1-4829-9E4A-312CD889083B}"/>
          </ac:picMkLst>
        </pc:picChg>
        <pc:picChg chg="add del mod">
          <ac:chgData name="Nguyen Chi Son" userId="606856d02e9d83ac" providerId="LiveId" clId="{B9933BE9-D93C-4302-ABAE-07341CE1953F}" dt="2021-10-21T12:50:07.436" v="4570" actId="478"/>
          <ac:picMkLst>
            <pc:docMk/>
            <pc:sldMk cId="726114726" sldId="738"/>
            <ac:picMk id="4" creationId="{EB7977A1-E521-4E1C-A329-29CB3F4C5EB9}"/>
          </ac:picMkLst>
        </pc:picChg>
        <pc:picChg chg="del">
          <ac:chgData name="Nguyen Chi Son" userId="606856d02e9d83ac" providerId="LiveId" clId="{B9933BE9-D93C-4302-ABAE-07341CE1953F}" dt="2021-10-21T12:47:14.064" v="4316" actId="478"/>
          <ac:picMkLst>
            <pc:docMk/>
            <pc:sldMk cId="726114726" sldId="738"/>
            <ac:picMk id="5" creationId="{788BFE3E-389D-442D-801B-2822038AFD32}"/>
          </ac:picMkLst>
        </pc:picChg>
        <pc:picChg chg="add mod">
          <ac:chgData name="Nguyen Chi Son" userId="606856d02e9d83ac" providerId="LiveId" clId="{B9933BE9-D93C-4302-ABAE-07341CE1953F}" dt="2021-10-21T12:51:38.297" v="4904" actId="1076"/>
          <ac:picMkLst>
            <pc:docMk/>
            <pc:sldMk cId="726114726" sldId="738"/>
            <ac:picMk id="7" creationId="{5C78A684-D86B-4842-B652-94C1200BDF46}"/>
          </ac:picMkLst>
        </pc:picChg>
      </pc:sldChg>
    </pc:docChg>
  </pc:docChgLst>
  <pc:docChgLst>
    <pc:chgData name="Nguyen Chi Son" userId="606856d02e9d83ac" providerId="LiveId" clId="{21569076-EAF4-4DD5-8793-BEC07B191E86}"/>
    <pc:docChg chg="undo custSel addSld delSld modSld sldOrd">
      <pc:chgData name="Nguyen Chi Son" userId="606856d02e9d83ac" providerId="LiveId" clId="{21569076-EAF4-4DD5-8793-BEC07B191E86}" dt="2021-09-02T08:36:35.405" v="2175"/>
      <pc:docMkLst>
        <pc:docMk/>
      </pc:docMkLst>
      <pc:sldChg chg="modSp mod">
        <pc:chgData name="Nguyen Chi Son" userId="606856d02e9d83ac" providerId="LiveId" clId="{21569076-EAF4-4DD5-8793-BEC07B191E86}" dt="2021-09-02T07:23:58.896" v="49" actId="20577"/>
        <pc:sldMkLst>
          <pc:docMk/>
          <pc:sldMk cId="2922349590" sldId="256"/>
        </pc:sldMkLst>
        <pc:spChg chg="mod">
          <ac:chgData name="Nguyen Chi Son" userId="606856d02e9d83ac" providerId="LiveId" clId="{21569076-EAF4-4DD5-8793-BEC07B191E86}" dt="2021-09-02T07:23:58.896" v="49" actId="20577"/>
          <ac:spMkLst>
            <pc:docMk/>
            <pc:sldMk cId="2922349590" sldId="256"/>
            <ac:spMk id="136" creationId="{C574B640-0199-463F-87CA-8E3956B46E10}"/>
          </ac:spMkLst>
        </pc:spChg>
      </pc:sldChg>
      <pc:sldChg chg="modSp mod">
        <pc:chgData name="Nguyen Chi Son" userId="606856d02e9d83ac" providerId="LiveId" clId="{21569076-EAF4-4DD5-8793-BEC07B191E86}" dt="2021-09-02T07:24:08.794" v="116" actId="20577"/>
        <pc:sldMkLst>
          <pc:docMk/>
          <pc:sldMk cId="2812505328" sldId="362"/>
        </pc:sldMkLst>
        <pc:spChg chg="mod">
          <ac:chgData name="Nguyen Chi Son" userId="606856d02e9d83ac" providerId="LiveId" clId="{21569076-EAF4-4DD5-8793-BEC07B191E86}" dt="2021-09-02T07:24:08.794" v="116" actId="20577"/>
          <ac:spMkLst>
            <pc:docMk/>
            <pc:sldMk cId="2812505328" sldId="362"/>
            <ac:spMk id="2" creationId="{DAF08EC2-5D0D-48D9-855C-A59C0E5ED55B}"/>
          </ac:spMkLst>
        </pc:spChg>
      </pc:sldChg>
      <pc:sldChg chg="modSp mod">
        <pc:chgData name="Nguyen Chi Son" userId="606856d02e9d83ac" providerId="LiveId" clId="{21569076-EAF4-4DD5-8793-BEC07B191E86}" dt="2021-09-02T07:42:48.098" v="478" actId="20577"/>
        <pc:sldMkLst>
          <pc:docMk/>
          <pc:sldMk cId="3904192345" sldId="502"/>
        </pc:sldMkLst>
        <pc:spChg chg="mod">
          <ac:chgData name="Nguyen Chi Son" userId="606856d02e9d83ac" providerId="LiveId" clId="{21569076-EAF4-4DD5-8793-BEC07B191E86}" dt="2021-09-02T07:42:48.098" v="478" actId="20577"/>
          <ac:spMkLst>
            <pc:docMk/>
            <pc:sldMk cId="3904192345" sldId="502"/>
            <ac:spMk id="2" creationId="{DAF08EC2-5D0D-48D9-855C-A59C0E5ED55B}"/>
          </ac:spMkLst>
        </pc:spChg>
      </pc:sldChg>
      <pc:sldChg chg="modSp mod">
        <pc:chgData name="Nguyen Chi Son" userId="606856d02e9d83ac" providerId="LiveId" clId="{21569076-EAF4-4DD5-8793-BEC07B191E86}" dt="2021-09-02T08:20:28.735" v="918" actId="20577"/>
        <pc:sldMkLst>
          <pc:docMk/>
          <pc:sldMk cId="402592958" sldId="540"/>
        </pc:sldMkLst>
        <pc:spChg chg="mod">
          <ac:chgData name="Nguyen Chi Son" userId="606856d02e9d83ac" providerId="LiveId" clId="{21569076-EAF4-4DD5-8793-BEC07B191E86}" dt="2021-09-02T08:20:28.735" v="918" actId="20577"/>
          <ac:spMkLst>
            <pc:docMk/>
            <pc:sldMk cId="402592958" sldId="540"/>
            <ac:spMk id="3" creationId="{8CD51C9F-FCB0-4185-93E6-835FC05E1B10}"/>
          </ac:spMkLst>
        </pc:spChg>
      </pc:sldChg>
      <pc:sldChg chg="addSp delSp modSp mod">
        <pc:chgData name="Nguyen Chi Son" userId="606856d02e9d83ac" providerId="LiveId" clId="{21569076-EAF4-4DD5-8793-BEC07B191E86}" dt="2021-09-02T07:42:33.580" v="414" actId="1076"/>
        <pc:sldMkLst>
          <pc:docMk/>
          <pc:sldMk cId="3298182474" sldId="547"/>
        </pc:sldMkLst>
        <pc:spChg chg="mod">
          <ac:chgData name="Nguyen Chi Son" userId="606856d02e9d83ac" providerId="LiveId" clId="{21569076-EAF4-4DD5-8793-BEC07B191E86}" dt="2021-09-02T07:39:38.715" v="409" actId="20577"/>
          <ac:spMkLst>
            <pc:docMk/>
            <pc:sldMk cId="3298182474" sldId="547"/>
            <ac:spMk id="2" creationId="{BA8A6260-CA4B-46A9-A06E-C71EE59E6992}"/>
          </ac:spMkLst>
        </pc:spChg>
        <pc:spChg chg="del">
          <ac:chgData name="Nguyen Chi Son" userId="606856d02e9d83ac" providerId="LiveId" clId="{21569076-EAF4-4DD5-8793-BEC07B191E86}" dt="2021-09-02T07:39:41.405" v="410" actId="478"/>
          <ac:spMkLst>
            <pc:docMk/>
            <pc:sldMk cId="3298182474" sldId="547"/>
            <ac:spMk id="6" creationId="{B3F8CA32-1402-4A26-97CE-93BF5A5072FC}"/>
          </ac:spMkLst>
        </pc:spChg>
        <pc:spChg chg="del">
          <ac:chgData name="Nguyen Chi Son" userId="606856d02e9d83ac" providerId="LiveId" clId="{21569076-EAF4-4DD5-8793-BEC07B191E86}" dt="2021-09-02T07:39:41.405" v="410" actId="478"/>
          <ac:spMkLst>
            <pc:docMk/>
            <pc:sldMk cId="3298182474" sldId="547"/>
            <ac:spMk id="21" creationId="{5B1E9942-812A-41D7-930F-3B230D4E3E73}"/>
          </ac:spMkLst>
        </pc:spChg>
        <pc:spChg chg="del">
          <ac:chgData name="Nguyen Chi Son" userId="606856d02e9d83ac" providerId="LiveId" clId="{21569076-EAF4-4DD5-8793-BEC07B191E86}" dt="2021-09-02T07:39:41.405" v="410" actId="478"/>
          <ac:spMkLst>
            <pc:docMk/>
            <pc:sldMk cId="3298182474" sldId="547"/>
            <ac:spMk id="22" creationId="{1990C08C-B225-479A-999E-092EEBE02639}"/>
          </ac:spMkLst>
        </pc:spChg>
        <pc:picChg chg="add mod">
          <ac:chgData name="Nguyen Chi Son" userId="606856d02e9d83ac" providerId="LiveId" clId="{21569076-EAF4-4DD5-8793-BEC07B191E86}" dt="2021-09-02T07:42:33.580" v="414" actId="1076"/>
          <ac:picMkLst>
            <pc:docMk/>
            <pc:sldMk cId="3298182474" sldId="547"/>
            <ac:picMk id="4" creationId="{888C3101-599A-43C4-BE73-EE570CB96363}"/>
          </ac:picMkLst>
        </pc:picChg>
        <pc:picChg chg="del">
          <ac:chgData name="Nguyen Chi Son" userId="606856d02e9d83ac" providerId="LiveId" clId="{21569076-EAF4-4DD5-8793-BEC07B191E86}" dt="2021-09-02T07:36:09.225" v="117" actId="478"/>
          <ac:picMkLst>
            <pc:docMk/>
            <pc:sldMk cId="3298182474" sldId="547"/>
            <ac:picMk id="16" creationId="{44CF574D-D45E-4893-A108-F78E01BD5EB5}"/>
          </ac:picMkLst>
        </pc:picChg>
        <pc:picChg chg="del">
          <ac:chgData name="Nguyen Chi Son" userId="606856d02e9d83ac" providerId="LiveId" clId="{21569076-EAF4-4DD5-8793-BEC07B191E86}" dt="2021-09-02T07:36:10.696" v="118" actId="478"/>
          <ac:picMkLst>
            <pc:docMk/>
            <pc:sldMk cId="3298182474" sldId="547"/>
            <ac:picMk id="20" creationId="{6ABC7493-612A-4BC6-9C3C-33C7887D47D0}"/>
          </ac:picMkLst>
        </pc:picChg>
      </pc:sldChg>
      <pc:sldChg chg="del">
        <pc:chgData name="Nguyen Chi Son" userId="606856d02e9d83ac" providerId="LiveId" clId="{21569076-EAF4-4DD5-8793-BEC07B191E86}" dt="2021-09-02T08:20:25.448" v="916" actId="47"/>
        <pc:sldMkLst>
          <pc:docMk/>
          <pc:sldMk cId="3213348296" sldId="549"/>
        </pc:sldMkLst>
      </pc:sldChg>
      <pc:sldChg chg="addSp delSp modSp mod">
        <pc:chgData name="Nguyen Chi Son" userId="606856d02e9d83ac" providerId="LiveId" clId="{21569076-EAF4-4DD5-8793-BEC07B191E86}" dt="2021-09-02T08:17:48.227" v="740" actId="1076"/>
        <pc:sldMkLst>
          <pc:docMk/>
          <pc:sldMk cId="2951639226" sldId="592"/>
        </pc:sldMkLst>
        <pc:spChg chg="add mod">
          <ac:chgData name="Nguyen Chi Son" userId="606856d02e9d83ac" providerId="LiveId" clId="{21569076-EAF4-4DD5-8793-BEC07B191E86}" dt="2021-09-02T08:17:46.130" v="739" actId="1076"/>
          <ac:spMkLst>
            <pc:docMk/>
            <pc:sldMk cId="2951639226" sldId="592"/>
            <ac:spMk id="6" creationId="{8D6FE5CB-38A3-4192-BA67-2F814BE96A09}"/>
          </ac:spMkLst>
        </pc:spChg>
        <pc:spChg chg="mod">
          <ac:chgData name="Nguyen Chi Son" userId="606856d02e9d83ac" providerId="LiveId" clId="{21569076-EAF4-4DD5-8793-BEC07B191E86}" dt="2021-09-02T07:43:13.777" v="613" actId="20577"/>
          <ac:spMkLst>
            <pc:docMk/>
            <pc:sldMk cId="2951639226" sldId="592"/>
            <ac:spMk id="9" creationId="{9F4BC261-4781-4DFE-BA2B-77EE6F751C48}"/>
          </ac:spMkLst>
        </pc:spChg>
        <pc:spChg chg="del">
          <ac:chgData name="Nguyen Chi Son" userId="606856d02e9d83ac" providerId="LiveId" clId="{21569076-EAF4-4DD5-8793-BEC07B191E86}" dt="2021-09-02T07:42:57.117" v="480" actId="478"/>
          <ac:spMkLst>
            <pc:docMk/>
            <pc:sldMk cId="2951639226" sldId="592"/>
            <ac:spMk id="13" creationId="{6D2DFB58-1EB9-4656-85EA-F3D4AAB8D17D}"/>
          </ac:spMkLst>
        </pc:spChg>
        <pc:spChg chg="del">
          <ac:chgData name="Nguyen Chi Son" userId="606856d02e9d83ac" providerId="LiveId" clId="{21569076-EAF4-4DD5-8793-BEC07B191E86}" dt="2021-09-02T07:42:57.117" v="480" actId="478"/>
          <ac:spMkLst>
            <pc:docMk/>
            <pc:sldMk cId="2951639226" sldId="592"/>
            <ac:spMk id="14" creationId="{EA7B24C5-7359-49E6-B944-40457B92B206}"/>
          </ac:spMkLst>
        </pc:spChg>
        <pc:spChg chg="del">
          <ac:chgData name="Nguyen Chi Son" userId="606856d02e9d83ac" providerId="LiveId" clId="{21569076-EAF4-4DD5-8793-BEC07B191E86}" dt="2021-09-02T07:42:57.117" v="480" actId="478"/>
          <ac:spMkLst>
            <pc:docMk/>
            <pc:sldMk cId="2951639226" sldId="592"/>
            <ac:spMk id="15" creationId="{AC396071-B616-4E73-9573-E630D0D3B265}"/>
          </ac:spMkLst>
        </pc:spChg>
        <pc:spChg chg="del">
          <ac:chgData name="Nguyen Chi Son" userId="606856d02e9d83ac" providerId="LiveId" clId="{21569076-EAF4-4DD5-8793-BEC07B191E86}" dt="2021-09-02T07:42:57.117" v="480" actId="478"/>
          <ac:spMkLst>
            <pc:docMk/>
            <pc:sldMk cId="2951639226" sldId="592"/>
            <ac:spMk id="19" creationId="{F29950DC-B3ED-4401-97C0-DAC4A4B93272}"/>
          </ac:spMkLst>
        </pc:spChg>
        <pc:spChg chg="del">
          <ac:chgData name="Nguyen Chi Son" userId="606856d02e9d83ac" providerId="LiveId" clId="{21569076-EAF4-4DD5-8793-BEC07B191E86}" dt="2021-09-02T07:42:57.117" v="480" actId="478"/>
          <ac:spMkLst>
            <pc:docMk/>
            <pc:sldMk cId="2951639226" sldId="592"/>
            <ac:spMk id="22" creationId="{9B70231E-81A3-49E8-9FC2-611FABACFA81}"/>
          </ac:spMkLst>
        </pc:spChg>
        <pc:spChg chg="add mod">
          <ac:chgData name="Nguyen Chi Son" userId="606856d02e9d83ac" providerId="LiveId" clId="{21569076-EAF4-4DD5-8793-BEC07B191E86}" dt="2021-09-02T08:17:46.130" v="739" actId="1076"/>
          <ac:spMkLst>
            <pc:docMk/>
            <pc:sldMk cId="2951639226" sldId="592"/>
            <ac:spMk id="24" creationId="{4A948F33-FF49-4DF5-9262-65FA8E715A7D}"/>
          </ac:spMkLst>
        </pc:spChg>
        <pc:spChg chg="add mod">
          <ac:chgData name="Nguyen Chi Son" userId="606856d02e9d83ac" providerId="LiveId" clId="{21569076-EAF4-4DD5-8793-BEC07B191E86}" dt="2021-09-02T08:17:46.130" v="739" actId="1076"/>
          <ac:spMkLst>
            <pc:docMk/>
            <pc:sldMk cId="2951639226" sldId="592"/>
            <ac:spMk id="25" creationId="{555E8CB5-CE9F-4BFE-AD4E-ECA8CCF0BBCC}"/>
          </ac:spMkLst>
        </pc:spChg>
        <pc:spChg chg="add mod">
          <ac:chgData name="Nguyen Chi Son" userId="606856d02e9d83ac" providerId="LiveId" clId="{21569076-EAF4-4DD5-8793-BEC07B191E86}" dt="2021-09-02T08:17:46.130" v="739" actId="1076"/>
          <ac:spMkLst>
            <pc:docMk/>
            <pc:sldMk cId="2951639226" sldId="592"/>
            <ac:spMk id="26" creationId="{7644B3CE-D22A-489D-8198-C3C2141E95F6}"/>
          </ac:spMkLst>
        </pc:spChg>
        <pc:spChg chg="add mod">
          <ac:chgData name="Nguyen Chi Son" userId="606856d02e9d83ac" providerId="LiveId" clId="{21569076-EAF4-4DD5-8793-BEC07B191E86}" dt="2021-09-02T08:17:46.130" v="739" actId="1076"/>
          <ac:spMkLst>
            <pc:docMk/>
            <pc:sldMk cId="2951639226" sldId="592"/>
            <ac:spMk id="33" creationId="{37E638B8-C3E9-43AA-898A-CC66425AD216}"/>
          </ac:spMkLst>
        </pc:spChg>
        <pc:spChg chg="add mod">
          <ac:chgData name="Nguyen Chi Son" userId="606856d02e9d83ac" providerId="LiveId" clId="{21569076-EAF4-4DD5-8793-BEC07B191E86}" dt="2021-09-02T08:17:46.130" v="739" actId="1076"/>
          <ac:spMkLst>
            <pc:docMk/>
            <pc:sldMk cId="2951639226" sldId="592"/>
            <ac:spMk id="34" creationId="{41D2D6B1-2031-4F6E-A756-166A493115A1}"/>
          </ac:spMkLst>
        </pc:spChg>
        <pc:picChg chg="del">
          <ac:chgData name="Nguyen Chi Son" userId="606856d02e9d83ac" providerId="LiveId" clId="{21569076-EAF4-4DD5-8793-BEC07B191E86}" dt="2021-09-02T07:42:51.508" v="479" actId="478"/>
          <ac:picMkLst>
            <pc:docMk/>
            <pc:sldMk cId="2951639226" sldId="592"/>
            <ac:picMk id="3" creationId="{CE7BCD2E-8D13-4F30-8536-E673F1B2577F}"/>
          </ac:picMkLst>
        </pc:picChg>
        <pc:picChg chg="add mod modCrop">
          <ac:chgData name="Nguyen Chi Son" userId="606856d02e9d83ac" providerId="LiveId" clId="{21569076-EAF4-4DD5-8793-BEC07B191E86}" dt="2021-09-02T08:17:46.130" v="739" actId="1076"/>
          <ac:picMkLst>
            <pc:docMk/>
            <pc:sldMk cId="2951639226" sldId="592"/>
            <ac:picMk id="4" creationId="{7162C1D9-552D-48F2-BA5B-294CA5A02E0F}"/>
          </ac:picMkLst>
        </pc:picChg>
        <pc:picChg chg="del">
          <ac:chgData name="Nguyen Chi Son" userId="606856d02e9d83ac" providerId="LiveId" clId="{21569076-EAF4-4DD5-8793-BEC07B191E86}" dt="2021-09-02T07:42:57.117" v="480" actId="478"/>
          <ac:picMkLst>
            <pc:docMk/>
            <pc:sldMk cId="2951639226" sldId="592"/>
            <ac:picMk id="5" creationId="{1CF0CE51-E2DC-4A9A-A3AD-980262697A57}"/>
          </ac:picMkLst>
        </pc:picChg>
        <pc:picChg chg="add mod modCrop">
          <ac:chgData name="Nguyen Chi Son" userId="606856d02e9d83ac" providerId="LiveId" clId="{21569076-EAF4-4DD5-8793-BEC07B191E86}" dt="2021-09-02T08:17:46.130" v="739" actId="1076"/>
          <ac:picMkLst>
            <pc:docMk/>
            <pc:sldMk cId="2951639226" sldId="592"/>
            <ac:picMk id="17" creationId="{B1EB683D-80A5-466B-AF56-2E3EBC15D8A1}"/>
          </ac:picMkLst>
        </pc:picChg>
        <pc:picChg chg="del">
          <ac:chgData name="Nguyen Chi Son" userId="606856d02e9d83ac" providerId="LiveId" clId="{21569076-EAF4-4DD5-8793-BEC07B191E86}" dt="2021-09-02T07:42:57.117" v="480" actId="478"/>
          <ac:picMkLst>
            <pc:docMk/>
            <pc:sldMk cId="2951639226" sldId="592"/>
            <ac:picMk id="21" creationId="{A71EC9E4-11E7-47BF-BA14-D6253B31E9D4}"/>
          </ac:picMkLst>
        </pc:picChg>
        <pc:picChg chg="add mod modCrop">
          <ac:chgData name="Nguyen Chi Son" userId="606856d02e9d83ac" providerId="LiveId" clId="{21569076-EAF4-4DD5-8793-BEC07B191E86}" dt="2021-09-02T08:17:48.227" v="740" actId="1076"/>
          <ac:picMkLst>
            <pc:docMk/>
            <pc:sldMk cId="2951639226" sldId="592"/>
            <ac:picMk id="23" creationId="{FC8FB38F-983C-4801-B4C2-E17C3FF0A954}"/>
          </ac:picMkLst>
        </pc:picChg>
        <pc:cxnChg chg="add mod">
          <ac:chgData name="Nguyen Chi Son" userId="606856d02e9d83ac" providerId="LiveId" clId="{21569076-EAF4-4DD5-8793-BEC07B191E86}" dt="2021-09-02T08:17:46.130" v="739" actId="1076"/>
          <ac:cxnSpMkLst>
            <pc:docMk/>
            <pc:sldMk cId="2951639226" sldId="592"/>
            <ac:cxnSpMk id="8" creationId="{98F3AF01-7EA2-49D0-85DD-D66A8AE665D1}"/>
          </ac:cxnSpMkLst>
        </pc:cxnChg>
        <pc:cxnChg chg="del">
          <ac:chgData name="Nguyen Chi Son" userId="606856d02e9d83ac" providerId="LiveId" clId="{21569076-EAF4-4DD5-8793-BEC07B191E86}" dt="2021-09-02T07:42:57.117" v="480" actId="478"/>
          <ac:cxnSpMkLst>
            <pc:docMk/>
            <pc:sldMk cId="2951639226" sldId="592"/>
            <ac:cxnSpMk id="16" creationId="{95C596FD-ACE6-4F76-9290-49C8059ECEDB}"/>
          </ac:cxnSpMkLst>
        </pc:cxnChg>
        <pc:cxnChg chg="del">
          <ac:chgData name="Nguyen Chi Son" userId="606856d02e9d83ac" providerId="LiveId" clId="{21569076-EAF4-4DD5-8793-BEC07B191E86}" dt="2021-09-02T07:42:57.117" v="480" actId="478"/>
          <ac:cxnSpMkLst>
            <pc:docMk/>
            <pc:sldMk cId="2951639226" sldId="592"/>
            <ac:cxnSpMk id="18" creationId="{4865D118-6138-4E0B-B5DC-AC614C884FED}"/>
          </ac:cxnSpMkLst>
        </pc:cxnChg>
        <pc:cxnChg chg="del">
          <ac:chgData name="Nguyen Chi Son" userId="606856d02e9d83ac" providerId="LiveId" clId="{21569076-EAF4-4DD5-8793-BEC07B191E86}" dt="2021-09-02T07:42:57.117" v="480" actId="478"/>
          <ac:cxnSpMkLst>
            <pc:docMk/>
            <pc:sldMk cId="2951639226" sldId="592"/>
            <ac:cxnSpMk id="20" creationId="{21CEAE5E-DC23-438D-A43E-D6E31F73FDEC}"/>
          </ac:cxnSpMkLst>
        </pc:cxnChg>
        <pc:cxnChg chg="add del mod">
          <ac:chgData name="Nguyen Chi Son" userId="606856d02e9d83ac" providerId="LiveId" clId="{21569076-EAF4-4DD5-8793-BEC07B191E86}" dt="2021-09-02T08:15:31.626" v="716" actId="478"/>
          <ac:cxnSpMkLst>
            <pc:docMk/>
            <pc:sldMk cId="2951639226" sldId="592"/>
            <ac:cxnSpMk id="29" creationId="{F799272E-3121-4752-A69C-AC28F2493ED7}"/>
          </ac:cxnSpMkLst>
        </pc:cxnChg>
        <pc:cxnChg chg="add mod">
          <ac:chgData name="Nguyen Chi Son" userId="606856d02e9d83ac" providerId="LiveId" clId="{21569076-EAF4-4DD5-8793-BEC07B191E86}" dt="2021-09-02T08:17:46.130" v="739" actId="1076"/>
          <ac:cxnSpMkLst>
            <pc:docMk/>
            <pc:sldMk cId="2951639226" sldId="592"/>
            <ac:cxnSpMk id="31" creationId="{F84D07EF-C876-4F4F-8954-A0056097E8E6}"/>
          </ac:cxnSpMkLst>
        </pc:cxnChg>
      </pc:sldChg>
      <pc:sldChg chg="del">
        <pc:chgData name="Nguyen Chi Son" userId="606856d02e9d83ac" providerId="LiveId" clId="{21569076-EAF4-4DD5-8793-BEC07B191E86}" dt="2021-09-02T08:20:25.448" v="916" actId="47"/>
        <pc:sldMkLst>
          <pc:docMk/>
          <pc:sldMk cId="1291980650" sldId="594"/>
        </pc:sldMkLst>
      </pc:sldChg>
      <pc:sldChg chg="delSp modSp mod modAnim">
        <pc:chgData name="Nguyen Chi Son" userId="606856d02e9d83ac" providerId="LiveId" clId="{21569076-EAF4-4DD5-8793-BEC07B191E86}" dt="2021-09-02T08:35:50.962" v="2171" actId="1035"/>
        <pc:sldMkLst>
          <pc:docMk/>
          <pc:sldMk cId="1953741841" sldId="596"/>
        </pc:sldMkLst>
        <pc:spChg chg="mod">
          <ac:chgData name="Nguyen Chi Son" userId="606856d02e9d83ac" providerId="LiveId" clId="{21569076-EAF4-4DD5-8793-BEC07B191E86}" dt="2021-09-02T08:24:45.737" v="1493" actId="20577"/>
          <ac:spMkLst>
            <pc:docMk/>
            <pc:sldMk cId="1953741841" sldId="596"/>
            <ac:spMk id="2" creationId="{BA8A6260-CA4B-46A9-A06E-C71EE59E6992}"/>
          </ac:spMkLst>
        </pc:spChg>
        <pc:spChg chg="mod">
          <ac:chgData name="Nguyen Chi Son" userId="606856d02e9d83ac" providerId="LiveId" clId="{21569076-EAF4-4DD5-8793-BEC07B191E86}" dt="2021-09-02T08:35:50.962" v="2171" actId="1035"/>
          <ac:spMkLst>
            <pc:docMk/>
            <pc:sldMk cId="1953741841" sldId="596"/>
            <ac:spMk id="4" creationId="{0D159DDA-BA49-4E92-817D-8988A85A5610}"/>
          </ac:spMkLst>
        </pc:spChg>
        <pc:spChg chg="mod">
          <ac:chgData name="Nguyen Chi Son" userId="606856d02e9d83ac" providerId="LiveId" clId="{21569076-EAF4-4DD5-8793-BEC07B191E86}" dt="2021-09-02T08:35:50.962" v="2171" actId="1035"/>
          <ac:spMkLst>
            <pc:docMk/>
            <pc:sldMk cId="1953741841" sldId="596"/>
            <ac:spMk id="5" creationId="{34B18095-2B84-439E-80AD-AC5D4586BEAA}"/>
          </ac:spMkLst>
        </pc:spChg>
        <pc:spChg chg="mod">
          <ac:chgData name="Nguyen Chi Son" userId="606856d02e9d83ac" providerId="LiveId" clId="{21569076-EAF4-4DD5-8793-BEC07B191E86}" dt="2021-09-02T08:35:50.962" v="2171" actId="1035"/>
          <ac:spMkLst>
            <pc:docMk/>
            <pc:sldMk cId="1953741841" sldId="596"/>
            <ac:spMk id="11" creationId="{BB94417D-BA64-41A3-A335-F1084FC4EAAB}"/>
          </ac:spMkLst>
        </pc:spChg>
        <pc:spChg chg="mod">
          <ac:chgData name="Nguyen Chi Son" userId="606856d02e9d83ac" providerId="LiveId" clId="{21569076-EAF4-4DD5-8793-BEC07B191E86}" dt="2021-09-02T08:35:50.962" v="2171" actId="1035"/>
          <ac:spMkLst>
            <pc:docMk/>
            <pc:sldMk cId="1953741841" sldId="596"/>
            <ac:spMk id="14" creationId="{47690167-AC03-4A6E-8A65-B47A2BE69ACA}"/>
          </ac:spMkLst>
        </pc:spChg>
        <pc:picChg chg="del">
          <ac:chgData name="Nguyen Chi Son" userId="606856d02e9d83ac" providerId="LiveId" clId="{21569076-EAF4-4DD5-8793-BEC07B191E86}" dt="2021-09-02T08:20:31.583" v="919" actId="478"/>
          <ac:picMkLst>
            <pc:docMk/>
            <pc:sldMk cId="1953741841" sldId="596"/>
            <ac:picMk id="9" creationId="{3F727A10-4353-4AE1-8948-DA1301CFFEB4}"/>
          </ac:picMkLst>
        </pc:picChg>
      </pc:sldChg>
      <pc:sldChg chg="del">
        <pc:chgData name="Nguyen Chi Son" userId="606856d02e9d83ac" providerId="LiveId" clId="{21569076-EAF4-4DD5-8793-BEC07B191E86}" dt="2021-09-02T07:42:41.572" v="415" actId="47"/>
        <pc:sldMkLst>
          <pc:docMk/>
          <pc:sldMk cId="3916721958" sldId="597"/>
        </pc:sldMkLst>
      </pc:sldChg>
      <pc:sldChg chg="del">
        <pc:chgData name="Nguyen Chi Son" userId="606856d02e9d83ac" providerId="LiveId" clId="{21569076-EAF4-4DD5-8793-BEC07B191E86}" dt="2021-09-02T08:20:33.116" v="920" actId="47"/>
        <pc:sldMkLst>
          <pc:docMk/>
          <pc:sldMk cId="3670058632" sldId="598"/>
        </pc:sldMkLst>
      </pc:sldChg>
      <pc:sldChg chg="del">
        <pc:chgData name="Nguyen Chi Son" userId="606856d02e9d83ac" providerId="LiveId" clId="{21569076-EAF4-4DD5-8793-BEC07B191E86}" dt="2021-09-02T08:20:34.147" v="921" actId="47"/>
        <pc:sldMkLst>
          <pc:docMk/>
          <pc:sldMk cId="2490626851" sldId="599"/>
        </pc:sldMkLst>
      </pc:sldChg>
      <pc:sldChg chg="addSp delSp modSp add mod modAnim">
        <pc:chgData name="Nguyen Chi Son" userId="606856d02e9d83ac" providerId="LiveId" clId="{21569076-EAF4-4DD5-8793-BEC07B191E86}" dt="2021-09-02T08:36:07.016" v="2172"/>
        <pc:sldMkLst>
          <pc:docMk/>
          <pc:sldMk cId="2257398000" sldId="600"/>
        </pc:sldMkLst>
        <pc:spChg chg="del">
          <ac:chgData name="Nguyen Chi Son" userId="606856d02e9d83ac" providerId="LiveId" clId="{21569076-EAF4-4DD5-8793-BEC07B191E86}" dt="2021-09-02T08:18:24.594" v="742" actId="478"/>
          <ac:spMkLst>
            <pc:docMk/>
            <pc:sldMk cId="2257398000" sldId="600"/>
            <ac:spMk id="6" creationId="{8D6FE5CB-38A3-4192-BA67-2F814BE96A09}"/>
          </ac:spMkLst>
        </pc:spChg>
        <pc:spChg chg="del">
          <ac:chgData name="Nguyen Chi Son" userId="606856d02e9d83ac" providerId="LiveId" clId="{21569076-EAF4-4DD5-8793-BEC07B191E86}" dt="2021-09-02T08:18:24.594" v="742" actId="478"/>
          <ac:spMkLst>
            <pc:docMk/>
            <pc:sldMk cId="2257398000" sldId="600"/>
            <ac:spMk id="24" creationId="{4A948F33-FF49-4DF5-9262-65FA8E715A7D}"/>
          </ac:spMkLst>
        </pc:spChg>
        <pc:spChg chg="del">
          <ac:chgData name="Nguyen Chi Son" userId="606856d02e9d83ac" providerId="LiveId" clId="{21569076-EAF4-4DD5-8793-BEC07B191E86}" dt="2021-09-02T08:18:24.594" v="742" actId="478"/>
          <ac:spMkLst>
            <pc:docMk/>
            <pc:sldMk cId="2257398000" sldId="600"/>
            <ac:spMk id="25" creationId="{555E8CB5-CE9F-4BFE-AD4E-ECA8CCF0BBCC}"/>
          </ac:spMkLst>
        </pc:spChg>
        <pc:spChg chg="del">
          <ac:chgData name="Nguyen Chi Son" userId="606856d02e9d83ac" providerId="LiveId" clId="{21569076-EAF4-4DD5-8793-BEC07B191E86}" dt="2021-09-02T08:18:24.594" v="742" actId="478"/>
          <ac:spMkLst>
            <pc:docMk/>
            <pc:sldMk cId="2257398000" sldId="600"/>
            <ac:spMk id="26" creationId="{7644B3CE-D22A-489D-8198-C3C2141E95F6}"/>
          </ac:spMkLst>
        </pc:spChg>
        <pc:spChg chg="del">
          <ac:chgData name="Nguyen Chi Son" userId="606856d02e9d83ac" providerId="LiveId" clId="{21569076-EAF4-4DD5-8793-BEC07B191E86}" dt="2021-09-02T08:18:24.594" v="742" actId="478"/>
          <ac:spMkLst>
            <pc:docMk/>
            <pc:sldMk cId="2257398000" sldId="600"/>
            <ac:spMk id="33" creationId="{37E638B8-C3E9-43AA-898A-CC66425AD216}"/>
          </ac:spMkLst>
        </pc:spChg>
        <pc:spChg chg="del">
          <ac:chgData name="Nguyen Chi Son" userId="606856d02e9d83ac" providerId="LiveId" clId="{21569076-EAF4-4DD5-8793-BEC07B191E86}" dt="2021-09-02T08:18:24.594" v="742" actId="478"/>
          <ac:spMkLst>
            <pc:docMk/>
            <pc:sldMk cId="2257398000" sldId="600"/>
            <ac:spMk id="34" creationId="{41D2D6B1-2031-4F6E-A756-166A493115A1}"/>
          </ac:spMkLst>
        </pc:spChg>
        <pc:graphicFrameChg chg="add mod modGraphic">
          <ac:chgData name="Nguyen Chi Son" userId="606856d02e9d83ac" providerId="LiveId" clId="{21569076-EAF4-4DD5-8793-BEC07B191E86}" dt="2021-09-02T08:20:18.861" v="915" actId="2084"/>
          <ac:graphicFrameMkLst>
            <pc:docMk/>
            <pc:sldMk cId="2257398000" sldId="600"/>
            <ac:graphicFrameMk id="2" creationId="{1C30D0EC-778A-41DE-BD71-20DC685CF78C}"/>
          </ac:graphicFrameMkLst>
        </pc:graphicFrameChg>
        <pc:picChg chg="del">
          <ac:chgData name="Nguyen Chi Son" userId="606856d02e9d83ac" providerId="LiveId" clId="{21569076-EAF4-4DD5-8793-BEC07B191E86}" dt="2021-09-02T08:18:24.594" v="742" actId="478"/>
          <ac:picMkLst>
            <pc:docMk/>
            <pc:sldMk cId="2257398000" sldId="600"/>
            <ac:picMk id="4" creationId="{7162C1D9-552D-48F2-BA5B-294CA5A02E0F}"/>
          </ac:picMkLst>
        </pc:picChg>
        <pc:picChg chg="del">
          <ac:chgData name="Nguyen Chi Son" userId="606856d02e9d83ac" providerId="LiveId" clId="{21569076-EAF4-4DD5-8793-BEC07B191E86}" dt="2021-09-02T08:18:24.594" v="742" actId="478"/>
          <ac:picMkLst>
            <pc:docMk/>
            <pc:sldMk cId="2257398000" sldId="600"/>
            <ac:picMk id="17" creationId="{B1EB683D-80A5-466B-AF56-2E3EBC15D8A1}"/>
          </ac:picMkLst>
        </pc:picChg>
        <pc:picChg chg="del">
          <ac:chgData name="Nguyen Chi Son" userId="606856d02e9d83ac" providerId="LiveId" clId="{21569076-EAF4-4DD5-8793-BEC07B191E86}" dt="2021-09-02T08:18:24.594" v="742" actId="478"/>
          <ac:picMkLst>
            <pc:docMk/>
            <pc:sldMk cId="2257398000" sldId="600"/>
            <ac:picMk id="23" creationId="{FC8FB38F-983C-4801-B4C2-E17C3FF0A954}"/>
          </ac:picMkLst>
        </pc:picChg>
        <pc:cxnChg chg="del">
          <ac:chgData name="Nguyen Chi Son" userId="606856d02e9d83ac" providerId="LiveId" clId="{21569076-EAF4-4DD5-8793-BEC07B191E86}" dt="2021-09-02T08:18:24.594" v="742" actId="478"/>
          <ac:cxnSpMkLst>
            <pc:docMk/>
            <pc:sldMk cId="2257398000" sldId="600"/>
            <ac:cxnSpMk id="8" creationId="{98F3AF01-7EA2-49D0-85DD-D66A8AE665D1}"/>
          </ac:cxnSpMkLst>
        </pc:cxnChg>
        <pc:cxnChg chg="del">
          <ac:chgData name="Nguyen Chi Son" userId="606856d02e9d83ac" providerId="LiveId" clId="{21569076-EAF4-4DD5-8793-BEC07B191E86}" dt="2021-09-02T08:18:24.594" v="742" actId="478"/>
          <ac:cxnSpMkLst>
            <pc:docMk/>
            <pc:sldMk cId="2257398000" sldId="600"/>
            <ac:cxnSpMk id="31" creationId="{F84D07EF-C876-4F4F-8954-A0056097E8E6}"/>
          </ac:cxnSpMkLst>
        </pc:cxnChg>
      </pc:sldChg>
      <pc:sldChg chg="addSp delSp modSp add mod ord modAnim">
        <pc:chgData name="Nguyen Chi Son" userId="606856d02e9d83ac" providerId="LiveId" clId="{21569076-EAF4-4DD5-8793-BEC07B191E86}" dt="2021-09-02T08:36:35.405" v="2175"/>
        <pc:sldMkLst>
          <pc:docMk/>
          <pc:sldMk cId="1368910658" sldId="601"/>
        </pc:sldMkLst>
        <pc:spChg chg="mod">
          <ac:chgData name="Nguyen Chi Son" userId="606856d02e9d83ac" providerId="LiveId" clId="{21569076-EAF4-4DD5-8793-BEC07B191E86}" dt="2021-09-02T08:22:10.248" v="1329" actId="20577"/>
          <ac:spMkLst>
            <pc:docMk/>
            <pc:sldMk cId="1368910658" sldId="601"/>
            <ac:spMk id="9" creationId="{9F4BC261-4781-4DFE-BA2B-77EE6F751C48}"/>
          </ac:spMkLst>
        </pc:spChg>
        <pc:graphicFrameChg chg="del">
          <ac:chgData name="Nguyen Chi Son" userId="606856d02e9d83ac" providerId="LiveId" clId="{21569076-EAF4-4DD5-8793-BEC07B191E86}" dt="2021-09-02T08:22:20.082" v="1330" actId="478"/>
          <ac:graphicFrameMkLst>
            <pc:docMk/>
            <pc:sldMk cId="1368910658" sldId="601"/>
            <ac:graphicFrameMk id="2" creationId="{1C30D0EC-778A-41DE-BD71-20DC685CF78C}"/>
          </ac:graphicFrameMkLst>
        </pc:graphicFrameChg>
        <pc:picChg chg="add mod">
          <ac:chgData name="Nguyen Chi Son" userId="606856d02e9d83ac" providerId="LiveId" clId="{21569076-EAF4-4DD5-8793-BEC07B191E86}" dt="2021-09-02T08:22:26.890" v="1336" actId="1076"/>
          <ac:picMkLst>
            <pc:docMk/>
            <pc:sldMk cId="1368910658" sldId="601"/>
            <ac:picMk id="4" creationId="{C0750555-2930-455A-B83B-416010BE0C3A}"/>
          </ac:picMkLst>
        </pc:picChg>
      </pc:sldChg>
      <pc:sldChg chg="addSp modSp add mod">
        <pc:chgData name="Nguyen Chi Son" userId="606856d02e9d83ac" providerId="LiveId" clId="{21569076-EAF4-4DD5-8793-BEC07B191E86}" dt="2021-09-02T08:35:44.177" v="2132" actId="1036"/>
        <pc:sldMkLst>
          <pc:docMk/>
          <pc:sldMk cId="29285270" sldId="602"/>
        </pc:sldMkLst>
        <pc:spChg chg="mod">
          <ac:chgData name="Nguyen Chi Son" userId="606856d02e9d83ac" providerId="LiveId" clId="{21569076-EAF4-4DD5-8793-BEC07B191E86}" dt="2021-09-02T08:27:29.285" v="1941" actId="20577"/>
          <ac:spMkLst>
            <pc:docMk/>
            <pc:sldMk cId="29285270" sldId="602"/>
            <ac:spMk id="2" creationId="{BA8A6260-CA4B-46A9-A06E-C71EE59E6992}"/>
          </ac:spMkLst>
        </pc:spChg>
        <pc:spChg chg="mod">
          <ac:chgData name="Nguyen Chi Son" userId="606856d02e9d83ac" providerId="LiveId" clId="{21569076-EAF4-4DD5-8793-BEC07B191E86}" dt="2021-09-02T08:35:44.177" v="2132" actId="1036"/>
          <ac:spMkLst>
            <pc:docMk/>
            <pc:sldMk cId="29285270" sldId="602"/>
            <ac:spMk id="4" creationId="{0D159DDA-BA49-4E92-817D-8988A85A5610}"/>
          </ac:spMkLst>
        </pc:spChg>
        <pc:spChg chg="mod">
          <ac:chgData name="Nguyen Chi Son" userId="606856d02e9d83ac" providerId="LiveId" clId="{21569076-EAF4-4DD5-8793-BEC07B191E86}" dt="2021-09-02T08:35:44.177" v="2132" actId="1036"/>
          <ac:spMkLst>
            <pc:docMk/>
            <pc:sldMk cId="29285270" sldId="602"/>
            <ac:spMk id="5" creationId="{34B18095-2B84-439E-80AD-AC5D4586BEAA}"/>
          </ac:spMkLst>
        </pc:spChg>
        <pc:spChg chg="mod">
          <ac:chgData name="Nguyen Chi Son" userId="606856d02e9d83ac" providerId="LiveId" clId="{21569076-EAF4-4DD5-8793-BEC07B191E86}" dt="2021-09-02T08:35:44.177" v="2132" actId="1036"/>
          <ac:spMkLst>
            <pc:docMk/>
            <pc:sldMk cId="29285270" sldId="602"/>
            <ac:spMk id="11" creationId="{BB94417D-BA64-41A3-A335-F1084FC4EAAB}"/>
          </ac:spMkLst>
        </pc:spChg>
        <pc:spChg chg="mod">
          <ac:chgData name="Nguyen Chi Son" userId="606856d02e9d83ac" providerId="LiveId" clId="{21569076-EAF4-4DD5-8793-BEC07B191E86}" dt="2021-09-02T08:35:44.177" v="2132" actId="1036"/>
          <ac:spMkLst>
            <pc:docMk/>
            <pc:sldMk cId="29285270" sldId="602"/>
            <ac:spMk id="14" creationId="{47690167-AC03-4A6E-8A65-B47A2BE69ACA}"/>
          </ac:spMkLst>
        </pc:spChg>
        <pc:picChg chg="add mod">
          <ac:chgData name="Nguyen Chi Son" userId="606856d02e9d83ac" providerId="LiveId" clId="{21569076-EAF4-4DD5-8793-BEC07B191E86}" dt="2021-09-02T08:35:39.958" v="2106" actId="1076"/>
          <ac:picMkLst>
            <pc:docMk/>
            <pc:sldMk cId="29285270" sldId="602"/>
            <ac:picMk id="6" creationId="{F98D7CAC-E7B1-4E99-B1A6-0AA060803C45}"/>
          </ac:picMkLst>
        </pc:picChg>
      </pc:sldChg>
    </pc:docChg>
  </pc:docChgLst>
  <pc:docChgLst>
    <pc:chgData name="Nguyen Chi Son" userId="606856d02e9d83ac" providerId="LiveId" clId="{60F999BA-B899-40E7-9C9A-BEACEE2AA221}"/>
    <pc:docChg chg="undo custSel addSld delSld modSld">
      <pc:chgData name="Nguyen Chi Son" userId="606856d02e9d83ac" providerId="LiveId" clId="{60F999BA-B899-40E7-9C9A-BEACEE2AA221}" dt="2021-10-13T18:42:17.773" v="7843"/>
      <pc:docMkLst>
        <pc:docMk/>
      </pc:docMkLst>
      <pc:sldChg chg="modSp mod">
        <pc:chgData name="Nguyen Chi Son" userId="606856d02e9d83ac" providerId="LiveId" clId="{60F999BA-B899-40E7-9C9A-BEACEE2AA221}" dt="2021-10-13T14:40:54.966" v="60" actId="20577"/>
        <pc:sldMkLst>
          <pc:docMk/>
          <pc:sldMk cId="2922349590" sldId="256"/>
        </pc:sldMkLst>
        <pc:spChg chg="mod">
          <ac:chgData name="Nguyen Chi Son" userId="606856d02e9d83ac" providerId="LiveId" clId="{60F999BA-B899-40E7-9C9A-BEACEE2AA221}" dt="2021-10-13T14:40:54.966" v="60" actId="20577"/>
          <ac:spMkLst>
            <pc:docMk/>
            <pc:sldMk cId="2922349590" sldId="256"/>
            <ac:spMk id="136" creationId="{C574B640-0199-463F-87CA-8E3956B46E10}"/>
          </ac:spMkLst>
        </pc:spChg>
      </pc:sldChg>
      <pc:sldChg chg="modSp mod">
        <pc:chgData name="Nguyen Chi Son" userId="606856d02e9d83ac" providerId="LiveId" clId="{60F999BA-B899-40E7-9C9A-BEACEE2AA221}" dt="2021-10-13T14:41:09.174" v="105" actId="20577"/>
        <pc:sldMkLst>
          <pc:docMk/>
          <pc:sldMk cId="2812505328" sldId="362"/>
        </pc:sldMkLst>
        <pc:spChg chg="mod">
          <ac:chgData name="Nguyen Chi Son" userId="606856d02e9d83ac" providerId="LiveId" clId="{60F999BA-B899-40E7-9C9A-BEACEE2AA221}" dt="2021-10-13T14:41:09.174" v="105" actId="20577"/>
          <ac:spMkLst>
            <pc:docMk/>
            <pc:sldMk cId="2812505328" sldId="362"/>
            <ac:spMk id="2" creationId="{DAF08EC2-5D0D-48D9-855C-A59C0E5ED55B}"/>
          </ac:spMkLst>
        </pc:spChg>
      </pc:sldChg>
      <pc:sldChg chg="addSp delSp modSp mod">
        <pc:chgData name="Nguyen Chi Son" userId="606856d02e9d83ac" providerId="LiveId" clId="{60F999BA-B899-40E7-9C9A-BEACEE2AA221}" dt="2021-10-13T15:01:05.877" v="788" actId="14100"/>
        <pc:sldMkLst>
          <pc:docMk/>
          <pc:sldMk cId="3298182474" sldId="547"/>
        </pc:sldMkLst>
        <pc:spChg chg="mod">
          <ac:chgData name="Nguyen Chi Son" userId="606856d02e9d83ac" providerId="LiveId" clId="{60F999BA-B899-40E7-9C9A-BEACEE2AA221}" dt="2021-10-13T14:42:41.834" v="276" actId="20577"/>
          <ac:spMkLst>
            <pc:docMk/>
            <pc:sldMk cId="3298182474" sldId="547"/>
            <ac:spMk id="2" creationId="{BA8A6260-CA4B-46A9-A06E-C71EE59E6992}"/>
          </ac:spMkLst>
        </pc:spChg>
        <pc:spChg chg="mod">
          <ac:chgData name="Nguyen Chi Son" userId="606856d02e9d83ac" providerId="LiveId" clId="{60F999BA-B899-40E7-9C9A-BEACEE2AA221}" dt="2021-10-13T15:00:01.772" v="710" actId="207"/>
          <ac:spMkLst>
            <pc:docMk/>
            <pc:sldMk cId="3298182474" sldId="547"/>
            <ac:spMk id="7" creationId="{CF632240-EE73-4E45-BA66-6CA6C40409AF}"/>
          </ac:spMkLst>
        </pc:spChg>
        <pc:spChg chg="add mod">
          <ac:chgData name="Nguyen Chi Son" userId="606856d02e9d83ac" providerId="LiveId" clId="{60F999BA-B899-40E7-9C9A-BEACEE2AA221}" dt="2021-10-13T14:58:26.800" v="667" actId="1076"/>
          <ac:spMkLst>
            <pc:docMk/>
            <pc:sldMk cId="3298182474" sldId="547"/>
            <ac:spMk id="11" creationId="{6CF40600-D82A-4EA1-B2FB-E5E7F6990C86}"/>
          </ac:spMkLst>
        </pc:spChg>
        <pc:spChg chg="del">
          <ac:chgData name="Nguyen Chi Son" userId="606856d02e9d83ac" providerId="LiveId" clId="{60F999BA-B899-40E7-9C9A-BEACEE2AA221}" dt="2021-10-13T14:42:50.132" v="277" actId="478"/>
          <ac:spMkLst>
            <pc:docMk/>
            <pc:sldMk cId="3298182474" sldId="547"/>
            <ac:spMk id="12" creationId="{C106BD37-AB41-4F88-BF97-4F33395FC606}"/>
          </ac:spMkLst>
        </pc:spChg>
        <pc:spChg chg="add mod">
          <ac:chgData name="Nguyen Chi Son" userId="606856d02e9d83ac" providerId="LiveId" clId="{60F999BA-B899-40E7-9C9A-BEACEE2AA221}" dt="2021-10-13T15:00:00.362" v="709" actId="207"/>
          <ac:spMkLst>
            <pc:docMk/>
            <pc:sldMk cId="3298182474" sldId="547"/>
            <ac:spMk id="13" creationId="{28811683-A380-4293-A052-4ED20B00D3A1}"/>
          </ac:spMkLst>
        </pc:spChg>
        <pc:spChg chg="del">
          <ac:chgData name="Nguyen Chi Son" userId="606856d02e9d83ac" providerId="LiveId" clId="{60F999BA-B899-40E7-9C9A-BEACEE2AA221}" dt="2021-10-13T14:42:51.454" v="278" actId="478"/>
          <ac:spMkLst>
            <pc:docMk/>
            <pc:sldMk cId="3298182474" sldId="547"/>
            <ac:spMk id="15" creationId="{6A857EF1-52D9-4D64-A14C-EECC953EA1B1}"/>
          </ac:spMkLst>
        </pc:spChg>
        <pc:spChg chg="add del mod">
          <ac:chgData name="Nguyen Chi Son" userId="606856d02e9d83ac" providerId="LiveId" clId="{60F999BA-B899-40E7-9C9A-BEACEE2AA221}" dt="2021-10-13T14:58:37.212" v="671" actId="478"/>
          <ac:spMkLst>
            <pc:docMk/>
            <pc:sldMk cId="3298182474" sldId="547"/>
            <ac:spMk id="16" creationId="{BDBA5994-7E9D-4346-AE1F-9F6F101384DD}"/>
          </ac:spMkLst>
        </pc:spChg>
        <pc:spChg chg="add mod">
          <ac:chgData name="Nguyen Chi Son" userId="606856d02e9d83ac" providerId="LiveId" clId="{60F999BA-B899-40E7-9C9A-BEACEE2AA221}" dt="2021-10-13T15:00:05.475" v="712" actId="1076"/>
          <ac:spMkLst>
            <pc:docMk/>
            <pc:sldMk cId="3298182474" sldId="547"/>
            <ac:spMk id="17" creationId="{4F6F8A7E-D9F4-452F-9557-F3D4BA22C727}"/>
          </ac:spMkLst>
        </pc:spChg>
        <pc:spChg chg="add del mod">
          <ac:chgData name="Nguyen Chi Son" userId="606856d02e9d83ac" providerId="LiveId" clId="{60F999BA-B899-40E7-9C9A-BEACEE2AA221}" dt="2021-10-13T15:00:08.115" v="713" actId="478"/>
          <ac:spMkLst>
            <pc:docMk/>
            <pc:sldMk cId="3298182474" sldId="547"/>
            <ac:spMk id="18" creationId="{72F76C20-5B2F-4DB4-8DDF-A3F290C255AB}"/>
          </ac:spMkLst>
        </pc:spChg>
        <pc:spChg chg="add mod">
          <ac:chgData name="Nguyen Chi Son" userId="606856d02e9d83ac" providerId="LiveId" clId="{60F999BA-B899-40E7-9C9A-BEACEE2AA221}" dt="2021-10-13T14:58:24.316" v="666" actId="1076"/>
          <ac:spMkLst>
            <pc:docMk/>
            <pc:sldMk cId="3298182474" sldId="547"/>
            <ac:spMk id="19" creationId="{7FE1E98E-9EB8-4F5F-8FF4-F0994BDBABA4}"/>
          </ac:spMkLst>
        </pc:spChg>
        <pc:spChg chg="add mod">
          <ac:chgData name="Nguyen Chi Son" userId="606856d02e9d83ac" providerId="LiveId" clId="{60F999BA-B899-40E7-9C9A-BEACEE2AA221}" dt="2021-10-13T14:59:54.105" v="708" actId="1076"/>
          <ac:spMkLst>
            <pc:docMk/>
            <pc:sldMk cId="3298182474" sldId="547"/>
            <ac:spMk id="20" creationId="{143F37B3-25FF-439F-8BAD-3AFBA9141796}"/>
          </ac:spMkLst>
        </pc:spChg>
        <pc:spChg chg="add mod">
          <ac:chgData name="Nguyen Chi Son" userId="606856d02e9d83ac" providerId="LiveId" clId="{60F999BA-B899-40E7-9C9A-BEACEE2AA221}" dt="2021-10-13T14:59:54.105" v="708" actId="1076"/>
          <ac:spMkLst>
            <pc:docMk/>
            <pc:sldMk cId="3298182474" sldId="547"/>
            <ac:spMk id="21" creationId="{DD6D4EC0-C256-49A3-88C2-B0E1DB9BC5B4}"/>
          </ac:spMkLst>
        </pc:spChg>
        <pc:spChg chg="add mod">
          <ac:chgData name="Nguyen Chi Son" userId="606856d02e9d83ac" providerId="LiveId" clId="{60F999BA-B899-40E7-9C9A-BEACEE2AA221}" dt="2021-10-13T14:59:54.105" v="708" actId="1076"/>
          <ac:spMkLst>
            <pc:docMk/>
            <pc:sldMk cId="3298182474" sldId="547"/>
            <ac:spMk id="27" creationId="{44AB2BCC-4DCB-4EB3-9205-7EB5543B0915}"/>
          </ac:spMkLst>
        </pc:spChg>
        <pc:spChg chg="add mod">
          <ac:chgData name="Nguyen Chi Son" userId="606856d02e9d83ac" providerId="LiveId" clId="{60F999BA-B899-40E7-9C9A-BEACEE2AA221}" dt="2021-10-13T15:00:30.535" v="747" actId="1076"/>
          <ac:spMkLst>
            <pc:docMk/>
            <pc:sldMk cId="3298182474" sldId="547"/>
            <ac:spMk id="29" creationId="{74D1074E-AE41-4D7A-BA25-FED2D288FBB5}"/>
          </ac:spMkLst>
        </pc:spChg>
        <pc:spChg chg="add mod">
          <ac:chgData name="Nguyen Chi Son" userId="606856d02e9d83ac" providerId="LiveId" clId="{60F999BA-B899-40E7-9C9A-BEACEE2AA221}" dt="2021-10-13T15:00:37.574" v="750" actId="571"/>
          <ac:spMkLst>
            <pc:docMk/>
            <pc:sldMk cId="3298182474" sldId="547"/>
            <ac:spMk id="31" creationId="{B6F6047F-E0AD-49CA-9FC9-DEBE8FF45B22}"/>
          </ac:spMkLst>
        </pc:spChg>
        <pc:spChg chg="add mod">
          <ac:chgData name="Nguyen Chi Son" userId="606856d02e9d83ac" providerId="LiveId" clId="{60F999BA-B899-40E7-9C9A-BEACEE2AA221}" dt="2021-10-13T15:00:40.136" v="751" actId="571"/>
          <ac:spMkLst>
            <pc:docMk/>
            <pc:sldMk cId="3298182474" sldId="547"/>
            <ac:spMk id="32" creationId="{B8C18685-FBD3-4D04-82D7-33D5E390FEEC}"/>
          </ac:spMkLst>
        </pc:spChg>
        <pc:spChg chg="add mod">
          <ac:chgData name="Nguyen Chi Son" userId="606856d02e9d83ac" providerId="LiveId" clId="{60F999BA-B899-40E7-9C9A-BEACEE2AA221}" dt="2021-10-13T15:00:44.698" v="780" actId="20577"/>
          <ac:spMkLst>
            <pc:docMk/>
            <pc:sldMk cId="3298182474" sldId="547"/>
            <ac:spMk id="33" creationId="{6332ADD6-DFA1-4414-A64E-B4B7F2D9C4B8}"/>
          </ac:spMkLst>
        </pc:spChg>
        <pc:picChg chg="add mod">
          <ac:chgData name="Nguyen Chi Son" userId="606856d02e9d83ac" providerId="LiveId" clId="{60F999BA-B899-40E7-9C9A-BEACEE2AA221}" dt="2021-10-13T14:57:00.232" v="646" actId="1076"/>
          <ac:picMkLst>
            <pc:docMk/>
            <pc:sldMk cId="3298182474" sldId="547"/>
            <ac:picMk id="4" creationId="{47BC5398-1CE7-40CC-8792-8C62286B0656}"/>
          </ac:picMkLst>
        </pc:picChg>
        <pc:picChg chg="del">
          <ac:chgData name="Nguyen Chi Son" userId="606856d02e9d83ac" providerId="LiveId" clId="{60F999BA-B899-40E7-9C9A-BEACEE2AA221}" dt="2021-10-13T14:41:00.700" v="61" actId="478"/>
          <ac:picMkLst>
            <pc:docMk/>
            <pc:sldMk cId="3298182474" sldId="547"/>
            <ac:picMk id="5" creationId="{371D989D-9381-4EC7-968F-C1B4B4A1F422}"/>
          </ac:picMkLst>
        </pc:picChg>
        <pc:picChg chg="del">
          <ac:chgData name="Nguyen Chi Son" userId="606856d02e9d83ac" providerId="LiveId" clId="{60F999BA-B899-40E7-9C9A-BEACEE2AA221}" dt="2021-10-13T14:41:01.903" v="63" actId="478"/>
          <ac:picMkLst>
            <pc:docMk/>
            <pc:sldMk cId="3298182474" sldId="547"/>
            <ac:picMk id="8" creationId="{6534B307-162E-4B93-8C1D-B5D922FE1591}"/>
          </ac:picMkLst>
        </pc:picChg>
        <pc:picChg chg="del">
          <ac:chgData name="Nguyen Chi Son" userId="606856d02e9d83ac" providerId="LiveId" clId="{60F999BA-B899-40E7-9C9A-BEACEE2AA221}" dt="2021-10-13T14:41:01.309" v="62" actId="478"/>
          <ac:picMkLst>
            <pc:docMk/>
            <pc:sldMk cId="3298182474" sldId="547"/>
            <ac:picMk id="14" creationId="{15FDF2F8-67A2-4D5D-81E5-ACC31B9C223D}"/>
          </ac:picMkLst>
        </pc:picChg>
        <pc:cxnChg chg="add mod">
          <ac:chgData name="Nguyen Chi Son" userId="606856d02e9d83ac" providerId="LiveId" clId="{60F999BA-B899-40E7-9C9A-BEACEE2AA221}" dt="2021-10-13T14:58:19.025" v="663" actId="1076"/>
          <ac:cxnSpMkLst>
            <pc:docMk/>
            <pc:sldMk cId="3298182474" sldId="547"/>
            <ac:cxnSpMk id="9" creationId="{7D473569-4A2F-41F8-80E9-ACF2AC9F9418}"/>
          </ac:cxnSpMkLst>
        </pc:cxnChg>
        <pc:cxnChg chg="add mod">
          <ac:chgData name="Nguyen Chi Son" userId="606856d02e9d83ac" providerId="LiveId" clId="{60F999BA-B899-40E7-9C9A-BEACEE2AA221}" dt="2021-10-13T14:59:54.105" v="708" actId="1076"/>
          <ac:cxnSpMkLst>
            <pc:docMk/>
            <pc:sldMk cId="3298182474" sldId="547"/>
            <ac:cxnSpMk id="22" creationId="{35DB3A1A-55BF-4347-AF3E-D8FEF37B3F1B}"/>
          </ac:cxnSpMkLst>
        </pc:cxnChg>
        <pc:cxnChg chg="add mod">
          <ac:chgData name="Nguyen Chi Son" userId="606856d02e9d83ac" providerId="LiveId" clId="{60F999BA-B899-40E7-9C9A-BEACEE2AA221}" dt="2021-10-13T14:59:54.105" v="708" actId="1076"/>
          <ac:cxnSpMkLst>
            <pc:docMk/>
            <pc:sldMk cId="3298182474" sldId="547"/>
            <ac:cxnSpMk id="24" creationId="{683B5B64-5BE7-4653-878F-C7E4FF80A855}"/>
          </ac:cxnSpMkLst>
        </pc:cxnChg>
        <pc:cxnChg chg="add mod">
          <ac:chgData name="Nguyen Chi Son" userId="606856d02e9d83ac" providerId="LiveId" clId="{60F999BA-B899-40E7-9C9A-BEACEE2AA221}" dt="2021-10-13T15:01:02.705" v="787" actId="14100"/>
          <ac:cxnSpMkLst>
            <pc:docMk/>
            <pc:sldMk cId="3298182474" sldId="547"/>
            <ac:cxnSpMk id="30" creationId="{84475446-947B-4AFA-B971-C09C08B5A29B}"/>
          </ac:cxnSpMkLst>
        </pc:cxnChg>
        <pc:cxnChg chg="add mod">
          <ac:chgData name="Nguyen Chi Son" userId="606856d02e9d83ac" providerId="LiveId" clId="{60F999BA-B899-40E7-9C9A-BEACEE2AA221}" dt="2021-10-13T15:01:05.877" v="788" actId="14100"/>
          <ac:cxnSpMkLst>
            <pc:docMk/>
            <pc:sldMk cId="3298182474" sldId="547"/>
            <ac:cxnSpMk id="34" creationId="{210D1D64-FAED-42F7-8C70-62844553A7FB}"/>
          </ac:cxnSpMkLst>
        </pc:cxnChg>
      </pc:sldChg>
      <pc:sldChg chg="addSp delSp modSp mod">
        <pc:chgData name="Nguyen Chi Son" userId="606856d02e9d83ac" providerId="LiveId" clId="{60F999BA-B899-40E7-9C9A-BEACEE2AA221}" dt="2021-10-13T18:41:27.773" v="7809" actId="1076"/>
        <pc:sldMkLst>
          <pc:docMk/>
          <pc:sldMk cId="3023646297" sldId="614"/>
        </pc:sldMkLst>
        <pc:spChg chg="mod">
          <ac:chgData name="Nguyen Chi Son" userId="606856d02e9d83ac" providerId="LiveId" clId="{60F999BA-B899-40E7-9C9A-BEACEE2AA221}" dt="2021-10-13T16:02:06.053" v="4672" actId="20577"/>
          <ac:spMkLst>
            <pc:docMk/>
            <pc:sldMk cId="3023646297" sldId="614"/>
            <ac:spMk id="2" creationId="{BA8A6260-CA4B-46A9-A06E-C71EE59E6992}"/>
          </ac:spMkLst>
        </pc:spChg>
        <pc:spChg chg="add mod">
          <ac:chgData name="Nguyen Chi Son" userId="606856d02e9d83ac" providerId="LiveId" clId="{60F999BA-B899-40E7-9C9A-BEACEE2AA221}" dt="2021-10-13T18:41:27.773" v="7809" actId="1076"/>
          <ac:spMkLst>
            <pc:docMk/>
            <pc:sldMk cId="3023646297" sldId="614"/>
            <ac:spMk id="10" creationId="{745A3F19-618D-4648-B35D-B4E959951563}"/>
          </ac:spMkLst>
        </pc:spChg>
        <pc:graphicFrameChg chg="del">
          <ac:chgData name="Nguyen Chi Son" userId="606856d02e9d83ac" providerId="LiveId" clId="{60F999BA-B899-40E7-9C9A-BEACEE2AA221}" dt="2021-10-13T16:01:27.586" v="4382" actId="478"/>
          <ac:graphicFrameMkLst>
            <pc:docMk/>
            <pc:sldMk cId="3023646297" sldId="614"/>
            <ac:graphicFrameMk id="3" creationId="{5E466E66-F729-422C-B556-7F16DC921A34}"/>
          </ac:graphicFrameMkLst>
        </pc:graphicFrameChg>
        <pc:picChg chg="del">
          <ac:chgData name="Nguyen Chi Son" userId="606856d02e9d83ac" providerId="LiveId" clId="{60F999BA-B899-40E7-9C9A-BEACEE2AA221}" dt="2021-10-13T16:01:28.273" v="4383" actId="478"/>
          <ac:picMkLst>
            <pc:docMk/>
            <pc:sldMk cId="3023646297" sldId="614"/>
            <ac:picMk id="5" creationId="{06172EDA-468B-46C2-A8D2-9DDDEB9905FE}"/>
          </ac:picMkLst>
        </pc:picChg>
        <pc:picChg chg="add mod modCrop">
          <ac:chgData name="Nguyen Chi Son" userId="606856d02e9d83ac" providerId="LiveId" clId="{60F999BA-B899-40E7-9C9A-BEACEE2AA221}" dt="2021-10-13T18:41:27.773" v="7809" actId="1076"/>
          <ac:picMkLst>
            <pc:docMk/>
            <pc:sldMk cId="3023646297" sldId="614"/>
            <ac:picMk id="6" creationId="{6E5649AD-F9DB-4AA5-8B18-5BE0099A68F6}"/>
          </ac:picMkLst>
        </pc:picChg>
        <pc:picChg chg="del">
          <ac:chgData name="Nguyen Chi Son" userId="606856d02e9d83ac" providerId="LiveId" clId="{60F999BA-B899-40E7-9C9A-BEACEE2AA221}" dt="2021-10-13T16:01:28.742" v="4384" actId="478"/>
          <ac:picMkLst>
            <pc:docMk/>
            <pc:sldMk cId="3023646297" sldId="614"/>
            <ac:picMk id="8" creationId="{3FED42E0-3ED2-4125-9CF5-06B2CD2294CC}"/>
          </ac:picMkLst>
        </pc:picChg>
        <pc:picChg chg="add mod">
          <ac:chgData name="Nguyen Chi Son" userId="606856d02e9d83ac" providerId="LiveId" clId="{60F999BA-B899-40E7-9C9A-BEACEE2AA221}" dt="2021-10-13T18:41:27.773" v="7809" actId="1076"/>
          <ac:picMkLst>
            <pc:docMk/>
            <pc:sldMk cId="3023646297" sldId="614"/>
            <ac:picMk id="9" creationId="{7112C3ED-24FA-4C1A-87CD-8E01D87269A5}"/>
          </ac:picMkLst>
        </pc:picChg>
      </pc:sldChg>
      <pc:sldChg chg="modSp mod">
        <pc:chgData name="Nguyen Chi Son" userId="606856d02e9d83ac" providerId="LiveId" clId="{60F999BA-B899-40E7-9C9A-BEACEE2AA221}" dt="2021-10-13T15:21:23.461" v="4381" actId="20577"/>
        <pc:sldMkLst>
          <pc:docMk/>
          <pc:sldMk cId="3607990327" sldId="616"/>
        </pc:sldMkLst>
        <pc:spChg chg="mod">
          <ac:chgData name="Nguyen Chi Son" userId="606856d02e9d83ac" providerId="LiveId" clId="{60F999BA-B899-40E7-9C9A-BEACEE2AA221}" dt="2021-10-13T15:21:23.461" v="4381" actId="20577"/>
          <ac:spMkLst>
            <pc:docMk/>
            <pc:sldMk cId="3607990327" sldId="616"/>
            <ac:spMk id="2" creationId="{DAF08EC2-5D0D-48D9-855C-A59C0E5ED55B}"/>
          </ac:spMkLst>
        </pc:spChg>
      </pc:sldChg>
      <pc:sldChg chg="del">
        <pc:chgData name="Nguyen Chi Son" userId="606856d02e9d83ac" providerId="LiveId" clId="{60F999BA-B899-40E7-9C9A-BEACEE2AA221}" dt="2021-10-13T18:39:46.095" v="7708" actId="47"/>
        <pc:sldMkLst>
          <pc:docMk/>
          <pc:sldMk cId="2132589863" sldId="717"/>
        </pc:sldMkLst>
      </pc:sldChg>
      <pc:sldChg chg="del">
        <pc:chgData name="Nguyen Chi Son" userId="606856d02e9d83ac" providerId="LiveId" clId="{60F999BA-B899-40E7-9C9A-BEACEE2AA221}" dt="2021-10-13T18:39:46.095" v="7708" actId="47"/>
        <pc:sldMkLst>
          <pc:docMk/>
          <pc:sldMk cId="523868378" sldId="721"/>
        </pc:sldMkLst>
      </pc:sldChg>
      <pc:sldChg chg="del">
        <pc:chgData name="Nguyen Chi Son" userId="606856d02e9d83ac" providerId="LiveId" clId="{60F999BA-B899-40E7-9C9A-BEACEE2AA221}" dt="2021-10-13T18:39:46.095" v="7708" actId="47"/>
        <pc:sldMkLst>
          <pc:docMk/>
          <pc:sldMk cId="973533013" sldId="722"/>
        </pc:sldMkLst>
      </pc:sldChg>
      <pc:sldChg chg="del">
        <pc:chgData name="Nguyen Chi Son" userId="606856d02e9d83ac" providerId="LiveId" clId="{60F999BA-B899-40E7-9C9A-BEACEE2AA221}" dt="2021-10-13T18:39:46.095" v="7708" actId="47"/>
        <pc:sldMkLst>
          <pc:docMk/>
          <pc:sldMk cId="2704005240" sldId="723"/>
        </pc:sldMkLst>
      </pc:sldChg>
      <pc:sldChg chg="addSp delSp modSp add mod delAnim modAnim">
        <pc:chgData name="Nguyen Chi Son" userId="606856d02e9d83ac" providerId="LiveId" clId="{60F999BA-B899-40E7-9C9A-BEACEE2AA221}" dt="2021-10-13T18:42:17.773" v="7843"/>
        <pc:sldMkLst>
          <pc:docMk/>
          <pc:sldMk cId="2463127679" sldId="724"/>
        </pc:sldMkLst>
        <pc:spChg chg="add mod">
          <ac:chgData name="Nguyen Chi Son" userId="606856d02e9d83ac" providerId="LiveId" clId="{60F999BA-B899-40E7-9C9A-BEACEE2AA221}" dt="2021-10-13T18:40:17.914" v="7732" actId="1036"/>
          <ac:spMkLst>
            <pc:docMk/>
            <pc:sldMk cId="2463127679" sldId="724"/>
            <ac:spMk id="10" creationId="{2DEA87A2-0D95-48D5-B5DC-A79069C3756A}"/>
          </ac:spMkLst>
        </pc:spChg>
        <pc:spChg chg="add mod">
          <ac:chgData name="Nguyen Chi Son" userId="606856d02e9d83ac" providerId="LiveId" clId="{60F999BA-B899-40E7-9C9A-BEACEE2AA221}" dt="2021-10-13T18:40:17.914" v="7732" actId="1036"/>
          <ac:spMkLst>
            <pc:docMk/>
            <pc:sldMk cId="2463127679" sldId="724"/>
            <ac:spMk id="11" creationId="{A7C1F49B-1C63-47D1-82ED-903D01476FE3}"/>
          </ac:spMkLst>
        </pc:spChg>
        <pc:spChg chg="add mod">
          <ac:chgData name="Nguyen Chi Son" userId="606856d02e9d83ac" providerId="LiveId" clId="{60F999BA-B899-40E7-9C9A-BEACEE2AA221}" dt="2021-10-13T18:40:17.914" v="7732" actId="1036"/>
          <ac:spMkLst>
            <pc:docMk/>
            <pc:sldMk cId="2463127679" sldId="724"/>
            <ac:spMk id="12" creationId="{7F5DC5B2-858D-4AB4-A0A5-D6C8E4A33B2C}"/>
          </ac:spMkLst>
        </pc:spChg>
        <pc:spChg chg="add mod">
          <ac:chgData name="Nguyen Chi Son" userId="606856d02e9d83ac" providerId="LiveId" clId="{60F999BA-B899-40E7-9C9A-BEACEE2AA221}" dt="2021-10-13T18:40:17.914" v="7732" actId="1036"/>
          <ac:spMkLst>
            <pc:docMk/>
            <pc:sldMk cId="2463127679" sldId="724"/>
            <ac:spMk id="13" creationId="{93A94681-C6E7-4B84-94D3-A2F86D722163}"/>
          </ac:spMkLst>
        </pc:spChg>
        <pc:spChg chg="mod">
          <ac:chgData name="Nguyen Chi Son" userId="606856d02e9d83ac" providerId="LiveId" clId="{60F999BA-B899-40E7-9C9A-BEACEE2AA221}" dt="2021-10-13T18:40:17.914" v="7732" actId="1036"/>
          <ac:spMkLst>
            <pc:docMk/>
            <pc:sldMk cId="2463127679" sldId="724"/>
            <ac:spMk id="14" creationId="{A530074C-9975-4D4F-AC15-005B11433C74}"/>
          </ac:spMkLst>
        </pc:spChg>
        <pc:spChg chg="mod">
          <ac:chgData name="Nguyen Chi Son" userId="606856d02e9d83ac" providerId="LiveId" clId="{60F999BA-B899-40E7-9C9A-BEACEE2AA221}" dt="2021-10-13T18:40:17.914" v="7732" actId="1036"/>
          <ac:spMkLst>
            <pc:docMk/>
            <pc:sldMk cId="2463127679" sldId="724"/>
            <ac:spMk id="15" creationId="{EC5263CE-BE2F-44C4-BD89-2666D2873C33}"/>
          </ac:spMkLst>
        </pc:spChg>
        <pc:spChg chg="mod">
          <ac:chgData name="Nguyen Chi Son" userId="606856d02e9d83ac" providerId="LiveId" clId="{60F999BA-B899-40E7-9C9A-BEACEE2AA221}" dt="2021-10-13T15:02:34.538" v="1110" actId="20577"/>
          <ac:spMkLst>
            <pc:docMk/>
            <pc:sldMk cId="2463127679" sldId="724"/>
            <ac:spMk id="19" creationId="{9C339D16-68E4-43C4-A62E-D0146138D23B}"/>
          </ac:spMkLst>
        </pc:spChg>
        <pc:picChg chg="del">
          <ac:chgData name="Nguyen Chi Son" userId="606856d02e9d83ac" providerId="LiveId" clId="{60F999BA-B899-40E7-9C9A-BEACEE2AA221}" dt="2021-10-13T15:01:50.371" v="790" actId="478"/>
          <ac:picMkLst>
            <pc:docMk/>
            <pc:sldMk cId="2463127679" sldId="724"/>
            <ac:picMk id="3" creationId="{73B6171E-2343-4611-9FBE-7A60F5BED847}"/>
          </ac:picMkLst>
        </pc:picChg>
        <pc:picChg chg="add mod">
          <ac:chgData name="Nguyen Chi Son" userId="606856d02e9d83ac" providerId="LiveId" clId="{60F999BA-B899-40E7-9C9A-BEACEE2AA221}" dt="2021-10-13T18:40:13.941" v="7711" actId="1076"/>
          <ac:picMkLst>
            <pc:docMk/>
            <pc:sldMk cId="2463127679" sldId="724"/>
            <ac:picMk id="4" creationId="{A558A3FA-5866-4BA7-953A-111C1ACED532}"/>
          </ac:picMkLst>
        </pc:picChg>
        <pc:cxnChg chg="add mod">
          <ac:chgData name="Nguyen Chi Son" userId="606856d02e9d83ac" providerId="LiveId" clId="{60F999BA-B899-40E7-9C9A-BEACEE2AA221}" dt="2021-10-13T18:40:17.914" v="7732" actId="1036"/>
          <ac:cxnSpMkLst>
            <pc:docMk/>
            <pc:sldMk cId="2463127679" sldId="724"/>
            <ac:cxnSpMk id="16" creationId="{3221896F-54A6-443F-A329-08714C1B97A2}"/>
          </ac:cxnSpMkLst>
        </pc:cxnChg>
        <pc:cxnChg chg="add mod">
          <ac:chgData name="Nguyen Chi Son" userId="606856d02e9d83ac" providerId="LiveId" clId="{60F999BA-B899-40E7-9C9A-BEACEE2AA221}" dt="2021-10-13T18:40:17.914" v="7732" actId="1036"/>
          <ac:cxnSpMkLst>
            <pc:docMk/>
            <pc:sldMk cId="2463127679" sldId="724"/>
            <ac:cxnSpMk id="17" creationId="{9DFDC775-7AC4-4AA5-892A-5BB66FBFC45B}"/>
          </ac:cxnSpMkLst>
        </pc:cxnChg>
        <pc:cxnChg chg="add mod">
          <ac:chgData name="Nguyen Chi Son" userId="606856d02e9d83ac" providerId="LiveId" clId="{60F999BA-B899-40E7-9C9A-BEACEE2AA221}" dt="2021-10-13T18:40:17.914" v="7732" actId="1036"/>
          <ac:cxnSpMkLst>
            <pc:docMk/>
            <pc:sldMk cId="2463127679" sldId="724"/>
            <ac:cxnSpMk id="18" creationId="{FEC8261C-6E9E-473D-8237-002E0E7BE896}"/>
          </ac:cxnSpMkLst>
        </pc:cxnChg>
      </pc:sldChg>
      <pc:sldChg chg="addSp delSp modSp add mod modAnim">
        <pc:chgData name="Nguyen Chi Son" userId="606856d02e9d83ac" providerId="LiveId" clId="{60F999BA-B899-40E7-9C9A-BEACEE2AA221}" dt="2021-10-13T18:40:46.887" v="7798"/>
        <pc:sldMkLst>
          <pc:docMk/>
          <pc:sldMk cId="2868942840" sldId="725"/>
        </pc:sldMkLst>
        <pc:spChg chg="del">
          <ac:chgData name="Nguyen Chi Son" userId="606856d02e9d83ac" providerId="LiveId" clId="{60F999BA-B899-40E7-9C9A-BEACEE2AA221}" dt="2021-10-13T15:13:40.845" v="2212" actId="478"/>
          <ac:spMkLst>
            <pc:docMk/>
            <pc:sldMk cId="2868942840" sldId="725"/>
            <ac:spMk id="10" creationId="{2DEA87A2-0D95-48D5-B5DC-A79069C3756A}"/>
          </ac:spMkLst>
        </pc:spChg>
        <pc:spChg chg="del">
          <ac:chgData name="Nguyen Chi Son" userId="606856d02e9d83ac" providerId="LiveId" clId="{60F999BA-B899-40E7-9C9A-BEACEE2AA221}" dt="2021-10-13T15:13:40.845" v="2212" actId="478"/>
          <ac:spMkLst>
            <pc:docMk/>
            <pc:sldMk cId="2868942840" sldId="725"/>
            <ac:spMk id="11" creationId="{A7C1F49B-1C63-47D1-82ED-903D01476FE3}"/>
          </ac:spMkLst>
        </pc:spChg>
        <pc:spChg chg="del">
          <ac:chgData name="Nguyen Chi Son" userId="606856d02e9d83ac" providerId="LiveId" clId="{60F999BA-B899-40E7-9C9A-BEACEE2AA221}" dt="2021-10-13T15:13:40.845" v="2212" actId="478"/>
          <ac:spMkLst>
            <pc:docMk/>
            <pc:sldMk cId="2868942840" sldId="725"/>
            <ac:spMk id="12" creationId="{7F5DC5B2-858D-4AB4-A0A5-D6C8E4A33B2C}"/>
          </ac:spMkLst>
        </pc:spChg>
        <pc:spChg chg="del">
          <ac:chgData name="Nguyen Chi Son" userId="606856d02e9d83ac" providerId="LiveId" clId="{60F999BA-B899-40E7-9C9A-BEACEE2AA221}" dt="2021-10-13T15:13:40.845" v="2212" actId="478"/>
          <ac:spMkLst>
            <pc:docMk/>
            <pc:sldMk cId="2868942840" sldId="725"/>
            <ac:spMk id="13" creationId="{93A94681-C6E7-4B84-94D3-A2F86D722163}"/>
          </ac:spMkLst>
        </pc:spChg>
        <pc:spChg chg="mod">
          <ac:chgData name="Nguyen Chi Son" userId="606856d02e9d83ac" providerId="LiveId" clId="{60F999BA-B899-40E7-9C9A-BEACEE2AA221}" dt="2021-10-13T18:40:41.137" v="7794" actId="1035"/>
          <ac:spMkLst>
            <pc:docMk/>
            <pc:sldMk cId="2868942840" sldId="725"/>
            <ac:spMk id="14" creationId="{A530074C-9975-4D4F-AC15-005B11433C74}"/>
          </ac:spMkLst>
        </pc:spChg>
        <pc:spChg chg="mod">
          <ac:chgData name="Nguyen Chi Son" userId="606856d02e9d83ac" providerId="LiveId" clId="{60F999BA-B899-40E7-9C9A-BEACEE2AA221}" dt="2021-10-13T18:40:41.137" v="7794" actId="1035"/>
          <ac:spMkLst>
            <pc:docMk/>
            <pc:sldMk cId="2868942840" sldId="725"/>
            <ac:spMk id="15" creationId="{EC5263CE-BE2F-44C4-BD89-2666D2873C33}"/>
          </ac:spMkLst>
        </pc:spChg>
        <pc:spChg chg="mod">
          <ac:chgData name="Nguyen Chi Son" userId="606856d02e9d83ac" providerId="LiveId" clId="{60F999BA-B899-40E7-9C9A-BEACEE2AA221}" dt="2021-10-13T15:14:15.071" v="2347" actId="20577"/>
          <ac:spMkLst>
            <pc:docMk/>
            <pc:sldMk cId="2868942840" sldId="725"/>
            <ac:spMk id="19" creationId="{9C339D16-68E4-43C4-A62E-D0146138D23B}"/>
          </ac:spMkLst>
        </pc:spChg>
        <pc:picChg chg="add mod">
          <ac:chgData name="Nguyen Chi Son" userId="606856d02e9d83ac" providerId="LiveId" clId="{60F999BA-B899-40E7-9C9A-BEACEE2AA221}" dt="2021-10-13T18:40:38.380" v="7780" actId="1076"/>
          <ac:picMkLst>
            <pc:docMk/>
            <pc:sldMk cId="2868942840" sldId="725"/>
            <ac:picMk id="3" creationId="{4818A5A8-BB5C-4F76-B135-B9B1023DFA0D}"/>
          </ac:picMkLst>
        </pc:picChg>
        <pc:picChg chg="del">
          <ac:chgData name="Nguyen Chi Son" userId="606856d02e9d83ac" providerId="LiveId" clId="{60F999BA-B899-40E7-9C9A-BEACEE2AA221}" dt="2021-10-13T15:11:59.831" v="1546" actId="478"/>
          <ac:picMkLst>
            <pc:docMk/>
            <pc:sldMk cId="2868942840" sldId="725"/>
            <ac:picMk id="4" creationId="{A558A3FA-5866-4BA7-953A-111C1ACED532}"/>
          </ac:picMkLst>
        </pc:picChg>
        <pc:cxnChg chg="del">
          <ac:chgData name="Nguyen Chi Son" userId="606856d02e9d83ac" providerId="LiveId" clId="{60F999BA-B899-40E7-9C9A-BEACEE2AA221}" dt="2021-10-13T15:13:40.845" v="2212" actId="478"/>
          <ac:cxnSpMkLst>
            <pc:docMk/>
            <pc:sldMk cId="2868942840" sldId="725"/>
            <ac:cxnSpMk id="16" creationId="{3221896F-54A6-443F-A329-08714C1B97A2}"/>
          </ac:cxnSpMkLst>
        </pc:cxnChg>
        <pc:cxnChg chg="del">
          <ac:chgData name="Nguyen Chi Son" userId="606856d02e9d83ac" providerId="LiveId" clId="{60F999BA-B899-40E7-9C9A-BEACEE2AA221}" dt="2021-10-13T15:13:40.845" v="2212" actId="478"/>
          <ac:cxnSpMkLst>
            <pc:docMk/>
            <pc:sldMk cId="2868942840" sldId="725"/>
            <ac:cxnSpMk id="17" creationId="{9DFDC775-7AC4-4AA5-892A-5BB66FBFC45B}"/>
          </ac:cxnSpMkLst>
        </pc:cxnChg>
        <pc:cxnChg chg="del">
          <ac:chgData name="Nguyen Chi Son" userId="606856d02e9d83ac" providerId="LiveId" clId="{60F999BA-B899-40E7-9C9A-BEACEE2AA221}" dt="2021-10-13T15:13:40.845" v="2212" actId="478"/>
          <ac:cxnSpMkLst>
            <pc:docMk/>
            <pc:sldMk cId="2868942840" sldId="725"/>
            <ac:cxnSpMk id="18" creationId="{FEC8261C-6E9E-473D-8237-002E0E7BE896}"/>
          </ac:cxnSpMkLst>
        </pc:cxnChg>
      </pc:sldChg>
      <pc:sldChg chg="addSp delSp modSp add mod modAnim">
        <pc:chgData name="Nguyen Chi Son" userId="606856d02e9d83ac" providerId="LiveId" clId="{60F999BA-B899-40E7-9C9A-BEACEE2AA221}" dt="2021-10-13T18:41:02.129" v="7803"/>
        <pc:sldMkLst>
          <pc:docMk/>
          <pc:sldMk cId="1177629376" sldId="726"/>
        </pc:sldMkLst>
        <pc:spChg chg="mod">
          <ac:chgData name="Nguyen Chi Son" userId="606856d02e9d83ac" providerId="LiveId" clId="{60F999BA-B899-40E7-9C9A-BEACEE2AA221}" dt="2021-10-13T15:17:36.198" v="3253" actId="20577"/>
          <ac:spMkLst>
            <pc:docMk/>
            <pc:sldMk cId="1177629376" sldId="726"/>
            <ac:spMk id="14" creationId="{A530074C-9975-4D4F-AC15-005B11433C74}"/>
          </ac:spMkLst>
        </pc:spChg>
        <pc:spChg chg="mod">
          <ac:chgData name="Nguyen Chi Son" userId="606856d02e9d83ac" providerId="LiveId" clId="{60F999BA-B899-40E7-9C9A-BEACEE2AA221}" dt="2021-10-13T15:17:21.064" v="3198" actId="1035"/>
          <ac:spMkLst>
            <pc:docMk/>
            <pc:sldMk cId="1177629376" sldId="726"/>
            <ac:spMk id="15" creationId="{EC5263CE-BE2F-44C4-BD89-2666D2873C33}"/>
          </ac:spMkLst>
        </pc:spChg>
        <pc:spChg chg="mod">
          <ac:chgData name="Nguyen Chi Son" userId="606856d02e9d83ac" providerId="LiveId" clId="{60F999BA-B899-40E7-9C9A-BEACEE2AA221}" dt="2021-10-13T15:14:59.656" v="2569" actId="20577"/>
          <ac:spMkLst>
            <pc:docMk/>
            <pc:sldMk cId="1177629376" sldId="726"/>
            <ac:spMk id="19" creationId="{9C339D16-68E4-43C4-A62E-D0146138D23B}"/>
          </ac:spMkLst>
        </pc:spChg>
        <pc:picChg chg="del">
          <ac:chgData name="Nguyen Chi Son" userId="606856d02e9d83ac" providerId="LiveId" clId="{60F999BA-B899-40E7-9C9A-BEACEE2AA221}" dt="2021-10-13T15:14:48.990" v="2460" actId="478"/>
          <ac:picMkLst>
            <pc:docMk/>
            <pc:sldMk cId="1177629376" sldId="726"/>
            <ac:picMk id="3" creationId="{4818A5A8-BB5C-4F76-B135-B9B1023DFA0D}"/>
          </ac:picMkLst>
        </pc:picChg>
        <pc:picChg chg="add mod">
          <ac:chgData name="Nguyen Chi Son" userId="606856d02e9d83ac" providerId="LiveId" clId="{60F999BA-B899-40E7-9C9A-BEACEE2AA221}" dt="2021-10-13T18:40:55.945" v="7800" actId="1076"/>
          <ac:picMkLst>
            <pc:docMk/>
            <pc:sldMk cId="1177629376" sldId="726"/>
            <ac:picMk id="7" creationId="{5B5856EF-5D22-4A80-B895-E063EEE61C63}"/>
          </ac:picMkLst>
        </pc:picChg>
        <pc:picChg chg="add mod">
          <ac:chgData name="Nguyen Chi Son" userId="606856d02e9d83ac" providerId="LiveId" clId="{60F999BA-B899-40E7-9C9A-BEACEE2AA221}" dt="2021-10-13T18:40:56.960" v="7801" actId="1076"/>
          <ac:picMkLst>
            <pc:docMk/>
            <pc:sldMk cId="1177629376" sldId="726"/>
            <ac:picMk id="8" creationId="{72DB94CC-9F5D-4E3F-BDAB-04C0666BDCE9}"/>
          </ac:picMkLst>
        </pc:picChg>
      </pc:sldChg>
      <pc:sldChg chg="delSp modSp add mod modAnim">
        <pc:chgData name="Nguyen Chi Son" userId="606856d02e9d83ac" providerId="LiveId" clId="{60F999BA-B899-40E7-9C9A-BEACEE2AA221}" dt="2021-10-13T15:21:10.612" v="4311" actId="5793"/>
        <pc:sldMkLst>
          <pc:docMk/>
          <pc:sldMk cId="2298416066" sldId="727"/>
        </pc:sldMkLst>
        <pc:spChg chg="mod">
          <ac:chgData name="Nguyen Chi Son" userId="606856d02e9d83ac" providerId="LiveId" clId="{60F999BA-B899-40E7-9C9A-BEACEE2AA221}" dt="2021-10-13T15:21:09.471" v="4310" actId="5793"/>
          <ac:spMkLst>
            <pc:docMk/>
            <pc:sldMk cId="2298416066" sldId="727"/>
            <ac:spMk id="14" creationId="{A530074C-9975-4D4F-AC15-005B11433C74}"/>
          </ac:spMkLst>
        </pc:spChg>
        <pc:spChg chg="mod">
          <ac:chgData name="Nguyen Chi Son" userId="606856d02e9d83ac" providerId="LiveId" clId="{60F999BA-B899-40E7-9C9A-BEACEE2AA221}" dt="2021-10-13T15:18:19.803" v="3293" actId="1036"/>
          <ac:spMkLst>
            <pc:docMk/>
            <pc:sldMk cId="2298416066" sldId="727"/>
            <ac:spMk id="15" creationId="{EC5263CE-BE2F-44C4-BD89-2666D2873C33}"/>
          </ac:spMkLst>
        </pc:spChg>
        <pc:spChg chg="mod">
          <ac:chgData name="Nguyen Chi Son" userId="606856d02e9d83ac" providerId="LiveId" clId="{60F999BA-B899-40E7-9C9A-BEACEE2AA221}" dt="2021-10-13T15:20:02.924" v="4104" actId="20577"/>
          <ac:spMkLst>
            <pc:docMk/>
            <pc:sldMk cId="2298416066" sldId="727"/>
            <ac:spMk id="19" creationId="{9C339D16-68E4-43C4-A62E-D0146138D23B}"/>
          </ac:spMkLst>
        </pc:spChg>
        <pc:picChg chg="del">
          <ac:chgData name="Nguyen Chi Son" userId="606856d02e9d83ac" providerId="LiveId" clId="{60F999BA-B899-40E7-9C9A-BEACEE2AA221}" dt="2021-10-13T15:18:16.078" v="3259" actId="478"/>
          <ac:picMkLst>
            <pc:docMk/>
            <pc:sldMk cId="2298416066" sldId="727"/>
            <ac:picMk id="7" creationId="{5B5856EF-5D22-4A80-B895-E063EEE61C63}"/>
          </ac:picMkLst>
        </pc:picChg>
        <pc:picChg chg="del">
          <ac:chgData name="Nguyen Chi Son" userId="606856d02e9d83ac" providerId="LiveId" clId="{60F999BA-B899-40E7-9C9A-BEACEE2AA221}" dt="2021-10-13T15:18:16.526" v="3260" actId="478"/>
          <ac:picMkLst>
            <pc:docMk/>
            <pc:sldMk cId="2298416066" sldId="727"/>
            <ac:picMk id="8" creationId="{72DB94CC-9F5D-4E3F-BDAB-04C0666BDCE9}"/>
          </ac:picMkLst>
        </pc:picChg>
      </pc:sldChg>
      <pc:sldChg chg="addSp delSp modSp add mod modAnim">
        <pc:chgData name="Nguyen Chi Son" userId="606856d02e9d83ac" providerId="LiveId" clId="{60F999BA-B899-40E7-9C9A-BEACEE2AA221}" dt="2021-10-13T18:42:03.456" v="7841"/>
        <pc:sldMkLst>
          <pc:docMk/>
          <pc:sldMk cId="311276449" sldId="728"/>
        </pc:sldMkLst>
        <pc:spChg chg="del">
          <ac:chgData name="Nguyen Chi Son" userId="606856d02e9d83ac" providerId="LiveId" clId="{60F999BA-B899-40E7-9C9A-BEACEE2AA221}" dt="2021-10-13T17:12:13.192" v="5619" actId="478"/>
          <ac:spMkLst>
            <pc:docMk/>
            <pc:sldMk cId="311276449" sldId="728"/>
            <ac:spMk id="10" creationId="{2DEA87A2-0D95-48D5-B5DC-A79069C3756A}"/>
          </ac:spMkLst>
        </pc:spChg>
        <pc:spChg chg="del">
          <ac:chgData name="Nguyen Chi Son" userId="606856d02e9d83ac" providerId="LiveId" clId="{60F999BA-B899-40E7-9C9A-BEACEE2AA221}" dt="2021-10-13T17:12:13.192" v="5619" actId="478"/>
          <ac:spMkLst>
            <pc:docMk/>
            <pc:sldMk cId="311276449" sldId="728"/>
            <ac:spMk id="11" creationId="{A7C1F49B-1C63-47D1-82ED-903D01476FE3}"/>
          </ac:spMkLst>
        </pc:spChg>
        <pc:spChg chg="del">
          <ac:chgData name="Nguyen Chi Son" userId="606856d02e9d83ac" providerId="LiveId" clId="{60F999BA-B899-40E7-9C9A-BEACEE2AA221}" dt="2021-10-13T17:12:13.192" v="5619" actId="478"/>
          <ac:spMkLst>
            <pc:docMk/>
            <pc:sldMk cId="311276449" sldId="728"/>
            <ac:spMk id="12" creationId="{7F5DC5B2-858D-4AB4-A0A5-D6C8E4A33B2C}"/>
          </ac:spMkLst>
        </pc:spChg>
        <pc:spChg chg="del">
          <ac:chgData name="Nguyen Chi Son" userId="606856d02e9d83ac" providerId="LiveId" clId="{60F999BA-B899-40E7-9C9A-BEACEE2AA221}" dt="2021-10-13T17:12:13.192" v="5619" actId="478"/>
          <ac:spMkLst>
            <pc:docMk/>
            <pc:sldMk cId="311276449" sldId="728"/>
            <ac:spMk id="13" creationId="{93A94681-C6E7-4B84-94D3-A2F86D722163}"/>
          </ac:spMkLst>
        </pc:spChg>
        <pc:spChg chg="mod">
          <ac:chgData name="Nguyen Chi Son" userId="606856d02e9d83ac" providerId="LiveId" clId="{60F999BA-B899-40E7-9C9A-BEACEE2AA221}" dt="2021-10-13T18:41:51.018" v="7836" actId="1036"/>
          <ac:spMkLst>
            <pc:docMk/>
            <pc:sldMk cId="311276449" sldId="728"/>
            <ac:spMk id="14" creationId="{A530074C-9975-4D4F-AC15-005B11433C74}"/>
          </ac:spMkLst>
        </pc:spChg>
        <pc:spChg chg="mod">
          <ac:chgData name="Nguyen Chi Son" userId="606856d02e9d83ac" providerId="LiveId" clId="{60F999BA-B899-40E7-9C9A-BEACEE2AA221}" dt="2021-10-13T18:41:51.018" v="7836" actId="1036"/>
          <ac:spMkLst>
            <pc:docMk/>
            <pc:sldMk cId="311276449" sldId="728"/>
            <ac:spMk id="15" creationId="{EC5263CE-BE2F-44C4-BD89-2666D2873C33}"/>
          </ac:spMkLst>
        </pc:spChg>
        <pc:spChg chg="mod">
          <ac:chgData name="Nguyen Chi Son" userId="606856d02e9d83ac" providerId="LiveId" clId="{60F999BA-B899-40E7-9C9A-BEACEE2AA221}" dt="2021-10-13T17:11:53.383" v="5613" actId="20577"/>
          <ac:spMkLst>
            <pc:docMk/>
            <pc:sldMk cId="311276449" sldId="728"/>
            <ac:spMk id="19" creationId="{9C339D16-68E4-43C4-A62E-D0146138D23B}"/>
          </ac:spMkLst>
        </pc:spChg>
        <pc:picChg chg="add mod">
          <ac:chgData name="Nguyen Chi Son" userId="606856d02e9d83ac" providerId="LiveId" clId="{60F999BA-B899-40E7-9C9A-BEACEE2AA221}" dt="2021-10-13T18:41:47.631" v="7815" actId="1076"/>
          <ac:picMkLst>
            <pc:docMk/>
            <pc:sldMk cId="311276449" sldId="728"/>
            <ac:picMk id="3" creationId="{1436765C-A498-4D45-A33D-A2757ED786A0}"/>
          </ac:picMkLst>
        </pc:picChg>
        <pc:picChg chg="del">
          <ac:chgData name="Nguyen Chi Son" userId="606856d02e9d83ac" providerId="LiveId" clId="{60F999BA-B899-40E7-9C9A-BEACEE2AA221}" dt="2021-10-13T17:11:54.858" v="5614" actId="478"/>
          <ac:picMkLst>
            <pc:docMk/>
            <pc:sldMk cId="311276449" sldId="728"/>
            <ac:picMk id="4" creationId="{A558A3FA-5866-4BA7-953A-111C1ACED532}"/>
          </ac:picMkLst>
        </pc:picChg>
        <pc:cxnChg chg="del">
          <ac:chgData name="Nguyen Chi Son" userId="606856d02e9d83ac" providerId="LiveId" clId="{60F999BA-B899-40E7-9C9A-BEACEE2AA221}" dt="2021-10-13T17:12:13.192" v="5619" actId="478"/>
          <ac:cxnSpMkLst>
            <pc:docMk/>
            <pc:sldMk cId="311276449" sldId="728"/>
            <ac:cxnSpMk id="16" creationId="{3221896F-54A6-443F-A329-08714C1B97A2}"/>
          </ac:cxnSpMkLst>
        </pc:cxnChg>
        <pc:cxnChg chg="del">
          <ac:chgData name="Nguyen Chi Son" userId="606856d02e9d83ac" providerId="LiveId" clId="{60F999BA-B899-40E7-9C9A-BEACEE2AA221}" dt="2021-10-13T17:12:13.192" v="5619" actId="478"/>
          <ac:cxnSpMkLst>
            <pc:docMk/>
            <pc:sldMk cId="311276449" sldId="728"/>
            <ac:cxnSpMk id="17" creationId="{9DFDC775-7AC4-4AA5-892A-5BB66FBFC45B}"/>
          </ac:cxnSpMkLst>
        </pc:cxnChg>
        <pc:cxnChg chg="del">
          <ac:chgData name="Nguyen Chi Son" userId="606856d02e9d83ac" providerId="LiveId" clId="{60F999BA-B899-40E7-9C9A-BEACEE2AA221}" dt="2021-10-13T17:12:13.192" v="5619" actId="478"/>
          <ac:cxnSpMkLst>
            <pc:docMk/>
            <pc:sldMk cId="311276449" sldId="728"/>
            <ac:cxnSpMk id="18" creationId="{FEC8261C-6E9E-473D-8237-002E0E7BE896}"/>
          </ac:cxnSpMkLst>
        </pc:cxnChg>
      </pc:sldChg>
      <pc:sldChg chg="delSp modSp add mod modAnim">
        <pc:chgData name="Nguyen Chi Son" userId="606856d02e9d83ac" providerId="LiveId" clId="{60F999BA-B899-40E7-9C9A-BEACEE2AA221}" dt="2021-10-13T18:39:41.324" v="7707" actId="20577"/>
        <pc:sldMkLst>
          <pc:docMk/>
          <pc:sldMk cId="2416830813" sldId="729"/>
        </pc:sldMkLst>
        <pc:spChg chg="mod">
          <ac:chgData name="Nguyen Chi Son" userId="606856d02e9d83ac" providerId="LiveId" clId="{60F999BA-B899-40E7-9C9A-BEACEE2AA221}" dt="2021-10-13T18:39:41.324" v="7707" actId="20577"/>
          <ac:spMkLst>
            <pc:docMk/>
            <pc:sldMk cId="2416830813" sldId="729"/>
            <ac:spMk id="14" creationId="{A530074C-9975-4D4F-AC15-005B11433C74}"/>
          </ac:spMkLst>
        </pc:spChg>
        <pc:spChg chg="mod">
          <ac:chgData name="Nguyen Chi Son" userId="606856d02e9d83ac" providerId="LiveId" clId="{60F999BA-B899-40E7-9C9A-BEACEE2AA221}" dt="2021-10-13T18:38:12.811" v="7417" actId="1035"/>
          <ac:spMkLst>
            <pc:docMk/>
            <pc:sldMk cId="2416830813" sldId="729"/>
            <ac:spMk id="15" creationId="{EC5263CE-BE2F-44C4-BD89-2666D2873C33}"/>
          </ac:spMkLst>
        </pc:spChg>
        <pc:spChg chg="mod">
          <ac:chgData name="Nguyen Chi Son" userId="606856d02e9d83ac" providerId="LiveId" clId="{60F999BA-B899-40E7-9C9A-BEACEE2AA221}" dt="2021-10-13T18:38:08.342" v="7396" actId="20577"/>
          <ac:spMkLst>
            <pc:docMk/>
            <pc:sldMk cId="2416830813" sldId="729"/>
            <ac:spMk id="19" creationId="{9C339D16-68E4-43C4-A62E-D0146138D23B}"/>
          </ac:spMkLst>
        </pc:spChg>
        <pc:picChg chg="del">
          <ac:chgData name="Nguyen Chi Son" userId="606856d02e9d83ac" providerId="LiveId" clId="{60F999BA-B899-40E7-9C9A-BEACEE2AA221}" dt="2021-10-13T17:14:00.752" v="6077" actId="478"/>
          <ac:picMkLst>
            <pc:docMk/>
            <pc:sldMk cId="2416830813" sldId="729"/>
            <ac:picMk id="3" creationId="{1436765C-A498-4D45-A33D-A2757ED786A0}"/>
          </ac:picMkLst>
        </pc:picChg>
      </pc:sldChg>
      <pc:sldChg chg="addSp delSp modSp add mod modAnim">
        <pc:chgData name="Nguyen Chi Son" userId="606856d02e9d83ac" providerId="LiveId" clId="{60F999BA-B899-40E7-9C9A-BEACEE2AA221}" dt="2021-10-13T18:41:57.161" v="7837"/>
        <pc:sldMkLst>
          <pc:docMk/>
          <pc:sldMk cId="3158567965" sldId="730"/>
        </pc:sldMkLst>
        <pc:spChg chg="mod">
          <ac:chgData name="Nguyen Chi Son" userId="606856d02e9d83ac" providerId="LiveId" clId="{60F999BA-B899-40E7-9C9A-BEACEE2AA221}" dt="2021-10-13T18:41:35.750" v="7811" actId="14100"/>
          <ac:spMkLst>
            <pc:docMk/>
            <pc:sldMk cId="3158567965" sldId="730"/>
            <ac:spMk id="10" creationId="{745A3F19-618D-4648-B35D-B4E959951563}"/>
          </ac:spMkLst>
        </pc:spChg>
        <pc:picChg chg="del">
          <ac:chgData name="Nguyen Chi Son" userId="606856d02e9d83ac" providerId="LiveId" clId="{60F999BA-B899-40E7-9C9A-BEACEE2AA221}" dt="2021-10-13T18:33:13.410" v="6262" actId="478"/>
          <ac:picMkLst>
            <pc:docMk/>
            <pc:sldMk cId="3158567965" sldId="730"/>
            <ac:picMk id="6" creationId="{6E5649AD-F9DB-4AA5-8B18-5BE0099A68F6}"/>
          </ac:picMkLst>
        </pc:picChg>
        <pc:picChg chg="add mod">
          <ac:chgData name="Nguyen Chi Son" userId="606856d02e9d83ac" providerId="LiveId" clId="{60F999BA-B899-40E7-9C9A-BEACEE2AA221}" dt="2021-10-13T18:41:31.883" v="7810" actId="1076"/>
          <ac:picMkLst>
            <pc:docMk/>
            <pc:sldMk cId="3158567965" sldId="730"/>
            <ac:picMk id="7" creationId="{8EE1225A-993F-4941-81D1-A07D57E19AC4}"/>
          </ac:picMkLst>
        </pc:picChg>
        <pc:picChg chg="del">
          <ac:chgData name="Nguyen Chi Son" userId="606856d02e9d83ac" providerId="LiveId" clId="{60F999BA-B899-40E7-9C9A-BEACEE2AA221}" dt="2021-10-13T18:33:12.488" v="6261" actId="478"/>
          <ac:picMkLst>
            <pc:docMk/>
            <pc:sldMk cId="3158567965" sldId="730"/>
            <ac:picMk id="9" creationId="{7112C3ED-24FA-4C1A-87CD-8E01D87269A5}"/>
          </ac:picMkLst>
        </pc:picChg>
      </pc:sldChg>
    </pc:docChg>
  </pc:docChgLst>
  <pc:docChgLst>
    <pc:chgData name="Nguyen Chi Son" userId="606856d02e9d83ac" providerId="LiveId" clId="{8AB6E6D9-5431-4D09-9DA2-2B797A7584F7}"/>
    <pc:docChg chg="undo custSel addSld delSld modSld">
      <pc:chgData name="Nguyen Chi Son" userId="606856d02e9d83ac" providerId="LiveId" clId="{8AB6E6D9-5431-4D09-9DA2-2B797A7584F7}" dt="2021-12-22T12:18:34.698" v="2051" actId="113"/>
      <pc:docMkLst>
        <pc:docMk/>
      </pc:docMkLst>
      <pc:sldChg chg="modSp mod">
        <pc:chgData name="Nguyen Chi Son" userId="606856d02e9d83ac" providerId="LiveId" clId="{8AB6E6D9-5431-4D09-9DA2-2B797A7584F7}" dt="2021-12-22T12:18:34.698" v="2051" actId="113"/>
        <pc:sldMkLst>
          <pc:docMk/>
          <pc:sldMk cId="2922349590" sldId="256"/>
        </pc:sldMkLst>
        <pc:spChg chg="mod">
          <ac:chgData name="Nguyen Chi Son" userId="606856d02e9d83ac" providerId="LiveId" clId="{8AB6E6D9-5431-4D09-9DA2-2B797A7584F7}" dt="2021-12-22T12:18:34.698" v="2051" actId="113"/>
          <ac:spMkLst>
            <pc:docMk/>
            <pc:sldMk cId="2922349590" sldId="256"/>
            <ac:spMk id="5" creationId="{3A9CE0EE-E8A7-485D-B7B9-01588BB75C9D}"/>
          </ac:spMkLst>
        </pc:spChg>
        <pc:spChg chg="mod">
          <ac:chgData name="Nguyen Chi Son" userId="606856d02e9d83ac" providerId="LiveId" clId="{8AB6E6D9-5431-4D09-9DA2-2B797A7584F7}" dt="2021-12-22T12:17:48.012" v="2037" actId="12788"/>
          <ac:spMkLst>
            <pc:docMk/>
            <pc:sldMk cId="2922349590" sldId="256"/>
            <ac:spMk id="136" creationId="{C574B640-0199-463F-87CA-8E3956B46E10}"/>
          </ac:spMkLst>
        </pc:spChg>
      </pc:sldChg>
      <pc:sldChg chg="modSp mod">
        <pc:chgData name="Nguyen Chi Son" userId="606856d02e9d83ac" providerId="LiveId" clId="{8AB6E6D9-5431-4D09-9DA2-2B797A7584F7}" dt="2021-11-02T15:58:08.740" v="1167" actId="20577"/>
        <pc:sldMkLst>
          <pc:docMk/>
          <pc:sldMk cId="3319126272" sldId="622"/>
        </pc:sldMkLst>
        <pc:spChg chg="mod">
          <ac:chgData name="Nguyen Chi Son" userId="606856d02e9d83ac" providerId="LiveId" clId="{8AB6E6D9-5431-4D09-9DA2-2B797A7584F7}" dt="2021-11-02T15:58:08.740" v="1167" actId="20577"/>
          <ac:spMkLst>
            <pc:docMk/>
            <pc:sldMk cId="3319126272" sldId="622"/>
            <ac:spMk id="2" creationId="{DAF08EC2-5D0D-48D9-855C-A59C0E5ED55B}"/>
          </ac:spMkLst>
        </pc:spChg>
      </pc:sldChg>
      <pc:sldChg chg="modSp mod">
        <pc:chgData name="Nguyen Chi Son" userId="606856d02e9d83ac" providerId="LiveId" clId="{8AB6E6D9-5431-4D09-9DA2-2B797A7584F7}" dt="2021-11-02T15:46:00.145" v="36" actId="20577"/>
        <pc:sldMkLst>
          <pc:docMk/>
          <pc:sldMk cId="1033004166" sldId="675"/>
        </pc:sldMkLst>
        <pc:spChg chg="mod">
          <ac:chgData name="Nguyen Chi Son" userId="606856d02e9d83ac" providerId="LiveId" clId="{8AB6E6D9-5431-4D09-9DA2-2B797A7584F7}" dt="2021-11-02T15:46:00.145" v="36" actId="20577"/>
          <ac:spMkLst>
            <pc:docMk/>
            <pc:sldMk cId="1033004166" sldId="675"/>
            <ac:spMk id="2" creationId="{DAF08EC2-5D0D-48D9-855C-A59C0E5ED55B}"/>
          </ac:spMkLst>
        </pc:spChg>
      </pc:sldChg>
      <pc:sldChg chg="addSp delSp modSp mod">
        <pc:chgData name="Nguyen Chi Son" userId="606856d02e9d83ac" providerId="LiveId" clId="{8AB6E6D9-5431-4D09-9DA2-2B797A7584F7}" dt="2021-11-02T15:59:10.452" v="1179" actId="1076"/>
        <pc:sldMkLst>
          <pc:docMk/>
          <pc:sldMk cId="470225863" sldId="691"/>
        </pc:sldMkLst>
        <pc:spChg chg="mod">
          <ac:chgData name="Nguyen Chi Son" userId="606856d02e9d83ac" providerId="LiveId" clId="{8AB6E6D9-5431-4D09-9DA2-2B797A7584F7}" dt="2021-11-02T15:49:55.694" v="300" actId="20577"/>
          <ac:spMkLst>
            <pc:docMk/>
            <pc:sldMk cId="470225863" sldId="691"/>
            <ac:spMk id="2" creationId="{BA8A6260-CA4B-46A9-A06E-C71EE59E6992}"/>
          </ac:spMkLst>
        </pc:spChg>
        <pc:spChg chg="add del mod">
          <ac:chgData name="Nguyen Chi Son" userId="606856d02e9d83ac" providerId="LiveId" clId="{8AB6E6D9-5431-4D09-9DA2-2B797A7584F7}" dt="2021-11-02T15:55:05.085" v="719" actId="478"/>
          <ac:spMkLst>
            <pc:docMk/>
            <pc:sldMk cId="470225863" sldId="691"/>
            <ac:spMk id="7" creationId="{D64EDC84-9FE6-4D5C-9DC9-74804DBC438C}"/>
          </ac:spMkLst>
        </pc:spChg>
        <pc:spChg chg="add mod">
          <ac:chgData name="Nguyen Chi Son" userId="606856d02e9d83ac" providerId="LiveId" clId="{8AB6E6D9-5431-4D09-9DA2-2B797A7584F7}" dt="2021-11-02T15:55:17.898" v="723" actId="1076"/>
          <ac:spMkLst>
            <pc:docMk/>
            <pc:sldMk cId="470225863" sldId="691"/>
            <ac:spMk id="8" creationId="{3CBECDDA-DD7D-40DE-BAEC-AE6A41C5FC24}"/>
          </ac:spMkLst>
        </pc:spChg>
        <pc:picChg chg="del">
          <ac:chgData name="Nguyen Chi Son" userId="606856d02e9d83ac" providerId="LiveId" clId="{8AB6E6D9-5431-4D09-9DA2-2B797A7584F7}" dt="2021-11-02T15:46:02.670" v="37" actId="478"/>
          <ac:picMkLst>
            <pc:docMk/>
            <pc:sldMk cId="470225863" sldId="691"/>
            <ac:picMk id="4" creationId="{AB9335FC-1B1C-4C63-9E9A-B62142D2F866}"/>
          </ac:picMkLst>
        </pc:picChg>
        <pc:picChg chg="add del mod">
          <ac:chgData name="Nguyen Chi Son" userId="606856d02e9d83ac" providerId="LiveId" clId="{8AB6E6D9-5431-4D09-9DA2-2B797A7584F7}" dt="2021-11-02T15:54:37.215" v="708" actId="478"/>
          <ac:picMkLst>
            <pc:docMk/>
            <pc:sldMk cId="470225863" sldId="691"/>
            <ac:picMk id="5" creationId="{BDBDF9C5-3EA0-4184-AC22-E6909AEFB8E3}"/>
          </ac:picMkLst>
        </pc:picChg>
        <pc:picChg chg="add mod">
          <ac:chgData name="Nguyen Chi Son" userId="606856d02e9d83ac" providerId="LiveId" clId="{8AB6E6D9-5431-4D09-9DA2-2B797A7584F7}" dt="2021-11-02T15:59:10.452" v="1179" actId="1076"/>
          <ac:picMkLst>
            <pc:docMk/>
            <pc:sldMk cId="470225863" sldId="691"/>
            <ac:picMk id="6" creationId="{E60DAABF-DA31-4B77-AA30-EA46129E4E17}"/>
          </ac:picMkLst>
        </pc:picChg>
        <pc:picChg chg="add mod">
          <ac:chgData name="Nguyen Chi Son" userId="606856d02e9d83ac" providerId="LiveId" clId="{8AB6E6D9-5431-4D09-9DA2-2B797A7584F7}" dt="2021-11-02T15:59:08.184" v="1178" actId="1076"/>
          <ac:picMkLst>
            <pc:docMk/>
            <pc:sldMk cId="470225863" sldId="691"/>
            <ac:picMk id="10" creationId="{C4EB751C-FC18-4000-837F-174F47DB714B}"/>
          </ac:picMkLst>
        </pc:picChg>
        <pc:picChg chg="add del mod">
          <ac:chgData name="Nguyen Chi Son" userId="606856d02e9d83ac" providerId="LiveId" clId="{8AB6E6D9-5431-4D09-9DA2-2B797A7584F7}" dt="2021-11-02T15:58:58.917" v="1176" actId="478"/>
          <ac:picMkLst>
            <pc:docMk/>
            <pc:sldMk cId="470225863" sldId="691"/>
            <ac:picMk id="1026" creationId="{5E95A664-17B0-47CD-A870-63D38437C256}"/>
          </ac:picMkLst>
        </pc:picChg>
      </pc:sldChg>
      <pc:sldChg chg="addSp delSp modSp mod delAnim modAnim">
        <pc:chgData name="Nguyen Chi Son" userId="606856d02e9d83ac" providerId="LiveId" clId="{8AB6E6D9-5431-4D09-9DA2-2B797A7584F7}" dt="2021-11-02T16:09:46.456" v="2031"/>
        <pc:sldMkLst>
          <pc:docMk/>
          <pc:sldMk cId="3964383563" sldId="722"/>
        </pc:sldMkLst>
        <pc:spChg chg="mod">
          <ac:chgData name="Nguyen Chi Son" userId="606856d02e9d83ac" providerId="LiveId" clId="{8AB6E6D9-5431-4D09-9DA2-2B797A7584F7}" dt="2021-11-02T15:57:55.331" v="1121" actId="20577"/>
          <ac:spMkLst>
            <pc:docMk/>
            <pc:sldMk cId="3964383563" sldId="722"/>
            <ac:spMk id="14" creationId="{A530074C-9975-4D4F-AC15-005B11433C74}"/>
          </ac:spMkLst>
        </pc:spChg>
        <pc:spChg chg="mod">
          <ac:chgData name="Nguyen Chi Son" userId="606856d02e9d83ac" providerId="LiveId" clId="{8AB6E6D9-5431-4D09-9DA2-2B797A7584F7}" dt="2021-11-02T15:57:07.510" v="997" actId="1036"/>
          <ac:spMkLst>
            <pc:docMk/>
            <pc:sldMk cId="3964383563" sldId="722"/>
            <ac:spMk id="15" creationId="{EC5263CE-BE2F-44C4-BD89-2666D2873C33}"/>
          </ac:spMkLst>
        </pc:spChg>
        <pc:spChg chg="mod">
          <ac:chgData name="Nguyen Chi Son" userId="606856d02e9d83ac" providerId="LiveId" clId="{8AB6E6D9-5431-4D09-9DA2-2B797A7584F7}" dt="2021-11-02T15:56:56.314" v="962" actId="20577"/>
          <ac:spMkLst>
            <pc:docMk/>
            <pc:sldMk cId="3964383563" sldId="722"/>
            <ac:spMk id="19" creationId="{9C339D16-68E4-43C4-A62E-D0146138D23B}"/>
          </ac:spMkLst>
        </pc:spChg>
        <pc:picChg chg="add mod">
          <ac:chgData name="Nguyen Chi Son" userId="606856d02e9d83ac" providerId="LiveId" clId="{8AB6E6D9-5431-4D09-9DA2-2B797A7584F7}" dt="2021-11-02T15:57:01.956" v="964" actId="1076"/>
          <ac:picMkLst>
            <pc:docMk/>
            <pc:sldMk cId="3964383563" sldId="722"/>
            <ac:picMk id="7" creationId="{527DD534-EEF8-4ED1-A171-951E7AB10652}"/>
          </ac:picMkLst>
        </pc:picChg>
        <pc:picChg chg="del">
          <ac:chgData name="Nguyen Chi Son" userId="606856d02e9d83ac" providerId="LiveId" clId="{8AB6E6D9-5431-4D09-9DA2-2B797A7584F7}" dt="2021-11-02T15:56:33.446" v="724" actId="478"/>
          <ac:picMkLst>
            <pc:docMk/>
            <pc:sldMk cId="3964383563" sldId="722"/>
            <ac:picMk id="20" creationId="{BD7EDD25-CFB1-4CFD-8903-2DC144EE421E}"/>
          </ac:picMkLst>
        </pc:picChg>
      </pc:sldChg>
      <pc:sldChg chg="del">
        <pc:chgData name="Nguyen Chi Son" userId="606856d02e9d83ac" providerId="LiveId" clId="{8AB6E6D9-5431-4D09-9DA2-2B797A7584F7}" dt="2021-11-02T15:58:12.420" v="1168" actId="47"/>
        <pc:sldMkLst>
          <pc:docMk/>
          <pc:sldMk cId="2023091208" sldId="733"/>
        </pc:sldMkLst>
      </pc:sldChg>
      <pc:sldChg chg="del">
        <pc:chgData name="Nguyen Chi Son" userId="606856d02e9d83ac" providerId="LiveId" clId="{8AB6E6D9-5431-4D09-9DA2-2B797A7584F7}" dt="2021-11-02T15:58:12.420" v="1168" actId="47"/>
        <pc:sldMkLst>
          <pc:docMk/>
          <pc:sldMk cId="833426542" sldId="734"/>
        </pc:sldMkLst>
      </pc:sldChg>
      <pc:sldChg chg="del">
        <pc:chgData name="Nguyen Chi Son" userId="606856d02e9d83ac" providerId="LiveId" clId="{8AB6E6D9-5431-4D09-9DA2-2B797A7584F7}" dt="2021-11-02T15:58:12.420" v="1168" actId="47"/>
        <pc:sldMkLst>
          <pc:docMk/>
          <pc:sldMk cId="2327565518" sldId="736"/>
        </pc:sldMkLst>
      </pc:sldChg>
      <pc:sldChg chg="del">
        <pc:chgData name="Nguyen Chi Son" userId="606856d02e9d83ac" providerId="LiveId" clId="{8AB6E6D9-5431-4D09-9DA2-2B797A7584F7}" dt="2021-11-02T15:58:12.420" v="1168" actId="47"/>
        <pc:sldMkLst>
          <pc:docMk/>
          <pc:sldMk cId="2436188455" sldId="737"/>
        </pc:sldMkLst>
      </pc:sldChg>
      <pc:sldChg chg="del">
        <pc:chgData name="Nguyen Chi Son" userId="606856d02e9d83ac" providerId="LiveId" clId="{8AB6E6D9-5431-4D09-9DA2-2B797A7584F7}" dt="2021-11-02T15:58:12.420" v="1168" actId="47"/>
        <pc:sldMkLst>
          <pc:docMk/>
          <pc:sldMk cId="4158414224" sldId="738"/>
        </pc:sldMkLst>
      </pc:sldChg>
      <pc:sldChg chg="del">
        <pc:chgData name="Nguyen Chi Son" userId="606856d02e9d83ac" providerId="LiveId" clId="{8AB6E6D9-5431-4D09-9DA2-2B797A7584F7}" dt="2021-11-02T15:58:02.466" v="1122" actId="47"/>
        <pc:sldMkLst>
          <pc:docMk/>
          <pc:sldMk cId="4013739178" sldId="742"/>
        </pc:sldMkLst>
      </pc:sldChg>
      <pc:sldChg chg="del">
        <pc:chgData name="Nguyen Chi Son" userId="606856d02e9d83ac" providerId="LiveId" clId="{8AB6E6D9-5431-4D09-9DA2-2B797A7584F7}" dt="2021-11-02T16:09:35.896" v="2027" actId="47"/>
        <pc:sldMkLst>
          <pc:docMk/>
          <pc:sldMk cId="819712432" sldId="743"/>
        </pc:sldMkLst>
      </pc:sldChg>
      <pc:sldChg chg="del">
        <pc:chgData name="Nguyen Chi Son" userId="606856d02e9d83ac" providerId="LiveId" clId="{8AB6E6D9-5431-4D09-9DA2-2B797A7584F7}" dt="2021-11-02T16:09:35.896" v="2027" actId="47"/>
        <pc:sldMkLst>
          <pc:docMk/>
          <pc:sldMk cId="3726639508" sldId="744"/>
        </pc:sldMkLst>
      </pc:sldChg>
      <pc:sldChg chg="del">
        <pc:chgData name="Nguyen Chi Son" userId="606856d02e9d83ac" providerId="LiveId" clId="{8AB6E6D9-5431-4D09-9DA2-2B797A7584F7}" dt="2021-11-02T16:09:35.896" v="2027" actId="47"/>
        <pc:sldMkLst>
          <pc:docMk/>
          <pc:sldMk cId="999547460" sldId="745"/>
        </pc:sldMkLst>
      </pc:sldChg>
      <pc:sldChg chg="addSp delSp modSp mod delAnim modAnim">
        <pc:chgData name="Nguyen Chi Son" userId="606856d02e9d83ac" providerId="LiveId" clId="{8AB6E6D9-5431-4D09-9DA2-2B797A7584F7}" dt="2021-11-02T16:09:54.677" v="2035"/>
        <pc:sldMkLst>
          <pc:docMk/>
          <pc:sldMk cId="51380808" sldId="746"/>
        </pc:sldMkLst>
        <pc:spChg chg="mod">
          <ac:chgData name="Nguyen Chi Son" userId="606856d02e9d83ac" providerId="LiveId" clId="{8AB6E6D9-5431-4D09-9DA2-2B797A7584F7}" dt="2021-11-02T16:09:18.003" v="2024" actId="1036"/>
          <ac:spMkLst>
            <pc:docMk/>
            <pc:sldMk cId="51380808" sldId="746"/>
            <ac:spMk id="14" creationId="{A530074C-9975-4D4F-AC15-005B11433C74}"/>
          </ac:spMkLst>
        </pc:spChg>
        <pc:spChg chg="mod">
          <ac:chgData name="Nguyen Chi Son" userId="606856d02e9d83ac" providerId="LiveId" clId="{8AB6E6D9-5431-4D09-9DA2-2B797A7584F7}" dt="2021-11-02T16:09:18.003" v="2024" actId="1036"/>
          <ac:spMkLst>
            <pc:docMk/>
            <pc:sldMk cId="51380808" sldId="746"/>
            <ac:spMk id="15" creationId="{EC5263CE-BE2F-44C4-BD89-2666D2873C33}"/>
          </ac:spMkLst>
        </pc:spChg>
        <pc:spChg chg="mod">
          <ac:chgData name="Nguyen Chi Son" userId="606856d02e9d83ac" providerId="LiveId" clId="{8AB6E6D9-5431-4D09-9DA2-2B797A7584F7}" dt="2021-11-02T16:03:43.977" v="2000" actId="20577"/>
          <ac:spMkLst>
            <pc:docMk/>
            <pc:sldMk cId="51380808" sldId="746"/>
            <ac:spMk id="19" creationId="{9C339D16-68E4-43C4-A62E-D0146138D23B}"/>
          </ac:spMkLst>
        </pc:spChg>
        <pc:picChg chg="del">
          <ac:chgData name="Nguyen Chi Son" userId="606856d02e9d83ac" providerId="LiveId" clId="{8AB6E6D9-5431-4D09-9DA2-2B797A7584F7}" dt="2021-11-02T16:03:26.932" v="1838" actId="478"/>
          <ac:picMkLst>
            <pc:docMk/>
            <pc:sldMk cId="51380808" sldId="746"/>
            <ac:picMk id="3" creationId="{4E8417A6-57E1-4AE1-ABEE-52BDC8FB7438}"/>
          </ac:picMkLst>
        </pc:picChg>
        <pc:picChg chg="add del mod">
          <ac:chgData name="Nguyen Chi Son" userId="606856d02e9d83ac" providerId="LiveId" clId="{8AB6E6D9-5431-4D09-9DA2-2B797A7584F7}" dt="2021-11-02T16:07:37.041" v="2011" actId="478"/>
          <ac:picMkLst>
            <pc:docMk/>
            <pc:sldMk cId="51380808" sldId="746"/>
            <ac:picMk id="4" creationId="{6C449517-15AF-4886-964A-18B879B45B93}"/>
          </ac:picMkLst>
        </pc:picChg>
        <pc:picChg chg="add mod">
          <ac:chgData name="Nguyen Chi Son" userId="606856d02e9d83ac" providerId="LiveId" clId="{8AB6E6D9-5431-4D09-9DA2-2B797A7584F7}" dt="2021-11-02T16:09:23.379" v="2026" actId="1076"/>
          <ac:picMkLst>
            <pc:docMk/>
            <pc:sldMk cId="51380808" sldId="746"/>
            <ac:picMk id="6" creationId="{7DDA131E-2B5B-441F-B67C-542259DFC298}"/>
          </ac:picMkLst>
        </pc:picChg>
      </pc:sldChg>
      <pc:sldChg chg="addSp delSp modSp add mod">
        <pc:chgData name="Nguyen Chi Son" userId="606856d02e9d83ac" providerId="LiveId" clId="{8AB6E6D9-5431-4D09-9DA2-2B797A7584F7}" dt="2021-11-02T16:03:19.746" v="1837" actId="1076"/>
        <pc:sldMkLst>
          <pc:docMk/>
          <pc:sldMk cId="3267194069" sldId="747"/>
        </pc:sldMkLst>
        <pc:spChg chg="mod">
          <ac:chgData name="Nguyen Chi Son" userId="606856d02e9d83ac" providerId="LiveId" clId="{8AB6E6D9-5431-4D09-9DA2-2B797A7584F7}" dt="2021-11-02T16:01:50.592" v="1526" actId="20577"/>
          <ac:spMkLst>
            <pc:docMk/>
            <pc:sldMk cId="3267194069" sldId="747"/>
            <ac:spMk id="2" creationId="{BA8A6260-CA4B-46A9-A06E-C71EE59E6992}"/>
          </ac:spMkLst>
        </pc:spChg>
        <pc:spChg chg="mod">
          <ac:chgData name="Nguyen Chi Son" userId="606856d02e9d83ac" providerId="LiveId" clId="{8AB6E6D9-5431-4D09-9DA2-2B797A7584F7}" dt="2021-11-02T16:03:19.746" v="1837" actId="1076"/>
          <ac:spMkLst>
            <pc:docMk/>
            <pc:sldMk cId="3267194069" sldId="747"/>
            <ac:spMk id="8" creationId="{3CBECDDA-DD7D-40DE-BAEC-AE6A41C5FC24}"/>
          </ac:spMkLst>
        </pc:spChg>
        <pc:picChg chg="add del mod modCrop">
          <ac:chgData name="Nguyen Chi Son" userId="606856d02e9d83ac" providerId="LiveId" clId="{8AB6E6D9-5431-4D09-9DA2-2B797A7584F7}" dt="2021-11-02T16:02:51.858" v="1826" actId="478"/>
          <ac:picMkLst>
            <pc:docMk/>
            <pc:sldMk cId="3267194069" sldId="747"/>
            <ac:picMk id="4" creationId="{F5D12DAC-9241-4E6B-92A5-EDD18889AD25}"/>
          </ac:picMkLst>
        </pc:picChg>
        <pc:picChg chg="del">
          <ac:chgData name="Nguyen Chi Son" userId="606856d02e9d83ac" providerId="LiveId" clId="{8AB6E6D9-5431-4D09-9DA2-2B797A7584F7}" dt="2021-11-02T15:58:16.624" v="1170" actId="478"/>
          <ac:picMkLst>
            <pc:docMk/>
            <pc:sldMk cId="3267194069" sldId="747"/>
            <ac:picMk id="6" creationId="{E60DAABF-DA31-4B77-AA30-EA46129E4E17}"/>
          </ac:picMkLst>
        </pc:picChg>
        <pc:picChg chg="add mod">
          <ac:chgData name="Nguyen Chi Son" userId="606856d02e9d83ac" providerId="LiveId" clId="{8AB6E6D9-5431-4D09-9DA2-2B797A7584F7}" dt="2021-11-02T16:03:10.237" v="1832" actId="1076"/>
          <ac:picMkLst>
            <pc:docMk/>
            <pc:sldMk cId="3267194069" sldId="747"/>
            <ac:picMk id="9" creationId="{C38C869F-BFDF-46BB-97AF-76F256B3894B}"/>
          </ac:picMkLst>
        </pc:picChg>
        <pc:picChg chg="del">
          <ac:chgData name="Nguyen Chi Son" userId="606856d02e9d83ac" providerId="LiveId" clId="{8AB6E6D9-5431-4D09-9DA2-2B797A7584F7}" dt="2021-11-02T15:58:17.094" v="1171" actId="478"/>
          <ac:picMkLst>
            <pc:docMk/>
            <pc:sldMk cId="3267194069" sldId="747"/>
            <ac:picMk id="1026" creationId="{5E95A664-17B0-47CD-A870-63D38437C256}"/>
          </ac:picMkLst>
        </pc:picChg>
      </pc:sldChg>
    </pc:docChg>
  </pc:docChgLst>
  <pc:docChgLst>
    <pc:chgData name="Nguyen Chi Son" userId="606856d02e9d83ac" providerId="LiveId" clId="{D5C34601-C6BA-4D13-9138-956295C7741D}"/>
    <pc:docChg chg="custSel addSld delSld modSld">
      <pc:chgData name="Nguyen Chi Son" userId="606856d02e9d83ac" providerId="LiveId" clId="{D5C34601-C6BA-4D13-9138-956295C7741D}" dt="2021-09-06T14:51:20.711" v="2113" actId="1035"/>
      <pc:docMkLst>
        <pc:docMk/>
      </pc:docMkLst>
      <pc:sldChg chg="modSp mod">
        <pc:chgData name="Nguyen Chi Son" userId="606856d02e9d83ac" providerId="LiveId" clId="{D5C34601-C6BA-4D13-9138-956295C7741D}" dt="2021-09-06T13:52:31.549" v="50" actId="20577"/>
        <pc:sldMkLst>
          <pc:docMk/>
          <pc:sldMk cId="2922349590" sldId="256"/>
        </pc:sldMkLst>
        <pc:spChg chg="mod">
          <ac:chgData name="Nguyen Chi Son" userId="606856d02e9d83ac" providerId="LiveId" clId="{D5C34601-C6BA-4D13-9138-956295C7741D}" dt="2021-09-06T13:52:31.549" v="50" actId="20577"/>
          <ac:spMkLst>
            <pc:docMk/>
            <pc:sldMk cId="2922349590" sldId="256"/>
            <ac:spMk id="136" creationId="{C574B640-0199-463F-87CA-8E3956B46E10}"/>
          </ac:spMkLst>
        </pc:spChg>
      </pc:sldChg>
      <pc:sldChg chg="modSp mod">
        <pc:chgData name="Nguyen Chi Son" userId="606856d02e9d83ac" providerId="LiveId" clId="{D5C34601-C6BA-4D13-9138-956295C7741D}" dt="2021-09-06T14:23:33.284" v="119" actId="20577"/>
        <pc:sldMkLst>
          <pc:docMk/>
          <pc:sldMk cId="2812505328" sldId="362"/>
        </pc:sldMkLst>
        <pc:spChg chg="mod">
          <ac:chgData name="Nguyen Chi Son" userId="606856d02e9d83ac" providerId="LiveId" clId="{D5C34601-C6BA-4D13-9138-956295C7741D}" dt="2021-09-06T14:23:33.284" v="119" actId="20577"/>
          <ac:spMkLst>
            <pc:docMk/>
            <pc:sldMk cId="2812505328" sldId="362"/>
            <ac:spMk id="2" creationId="{DAF08EC2-5D0D-48D9-855C-A59C0E5ED55B}"/>
          </ac:spMkLst>
        </pc:spChg>
      </pc:sldChg>
      <pc:sldChg chg="del">
        <pc:chgData name="Nguyen Chi Son" userId="606856d02e9d83ac" providerId="LiveId" clId="{D5C34601-C6BA-4D13-9138-956295C7741D}" dt="2021-09-06T14:37:50.332" v="511" actId="47"/>
        <pc:sldMkLst>
          <pc:docMk/>
          <pc:sldMk cId="3904192345" sldId="502"/>
        </pc:sldMkLst>
      </pc:sldChg>
      <pc:sldChg chg="modSp mod">
        <pc:chgData name="Nguyen Chi Son" userId="606856d02e9d83ac" providerId="LiveId" clId="{D5C34601-C6BA-4D13-9138-956295C7741D}" dt="2021-09-06T14:37:52.649" v="513" actId="20577"/>
        <pc:sldMkLst>
          <pc:docMk/>
          <pc:sldMk cId="402592958" sldId="540"/>
        </pc:sldMkLst>
        <pc:spChg chg="mod">
          <ac:chgData name="Nguyen Chi Son" userId="606856d02e9d83ac" providerId="LiveId" clId="{D5C34601-C6BA-4D13-9138-956295C7741D}" dt="2021-09-06T14:37:52.649" v="513" actId="20577"/>
          <ac:spMkLst>
            <pc:docMk/>
            <pc:sldMk cId="402592958" sldId="540"/>
            <ac:spMk id="3" creationId="{8CD51C9F-FCB0-4185-93E6-835FC05E1B10}"/>
          </ac:spMkLst>
        </pc:spChg>
      </pc:sldChg>
      <pc:sldChg chg="addSp delSp modSp mod">
        <pc:chgData name="Nguyen Chi Son" userId="606856d02e9d83ac" providerId="LiveId" clId="{D5C34601-C6BA-4D13-9138-956295C7741D}" dt="2021-09-06T14:29:45.509" v="363" actId="1076"/>
        <pc:sldMkLst>
          <pc:docMk/>
          <pc:sldMk cId="3298182474" sldId="547"/>
        </pc:sldMkLst>
        <pc:spChg chg="mod">
          <ac:chgData name="Nguyen Chi Son" userId="606856d02e9d83ac" providerId="LiveId" clId="{D5C34601-C6BA-4D13-9138-956295C7741D}" dt="2021-09-06T14:28:51.331" v="246" actId="20577"/>
          <ac:spMkLst>
            <pc:docMk/>
            <pc:sldMk cId="3298182474" sldId="547"/>
            <ac:spMk id="2" creationId="{BA8A6260-CA4B-46A9-A06E-C71EE59E6992}"/>
          </ac:spMkLst>
        </pc:spChg>
        <pc:spChg chg="del">
          <ac:chgData name="Nguyen Chi Son" userId="606856d02e9d83ac" providerId="LiveId" clId="{D5C34601-C6BA-4D13-9138-956295C7741D}" dt="2021-09-06T14:27:44.719" v="126" actId="478"/>
          <ac:spMkLst>
            <pc:docMk/>
            <pc:sldMk cId="3298182474" sldId="547"/>
            <ac:spMk id="8" creationId="{B5ECF9DA-747A-416C-815D-4FC1A623870D}"/>
          </ac:spMkLst>
        </pc:spChg>
        <pc:spChg chg="mod">
          <ac:chgData name="Nguyen Chi Son" userId="606856d02e9d83ac" providerId="LiveId" clId="{D5C34601-C6BA-4D13-9138-956295C7741D}" dt="2021-09-06T14:29:32.979" v="360" actId="1076"/>
          <ac:spMkLst>
            <pc:docMk/>
            <pc:sldMk cId="3298182474" sldId="547"/>
            <ac:spMk id="17" creationId="{388493A2-4842-4806-B794-C152AA81A7B8}"/>
          </ac:spMkLst>
        </pc:spChg>
        <pc:picChg chg="del">
          <ac:chgData name="Nguyen Chi Son" userId="606856d02e9d83ac" providerId="LiveId" clId="{D5C34601-C6BA-4D13-9138-956295C7741D}" dt="2021-09-06T14:23:36.207" v="120" actId="478"/>
          <ac:picMkLst>
            <pc:docMk/>
            <pc:sldMk cId="3298182474" sldId="547"/>
            <ac:picMk id="12" creationId="{E86000CD-A106-4EC9-924E-EFE7A5856A97}"/>
          </ac:picMkLst>
        </pc:picChg>
        <pc:picChg chg="del">
          <ac:chgData name="Nguyen Chi Son" userId="606856d02e9d83ac" providerId="LiveId" clId="{D5C34601-C6BA-4D13-9138-956295C7741D}" dt="2021-09-06T14:23:36.622" v="121" actId="478"/>
          <ac:picMkLst>
            <pc:docMk/>
            <pc:sldMk cId="3298182474" sldId="547"/>
            <ac:picMk id="14" creationId="{C3491FA7-778D-47B0-9063-B38D1B25DA3E}"/>
          </ac:picMkLst>
        </pc:picChg>
        <pc:picChg chg="add mod">
          <ac:chgData name="Nguyen Chi Son" userId="606856d02e9d83ac" providerId="LiveId" clId="{D5C34601-C6BA-4D13-9138-956295C7741D}" dt="2021-09-06T14:29:45.509" v="363" actId="1076"/>
          <ac:picMkLst>
            <pc:docMk/>
            <pc:sldMk cId="3298182474" sldId="547"/>
            <ac:picMk id="1026" creationId="{EDD9A895-A809-41BC-986F-C7E7E658DDD5}"/>
          </ac:picMkLst>
        </pc:picChg>
        <pc:cxnChg chg="del">
          <ac:chgData name="Nguyen Chi Son" userId="606856d02e9d83ac" providerId="LiveId" clId="{D5C34601-C6BA-4D13-9138-956295C7741D}" dt="2021-09-06T14:23:37.724" v="122" actId="478"/>
          <ac:cxnSpMkLst>
            <pc:docMk/>
            <pc:sldMk cId="3298182474" sldId="547"/>
            <ac:cxnSpMk id="16" creationId="{95ED8E70-BD19-4A6F-8F88-12DF99EBE0D3}"/>
          </ac:cxnSpMkLst>
        </pc:cxnChg>
      </pc:sldChg>
      <pc:sldChg chg="del">
        <pc:chgData name="Nguyen Chi Son" userId="606856d02e9d83ac" providerId="LiveId" clId="{D5C34601-C6BA-4D13-9138-956295C7741D}" dt="2021-09-06T14:37:50.332" v="511" actId="47"/>
        <pc:sldMkLst>
          <pc:docMk/>
          <pc:sldMk cId="2951639226" sldId="592"/>
        </pc:sldMkLst>
      </pc:sldChg>
      <pc:sldChg chg="modSp mod modAnim">
        <pc:chgData name="Nguyen Chi Son" userId="606856d02e9d83ac" providerId="LiveId" clId="{D5C34601-C6BA-4D13-9138-956295C7741D}" dt="2021-09-06T14:50:48.347" v="2048" actId="1036"/>
        <pc:sldMkLst>
          <pc:docMk/>
          <pc:sldMk cId="1953741841" sldId="596"/>
        </pc:sldMkLst>
        <pc:spChg chg="mod">
          <ac:chgData name="Nguyen Chi Son" userId="606856d02e9d83ac" providerId="LiveId" clId="{D5C34601-C6BA-4D13-9138-956295C7741D}" dt="2021-09-06T14:40:20.771" v="684" actId="20577"/>
          <ac:spMkLst>
            <pc:docMk/>
            <pc:sldMk cId="1953741841" sldId="596"/>
            <ac:spMk id="2" creationId="{BA8A6260-CA4B-46A9-A06E-C71EE59E6992}"/>
          </ac:spMkLst>
        </pc:spChg>
        <pc:spChg chg="mod">
          <ac:chgData name="Nguyen Chi Son" userId="606856d02e9d83ac" providerId="LiveId" clId="{D5C34601-C6BA-4D13-9138-956295C7741D}" dt="2021-09-06T14:50:48.347" v="2048" actId="1036"/>
          <ac:spMkLst>
            <pc:docMk/>
            <pc:sldMk cId="1953741841" sldId="596"/>
            <ac:spMk id="4" creationId="{0D159DDA-BA49-4E92-817D-8988A85A5610}"/>
          </ac:spMkLst>
        </pc:spChg>
        <pc:spChg chg="mod">
          <ac:chgData name="Nguyen Chi Son" userId="606856d02e9d83ac" providerId="LiveId" clId="{D5C34601-C6BA-4D13-9138-956295C7741D}" dt="2021-09-06T14:50:48.347" v="2048" actId="1036"/>
          <ac:spMkLst>
            <pc:docMk/>
            <pc:sldMk cId="1953741841" sldId="596"/>
            <ac:spMk id="5" creationId="{34B18095-2B84-439E-80AD-AC5D4586BEAA}"/>
          </ac:spMkLst>
        </pc:spChg>
        <pc:spChg chg="mod">
          <ac:chgData name="Nguyen Chi Son" userId="606856d02e9d83ac" providerId="LiveId" clId="{D5C34601-C6BA-4D13-9138-956295C7741D}" dt="2021-09-06T14:50:48.347" v="2048" actId="1036"/>
          <ac:spMkLst>
            <pc:docMk/>
            <pc:sldMk cId="1953741841" sldId="596"/>
            <ac:spMk id="11" creationId="{BB94417D-BA64-41A3-A335-F1084FC4EAAB}"/>
          </ac:spMkLst>
        </pc:spChg>
        <pc:spChg chg="mod">
          <ac:chgData name="Nguyen Chi Son" userId="606856d02e9d83ac" providerId="LiveId" clId="{D5C34601-C6BA-4D13-9138-956295C7741D}" dt="2021-09-06T14:50:48.347" v="2048" actId="1036"/>
          <ac:spMkLst>
            <pc:docMk/>
            <pc:sldMk cId="1953741841" sldId="596"/>
            <ac:spMk id="14" creationId="{47690167-AC03-4A6E-8A65-B47A2BE69ACA}"/>
          </ac:spMkLst>
        </pc:spChg>
      </pc:sldChg>
      <pc:sldChg chg="del">
        <pc:chgData name="Nguyen Chi Son" userId="606856d02e9d83ac" providerId="LiveId" clId="{D5C34601-C6BA-4D13-9138-956295C7741D}" dt="2021-09-06T14:37:50.332" v="511" actId="47"/>
        <pc:sldMkLst>
          <pc:docMk/>
          <pc:sldMk cId="3686938130" sldId="606"/>
        </pc:sldMkLst>
      </pc:sldChg>
      <pc:sldChg chg="del">
        <pc:chgData name="Nguyen Chi Son" userId="606856d02e9d83ac" providerId="LiveId" clId="{D5C34601-C6BA-4D13-9138-956295C7741D}" dt="2021-09-06T14:37:50.332" v="511" actId="47"/>
        <pc:sldMkLst>
          <pc:docMk/>
          <pc:sldMk cId="602911421" sldId="607"/>
        </pc:sldMkLst>
      </pc:sldChg>
      <pc:sldChg chg="del">
        <pc:chgData name="Nguyen Chi Son" userId="606856d02e9d83ac" providerId="LiveId" clId="{D5C34601-C6BA-4D13-9138-956295C7741D}" dt="2021-09-06T14:37:50.332" v="511" actId="47"/>
        <pc:sldMkLst>
          <pc:docMk/>
          <pc:sldMk cId="4132042067" sldId="608"/>
        </pc:sldMkLst>
      </pc:sldChg>
      <pc:sldChg chg="del">
        <pc:chgData name="Nguyen Chi Son" userId="606856d02e9d83ac" providerId="LiveId" clId="{D5C34601-C6BA-4D13-9138-956295C7741D}" dt="2021-09-06T14:37:50.332" v="511" actId="47"/>
        <pc:sldMkLst>
          <pc:docMk/>
          <pc:sldMk cId="2821762238" sldId="609"/>
        </pc:sldMkLst>
      </pc:sldChg>
      <pc:sldChg chg="del">
        <pc:chgData name="Nguyen Chi Son" userId="606856d02e9d83ac" providerId="LiveId" clId="{D5C34601-C6BA-4D13-9138-956295C7741D}" dt="2021-09-06T14:37:50.332" v="511" actId="47"/>
        <pc:sldMkLst>
          <pc:docMk/>
          <pc:sldMk cId="49150629" sldId="610"/>
        </pc:sldMkLst>
      </pc:sldChg>
      <pc:sldChg chg="del">
        <pc:chgData name="Nguyen Chi Son" userId="606856d02e9d83ac" providerId="LiveId" clId="{D5C34601-C6BA-4D13-9138-956295C7741D}" dt="2021-09-06T14:37:56.158" v="514" actId="47"/>
        <pc:sldMkLst>
          <pc:docMk/>
          <pc:sldMk cId="4006857089" sldId="611"/>
        </pc:sldMkLst>
      </pc:sldChg>
      <pc:sldChg chg="del">
        <pc:chgData name="Nguyen Chi Son" userId="606856d02e9d83ac" providerId="LiveId" clId="{D5C34601-C6BA-4D13-9138-956295C7741D}" dt="2021-09-06T14:37:56.158" v="514" actId="47"/>
        <pc:sldMkLst>
          <pc:docMk/>
          <pc:sldMk cId="3728400003" sldId="612"/>
        </pc:sldMkLst>
      </pc:sldChg>
      <pc:sldChg chg="del">
        <pc:chgData name="Nguyen Chi Son" userId="606856d02e9d83ac" providerId="LiveId" clId="{D5C34601-C6BA-4D13-9138-956295C7741D}" dt="2021-09-06T14:37:56.158" v="514" actId="47"/>
        <pc:sldMkLst>
          <pc:docMk/>
          <pc:sldMk cId="3553556330" sldId="613"/>
        </pc:sldMkLst>
      </pc:sldChg>
      <pc:sldChg chg="addSp delSp modSp add mod modAnim">
        <pc:chgData name="Nguyen Chi Son" userId="606856d02e9d83ac" providerId="LiveId" clId="{D5C34601-C6BA-4D13-9138-956295C7741D}" dt="2021-09-06T14:50:43.019" v="2009"/>
        <pc:sldMkLst>
          <pc:docMk/>
          <pc:sldMk cId="3023646297" sldId="614"/>
        </pc:sldMkLst>
        <pc:spChg chg="mod">
          <ac:chgData name="Nguyen Chi Son" userId="606856d02e9d83ac" providerId="LiveId" clId="{D5C34601-C6BA-4D13-9138-956295C7741D}" dt="2021-09-06T14:30:02.564" v="459" actId="20577"/>
          <ac:spMkLst>
            <pc:docMk/>
            <pc:sldMk cId="3023646297" sldId="614"/>
            <ac:spMk id="2" creationId="{BA8A6260-CA4B-46A9-A06E-C71EE59E6992}"/>
          </ac:spMkLst>
        </pc:spChg>
        <pc:spChg chg="del mod">
          <ac:chgData name="Nguyen Chi Son" userId="606856d02e9d83ac" providerId="LiveId" clId="{D5C34601-C6BA-4D13-9138-956295C7741D}" dt="2021-09-06T14:34:18.638" v="496" actId="478"/>
          <ac:spMkLst>
            <pc:docMk/>
            <pc:sldMk cId="3023646297" sldId="614"/>
            <ac:spMk id="17" creationId="{388493A2-4842-4806-B794-C152AA81A7B8}"/>
          </ac:spMkLst>
        </pc:spChg>
        <pc:picChg chg="add del mod">
          <ac:chgData name="Nguyen Chi Son" userId="606856d02e9d83ac" providerId="LiveId" clId="{D5C34601-C6BA-4D13-9138-956295C7741D}" dt="2021-09-06T14:32:34.523" v="465" actId="478"/>
          <ac:picMkLst>
            <pc:docMk/>
            <pc:sldMk cId="3023646297" sldId="614"/>
            <ac:picMk id="4" creationId="{372CF798-CA86-41DD-98CB-60775F39EA98}"/>
          </ac:picMkLst>
        </pc:picChg>
        <pc:picChg chg="add mod">
          <ac:chgData name="Nguyen Chi Son" userId="606856d02e9d83ac" providerId="LiveId" clId="{D5C34601-C6BA-4D13-9138-956295C7741D}" dt="2021-09-06T14:33:31.286" v="488" actId="1076"/>
          <ac:picMkLst>
            <pc:docMk/>
            <pc:sldMk cId="3023646297" sldId="614"/>
            <ac:picMk id="6" creationId="{E269BDB8-4EE1-4006-9980-3E5C1A545C65}"/>
          </ac:picMkLst>
        </pc:picChg>
        <pc:picChg chg="add mod">
          <ac:chgData name="Nguyen Chi Son" userId="606856d02e9d83ac" providerId="LiveId" clId="{D5C34601-C6BA-4D13-9138-956295C7741D}" dt="2021-09-06T14:33:43.771" v="493" actId="1076"/>
          <ac:picMkLst>
            <pc:docMk/>
            <pc:sldMk cId="3023646297" sldId="614"/>
            <ac:picMk id="8" creationId="{8D8DE69A-3E4D-4544-9BA1-7158EB0C0C4E}"/>
          </ac:picMkLst>
        </pc:picChg>
        <pc:picChg chg="add del mod">
          <ac:chgData name="Nguyen Chi Son" userId="606856d02e9d83ac" providerId="LiveId" clId="{D5C34601-C6BA-4D13-9138-956295C7741D}" dt="2021-09-06T14:36:45.162" v="504" actId="478"/>
          <ac:picMkLst>
            <pc:docMk/>
            <pc:sldMk cId="3023646297" sldId="614"/>
            <ac:picMk id="10" creationId="{4B3D55A0-D160-4E9D-8EE6-C59025930F1E}"/>
          </ac:picMkLst>
        </pc:picChg>
        <pc:picChg chg="add mod">
          <ac:chgData name="Nguyen Chi Son" userId="606856d02e9d83ac" providerId="LiveId" clId="{D5C34601-C6BA-4D13-9138-956295C7741D}" dt="2021-09-06T14:37:00.062" v="510" actId="1076"/>
          <ac:picMkLst>
            <pc:docMk/>
            <pc:sldMk cId="3023646297" sldId="614"/>
            <ac:picMk id="12" creationId="{9B9EC51C-3591-4FF4-ADDB-1CF1D9A9DD81}"/>
          </ac:picMkLst>
        </pc:picChg>
        <pc:picChg chg="del">
          <ac:chgData name="Nguyen Chi Son" userId="606856d02e9d83ac" providerId="LiveId" clId="{D5C34601-C6BA-4D13-9138-956295C7741D}" dt="2021-09-06T14:30:03.933" v="460" actId="478"/>
          <ac:picMkLst>
            <pc:docMk/>
            <pc:sldMk cId="3023646297" sldId="614"/>
            <ac:picMk id="1026" creationId="{EDD9A895-A809-41BC-986F-C7E7E658DDD5}"/>
          </ac:picMkLst>
        </pc:picChg>
      </pc:sldChg>
      <pc:sldChg chg="addSp modSp add mod modAnim">
        <pc:chgData name="Nguyen Chi Son" userId="606856d02e9d83ac" providerId="LiveId" clId="{D5C34601-C6BA-4D13-9138-956295C7741D}" dt="2021-09-06T14:51:20.711" v="2113" actId="1035"/>
        <pc:sldMkLst>
          <pc:docMk/>
          <pc:sldMk cId="3207193999" sldId="615"/>
        </pc:sldMkLst>
        <pc:spChg chg="mod">
          <ac:chgData name="Nguyen Chi Son" userId="606856d02e9d83ac" providerId="LiveId" clId="{D5C34601-C6BA-4D13-9138-956295C7741D}" dt="2021-09-06T14:50:59.047" v="2051" actId="14100"/>
          <ac:spMkLst>
            <pc:docMk/>
            <pc:sldMk cId="3207193999" sldId="615"/>
            <ac:spMk id="2" creationId="{BA8A6260-CA4B-46A9-A06E-C71EE59E6992}"/>
          </ac:spMkLst>
        </pc:spChg>
        <pc:spChg chg="mod">
          <ac:chgData name="Nguyen Chi Son" userId="606856d02e9d83ac" providerId="LiveId" clId="{D5C34601-C6BA-4D13-9138-956295C7741D}" dt="2021-09-06T14:51:12.642" v="2080" actId="1076"/>
          <ac:spMkLst>
            <pc:docMk/>
            <pc:sldMk cId="3207193999" sldId="615"/>
            <ac:spMk id="4" creationId="{0D159DDA-BA49-4E92-817D-8988A85A5610}"/>
          </ac:spMkLst>
        </pc:spChg>
        <pc:spChg chg="mod">
          <ac:chgData name="Nguyen Chi Son" userId="606856d02e9d83ac" providerId="LiveId" clId="{D5C34601-C6BA-4D13-9138-956295C7741D}" dt="2021-09-06T14:51:17.852" v="2090" actId="1076"/>
          <ac:spMkLst>
            <pc:docMk/>
            <pc:sldMk cId="3207193999" sldId="615"/>
            <ac:spMk id="5" creationId="{34B18095-2B84-439E-80AD-AC5D4586BEAA}"/>
          </ac:spMkLst>
        </pc:spChg>
        <pc:spChg chg="mod">
          <ac:chgData name="Nguyen Chi Son" userId="606856d02e9d83ac" providerId="LiveId" clId="{D5C34601-C6BA-4D13-9138-956295C7741D}" dt="2021-09-06T14:51:14.564" v="2089" actId="1035"/>
          <ac:spMkLst>
            <pc:docMk/>
            <pc:sldMk cId="3207193999" sldId="615"/>
            <ac:spMk id="11" creationId="{BB94417D-BA64-41A3-A335-F1084FC4EAAB}"/>
          </ac:spMkLst>
        </pc:spChg>
        <pc:spChg chg="mod">
          <ac:chgData name="Nguyen Chi Son" userId="606856d02e9d83ac" providerId="LiveId" clId="{D5C34601-C6BA-4D13-9138-956295C7741D}" dt="2021-09-06T14:51:20.711" v="2113" actId="1035"/>
          <ac:spMkLst>
            <pc:docMk/>
            <pc:sldMk cId="3207193999" sldId="615"/>
            <ac:spMk id="14" creationId="{47690167-AC03-4A6E-8A65-B47A2BE69ACA}"/>
          </ac:spMkLst>
        </pc:spChg>
        <pc:picChg chg="add mod">
          <ac:chgData name="Nguyen Chi Son" userId="606856d02e9d83ac" providerId="LiveId" clId="{D5C34601-C6BA-4D13-9138-956295C7741D}" dt="2021-09-06T14:50:55.327" v="2050" actId="1076"/>
          <ac:picMkLst>
            <pc:docMk/>
            <pc:sldMk cId="3207193999" sldId="615"/>
            <ac:picMk id="2050" creationId="{942CB1AA-121F-45BC-A561-D1223C38D2B1}"/>
          </ac:picMkLst>
        </pc:picChg>
      </pc:sldChg>
    </pc:docChg>
  </pc:docChgLst>
  <pc:docChgLst>
    <pc:chgData name="Nguyen Chi Son" userId="606856d02e9d83ac" providerId="LiveId" clId="{0149E54D-9205-4D4C-ACD8-19B636DFBCD6}"/>
    <pc:docChg chg="undo custSel delSld modSld">
      <pc:chgData name="Nguyen Chi Son" userId="606856d02e9d83ac" providerId="LiveId" clId="{0149E54D-9205-4D4C-ACD8-19B636DFBCD6}" dt="2022-05-21T01:10:53.617" v="3210"/>
      <pc:docMkLst>
        <pc:docMk/>
      </pc:docMkLst>
      <pc:sldChg chg="modSp mod">
        <pc:chgData name="Nguyen Chi Son" userId="606856d02e9d83ac" providerId="LiveId" clId="{0149E54D-9205-4D4C-ACD8-19B636DFBCD6}" dt="2022-05-21T00:28:55.355" v="45" actId="20577"/>
        <pc:sldMkLst>
          <pc:docMk/>
          <pc:sldMk cId="2922349590" sldId="256"/>
        </pc:sldMkLst>
        <pc:spChg chg="mod">
          <ac:chgData name="Nguyen Chi Son" userId="606856d02e9d83ac" providerId="LiveId" clId="{0149E54D-9205-4D4C-ACD8-19B636DFBCD6}" dt="2022-05-21T00:28:55.355" v="45" actId="20577"/>
          <ac:spMkLst>
            <pc:docMk/>
            <pc:sldMk cId="2922349590" sldId="256"/>
            <ac:spMk id="136" creationId="{C574B640-0199-463F-87CA-8E3956B46E10}"/>
          </ac:spMkLst>
        </pc:spChg>
      </pc:sldChg>
      <pc:sldChg chg="modSp mod">
        <pc:chgData name="Nguyen Chi Son" userId="606856d02e9d83ac" providerId="LiveId" clId="{0149E54D-9205-4D4C-ACD8-19B636DFBCD6}" dt="2022-05-21T00:48:08.843" v="1074" actId="20577"/>
        <pc:sldMkLst>
          <pc:docMk/>
          <pc:sldMk cId="3319126272" sldId="622"/>
        </pc:sldMkLst>
        <pc:spChg chg="mod">
          <ac:chgData name="Nguyen Chi Son" userId="606856d02e9d83ac" providerId="LiveId" clId="{0149E54D-9205-4D4C-ACD8-19B636DFBCD6}" dt="2022-05-21T00:48:08.843" v="1074" actId="20577"/>
          <ac:spMkLst>
            <pc:docMk/>
            <pc:sldMk cId="3319126272" sldId="622"/>
            <ac:spMk id="2" creationId="{DAF08EC2-5D0D-48D9-855C-A59C0E5ED55B}"/>
          </ac:spMkLst>
        </pc:spChg>
      </pc:sldChg>
      <pc:sldChg chg="modSp mod">
        <pc:chgData name="Nguyen Chi Son" userId="606856d02e9d83ac" providerId="LiveId" clId="{0149E54D-9205-4D4C-ACD8-19B636DFBCD6}" dt="2022-05-21T00:29:05.134" v="82" actId="20577"/>
        <pc:sldMkLst>
          <pc:docMk/>
          <pc:sldMk cId="1033004166" sldId="675"/>
        </pc:sldMkLst>
        <pc:spChg chg="mod">
          <ac:chgData name="Nguyen Chi Son" userId="606856d02e9d83ac" providerId="LiveId" clId="{0149E54D-9205-4D4C-ACD8-19B636DFBCD6}" dt="2022-05-21T00:29:05.134" v="82" actId="20577"/>
          <ac:spMkLst>
            <pc:docMk/>
            <pc:sldMk cId="1033004166" sldId="675"/>
            <ac:spMk id="2" creationId="{DAF08EC2-5D0D-48D9-855C-A59C0E5ED55B}"/>
          </ac:spMkLst>
        </pc:spChg>
      </pc:sldChg>
      <pc:sldChg chg="addSp delSp modSp mod">
        <pc:chgData name="Nguyen Chi Son" userId="606856d02e9d83ac" providerId="LiveId" clId="{0149E54D-9205-4D4C-ACD8-19B636DFBCD6}" dt="2022-05-21T00:56:58.631" v="1460" actId="1076"/>
        <pc:sldMkLst>
          <pc:docMk/>
          <pc:sldMk cId="3014091475" sldId="782"/>
        </pc:sldMkLst>
        <pc:spChg chg="mod">
          <ac:chgData name="Nguyen Chi Son" userId="606856d02e9d83ac" providerId="LiveId" clId="{0149E54D-9205-4D4C-ACD8-19B636DFBCD6}" dt="2022-05-21T00:55:03.616" v="1323" actId="20577"/>
          <ac:spMkLst>
            <pc:docMk/>
            <pc:sldMk cId="3014091475" sldId="782"/>
            <ac:spMk id="2" creationId="{BA8A6260-CA4B-46A9-A06E-C71EE59E6992}"/>
          </ac:spMkLst>
        </pc:spChg>
        <pc:spChg chg="add mod">
          <ac:chgData name="Nguyen Chi Son" userId="606856d02e9d83ac" providerId="LiveId" clId="{0149E54D-9205-4D4C-ACD8-19B636DFBCD6}" dt="2022-05-21T00:56:50.727" v="1459" actId="1076"/>
          <ac:spMkLst>
            <pc:docMk/>
            <pc:sldMk cId="3014091475" sldId="782"/>
            <ac:spMk id="8" creationId="{CBCED125-8E53-ADE2-8F9F-80600B2C144C}"/>
          </ac:spMkLst>
        </pc:spChg>
        <pc:spChg chg="add mod">
          <ac:chgData name="Nguyen Chi Son" userId="606856d02e9d83ac" providerId="LiveId" clId="{0149E54D-9205-4D4C-ACD8-19B636DFBCD6}" dt="2022-05-21T00:56:58.631" v="1460" actId="1076"/>
          <ac:spMkLst>
            <pc:docMk/>
            <pc:sldMk cId="3014091475" sldId="782"/>
            <ac:spMk id="9" creationId="{E3A1964F-4B9E-0EEC-7228-640C17629044}"/>
          </ac:spMkLst>
        </pc:spChg>
        <pc:picChg chg="add mod">
          <ac:chgData name="Nguyen Chi Son" userId="606856d02e9d83ac" providerId="LiveId" clId="{0149E54D-9205-4D4C-ACD8-19B636DFBCD6}" dt="2022-05-21T00:56:47.030" v="1458" actId="554"/>
          <ac:picMkLst>
            <pc:docMk/>
            <pc:sldMk cId="3014091475" sldId="782"/>
            <ac:picMk id="4" creationId="{DF579228-53E5-FD8D-156F-0F2FDEC8D617}"/>
          </ac:picMkLst>
        </pc:picChg>
        <pc:picChg chg="del">
          <ac:chgData name="Nguyen Chi Son" userId="606856d02e9d83ac" providerId="LiveId" clId="{0149E54D-9205-4D4C-ACD8-19B636DFBCD6}" dt="2022-05-21T00:48:11.881" v="1075" actId="478"/>
          <ac:picMkLst>
            <pc:docMk/>
            <pc:sldMk cId="3014091475" sldId="782"/>
            <ac:picMk id="5" creationId="{AA4208F4-211A-0DCD-2D56-84326C70DC42}"/>
          </ac:picMkLst>
        </pc:picChg>
        <pc:picChg chg="add mod">
          <ac:chgData name="Nguyen Chi Son" userId="606856d02e9d83ac" providerId="LiveId" clId="{0149E54D-9205-4D4C-ACD8-19B636DFBCD6}" dt="2022-05-21T00:56:47.030" v="1458" actId="554"/>
          <ac:picMkLst>
            <pc:docMk/>
            <pc:sldMk cId="3014091475" sldId="782"/>
            <ac:picMk id="7" creationId="{822F4E22-9A9F-0CE8-F770-68562A4ACCB3}"/>
          </ac:picMkLst>
        </pc:picChg>
      </pc:sldChg>
      <pc:sldChg chg="addSp delSp modSp mod">
        <pc:chgData name="Nguyen Chi Son" userId="606856d02e9d83ac" providerId="LiveId" clId="{0149E54D-9205-4D4C-ACD8-19B636DFBCD6}" dt="2022-05-21T00:42:04.567" v="1036" actId="1036"/>
        <pc:sldMkLst>
          <pc:docMk/>
          <pc:sldMk cId="4090454743" sldId="854"/>
        </pc:sldMkLst>
        <pc:spChg chg="mod">
          <ac:chgData name="Nguyen Chi Son" userId="606856d02e9d83ac" providerId="LiveId" clId="{0149E54D-9205-4D4C-ACD8-19B636DFBCD6}" dt="2022-05-21T00:30:05.040" v="437" actId="20577"/>
          <ac:spMkLst>
            <pc:docMk/>
            <pc:sldMk cId="4090454743" sldId="854"/>
            <ac:spMk id="2" creationId="{BA8A6260-CA4B-46A9-A06E-C71EE59E6992}"/>
          </ac:spMkLst>
        </pc:spChg>
        <pc:spChg chg="add mod">
          <ac:chgData name="Nguyen Chi Son" userId="606856d02e9d83ac" providerId="LiveId" clId="{0149E54D-9205-4D4C-ACD8-19B636DFBCD6}" dt="2022-05-21T00:39:17.840" v="884" actId="1035"/>
          <ac:spMkLst>
            <pc:docMk/>
            <pc:sldMk cId="4090454743" sldId="854"/>
            <ac:spMk id="18" creationId="{6FB222EC-568D-F1E2-85E2-B2D8E02C5C9F}"/>
          </ac:spMkLst>
        </pc:spChg>
        <pc:spChg chg="add mod">
          <ac:chgData name="Nguyen Chi Son" userId="606856d02e9d83ac" providerId="LiveId" clId="{0149E54D-9205-4D4C-ACD8-19B636DFBCD6}" dt="2022-05-21T00:39:17.840" v="884" actId="1035"/>
          <ac:spMkLst>
            <pc:docMk/>
            <pc:sldMk cId="4090454743" sldId="854"/>
            <ac:spMk id="19" creationId="{AFD59EF4-408B-D470-D0B1-674C61F73410}"/>
          </ac:spMkLst>
        </pc:spChg>
        <pc:spChg chg="add mod">
          <ac:chgData name="Nguyen Chi Son" userId="606856d02e9d83ac" providerId="LiveId" clId="{0149E54D-9205-4D4C-ACD8-19B636DFBCD6}" dt="2022-05-21T00:39:17.840" v="884" actId="1035"/>
          <ac:spMkLst>
            <pc:docMk/>
            <pc:sldMk cId="4090454743" sldId="854"/>
            <ac:spMk id="20" creationId="{517FA567-24D6-B97B-A326-F26D28444A85}"/>
          </ac:spMkLst>
        </pc:spChg>
        <pc:spChg chg="add mod">
          <ac:chgData name="Nguyen Chi Son" userId="606856d02e9d83ac" providerId="LiveId" clId="{0149E54D-9205-4D4C-ACD8-19B636DFBCD6}" dt="2022-05-21T00:39:17.840" v="884" actId="1035"/>
          <ac:spMkLst>
            <pc:docMk/>
            <pc:sldMk cId="4090454743" sldId="854"/>
            <ac:spMk id="21" creationId="{6A27FD37-6709-C90C-F7A6-4F75721055C5}"/>
          </ac:spMkLst>
        </pc:spChg>
        <pc:spChg chg="add mod">
          <ac:chgData name="Nguyen Chi Son" userId="606856d02e9d83ac" providerId="LiveId" clId="{0149E54D-9205-4D4C-ACD8-19B636DFBCD6}" dt="2022-05-21T00:42:04.567" v="1036" actId="1036"/>
          <ac:spMkLst>
            <pc:docMk/>
            <pc:sldMk cId="4090454743" sldId="854"/>
            <ac:spMk id="35" creationId="{86905E33-4D46-8F36-5CEB-D39A3933A9D3}"/>
          </ac:spMkLst>
        </pc:spChg>
        <pc:graphicFrameChg chg="del">
          <ac:chgData name="Nguyen Chi Son" userId="606856d02e9d83ac" providerId="LiveId" clId="{0149E54D-9205-4D4C-ACD8-19B636DFBCD6}" dt="2022-05-21T00:30:21.029" v="438" actId="478"/>
          <ac:graphicFrameMkLst>
            <pc:docMk/>
            <pc:sldMk cId="4090454743" sldId="854"/>
            <ac:graphicFrameMk id="12" creationId="{84185084-70EC-EBD8-5111-9144DBB85E1F}"/>
          </ac:graphicFrameMkLst>
        </pc:graphicFrameChg>
        <pc:graphicFrameChg chg="del">
          <ac:chgData name="Nguyen Chi Son" userId="606856d02e9d83ac" providerId="LiveId" clId="{0149E54D-9205-4D4C-ACD8-19B636DFBCD6}" dt="2022-05-21T00:30:21.029" v="438" actId="478"/>
          <ac:graphicFrameMkLst>
            <pc:docMk/>
            <pc:sldMk cId="4090454743" sldId="854"/>
            <ac:graphicFrameMk id="16" creationId="{D483CCB7-4CCA-0032-63B9-7342789D705F}"/>
          </ac:graphicFrameMkLst>
        </pc:graphicFrameChg>
        <pc:graphicFrameChg chg="del">
          <ac:chgData name="Nguyen Chi Son" userId="606856d02e9d83ac" providerId="LiveId" clId="{0149E54D-9205-4D4C-ACD8-19B636DFBCD6}" dt="2022-05-21T00:29:11.408" v="84" actId="478"/>
          <ac:graphicFrameMkLst>
            <pc:docMk/>
            <pc:sldMk cId="4090454743" sldId="854"/>
            <ac:graphicFrameMk id="17" creationId="{E63F3566-614F-4B24-14CC-8CC106DA0952}"/>
          </ac:graphicFrameMkLst>
        </pc:graphicFrameChg>
        <pc:picChg chg="add mod">
          <ac:chgData name="Nguyen Chi Son" userId="606856d02e9d83ac" providerId="LiveId" clId="{0149E54D-9205-4D4C-ACD8-19B636DFBCD6}" dt="2022-05-21T00:39:17.840" v="884" actId="1035"/>
          <ac:picMkLst>
            <pc:docMk/>
            <pc:sldMk cId="4090454743" sldId="854"/>
            <ac:picMk id="4" creationId="{D071DF63-8F2D-F0EB-3D57-95A46F1CB44D}"/>
          </ac:picMkLst>
        </pc:picChg>
        <pc:picChg chg="add mod">
          <ac:chgData name="Nguyen Chi Son" userId="606856d02e9d83ac" providerId="LiveId" clId="{0149E54D-9205-4D4C-ACD8-19B636DFBCD6}" dt="2022-05-21T00:39:17.840" v="884" actId="1035"/>
          <ac:picMkLst>
            <pc:docMk/>
            <pc:sldMk cId="4090454743" sldId="854"/>
            <ac:picMk id="6" creationId="{26F8150F-F852-9591-C51F-C296A658E4A9}"/>
          </ac:picMkLst>
        </pc:picChg>
        <pc:picChg chg="del">
          <ac:chgData name="Nguyen Chi Son" userId="606856d02e9d83ac" providerId="LiveId" clId="{0149E54D-9205-4D4C-ACD8-19B636DFBCD6}" dt="2022-05-21T00:29:08.163" v="83" actId="478"/>
          <ac:picMkLst>
            <pc:docMk/>
            <pc:sldMk cId="4090454743" sldId="854"/>
            <ac:picMk id="8" creationId="{27D8CBAF-A2BC-C6D2-221A-47A267564E4C}"/>
          </ac:picMkLst>
        </pc:picChg>
        <pc:picChg chg="add mod">
          <ac:chgData name="Nguyen Chi Son" userId="606856d02e9d83ac" providerId="LiveId" clId="{0149E54D-9205-4D4C-ACD8-19B636DFBCD6}" dt="2022-05-21T00:39:17.840" v="884" actId="1035"/>
          <ac:picMkLst>
            <pc:docMk/>
            <pc:sldMk cId="4090454743" sldId="854"/>
            <ac:picMk id="9" creationId="{DA55235F-7765-77AA-DDD6-93A5D4D51A4E}"/>
          </ac:picMkLst>
        </pc:picChg>
        <pc:picChg chg="add mod">
          <ac:chgData name="Nguyen Chi Son" userId="606856d02e9d83ac" providerId="LiveId" clId="{0149E54D-9205-4D4C-ACD8-19B636DFBCD6}" dt="2022-05-21T00:39:17.840" v="884" actId="1035"/>
          <ac:picMkLst>
            <pc:docMk/>
            <pc:sldMk cId="4090454743" sldId="854"/>
            <ac:picMk id="13" creationId="{760D78CD-9463-29C1-BB1B-7761F7C587DA}"/>
          </ac:picMkLst>
        </pc:picChg>
        <pc:picChg chg="add del">
          <ac:chgData name="Nguyen Chi Son" userId="606856d02e9d83ac" providerId="LiveId" clId="{0149E54D-9205-4D4C-ACD8-19B636DFBCD6}" dt="2022-05-21T00:39:25.995" v="886" actId="22"/>
          <ac:picMkLst>
            <pc:docMk/>
            <pc:sldMk cId="4090454743" sldId="854"/>
            <ac:picMk id="22" creationId="{A63E9FAD-14D1-A770-5C0A-8C817ABD458F}"/>
          </ac:picMkLst>
        </pc:picChg>
        <pc:picChg chg="add del mod">
          <ac:chgData name="Nguyen Chi Son" userId="606856d02e9d83ac" providerId="LiveId" clId="{0149E54D-9205-4D4C-ACD8-19B636DFBCD6}" dt="2022-05-21T00:40:23.304" v="902" actId="478"/>
          <ac:picMkLst>
            <pc:docMk/>
            <pc:sldMk cId="4090454743" sldId="854"/>
            <ac:picMk id="24" creationId="{616B53A7-5D36-8542-3F1C-F401D23EF398}"/>
          </ac:picMkLst>
        </pc:picChg>
        <pc:picChg chg="add mod">
          <ac:chgData name="Nguyen Chi Son" userId="606856d02e9d83ac" providerId="LiveId" clId="{0149E54D-9205-4D4C-ACD8-19B636DFBCD6}" dt="2022-05-21T00:41:26.539" v="925" actId="1076"/>
          <ac:picMkLst>
            <pc:docMk/>
            <pc:sldMk cId="4090454743" sldId="854"/>
            <ac:picMk id="26" creationId="{3FF536CC-C04F-AD09-299A-F95325E4CFCE}"/>
          </ac:picMkLst>
        </pc:picChg>
        <pc:picChg chg="add del mod">
          <ac:chgData name="Nguyen Chi Son" userId="606856d02e9d83ac" providerId="LiveId" clId="{0149E54D-9205-4D4C-ACD8-19B636DFBCD6}" dt="2022-05-21T00:40:08.394" v="899" actId="478"/>
          <ac:picMkLst>
            <pc:docMk/>
            <pc:sldMk cId="4090454743" sldId="854"/>
            <ac:picMk id="28" creationId="{24601B07-C917-C308-0E39-1CABA9E6EDAC}"/>
          </ac:picMkLst>
        </pc:picChg>
        <pc:picChg chg="add del mod">
          <ac:chgData name="Nguyen Chi Son" userId="606856d02e9d83ac" providerId="LiveId" clId="{0149E54D-9205-4D4C-ACD8-19B636DFBCD6}" dt="2022-05-21T00:40:51.162" v="916" actId="478"/>
          <ac:picMkLst>
            <pc:docMk/>
            <pc:sldMk cId="4090454743" sldId="854"/>
            <ac:picMk id="30" creationId="{5F76175F-B9D5-724D-D231-79A11370955A}"/>
          </ac:picMkLst>
        </pc:picChg>
        <pc:picChg chg="add del mod">
          <ac:chgData name="Nguyen Chi Son" userId="606856d02e9d83ac" providerId="LiveId" clId="{0149E54D-9205-4D4C-ACD8-19B636DFBCD6}" dt="2022-05-21T00:41:00.379" v="917" actId="478"/>
          <ac:picMkLst>
            <pc:docMk/>
            <pc:sldMk cId="4090454743" sldId="854"/>
            <ac:picMk id="32" creationId="{2CCFC943-9248-970D-ADF1-C2672804A823}"/>
          </ac:picMkLst>
        </pc:picChg>
        <pc:picChg chg="add mod">
          <ac:chgData name="Nguyen Chi Son" userId="606856d02e9d83ac" providerId="LiveId" clId="{0149E54D-9205-4D4C-ACD8-19B636DFBCD6}" dt="2022-05-21T00:41:57.003" v="1031" actId="1076"/>
          <ac:picMkLst>
            <pc:docMk/>
            <pc:sldMk cId="4090454743" sldId="854"/>
            <ac:picMk id="34" creationId="{1C61670B-C49D-2E30-F99B-2F39532066AA}"/>
          </ac:picMkLst>
        </pc:picChg>
        <pc:cxnChg chg="del">
          <ac:chgData name="Nguyen Chi Son" userId="606856d02e9d83ac" providerId="LiveId" clId="{0149E54D-9205-4D4C-ACD8-19B636DFBCD6}" dt="2022-05-21T00:30:21.029" v="438" actId="478"/>
          <ac:cxnSpMkLst>
            <pc:docMk/>
            <pc:sldMk cId="4090454743" sldId="854"/>
            <ac:cxnSpMk id="11" creationId="{7C222C8C-65D6-D4BC-393F-FE48AF9AD69A}"/>
          </ac:cxnSpMkLst>
        </pc:cxnChg>
        <pc:cxnChg chg="del">
          <ac:chgData name="Nguyen Chi Son" userId="606856d02e9d83ac" providerId="LiveId" clId="{0149E54D-9205-4D4C-ACD8-19B636DFBCD6}" dt="2022-05-21T00:30:21.029" v="438" actId="478"/>
          <ac:cxnSpMkLst>
            <pc:docMk/>
            <pc:sldMk cId="4090454743" sldId="854"/>
            <ac:cxnSpMk id="14" creationId="{7C35BDA8-ACA2-295E-15FC-6EEA918DD5D7}"/>
          </ac:cxnSpMkLst>
        </pc:cxnChg>
      </pc:sldChg>
      <pc:sldChg chg="addSp modSp mod">
        <pc:chgData name="Nguyen Chi Son" userId="606856d02e9d83ac" providerId="LiveId" clId="{0149E54D-9205-4D4C-ACD8-19B636DFBCD6}" dt="2022-05-21T00:39:00.532" v="870" actId="20577"/>
        <pc:sldMkLst>
          <pc:docMk/>
          <pc:sldMk cId="3086765662" sldId="871"/>
        </pc:sldMkLst>
        <pc:spChg chg="mod">
          <ac:chgData name="Nguyen Chi Son" userId="606856d02e9d83ac" providerId="LiveId" clId="{0149E54D-9205-4D4C-ACD8-19B636DFBCD6}" dt="2022-05-21T00:38:09.549" v="704" actId="20577"/>
          <ac:spMkLst>
            <pc:docMk/>
            <pc:sldMk cId="3086765662" sldId="871"/>
            <ac:spMk id="19" creationId="{9C339D16-68E4-43C4-A62E-D0146138D23B}"/>
          </ac:spMkLst>
        </pc:spChg>
        <pc:spChg chg="mod">
          <ac:chgData name="Nguyen Chi Son" userId="606856d02e9d83ac" providerId="LiveId" clId="{0149E54D-9205-4D4C-ACD8-19B636DFBCD6}" dt="2022-05-21T00:38:36.785" v="756" actId="1035"/>
          <ac:spMkLst>
            <pc:docMk/>
            <pc:sldMk cId="3086765662" sldId="871"/>
            <ac:spMk id="20" creationId="{AA812A8D-1184-096F-7DA1-2E4382EF0D68}"/>
          </ac:spMkLst>
        </pc:spChg>
        <pc:spChg chg="mod">
          <ac:chgData name="Nguyen Chi Son" userId="606856d02e9d83ac" providerId="LiveId" clId="{0149E54D-9205-4D4C-ACD8-19B636DFBCD6}" dt="2022-05-21T00:39:00.532" v="870" actId="20577"/>
          <ac:spMkLst>
            <pc:docMk/>
            <pc:sldMk cId="3086765662" sldId="871"/>
            <ac:spMk id="21" creationId="{F9E2EBBC-7647-CD87-6AB5-DE097EE238A8}"/>
          </ac:spMkLst>
        </pc:spChg>
        <pc:picChg chg="add mod">
          <ac:chgData name="Nguyen Chi Son" userId="606856d02e9d83ac" providerId="LiveId" clId="{0149E54D-9205-4D4C-ACD8-19B636DFBCD6}" dt="2022-05-21T00:38:32.557" v="735" actId="1035"/>
          <ac:picMkLst>
            <pc:docMk/>
            <pc:sldMk cId="3086765662" sldId="871"/>
            <ac:picMk id="3" creationId="{15130B80-4A63-2A52-A735-A6C8EFB0F1C1}"/>
          </ac:picMkLst>
        </pc:picChg>
      </pc:sldChg>
      <pc:sldChg chg="del">
        <pc:chgData name="Nguyen Chi Son" userId="606856d02e9d83ac" providerId="LiveId" clId="{0149E54D-9205-4D4C-ACD8-19B636DFBCD6}" dt="2022-05-21T00:57:59.723" v="1461" actId="47"/>
        <pc:sldMkLst>
          <pc:docMk/>
          <pc:sldMk cId="2506950628" sldId="872"/>
        </pc:sldMkLst>
      </pc:sldChg>
      <pc:sldChg chg="del">
        <pc:chgData name="Nguyen Chi Son" userId="606856d02e9d83ac" providerId="LiveId" clId="{0149E54D-9205-4D4C-ACD8-19B636DFBCD6}" dt="2022-05-21T01:10:26.186" v="3204" actId="47"/>
        <pc:sldMkLst>
          <pc:docMk/>
          <pc:sldMk cId="499882432" sldId="873"/>
        </pc:sldMkLst>
      </pc:sldChg>
      <pc:sldChg chg="del">
        <pc:chgData name="Nguyen Chi Son" userId="606856d02e9d83ac" providerId="LiveId" clId="{0149E54D-9205-4D4C-ACD8-19B636DFBCD6}" dt="2022-05-21T01:10:26.186" v="3204" actId="47"/>
        <pc:sldMkLst>
          <pc:docMk/>
          <pc:sldMk cId="265803386" sldId="874"/>
        </pc:sldMkLst>
      </pc:sldChg>
      <pc:sldChg chg="addSp delSp modSp mod modAnim">
        <pc:chgData name="Nguyen Chi Son" userId="606856d02e9d83ac" providerId="LiveId" clId="{0149E54D-9205-4D4C-ACD8-19B636DFBCD6}" dt="2022-05-21T01:00:31.457" v="1934" actId="1035"/>
        <pc:sldMkLst>
          <pc:docMk/>
          <pc:sldMk cId="1193280490" sldId="875"/>
        </pc:sldMkLst>
        <pc:spChg chg="mod">
          <ac:chgData name="Nguyen Chi Son" userId="606856d02e9d83ac" providerId="LiveId" clId="{0149E54D-9205-4D4C-ACD8-19B636DFBCD6}" dt="2022-05-21T00:59:34.349" v="1682" actId="20577"/>
          <ac:spMkLst>
            <pc:docMk/>
            <pc:sldMk cId="1193280490" sldId="875"/>
            <ac:spMk id="19" creationId="{9C339D16-68E4-43C4-A62E-D0146138D23B}"/>
          </ac:spMkLst>
        </pc:spChg>
        <pc:spChg chg="mod">
          <ac:chgData name="Nguyen Chi Son" userId="606856d02e9d83ac" providerId="LiveId" clId="{0149E54D-9205-4D4C-ACD8-19B636DFBCD6}" dt="2022-05-21T01:00:31.457" v="1934" actId="1035"/>
          <ac:spMkLst>
            <pc:docMk/>
            <pc:sldMk cId="1193280490" sldId="875"/>
            <ac:spMk id="20" creationId="{AA812A8D-1184-096F-7DA1-2E4382EF0D68}"/>
          </ac:spMkLst>
        </pc:spChg>
        <pc:spChg chg="mod">
          <ac:chgData name="Nguyen Chi Son" userId="606856d02e9d83ac" providerId="LiveId" clId="{0149E54D-9205-4D4C-ACD8-19B636DFBCD6}" dt="2022-05-21T01:00:31.457" v="1934" actId="1035"/>
          <ac:spMkLst>
            <pc:docMk/>
            <pc:sldMk cId="1193280490" sldId="875"/>
            <ac:spMk id="21" creationId="{F9E2EBBC-7647-CD87-6AB5-DE097EE238A8}"/>
          </ac:spMkLst>
        </pc:spChg>
        <pc:picChg chg="add mod">
          <ac:chgData name="Nguyen Chi Son" userId="606856d02e9d83ac" providerId="LiveId" clId="{0149E54D-9205-4D4C-ACD8-19B636DFBCD6}" dt="2022-05-21T00:59:29.278" v="1667" actId="1076"/>
          <ac:picMkLst>
            <pc:docMk/>
            <pc:sldMk cId="1193280490" sldId="875"/>
            <ac:picMk id="3" creationId="{8FC54498-FD53-41A0-BEAC-7C2A0B6294A4}"/>
          </ac:picMkLst>
        </pc:picChg>
        <pc:picChg chg="del">
          <ac:chgData name="Nguyen Chi Son" userId="606856d02e9d83ac" providerId="LiveId" clId="{0149E54D-9205-4D4C-ACD8-19B636DFBCD6}" dt="2022-05-21T00:58:36.555" v="1462" actId="478"/>
          <ac:picMkLst>
            <pc:docMk/>
            <pc:sldMk cId="1193280490" sldId="875"/>
            <ac:picMk id="1026" creationId="{1201A7C3-A1DB-467A-3390-7E545F105B64}"/>
          </ac:picMkLst>
        </pc:picChg>
        <pc:picChg chg="del">
          <ac:chgData name="Nguyen Chi Son" userId="606856d02e9d83ac" providerId="LiveId" clId="{0149E54D-9205-4D4C-ACD8-19B636DFBCD6}" dt="2022-05-21T00:58:37.167" v="1463" actId="478"/>
          <ac:picMkLst>
            <pc:docMk/>
            <pc:sldMk cId="1193280490" sldId="875"/>
            <ac:picMk id="1028" creationId="{C574933C-A5A8-8C1E-C0CA-86C3ED2AE062}"/>
          </ac:picMkLst>
        </pc:picChg>
      </pc:sldChg>
      <pc:sldChg chg="addSp delSp modSp mod delAnim modAnim">
        <pc:chgData name="Nguyen Chi Son" userId="606856d02e9d83ac" providerId="LiveId" clId="{0149E54D-9205-4D4C-ACD8-19B636DFBCD6}" dt="2022-05-21T01:10:45.058" v="3205"/>
        <pc:sldMkLst>
          <pc:docMk/>
          <pc:sldMk cId="2252974847" sldId="876"/>
        </pc:sldMkLst>
        <pc:spChg chg="mod">
          <ac:chgData name="Nguyen Chi Son" userId="606856d02e9d83ac" providerId="LiveId" clId="{0149E54D-9205-4D4C-ACD8-19B636DFBCD6}" dt="2022-05-21T01:01:20.534" v="2101" actId="20577"/>
          <ac:spMkLst>
            <pc:docMk/>
            <pc:sldMk cId="2252974847" sldId="876"/>
            <ac:spMk id="19" creationId="{9C339D16-68E4-43C4-A62E-D0146138D23B}"/>
          </ac:spMkLst>
        </pc:spChg>
        <pc:spChg chg="mod">
          <ac:chgData name="Nguyen Chi Son" userId="606856d02e9d83ac" providerId="LiveId" clId="{0149E54D-9205-4D4C-ACD8-19B636DFBCD6}" dt="2022-05-21T01:01:40.518" v="2141" actId="1035"/>
          <ac:spMkLst>
            <pc:docMk/>
            <pc:sldMk cId="2252974847" sldId="876"/>
            <ac:spMk id="20" creationId="{AA812A8D-1184-096F-7DA1-2E4382EF0D68}"/>
          </ac:spMkLst>
        </pc:spChg>
        <pc:spChg chg="del">
          <ac:chgData name="Nguyen Chi Son" userId="606856d02e9d83ac" providerId="LiveId" clId="{0149E54D-9205-4D4C-ACD8-19B636DFBCD6}" dt="2022-05-21T01:01:34.259" v="2102" actId="478"/>
          <ac:spMkLst>
            <pc:docMk/>
            <pc:sldMk cId="2252974847" sldId="876"/>
            <ac:spMk id="21" creationId="{F9E2EBBC-7647-CD87-6AB5-DE097EE238A8}"/>
          </ac:spMkLst>
        </pc:spChg>
        <pc:picChg chg="del">
          <ac:chgData name="Nguyen Chi Son" userId="606856d02e9d83ac" providerId="LiveId" clId="{0149E54D-9205-4D4C-ACD8-19B636DFBCD6}" dt="2022-05-21T01:00:37.509" v="1935" actId="478"/>
          <ac:picMkLst>
            <pc:docMk/>
            <pc:sldMk cId="2252974847" sldId="876"/>
            <ac:picMk id="3" creationId="{B9C073E3-8021-4252-2A49-B22BF6F3C096}"/>
          </ac:picMkLst>
        </pc:picChg>
        <pc:picChg chg="add mod">
          <ac:chgData name="Nguyen Chi Son" userId="606856d02e9d83ac" providerId="LiveId" clId="{0149E54D-9205-4D4C-ACD8-19B636DFBCD6}" dt="2022-05-21T01:01:15.465" v="2086" actId="1036"/>
          <ac:picMkLst>
            <pc:docMk/>
            <pc:sldMk cId="2252974847" sldId="876"/>
            <ac:picMk id="4" creationId="{A1202F95-6536-CCB7-4962-4FD3D8F54941}"/>
          </ac:picMkLst>
        </pc:picChg>
        <pc:picChg chg="add mod">
          <ac:chgData name="Nguyen Chi Son" userId="606856d02e9d83ac" providerId="LiveId" clId="{0149E54D-9205-4D4C-ACD8-19B636DFBCD6}" dt="2022-05-21T01:01:53.925" v="2146" actId="1076"/>
          <ac:picMkLst>
            <pc:docMk/>
            <pc:sldMk cId="2252974847" sldId="876"/>
            <ac:picMk id="6" creationId="{F5948250-3AAD-4A76-4AAA-40709B943BDF}"/>
          </ac:picMkLst>
        </pc:picChg>
      </pc:sldChg>
      <pc:sldChg chg="addSp delSp modSp mod delAnim modAnim">
        <pc:chgData name="Nguyen Chi Son" userId="606856d02e9d83ac" providerId="LiveId" clId="{0149E54D-9205-4D4C-ACD8-19B636DFBCD6}" dt="2022-05-21T01:10:53.617" v="3210"/>
        <pc:sldMkLst>
          <pc:docMk/>
          <pc:sldMk cId="2807470781" sldId="878"/>
        </pc:sldMkLst>
        <pc:spChg chg="del">
          <ac:chgData name="Nguyen Chi Son" userId="606856d02e9d83ac" providerId="LiveId" clId="{0149E54D-9205-4D4C-ACD8-19B636DFBCD6}" dt="2022-05-21T01:04:52.724" v="2584" actId="478"/>
          <ac:spMkLst>
            <pc:docMk/>
            <pc:sldMk cId="2807470781" sldId="878"/>
            <ac:spMk id="7" creationId="{A080DEFD-489E-988C-0BFE-BBFE71500792}"/>
          </ac:spMkLst>
        </pc:spChg>
        <pc:spChg chg="del">
          <ac:chgData name="Nguyen Chi Son" userId="606856d02e9d83ac" providerId="LiveId" clId="{0149E54D-9205-4D4C-ACD8-19B636DFBCD6}" dt="2022-05-21T01:04:52.724" v="2584" actId="478"/>
          <ac:spMkLst>
            <pc:docMk/>
            <pc:sldMk cId="2807470781" sldId="878"/>
            <ac:spMk id="8" creationId="{244A0E4D-9B81-4897-807D-E1D9457208B5}"/>
          </ac:spMkLst>
        </pc:spChg>
        <pc:spChg chg="del">
          <ac:chgData name="Nguyen Chi Son" userId="606856d02e9d83ac" providerId="LiveId" clId="{0149E54D-9205-4D4C-ACD8-19B636DFBCD6}" dt="2022-05-21T01:04:52.724" v="2584" actId="478"/>
          <ac:spMkLst>
            <pc:docMk/>
            <pc:sldMk cId="2807470781" sldId="878"/>
            <ac:spMk id="10" creationId="{9C465F6D-1B7D-9313-CFF2-AE1334FABFC4}"/>
          </ac:spMkLst>
        </pc:spChg>
        <pc:spChg chg="del">
          <ac:chgData name="Nguyen Chi Son" userId="606856d02e9d83ac" providerId="LiveId" clId="{0149E54D-9205-4D4C-ACD8-19B636DFBCD6}" dt="2022-05-21T01:04:52.724" v="2584" actId="478"/>
          <ac:spMkLst>
            <pc:docMk/>
            <pc:sldMk cId="2807470781" sldId="878"/>
            <ac:spMk id="11" creationId="{2E9206E3-6687-E70E-6A4F-C896033B4B0B}"/>
          </ac:spMkLst>
        </pc:spChg>
        <pc:spChg chg="mod">
          <ac:chgData name="Nguyen Chi Son" userId="606856d02e9d83ac" providerId="LiveId" clId="{0149E54D-9205-4D4C-ACD8-19B636DFBCD6}" dt="2022-05-21T01:07:02.780" v="2808" actId="57"/>
          <ac:spMkLst>
            <pc:docMk/>
            <pc:sldMk cId="2807470781" sldId="878"/>
            <ac:spMk id="19" creationId="{9C339D16-68E4-43C4-A62E-D0146138D23B}"/>
          </ac:spMkLst>
        </pc:spChg>
        <pc:spChg chg="add mod">
          <ac:chgData name="Nguyen Chi Son" userId="606856d02e9d83ac" providerId="LiveId" clId="{0149E54D-9205-4D4C-ACD8-19B636DFBCD6}" dt="2022-05-21T01:06:30.368" v="2717" actId="20577"/>
          <ac:spMkLst>
            <pc:docMk/>
            <pc:sldMk cId="2807470781" sldId="878"/>
            <ac:spMk id="20" creationId="{D44CAD79-A506-7824-5AF2-0BF1B50BC7E5}"/>
          </ac:spMkLst>
        </pc:spChg>
        <pc:spChg chg="add mod">
          <ac:chgData name="Nguyen Chi Son" userId="606856d02e9d83ac" providerId="LiveId" clId="{0149E54D-9205-4D4C-ACD8-19B636DFBCD6}" dt="2022-05-21T01:06:09.587" v="2617" actId="1036"/>
          <ac:spMkLst>
            <pc:docMk/>
            <pc:sldMk cId="2807470781" sldId="878"/>
            <ac:spMk id="21" creationId="{C682610E-3317-4F90-7ECB-773A7D5DF772}"/>
          </ac:spMkLst>
        </pc:spChg>
        <pc:spChg chg="add mod">
          <ac:chgData name="Nguyen Chi Son" userId="606856d02e9d83ac" providerId="LiveId" clId="{0149E54D-9205-4D4C-ACD8-19B636DFBCD6}" dt="2022-05-21T01:07:26.367" v="2835" actId="122"/>
          <ac:spMkLst>
            <pc:docMk/>
            <pc:sldMk cId="2807470781" sldId="878"/>
            <ac:spMk id="23" creationId="{962E3443-2CD8-A1AD-B298-FE27A3F72F74}"/>
          </ac:spMkLst>
        </pc:spChg>
        <pc:spChg chg="add mod">
          <ac:chgData name="Nguyen Chi Son" userId="606856d02e9d83ac" providerId="LiveId" clId="{0149E54D-9205-4D4C-ACD8-19B636DFBCD6}" dt="2022-05-21T01:06:09.587" v="2617" actId="1036"/>
          <ac:spMkLst>
            <pc:docMk/>
            <pc:sldMk cId="2807470781" sldId="878"/>
            <ac:spMk id="24" creationId="{0793D649-36A9-CF33-9D03-2B6473996BC4}"/>
          </ac:spMkLst>
        </pc:spChg>
        <pc:graphicFrameChg chg="del">
          <ac:chgData name="Nguyen Chi Son" userId="606856d02e9d83ac" providerId="LiveId" clId="{0149E54D-9205-4D4C-ACD8-19B636DFBCD6}" dt="2022-05-21T01:04:52.724" v="2584" actId="478"/>
          <ac:graphicFrameMkLst>
            <pc:docMk/>
            <pc:sldMk cId="2807470781" sldId="878"/>
            <ac:graphicFrameMk id="12" creationId="{11900353-71AA-6E9A-0ECA-B65BE49CBCAA}"/>
          </ac:graphicFrameMkLst>
        </pc:graphicFrameChg>
        <pc:graphicFrameChg chg="del">
          <ac:chgData name="Nguyen Chi Son" userId="606856d02e9d83ac" providerId="LiveId" clId="{0149E54D-9205-4D4C-ACD8-19B636DFBCD6}" dt="2022-05-21T01:04:52.724" v="2584" actId="478"/>
          <ac:graphicFrameMkLst>
            <pc:docMk/>
            <pc:sldMk cId="2807470781" sldId="878"/>
            <ac:graphicFrameMk id="13" creationId="{EFF5A6C2-47F1-E82D-C354-A84B737F8D9B}"/>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5" creationId="{E304FA1F-962E-BB2C-3DBD-7BE03B5A2FF6}"/>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6" creationId="{465D2AD2-348D-06FE-96EB-4D8E973F8F8C}"/>
          </ac:graphicFrameMkLst>
        </pc:graphicFrameChg>
        <pc:graphicFrameChg chg="del">
          <ac:chgData name="Nguyen Chi Son" userId="606856d02e9d83ac" providerId="LiveId" clId="{0149E54D-9205-4D4C-ACD8-19B636DFBCD6}" dt="2022-05-21T01:03:41.498" v="2148" actId="478"/>
          <ac:graphicFrameMkLst>
            <pc:docMk/>
            <pc:sldMk cId="2807470781" sldId="878"/>
            <ac:graphicFrameMk id="27" creationId="{CEA9C906-3722-C50B-F586-11CC1DA2490C}"/>
          </ac:graphicFrameMkLst>
        </pc:graphicFrameChg>
        <pc:graphicFrameChg chg="add del mod">
          <ac:chgData name="Nguyen Chi Son" userId="606856d02e9d83ac" providerId="LiveId" clId="{0149E54D-9205-4D4C-ACD8-19B636DFBCD6}" dt="2022-05-21T01:06:33.414" v="2718" actId="478"/>
          <ac:graphicFrameMkLst>
            <pc:docMk/>
            <pc:sldMk cId="2807470781" sldId="878"/>
            <ac:graphicFrameMk id="28" creationId="{70D0EBC5-4BE7-4E5E-DAD3-43CC500C0D29}"/>
          </ac:graphicFrameMkLst>
        </pc:graphicFrameChg>
        <pc:graphicFrameChg chg="add del mod">
          <ac:chgData name="Nguyen Chi Son" userId="606856d02e9d83ac" providerId="LiveId" clId="{0149E54D-9205-4D4C-ACD8-19B636DFBCD6}" dt="2022-05-21T01:07:27.358" v="2836" actId="478"/>
          <ac:graphicFrameMkLst>
            <pc:docMk/>
            <pc:sldMk cId="2807470781" sldId="878"/>
            <ac:graphicFrameMk id="29" creationId="{857CC70D-6809-6596-D71E-707E3A40A592}"/>
          </ac:graphicFrameMkLst>
        </pc:graphicFrameChg>
        <pc:picChg chg="add mod">
          <ac:chgData name="Nguyen Chi Son" userId="606856d02e9d83ac" providerId="LiveId" clId="{0149E54D-9205-4D4C-ACD8-19B636DFBCD6}" dt="2022-05-21T01:05:05.708" v="2588" actId="1076"/>
          <ac:picMkLst>
            <pc:docMk/>
            <pc:sldMk cId="2807470781" sldId="878"/>
            <ac:picMk id="3" creationId="{60505387-DF1D-1250-3F44-C4D55C69D19D}"/>
          </ac:picMkLst>
        </pc:picChg>
        <pc:picChg chg="del">
          <ac:chgData name="Nguyen Chi Son" userId="606856d02e9d83ac" providerId="LiveId" clId="{0149E54D-9205-4D4C-ACD8-19B636DFBCD6}" dt="2022-05-21T01:03:40.013" v="2147" actId="478"/>
          <ac:picMkLst>
            <pc:docMk/>
            <pc:sldMk cId="2807470781" sldId="878"/>
            <ac:picMk id="2050" creationId="{83B8755A-A0D8-E70B-1A01-42E3EEE4B589}"/>
          </ac:picMkLst>
        </pc:picChg>
        <pc:cxnChg chg="del">
          <ac:chgData name="Nguyen Chi Son" userId="606856d02e9d83ac" providerId="LiveId" clId="{0149E54D-9205-4D4C-ACD8-19B636DFBCD6}" dt="2022-05-21T01:03:41.498" v="2148" actId="478"/>
          <ac:cxnSpMkLst>
            <pc:docMk/>
            <pc:sldMk cId="2807470781" sldId="878"/>
            <ac:cxnSpMk id="14" creationId="{32D7CA2C-F8D6-BE13-D48B-5FA5D9433803}"/>
          </ac:cxnSpMkLst>
        </pc:cxnChg>
        <pc:cxnChg chg="del">
          <ac:chgData name="Nguyen Chi Son" userId="606856d02e9d83ac" providerId="LiveId" clId="{0149E54D-9205-4D4C-ACD8-19B636DFBCD6}" dt="2022-05-21T01:03:41.498" v="2148" actId="478"/>
          <ac:cxnSpMkLst>
            <pc:docMk/>
            <pc:sldMk cId="2807470781" sldId="878"/>
            <ac:cxnSpMk id="16" creationId="{EB7F06F7-A66B-A1CB-A87A-BC5FBD07F023}"/>
          </ac:cxnSpMkLst>
        </pc:cxnChg>
        <pc:cxnChg chg="del">
          <ac:chgData name="Nguyen Chi Son" userId="606856d02e9d83ac" providerId="LiveId" clId="{0149E54D-9205-4D4C-ACD8-19B636DFBCD6}" dt="2022-05-21T01:03:41.498" v="2148" actId="478"/>
          <ac:cxnSpMkLst>
            <pc:docMk/>
            <pc:sldMk cId="2807470781" sldId="878"/>
            <ac:cxnSpMk id="22" creationId="{4C2DE7AD-BBFB-63E1-6DE0-334A641B00DD}"/>
          </ac:cxnSpMkLst>
        </pc:cxnChg>
        <pc:cxnChg chg="del">
          <ac:chgData name="Nguyen Chi Son" userId="606856d02e9d83ac" providerId="LiveId" clId="{0149E54D-9205-4D4C-ACD8-19B636DFBCD6}" dt="2022-05-21T01:04:52.724" v="2584" actId="478"/>
          <ac:cxnSpMkLst>
            <pc:docMk/>
            <pc:sldMk cId="2807470781" sldId="878"/>
            <ac:cxnSpMk id="30" creationId="{50A9BD6F-B616-1CEC-02A4-2DF1A3ED3833}"/>
          </ac:cxnSpMkLst>
        </pc:cxnChg>
        <pc:cxnChg chg="add del mod">
          <ac:chgData name="Nguyen Chi Son" userId="606856d02e9d83ac" providerId="LiveId" clId="{0149E54D-9205-4D4C-ACD8-19B636DFBCD6}" dt="2022-05-21T01:06:33.911" v="2719" actId="478"/>
          <ac:cxnSpMkLst>
            <pc:docMk/>
            <pc:sldMk cId="2807470781" sldId="878"/>
            <ac:cxnSpMk id="31" creationId="{F24B9A90-260D-4041-39C7-4F3F062778E1}"/>
          </ac:cxnSpMkLst>
        </pc:cxnChg>
      </pc:sldChg>
      <pc:sldChg chg="addSp delSp modSp mod delAnim modAnim">
        <pc:chgData name="Nguyen Chi Son" userId="606856d02e9d83ac" providerId="LiveId" clId="{0149E54D-9205-4D4C-ACD8-19B636DFBCD6}" dt="2022-05-21T01:10:23.193" v="3203" actId="20577"/>
        <pc:sldMkLst>
          <pc:docMk/>
          <pc:sldMk cId="1325680507" sldId="879"/>
        </pc:sldMkLst>
        <pc:spChg chg="del">
          <ac:chgData name="Nguyen Chi Son" userId="606856d02e9d83ac" providerId="LiveId" clId="{0149E54D-9205-4D4C-ACD8-19B636DFBCD6}" dt="2022-05-21T01:07:54.840" v="2940" actId="478"/>
          <ac:spMkLst>
            <pc:docMk/>
            <pc:sldMk cId="1325680507" sldId="879"/>
            <ac:spMk id="7" creationId="{A080DEFD-489E-988C-0BFE-BBFE71500792}"/>
          </ac:spMkLst>
        </pc:spChg>
        <pc:spChg chg="del">
          <ac:chgData name="Nguyen Chi Son" userId="606856d02e9d83ac" providerId="LiveId" clId="{0149E54D-9205-4D4C-ACD8-19B636DFBCD6}" dt="2022-05-21T01:07:54.840" v="2940" actId="478"/>
          <ac:spMkLst>
            <pc:docMk/>
            <pc:sldMk cId="1325680507" sldId="879"/>
            <ac:spMk id="8" creationId="{244A0E4D-9B81-4897-807D-E1D9457208B5}"/>
          </ac:spMkLst>
        </pc:spChg>
        <pc:spChg chg="del">
          <ac:chgData name="Nguyen Chi Son" userId="606856d02e9d83ac" providerId="LiveId" clId="{0149E54D-9205-4D4C-ACD8-19B636DFBCD6}" dt="2022-05-21T01:07:54.840" v="2940" actId="478"/>
          <ac:spMkLst>
            <pc:docMk/>
            <pc:sldMk cId="1325680507" sldId="879"/>
            <ac:spMk id="10" creationId="{9C465F6D-1B7D-9313-CFF2-AE1334FABFC4}"/>
          </ac:spMkLst>
        </pc:spChg>
        <pc:spChg chg="del">
          <ac:chgData name="Nguyen Chi Son" userId="606856d02e9d83ac" providerId="LiveId" clId="{0149E54D-9205-4D4C-ACD8-19B636DFBCD6}" dt="2022-05-21T01:07:54.840" v="2940" actId="478"/>
          <ac:spMkLst>
            <pc:docMk/>
            <pc:sldMk cId="1325680507" sldId="879"/>
            <ac:spMk id="11" creationId="{2E9206E3-6687-E70E-6A4F-C896033B4B0B}"/>
          </ac:spMkLst>
        </pc:spChg>
        <pc:spChg chg="add mod">
          <ac:chgData name="Nguyen Chi Son" userId="606856d02e9d83ac" providerId="LiveId" clId="{0149E54D-9205-4D4C-ACD8-19B636DFBCD6}" dt="2022-05-21T01:08:08.624" v="2964" actId="1035"/>
          <ac:spMkLst>
            <pc:docMk/>
            <pc:sldMk cId="1325680507" sldId="879"/>
            <ac:spMk id="18" creationId="{8F8070FA-C01D-84FA-68E6-059DD60FCDBD}"/>
          </ac:spMkLst>
        </pc:spChg>
        <pc:spChg chg="mod">
          <ac:chgData name="Nguyen Chi Son" userId="606856d02e9d83ac" providerId="LiveId" clId="{0149E54D-9205-4D4C-ACD8-19B636DFBCD6}" dt="2022-05-21T01:07:49.021" v="2939" actId="20577"/>
          <ac:spMkLst>
            <pc:docMk/>
            <pc:sldMk cId="1325680507" sldId="879"/>
            <ac:spMk id="19" creationId="{9C339D16-68E4-43C4-A62E-D0146138D23B}"/>
          </ac:spMkLst>
        </pc:spChg>
        <pc:spChg chg="add mod">
          <ac:chgData name="Nguyen Chi Son" userId="606856d02e9d83ac" providerId="LiveId" clId="{0149E54D-9205-4D4C-ACD8-19B636DFBCD6}" dt="2022-05-21T01:10:23.193" v="3203" actId="20577"/>
          <ac:spMkLst>
            <pc:docMk/>
            <pc:sldMk cId="1325680507" sldId="879"/>
            <ac:spMk id="20" creationId="{0E605013-FBBF-1F2F-036B-9C446145EFBE}"/>
          </ac:spMkLst>
        </pc:spChg>
        <pc:graphicFrameChg chg="del">
          <ac:chgData name="Nguyen Chi Son" userId="606856d02e9d83ac" providerId="LiveId" clId="{0149E54D-9205-4D4C-ACD8-19B636DFBCD6}" dt="2022-05-21T01:07:54.840" v="2940" actId="478"/>
          <ac:graphicFrameMkLst>
            <pc:docMk/>
            <pc:sldMk cId="1325680507" sldId="879"/>
            <ac:graphicFrameMk id="12" creationId="{11900353-71AA-6E9A-0ECA-B65BE49CBCAA}"/>
          </ac:graphicFrameMkLst>
        </pc:graphicFrameChg>
        <pc:graphicFrameChg chg="del">
          <ac:chgData name="Nguyen Chi Son" userId="606856d02e9d83ac" providerId="LiveId" clId="{0149E54D-9205-4D4C-ACD8-19B636DFBCD6}" dt="2022-05-21T01:07:54.840" v="2940" actId="478"/>
          <ac:graphicFrameMkLst>
            <pc:docMk/>
            <pc:sldMk cId="1325680507" sldId="879"/>
            <ac:graphicFrameMk id="13" creationId="{EFF5A6C2-47F1-E82D-C354-A84B737F8D9B}"/>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5" creationId="{E304FA1F-962E-BB2C-3DBD-7BE03B5A2FF6}"/>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6" creationId="{465D2AD2-348D-06FE-96EB-4D8E973F8F8C}"/>
          </ac:graphicFrameMkLst>
        </pc:graphicFrameChg>
        <pc:graphicFrameChg chg="del">
          <ac:chgData name="Nguyen Chi Son" userId="606856d02e9d83ac" providerId="LiveId" clId="{0149E54D-9205-4D4C-ACD8-19B636DFBCD6}" dt="2022-05-21T01:07:35.677" v="2837" actId="478"/>
          <ac:graphicFrameMkLst>
            <pc:docMk/>
            <pc:sldMk cId="1325680507" sldId="879"/>
            <ac:graphicFrameMk id="27" creationId="{CEA9C906-3722-C50B-F586-11CC1DA2490C}"/>
          </ac:graphicFrameMkLst>
        </pc:graphicFrameChg>
        <pc:picChg chg="del">
          <ac:chgData name="Nguyen Chi Son" userId="606856d02e9d83ac" providerId="LiveId" clId="{0149E54D-9205-4D4C-ACD8-19B636DFBCD6}" dt="2022-05-21T01:07:35.677" v="2837" actId="478"/>
          <ac:picMkLst>
            <pc:docMk/>
            <pc:sldMk cId="1325680507" sldId="879"/>
            <ac:picMk id="2050" creationId="{83B8755A-A0D8-E70B-1A01-42E3EEE4B589}"/>
          </ac:picMkLst>
        </pc:picChg>
        <pc:cxnChg chg="del">
          <ac:chgData name="Nguyen Chi Son" userId="606856d02e9d83ac" providerId="LiveId" clId="{0149E54D-9205-4D4C-ACD8-19B636DFBCD6}" dt="2022-05-21T01:07:35.677" v="2837" actId="478"/>
          <ac:cxnSpMkLst>
            <pc:docMk/>
            <pc:sldMk cId="1325680507" sldId="879"/>
            <ac:cxnSpMk id="14" creationId="{32D7CA2C-F8D6-BE13-D48B-5FA5D9433803}"/>
          </ac:cxnSpMkLst>
        </pc:cxnChg>
        <pc:cxnChg chg="del">
          <ac:chgData name="Nguyen Chi Son" userId="606856d02e9d83ac" providerId="LiveId" clId="{0149E54D-9205-4D4C-ACD8-19B636DFBCD6}" dt="2022-05-21T01:07:35.677" v="2837" actId="478"/>
          <ac:cxnSpMkLst>
            <pc:docMk/>
            <pc:sldMk cId="1325680507" sldId="879"/>
            <ac:cxnSpMk id="16" creationId="{EB7F06F7-A66B-A1CB-A87A-BC5FBD07F023}"/>
          </ac:cxnSpMkLst>
        </pc:cxnChg>
        <pc:cxnChg chg="del">
          <ac:chgData name="Nguyen Chi Son" userId="606856d02e9d83ac" providerId="LiveId" clId="{0149E54D-9205-4D4C-ACD8-19B636DFBCD6}" dt="2022-05-21T01:07:35.677" v="2837" actId="478"/>
          <ac:cxnSpMkLst>
            <pc:docMk/>
            <pc:sldMk cId="1325680507" sldId="879"/>
            <ac:cxnSpMk id="22" creationId="{4C2DE7AD-BBFB-63E1-6DE0-334A641B00DD}"/>
          </ac:cxnSpMkLst>
        </pc:cxnChg>
        <pc:cxnChg chg="del">
          <ac:chgData name="Nguyen Chi Son" userId="606856d02e9d83ac" providerId="LiveId" clId="{0149E54D-9205-4D4C-ACD8-19B636DFBCD6}" dt="2022-05-21T01:07:54.840" v="2940" actId="478"/>
          <ac:cxnSpMkLst>
            <pc:docMk/>
            <pc:sldMk cId="1325680507" sldId="879"/>
            <ac:cxnSpMk id="30" creationId="{50A9BD6F-B616-1CEC-02A4-2DF1A3ED3833}"/>
          </ac:cxnSpMkLst>
        </pc:cxnChg>
      </pc:sldChg>
      <pc:sldChg chg="del">
        <pc:chgData name="Nguyen Chi Son" userId="606856d02e9d83ac" providerId="LiveId" clId="{0149E54D-9205-4D4C-ACD8-19B636DFBCD6}" dt="2022-05-21T01:10:26.186" v="3204" actId="47"/>
        <pc:sldMkLst>
          <pc:docMk/>
          <pc:sldMk cId="1878154910" sldId="880"/>
        </pc:sldMkLst>
      </pc:sldChg>
      <pc:sldChg chg="del">
        <pc:chgData name="Nguyen Chi Son" userId="606856d02e9d83ac" providerId="LiveId" clId="{0149E54D-9205-4D4C-ACD8-19B636DFBCD6}" dt="2022-05-21T00:57:59.723" v="1461" actId="47"/>
        <pc:sldMkLst>
          <pc:docMk/>
          <pc:sldMk cId="3029192842" sldId="881"/>
        </pc:sldMkLst>
      </pc:sldChg>
      <pc:sldChg chg="del">
        <pc:chgData name="Nguyen Chi Son" userId="606856d02e9d83ac" providerId="LiveId" clId="{0149E54D-9205-4D4C-ACD8-19B636DFBCD6}" dt="2022-05-21T01:10:26.186" v="3204" actId="47"/>
        <pc:sldMkLst>
          <pc:docMk/>
          <pc:sldMk cId="2473169954" sldId="882"/>
        </pc:sldMkLst>
      </pc:sldChg>
    </pc:docChg>
  </pc:docChgLst>
  <pc:docChgLst>
    <pc:chgData name="Nguyen Chi Son" userId="606856d02e9d83ac" providerId="LiveId" clId="{DE131E17-2CEB-49E6-B296-21C59D96C1A2}"/>
    <pc:docChg chg="undo custSel addSld delSld modSld">
      <pc:chgData name="Nguyen Chi Son" userId="606856d02e9d83ac" providerId="LiveId" clId="{DE131E17-2CEB-49E6-B296-21C59D96C1A2}" dt="2022-05-13T03:33:37.602" v="5908"/>
      <pc:docMkLst>
        <pc:docMk/>
      </pc:docMkLst>
      <pc:sldChg chg="modSp mod">
        <pc:chgData name="Nguyen Chi Son" userId="606856d02e9d83ac" providerId="LiveId" clId="{DE131E17-2CEB-49E6-B296-21C59D96C1A2}" dt="2022-05-13T00:26:09.423" v="38" actId="20577"/>
        <pc:sldMkLst>
          <pc:docMk/>
          <pc:sldMk cId="2922349590" sldId="256"/>
        </pc:sldMkLst>
        <pc:spChg chg="mod">
          <ac:chgData name="Nguyen Chi Son" userId="606856d02e9d83ac" providerId="LiveId" clId="{DE131E17-2CEB-49E6-B296-21C59D96C1A2}" dt="2022-05-13T00:26:09.423" v="38" actId="20577"/>
          <ac:spMkLst>
            <pc:docMk/>
            <pc:sldMk cId="2922349590" sldId="256"/>
            <ac:spMk id="136" creationId="{C574B640-0199-463F-87CA-8E3956B46E10}"/>
          </ac:spMkLst>
        </pc:spChg>
      </pc:sldChg>
      <pc:sldChg chg="modSp mod">
        <pc:chgData name="Nguyen Chi Son" userId="606856d02e9d83ac" providerId="LiveId" clId="{DE131E17-2CEB-49E6-B296-21C59D96C1A2}" dt="2022-05-13T01:03:07.178" v="548" actId="1035"/>
        <pc:sldMkLst>
          <pc:docMk/>
          <pc:sldMk cId="3319126272" sldId="622"/>
        </pc:sldMkLst>
        <pc:spChg chg="mod">
          <ac:chgData name="Nguyen Chi Son" userId="606856d02e9d83ac" providerId="LiveId" clId="{DE131E17-2CEB-49E6-B296-21C59D96C1A2}" dt="2022-05-13T01:03:02.765" v="530" actId="20577"/>
          <ac:spMkLst>
            <pc:docMk/>
            <pc:sldMk cId="3319126272" sldId="622"/>
            <ac:spMk id="2" creationId="{DAF08EC2-5D0D-48D9-855C-A59C0E5ED55B}"/>
          </ac:spMkLst>
        </pc:spChg>
        <pc:spChg chg="mod">
          <ac:chgData name="Nguyen Chi Son" userId="606856d02e9d83ac" providerId="LiveId" clId="{DE131E17-2CEB-49E6-B296-21C59D96C1A2}" dt="2022-05-13T01:03:07.178" v="548" actId="1035"/>
          <ac:spMkLst>
            <pc:docMk/>
            <pc:sldMk cId="3319126272" sldId="622"/>
            <ac:spMk id="3" creationId="{8CD51C9F-FCB0-4185-93E6-835FC05E1B10}"/>
          </ac:spMkLst>
        </pc:spChg>
      </pc:sldChg>
      <pc:sldChg chg="modSp mod">
        <pc:chgData name="Nguyen Chi Son" userId="606856d02e9d83ac" providerId="LiveId" clId="{DE131E17-2CEB-49E6-B296-21C59D96C1A2}" dt="2022-05-13T00:26:31.973" v="92" actId="1036"/>
        <pc:sldMkLst>
          <pc:docMk/>
          <pc:sldMk cId="1033004166" sldId="675"/>
        </pc:sldMkLst>
        <pc:spChg chg="mod">
          <ac:chgData name="Nguyen Chi Son" userId="606856d02e9d83ac" providerId="LiveId" clId="{DE131E17-2CEB-49E6-B296-21C59D96C1A2}" dt="2022-05-13T00:26:27.375" v="71" actId="20577"/>
          <ac:spMkLst>
            <pc:docMk/>
            <pc:sldMk cId="1033004166" sldId="675"/>
            <ac:spMk id="2" creationId="{DAF08EC2-5D0D-48D9-855C-A59C0E5ED55B}"/>
          </ac:spMkLst>
        </pc:spChg>
        <pc:spChg chg="mod">
          <ac:chgData name="Nguyen Chi Son" userId="606856d02e9d83ac" providerId="LiveId" clId="{DE131E17-2CEB-49E6-B296-21C59D96C1A2}" dt="2022-05-13T00:26:31.973" v="92" actId="1036"/>
          <ac:spMkLst>
            <pc:docMk/>
            <pc:sldMk cId="1033004166" sldId="675"/>
            <ac:spMk id="3" creationId="{8CD51C9F-FCB0-4185-93E6-835FC05E1B10}"/>
          </ac:spMkLst>
        </pc:spChg>
      </pc:sldChg>
      <pc:sldChg chg="addSp delSp modSp mod">
        <pc:chgData name="Nguyen Chi Son" userId="606856d02e9d83ac" providerId="LiveId" clId="{DE131E17-2CEB-49E6-B296-21C59D96C1A2}" dt="2022-05-13T01:02:17.277" v="504" actId="1076"/>
        <pc:sldMkLst>
          <pc:docMk/>
          <pc:sldMk cId="1219282801" sldId="781"/>
        </pc:sldMkLst>
        <pc:spChg chg="mod">
          <ac:chgData name="Nguyen Chi Son" userId="606856d02e9d83ac" providerId="LiveId" clId="{DE131E17-2CEB-49E6-B296-21C59D96C1A2}" dt="2022-05-13T01:01:17.698" v="497" actId="20577"/>
          <ac:spMkLst>
            <pc:docMk/>
            <pc:sldMk cId="1219282801" sldId="781"/>
            <ac:spMk id="2" creationId="{BA8A6260-CA4B-46A9-A06E-C71EE59E6992}"/>
          </ac:spMkLst>
        </pc:spChg>
        <pc:spChg chg="del">
          <ac:chgData name="Nguyen Chi Son" userId="606856d02e9d83ac" providerId="LiveId" clId="{DE131E17-2CEB-49E6-B296-21C59D96C1A2}" dt="2022-05-13T00:26:37.396" v="94" actId="478"/>
          <ac:spMkLst>
            <pc:docMk/>
            <pc:sldMk cId="1219282801" sldId="781"/>
            <ac:spMk id="19" creationId="{39E0EABF-EE70-EE00-5057-8F5016221B93}"/>
          </ac:spMkLst>
        </pc:spChg>
        <pc:spChg chg="del">
          <ac:chgData name="Nguyen Chi Son" userId="606856d02e9d83ac" providerId="LiveId" clId="{DE131E17-2CEB-49E6-B296-21C59D96C1A2}" dt="2022-05-13T00:26:37.396" v="94" actId="478"/>
          <ac:spMkLst>
            <pc:docMk/>
            <pc:sldMk cId="1219282801" sldId="781"/>
            <ac:spMk id="20" creationId="{E04C24A6-F497-2C2C-DF6D-104323203BC9}"/>
          </ac:spMkLst>
        </pc:spChg>
        <pc:spChg chg="del">
          <ac:chgData name="Nguyen Chi Son" userId="606856d02e9d83ac" providerId="LiveId" clId="{DE131E17-2CEB-49E6-B296-21C59D96C1A2}" dt="2022-05-13T00:26:37.396" v="94" actId="478"/>
          <ac:spMkLst>
            <pc:docMk/>
            <pc:sldMk cId="1219282801" sldId="781"/>
            <ac:spMk id="21" creationId="{428D360F-7A1A-8638-8EF5-48F1DFAE2DD1}"/>
          </ac:spMkLst>
        </pc:spChg>
        <pc:spChg chg="mod">
          <ac:chgData name="Nguyen Chi Son" userId="606856d02e9d83ac" providerId="LiveId" clId="{DE131E17-2CEB-49E6-B296-21C59D96C1A2}" dt="2022-05-13T01:02:17.277" v="504" actId="1076"/>
          <ac:spMkLst>
            <pc:docMk/>
            <pc:sldMk cId="1219282801" sldId="781"/>
            <ac:spMk id="22" creationId="{55D724EA-7150-898C-440D-DC2E56266347}"/>
          </ac:spMkLst>
        </pc:spChg>
        <pc:spChg chg="add mod">
          <ac:chgData name="Nguyen Chi Son" userId="606856d02e9d83ac" providerId="LiveId" clId="{DE131E17-2CEB-49E6-B296-21C59D96C1A2}" dt="2022-05-13T01:00:14.943" v="284" actId="1076"/>
          <ac:spMkLst>
            <pc:docMk/>
            <pc:sldMk cId="1219282801" sldId="781"/>
            <ac:spMk id="23" creationId="{8BAAF0F3-0638-D42B-1670-DAD82F3A1B1F}"/>
          </ac:spMkLst>
        </pc:spChg>
        <pc:spChg chg="add del mod">
          <ac:chgData name="Nguyen Chi Son" userId="606856d02e9d83ac" providerId="LiveId" clId="{DE131E17-2CEB-49E6-B296-21C59D96C1A2}" dt="2022-05-13T01:01:02.756" v="343" actId="478"/>
          <ac:spMkLst>
            <pc:docMk/>
            <pc:sldMk cId="1219282801" sldId="781"/>
            <ac:spMk id="24" creationId="{D387E43B-056D-9961-D756-A3498C48E2DA}"/>
          </ac:spMkLst>
        </pc:spChg>
        <pc:grpChg chg="add mod">
          <ac:chgData name="Nguyen Chi Son" userId="606856d02e9d83ac" providerId="LiveId" clId="{DE131E17-2CEB-49E6-B296-21C59D96C1A2}" dt="2022-05-13T01:01:43.078" v="502" actId="1076"/>
          <ac:grpSpMkLst>
            <pc:docMk/>
            <pc:sldMk cId="1219282801" sldId="781"/>
            <ac:grpSpMk id="7" creationId="{1A79CF66-6DE7-6CF9-AB58-C67996C76204}"/>
          </ac:grpSpMkLst>
        </pc:grpChg>
        <pc:grpChg chg="del">
          <ac:chgData name="Nguyen Chi Son" userId="606856d02e9d83ac" providerId="LiveId" clId="{DE131E17-2CEB-49E6-B296-21C59D96C1A2}" dt="2022-05-13T00:26:35.478" v="93" actId="478"/>
          <ac:grpSpMkLst>
            <pc:docMk/>
            <pc:sldMk cId="1219282801" sldId="781"/>
            <ac:grpSpMk id="16" creationId="{D4276E5D-D1BA-7C47-C2B1-C8219461DA60}"/>
          </ac:grpSpMkLst>
        </pc:grpChg>
        <pc:graphicFrameChg chg="del">
          <ac:chgData name="Nguyen Chi Son" userId="606856d02e9d83ac" providerId="LiveId" clId="{DE131E17-2CEB-49E6-B296-21C59D96C1A2}" dt="2022-05-13T00:26:37.396" v="94" actId="478"/>
          <ac:graphicFrameMkLst>
            <pc:docMk/>
            <pc:sldMk cId="1219282801" sldId="781"/>
            <ac:graphicFrameMk id="9" creationId="{F36DA388-4413-A3F7-73A6-F9CF32B78706}"/>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7" creationId="{D4C7C2BD-A0C8-B614-2144-EE92F6666219}"/>
          </ac:graphicFrameMkLst>
        </pc:graphicFrameChg>
        <pc:graphicFrameChg chg="del">
          <ac:chgData name="Nguyen Chi Son" userId="606856d02e9d83ac" providerId="LiveId" clId="{DE131E17-2CEB-49E6-B296-21C59D96C1A2}" dt="2022-05-13T00:26:37.396" v="94" actId="478"/>
          <ac:graphicFrameMkLst>
            <pc:docMk/>
            <pc:sldMk cId="1219282801" sldId="781"/>
            <ac:graphicFrameMk id="18" creationId="{74FFEF5B-7719-1CE8-2561-C199DFAFD03E}"/>
          </ac:graphicFrameMkLst>
        </pc:graphicFrameChg>
        <pc:picChg chg="add mod modCrop">
          <ac:chgData name="Nguyen Chi Son" userId="606856d02e9d83ac" providerId="LiveId" clId="{DE131E17-2CEB-49E6-B296-21C59D96C1A2}" dt="2022-05-13T00:57:14.477" v="247" actId="164"/>
          <ac:picMkLst>
            <pc:docMk/>
            <pc:sldMk cId="1219282801" sldId="781"/>
            <ac:picMk id="4" creationId="{95759B6C-734D-CACD-E2B6-2B6AF3731262}"/>
          </ac:picMkLst>
        </pc:picChg>
        <pc:picChg chg="add mod modCrop">
          <ac:chgData name="Nguyen Chi Son" userId="606856d02e9d83ac" providerId="LiveId" clId="{DE131E17-2CEB-49E6-B296-21C59D96C1A2}" dt="2022-05-13T00:57:14.477" v="247" actId="164"/>
          <ac:picMkLst>
            <pc:docMk/>
            <pc:sldMk cId="1219282801" sldId="781"/>
            <ac:picMk id="6" creationId="{D242F97E-636A-D2FE-189B-4969C8632E74}"/>
          </ac:picMkLst>
        </pc:picChg>
        <pc:picChg chg="mod modCrop">
          <ac:chgData name="Nguyen Chi Son" userId="606856d02e9d83ac" providerId="LiveId" clId="{DE131E17-2CEB-49E6-B296-21C59D96C1A2}" dt="2022-05-13T01:01:38.270" v="501" actId="1076"/>
          <ac:picMkLst>
            <pc:docMk/>
            <pc:sldMk cId="1219282801" sldId="781"/>
            <ac:picMk id="8" creationId="{A77A0A51-9EF0-B599-872F-7656FF835321}"/>
          </ac:picMkLst>
        </pc:picChg>
      </pc:sldChg>
      <pc:sldChg chg="addSp delSp modSp mod">
        <pc:chgData name="Nguyen Chi Son" userId="606856d02e9d83ac" providerId="LiveId" clId="{DE131E17-2CEB-49E6-B296-21C59D96C1A2}" dt="2022-05-13T01:09:30.058" v="1415" actId="1076"/>
        <pc:sldMkLst>
          <pc:docMk/>
          <pc:sldMk cId="3014091475" sldId="782"/>
        </pc:sldMkLst>
        <pc:spChg chg="mod">
          <ac:chgData name="Nguyen Chi Son" userId="606856d02e9d83ac" providerId="LiveId" clId="{DE131E17-2CEB-49E6-B296-21C59D96C1A2}" dt="2022-05-13T01:04:09.010" v="863" actId="20577"/>
          <ac:spMkLst>
            <pc:docMk/>
            <pc:sldMk cId="3014091475" sldId="782"/>
            <ac:spMk id="2" creationId="{BA8A6260-CA4B-46A9-A06E-C71EE59E6992}"/>
          </ac:spMkLst>
        </pc:spChg>
        <pc:spChg chg="mod">
          <ac:chgData name="Nguyen Chi Son" userId="606856d02e9d83ac" providerId="LiveId" clId="{DE131E17-2CEB-49E6-B296-21C59D96C1A2}" dt="2022-05-13T01:09:30.058" v="1415" actId="1076"/>
          <ac:spMkLst>
            <pc:docMk/>
            <pc:sldMk cId="3014091475" sldId="782"/>
            <ac:spMk id="21" creationId="{425AB926-2872-8554-BFA0-0E01F8BD9EAC}"/>
          </ac:spMkLst>
        </pc:spChg>
        <pc:spChg chg="del">
          <ac:chgData name="Nguyen Chi Son" userId="606856d02e9d83ac" providerId="LiveId" clId="{DE131E17-2CEB-49E6-B296-21C59D96C1A2}" dt="2022-05-13T01:03:10.608" v="549" actId="478"/>
          <ac:spMkLst>
            <pc:docMk/>
            <pc:sldMk cId="3014091475" sldId="782"/>
            <ac:spMk id="24" creationId="{FC9CEA46-495D-BC8F-DBC4-D2DDB97BF596}"/>
          </ac:spMkLst>
        </pc:spChg>
        <pc:spChg chg="del">
          <ac:chgData name="Nguyen Chi Son" userId="606856d02e9d83ac" providerId="LiveId" clId="{DE131E17-2CEB-49E6-B296-21C59D96C1A2}" dt="2022-05-13T01:03:10.608" v="549" actId="478"/>
          <ac:spMkLst>
            <pc:docMk/>
            <pc:sldMk cId="3014091475" sldId="782"/>
            <ac:spMk id="26" creationId="{CEE52A54-881D-E69D-54D3-3CF96C55A5BB}"/>
          </ac:spMkLst>
        </pc:spChg>
        <pc:spChg chg="del">
          <ac:chgData name="Nguyen Chi Son" userId="606856d02e9d83ac" providerId="LiveId" clId="{DE131E17-2CEB-49E6-B296-21C59D96C1A2}" dt="2022-05-13T01:03:10.608" v="549" actId="478"/>
          <ac:spMkLst>
            <pc:docMk/>
            <pc:sldMk cId="3014091475" sldId="782"/>
            <ac:spMk id="27" creationId="{4D6C33DE-5DCD-AE29-EC90-1DD15337576A}"/>
          </ac:spMkLst>
        </pc:spChg>
        <pc:spChg chg="del">
          <ac:chgData name="Nguyen Chi Son" userId="606856d02e9d83ac" providerId="LiveId" clId="{DE131E17-2CEB-49E6-B296-21C59D96C1A2}" dt="2022-05-13T01:03:10.608" v="549" actId="478"/>
          <ac:spMkLst>
            <pc:docMk/>
            <pc:sldMk cId="3014091475" sldId="782"/>
            <ac:spMk id="28" creationId="{806412A8-F6E0-0450-F828-82D3AE56F892}"/>
          </ac:spMkLst>
        </pc:spChg>
        <pc:spChg chg="del">
          <ac:chgData name="Nguyen Chi Son" userId="606856d02e9d83ac" providerId="LiveId" clId="{DE131E17-2CEB-49E6-B296-21C59D96C1A2}" dt="2022-05-13T01:03:10.608" v="549" actId="478"/>
          <ac:spMkLst>
            <pc:docMk/>
            <pc:sldMk cId="3014091475" sldId="782"/>
            <ac:spMk id="36" creationId="{5E6ADA4D-CE1A-D929-80E1-DC482445615A}"/>
          </ac:spMkLst>
        </pc:spChg>
        <pc:spChg chg="del">
          <ac:chgData name="Nguyen Chi Son" userId="606856d02e9d83ac" providerId="LiveId" clId="{DE131E17-2CEB-49E6-B296-21C59D96C1A2}" dt="2022-05-13T01:03:10.608" v="549" actId="478"/>
          <ac:spMkLst>
            <pc:docMk/>
            <pc:sldMk cId="3014091475" sldId="782"/>
            <ac:spMk id="37" creationId="{F4D49C95-A65E-DBFA-A8C0-63FFD8F3202D}"/>
          </ac:spMkLst>
        </pc:spChg>
        <pc:spChg chg="del">
          <ac:chgData name="Nguyen Chi Son" userId="606856d02e9d83ac" providerId="LiveId" clId="{DE131E17-2CEB-49E6-B296-21C59D96C1A2}" dt="2022-05-13T01:03:10.608" v="549" actId="478"/>
          <ac:spMkLst>
            <pc:docMk/>
            <pc:sldMk cId="3014091475" sldId="782"/>
            <ac:spMk id="41" creationId="{C532BD09-BE20-71C2-875A-ECAF37F618A1}"/>
          </ac:spMkLst>
        </pc:spChg>
        <pc:spChg chg="del">
          <ac:chgData name="Nguyen Chi Son" userId="606856d02e9d83ac" providerId="LiveId" clId="{DE131E17-2CEB-49E6-B296-21C59D96C1A2}" dt="2022-05-13T01:03:10.608" v="549" actId="478"/>
          <ac:spMkLst>
            <pc:docMk/>
            <pc:sldMk cId="3014091475" sldId="782"/>
            <ac:spMk id="42" creationId="{B3F7CCE8-8224-8584-5BCA-EF3D599B55C7}"/>
          </ac:spMkLst>
        </pc:spChg>
        <pc:spChg chg="del">
          <ac:chgData name="Nguyen Chi Son" userId="606856d02e9d83ac" providerId="LiveId" clId="{DE131E17-2CEB-49E6-B296-21C59D96C1A2}" dt="2022-05-13T01:03:10.608" v="549" actId="478"/>
          <ac:spMkLst>
            <pc:docMk/>
            <pc:sldMk cId="3014091475" sldId="782"/>
            <ac:spMk id="43" creationId="{EADADA49-EEE7-179A-A5F6-587939402AEC}"/>
          </ac:spMkLst>
        </pc:spChg>
        <pc:spChg chg="del">
          <ac:chgData name="Nguyen Chi Son" userId="606856d02e9d83ac" providerId="LiveId" clId="{DE131E17-2CEB-49E6-B296-21C59D96C1A2}" dt="2022-05-13T01:03:10.608" v="549" actId="478"/>
          <ac:spMkLst>
            <pc:docMk/>
            <pc:sldMk cId="3014091475" sldId="782"/>
            <ac:spMk id="50" creationId="{9497CFEB-CE86-22F6-3CB6-9EF6FBDD57CE}"/>
          </ac:spMkLst>
        </pc:spChg>
        <pc:graphicFrameChg chg="del">
          <ac:chgData name="Nguyen Chi Son" userId="606856d02e9d83ac" providerId="LiveId" clId="{DE131E17-2CEB-49E6-B296-21C59D96C1A2}" dt="2022-05-13T01:03:11.497" v="550" actId="478"/>
          <ac:graphicFrameMkLst>
            <pc:docMk/>
            <pc:sldMk cId="3014091475" sldId="782"/>
            <ac:graphicFrameMk id="20" creationId="{929F31DF-C580-187C-006F-C9927E35706C}"/>
          </ac:graphicFrameMkLst>
        </pc:graphicFrameChg>
        <pc:graphicFrameChg chg="del">
          <ac:chgData name="Nguyen Chi Son" userId="606856d02e9d83ac" providerId="LiveId" clId="{DE131E17-2CEB-49E6-B296-21C59D96C1A2}" dt="2022-05-13T01:03:10.608" v="549" actId="478"/>
          <ac:graphicFrameMkLst>
            <pc:docMk/>
            <pc:sldMk cId="3014091475" sldId="782"/>
            <ac:graphicFrameMk id="44" creationId="{A24FFF87-5E20-A5EC-2393-85FDA62E2635}"/>
          </ac:graphicFrameMkLst>
        </pc:graphicFrameChg>
        <pc:picChg chg="add mod">
          <ac:chgData name="Nguyen Chi Son" userId="606856d02e9d83ac" providerId="LiveId" clId="{DE131E17-2CEB-49E6-B296-21C59D96C1A2}" dt="2022-05-13T01:09:26.722" v="1414" actId="1076"/>
          <ac:picMkLst>
            <pc:docMk/>
            <pc:sldMk cId="3014091475" sldId="782"/>
            <ac:picMk id="19" creationId="{2B9FB28B-4704-4E44-AC92-17712A49E53F}"/>
          </ac:picMkLst>
        </pc:picChg>
        <pc:picChg chg="del">
          <ac:chgData name="Nguyen Chi Son" userId="606856d02e9d83ac" providerId="LiveId" clId="{DE131E17-2CEB-49E6-B296-21C59D96C1A2}" dt="2022-05-13T01:03:10.608" v="549" actId="478"/>
          <ac:picMkLst>
            <pc:docMk/>
            <pc:sldMk cId="3014091475" sldId="782"/>
            <ac:picMk id="25" creationId="{5BBA4A62-FCCF-BF6D-52E7-2D3E83A4DE0C}"/>
          </ac:picMkLst>
        </pc:picChg>
        <pc:cxnChg chg="del">
          <ac:chgData name="Nguyen Chi Son" userId="606856d02e9d83ac" providerId="LiveId" clId="{DE131E17-2CEB-49E6-B296-21C59D96C1A2}" dt="2022-05-13T01:03:10.608" v="549" actId="478"/>
          <ac:cxnSpMkLst>
            <pc:docMk/>
            <pc:sldMk cId="3014091475" sldId="782"/>
            <ac:cxnSpMk id="23" creationId="{BCD23D5E-5EC9-3550-907C-0FAAC99950FA}"/>
          </ac:cxnSpMkLst>
        </pc:cxnChg>
        <pc:cxnChg chg="del">
          <ac:chgData name="Nguyen Chi Son" userId="606856d02e9d83ac" providerId="LiveId" clId="{DE131E17-2CEB-49E6-B296-21C59D96C1A2}" dt="2022-05-13T01:03:10.608" v="549" actId="478"/>
          <ac:cxnSpMkLst>
            <pc:docMk/>
            <pc:sldMk cId="3014091475" sldId="782"/>
            <ac:cxnSpMk id="38" creationId="{53C36F27-9D9E-208B-C22F-03D49CE4443E}"/>
          </ac:cxnSpMkLst>
        </pc:cxnChg>
      </pc:sldChg>
      <pc:sldChg chg="del">
        <pc:chgData name="Nguyen Chi Son" userId="606856d02e9d83ac" providerId="LiveId" clId="{DE131E17-2CEB-49E6-B296-21C59D96C1A2}" dt="2022-05-13T03:25:27.474" v="5655" actId="47"/>
        <pc:sldMkLst>
          <pc:docMk/>
          <pc:sldMk cId="2420333236" sldId="800"/>
        </pc:sldMkLst>
      </pc:sldChg>
      <pc:sldChg chg="del">
        <pc:chgData name="Nguyen Chi Son" userId="606856d02e9d83ac" providerId="LiveId" clId="{DE131E17-2CEB-49E6-B296-21C59D96C1A2}" dt="2022-05-13T03:25:27.474" v="5655" actId="47"/>
        <pc:sldMkLst>
          <pc:docMk/>
          <pc:sldMk cId="2582018195" sldId="801"/>
        </pc:sldMkLst>
      </pc:sldChg>
      <pc:sldChg chg="delSp del mod">
        <pc:chgData name="Nguyen Chi Son" userId="606856d02e9d83ac" providerId="LiveId" clId="{DE131E17-2CEB-49E6-B296-21C59D96C1A2}" dt="2022-05-13T01:02:40.726" v="507" actId="47"/>
        <pc:sldMkLst>
          <pc:docMk/>
          <pc:sldMk cId="3151879484" sldId="809"/>
        </pc:sldMkLst>
        <pc:spChg chg="del">
          <ac:chgData name="Nguyen Chi Son" userId="606856d02e9d83ac" providerId="LiveId" clId="{DE131E17-2CEB-49E6-B296-21C59D96C1A2}" dt="2022-05-13T01:02:32.307" v="506" actId="478"/>
          <ac:spMkLst>
            <pc:docMk/>
            <pc:sldMk cId="3151879484" sldId="809"/>
            <ac:spMk id="8" creationId="{635ECAB3-1C35-1C87-33BE-F5E8AC256FCD}"/>
          </ac:spMkLst>
        </pc:spChg>
        <pc:spChg chg="del">
          <ac:chgData name="Nguyen Chi Son" userId="606856d02e9d83ac" providerId="LiveId" clId="{DE131E17-2CEB-49E6-B296-21C59D96C1A2}" dt="2022-05-13T01:02:32.307" v="506" actId="478"/>
          <ac:spMkLst>
            <pc:docMk/>
            <pc:sldMk cId="3151879484" sldId="809"/>
            <ac:spMk id="13" creationId="{4F6A4772-4664-FFBC-15E4-A2DB3B10F52D}"/>
          </ac:spMkLst>
        </pc:spChg>
        <pc:spChg chg="del">
          <ac:chgData name="Nguyen Chi Son" userId="606856d02e9d83ac" providerId="LiveId" clId="{DE131E17-2CEB-49E6-B296-21C59D96C1A2}" dt="2022-05-13T01:02:32.307" v="506" actId="478"/>
          <ac:spMkLst>
            <pc:docMk/>
            <pc:sldMk cId="3151879484" sldId="809"/>
            <ac:spMk id="14" creationId="{6AED6BA2-E724-C363-C3EB-A119985EBBA8}"/>
          </ac:spMkLst>
        </pc:spChg>
        <pc:spChg chg="del">
          <ac:chgData name="Nguyen Chi Son" userId="606856d02e9d83ac" providerId="LiveId" clId="{DE131E17-2CEB-49E6-B296-21C59D96C1A2}" dt="2022-05-13T01:02:32.307" v="506" actId="478"/>
          <ac:spMkLst>
            <pc:docMk/>
            <pc:sldMk cId="3151879484" sldId="809"/>
            <ac:spMk id="15" creationId="{49119AC2-4658-57E6-D4E6-59DA5E62E0F8}"/>
          </ac:spMkLst>
        </pc:spChg>
        <pc:graphicFrameChg chg="del">
          <ac:chgData name="Nguyen Chi Son" userId="606856d02e9d83ac" providerId="LiveId" clId="{DE131E17-2CEB-49E6-B296-21C59D96C1A2}" dt="2022-05-13T01:02:32.307" v="506" actId="478"/>
          <ac:graphicFrameMkLst>
            <pc:docMk/>
            <pc:sldMk cId="3151879484" sldId="809"/>
            <ac:graphicFrameMk id="6" creationId="{2BF36108-61B8-A82C-5CF6-0354B64020E6}"/>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0" creationId="{D6B9BE29-FE56-DA09-67D4-E9838A81E440}"/>
          </ac:graphicFrameMkLst>
        </pc:graphicFrameChg>
        <pc:graphicFrameChg chg="del">
          <ac:chgData name="Nguyen Chi Son" userId="606856d02e9d83ac" providerId="LiveId" clId="{DE131E17-2CEB-49E6-B296-21C59D96C1A2}" dt="2022-05-13T01:02:32.307" v="506" actId="478"/>
          <ac:graphicFrameMkLst>
            <pc:docMk/>
            <pc:sldMk cId="3151879484" sldId="809"/>
            <ac:graphicFrameMk id="12" creationId="{FC179D6D-5BA2-F69A-8935-25A09490738E}"/>
          </ac:graphicFrameMkLst>
        </pc:graphicFrameChg>
        <pc:picChg chg="del">
          <ac:chgData name="Nguyen Chi Son" userId="606856d02e9d83ac" providerId="LiveId" clId="{DE131E17-2CEB-49E6-B296-21C59D96C1A2}" dt="2022-05-13T01:02:30.810" v="505" actId="478"/>
          <ac:picMkLst>
            <pc:docMk/>
            <pc:sldMk cId="3151879484" sldId="809"/>
            <ac:picMk id="7" creationId="{B0B572AF-FEC1-2FBE-689A-CF45CE9FB2D8}"/>
          </ac:picMkLst>
        </pc:picChg>
      </pc:sldChg>
      <pc:sldChg chg="del">
        <pc:chgData name="Nguyen Chi Son" userId="606856d02e9d83ac" providerId="LiveId" clId="{DE131E17-2CEB-49E6-B296-21C59D96C1A2}" dt="2022-05-13T03:25:27.474" v="5655" actId="47"/>
        <pc:sldMkLst>
          <pc:docMk/>
          <pc:sldMk cId="3660016765" sldId="810"/>
        </pc:sldMkLst>
      </pc:sldChg>
      <pc:sldChg chg="del">
        <pc:chgData name="Nguyen Chi Son" userId="606856d02e9d83ac" providerId="LiveId" clId="{DE131E17-2CEB-49E6-B296-21C59D96C1A2}" dt="2022-05-13T03:25:27.474" v="5655" actId="47"/>
        <pc:sldMkLst>
          <pc:docMk/>
          <pc:sldMk cId="741517295" sldId="811"/>
        </pc:sldMkLst>
      </pc:sldChg>
      <pc:sldChg chg="del">
        <pc:chgData name="Nguyen Chi Son" userId="606856d02e9d83ac" providerId="LiveId" clId="{DE131E17-2CEB-49E6-B296-21C59D96C1A2}" dt="2022-05-13T03:25:27.474" v="5655" actId="47"/>
        <pc:sldMkLst>
          <pc:docMk/>
          <pc:sldMk cId="88451268" sldId="812"/>
        </pc:sldMkLst>
      </pc:sldChg>
      <pc:sldChg chg="del">
        <pc:chgData name="Nguyen Chi Son" userId="606856d02e9d83ac" providerId="LiveId" clId="{DE131E17-2CEB-49E6-B296-21C59D96C1A2}" dt="2022-05-13T03:25:27.474" v="5655" actId="47"/>
        <pc:sldMkLst>
          <pc:docMk/>
          <pc:sldMk cId="1152862462" sldId="813"/>
        </pc:sldMkLst>
      </pc:sldChg>
      <pc:sldChg chg="del">
        <pc:chgData name="Nguyen Chi Son" userId="606856d02e9d83ac" providerId="LiveId" clId="{DE131E17-2CEB-49E6-B296-21C59D96C1A2}" dt="2022-05-13T03:25:27.474" v="5655" actId="47"/>
        <pc:sldMkLst>
          <pc:docMk/>
          <pc:sldMk cId="1896799062" sldId="814"/>
        </pc:sldMkLst>
      </pc:sldChg>
      <pc:sldChg chg="del">
        <pc:chgData name="Nguyen Chi Son" userId="606856d02e9d83ac" providerId="LiveId" clId="{DE131E17-2CEB-49E6-B296-21C59D96C1A2}" dt="2022-05-13T03:25:27.474" v="5655" actId="47"/>
        <pc:sldMkLst>
          <pc:docMk/>
          <pc:sldMk cId="3282336197" sldId="815"/>
        </pc:sldMkLst>
      </pc:sldChg>
      <pc:sldChg chg="del">
        <pc:chgData name="Nguyen Chi Son" userId="606856d02e9d83ac" providerId="LiveId" clId="{DE131E17-2CEB-49E6-B296-21C59D96C1A2}" dt="2022-05-13T03:25:27.474" v="5655" actId="47"/>
        <pc:sldMkLst>
          <pc:docMk/>
          <pc:sldMk cId="3541577497" sldId="817"/>
        </pc:sldMkLst>
      </pc:sldChg>
      <pc:sldChg chg="del">
        <pc:chgData name="Nguyen Chi Son" userId="606856d02e9d83ac" providerId="LiveId" clId="{DE131E17-2CEB-49E6-B296-21C59D96C1A2}" dt="2022-05-13T03:25:27.474" v="5655" actId="47"/>
        <pc:sldMkLst>
          <pc:docMk/>
          <pc:sldMk cId="3977683269" sldId="818"/>
        </pc:sldMkLst>
      </pc:sldChg>
      <pc:sldChg chg="del">
        <pc:chgData name="Nguyen Chi Son" userId="606856d02e9d83ac" providerId="LiveId" clId="{DE131E17-2CEB-49E6-B296-21C59D96C1A2}" dt="2022-05-13T03:25:27.474" v="5655" actId="47"/>
        <pc:sldMkLst>
          <pc:docMk/>
          <pc:sldMk cId="2452262777" sldId="819"/>
        </pc:sldMkLst>
      </pc:sldChg>
      <pc:sldChg chg="del">
        <pc:chgData name="Nguyen Chi Son" userId="606856d02e9d83ac" providerId="LiveId" clId="{DE131E17-2CEB-49E6-B296-21C59D96C1A2}" dt="2022-05-13T03:25:27.474" v="5655" actId="47"/>
        <pc:sldMkLst>
          <pc:docMk/>
          <pc:sldMk cId="4114116366" sldId="822"/>
        </pc:sldMkLst>
      </pc:sldChg>
      <pc:sldChg chg="del">
        <pc:chgData name="Nguyen Chi Son" userId="606856d02e9d83ac" providerId="LiveId" clId="{DE131E17-2CEB-49E6-B296-21C59D96C1A2}" dt="2022-05-13T03:25:27.474" v="5655" actId="47"/>
        <pc:sldMkLst>
          <pc:docMk/>
          <pc:sldMk cId="2038862627" sldId="823"/>
        </pc:sldMkLst>
      </pc:sldChg>
      <pc:sldChg chg="del">
        <pc:chgData name="Nguyen Chi Son" userId="606856d02e9d83ac" providerId="LiveId" clId="{DE131E17-2CEB-49E6-B296-21C59D96C1A2}" dt="2022-05-13T03:25:27.474" v="5655" actId="47"/>
        <pc:sldMkLst>
          <pc:docMk/>
          <pc:sldMk cId="3830709042" sldId="824"/>
        </pc:sldMkLst>
      </pc:sldChg>
      <pc:sldChg chg="del">
        <pc:chgData name="Nguyen Chi Son" userId="606856d02e9d83ac" providerId="LiveId" clId="{DE131E17-2CEB-49E6-B296-21C59D96C1A2}" dt="2022-05-13T03:25:27.474" v="5655" actId="47"/>
        <pc:sldMkLst>
          <pc:docMk/>
          <pc:sldMk cId="3706217874" sldId="825"/>
        </pc:sldMkLst>
      </pc:sldChg>
      <pc:sldChg chg="del">
        <pc:chgData name="Nguyen Chi Son" userId="606856d02e9d83ac" providerId="LiveId" clId="{DE131E17-2CEB-49E6-B296-21C59D96C1A2}" dt="2022-05-13T03:25:27.474" v="5655" actId="47"/>
        <pc:sldMkLst>
          <pc:docMk/>
          <pc:sldMk cId="708831908" sldId="826"/>
        </pc:sldMkLst>
      </pc:sldChg>
      <pc:sldChg chg="del">
        <pc:chgData name="Nguyen Chi Son" userId="606856d02e9d83ac" providerId="LiveId" clId="{DE131E17-2CEB-49E6-B296-21C59D96C1A2}" dt="2022-05-13T03:25:27.474" v="5655" actId="47"/>
        <pc:sldMkLst>
          <pc:docMk/>
          <pc:sldMk cId="176765850" sldId="827"/>
        </pc:sldMkLst>
      </pc:sldChg>
      <pc:sldChg chg="del">
        <pc:chgData name="Nguyen Chi Son" userId="606856d02e9d83ac" providerId="LiveId" clId="{DE131E17-2CEB-49E6-B296-21C59D96C1A2}" dt="2022-05-13T03:25:27.474" v="5655" actId="47"/>
        <pc:sldMkLst>
          <pc:docMk/>
          <pc:sldMk cId="1740394861" sldId="828"/>
        </pc:sldMkLst>
      </pc:sldChg>
      <pc:sldChg chg="del">
        <pc:chgData name="Nguyen Chi Son" userId="606856d02e9d83ac" providerId="LiveId" clId="{DE131E17-2CEB-49E6-B296-21C59D96C1A2}" dt="2022-05-13T03:25:27.474" v="5655" actId="47"/>
        <pc:sldMkLst>
          <pc:docMk/>
          <pc:sldMk cId="1451218854" sldId="829"/>
        </pc:sldMkLst>
      </pc:sldChg>
      <pc:sldChg chg="addSp delSp modSp add mod">
        <pc:chgData name="Nguyen Chi Son" userId="606856d02e9d83ac" providerId="LiveId" clId="{DE131E17-2CEB-49E6-B296-21C59D96C1A2}" dt="2022-05-13T02:04:51.068" v="1998" actId="1076"/>
        <pc:sldMkLst>
          <pc:docMk/>
          <pc:sldMk cId="838600339" sldId="830"/>
        </pc:sldMkLst>
        <pc:spChg chg="mod">
          <ac:chgData name="Nguyen Chi Son" userId="606856d02e9d83ac" providerId="LiveId" clId="{DE131E17-2CEB-49E6-B296-21C59D96C1A2}" dt="2022-05-13T02:04:37.401" v="1996" actId="57"/>
          <ac:spMkLst>
            <pc:docMk/>
            <pc:sldMk cId="838600339" sldId="830"/>
            <ac:spMk id="2" creationId="{BA8A6260-CA4B-46A9-A06E-C71EE59E6992}"/>
          </ac:spMkLst>
        </pc:spChg>
        <pc:spChg chg="mod">
          <ac:chgData name="Nguyen Chi Son" userId="606856d02e9d83ac" providerId="LiveId" clId="{DE131E17-2CEB-49E6-B296-21C59D96C1A2}" dt="2022-05-13T02:04:51.068" v="1998" actId="1076"/>
          <ac:spMkLst>
            <pc:docMk/>
            <pc:sldMk cId="838600339" sldId="830"/>
            <ac:spMk id="21" creationId="{425AB926-2872-8554-BFA0-0E01F8BD9EAC}"/>
          </ac:spMkLst>
        </pc:spChg>
        <pc:picChg chg="add del mod">
          <ac:chgData name="Nguyen Chi Son" userId="606856d02e9d83ac" providerId="LiveId" clId="{DE131E17-2CEB-49E6-B296-21C59D96C1A2}" dt="2022-05-13T01:19:19.354" v="1631" actId="478"/>
          <ac:picMkLst>
            <pc:docMk/>
            <pc:sldMk cId="838600339" sldId="830"/>
            <ac:picMk id="4" creationId="{063AC145-435F-C349-626F-0ED52A84EABE}"/>
          </ac:picMkLst>
        </pc:picChg>
        <pc:picChg chg="add mod">
          <ac:chgData name="Nguyen Chi Son" userId="606856d02e9d83ac" providerId="LiveId" clId="{DE131E17-2CEB-49E6-B296-21C59D96C1A2}" dt="2022-05-13T02:04:48.629" v="1997" actId="1076"/>
          <ac:picMkLst>
            <pc:docMk/>
            <pc:sldMk cId="838600339" sldId="830"/>
            <ac:picMk id="6" creationId="{A3300116-4B1F-6E31-DBDF-D9C872DFDFC0}"/>
          </ac:picMkLst>
        </pc:picChg>
        <pc:picChg chg="del">
          <ac:chgData name="Nguyen Chi Son" userId="606856d02e9d83ac" providerId="LiveId" clId="{DE131E17-2CEB-49E6-B296-21C59D96C1A2}" dt="2022-05-13T01:13:56.156" v="1417" actId="478"/>
          <ac:picMkLst>
            <pc:docMk/>
            <pc:sldMk cId="838600339" sldId="830"/>
            <ac:picMk id="19" creationId="{2B9FB28B-4704-4E44-AC92-17712A49E53F}"/>
          </ac:picMkLst>
        </pc:picChg>
      </pc:sldChg>
      <pc:sldChg chg="addSp delSp modSp add mod">
        <pc:chgData name="Nguyen Chi Son" userId="606856d02e9d83ac" providerId="LiveId" clId="{DE131E17-2CEB-49E6-B296-21C59D96C1A2}" dt="2022-05-13T02:10:55.063" v="2231" actId="1037"/>
        <pc:sldMkLst>
          <pc:docMk/>
          <pc:sldMk cId="2716760091" sldId="831"/>
        </pc:sldMkLst>
        <pc:spChg chg="mod">
          <ac:chgData name="Nguyen Chi Son" userId="606856d02e9d83ac" providerId="LiveId" clId="{DE131E17-2CEB-49E6-B296-21C59D96C1A2}" dt="2022-05-13T02:05:35.461" v="2059" actId="20577"/>
          <ac:spMkLst>
            <pc:docMk/>
            <pc:sldMk cId="2716760091" sldId="831"/>
            <ac:spMk id="2" creationId="{BA8A6260-CA4B-46A9-A06E-C71EE59E6992}"/>
          </ac:spMkLst>
        </pc:spChg>
        <pc:spChg chg="add mod">
          <ac:chgData name="Nguyen Chi Son" userId="606856d02e9d83ac" providerId="LiveId" clId="{DE131E17-2CEB-49E6-B296-21C59D96C1A2}" dt="2022-05-13T02:10:08.914" v="2199" actId="1076"/>
          <ac:spMkLst>
            <pc:docMk/>
            <pc:sldMk cId="2716760091" sldId="831"/>
            <ac:spMk id="5" creationId="{E629B508-C132-3A42-1F50-CCC3681717B4}"/>
          </ac:spMkLst>
        </pc:spChg>
        <pc:spChg chg="mod">
          <ac:chgData name="Nguyen Chi Son" userId="606856d02e9d83ac" providerId="LiveId" clId="{DE131E17-2CEB-49E6-B296-21C59D96C1A2}" dt="2022-05-13T02:10:01.442" v="2198" actId="1076"/>
          <ac:spMkLst>
            <pc:docMk/>
            <pc:sldMk cId="2716760091" sldId="831"/>
            <ac:spMk id="21" creationId="{425AB926-2872-8554-BFA0-0E01F8BD9EAC}"/>
          </ac:spMkLst>
        </pc:spChg>
        <pc:graphicFrameChg chg="add mod">
          <ac:chgData name="Nguyen Chi Son" userId="606856d02e9d83ac" providerId="LiveId" clId="{DE131E17-2CEB-49E6-B296-21C59D96C1A2}" dt="2022-05-13T02:10:52.472" v="2229" actId="1037"/>
          <ac:graphicFrameMkLst>
            <pc:docMk/>
            <pc:sldMk cId="2716760091" sldId="831"/>
            <ac:graphicFrameMk id="7" creationId="{19B2E392-A65F-C5A5-00FA-E0D13F6E8B3B}"/>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8" creationId="{3BC6E15A-8B49-64EF-2E21-6EDD121D3EAE}"/>
          </ac:graphicFrameMkLst>
        </pc:graphicFrameChg>
        <pc:graphicFrameChg chg="add mod">
          <ac:chgData name="Nguyen Chi Son" userId="606856d02e9d83ac" providerId="LiveId" clId="{DE131E17-2CEB-49E6-B296-21C59D96C1A2}" dt="2022-05-13T02:10:52.472" v="2229" actId="1037"/>
          <ac:graphicFrameMkLst>
            <pc:docMk/>
            <pc:sldMk cId="2716760091" sldId="831"/>
            <ac:graphicFrameMk id="9" creationId="{1AE1D563-442D-407E-9FCE-FBB8688B9B98}"/>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0" creationId="{55E3FF54-9DAF-0B92-9A34-F179E559301A}"/>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1" creationId="{787C63D1-1B8A-A781-412A-E6FB991E9623}"/>
          </ac:graphicFrameMkLst>
        </pc:graphicFrameChg>
        <pc:graphicFrameChg chg="add mod">
          <ac:chgData name="Nguyen Chi Son" userId="606856d02e9d83ac" providerId="LiveId" clId="{DE131E17-2CEB-49E6-B296-21C59D96C1A2}" dt="2022-05-13T02:10:55.063" v="2231" actId="1037"/>
          <ac:graphicFrameMkLst>
            <pc:docMk/>
            <pc:sldMk cId="2716760091" sldId="831"/>
            <ac:graphicFrameMk id="12" creationId="{B97D7F0F-46CE-C286-2747-AA667348BBEE}"/>
          </ac:graphicFrameMkLst>
        </pc:graphicFrameChg>
        <pc:picChg chg="del">
          <ac:chgData name="Nguyen Chi Son" userId="606856d02e9d83ac" providerId="LiveId" clId="{DE131E17-2CEB-49E6-B296-21C59D96C1A2}" dt="2022-05-13T02:04:59.629" v="2000" actId="478"/>
          <ac:picMkLst>
            <pc:docMk/>
            <pc:sldMk cId="2716760091" sldId="831"/>
            <ac:picMk id="6" creationId="{A3300116-4B1F-6E31-DBDF-D9C872DFDFC0}"/>
          </ac:picMkLst>
        </pc:picChg>
      </pc:sldChg>
      <pc:sldChg chg="addSp delSp modSp add mod delAnim modAnim">
        <pc:chgData name="Nguyen Chi Son" userId="606856d02e9d83ac" providerId="LiveId" clId="{DE131E17-2CEB-49E6-B296-21C59D96C1A2}" dt="2022-05-13T03:25:50.149" v="5659"/>
        <pc:sldMkLst>
          <pc:docMk/>
          <pc:sldMk cId="1200193823" sldId="832"/>
        </pc:sldMkLst>
        <pc:spChg chg="add mod">
          <ac:chgData name="Nguyen Chi Son" userId="606856d02e9d83ac" providerId="LiveId" clId="{DE131E17-2CEB-49E6-B296-21C59D96C1A2}" dt="2022-05-13T02:55:26.140" v="2651" actId="20577"/>
          <ac:spMkLst>
            <pc:docMk/>
            <pc:sldMk cId="1200193823" sldId="832"/>
            <ac:spMk id="10" creationId="{CA7A7645-A7F6-FF0F-6CE7-F7954F96AD24}"/>
          </ac:spMkLst>
        </pc:spChg>
        <pc:spChg chg="add mod">
          <ac:chgData name="Nguyen Chi Son" userId="606856d02e9d83ac" providerId="LiveId" clId="{DE131E17-2CEB-49E6-B296-21C59D96C1A2}" dt="2022-05-13T02:55:14.401" v="2648" actId="1035"/>
          <ac:spMkLst>
            <pc:docMk/>
            <pc:sldMk cId="1200193823" sldId="832"/>
            <ac:spMk id="11" creationId="{0E84CBE1-4AB0-CA68-65C2-AC68692AACAA}"/>
          </ac:spMkLst>
        </pc:spChg>
        <pc:spChg chg="add mod">
          <ac:chgData name="Nguyen Chi Son" userId="606856d02e9d83ac" providerId="LiveId" clId="{DE131E17-2CEB-49E6-B296-21C59D96C1A2}" dt="2022-05-13T02:58:33.790" v="2921" actId="20577"/>
          <ac:spMkLst>
            <pc:docMk/>
            <pc:sldMk cId="1200193823" sldId="832"/>
            <ac:spMk id="12" creationId="{5B8A6D26-E571-DC15-930E-F272FC43E0DD}"/>
          </ac:spMkLst>
        </pc:spChg>
        <pc:spChg chg="add mod">
          <ac:chgData name="Nguyen Chi Son" userId="606856d02e9d83ac" providerId="LiveId" clId="{DE131E17-2CEB-49E6-B296-21C59D96C1A2}" dt="2022-05-13T02:55:14.401" v="2648" actId="1035"/>
          <ac:spMkLst>
            <pc:docMk/>
            <pc:sldMk cId="1200193823" sldId="832"/>
            <ac:spMk id="13" creationId="{1E14587E-DEDE-55E8-CE0F-8FA8A72C11BC}"/>
          </ac:spMkLst>
        </pc:spChg>
        <pc:spChg chg="del">
          <ac:chgData name="Nguyen Chi Son" userId="606856d02e9d83ac" providerId="LiveId" clId="{DE131E17-2CEB-49E6-B296-21C59D96C1A2}" dt="2022-05-13T02:52:56.679" v="2233" actId="478"/>
          <ac:spMkLst>
            <pc:docMk/>
            <pc:sldMk cId="1200193823" sldId="832"/>
            <ac:spMk id="17" creationId="{8D2FAFB8-D2F8-FAF6-0203-2CDBE543D601}"/>
          </ac:spMkLst>
        </pc:spChg>
        <pc:spChg chg="del">
          <ac:chgData name="Nguyen Chi Son" userId="606856d02e9d83ac" providerId="LiveId" clId="{DE131E17-2CEB-49E6-B296-21C59D96C1A2}" dt="2022-05-13T02:52:56.679" v="2233" actId="478"/>
          <ac:spMkLst>
            <pc:docMk/>
            <pc:sldMk cId="1200193823" sldId="832"/>
            <ac:spMk id="18" creationId="{3431909F-68C2-30C2-C986-033CB7BD278B}"/>
          </ac:spMkLst>
        </pc:spChg>
        <pc:spChg chg="mod">
          <ac:chgData name="Nguyen Chi Son" userId="606856d02e9d83ac" providerId="LiveId" clId="{DE131E17-2CEB-49E6-B296-21C59D96C1A2}" dt="2022-05-13T02:55:03.952" v="2618" actId="20577"/>
          <ac:spMkLst>
            <pc:docMk/>
            <pc:sldMk cId="1200193823" sldId="832"/>
            <ac:spMk id="19" creationId="{9C339D16-68E4-43C4-A62E-D0146138D23B}"/>
          </ac:spMkLst>
        </pc:spChg>
        <pc:spChg chg="del">
          <ac:chgData name="Nguyen Chi Son" userId="606856d02e9d83ac" providerId="LiveId" clId="{DE131E17-2CEB-49E6-B296-21C59D96C1A2}" dt="2022-05-13T02:52:56.679" v="2233" actId="478"/>
          <ac:spMkLst>
            <pc:docMk/>
            <pc:sldMk cId="1200193823" sldId="832"/>
            <ac:spMk id="20" creationId="{2A075A00-5E6D-58F1-AC4E-F6D3BABB2326}"/>
          </ac:spMkLst>
        </pc:spChg>
        <pc:spChg chg="del">
          <ac:chgData name="Nguyen Chi Son" userId="606856d02e9d83ac" providerId="LiveId" clId="{DE131E17-2CEB-49E6-B296-21C59D96C1A2}" dt="2022-05-13T02:52:56.679" v="2233" actId="478"/>
          <ac:spMkLst>
            <pc:docMk/>
            <pc:sldMk cId="1200193823" sldId="832"/>
            <ac:spMk id="21" creationId="{677772C1-7229-6733-3B64-50D22D18E871}"/>
          </ac:spMkLst>
        </pc:spChg>
        <pc:picChg chg="del">
          <ac:chgData name="Nguyen Chi Son" userId="606856d02e9d83ac" providerId="LiveId" clId="{DE131E17-2CEB-49E6-B296-21C59D96C1A2}" dt="2022-05-13T02:52:56.679" v="2233" actId="478"/>
          <ac:picMkLst>
            <pc:docMk/>
            <pc:sldMk cId="1200193823" sldId="832"/>
            <ac:picMk id="16" creationId="{1FCB3711-B41B-3E36-425A-1A3112F0888F}"/>
          </ac:picMkLst>
        </pc:picChg>
      </pc:sldChg>
      <pc:sldChg chg="add del">
        <pc:chgData name="Nguyen Chi Son" userId="606856d02e9d83ac" providerId="LiveId" clId="{DE131E17-2CEB-49E6-B296-21C59D96C1A2}" dt="2022-05-13T03:25:59.421" v="5660" actId="47"/>
        <pc:sldMkLst>
          <pc:docMk/>
          <pc:sldMk cId="3029577027" sldId="833"/>
        </pc:sldMkLst>
      </pc:sldChg>
      <pc:sldChg chg="modSp add mod modAnim">
        <pc:chgData name="Nguyen Chi Son" userId="606856d02e9d83ac" providerId="LiveId" clId="{DE131E17-2CEB-49E6-B296-21C59D96C1A2}" dt="2022-05-13T03:26:10.861" v="5664"/>
        <pc:sldMkLst>
          <pc:docMk/>
          <pc:sldMk cId="2496222901" sldId="834"/>
        </pc:sldMkLst>
        <pc:spChg chg="mod">
          <ac:chgData name="Nguyen Chi Son" userId="606856d02e9d83ac" providerId="LiveId" clId="{DE131E17-2CEB-49E6-B296-21C59D96C1A2}" dt="2022-05-13T03:03:27.120" v="3604" actId="1035"/>
          <ac:spMkLst>
            <pc:docMk/>
            <pc:sldMk cId="2496222901" sldId="834"/>
            <ac:spMk id="10" creationId="{CA7A7645-A7F6-FF0F-6CE7-F7954F96AD24}"/>
          </ac:spMkLst>
        </pc:spChg>
        <pc:spChg chg="mod">
          <ac:chgData name="Nguyen Chi Son" userId="606856d02e9d83ac" providerId="LiveId" clId="{DE131E17-2CEB-49E6-B296-21C59D96C1A2}" dt="2022-05-13T03:03:27.120" v="3604" actId="1035"/>
          <ac:spMkLst>
            <pc:docMk/>
            <pc:sldMk cId="2496222901" sldId="834"/>
            <ac:spMk id="11" creationId="{0E84CBE1-4AB0-CA68-65C2-AC68692AACAA}"/>
          </ac:spMkLst>
        </pc:spChg>
        <pc:spChg chg="mod">
          <ac:chgData name="Nguyen Chi Son" userId="606856d02e9d83ac" providerId="LiveId" clId="{DE131E17-2CEB-49E6-B296-21C59D96C1A2}" dt="2022-05-13T03:03:27.120" v="3604" actId="1035"/>
          <ac:spMkLst>
            <pc:docMk/>
            <pc:sldMk cId="2496222901" sldId="834"/>
            <ac:spMk id="12" creationId="{5B8A6D26-E571-DC15-930E-F272FC43E0DD}"/>
          </ac:spMkLst>
        </pc:spChg>
        <pc:spChg chg="mod">
          <ac:chgData name="Nguyen Chi Son" userId="606856d02e9d83ac" providerId="LiveId" clId="{DE131E17-2CEB-49E6-B296-21C59D96C1A2}" dt="2022-05-13T03:03:27.120" v="3604" actId="1035"/>
          <ac:spMkLst>
            <pc:docMk/>
            <pc:sldMk cId="2496222901" sldId="834"/>
            <ac:spMk id="13" creationId="{1E14587E-DEDE-55E8-CE0F-8FA8A72C11BC}"/>
          </ac:spMkLst>
        </pc:spChg>
        <pc:spChg chg="mod">
          <ac:chgData name="Nguyen Chi Son" userId="606856d02e9d83ac" providerId="LiveId" clId="{DE131E17-2CEB-49E6-B296-21C59D96C1A2}" dt="2022-05-13T03:02:47.621" v="3272" actId="20577"/>
          <ac:spMkLst>
            <pc:docMk/>
            <pc:sldMk cId="2496222901" sldId="834"/>
            <ac:spMk id="19" creationId="{9C339D16-68E4-43C4-A62E-D0146138D23B}"/>
          </ac:spMkLst>
        </pc:spChg>
      </pc:sldChg>
      <pc:sldChg chg="addSp modSp add mod modAnim">
        <pc:chgData name="Nguyen Chi Son" userId="606856d02e9d83ac" providerId="LiveId" clId="{DE131E17-2CEB-49E6-B296-21C59D96C1A2}" dt="2022-05-13T03:33:37.602" v="5908"/>
        <pc:sldMkLst>
          <pc:docMk/>
          <pc:sldMk cId="649689337" sldId="835"/>
        </pc:sldMkLst>
        <pc:spChg chg="mod">
          <ac:chgData name="Nguyen Chi Son" userId="606856d02e9d83ac" providerId="LiveId" clId="{DE131E17-2CEB-49E6-B296-21C59D96C1A2}" dt="2022-05-13T03:32:17.134" v="5891" actId="20577"/>
          <ac:spMkLst>
            <pc:docMk/>
            <pc:sldMk cId="649689337" sldId="835"/>
            <ac:spMk id="10" creationId="{CA7A7645-A7F6-FF0F-6CE7-F7954F96AD24}"/>
          </ac:spMkLst>
        </pc:spChg>
        <pc:spChg chg="mod">
          <ac:chgData name="Nguyen Chi Son" userId="606856d02e9d83ac" providerId="LiveId" clId="{DE131E17-2CEB-49E6-B296-21C59D96C1A2}" dt="2022-05-13T03:07:23.427" v="4417" actId="1035"/>
          <ac:spMkLst>
            <pc:docMk/>
            <pc:sldMk cId="649689337" sldId="835"/>
            <ac:spMk id="11" creationId="{0E84CBE1-4AB0-CA68-65C2-AC68692AACAA}"/>
          </ac:spMkLst>
        </pc:spChg>
        <pc:spChg chg="mod">
          <ac:chgData name="Nguyen Chi Son" userId="606856d02e9d83ac" providerId="LiveId" clId="{DE131E17-2CEB-49E6-B296-21C59D96C1A2}" dt="2022-05-13T03:07:23.427" v="4417" actId="1035"/>
          <ac:spMkLst>
            <pc:docMk/>
            <pc:sldMk cId="649689337" sldId="835"/>
            <ac:spMk id="12" creationId="{5B8A6D26-E571-DC15-930E-F272FC43E0DD}"/>
          </ac:spMkLst>
        </pc:spChg>
        <pc:spChg chg="mod">
          <ac:chgData name="Nguyen Chi Son" userId="606856d02e9d83ac" providerId="LiveId" clId="{DE131E17-2CEB-49E6-B296-21C59D96C1A2}" dt="2022-05-13T03:07:23.427" v="4417" actId="1035"/>
          <ac:spMkLst>
            <pc:docMk/>
            <pc:sldMk cId="649689337" sldId="835"/>
            <ac:spMk id="13" creationId="{1E14587E-DEDE-55E8-CE0F-8FA8A72C11BC}"/>
          </ac:spMkLst>
        </pc:spChg>
        <pc:spChg chg="add mod">
          <ac:chgData name="Nguyen Chi Son" userId="606856d02e9d83ac" providerId="LiveId" clId="{DE131E17-2CEB-49E6-B296-21C59D96C1A2}" dt="2022-05-13T03:32:41.474" v="5892" actId="1076"/>
          <ac:spMkLst>
            <pc:docMk/>
            <pc:sldMk cId="649689337" sldId="835"/>
            <ac:spMk id="16" creationId="{34DE1EF3-C00C-7101-F845-C8B67EA0C340}"/>
          </ac:spMkLst>
        </pc:spChg>
        <pc:spChg chg="mod">
          <ac:chgData name="Nguyen Chi Son" userId="606856d02e9d83ac" providerId="LiveId" clId="{DE131E17-2CEB-49E6-B296-21C59D96C1A2}" dt="2022-05-13T03:04:25.822" v="3891" actId="20577"/>
          <ac:spMkLst>
            <pc:docMk/>
            <pc:sldMk cId="649689337" sldId="835"/>
            <ac:spMk id="19" creationId="{9C339D16-68E4-43C4-A62E-D0146138D23B}"/>
          </ac:spMkLst>
        </pc:spChg>
        <pc:cxnChg chg="add mod">
          <ac:chgData name="Nguyen Chi Son" userId="606856d02e9d83ac" providerId="LiveId" clId="{DE131E17-2CEB-49E6-B296-21C59D96C1A2}" dt="2022-05-13T03:32:41.474" v="5892" actId="1076"/>
          <ac:cxnSpMkLst>
            <pc:docMk/>
            <pc:sldMk cId="649689337" sldId="835"/>
            <ac:cxnSpMk id="8" creationId="{A9BDD529-2810-1735-1FED-93CADBCE96EE}"/>
          </ac:cxnSpMkLst>
        </pc:cxnChg>
        <pc:cxnChg chg="add mod">
          <ac:chgData name="Nguyen Chi Son" userId="606856d02e9d83ac" providerId="LiveId" clId="{DE131E17-2CEB-49E6-B296-21C59D96C1A2}" dt="2022-05-13T03:32:41.474" v="5892" actId="1076"/>
          <ac:cxnSpMkLst>
            <pc:docMk/>
            <pc:sldMk cId="649689337" sldId="835"/>
            <ac:cxnSpMk id="14" creationId="{AC77C708-E796-E613-1FC3-A750D59F7052}"/>
          </ac:cxnSpMkLst>
        </pc:cxnChg>
        <pc:cxnChg chg="add mod">
          <ac:chgData name="Nguyen Chi Son" userId="606856d02e9d83ac" providerId="LiveId" clId="{DE131E17-2CEB-49E6-B296-21C59D96C1A2}" dt="2022-05-13T03:32:41.474" v="5892" actId="1076"/>
          <ac:cxnSpMkLst>
            <pc:docMk/>
            <pc:sldMk cId="649689337" sldId="835"/>
            <ac:cxnSpMk id="15" creationId="{89877F6E-A773-1175-3899-45D03E2DA578}"/>
          </ac:cxnSpMkLst>
        </pc:cxnChg>
        <pc:cxnChg chg="add mod">
          <ac:chgData name="Nguyen Chi Son" userId="606856d02e9d83ac" providerId="LiveId" clId="{DE131E17-2CEB-49E6-B296-21C59D96C1A2}" dt="2022-05-13T03:32:41.474" v="5892" actId="1076"/>
          <ac:cxnSpMkLst>
            <pc:docMk/>
            <pc:sldMk cId="649689337" sldId="835"/>
            <ac:cxnSpMk id="17" creationId="{DCB5F7C0-95B7-AEC9-9A0B-6FA63DAEE5D9}"/>
          </ac:cxnSpMkLst>
        </pc:cxnChg>
        <pc:cxnChg chg="add mod ord">
          <ac:chgData name="Nguyen Chi Son" userId="606856d02e9d83ac" providerId="LiveId" clId="{DE131E17-2CEB-49E6-B296-21C59D96C1A2}" dt="2022-05-13T03:32:41.474" v="5892" actId="1076"/>
          <ac:cxnSpMkLst>
            <pc:docMk/>
            <pc:sldMk cId="649689337" sldId="835"/>
            <ac:cxnSpMk id="18" creationId="{93FE59EA-7961-BCFC-A973-028CD3F28BA0}"/>
          </ac:cxnSpMkLst>
        </pc:cxnChg>
        <pc:cxnChg chg="add mod">
          <ac:chgData name="Nguyen Chi Son" userId="606856d02e9d83ac" providerId="LiveId" clId="{DE131E17-2CEB-49E6-B296-21C59D96C1A2}" dt="2022-05-13T03:32:41.474" v="5892" actId="1076"/>
          <ac:cxnSpMkLst>
            <pc:docMk/>
            <pc:sldMk cId="649689337" sldId="835"/>
            <ac:cxnSpMk id="20" creationId="{1EE1F858-3786-D09F-672D-BC31C9D3373B}"/>
          </ac:cxnSpMkLst>
        </pc:cxnChg>
      </pc:sldChg>
      <pc:sldChg chg="addSp delSp modSp add mod modAnim">
        <pc:chgData name="Nguyen Chi Son" userId="606856d02e9d83ac" providerId="LiveId" clId="{DE131E17-2CEB-49E6-B296-21C59D96C1A2}" dt="2022-05-13T03:28:09.787" v="5695"/>
        <pc:sldMkLst>
          <pc:docMk/>
          <pc:sldMk cId="1683730622" sldId="836"/>
        </pc:sldMkLst>
        <pc:spChg chg="add mod">
          <ac:chgData name="Nguyen Chi Son" userId="606856d02e9d83ac" providerId="LiveId" clId="{DE131E17-2CEB-49E6-B296-21C59D96C1A2}" dt="2022-05-13T03:23:25.705" v="5589" actId="1076"/>
          <ac:spMkLst>
            <pc:docMk/>
            <pc:sldMk cId="1683730622" sldId="836"/>
            <ac:spMk id="2" creationId="{9FEF3E90-3D7A-5061-57B0-83C47BCD9271}"/>
          </ac:spMkLst>
        </pc:spChg>
        <pc:spChg chg="add mod">
          <ac:chgData name="Nguyen Chi Son" userId="606856d02e9d83ac" providerId="LiveId" clId="{DE131E17-2CEB-49E6-B296-21C59D96C1A2}" dt="2022-05-13T03:26:59.773" v="5679" actId="20577"/>
          <ac:spMkLst>
            <pc:docMk/>
            <pc:sldMk cId="1683730622" sldId="836"/>
            <ac:spMk id="8" creationId="{6ED820A3-61F5-633B-5CD6-99B5283A2632}"/>
          </ac:spMkLst>
        </pc:spChg>
        <pc:spChg chg="del">
          <ac:chgData name="Nguyen Chi Son" userId="606856d02e9d83ac" providerId="LiveId" clId="{DE131E17-2CEB-49E6-B296-21C59D96C1A2}" dt="2022-05-13T03:09:04.129" v="4419" actId="478"/>
          <ac:spMkLst>
            <pc:docMk/>
            <pc:sldMk cId="1683730622" sldId="836"/>
            <ac:spMk id="10" creationId="{CA7A7645-A7F6-FF0F-6CE7-F7954F96AD24}"/>
          </ac:spMkLst>
        </pc:spChg>
        <pc:spChg chg="del">
          <ac:chgData name="Nguyen Chi Son" userId="606856d02e9d83ac" providerId="LiveId" clId="{DE131E17-2CEB-49E6-B296-21C59D96C1A2}" dt="2022-05-13T03:09:04.129" v="4419" actId="478"/>
          <ac:spMkLst>
            <pc:docMk/>
            <pc:sldMk cId="1683730622" sldId="836"/>
            <ac:spMk id="11" creationId="{0E84CBE1-4AB0-CA68-65C2-AC68692AACAA}"/>
          </ac:spMkLst>
        </pc:spChg>
        <pc:spChg chg="del">
          <ac:chgData name="Nguyen Chi Son" userId="606856d02e9d83ac" providerId="LiveId" clId="{DE131E17-2CEB-49E6-B296-21C59D96C1A2}" dt="2022-05-13T03:09:04.129" v="4419" actId="478"/>
          <ac:spMkLst>
            <pc:docMk/>
            <pc:sldMk cId="1683730622" sldId="836"/>
            <ac:spMk id="12" creationId="{5B8A6D26-E571-DC15-930E-F272FC43E0DD}"/>
          </ac:spMkLst>
        </pc:spChg>
        <pc:spChg chg="del">
          <ac:chgData name="Nguyen Chi Son" userId="606856d02e9d83ac" providerId="LiveId" clId="{DE131E17-2CEB-49E6-B296-21C59D96C1A2}" dt="2022-05-13T03:09:04.129" v="4419" actId="478"/>
          <ac:spMkLst>
            <pc:docMk/>
            <pc:sldMk cId="1683730622" sldId="836"/>
            <ac:spMk id="13" creationId="{1E14587E-DEDE-55E8-CE0F-8FA8A72C11BC}"/>
          </ac:spMkLst>
        </pc:spChg>
        <pc:spChg chg="add mod">
          <ac:chgData name="Nguyen Chi Son" userId="606856d02e9d83ac" providerId="LiveId" clId="{DE131E17-2CEB-49E6-B296-21C59D96C1A2}" dt="2022-05-13T03:10:21.688" v="4940" actId="1036"/>
          <ac:spMkLst>
            <pc:docMk/>
            <pc:sldMk cId="1683730622" sldId="836"/>
            <ac:spMk id="14" creationId="{0ED29669-34DD-5A4E-EC58-9C00699DD204}"/>
          </ac:spMkLst>
        </pc:spChg>
        <pc:spChg chg="add mod">
          <ac:chgData name="Nguyen Chi Son" userId="606856d02e9d83ac" providerId="LiveId" clId="{DE131E17-2CEB-49E6-B296-21C59D96C1A2}" dt="2022-05-13T03:17:49.823" v="5442" actId="20577"/>
          <ac:spMkLst>
            <pc:docMk/>
            <pc:sldMk cId="1683730622" sldId="836"/>
            <ac:spMk id="15" creationId="{F0A0B9BD-0209-C55E-E6ED-C72CAD5ABFA8}"/>
          </ac:spMkLst>
        </pc:spChg>
        <pc:spChg chg="add mod">
          <ac:chgData name="Nguyen Chi Son" userId="606856d02e9d83ac" providerId="LiveId" clId="{DE131E17-2CEB-49E6-B296-21C59D96C1A2}" dt="2022-05-13T03:10:21.688" v="4940" actId="1036"/>
          <ac:spMkLst>
            <pc:docMk/>
            <pc:sldMk cId="1683730622" sldId="836"/>
            <ac:spMk id="16" creationId="{EC32CD34-DDF5-52E8-8C3C-EC7DB9DE7F60}"/>
          </ac:spMkLst>
        </pc:spChg>
        <pc:spChg chg="mod">
          <ac:chgData name="Nguyen Chi Son" userId="606856d02e9d83ac" providerId="LiveId" clId="{DE131E17-2CEB-49E6-B296-21C59D96C1A2}" dt="2022-05-13T03:10:11.064" v="4924" actId="57"/>
          <ac:spMkLst>
            <pc:docMk/>
            <pc:sldMk cId="1683730622" sldId="836"/>
            <ac:spMk id="19" creationId="{9C339D16-68E4-43C4-A62E-D0146138D23B}"/>
          </ac:spMkLst>
        </pc:spChg>
        <pc:spChg chg="add mod">
          <ac:chgData name="Nguyen Chi Son" userId="606856d02e9d83ac" providerId="LiveId" clId="{DE131E17-2CEB-49E6-B296-21C59D96C1A2}" dt="2022-05-13T03:24:12.102" v="5595" actId="14100"/>
          <ac:spMkLst>
            <pc:docMk/>
            <pc:sldMk cId="1683730622" sldId="836"/>
            <ac:spMk id="23" creationId="{ECFD2584-D160-B820-3921-DF15A7306B04}"/>
          </ac:spMkLst>
        </pc:spChg>
        <pc:spChg chg="add mod">
          <ac:chgData name="Nguyen Chi Son" userId="606856d02e9d83ac" providerId="LiveId" clId="{DE131E17-2CEB-49E6-B296-21C59D96C1A2}" dt="2022-05-13T03:24:25.142" v="5635" actId="14100"/>
          <ac:spMkLst>
            <pc:docMk/>
            <pc:sldMk cId="1683730622" sldId="836"/>
            <ac:spMk id="24" creationId="{9115A0A7-7D4F-8E37-802D-EA14CB7573BB}"/>
          </ac:spMkLst>
        </pc:spChg>
        <pc:spChg chg="add mod">
          <ac:chgData name="Nguyen Chi Son" userId="606856d02e9d83ac" providerId="LiveId" clId="{DE131E17-2CEB-49E6-B296-21C59D96C1A2}" dt="2022-05-13T03:24:51.886" v="5646" actId="1076"/>
          <ac:spMkLst>
            <pc:docMk/>
            <pc:sldMk cId="1683730622" sldId="836"/>
            <ac:spMk id="25" creationId="{CEC959CD-3417-0D14-56DF-6634EBDF537B}"/>
          </ac:spMkLst>
        </pc:spChg>
        <pc:spChg chg="add mod">
          <ac:chgData name="Nguyen Chi Son" userId="606856d02e9d83ac" providerId="LiveId" clId="{DE131E17-2CEB-49E6-B296-21C59D96C1A2}" dt="2022-05-13T03:25:06.461" v="5653" actId="1076"/>
          <ac:spMkLst>
            <pc:docMk/>
            <pc:sldMk cId="1683730622" sldId="836"/>
            <ac:spMk id="26" creationId="{870ED43F-B1B3-C3AA-CEBD-2D84F18830FE}"/>
          </ac:spMkLst>
        </pc:spChg>
        <pc:graphicFrameChg chg="add mod">
          <ac:chgData name="Nguyen Chi Son" userId="606856d02e9d83ac" providerId="LiveId" clId="{DE131E17-2CEB-49E6-B296-21C59D96C1A2}" dt="2022-05-13T03:12:10.060" v="4963" actId="1076"/>
          <ac:graphicFrameMkLst>
            <pc:docMk/>
            <pc:sldMk cId="1683730622" sldId="836"/>
            <ac:graphicFrameMk id="17" creationId="{CB52F174-13FE-A941-8364-EDC4335A5531}"/>
          </ac:graphicFrameMkLst>
        </pc:graphicFrameChg>
        <pc:graphicFrameChg chg="add mod">
          <ac:chgData name="Nguyen Chi Son" userId="606856d02e9d83ac" providerId="LiveId" clId="{DE131E17-2CEB-49E6-B296-21C59D96C1A2}" dt="2022-05-13T03:17:39.714" v="5437" actId="1035"/>
          <ac:graphicFrameMkLst>
            <pc:docMk/>
            <pc:sldMk cId="1683730622" sldId="836"/>
            <ac:graphicFrameMk id="18" creationId="{63C2A697-AAAD-1A83-5282-D11107869B91}"/>
          </ac:graphicFrameMkLst>
        </pc:graphicFrameChg>
        <pc:graphicFrameChg chg="add mod">
          <ac:chgData name="Nguyen Chi Son" userId="606856d02e9d83ac" providerId="LiveId" clId="{DE131E17-2CEB-49E6-B296-21C59D96C1A2}" dt="2022-05-13T03:17:52.354" v="5444" actId="1035"/>
          <ac:graphicFrameMkLst>
            <pc:docMk/>
            <pc:sldMk cId="1683730622" sldId="836"/>
            <ac:graphicFrameMk id="20" creationId="{9ECCBF80-D084-A499-923D-F9A41662DF9D}"/>
          </ac:graphicFrameMkLst>
        </pc:graphicFrameChg>
        <pc:cxnChg chg="add mod">
          <ac:chgData name="Nguyen Chi Son" userId="606856d02e9d83ac" providerId="LiveId" clId="{DE131E17-2CEB-49E6-B296-21C59D96C1A2}" dt="2022-05-13T03:23:25.705" v="5589" actId="1076"/>
          <ac:cxnSpMkLst>
            <pc:docMk/>
            <pc:sldMk cId="1683730622" sldId="836"/>
            <ac:cxnSpMk id="4" creationId="{7E315ECF-686D-FE94-DE18-E1071594A606}"/>
          </ac:cxnSpMkLst>
        </pc:cxnChg>
        <pc:cxnChg chg="add mod">
          <ac:chgData name="Nguyen Chi Son" userId="606856d02e9d83ac" providerId="LiveId" clId="{DE131E17-2CEB-49E6-B296-21C59D96C1A2}" dt="2022-05-13T03:23:25.705" v="5589" actId="1076"/>
          <ac:cxnSpMkLst>
            <pc:docMk/>
            <pc:sldMk cId="1683730622" sldId="836"/>
            <ac:cxnSpMk id="6" creationId="{C0CB7565-7327-1E45-5940-3EF2D197C129}"/>
          </ac:cxnSpMkLst>
        </pc:cxnChg>
        <pc:cxnChg chg="add mod ord">
          <ac:chgData name="Nguyen Chi Son" userId="606856d02e9d83ac" providerId="LiveId" clId="{DE131E17-2CEB-49E6-B296-21C59D96C1A2}" dt="2022-05-13T03:25:14.785" v="5654" actId="693"/>
          <ac:cxnSpMkLst>
            <pc:docMk/>
            <pc:sldMk cId="1683730622" sldId="836"/>
            <ac:cxnSpMk id="22" creationId="{DB916FA6-68FF-B644-D912-5D3B43A03DBE}"/>
          </ac:cxnSpMkLst>
        </pc:cxnChg>
      </pc:sldChg>
    </pc:docChg>
  </pc:docChgLst>
  <pc:docChgLst>
    <pc:chgData name="Nguyen Chi Son" userId="606856d02e9d83ac" providerId="LiveId" clId="{62612F46-B7AC-4126-B3DE-A443E45E9457}"/>
    <pc:docChg chg="custSel addSld delSld modSld">
      <pc:chgData name="Nguyen Chi Son" userId="606856d02e9d83ac" providerId="LiveId" clId="{62612F46-B7AC-4126-B3DE-A443E45E9457}" dt="2021-11-01T13:26:11.854" v="2903"/>
      <pc:docMkLst>
        <pc:docMk/>
      </pc:docMkLst>
      <pc:sldChg chg="modSp mod">
        <pc:chgData name="Nguyen Chi Son" userId="606856d02e9d83ac" providerId="LiveId" clId="{62612F46-B7AC-4126-B3DE-A443E45E9457}" dt="2021-11-01T13:07:10.140" v="27" actId="20577"/>
        <pc:sldMkLst>
          <pc:docMk/>
          <pc:sldMk cId="2922349590" sldId="256"/>
        </pc:sldMkLst>
        <pc:spChg chg="mod">
          <ac:chgData name="Nguyen Chi Son" userId="606856d02e9d83ac" providerId="LiveId" clId="{62612F46-B7AC-4126-B3DE-A443E45E9457}" dt="2021-11-01T13:07:10.140" v="27" actId="20577"/>
          <ac:spMkLst>
            <pc:docMk/>
            <pc:sldMk cId="2922349590" sldId="256"/>
            <ac:spMk id="136" creationId="{C574B640-0199-463F-87CA-8E3956B46E10}"/>
          </ac:spMkLst>
        </pc:spChg>
      </pc:sldChg>
      <pc:sldChg chg="modSp mod">
        <pc:chgData name="Nguyen Chi Son" userId="606856d02e9d83ac" providerId="LiveId" clId="{62612F46-B7AC-4126-B3DE-A443E45E9457}" dt="2021-11-01T13:15:44.452" v="1601" actId="1036"/>
        <pc:sldMkLst>
          <pc:docMk/>
          <pc:sldMk cId="3319126272" sldId="622"/>
        </pc:sldMkLst>
        <pc:spChg chg="mod">
          <ac:chgData name="Nguyen Chi Son" userId="606856d02e9d83ac" providerId="LiveId" clId="{62612F46-B7AC-4126-B3DE-A443E45E9457}" dt="2021-11-01T13:15:37.859" v="1581" actId="20577"/>
          <ac:spMkLst>
            <pc:docMk/>
            <pc:sldMk cId="3319126272" sldId="622"/>
            <ac:spMk id="2" creationId="{DAF08EC2-5D0D-48D9-855C-A59C0E5ED55B}"/>
          </ac:spMkLst>
        </pc:spChg>
        <pc:spChg chg="mod">
          <ac:chgData name="Nguyen Chi Son" userId="606856d02e9d83ac" providerId="LiveId" clId="{62612F46-B7AC-4126-B3DE-A443E45E9457}" dt="2021-11-01T13:15:44.452" v="1601" actId="1036"/>
          <ac:spMkLst>
            <pc:docMk/>
            <pc:sldMk cId="3319126272" sldId="622"/>
            <ac:spMk id="3" creationId="{8CD51C9F-FCB0-4185-93E6-835FC05E1B10}"/>
          </ac:spMkLst>
        </pc:spChg>
      </pc:sldChg>
      <pc:sldChg chg="modSp mod">
        <pc:chgData name="Nguyen Chi Son" userId="606856d02e9d83ac" providerId="LiveId" clId="{62612F46-B7AC-4126-B3DE-A443E45E9457}" dt="2021-11-01T13:07:19.639" v="55" actId="20577"/>
        <pc:sldMkLst>
          <pc:docMk/>
          <pc:sldMk cId="1033004166" sldId="675"/>
        </pc:sldMkLst>
        <pc:spChg chg="mod">
          <ac:chgData name="Nguyen Chi Son" userId="606856d02e9d83ac" providerId="LiveId" clId="{62612F46-B7AC-4126-B3DE-A443E45E9457}" dt="2021-11-01T13:07:19.639" v="55" actId="20577"/>
          <ac:spMkLst>
            <pc:docMk/>
            <pc:sldMk cId="1033004166" sldId="675"/>
            <ac:spMk id="2" creationId="{DAF08EC2-5D0D-48D9-855C-A59C0E5ED55B}"/>
          </ac:spMkLst>
        </pc:spChg>
      </pc:sldChg>
      <pc:sldChg chg="addSp delSp modSp mod">
        <pc:chgData name="Nguyen Chi Son" userId="606856d02e9d83ac" providerId="LiveId" clId="{62612F46-B7AC-4126-B3DE-A443E45E9457}" dt="2021-11-01T13:09:42.697" v="504" actId="1076"/>
        <pc:sldMkLst>
          <pc:docMk/>
          <pc:sldMk cId="470225863" sldId="691"/>
        </pc:sldMkLst>
        <pc:spChg chg="mod">
          <ac:chgData name="Nguyen Chi Son" userId="606856d02e9d83ac" providerId="LiveId" clId="{62612F46-B7AC-4126-B3DE-A443E45E9457}" dt="2021-11-01T13:09:33.370" v="502" actId="20577"/>
          <ac:spMkLst>
            <pc:docMk/>
            <pc:sldMk cId="470225863" sldId="691"/>
            <ac:spMk id="2" creationId="{BA8A6260-CA4B-46A9-A06E-C71EE59E6992}"/>
          </ac:spMkLst>
        </pc:spChg>
        <pc:picChg chg="add mod">
          <ac:chgData name="Nguyen Chi Son" userId="606856d02e9d83ac" providerId="LiveId" clId="{62612F46-B7AC-4126-B3DE-A443E45E9457}" dt="2021-11-01T13:09:42.697" v="504" actId="1076"/>
          <ac:picMkLst>
            <pc:docMk/>
            <pc:sldMk cId="470225863" sldId="691"/>
            <ac:picMk id="4" creationId="{AB9335FC-1B1C-4C63-9E9A-B62142D2F866}"/>
          </ac:picMkLst>
        </pc:picChg>
        <pc:picChg chg="del">
          <ac:chgData name="Nguyen Chi Son" userId="606856d02e9d83ac" providerId="LiveId" clId="{62612F46-B7AC-4126-B3DE-A443E45E9457}" dt="2021-11-01T13:08:29.012" v="357" actId="478"/>
          <ac:picMkLst>
            <pc:docMk/>
            <pc:sldMk cId="470225863" sldId="691"/>
            <ac:picMk id="5" creationId="{EECB857D-87EA-4AA3-BCCC-8FFB2263A8DF}"/>
          </ac:picMkLst>
        </pc:picChg>
        <pc:picChg chg="del">
          <ac:chgData name="Nguyen Chi Son" userId="606856d02e9d83ac" providerId="LiveId" clId="{62612F46-B7AC-4126-B3DE-A443E45E9457}" dt="2021-11-01T13:08:28.418" v="356" actId="478"/>
          <ac:picMkLst>
            <pc:docMk/>
            <pc:sldMk cId="470225863" sldId="691"/>
            <ac:picMk id="1026" creationId="{BD052236-8C9C-4644-9B56-0A7A5EC523BE}"/>
          </ac:picMkLst>
        </pc:picChg>
      </pc:sldChg>
      <pc:sldChg chg="addSp delSp modSp mod delAnim modAnim">
        <pc:chgData name="Nguyen Chi Son" userId="606856d02e9d83ac" providerId="LiveId" clId="{62612F46-B7AC-4126-B3DE-A443E45E9457}" dt="2021-11-01T13:26:02.026" v="2899"/>
        <pc:sldMkLst>
          <pc:docMk/>
          <pc:sldMk cId="3964383563" sldId="722"/>
        </pc:sldMkLst>
        <pc:spChg chg="del">
          <ac:chgData name="Nguyen Chi Son" userId="606856d02e9d83ac" providerId="LiveId" clId="{62612F46-B7AC-4126-B3DE-A443E45E9457}" dt="2021-11-01T13:10:07.478" v="624" actId="478"/>
          <ac:spMkLst>
            <pc:docMk/>
            <pc:sldMk cId="3964383563" sldId="722"/>
            <ac:spMk id="8" creationId="{DD66AC26-ABC1-445C-BCC6-73B3E78B51B5}"/>
          </ac:spMkLst>
        </pc:spChg>
        <pc:spChg chg="del">
          <ac:chgData name="Nguyen Chi Son" userId="606856d02e9d83ac" providerId="LiveId" clId="{62612F46-B7AC-4126-B3DE-A443E45E9457}" dt="2021-11-01T13:10:07.478" v="624" actId="478"/>
          <ac:spMkLst>
            <pc:docMk/>
            <pc:sldMk cId="3964383563" sldId="722"/>
            <ac:spMk id="10" creationId="{1EF6E1EB-2752-494E-8938-BF0FB37D9303}"/>
          </ac:spMkLst>
        </pc:spChg>
        <pc:spChg chg="del">
          <ac:chgData name="Nguyen Chi Son" userId="606856d02e9d83ac" providerId="LiveId" clId="{62612F46-B7AC-4126-B3DE-A443E45E9457}" dt="2021-11-01T13:10:07.478" v="624" actId="478"/>
          <ac:spMkLst>
            <pc:docMk/>
            <pc:sldMk cId="3964383563" sldId="722"/>
            <ac:spMk id="11" creationId="{F0D070B8-264A-4FFD-AD77-E2CBFF89622B}"/>
          </ac:spMkLst>
        </pc:spChg>
        <pc:spChg chg="del">
          <ac:chgData name="Nguyen Chi Son" userId="606856d02e9d83ac" providerId="LiveId" clId="{62612F46-B7AC-4126-B3DE-A443E45E9457}" dt="2021-11-01T13:10:07.478" v="624" actId="478"/>
          <ac:spMkLst>
            <pc:docMk/>
            <pc:sldMk cId="3964383563" sldId="722"/>
            <ac:spMk id="12" creationId="{27BF2373-85B0-4470-8563-2E54D85806F6}"/>
          </ac:spMkLst>
        </pc:spChg>
        <pc:spChg chg="del">
          <ac:chgData name="Nguyen Chi Son" userId="606856d02e9d83ac" providerId="LiveId" clId="{62612F46-B7AC-4126-B3DE-A443E45E9457}" dt="2021-11-01T13:10:07.478" v="624" actId="478"/>
          <ac:spMkLst>
            <pc:docMk/>
            <pc:sldMk cId="3964383563" sldId="722"/>
            <ac:spMk id="13" creationId="{DD355E48-A90C-4F99-BC76-BF9E1585273E}"/>
          </ac:spMkLst>
        </pc:spChg>
        <pc:spChg chg="mod">
          <ac:chgData name="Nguyen Chi Son" userId="606856d02e9d83ac" providerId="LiveId" clId="{62612F46-B7AC-4126-B3DE-A443E45E9457}" dt="2021-11-01T13:13:38.268" v="814" actId="1035"/>
          <ac:spMkLst>
            <pc:docMk/>
            <pc:sldMk cId="3964383563" sldId="722"/>
            <ac:spMk id="14" creationId="{A530074C-9975-4D4F-AC15-005B11433C74}"/>
          </ac:spMkLst>
        </pc:spChg>
        <pc:spChg chg="mod">
          <ac:chgData name="Nguyen Chi Son" userId="606856d02e9d83ac" providerId="LiveId" clId="{62612F46-B7AC-4126-B3DE-A443E45E9457}" dt="2021-11-01T13:13:38.268" v="814" actId="1035"/>
          <ac:spMkLst>
            <pc:docMk/>
            <pc:sldMk cId="3964383563" sldId="722"/>
            <ac:spMk id="15" creationId="{EC5263CE-BE2F-44C4-BD89-2666D2873C33}"/>
          </ac:spMkLst>
        </pc:spChg>
        <pc:spChg chg="del">
          <ac:chgData name="Nguyen Chi Son" userId="606856d02e9d83ac" providerId="LiveId" clId="{62612F46-B7AC-4126-B3DE-A443E45E9457}" dt="2021-11-01T13:10:07.478" v="624" actId="478"/>
          <ac:spMkLst>
            <pc:docMk/>
            <pc:sldMk cId="3964383563" sldId="722"/>
            <ac:spMk id="16" creationId="{44F3ED1A-FBB3-4931-BAFB-40D4CD1A00ED}"/>
          </ac:spMkLst>
        </pc:spChg>
        <pc:spChg chg="del">
          <ac:chgData name="Nguyen Chi Son" userId="606856d02e9d83ac" providerId="LiveId" clId="{62612F46-B7AC-4126-B3DE-A443E45E9457}" dt="2021-11-01T13:10:07.478" v="624" actId="478"/>
          <ac:spMkLst>
            <pc:docMk/>
            <pc:sldMk cId="3964383563" sldId="722"/>
            <ac:spMk id="17" creationId="{50DAF8D3-8A2D-43F4-866B-F21C7D87011C}"/>
          </ac:spMkLst>
        </pc:spChg>
        <pc:spChg chg="del">
          <ac:chgData name="Nguyen Chi Son" userId="606856d02e9d83ac" providerId="LiveId" clId="{62612F46-B7AC-4126-B3DE-A443E45E9457}" dt="2021-11-01T13:10:07.478" v="624" actId="478"/>
          <ac:spMkLst>
            <pc:docMk/>
            <pc:sldMk cId="3964383563" sldId="722"/>
            <ac:spMk id="18" creationId="{3EF77CDA-8BAC-4020-8FD6-BA8F93C67FBD}"/>
          </ac:spMkLst>
        </pc:spChg>
        <pc:spChg chg="mod">
          <ac:chgData name="Nguyen Chi Son" userId="606856d02e9d83ac" providerId="LiveId" clId="{62612F46-B7AC-4126-B3DE-A443E45E9457}" dt="2021-11-01T13:10:04.212" v="623" actId="20577"/>
          <ac:spMkLst>
            <pc:docMk/>
            <pc:sldMk cId="3964383563" sldId="722"/>
            <ac:spMk id="19" creationId="{9C339D16-68E4-43C4-A62E-D0146138D23B}"/>
          </ac:spMkLst>
        </pc:spChg>
        <pc:picChg chg="del">
          <ac:chgData name="Nguyen Chi Son" userId="606856d02e9d83ac" providerId="LiveId" clId="{62612F46-B7AC-4126-B3DE-A443E45E9457}" dt="2021-11-01T13:10:07.478" v="624" actId="478"/>
          <ac:picMkLst>
            <pc:docMk/>
            <pc:sldMk cId="3964383563" sldId="722"/>
            <ac:picMk id="7" creationId="{EF59C926-E75D-4C7D-A502-8294CA70E302}"/>
          </ac:picMkLst>
        </pc:picChg>
        <pc:picChg chg="add mod">
          <ac:chgData name="Nguyen Chi Son" userId="606856d02e9d83ac" providerId="LiveId" clId="{62612F46-B7AC-4126-B3DE-A443E45E9457}" dt="2021-11-01T13:13:34.753" v="806" actId="1076"/>
          <ac:picMkLst>
            <pc:docMk/>
            <pc:sldMk cId="3964383563" sldId="722"/>
            <ac:picMk id="20" creationId="{BD7EDD25-CFB1-4CFD-8903-2DC144EE421E}"/>
          </ac:picMkLst>
        </pc:picChg>
      </pc:sldChg>
      <pc:sldChg chg="del">
        <pc:chgData name="Nguyen Chi Son" userId="606856d02e9d83ac" providerId="LiveId" clId="{62612F46-B7AC-4126-B3DE-A443E45E9457}" dt="2021-11-01T13:15:51.251" v="1602" actId="47"/>
        <pc:sldMkLst>
          <pc:docMk/>
          <pc:sldMk cId="2892549664" sldId="726"/>
        </pc:sldMkLst>
      </pc:sldChg>
      <pc:sldChg chg="del">
        <pc:chgData name="Nguyen Chi Son" userId="606856d02e9d83ac" providerId="LiveId" clId="{62612F46-B7AC-4126-B3DE-A443E45E9457}" dt="2021-11-01T13:15:51.251" v="1602" actId="47"/>
        <pc:sldMkLst>
          <pc:docMk/>
          <pc:sldMk cId="34617006" sldId="730"/>
        </pc:sldMkLst>
      </pc:sldChg>
      <pc:sldChg chg="del">
        <pc:chgData name="Nguyen Chi Son" userId="606856d02e9d83ac" providerId="LiveId" clId="{62612F46-B7AC-4126-B3DE-A443E45E9457}" dt="2021-11-01T13:15:51.251" v="1602" actId="47"/>
        <pc:sldMkLst>
          <pc:docMk/>
          <pc:sldMk cId="3752595071" sldId="731"/>
        </pc:sldMkLst>
      </pc:sldChg>
      <pc:sldChg chg="add">
        <pc:chgData name="Nguyen Chi Son" userId="606856d02e9d83ac" providerId="LiveId" clId="{62612F46-B7AC-4126-B3DE-A443E45E9457}" dt="2021-11-01T13:16:18.455" v="1603"/>
        <pc:sldMkLst>
          <pc:docMk/>
          <pc:sldMk cId="2023091208" sldId="733"/>
        </pc:sldMkLst>
      </pc:sldChg>
      <pc:sldChg chg="add">
        <pc:chgData name="Nguyen Chi Son" userId="606856d02e9d83ac" providerId="LiveId" clId="{62612F46-B7AC-4126-B3DE-A443E45E9457}" dt="2021-11-01T13:16:18.455" v="1603"/>
        <pc:sldMkLst>
          <pc:docMk/>
          <pc:sldMk cId="833426542" sldId="734"/>
        </pc:sldMkLst>
      </pc:sldChg>
      <pc:sldChg chg="add">
        <pc:chgData name="Nguyen Chi Son" userId="606856d02e9d83ac" providerId="LiveId" clId="{62612F46-B7AC-4126-B3DE-A443E45E9457}" dt="2021-11-01T13:16:18.455" v="1603"/>
        <pc:sldMkLst>
          <pc:docMk/>
          <pc:sldMk cId="2327565518" sldId="736"/>
        </pc:sldMkLst>
      </pc:sldChg>
      <pc:sldChg chg="add">
        <pc:chgData name="Nguyen Chi Son" userId="606856d02e9d83ac" providerId="LiveId" clId="{62612F46-B7AC-4126-B3DE-A443E45E9457}" dt="2021-11-01T13:16:18.455" v="1603"/>
        <pc:sldMkLst>
          <pc:docMk/>
          <pc:sldMk cId="2436188455" sldId="737"/>
        </pc:sldMkLst>
      </pc:sldChg>
      <pc:sldChg chg="add">
        <pc:chgData name="Nguyen Chi Son" userId="606856d02e9d83ac" providerId="LiveId" clId="{62612F46-B7AC-4126-B3DE-A443E45E9457}" dt="2021-11-01T13:16:18.455" v="1603"/>
        <pc:sldMkLst>
          <pc:docMk/>
          <pc:sldMk cId="4158414224" sldId="738"/>
        </pc:sldMkLst>
      </pc:sldChg>
      <pc:sldChg chg="delSp modSp mod delAnim">
        <pc:chgData name="Nguyen Chi Son" userId="606856d02e9d83ac" providerId="LiveId" clId="{62612F46-B7AC-4126-B3DE-A443E45E9457}" dt="2021-11-01T13:15:22.593" v="1523" actId="1035"/>
        <pc:sldMkLst>
          <pc:docMk/>
          <pc:sldMk cId="4013739178" sldId="742"/>
        </pc:sldMkLst>
        <pc:spChg chg="del">
          <ac:chgData name="Nguyen Chi Son" userId="606856d02e9d83ac" providerId="LiveId" clId="{62612F46-B7AC-4126-B3DE-A443E45E9457}" dt="2021-11-01T13:13:50.674" v="815" actId="478"/>
          <ac:spMkLst>
            <pc:docMk/>
            <pc:sldMk cId="4013739178" sldId="742"/>
            <ac:spMk id="10" creationId="{3F5334AF-1A55-4CFE-8ADA-EF60ACBD200F}"/>
          </ac:spMkLst>
        </pc:spChg>
        <pc:spChg chg="del">
          <ac:chgData name="Nguyen Chi Son" userId="606856d02e9d83ac" providerId="LiveId" clId="{62612F46-B7AC-4126-B3DE-A443E45E9457}" dt="2021-11-01T13:13:53.205" v="816" actId="478"/>
          <ac:spMkLst>
            <pc:docMk/>
            <pc:sldMk cId="4013739178" sldId="742"/>
            <ac:spMk id="11" creationId="{19DEFDEC-BF90-4787-8E5F-066D06B672D7}"/>
          </ac:spMkLst>
        </pc:spChg>
        <pc:spChg chg="del">
          <ac:chgData name="Nguyen Chi Son" userId="606856d02e9d83ac" providerId="LiveId" clId="{62612F46-B7AC-4126-B3DE-A443E45E9457}" dt="2021-11-01T13:13:50.674" v="815" actId="478"/>
          <ac:spMkLst>
            <pc:docMk/>
            <pc:sldMk cId="4013739178" sldId="742"/>
            <ac:spMk id="12" creationId="{899CC4CE-AF6C-4B62-8350-E5EC3021E944}"/>
          </ac:spMkLst>
        </pc:spChg>
        <pc:spChg chg="del">
          <ac:chgData name="Nguyen Chi Son" userId="606856d02e9d83ac" providerId="LiveId" clId="{62612F46-B7AC-4126-B3DE-A443E45E9457}" dt="2021-11-01T13:13:53.205" v="816" actId="478"/>
          <ac:spMkLst>
            <pc:docMk/>
            <pc:sldMk cId="4013739178" sldId="742"/>
            <ac:spMk id="13" creationId="{6C6ECA58-769D-4722-B51B-3DF7B44ECE0C}"/>
          </ac:spMkLst>
        </pc:spChg>
        <pc:spChg chg="mod">
          <ac:chgData name="Nguyen Chi Son" userId="606856d02e9d83ac" providerId="LiveId" clId="{62612F46-B7AC-4126-B3DE-A443E45E9457}" dt="2021-11-01T13:15:22.593" v="1523" actId="1035"/>
          <ac:spMkLst>
            <pc:docMk/>
            <pc:sldMk cId="4013739178" sldId="742"/>
            <ac:spMk id="14" creationId="{A530074C-9975-4D4F-AC15-005B11433C74}"/>
          </ac:spMkLst>
        </pc:spChg>
        <pc:spChg chg="mod">
          <ac:chgData name="Nguyen Chi Son" userId="606856d02e9d83ac" providerId="LiveId" clId="{62612F46-B7AC-4126-B3DE-A443E45E9457}" dt="2021-11-01T13:15:22.593" v="1523" actId="1035"/>
          <ac:spMkLst>
            <pc:docMk/>
            <pc:sldMk cId="4013739178" sldId="742"/>
            <ac:spMk id="15" creationId="{EC5263CE-BE2F-44C4-BD89-2666D2873C33}"/>
          </ac:spMkLst>
        </pc:spChg>
        <pc:spChg chg="del">
          <ac:chgData name="Nguyen Chi Son" userId="606856d02e9d83ac" providerId="LiveId" clId="{62612F46-B7AC-4126-B3DE-A443E45E9457}" dt="2021-11-01T13:13:50.674" v="815" actId="478"/>
          <ac:spMkLst>
            <pc:docMk/>
            <pc:sldMk cId="4013739178" sldId="742"/>
            <ac:spMk id="16" creationId="{CD0B2DD5-451F-4B1F-BE02-8E89BD8C3DE5}"/>
          </ac:spMkLst>
        </pc:spChg>
        <pc:spChg chg="del">
          <ac:chgData name="Nguyen Chi Son" userId="606856d02e9d83ac" providerId="LiveId" clId="{62612F46-B7AC-4126-B3DE-A443E45E9457}" dt="2021-11-01T13:13:53.205" v="816" actId="478"/>
          <ac:spMkLst>
            <pc:docMk/>
            <pc:sldMk cId="4013739178" sldId="742"/>
            <ac:spMk id="17" creationId="{0CB102D9-EF7A-4F61-AD04-48D7E6A49478}"/>
          </ac:spMkLst>
        </pc:spChg>
        <pc:spChg chg="del">
          <ac:chgData name="Nguyen Chi Son" userId="606856d02e9d83ac" providerId="LiveId" clId="{62612F46-B7AC-4126-B3DE-A443E45E9457}" dt="2021-11-01T13:13:50.674" v="815" actId="478"/>
          <ac:spMkLst>
            <pc:docMk/>
            <pc:sldMk cId="4013739178" sldId="742"/>
            <ac:spMk id="18" creationId="{17D8010F-DE70-4942-B939-2425FCB1BF4C}"/>
          </ac:spMkLst>
        </pc:spChg>
        <pc:spChg chg="mod">
          <ac:chgData name="Nguyen Chi Son" userId="606856d02e9d83ac" providerId="LiveId" clId="{62612F46-B7AC-4126-B3DE-A443E45E9457}" dt="2021-11-01T13:14:50.891" v="1247" actId="20577"/>
          <ac:spMkLst>
            <pc:docMk/>
            <pc:sldMk cId="4013739178" sldId="742"/>
            <ac:spMk id="19" creationId="{9C339D16-68E4-43C4-A62E-D0146138D23B}"/>
          </ac:spMkLst>
        </pc:spChg>
        <pc:spChg chg="del">
          <ac:chgData name="Nguyen Chi Son" userId="606856d02e9d83ac" providerId="LiveId" clId="{62612F46-B7AC-4126-B3DE-A443E45E9457}" dt="2021-11-01T13:13:54.846" v="817" actId="478"/>
          <ac:spMkLst>
            <pc:docMk/>
            <pc:sldMk cId="4013739178" sldId="742"/>
            <ac:spMk id="20" creationId="{C9975E97-A7E6-4A75-82F5-332191A3812D}"/>
          </ac:spMkLst>
        </pc:spChg>
        <pc:spChg chg="del">
          <ac:chgData name="Nguyen Chi Son" userId="606856d02e9d83ac" providerId="LiveId" clId="{62612F46-B7AC-4126-B3DE-A443E45E9457}" dt="2021-11-01T13:13:50.674" v="815" actId="478"/>
          <ac:spMkLst>
            <pc:docMk/>
            <pc:sldMk cId="4013739178" sldId="742"/>
            <ac:spMk id="21" creationId="{6FA495A0-B5EB-49BD-8893-82B6FB17A1E0}"/>
          </ac:spMkLst>
        </pc:spChg>
        <pc:spChg chg="del mod">
          <ac:chgData name="Nguyen Chi Son" userId="606856d02e9d83ac" providerId="LiveId" clId="{62612F46-B7AC-4126-B3DE-A443E45E9457}" dt="2021-11-01T13:13:56.112" v="819" actId="478"/>
          <ac:spMkLst>
            <pc:docMk/>
            <pc:sldMk cId="4013739178" sldId="742"/>
            <ac:spMk id="22" creationId="{BBDD33B4-02D1-4031-B2C5-A11458A42105}"/>
          </ac:spMkLst>
        </pc:spChg>
        <pc:picChg chg="del">
          <ac:chgData name="Nguyen Chi Son" userId="606856d02e9d83ac" providerId="LiveId" clId="{62612F46-B7AC-4126-B3DE-A443E45E9457}" dt="2021-11-01T13:13:50.674" v="815" actId="478"/>
          <ac:picMkLst>
            <pc:docMk/>
            <pc:sldMk cId="4013739178" sldId="742"/>
            <ac:picMk id="8" creationId="{AED9B85A-6E10-4497-8064-99440C48D1C7}"/>
          </ac:picMkLst>
        </pc:picChg>
      </pc:sldChg>
      <pc:sldChg chg="delSp modSp add mod">
        <pc:chgData name="Nguyen Chi Son" userId="606856d02e9d83ac" providerId="LiveId" clId="{62612F46-B7AC-4126-B3DE-A443E45E9457}" dt="2021-11-01T13:25:25.683" v="2893" actId="20577"/>
        <pc:sldMkLst>
          <pc:docMk/>
          <pc:sldMk cId="819712432" sldId="743"/>
        </pc:sldMkLst>
        <pc:spChg chg="mod">
          <ac:chgData name="Nguyen Chi Son" userId="606856d02e9d83ac" providerId="LiveId" clId="{62612F46-B7AC-4126-B3DE-A443E45E9457}" dt="2021-11-01T13:21:13.363" v="2075" actId="1035"/>
          <ac:spMkLst>
            <pc:docMk/>
            <pc:sldMk cId="819712432" sldId="743"/>
            <ac:spMk id="14" creationId="{A530074C-9975-4D4F-AC15-005B11433C74}"/>
          </ac:spMkLst>
        </pc:spChg>
        <pc:spChg chg="mod">
          <ac:chgData name="Nguyen Chi Son" userId="606856d02e9d83ac" providerId="LiveId" clId="{62612F46-B7AC-4126-B3DE-A443E45E9457}" dt="2021-11-01T13:21:13.363" v="2075" actId="1035"/>
          <ac:spMkLst>
            <pc:docMk/>
            <pc:sldMk cId="819712432" sldId="743"/>
            <ac:spMk id="15" creationId="{EC5263CE-BE2F-44C4-BD89-2666D2873C33}"/>
          </ac:spMkLst>
        </pc:spChg>
        <pc:spChg chg="mod">
          <ac:chgData name="Nguyen Chi Son" userId="606856d02e9d83ac" providerId="LiveId" clId="{62612F46-B7AC-4126-B3DE-A443E45E9457}" dt="2021-11-01T13:25:25.683" v="2893" actId="20577"/>
          <ac:spMkLst>
            <pc:docMk/>
            <pc:sldMk cId="819712432" sldId="743"/>
            <ac:spMk id="19" creationId="{9C339D16-68E4-43C4-A62E-D0146138D23B}"/>
          </ac:spMkLst>
        </pc:spChg>
        <pc:picChg chg="del">
          <ac:chgData name="Nguyen Chi Son" userId="606856d02e9d83ac" providerId="LiveId" clId="{62612F46-B7AC-4126-B3DE-A443E45E9457}" dt="2021-11-01T13:20:06.256" v="1605" actId="478"/>
          <ac:picMkLst>
            <pc:docMk/>
            <pc:sldMk cId="819712432" sldId="743"/>
            <ac:picMk id="20" creationId="{BD7EDD25-CFB1-4CFD-8903-2DC144EE421E}"/>
          </ac:picMkLst>
        </pc:picChg>
      </pc:sldChg>
      <pc:sldChg chg="del">
        <pc:chgData name="Nguyen Chi Son" userId="606856d02e9d83ac" providerId="LiveId" clId="{62612F46-B7AC-4126-B3DE-A443E45E9457}" dt="2021-11-01T13:15:51.251" v="1602" actId="47"/>
        <pc:sldMkLst>
          <pc:docMk/>
          <pc:sldMk cId="3063874512" sldId="743"/>
        </pc:sldMkLst>
      </pc:sldChg>
      <pc:sldChg chg="addSp modSp add mod modAnim">
        <pc:chgData name="Nguyen Chi Son" userId="606856d02e9d83ac" providerId="LiveId" clId="{62612F46-B7AC-4126-B3DE-A443E45E9457}" dt="2021-11-01T13:25:28.355" v="2894" actId="20577"/>
        <pc:sldMkLst>
          <pc:docMk/>
          <pc:sldMk cId="3726639508" sldId="744"/>
        </pc:sldMkLst>
        <pc:spChg chg="mod">
          <ac:chgData name="Nguyen Chi Son" userId="606856d02e9d83ac" providerId="LiveId" clId="{62612F46-B7AC-4126-B3DE-A443E45E9457}" dt="2021-11-01T13:22:07.971" v="2229" actId="20577"/>
          <ac:spMkLst>
            <pc:docMk/>
            <pc:sldMk cId="3726639508" sldId="744"/>
            <ac:spMk id="14" creationId="{A530074C-9975-4D4F-AC15-005B11433C74}"/>
          </ac:spMkLst>
        </pc:spChg>
        <pc:spChg chg="mod">
          <ac:chgData name="Nguyen Chi Son" userId="606856d02e9d83ac" providerId="LiveId" clId="{62612F46-B7AC-4126-B3DE-A443E45E9457}" dt="2021-11-01T13:25:28.355" v="2894" actId="20577"/>
          <ac:spMkLst>
            <pc:docMk/>
            <pc:sldMk cId="3726639508" sldId="744"/>
            <ac:spMk id="19" creationId="{9C339D16-68E4-43C4-A62E-D0146138D23B}"/>
          </ac:spMkLst>
        </pc:spChg>
        <pc:picChg chg="add mod">
          <ac:chgData name="Nguyen Chi Son" userId="606856d02e9d83ac" providerId="LiveId" clId="{62612F46-B7AC-4126-B3DE-A443E45E9457}" dt="2021-11-01T13:22:25.330" v="2234" actId="1076"/>
          <ac:picMkLst>
            <pc:docMk/>
            <pc:sldMk cId="3726639508" sldId="744"/>
            <ac:picMk id="6" creationId="{42C941ED-CBCB-4FC5-B7A2-E082C4544EED}"/>
          </ac:picMkLst>
        </pc:picChg>
      </pc:sldChg>
      <pc:sldChg chg="delSp modSp add mod delAnim">
        <pc:chgData name="Nguyen Chi Son" userId="606856d02e9d83ac" providerId="LiveId" clId="{62612F46-B7AC-4126-B3DE-A443E45E9457}" dt="2021-11-01T13:25:31.058" v="2895" actId="20577"/>
        <pc:sldMkLst>
          <pc:docMk/>
          <pc:sldMk cId="999547460" sldId="745"/>
        </pc:sldMkLst>
        <pc:spChg chg="mod">
          <ac:chgData name="Nguyen Chi Son" userId="606856d02e9d83ac" providerId="LiveId" clId="{62612F46-B7AC-4126-B3DE-A443E45E9457}" dt="2021-11-01T13:23:27.125" v="2517" actId="20577"/>
          <ac:spMkLst>
            <pc:docMk/>
            <pc:sldMk cId="999547460" sldId="745"/>
            <ac:spMk id="14" creationId="{A530074C-9975-4D4F-AC15-005B11433C74}"/>
          </ac:spMkLst>
        </pc:spChg>
        <pc:spChg chg="mod">
          <ac:chgData name="Nguyen Chi Son" userId="606856d02e9d83ac" providerId="LiveId" clId="{62612F46-B7AC-4126-B3DE-A443E45E9457}" dt="2021-11-01T13:25:31.058" v="2895" actId="20577"/>
          <ac:spMkLst>
            <pc:docMk/>
            <pc:sldMk cId="999547460" sldId="745"/>
            <ac:spMk id="19" creationId="{9C339D16-68E4-43C4-A62E-D0146138D23B}"/>
          </ac:spMkLst>
        </pc:spChg>
        <pc:picChg chg="del">
          <ac:chgData name="Nguyen Chi Son" userId="606856d02e9d83ac" providerId="LiveId" clId="{62612F46-B7AC-4126-B3DE-A443E45E9457}" dt="2021-11-01T13:22:33.251" v="2236" actId="478"/>
          <ac:picMkLst>
            <pc:docMk/>
            <pc:sldMk cId="999547460" sldId="745"/>
            <ac:picMk id="6" creationId="{42C941ED-CBCB-4FC5-B7A2-E082C4544EED}"/>
          </ac:picMkLst>
        </pc:picChg>
      </pc:sldChg>
      <pc:sldChg chg="addSp modSp add mod modAnim">
        <pc:chgData name="Nguyen Chi Son" userId="606856d02e9d83ac" providerId="LiveId" clId="{62612F46-B7AC-4126-B3DE-A443E45E9457}" dt="2021-11-01T13:26:11.854" v="2903"/>
        <pc:sldMkLst>
          <pc:docMk/>
          <pc:sldMk cId="51380808" sldId="746"/>
        </pc:sldMkLst>
        <pc:spChg chg="mod">
          <ac:chgData name="Nguyen Chi Son" userId="606856d02e9d83ac" providerId="LiveId" clId="{62612F46-B7AC-4126-B3DE-A443E45E9457}" dt="2021-11-01T13:25:04.075" v="2890" actId="20577"/>
          <ac:spMkLst>
            <pc:docMk/>
            <pc:sldMk cId="51380808" sldId="746"/>
            <ac:spMk id="14" creationId="{A530074C-9975-4D4F-AC15-005B11433C74}"/>
          </ac:spMkLst>
        </pc:spChg>
        <pc:spChg chg="mod">
          <ac:chgData name="Nguyen Chi Son" userId="606856d02e9d83ac" providerId="LiveId" clId="{62612F46-B7AC-4126-B3DE-A443E45E9457}" dt="2021-11-01T13:24:52.700" v="2873" actId="1035"/>
          <ac:spMkLst>
            <pc:docMk/>
            <pc:sldMk cId="51380808" sldId="746"/>
            <ac:spMk id="15" creationId="{EC5263CE-BE2F-44C4-BD89-2666D2873C33}"/>
          </ac:spMkLst>
        </pc:spChg>
        <pc:spChg chg="mod">
          <ac:chgData name="Nguyen Chi Son" userId="606856d02e9d83ac" providerId="LiveId" clId="{62612F46-B7AC-4126-B3DE-A443E45E9457}" dt="2021-11-01T13:24:46.950" v="2832" actId="20577"/>
          <ac:spMkLst>
            <pc:docMk/>
            <pc:sldMk cId="51380808" sldId="746"/>
            <ac:spMk id="19" creationId="{9C339D16-68E4-43C4-A62E-D0146138D23B}"/>
          </ac:spMkLst>
        </pc:spChg>
        <pc:picChg chg="add mod">
          <ac:chgData name="Nguyen Chi Son" userId="606856d02e9d83ac" providerId="LiveId" clId="{62612F46-B7AC-4126-B3DE-A443E45E9457}" dt="2021-11-01T13:25:20.418" v="2892" actId="1076"/>
          <ac:picMkLst>
            <pc:docMk/>
            <pc:sldMk cId="51380808" sldId="746"/>
            <ac:picMk id="3" creationId="{4E8417A6-57E1-4AE1-ABEE-52BDC8FB7438}"/>
          </ac:picMkLst>
        </pc:picChg>
      </pc:sldChg>
      <pc:sldChg chg="del">
        <pc:chgData name="Nguyen Chi Son" userId="606856d02e9d83ac" providerId="LiveId" clId="{62612F46-B7AC-4126-B3DE-A443E45E9457}" dt="2021-11-01T13:09:50.275" v="505" actId="47"/>
        <pc:sldMkLst>
          <pc:docMk/>
          <pc:sldMk cId="1095701691" sldId="749"/>
        </pc:sldMkLst>
      </pc:sldChg>
      <pc:sldChg chg="del">
        <pc:chgData name="Nguyen Chi Son" userId="606856d02e9d83ac" providerId="LiveId" clId="{62612F46-B7AC-4126-B3DE-A443E45E9457}" dt="2021-11-01T13:15:51.251" v="1602" actId="47"/>
        <pc:sldMkLst>
          <pc:docMk/>
          <pc:sldMk cId="1689561130" sldId="750"/>
        </pc:sldMkLst>
      </pc:sldChg>
      <pc:sldChg chg="del">
        <pc:chgData name="Nguyen Chi Son" userId="606856d02e9d83ac" providerId="LiveId" clId="{62612F46-B7AC-4126-B3DE-A443E45E9457}" dt="2021-11-01T13:15:51.251" v="1602" actId="47"/>
        <pc:sldMkLst>
          <pc:docMk/>
          <pc:sldMk cId="3471225653" sldId="751"/>
        </pc:sldMkLst>
      </pc:sldChg>
    </pc:docChg>
  </pc:docChgLst>
  <pc:docChgLst>
    <pc:chgData name="Nguyen Chi Son" userId="606856d02e9d83ac" providerId="LiveId" clId="{535D56C2-29D4-4783-B3A8-BBBAFFA5C379}"/>
    <pc:docChg chg="undo custSel addSld delSld modSld sldOrd">
      <pc:chgData name="Nguyen Chi Son" userId="606856d02e9d83ac" providerId="LiveId" clId="{535D56C2-29D4-4783-B3A8-BBBAFFA5C379}" dt="2022-05-28T16:26:57.645" v="6812" actId="1076"/>
      <pc:docMkLst>
        <pc:docMk/>
      </pc:docMkLst>
      <pc:sldChg chg="modSp mod">
        <pc:chgData name="Nguyen Chi Son" userId="606856d02e9d83ac" providerId="LiveId" clId="{535D56C2-29D4-4783-B3A8-BBBAFFA5C379}" dt="2022-05-27T06:15:35.478" v="36" actId="255"/>
        <pc:sldMkLst>
          <pc:docMk/>
          <pc:sldMk cId="2922349590" sldId="256"/>
        </pc:sldMkLst>
        <pc:spChg chg="mod">
          <ac:chgData name="Nguyen Chi Son" userId="606856d02e9d83ac" providerId="LiveId" clId="{535D56C2-29D4-4783-B3A8-BBBAFFA5C379}" dt="2022-05-27T06:15:35.478" v="36" actId="255"/>
          <ac:spMkLst>
            <pc:docMk/>
            <pc:sldMk cId="2922349590" sldId="256"/>
            <ac:spMk id="136" creationId="{C574B640-0199-463F-87CA-8E3956B46E10}"/>
          </ac:spMkLst>
        </pc:spChg>
      </pc:sldChg>
      <pc:sldChg chg="modSp mod">
        <pc:chgData name="Nguyen Chi Son" userId="606856d02e9d83ac" providerId="LiveId" clId="{535D56C2-29D4-4783-B3A8-BBBAFFA5C379}" dt="2022-05-27T06:15:51.489" v="131" actId="1036"/>
        <pc:sldMkLst>
          <pc:docMk/>
          <pc:sldMk cId="1033004166" sldId="675"/>
        </pc:sldMkLst>
        <pc:spChg chg="mod">
          <ac:chgData name="Nguyen Chi Son" userId="606856d02e9d83ac" providerId="LiveId" clId="{535D56C2-29D4-4783-B3A8-BBBAFFA5C379}" dt="2022-05-27T06:15:47.371" v="114" actId="20577"/>
          <ac:spMkLst>
            <pc:docMk/>
            <pc:sldMk cId="1033004166" sldId="675"/>
            <ac:spMk id="2" creationId="{DAF08EC2-5D0D-48D9-855C-A59C0E5ED55B}"/>
          </ac:spMkLst>
        </pc:spChg>
        <pc:spChg chg="mod">
          <ac:chgData name="Nguyen Chi Son" userId="606856d02e9d83ac" providerId="LiveId" clId="{535D56C2-29D4-4783-B3A8-BBBAFFA5C379}" dt="2022-05-27T06:15:51.489" v="131" actId="1036"/>
          <ac:spMkLst>
            <pc:docMk/>
            <pc:sldMk cId="1033004166" sldId="675"/>
            <ac:spMk id="3" creationId="{8CD51C9F-FCB0-4185-93E6-835FC05E1B10}"/>
          </ac:spMkLst>
        </pc:spChg>
      </pc:sldChg>
      <pc:sldChg chg="addSp delSp modSp mod delAnim">
        <pc:chgData name="Nguyen Chi Son" userId="606856d02e9d83ac" providerId="LiveId" clId="{535D56C2-29D4-4783-B3A8-BBBAFFA5C379}" dt="2022-05-28T16:03:20.431" v="6198" actId="1076"/>
        <pc:sldMkLst>
          <pc:docMk/>
          <pc:sldMk cId="1696484547" sldId="885"/>
        </pc:sldMkLst>
        <pc:spChg chg="mod">
          <ac:chgData name="Nguyen Chi Son" userId="606856d02e9d83ac" providerId="LiveId" clId="{535D56C2-29D4-4783-B3A8-BBBAFFA5C379}" dt="2022-05-27T14:01:25.496" v="3227" actId="20577"/>
          <ac:spMkLst>
            <pc:docMk/>
            <pc:sldMk cId="1696484547" sldId="885"/>
            <ac:spMk id="2" creationId="{BA8A6260-CA4B-46A9-A06E-C71EE59E6992}"/>
          </ac:spMkLst>
        </pc:spChg>
        <pc:spChg chg="del">
          <ac:chgData name="Nguyen Chi Son" userId="606856d02e9d83ac" providerId="LiveId" clId="{535D56C2-29D4-4783-B3A8-BBBAFFA5C379}" dt="2022-05-27T14:00:10.307" v="3081" actId="478"/>
          <ac:spMkLst>
            <pc:docMk/>
            <pc:sldMk cId="1696484547" sldId="885"/>
            <ac:spMk id="16" creationId="{71788A15-B4EA-BA9D-BA4B-5B95C45474E4}"/>
          </ac:spMkLst>
        </pc:spChg>
        <pc:spChg chg="del">
          <ac:chgData name="Nguyen Chi Son" userId="606856d02e9d83ac" providerId="LiveId" clId="{535D56C2-29D4-4783-B3A8-BBBAFFA5C379}" dt="2022-05-27T14:00:10.307" v="3081" actId="478"/>
          <ac:spMkLst>
            <pc:docMk/>
            <pc:sldMk cId="1696484547" sldId="885"/>
            <ac:spMk id="18" creationId="{F2D05B33-81D1-6F6C-1776-AC19225EB884}"/>
          </ac:spMkLst>
        </pc:spChg>
        <pc:spChg chg="del">
          <ac:chgData name="Nguyen Chi Son" userId="606856d02e9d83ac" providerId="LiveId" clId="{535D56C2-29D4-4783-B3A8-BBBAFFA5C379}" dt="2022-05-27T14:00:10.307" v="3081" actId="478"/>
          <ac:spMkLst>
            <pc:docMk/>
            <pc:sldMk cId="1696484547" sldId="885"/>
            <ac:spMk id="20" creationId="{BFD3C2B7-667F-5A01-4833-B917FA22EEC9}"/>
          </ac:spMkLst>
        </pc:spChg>
        <pc:spChg chg="del">
          <ac:chgData name="Nguyen Chi Son" userId="606856d02e9d83ac" providerId="LiveId" clId="{535D56C2-29D4-4783-B3A8-BBBAFFA5C379}" dt="2022-05-27T14:00:10.307" v="3081" actId="478"/>
          <ac:spMkLst>
            <pc:docMk/>
            <pc:sldMk cId="1696484547" sldId="885"/>
            <ac:spMk id="21" creationId="{80B2877D-F938-20C8-72DB-96F7D9ED9FC1}"/>
          </ac:spMkLst>
        </pc:spChg>
        <pc:spChg chg="del">
          <ac:chgData name="Nguyen Chi Son" userId="606856d02e9d83ac" providerId="LiveId" clId="{535D56C2-29D4-4783-B3A8-BBBAFFA5C379}" dt="2022-05-27T14:00:10.307" v="3081" actId="478"/>
          <ac:spMkLst>
            <pc:docMk/>
            <pc:sldMk cId="1696484547" sldId="885"/>
            <ac:spMk id="22" creationId="{C3CBA653-6FC5-4D9D-BA0D-A12950CEC4F1}"/>
          </ac:spMkLst>
        </pc:spChg>
        <pc:spChg chg="del">
          <ac:chgData name="Nguyen Chi Son" userId="606856d02e9d83ac" providerId="LiveId" clId="{535D56C2-29D4-4783-B3A8-BBBAFFA5C379}" dt="2022-05-27T14:00:10.307" v="3081" actId="478"/>
          <ac:spMkLst>
            <pc:docMk/>
            <pc:sldMk cId="1696484547" sldId="885"/>
            <ac:spMk id="23" creationId="{217B0068-44BC-11AA-97F2-1F224D8415C4}"/>
          </ac:spMkLst>
        </pc:spChg>
        <pc:spChg chg="del">
          <ac:chgData name="Nguyen Chi Son" userId="606856d02e9d83ac" providerId="LiveId" clId="{535D56C2-29D4-4783-B3A8-BBBAFFA5C379}" dt="2022-05-27T14:00:10.307" v="3081" actId="478"/>
          <ac:spMkLst>
            <pc:docMk/>
            <pc:sldMk cId="1696484547" sldId="885"/>
            <ac:spMk id="31" creationId="{7D409D71-0511-E19C-0484-250779BFD63B}"/>
          </ac:spMkLst>
        </pc:spChg>
        <pc:spChg chg="del mod">
          <ac:chgData name="Nguyen Chi Son" userId="606856d02e9d83ac" providerId="LiveId" clId="{535D56C2-29D4-4783-B3A8-BBBAFFA5C379}" dt="2022-05-27T14:03:27.633" v="3236" actId="478"/>
          <ac:spMkLst>
            <pc:docMk/>
            <pc:sldMk cId="1696484547" sldId="885"/>
            <ac:spMk id="47" creationId="{F4B6C007-E71A-0AD6-E507-28B7A93C3B53}"/>
          </ac:spMkLst>
        </pc:spChg>
        <pc:graphicFrameChg chg="add mod">
          <ac:chgData name="Nguyen Chi Son" userId="606856d02e9d83ac" providerId="LiveId" clId="{535D56C2-29D4-4783-B3A8-BBBAFFA5C379}" dt="2022-05-28T16:03:20.431" v="6198" actId="1076"/>
          <ac:graphicFrameMkLst>
            <pc:docMk/>
            <pc:sldMk cId="1696484547" sldId="885"/>
            <ac:graphicFrameMk id="28" creationId="{3DE31332-5924-09BF-B3C0-11F1E936801F}"/>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2" creationId="{922FC141-6B18-E913-654D-ECE31B29093F}"/>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3" creationId="{E8FA6337-96E1-216E-CEDA-754048F0FBD4}"/>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6" creationId="{2D691943-2614-1045-A7A9-9210E271CC8E}"/>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49" creationId="{CE26AB42-F221-89AC-E75D-0F80CBB84EEB}"/>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52" creationId="{7EFC71AB-E2F4-44B5-1AC7-BEC7E53BD463}"/>
          </ac:graphicFrameMkLst>
        </pc:graphicFrameChg>
        <pc:graphicFrameChg chg="del">
          <ac:chgData name="Nguyen Chi Son" userId="606856d02e9d83ac" providerId="LiveId" clId="{535D56C2-29D4-4783-B3A8-BBBAFFA5C379}" dt="2022-05-27T14:00:10.307" v="3081" actId="478"/>
          <ac:graphicFrameMkLst>
            <pc:docMk/>
            <pc:sldMk cId="1696484547" sldId="885"/>
            <ac:graphicFrameMk id="57" creationId="{8BE6F147-A575-0F0B-5F0F-7A348DC5A40A}"/>
          </ac:graphicFrameMkLst>
        </pc:graphicFrameChg>
        <pc:picChg chg="del">
          <ac:chgData name="Nguyen Chi Son" userId="606856d02e9d83ac" providerId="LiveId" clId="{535D56C2-29D4-4783-B3A8-BBBAFFA5C379}" dt="2022-05-27T14:00:08.970" v="3080" actId="478"/>
          <ac:picMkLst>
            <pc:docMk/>
            <pc:sldMk cId="1696484547" sldId="885"/>
            <ac:picMk id="5124" creationId="{5A5FCD3E-7A8E-9717-E2A8-23870C495B35}"/>
          </ac:picMkLst>
        </pc:picChg>
        <pc:cxnChg chg="del">
          <ac:chgData name="Nguyen Chi Son" userId="606856d02e9d83ac" providerId="LiveId" clId="{535D56C2-29D4-4783-B3A8-BBBAFFA5C379}" dt="2022-05-27T14:00:10.307" v="3081" actId="478"/>
          <ac:cxnSpMkLst>
            <pc:docMk/>
            <pc:sldMk cId="1696484547" sldId="885"/>
            <ac:cxnSpMk id="14" creationId="{CFDC0752-2C2A-ABD9-9F06-66B0432F1C70}"/>
          </ac:cxnSpMkLst>
        </pc:cxnChg>
        <pc:cxnChg chg="del">
          <ac:chgData name="Nguyen Chi Son" userId="606856d02e9d83ac" providerId="LiveId" clId="{535D56C2-29D4-4783-B3A8-BBBAFFA5C379}" dt="2022-05-27T14:00:10.307" v="3081" actId="478"/>
          <ac:cxnSpMkLst>
            <pc:docMk/>
            <pc:sldMk cId="1696484547" sldId="885"/>
            <ac:cxnSpMk id="15" creationId="{BC7C0EC1-1B71-A778-A617-6FD3BF33E7EE}"/>
          </ac:cxnSpMkLst>
        </pc:cxnChg>
        <pc:cxnChg chg="del">
          <ac:chgData name="Nguyen Chi Son" userId="606856d02e9d83ac" providerId="LiveId" clId="{535D56C2-29D4-4783-B3A8-BBBAFFA5C379}" dt="2022-05-27T14:00:10.307" v="3081" actId="478"/>
          <ac:cxnSpMkLst>
            <pc:docMk/>
            <pc:sldMk cId="1696484547" sldId="885"/>
            <ac:cxnSpMk id="17" creationId="{3CB63F24-8012-2229-9D86-848D3069D537}"/>
          </ac:cxnSpMkLst>
        </pc:cxnChg>
        <pc:cxnChg chg="del">
          <ac:chgData name="Nguyen Chi Son" userId="606856d02e9d83ac" providerId="LiveId" clId="{535D56C2-29D4-4783-B3A8-BBBAFFA5C379}" dt="2022-05-27T14:00:10.307" v="3081" actId="478"/>
          <ac:cxnSpMkLst>
            <pc:docMk/>
            <pc:sldMk cId="1696484547" sldId="885"/>
            <ac:cxnSpMk id="19" creationId="{D7B6E531-D5FA-E997-CEFD-1F6092C6EC15}"/>
          </ac:cxnSpMkLst>
        </pc:cxnChg>
        <pc:cxnChg chg="del">
          <ac:chgData name="Nguyen Chi Son" userId="606856d02e9d83ac" providerId="LiveId" clId="{535D56C2-29D4-4783-B3A8-BBBAFFA5C379}" dt="2022-05-27T14:00:10.307" v="3081" actId="478"/>
          <ac:cxnSpMkLst>
            <pc:docMk/>
            <pc:sldMk cId="1696484547" sldId="885"/>
            <ac:cxnSpMk id="25" creationId="{F36B29D0-8ED9-3616-FEC4-C3D05167F39F}"/>
          </ac:cxnSpMkLst>
        </pc:cxnChg>
        <pc:cxnChg chg="del">
          <ac:chgData name="Nguyen Chi Son" userId="606856d02e9d83ac" providerId="LiveId" clId="{535D56C2-29D4-4783-B3A8-BBBAFFA5C379}" dt="2022-05-27T14:00:10.307" v="3081" actId="478"/>
          <ac:cxnSpMkLst>
            <pc:docMk/>
            <pc:sldMk cId="1696484547" sldId="885"/>
            <ac:cxnSpMk id="35" creationId="{1618C6E5-849E-931E-7DC6-FE8F4DFEFE6E}"/>
          </ac:cxnSpMkLst>
        </pc:cxnChg>
        <pc:cxnChg chg="del">
          <ac:chgData name="Nguyen Chi Son" userId="606856d02e9d83ac" providerId="LiveId" clId="{535D56C2-29D4-4783-B3A8-BBBAFFA5C379}" dt="2022-05-27T14:00:10.307" v="3081" actId="478"/>
          <ac:cxnSpMkLst>
            <pc:docMk/>
            <pc:sldMk cId="1696484547" sldId="885"/>
            <ac:cxnSpMk id="38" creationId="{BF2248F9-8D38-ED34-A0A3-04EEC5118F2B}"/>
          </ac:cxnSpMkLst>
        </pc:cxnChg>
        <pc:cxnChg chg="del">
          <ac:chgData name="Nguyen Chi Son" userId="606856d02e9d83ac" providerId="LiveId" clId="{535D56C2-29D4-4783-B3A8-BBBAFFA5C379}" dt="2022-05-27T14:00:10.307" v="3081" actId="478"/>
          <ac:cxnSpMkLst>
            <pc:docMk/>
            <pc:sldMk cId="1696484547" sldId="885"/>
            <ac:cxnSpMk id="48" creationId="{CB6BF336-2DF6-661E-C2C3-F9DC951D7B46}"/>
          </ac:cxnSpMkLst>
        </pc:cxnChg>
        <pc:cxnChg chg="del">
          <ac:chgData name="Nguyen Chi Son" userId="606856d02e9d83ac" providerId="LiveId" clId="{535D56C2-29D4-4783-B3A8-BBBAFFA5C379}" dt="2022-05-27T14:00:10.307" v="3081" actId="478"/>
          <ac:cxnSpMkLst>
            <pc:docMk/>
            <pc:sldMk cId="1696484547" sldId="885"/>
            <ac:cxnSpMk id="50" creationId="{980ACA24-5266-87F9-60C7-8E59A07D7009}"/>
          </ac:cxnSpMkLst>
        </pc:cxnChg>
        <pc:cxnChg chg="del mod">
          <ac:chgData name="Nguyen Chi Son" userId="606856d02e9d83ac" providerId="LiveId" clId="{535D56C2-29D4-4783-B3A8-BBBAFFA5C379}" dt="2022-05-27T14:00:10.307" v="3081" actId="478"/>
          <ac:cxnSpMkLst>
            <pc:docMk/>
            <pc:sldMk cId="1696484547" sldId="885"/>
            <ac:cxnSpMk id="53" creationId="{E50B532A-42D6-D620-C0E0-86EBC9263CF7}"/>
          </ac:cxnSpMkLst>
        </pc:cxnChg>
      </pc:sldChg>
      <pc:sldChg chg="modSp mod">
        <pc:chgData name="Nguyen Chi Son" userId="606856d02e9d83ac" providerId="LiveId" clId="{535D56C2-29D4-4783-B3A8-BBBAFFA5C379}" dt="2022-05-27T14:00:05.969" v="3079" actId="20577"/>
        <pc:sldMkLst>
          <pc:docMk/>
          <pc:sldMk cId="2094527133" sldId="894"/>
        </pc:sldMkLst>
        <pc:spChg chg="mod">
          <ac:chgData name="Nguyen Chi Son" userId="606856d02e9d83ac" providerId="LiveId" clId="{535D56C2-29D4-4783-B3A8-BBBAFFA5C379}" dt="2022-05-27T14:00:05.969" v="3079" actId="20577"/>
          <ac:spMkLst>
            <pc:docMk/>
            <pc:sldMk cId="2094527133" sldId="894"/>
            <ac:spMk id="2" creationId="{DAF08EC2-5D0D-48D9-855C-A59C0E5ED55B}"/>
          </ac:spMkLst>
        </pc:spChg>
      </pc:sldChg>
      <pc:sldChg chg="addSp delSp modSp mod addAnim delAnim modAnim">
        <pc:chgData name="Nguyen Chi Son" userId="606856d02e9d83ac" providerId="LiveId" clId="{535D56C2-29D4-4783-B3A8-BBBAFFA5C379}" dt="2022-05-28T16:20:24.830" v="6549"/>
        <pc:sldMkLst>
          <pc:docMk/>
          <pc:sldMk cId="743094264" sldId="895"/>
        </pc:sldMkLst>
        <pc:spChg chg="del">
          <ac:chgData name="Nguyen Chi Son" userId="606856d02e9d83ac" providerId="LiveId" clId="{535D56C2-29D4-4783-B3A8-BBBAFFA5C379}" dt="2022-05-27T14:04:09.689" v="3239" actId="478"/>
          <ac:spMkLst>
            <pc:docMk/>
            <pc:sldMk cId="743094264" sldId="895"/>
            <ac:spMk id="14" creationId="{B8E466FC-77BB-2CF9-2AF7-3F39CDF534A3}"/>
          </ac:spMkLst>
        </pc:spChg>
        <pc:spChg chg="del">
          <ac:chgData name="Nguyen Chi Son" userId="606856d02e9d83ac" providerId="LiveId" clId="{535D56C2-29D4-4783-B3A8-BBBAFFA5C379}" dt="2022-05-27T14:04:09.689" v="3239" actId="478"/>
          <ac:spMkLst>
            <pc:docMk/>
            <pc:sldMk cId="743094264" sldId="895"/>
            <ac:spMk id="16" creationId="{3F8F6EAA-A402-7CD9-1997-3F88E2EBD1CE}"/>
          </ac:spMkLst>
        </pc:spChg>
        <pc:spChg chg="del">
          <ac:chgData name="Nguyen Chi Son" userId="606856d02e9d83ac" providerId="LiveId" clId="{535D56C2-29D4-4783-B3A8-BBBAFFA5C379}" dt="2022-05-27T14:04:09.689" v="3239" actId="478"/>
          <ac:spMkLst>
            <pc:docMk/>
            <pc:sldMk cId="743094264" sldId="895"/>
            <ac:spMk id="17" creationId="{F4539AF0-9691-804C-DB5B-69CC7B27989A}"/>
          </ac:spMkLst>
        </pc:spChg>
        <pc:spChg chg="del">
          <ac:chgData name="Nguyen Chi Son" userId="606856d02e9d83ac" providerId="LiveId" clId="{535D56C2-29D4-4783-B3A8-BBBAFFA5C379}" dt="2022-05-27T14:04:09.689" v="3239" actId="478"/>
          <ac:spMkLst>
            <pc:docMk/>
            <pc:sldMk cId="743094264" sldId="895"/>
            <ac:spMk id="18" creationId="{2CF0306D-2FAF-2461-516C-8FD3F65B2B94}"/>
          </ac:spMkLst>
        </pc:spChg>
        <pc:spChg chg="mod">
          <ac:chgData name="Nguyen Chi Son" userId="606856d02e9d83ac" providerId="LiveId" clId="{535D56C2-29D4-4783-B3A8-BBBAFFA5C379}" dt="2022-05-27T14:06:21.245" v="3948" actId="20577"/>
          <ac:spMkLst>
            <pc:docMk/>
            <pc:sldMk cId="743094264" sldId="895"/>
            <ac:spMk id="19" creationId="{9C339D16-68E4-43C4-A62E-D0146138D23B}"/>
          </ac:spMkLst>
        </pc:spChg>
        <pc:spChg chg="add mod">
          <ac:chgData name="Nguyen Chi Son" userId="606856d02e9d83ac" providerId="LiveId" clId="{535D56C2-29D4-4783-B3A8-BBBAFFA5C379}" dt="2022-05-28T16:05:17.838" v="6287" actId="5793"/>
          <ac:spMkLst>
            <pc:docMk/>
            <pc:sldMk cId="743094264" sldId="895"/>
            <ac:spMk id="25" creationId="{407C8FF9-F086-A5F4-7969-1E391844AB21}"/>
          </ac:spMkLst>
        </pc:spChg>
        <pc:spChg chg="add mod">
          <ac:chgData name="Nguyen Chi Son" userId="606856d02e9d83ac" providerId="LiveId" clId="{535D56C2-29D4-4783-B3A8-BBBAFFA5C379}" dt="2022-05-28T16:02:09.753" v="6187" actId="1036"/>
          <ac:spMkLst>
            <pc:docMk/>
            <pc:sldMk cId="743094264" sldId="895"/>
            <ac:spMk id="26" creationId="{12026ACF-9BCB-6A4F-ECBB-02BF296255C4}"/>
          </ac:spMkLst>
        </pc:spChg>
        <pc:spChg chg="add mod">
          <ac:chgData name="Nguyen Chi Son" userId="606856d02e9d83ac" providerId="LiveId" clId="{535D56C2-29D4-4783-B3A8-BBBAFFA5C379}" dt="2022-05-28T16:02:09.753" v="6187" actId="1036"/>
          <ac:spMkLst>
            <pc:docMk/>
            <pc:sldMk cId="743094264" sldId="895"/>
            <ac:spMk id="28" creationId="{2A1F86F2-B939-5FBA-9D4D-8B3D7BE45015}"/>
          </ac:spMkLst>
        </pc:spChg>
        <pc:spChg chg="add mod">
          <ac:chgData name="Nguyen Chi Son" userId="606856d02e9d83ac" providerId="LiveId" clId="{535D56C2-29D4-4783-B3A8-BBBAFFA5C379}" dt="2022-05-28T16:16:13.988" v="6502" actId="20577"/>
          <ac:spMkLst>
            <pc:docMk/>
            <pc:sldMk cId="743094264" sldId="895"/>
            <ac:spMk id="29" creationId="{1CD2A143-50CC-D7FA-BC18-E3B9BA01F7F5}"/>
          </ac:spMkLst>
        </pc:spChg>
        <pc:spChg chg="add mod">
          <ac:chgData name="Nguyen Chi Son" userId="606856d02e9d83ac" providerId="LiveId" clId="{535D56C2-29D4-4783-B3A8-BBBAFFA5C379}" dt="2022-05-28T16:04:48.323" v="6262" actId="1038"/>
          <ac:spMkLst>
            <pc:docMk/>
            <pc:sldMk cId="743094264" sldId="895"/>
            <ac:spMk id="30" creationId="{80F3EBDA-CCEA-9DAE-883E-AAA46B02865C}"/>
          </ac:spMkLst>
        </pc:spChg>
        <pc:spChg chg="add mod">
          <ac:chgData name="Nguyen Chi Son" userId="606856d02e9d83ac" providerId="LiveId" clId="{535D56C2-29D4-4783-B3A8-BBBAFFA5C379}" dt="2022-05-28T16:04:50.739" v="6264" actId="571"/>
          <ac:spMkLst>
            <pc:docMk/>
            <pc:sldMk cId="743094264" sldId="895"/>
            <ac:spMk id="32" creationId="{3808432C-93B3-D875-1049-69513AD040CF}"/>
          </ac:spMkLst>
        </pc:spChg>
        <pc:spChg chg="add mod">
          <ac:chgData name="Nguyen Chi Son" userId="606856d02e9d83ac" providerId="LiveId" clId="{535D56C2-29D4-4783-B3A8-BBBAFFA5C379}" dt="2022-05-28T16:05:03.941" v="6269" actId="1076"/>
          <ac:spMkLst>
            <pc:docMk/>
            <pc:sldMk cId="743094264" sldId="895"/>
            <ac:spMk id="33" creationId="{EF3FE154-FABE-3F41-B6A9-76ABDF52F997}"/>
          </ac:spMkLst>
        </pc:spChg>
        <pc:graphicFrameChg chg="del">
          <ac:chgData name="Nguyen Chi Son" userId="606856d02e9d83ac" providerId="LiveId" clId="{535D56C2-29D4-4783-B3A8-BBBAFFA5C379}" dt="2022-05-27T14:04:09.689" v="3239" actId="478"/>
          <ac:graphicFrameMkLst>
            <pc:docMk/>
            <pc:sldMk cId="743094264" sldId="895"/>
            <ac:graphicFrameMk id="12" creationId="{0655AF49-396E-D296-BF31-9107E692CA39}"/>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13" creationId="{EFA6855E-DEA8-7A8B-2DE5-3D497D63F74B}"/>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15" creationId="{B43CD235-8A4A-0D09-8D63-21AD67B981AC}"/>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20" creationId="{E5AF8D45-C500-A7EB-03F5-DD031C1833AA}"/>
          </ac:graphicFrameMkLst>
        </pc:graphicFrameChg>
        <pc:graphicFrameChg chg="del">
          <ac:chgData name="Nguyen Chi Son" userId="606856d02e9d83ac" providerId="LiveId" clId="{535D56C2-29D4-4783-B3A8-BBBAFFA5C379}" dt="2022-05-27T14:04:09.689" v="3239" actId="478"/>
          <ac:graphicFrameMkLst>
            <pc:docMk/>
            <pc:sldMk cId="743094264" sldId="895"/>
            <ac:graphicFrameMk id="21" creationId="{6947974C-BA5E-7CAA-7351-840DF27ACAA0}"/>
          </ac:graphicFrameMkLst>
        </pc:graphicFrameChg>
        <pc:graphicFrameChg chg="add mod">
          <ac:chgData name="Nguyen Chi Son" userId="606856d02e9d83ac" providerId="LiveId" clId="{535D56C2-29D4-4783-B3A8-BBBAFFA5C379}" dt="2022-05-28T16:19:21.372" v="6533" actId="1076"/>
          <ac:graphicFrameMkLst>
            <pc:docMk/>
            <pc:sldMk cId="743094264" sldId="895"/>
            <ac:graphicFrameMk id="34" creationId="{A2734E9C-1C65-160C-A794-C4DD6C0C93C6}"/>
          </ac:graphicFrameMkLst>
        </pc:graphicFrameChg>
        <pc:graphicFrameChg chg="add del mod">
          <ac:chgData name="Nguyen Chi Son" userId="606856d02e9d83ac" providerId="LiveId" clId="{535D56C2-29D4-4783-B3A8-BBBAFFA5C379}" dt="2022-05-28T16:15:31.997" v="6340" actId="478"/>
          <ac:graphicFrameMkLst>
            <pc:docMk/>
            <pc:sldMk cId="743094264" sldId="895"/>
            <ac:graphicFrameMk id="35" creationId="{C8E2EC44-B9AD-0E89-584C-DBDBAEF8442A}"/>
          </ac:graphicFrameMkLst>
        </pc:graphicFrameChg>
        <pc:graphicFrameChg chg="add mod">
          <ac:chgData name="Nguyen Chi Son" userId="606856d02e9d83ac" providerId="LiveId" clId="{535D56C2-29D4-4783-B3A8-BBBAFFA5C379}" dt="2022-05-28T16:19:16.603" v="6531" actId="1076"/>
          <ac:graphicFrameMkLst>
            <pc:docMk/>
            <pc:sldMk cId="743094264" sldId="895"/>
            <ac:graphicFrameMk id="36" creationId="{D3A44AE7-E340-4012-AB03-61F90C5F6A22}"/>
          </ac:graphicFrameMkLst>
        </pc:graphicFrameChg>
        <pc:picChg chg="del">
          <ac:chgData name="Nguyen Chi Son" userId="606856d02e9d83ac" providerId="LiveId" clId="{535D56C2-29D4-4783-B3A8-BBBAFFA5C379}" dt="2022-05-27T14:04:07.034" v="3238" actId="478"/>
          <ac:picMkLst>
            <pc:docMk/>
            <pc:sldMk cId="743094264" sldId="895"/>
            <ac:picMk id="3" creationId="{2E7AFA18-2BFA-530D-4103-DF357CBBBF84}"/>
          </ac:picMkLst>
        </pc:picChg>
        <pc:picChg chg="add mod">
          <ac:chgData name="Nguyen Chi Son" userId="606856d02e9d83ac" providerId="LiveId" clId="{535D56C2-29D4-4783-B3A8-BBBAFFA5C379}" dt="2022-05-28T16:04:59.886" v="6268" actId="1076"/>
          <ac:picMkLst>
            <pc:docMk/>
            <pc:sldMk cId="743094264" sldId="895"/>
            <ac:picMk id="4" creationId="{22BC2F56-B5D2-8735-A51A-5E477BFEBD69}"/>
          </ac:picMkLst>
        </pc:picChg>
        <pc:picChg chg="add mod">
          <ac:chgData name="Nguyen Chi Son" userId="606856d02e9d83ac" providerId="LiveId" clId="{535D56C2-29D4-4783-B3A8-BBBAFFA5C379}" dt="2022-05-28T16:04:50.739" v="6264" actId="571"/>
          <ac:picMkLst>
            <pc:docMk/>
            <pc:sldMk cId="743094264" sldId="895"/>
            <ac:picMk id="31" creationId="{B4F0EC46-9DFF-FFB7-BB26-4763F8CDE82D}"/>
          </ac:picMkLst>
        </pc:picChg>
        <pc:cxnChg chg="del">
          <ac:chgData name="Nguyen Chi Son" userId="606856d02e9d83ac" providerId="LiveId" clId="{535D56C2-29D4-4783-B3A8-BBBAFFA5C379}" dt="2022-05-27T14:04:09.689" v="3239" actId="478"/>
          <ac:cxnSpMkLst>
            <pc:docMk/>
            <pc:sldMk cId="743094264" sldId="895"/>
            <ac:cxnSpMk id="22" creationId="{F2B222C6-3192-5824-0CE3-48E3FB166B35}"/>
          </ac:cxnSpMkLst>
        </pc:cxnChg>
        <pc:cxnChg chg="del">
          <ac:chgData name="Nguyen Chi Son" userId="606856d02e9d83ac" providerId="LiveId" clId="{535D56C2-29D4-4783-B3A8-BBBAFFA5C379}" dt="2022-05-27T14:04:09.689" v="3239" actId="478"/>
          <ac:cxnSpMkLst>
            <pc:docMk/>
            <pc:sldMk cId="743094264" sldId="895"/>
            <ac:cxnSpMk id="23" creationId="{C40BFAD3-A7B2-9DB9-781F-28E17CB084AF}"/>
          </ac:cxnSpMkLst>
        </pc:cxnChg>
        <pc:cxnChg chg="del">
          <ac:chgData name="Nguyen Chi Son" userId="606856d02e9d83ac" providerId="LiveId" clId="{535D56C2-29D4-4783-B3A8-BBBAFFA5C379}" dt="2022-05-27T14:04:09.689" v="3239" actId="478"/>
          <ac:cxnSpMkLst>
            <pc:docMk/>
            <pc:sldMk cId="743094264" sldId="895"/>
            <ac:cxnSpMk id="24" creationId="{CC28370F-74F1-E265-AEA4-9B8A2F94B169}"/>
          </ac:cxnSpMkLst>
        </pc:cxnChg>
        <pc:cxnChg chg="add del mod">
          <ac:chgData name="Nguyen Chi Son" userId="606856d02e9d83ac" providerId="LiveId" clId="{535D56C2-29D4-4783-B3A8-BBBAFFA5C379}" dt="2022-05-28T16:02:11.452" v="6188" actId="478"/>
          <ac:cxnSpMkLst>
            <pc:docMk/>
            <pc:sldMk cId="743094264" sldId="895"/>
            <ac:cxnSpMk id="27" creationId="{E690D083-1AE8-B9FD-5F97-22213DD5C120}"/>
          </ac:cxnSpMkLst>
        </pc:cxnChg>
        <pc:cxnChg chg="add del mod">
          <ac:chgData name="Nguyen Chi Son" userId="606856d02e9d83ac" providerId="LiveId" clId="{535D56C2-29D4-4783-B3A8-BBBAFFA5C379}" dt="2022-05-28T16:20:24.830" v="6549"/>
          <ac:cxnSpMkLst>
            <pc:docMk/>
            <pc:sldMk cId="743094264" sldId="895"/>
            <ac:cxnSpMk id="37" creationId="{C21B0348-EC3E-1BCB-DCC9-8DA3D0A08815}"/>
          </ac:cxnSpMkLst>
        </pc:cxnChg>
      </pc:sldChg>
      <pc:sldChg chg="del">
        <pc:chgData name="Nguyen Chi Son" userId="606856d02e9d83ac" providerId="LiveId" clId="{535D56C2-29D4-4783-B3A8-BBBAFFA5C379}" dt="2022-05-27T06:41:06.409" v="457" actId="47"/>
        <pc:sldMkLst>
          <pc:docMk/>
          <pc:sldMk cId="3716057380" sldId="899"/>
        </pc:sldMkLst>
      </pc:sldChg>
      <pc:sldChg chg="delSp modSp mod modAnim">
        <pc:chgData name="Nguyen Chi Son" userId="606856d02e9d83ac" providerId="LiveId" clId="{535D56C2-29D4-4783-B3A8-BBBAFFA5C379}" dt="2022-05-27T06:42:56.004" v="1244" actId="1035"/>
        <pc:sldMkLst>
          <pc:docMk/>
          <pc:sldMk cId="2460070583" sldId="900"/>
        </pc:sldMkLst>
        <pc:spChg chg="mod">
          <ac:chgData name="Nguyen Chi Son" userId="606856d02e9d83ac" providerId="LiveId" clId="{535D56C2-29D4-4783-B3A8-BBBAFFA5C379}" dt="2022-05-27T06:42:56.004" v="1244" actId="1035"/>
          <ac:spMkLst>
            <pc:docMk/>
            <pc:sldMk cId="2460070583" sldId="900"/>
            <ac:spMk id="13" creationId="{B0E76534-40CC-7B0E-60C6-05E6103601BA}"/>
          </ac:spMkLst>
        </pc:spChg>
        <pc:spChg chg="mod">
          <ac:chgData name="Nguyen Chi Son" userId="606856d02e9d83ac" providerId="LiveId" clId="{535D56C2-29D4-4783-B3A8-BBBAFFA5C379}" dt="2022-05-27T06:42:56.004" v="1244" actId="1035"/>
          <ac:spMkLst>
            <pc:docMk/>
            <pc:sldMk cId="2460070583" sldId="900"/>
            <ac:spMk id="15" creationId="{832FFACD-4AC8-1314-5A81-9394A6ED8908}"/>
          </ac:spMkLst>
        </pc:spChg>
        <pc:spChg chg="mod">
          <ac:chgData name="Nguyen Chi Son" userId="606856d02e9d83ac" providerId="LiveId" clId="{535D56C2-29D4-4783-B3A8-BBBAFFA5C379}" dt="2022-05-27T06:42:05.843" v="911" actId="20577"/>
          <ac:spMkLst>
            <pc:docMk/>
            <pc:sldMk cId="2460070583" sldId="900"/>
            <ac:spMk id="19" creationId="{9C339D16-68E4-43C4-A62E-D0146138D23B}"/>
          </ac:spMkLst>
        </pc:spChg>
        <pc:picChg chg="del">
          <ac:chgData name="Nguyen Chi Son" userId="606856d02e9d83ac" providerId="LiveId" clId="{535D56C2-29D4-4783-B3A8-BBBAFFA5C379}" dt="2022-05-27T06:41:07.466" v="458" actId="478"/>
          <ac:picMkLst>
            <pc:docMk/>
            <pc:sldMk cId="2460070583" sldId="900"/>
            <ac:picMk id="3" creationId="{B2C20CA0-02F6-7EFE-4865-AEDD58395CA0}"/>
          </ac:picMkLst>
        </pc:picChg>
      </pc:sldChg>
      <pc:sldChg chg="del">
        <pc:chgData name="Nguyen Chi Son" userId="606856d02e9d83ac" providerId="LiveId" clId="{535D56C2-29D4-4783-B3A8-BBBAFFA5C379}" dt="2022-05-27T14:04:05.333" v="3237" actId="47"/>
        <pc:sldMkLst>
          <pc:docMk/>
          <pc:sldMk cId="4202886892" sldId="903"/>
        </pc:sldMkLst>
      </pc:sldChg>
      <pc:sldChg chg="addSp delSp modSp mod delAnim modAnim">
        <pc:chgData name="Nguyen Chi Son" userId="606856d02e9d83ac" providerId="LiveId" clId="{535D56C2-29D4-4783-B3A8-BBBAFFA5C379}" dt="2022-05-27T15:28:32.329" v="6138"/>
        <pc:sldMkLst>
          <pc:docMk/>
          <pc:sldMk cId="3927825265" sldId="904"/>
        </pc:sldMkLst>
        <pc:spChg chg="del">
          <ac:chgData name="Nguyen Chi Son" userId="606856d02e9d83ac" providerId="LiveId" clId="{535D56C2-29D4-4783-B3A8-BBBAFFA5C379}" dt="2022-05-27T15:12:17.684" v="4926" actId="478"/>
          <ac:spMkLst>
            <pc:docMk/>
            <pc:sldMk cId="3927825265" sldId="904"/>
            <ac:spMk id="6" creationId="{1067562F-CC3A-AA7C-EEA0-9EF37C3D41AB}"/>
          </ac:spMkLst>
        </pc:spChg>
        <pc:spChg chg="del">
          <ac:chgData name="Nguyen Chi Son" userId="606856d02e9d83ac" providerId="LiveId" clId="{535D56C2-29D4-4783-B3A8-BBBAFFA5C379}" dt="2022-05-27T15:12:17.684" v="4926" actId="478"/>
          <ac:spMkLst>
            <pc:docMk/>
            <pc:sldMk cId="3927825265" sldId="904"/>
            <ac:spMk id="11" creationId="{C1F704CA-851C-D357-3544-DCFDCC744D3C}"/>
          </ac:spMkLst>
        </pc:spChg>
        <pc:spChg chg="del">
          <ac:chgData name="Nguyen Chi Son" userId="606856d02e9d83ac" providerId="LiveId" clId="{535D56C2-29D4-4783-B3A8-BBBAFFA5C379}" dt="2022-05-27T15:12:17.684" v="4926" actId="478"/>
          <ac:spMkLst>
            <pc:docMk/>
            <pc:sldMk cId="3927825265" sldId="904"/>
            <ac:spMk id="12" creationId="{6C5307C4-A1B8-DBD3-C541-F9FFA5883DDF}"/>
          </ac:spMkLst>
        </pc:spChg>
        <pc:spChg chg="del">
          <ac:chgData name="Nguyen Chi Son" userId="606856d02e9d83ac" providerId="LiveId" clId="{535D56C2-29D4-4783-B3A8-BBBAFFA5C379}" dt="2022-05-27T15:12:17.684" v="4926" actId="478"/>
          <ac:spMkLst>
            <pc:docMk/>
            <pc:sldMk cId="3927825265" sldId="904"/>
            <ac:spMk id="13" creationId="{CD09D070-18B9-BCAF-0DFD-9E17F81E7EC7}"/>
          </ac:spMkLst>
        </pc:spChg>
        <pc:spChg chg="del">
          <ac:chgData name="Nguyen Chi Son" userId="606856d02e9d83ac" providerId="LiveId" clId="{535D56C2-29D4-4783-B3A8-BBBAFFA5C379}" dt="2022-05-27T15:12:17.684" v="4926" actId="478"/>
          <ac:spMkLst>
            <pc:docMk/>
            <pc:sldMk cId="3927825265" sldId="904"/>
            <ac:spMk id="14" creationId="{862CFA1A-E3CA-7343-A75F-1814FC07FB0A}"/>
          </ac:spMkLst>
        </pc:spChg>
        <pc:spChg chg="del">
          <ac:chgData name="Nguyen Chi Son" userId="606856d02e9d83ac" providerId="LiveId" clId="{535D56C2-29D4-4783-B3A8-BBBAFFA5C379}" dt="2022-05-27T15:12:17.684" v="4926" actId="478"/>
          <ac:spMkLst>
            <pc:docMk/>
            <pc:sldMk cId="3927825265" sldId="904"/>
            <ac:spMk id="15" creationId="{DAD6644C-DE40-7805-2B3D-0180D9802C0C}"/>
          </ac:spMkLst>
        </pc:spChg>
        <pc:spChg chg="del">
          <ac:chgData name="Nguyen Chi Son" userId="606856d02e9d83ac" providerId="LiveId" clId="{535D56C2-29D4-4783-B3A8-BBBAFFA5C379}" dt="2022-05-27T15:12:17.684" v="4926" actId="478"/>
          <ac:spMkLst>
            <pc:docMk/>
            <pc:sldMk cId="3927825265" sldId="904"/>
            <ac:spMk id="16" creationId="{764B223D-F073-AED5-B5FA-BB98206A4EFF}"/>
          </ac:spMkLst>
        </pc:spChg>
        <pc:spChg chg="add mod">
          <ac:chgData name="Nguyen Chi Son" userId="606856d02e9d83ac" providerId="LiveId" clId="{535D56C2-29D4-4783-B3A8-BBBAFFA5C379}" dt="2022-05-27T15:17:25.674" v="5548" actId="122"/>
          <ac:spMkLst>
            <pc:docMk/>
            <pc:sldMk cId="3927825265" sldId="904"/>
            <ac:spMk id="18" creationId="{22998F3B-7B80-99A9-D673-B4769CC9B44A}"/>
          </ac:spMkLst>
        </pc:spChg>
        <pc:spChg chg="mod">
          <ac:chgData name="Nguyen Chi Son" userId="606856d02e9d83ac" providerId="LiveId" clId="{535D56C2-29D4-4783-B3A8-BBBAFFA5C379}" dt="2022-05-27T15:13:34.121" v="5465" actId="20577"/>
          <ac:spMkLst>
            <pc:docMk/>
            <pc:sldMk cId="3927825265" sldId="904"/>
            <ac:spMk id="19" creationId="{9C339D16-68E4-43C4-A62E-D0146138D23B}"/>
          </ac:spMkLst>
        </pc:spChg>
        <pc:spChg chg="add mod">
          <ac:chgData name="Nguyen Chi Son" userId="606856d02e9d83ac" providerId="LiveId" clId="{535D56C2-29D4-4783-B3A8-BBBAFFA5C379}" dt="2022-05-27T15:13:45.568" v="5498" actId="1036"/>
          <ac:spMkLst>
            <pc:docMk/>
            <pc:sldMk cId="3927825265" sldId="904"/>
            <ac:spMk id="20" creationId="{0F2DE7D5-7A02-1F34-6C84-B9B7DD595BEC}"/>
          </ac:spMkLst>
        </pc:spChg>
        <pc:spChg chg="del">
          <ac:chgData name="Nguyen Chi Son" userId="606856d02e9d83ac" providerId="LiveId" clId="{535D56C2-29D4-4783-B3A8-BBBAFFA5C379}" dt="2022-05-27T15:12:17.684" v="4926" actId="478"/>
          <ac:spMkLst>
            <pc:docMk/>
            <pc:sldMk cId="3927825265" sldId="904"/>
            <ac:spMk id="25" creationId="{8919CF43-53DE-EBE0-6913-7EF317CC36DC}"/>
          </ac:spMkLst>
        </pc:spChg>
        <pc:spChg chg="del">
          <ac:chgData name="Nguyen Chi Son" userId="606856d02e9d83ac" providerId="LiveId" clId="{535D56C2-29D4-4783-B3A8-BBBAFFA5C379}" dt="2022-05-27T15:12:17.684" v="4926" actId="478"/>
          <ac:spMkLst>
            <pc:docMk/>
            <pc:sldMk cId="3927825265" sldId="904"/>
            <ac:spMk id="26" creationId="{86FE388F-0935-6ABF-8038-4E5EED764BB2}"/>
          </ac:spMkLst>
        </pc:spChg>
        <pc:spChg chg="add mod">
          <ac:chgData name="Nguyen Chi Son" userId="606856d02e9d83ac" providerId="LiveId" clId="{535D56C2-29D4-4783-B3A8-BBBAFFA5C379}" dt="2022-05-27T15:21:07.324" v="5614" actId="1076"/>
          <ac:spMkLst>
            <pc:docMk/>
            <pc:sldMk cId="3927825265" sldId="904"/>
            <ac:spMk id="33" creationId="{C0FCDC9A-4DAA-3C2A-DADF-4E9439532E10}"/>
          </ac:spMkLst>
        </pc:spChg>
        <pc:spChg chg="add mod">
          <ac:chgData name="Nguyen Chi Son" userId="606856d02e9d83ac" providerId="LiveId" clId="{535D56C2-29D4-4783-B3A8-BBBAFFA5C379}" dt="2022-05-27T15:26:56.002" v="5988" actId="20577"/>
          <ac:spMkLst>
            <pc:docMk/>
            <pc:sldMk cId="3927825265" sldId="904"/>
            <ac:spMk id="34" creationId="{66041F0B-AF66-C9F9-7CA4-38B8D17CEF77}"/>
          </ac:spMkLst>
        </pc:spChg>
        <pc:graphicFrameChg chg="del">
          <ac:chgData name="Nguyen Chi Son" userId="606856d02e9d83ac" providerId="LiveId" clId="{535D56C2-29D4-4783-B3A8-BBBAFFA5C379}" dt="2022-05-27T15:12:17.684" v="4926" actId="478"/>
          <ac:graphicFrameMkLst>
            <pc:docMk/>
            <pc:sldMk cId="3927825265" sldId="904"/>
            <ac:graphicFrameMk id="17" creationId="{841101F2-F9A1-84C2-D40D-675DE110B425}"/>
          </ac:graphicFrameMkLst>
        </pc:graphicFrameChg>
        <pc:graphicFrameChg chg="add mod">
          <ac:chgData name="Nguyen Chi Son" userId="606856d02e9d83ac" providerId="LiveId" clId="{535D56C2-29D4-4783-B3A8-BBBAFFA5C379}" dt="2022-05-27T15:26:06.267" v="5984"/>
          <ac:graphicFrameMkLst>
            <pc:docMk/>
            <pc:sldMk cId="3927825265" sldId="904"/>
            <ac:graphicFrameMk id="21" creationId="{E21A8EFF-1DE5-7ED3-47E1-4A66721614BC}"/>
          </ac:graphicFrameMkLst>
        </pc:graphicFrameChg>
        <pc:graphicFrameChg chg="add mod">
          <ac:chgData name="Nguyen Chi Son" userId="606856d02e9d83ac" providerId="LiveId" clId="{535D56C2-29D4-4783-B3A8-BBBAFFA5C379}" dt="2022-05-27T15:20:10.037" v="5578" actId="1076"/>
          <ac:graphicFrameMkLst>
            <pc:docMk/>
            <pc:sldMk cId="3927825265" sldId="904"/>
            <ac:graphicFrameMk id="22" creationId="{9A90A11D-E20F-827E-A116-9C4B185D4FEF}"/>
          </ac:graphicFrameMkLst>
        </pc:graphicFrameChg>
        <pc:graphicFrameChg chg="add mod">
          <ac:chgData name="Nguyen Chi Son" userId="606856d02e9d83ac" providerId="LiveId" clId="{535D56C2-29D4-4783-B3A8-BBBAFFA5C379}" dt="2022-05-27T15:20:12.109" v="5579" actId="1076"/>
          <ac:graphicFrameMkLst>
            <pc:docMk/>
            <pc:sldMk cId="3927825265" sldId="904"/>
            <ac:graphicFrameMk id="23" creationId="{FDFF1713-C04C-65D6-9EF1-D47E69BC4C20}"/>
          </ac:graphicFrameMkLst>
        </pc:graphicFrameChg>
        <pc:graphicFrameChg chg="add mod">
          <ac:chgData name="Nguyen Chi Son" userId="606856d02e9d83ac" providerId="LiveId" clId="{535D56C2-29D4-4783-B3A8-BBBAFFA5C379}" dt="2022-05-27T15:20:14.013" v="5580" actId="1076"/>
          <ac:graphicFrameMkLst>
            <pc:docMk/>
            <pc:sldMk cId="3927825265" sldId="904"/>
            <ac:graphicFrameMk id="24" creationId="{80E62B5F-1EAF-B79E-1AC5-1C0A5531A37F}"/>
          </ac:graphicFrameMkLst>
        </pc:graphicFrameChg>
        <pc:graphicFrameChg chg="del">
          <ac:chgData name="Nguyen Chi Son" userId="606856d02e9d83ac" providerId="LiveId" clId="{535D56C2-29D4-4783-B3A8-BBBAFFA5C379}" dt="2022-05-27T15:12:17.684" v="4926" actId="478"/>
          <ac:graphicFrameMkLst>
            <pc:docMk/>
            <pc:sldMk cId="3927825265" sldId="904"/>
            <ac:graphicFrameMk id="28" creationId="{B23BABAC-5B81-EF46-A347-050E89A9F1BF}"/>
          </ac:graphicFrameMkLst>
        </pc:graphicFrameChg>
        <pc:graphicFrameChg chg="add del mod">
          <ac:chgData name="Nguyen Chi Son" userId="606856d02e9d83ac" providerId="LiveId" clId="{535D56C2-29D4-4783-B3A8-BBBAFFA5C379}" dt="2022-05-27T15:22:17.567" v="5710" actId="478"/>
          <ac:graphicFrameMkLst>
            <pc:docMk/>
            <pc:sldMk cId="3927825265" sldId="904"/>
            <ac:graphicFrameMk id="35" creationId="{634D8888-B366-D4C0-75E2-729603C9933C}"/>
          </ac:graphicFrameMkLst>
        </pc:graphicFrameChg>
        <pc:graphicFrameChg chg="add mod">
          <ac:chgData name="Nguyen Chi Son" userId="606856d02e9d83ac" providerId="LiveId" clId="{535D56C2-29D4-4783-B3A8-BBBAFFA5C379}" dt="2022-05-27T15:26:59.167" v="5997" actId="1035"/>
          <ac:graphicFrameMkLst>
            <pc:docMk/>
            <pc:sldMk cId="3927825265" sldId="904"/>
            <ac:graphicFrameMk id="36" creationId="{765D9FD6-6128-B47D-D574-6256228845F8}"/>
          </ac:graphicFrameMkLst>
        </pc:graphicFrameChg>
        <pc:graphicFrameChg chg="add mod">
          <ac:chgData name="Nguyen Chi Son" userId="606856d02e9d83ac" providerId="LiveId" clId="{535D56C2-29D4-4783-B3A8-BBBAFFA5C379}" dt="2022-05-27T15:28:32.329" v="6138"/>
          <ac:graphicFrameMkLst>
            <pc:docMk/>
            <pc:sldMk cId="3927825265" sldId="904"/>
            <ac:graphicFrameMk id="37" creationId="{F88C623E-A2A5-E631-DEBA-9EE19C656A27}"/>
          </ac:graphicFrameMkLst>
        </pc:graphicFrameChg>
        <pc:cxnChg chg="del">
          <ac:chgData name="Nguyen Chi Son" userId="606856d02e9d83ac" providerId="LiveId" clId="{535D56C2-29D4-4783-B3A8-BBBAFFA5C379}" dt="2022-05-27T15:12:17.684" v="4926" actId="478"/>
          <ac:cxnSpMkLst>
            <pc:docMk/>
            <pc:sldMk cId="3927825265" sldId="904"/>
            <ac:cxnSpMk id="4" creationId="{8E4CA6BF-9AED-F1E4-F6F6-68EE0FD42B6C}"/>
          </ac:cxnSpMkLst>
        </pc:cxnChg>
        <pc:cxnChg chg="del">
          <ac:chgData name="Nguyen Chi Son" userId="606856d02e9d83ac" providerId="LiveId" clId="{535D56C2-29D4-4783-B3A8-BBBAFFA5C379}" dt="2022-05-27T15:12:17.684" v="4926" actId="478"/>
          <ac:cxnSpMkLst>
            <pc:docMk/>
            <pc:sldMk cId="3927825265" sldId="904"/>
            <ac:cxnSpMk id="5" creationId="{19519E60-07FF-9A99-9B79-8975EA5BE5F3}"/>
          </ac:cxnSpMkLst>
        </pc:cxnChg>
        <pc:cxnChg chg="add mod">
          <ac:chgData name="Nguyen Chi Son" userId="606856d02e9d83ac" providerId="LiveId" clId="{535D56C2-29D4-4783-B3A8-BBBAFFA5C379}" dt="2022-05-27T15:20:33.333" v="5585" actId="14100"/>
          <ac:cxnSpMkLst>
            <pc:docMk/>
            <pc:sldMk cId="3927825265" sldId="904"/>
            <ac:cxnSpMk id="27" creationId="{5D04AEA9-30A3-5DAD-7A51-01DC4F4F2CFE}"/>
          </ac:cxnSpMkLst>
        </pc:cxnChg>
        <pc:cxnChg chg="add mod">
          <ac:chgData name="Nguyen Chi Son" userId="606856d02e9d83ac" providerId="LiveId" clId="{535D56C2-29D4-4783-B3A8-BBBAFFA5C379}" dt="2022-05-27T15:20:40.652" v="5588" actId="14100"/>
          <ac:cxnSpMkLst>
            <pc:docMk/>
            <pc:sldMk cId="3927825265" sldId="904"/>
            <ac:cxnSpMk id="29" creationId="{3F1EDD5F-D238-BB2D-F5DF-082C94CEC435}"/>
          </ac:cxnSpMkLst>
        </pc:cxnChg>
        <pc:cxnChg chg="add mod">
          <ac:chgData name="Nguyen Chi Son" userId="606856d02e9d83ac" providerId="LiveId" clId="{535D56C2-29D4-4783-B3A8-BBBAFFA5C379}" dt="2022-05-27T15:20:48.189" v="5590" actId="14100"/>
          <ac:cxnSpMkLst>
            <pc:docMk/>
            <pc:sldMk cId="3927825265" sldId="904"/>
            <ac:cxnSpMk id="30" creationId="{9635DE29-4455-7535-D62B-44101FECA6D1}"/>
          </ac:cxnSpMkLst>
        </pc:cxnChg>
        <pc:cxnChg chg="add mod">
          <ac:chgData name="Nguyen Chi Son" userId="606856d02e9d83ac" providerId="LiveId" clId="{535D56C2-29D4-4783-B3A8-BBBAFFA5C379}" dt="2022-05-27T15:20:52.669" v="5592" actId="14100"/>
          <ac:cxnSpMkLst>
            <pc:docMk/>
            <pc:sldMk cId="3927825265" sldId="904"/>
            <ac:cxnSpMk id="31" creationId="{9000E703-530D-EAFB-CDFC-ECF4DA43E3DB}"/>
          </ac:cxnSpMkLst>
        </pc:cxnChg>
      </pc:sldChg>
      <pc:sldChg chg="addSp delSp modSp mod">
        <pc:chgData name="Nguyen Chi Son" userId="606856d02e9d83ac" providerId="LiveId" clId="{535D56C2-29D4-4783-B3A8-BBBAFFA5C379}" dt="2022-05-27T06:18:21.140" v="456" actId="20577"/>
        <pc:sldMkLst>
          <pc:docMk/>
          <pc:sldMk cId="1394142104" sldId="908"/>
        </pc:sldMkLst>
        <pc:spChg chg="mod">
          <ac:chgData name="Nguyen Chi Son" userId="606856d02e9d83ac" providerId="LiveId" clId="{535D56C2-29D4-4783-B3A8-BBBAFFA5C379}" dt="2022-05-27T06:17:39.295" v="380" actId="20577"/>
          <ac:spMkLst>
            <pc:docMk/>
            <pc:sldMk cId="1394142104" sldId="908"/>
            <ac:spMk id="2" creationId="{BA8A6260-CA4B-46A9-A06E-C71EE59E6992}"/>
          </ac:spMkLst>
        </pc:spChg>
        <pc:spChg chg="add mod">
          <ac:chgData name="Nguyen Chi Son" userId="606856d02e9d83ac" providerId="LiveId" clId="{535D56C2-29D4-4783-B3A8-BBBAFFA5C379}" dt="2022-05-27T06:18:21.140" v="456" actId="20577"/>
          <ac:spMkLst>
            <pc:docMk/>
            <pc:sldMk cId="1394142104" sldId="908"/>
            <ac:spMk id="5" creationId="{957C37AD-3F43-5E69-5E91-49F369A46297}"/>
          </ac:spMkLst>
        </pc:spChg>
        <pc:spChg chg="add mod">
          <ac:chgData name="Nguyen Chi Son" userId="606856d02e9d83ac" providerId="LiveId" clId="{535D56C2-29D4-4783-B3A8-BBBAFFA5C379}" dt="2022-05-27T06:18:03.963" v="404" actId="1036"/>
          <ac:spMkLst>
            <pc:docMk/>
            <pc:sldMk cId="1394142104" sldId="908"/>
            <ac:spMk id="15" creationId="{DDC2D138-1FEF-75A5-3890-173195541351}"/>
          </ac:spMkLst>
        </pc:spChg>
        <pc:spChg chg="add mod">
          <ac:chgData name="Nguyen Chi Son" userId="606856d02e9d83ac" providerId="LiveId" clId="{535D56C2-29D4-4783-B3A8-BBBAFFA5C379}" dt="2022-05-27T06:18:03.963" v="404" actId="1036"/>
          <ac:spMkLst>
            <pc:docMk/>
            <pc:sldMk cId="1394142104" sldId="908"/>
            <ac:spMk id="16" creationId="{DD25141A-08FF-C8ED-E3CE-0F7386DD5C94}"/>
          </ac:spMkLst>
        </pc:spChg>
        <pc:spChg chg="add mod">
          <ac:chgData name="Nguyen Chi Son" userId="606856d02e9d83ac" providerId="LiveId" clId="{535D56C2-29D4-4783-B3A8-BBBAFFA5C379}" dt="2022-05-27T06:18:03.963" v="404" actId="1036"/>
          <ac:spMkLst>
            <pc:docMk/>
            <pc:sldMk cId="1394142104" sldId="908"/>
            <ac:spMk id="17" creationId="{CB4CFE27-DC55-D310-024F-9CE9C11A5C90}"/>
          </ac:spMkLst>
        </pc:spChg>
        <pc:spChg chg="add mod">
          <ac:chgData name="Nguyen Chi Son" userId="606856d02e9d83ac" providerId="LiveId" clId="{535D56C2-29D4-4783-B3A8-BBBAFFA5C379}" dt="2022-05-27T06:18:03.963" v="404" actId="1036"/>
          <ac:spMkLst>
            <pc:docMk/>
            <pc:sldMk cId="1394142104" sldId="908"/>
            <ac:spMk id="18" creationId="{C3F755C4-AB83-9927-C4C4-FDE307D2D26C}"/>
          </ac:spMkLst>
        </pc:spChg>
        <pc:spChg chg="add mod">
          <ac:chgData name="Nguyen Chi Son" userId="606856d02e9d83ac" providerId="LiveId" clId="{535D56C2-29D4-4783-B3A8-BBBAFFA5C379}" dt="2022-05-27T06:18:03.963" v="404" actId="1036"/>
          <ac:spMkLst>
            <pc:docMk/>
            <pc:sldMk cId="1394142104" sldId="908"/>
            <ac:spMk id="19" creationId="{E679691D-F176-1850-14A2-497F215B800F}"/>
          </ac:spMkLst>
        </pc:spChg>
        <pc:spChg chg="add mod">
          <ac:chgData name="Nguyen Chi Son" userId="606856d02e9d83ac" providerId="LiveId" clId="{535D56C2-29D4-4783-B3A8-BBBAFFA5C379}" dt="2022-05-27T06:18:03.963" v="404" actId="1036"/>
          <ac:spMkLst>
            <pc:docMk/>
            <pc:sldMk cId="1394142104" sldId="908"/>
            <ac:spMk id="20" creationId="{01DFB49F-829E-3DAF-0482-4D27C58AF1BA}"/>
          </ac:spMkLst>
        </pc:spChg>
        <pc:spChg chg="add mod">
          <ac:chgData name="Nguyen Chi Son" userId="606856d02e9d83ac" providerId="LiveId" clId="{535D56C2-29D4-4783-B3A8-BBBAFFA5C379}" dt="2022-05-27T06:18:03.963" v="404" actId="1036"/>
          <ac:spMkLst>
            <pc:docMk/>
            <pc:sldMk cId="1394142104" sldId="908"/>
            <ac:spMk id="21" creationId="{92B353A5-963B-03E6-C777-1EDB4357F44B}"/>
          </ac:spMkLst>
        </pc:spChg>
        <pc:graphicFrameChg chg="del">
          <ac:chgData name="Nguyen Chi Son" userId="606856d02e9d83ac" providerId="LiveId" clId="{535D56C2-29D4-4783-B3A8-BBBAFFA5C379}" dt="2022-05-27T06:17:40.681" v="381" actId="478"/>
          <ac:graphicFrameMkLst>
            <pc:docMk/>
            <pc:sldMk cId="1394142104" sldId="908"/>
            <ac:graphicFrameMk id="12" creationId="{424EEAB6-013F-EDB5-B346-BEC2F6E8678F}"/>
          </ac:graphicFrameMkLst>
        </pc:graphicFrameChg>
        <pc:picChg chg="add mod">
          <ac:chgData name="Nguyen Chi Son" userId="606856d02e9d83ac" providerId="LiveId" clId="{535D56C2-29D4-4783-B3A8-BBBAFFA5C379}" dt="2022-05-27T06:18:03.963" v="404" actId="1036"/>
          <ac:picMkLst>
            <pc:docMk/>
            <pc:sldMk cId="1394142104" sldId="908"/>
            <ac:picMk id="6" creationId="{6B695617-3D3B-B39F-ACE8-592A4256ECED}"/>
          </ac:picMkLst>
        </pc:picChg>
        <pc:picChg chg="del">
          <ac:chgData name="Nguyen Chi Son" userId="606856d02e9d83ac" providerId="LiveId" clId="{535D56C2-29D4-4783-B3A8-BBBAFFA5C379}" dt="2022-05-27T06:15:54.084" v="132" actId="478"/>
          <ac:picMkLst>
            <pc:docMk/>
            <pc:sldMk cId="1394142104" sldId="908"/>
            <ac:picMk id="4098" creationId="{8628410B-CEAB-DD4D-ADA3-E11372EAB365}"/>
          </ac:picMkLst>
        </pc:picChg>
        <pc:cxnChg chg="add mod">
          <ac:chgData name="Nguyen Chi Son" userId="606856d02e9d83ac" providerId="LiveId" clId="{535D56C2-29D4-4783-B3A8-BBBAFFA5C379}" dt="2022-05-27T06:18:03.963" v="404" actId="1036"/>
          <ac:cxnSpMkLst>
            <pc:docMk/>
            <pc:sldMk cId="1394142104" sldId="908"/>
            <ac:cxnSpMk id="7" creationId="{8215137F-FEB0-AE53-80E0-DA1C13AB2E01}"/>
          </ac:cxnSpMkLst>
        </pc:cxnChg>
        <pc:cxnChg chg="add mod">
          <ac:chgData name="Nguyen Chi Son" userId="606856d02e9d83ac" providerId="LiveId" clId="{535D56C2-29D4-4783-B3A8-BBBAFFA5C379}" dt="2022-05-27T06:18:03.963" v="404" actId="1036"/>
          <ac:cxnSpMkLst>
            <pc:docMk/>
            <pc:sldMk cId="1394142104" sldId="908"/>
            <ac:cxnSpMk id="8" creationId="{D70BBD8F-0A6B-04B5-B6CF-B51C6DBE2C58}"/>
          </ac:cxnSpMkLst>
        </pc:cxnChg>
        <pc:cxnChg chg="add mod">
          <ac:chgData name="Nguyen Chi Son" userId="606856d02e9d83ac" providerId="LiveId" clId="{535D56C2-29D4-4783-B3A8-BBBAFFA5C379}" dt="2022-05-27T06:18:03.963" v="404" actId="1036"/>
          <ac:cxnSpMkLst>
            <pc:docMk/>
            <pc:sldMk cId="1394142104" sldId="908"/>
            <ac:cxnSpMk id="9" creationId="{27D372BF-EAE0-4FE1-730A-13B66AD15E99}"/>
          </ac:cxnSpMkLst>
        </pc:cxnChg>
        <pc:cxnChg chg="add mod">
          <ac:chgData name="Nguyen Chi Son" userId="606856d02e9d83ac" providerId="LiveId" clId="{535D56C2-29D4-4783-B3A8-BBBAFFA5C379}" dt="2022-05-27T06:18:03.963" v="404" actId="1036"/>
          <ac:cxnSpMkLst>
            <pc:docMk/>
            <pc:sldMk cId="1394142104" sldId="908"/>
            <ac:cxnSpMk id="10" creationId="{F670E8E9-1FE8-1320-4B9E-ADECB992EBA2}"/>
          </ac:cxnSpMkLst>
        </pc:cxnChg>
        <pc:cxnChg chg="add mod">
          <ac:chgData name="Nguyen Chi Son" userId="606856d02e9d83ac" providerId="LiveId" clId="{535D56C2-29D4-4783-B3A8-BBBAFFA5C379}" dt="2022-05-27T06:18:03.963" v="404" actId="1036"/>
          <ac:cxnSpMkLst>
            <pc:docMk/>
            <pc:sldMk cId="1394142104" sldId="908"/>
            <ac:cxnSpMk id="11" creationId="{5E15B4EE-33B9-906E-FB9C-2AB18FDC344F}"/>
          </ac:cxnSpMkLst>
        </pc:cxnChg>
        <pc:cxnChg chg="add mod">
          <ac:chgData name="Nguyen Chi Son" userId="606856d02e9d83ac" providerId="LiveId" clId="{535D56C2-29D4-4783-B3A8-BBBAFFA5C379}" dt="2022-05-27T06:18:03.963" v="404" actId="1036"/>
          <ac:cxnSpMkLst>
            <pc:docMk/>
            <pc:sldMk cId="1394142104" sldId="908"/>
            <ac:cxnSpMk id="13" creationId="{CC67658F-CC40-AB4D-A756-2769C1266268}"/>
          </ac:cxnSpMkLst>
        </pc:cxnChg>
        <pc:cxnChg chg="add mod">
          <ac:chgData name="Nguyen Chi Son" userId="606856d02e9d83ac" providerId="LiveId" clId="{535D56C2-29D4-4783-B3A8-BBBAFFA5C379}" dt="2022-05-27T06:18:03.963" v="404" actId="1036"/>
          <ac:cxnSpMkLst>
            <pc:docMk/>
            <pc:sldMk cId="1394142104" sldId="908"/>
            <ac:cxnSpMk id="14" creationId="{1519A998-704F-5BDD-C338-5094C0D745F9}"/>
          </ac:cxnSpMkLst>
        </pc:cxnChg>
      </pc:sldChg>
      <pc:sldChg chg="addSp delSp modSp mod delAnim modAnim">
        <pc:chgData name="Nguyen Chi Son" userId="606856d02e9d83ac" providerId="LiveId" clId="{535D56C2-29D4-4783-B3A8-BBBAFFA5C379}" dt="2022-05-27T15:12:07.081" v="4924" actId="1035"/>
        <pc:sldMkLst>
          <pc:docMk/>
          <pc:sldMk cId="2747924667" sldId="909"/>
        </pc:sldMkLst>
        <pc:spChg chg="del">
          <ac:chgData name="Nguyen Chi Son" userId="606856d02e9d83ac" providerId="LiveId" clId="{535D56C2-29D4-4783-B3A8-BBBAFFA5C379}" dt="2022-05-27T15:07:32.533" v="3951" actId="478"/>
          <ac:spMkLst>
            <pc:docMk/>
            <pc:sldMk cId="2747924667" sldId="909"/>
            <ac:spMk id="14" creationId="{B8E466FC-77BB-2CF9-2AF7-3F39CDF534A3}"/>
          </ac:spMkLst>
        </pc:spChg>
        <pc:spChg chg="del">
          <ac:chgData name="Nguyen Chi Son" userId="606856d02e9d83ac" providerId="LiveId" clId="{535D56C2-29D4-4783-B3A8-BBBAFFA5C379}" dt="2022-05-27T15:07:32.533" v="3951" actId="478"/>
          <ac:spMkLst>
            <pc:docMk/>
            <pc:sldMk cId="2747924667" sldId="909"/>
            <ac:spMk id="16" creationId="{3F8F6EAA-A402-7CD9-1997-3F88E2EBD1CE}"/>
          </ac:spMkLst>
        </pc:spChg>
        <pc:spChg chg="del">
          <ac:chgData name="Nguyen Chi Son" userId="606856d02e9d83ac" providerId="LiveId" clId="{535D56C2-29D4-4783-B3A8-BBBAFFA5C379}" dt="2022-05-27T15:07:32.533" v="3951" actId="478"/>
          <ac:spMkLst>
            <pc:docMk/>
            <pc:sldMk cId="2747924667" sldId="909"/>
            <ac:spMk id="17" creationId="{F4539AF0-9691-804C-DB5B-69CC7B27989A}"/>
          </ac:spMkLst>
        </pc:spChg>
        <pc:spChg chg="del">
          <ac:chgData name="Nguyen Chi Son" userId="606856d02e9d83ac" providerId="LiveId" clId="{535D56C2-29D4-4783-B3A8-BBBAFFA5C379}" dt="2022-05-27T15:07:32.533" v="3951" actId="478"/>
          <ac:spMkLst>
            <pc:docMk/>
            <pc:sldMk cId="2747924667" sldId="909"/>
            <ac:spMk id="18" creationId="{2CF0306D-2FAF-2461-516C-8FD3F65B2B94}"/>
          </ac:spMkLst>
        </pc:spChg>
        <pc:spChg chg="mod">
          <ac:chgData name="Nguyen Chi Son" userId="606856d02e9d83ac" providerId="LiveId" clId="{535D56C2-29D4-4783-B3A8-BBBAFFA5C379}" dt="2022-05-27T15:12:02.624" v="4882" actId="20577"/>
          <ac:spMkLst>
            <pc:docMk/>
            <pc:sldMk cId="2747924667" sldId="909"/>
            <ac:spMk id="19" creationId="{9C339D16-68E4-43C4-A62E-D0146138D23B}"/>
          </ac:spMkLst>
        </pc:spChg>
        <pc:spChg chg="add mod">
          <ac:chgData name="Nguyen Chi Son" userId="606856d02e9d83ac" providerId="LiveId" clId="{535D56C2-29D4-4783-B3A8-BBBAFFA5C379}" dt="2022-05-27T15:12:07.081" v="4924" actId="1035"/>
          <ac:spMkLst>
            <pc:docMk/>
            <pc:sldMk cId="2747924667" sldId="909"/>
            <ac:spMk id="20" creationId="{85F29DE6-4FB1-C3C7-E6D6-9DB676F46438}"/>
          </ac:spMkLst>
        </pc:spChg>
        <pc:spChg chg="add mod">
          <ac:chgData name="Nguyen Chi Son" userId="606856d02e9d83ac" providerId="LiveId" clId="{535D56C2-29D4-4783-B3A8-BBBAFFA5C379}" dt="2022-05-27T15:12:07.081" v="4924" actId="1035"/>
          <ac:spMkLst>
            <pc:docMk/>
            <pc:sldMk cId="2747924667" sldId="909"/>
            <ac:spMk id="26" creationId="{AF45806E-6E8C-95B8-C22E-D67189805AF5}"/>
          </ac:spMkLst>
        </pc:spChg>
        <pc:graphicFrameChg chg="del">
          <ac:chgData name="Nguyen Chi Son" userId="606856d02e9d83ac" providerId="LiveId" clId="{535D56C2-29D4-4783-B3A8-BBBAFFA5C379}" dt="2022-05-27T15:07:32.533" v="3951" actId="478"/>
          <ac:graphicFrameMkLst>
            <pc:docMk/>
            <pc:sldMk cId="2747924667" sldId="909"/>
            <ac:graphicFrameMk id="12" creationId="{0655AF49-396E-D296-BF31-9107E692CA39}"/>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13" creationId="{EFA6855E-DEA8-7A8B-2DE5-3D497D63F74B}"/>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15" creationId="{B43CD235-8A4A-0D09-8D63-21AD67B981AC}"/>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21" creationId="{6947974C-BA5E-7CAA-7351-840DF27ACAA0}"/>
          </ac:graphicFrameMkLst>
        </pc:graphicFrameChg>
        <pc:graphicFrameChg chg="del">
          <ac:chgData name="Nguyen Chi Son" userId="606856d02e9d83ac" providerId="LiveId" clId="{535D56C2-29D4-4783-B3A8-BBBAFFA5C379}" dt="2022-05-27T15:07:32.533" v="3951" actId="478"/>
          <ac:graphicFrameMkLst>
            <pc:docMk/>
            <pc:sldMk cId="2747924667" sldId="909"/>
            <ac:graphicFrameMk id="25" creationId="{E4D29957-293D-0C3B-F8FF-8615DDBF7CC0}"/>
          </ac:graphicFrameMkLst>
        </pc:graphicFrameChg>
        <pc:picChg chg="del">
          <ac:chgData name="Nguyen Chi Son" userId="606856d02e9d83ac" providerId="LiveId" clId="{535D56C2-29D4-4783-B3A8-BBBAFFA5C379}" dt="2022-05-27T15:07:30.702" v="3950" actId="478"/>
          <ac:picMkLst>
            <pc:docMk/>
            <pc:sldMk cId="2747924667" sldId="909"/>
            <ac:picMk id="3" creationId="{2E7AFA18-2BFA-530D-4103-DF357CBBBF84}"/>
          </ac:picMkLst>
        </pc:picChg>
        <pc:picChg chg="add del mod">
          <ac:chgData name="Nguyen Chi Son" userId="606856d02e9d83ac" providerId="LiveId" clId="{535D56C2-29D4-4783-B3A8-BBBAFFA5C379}" dt="2022-05-27T15:10:26.768" v="4138" actId="478"/>
          <ac:picMkLst>
            <pc:docMk/>
            <pc:sldMk cId="2747924667" sldId="909"/>
            <ac:picMk id="4" creationId="{F2151AEE-8677-76C1-9FD6-B2E01953383A}"/>
          </ac:picMkLst>
        </pc:picChg>
        <pc:cxnChg chg="del">
          <ac:chgData name="Nguyen Chi Son" userId="606856d02e9d83ac" providerId="LiveId" clId="{535D56C2-29D4-4783-B3A8-BBBAFFA5C379}" dt="2022-05-27T15:07:32.533" v="3951" actId="478"/>
          <ac:cxnSpMkLst>
            <pc:docMk/>
            <pc:sldMk cId="2747924667" sldId="909"/>
            <ac:cxnSpMk id="22" creationId="{F2B222C6-3192-5824-0CE3-48E3FB166B35}"/>
          </ac:cxnSpMkLst>
        </pc:cxnChg>
        <pc:cxnChg chg="del">
          <ac:chgData name="Nguyen Chi Son" userId="606856d02e9d83ac" providerId="LiveId" clId="{535D56C2-29D4-4783-B3A8-BBBAFFA5C379}" dt="2022-05-27T15:07:32.533" v="3951" actId="478"/>
          <ac:cxnSpMkLst>
            <pc:docMk/>
            <pc:sldMk cId="2747924667" sldId="909"/>
            <ac:cxnSpMk id="23" creationId="{C40BFAD3-A7B2-9DB9-781F-28E17CB084AF}"/>
          </ac:cxnSpMkLst>
        </pc:cxnChg>
        <pc:cxnChg chg="del">
          <ac:chgData name="Nguyen Chi Son" userId="606856d02e9d83ac" providerId="LiveId" clId="{535D56C2-29D4-4783-B3A8-BBBAFFA5C379}" dt="2022-05-27T15:07:32.533" v="3951" actId="478"/>
          <ac:cxnSpMkLst>
            <pc:docMk/>
            <pc:sldMk cId="2747924667" sldId="909"/>
            <ac:cxnSpMk id="24" creationId="{CC28370F-74F1-E265-AEA4-9B8A2F94B169}"/>
          </ac:cxnSpMkLst>
        </pc:cxnChg>
      </pc:sldChg>
      <pc:sldChg chg="del">
        <pc:chgData name="Nguyen Chi Son" userId="606856d02e9d83ac" providerId="LiveId" clId="{535D56C2-29D4-4783-B3A8-BBBAFFA5C379}" dt="2022-05-27T15:29:35.683" v="6148" actId="47"/>
        <pc:sldMkLst>
          <pc:docMk/>
          <pc:sldMk cId="3054991725" sldId="910"/>
        </pc:sldMkLst>
      </pc:sldChg>
      <pc:sldChg chg="modSp add mod modAnim">
        <pc:chgData name="Nguyen Chi Son" userId="606856d02e9d83ac" providerId="LiveId" clId="{535D56C2-29D4-4783-B3A8-BBBAFFA5C379}" dt="2022-05-27T06:46:30.742" v="2099" actId="20577"/>
        <pc:sldMkLst>
          <pc:docMk/>
          <pc:sldMk cId="176415327" sldId="911"/>
        </pc:sldMkLst>
        <pc:spChg chg="mod">
          <ac:chgData name="Nguyen Chi Son" userId="606856d02e9d83ac" providerId="LiveId" clId="{535D56C2-29D4-4783-B3A8-BBBAFFA5C379}" dt="2022-05-27T06:46:30.742" v="2099" actId="20577"/>
          <ac:spMkLst>
            <pc:docMk/>
            <pc:sldMk cId="176415327" sldId="911"/>
            <ac:spMk id="15" creationId="{832FFACD-4AC8-1314-5A81-9394A6ED8908}"/>
          </ac:spMkLst>
        </pc:spChg>
        <pc:spChg chg="mod">
          <ac:chgData name="Nguyen Chi Son" userId="606856d02e9d83ac" providerId="LiveId" clId="{535D56C2-29D4-4783-B3A8-BBBAFFA5C379}" dt="2022-05-27T06:43:50.678" v="1658" actId="20577"/>
          <ac:spMkLst>
            <pc:docMk/>
            <pc:sldMk cId="176415327" sldId="911"/>
            <ac:spMk id="19" creationId="{9C339D16-68E4-43C4-A62E-D0146138D23B}"/>
          </ac:spMkLst>
        </pc:spChg>
      </pc:sldChg>
      <pc:sldChg chg="modSp add mod modAnim">
        <pc:chgData name="Nguyen Chi Son" userId="606856d02e9d83ac" providerId="LiveId" clId="{535D56C2-29D4-4783-B3A8-BBBAFFA5C379}" dt="2022-05-27T13:59:56.474" v="3057" actId="20577"/>
        <pc:sldMkLst>
          <pc:docMk/>
          <pc:sldMk cId="3229223629" sldId="912"/>
        </pc:sldMkLst>
        <pc:spChg chg="mod">
          <ac:chgData name="Nguyen Chi Son" userId="606856d02e9d83ac" providerId="LiveId" clId="{535D56C2-29D4-4783-B3A8-BBBAFFA5C379}" dt="2022-05-27T13:58:15.782" v="2526" actId="1036"/>
          <ac:spMkLst>
            <pc:docMk/>
            <pc:sldMk cId="3229223629" sldId="912"/>
            <ac:spMk id="13" creationId="{B0E76534-40CC-7B0E-60C6-05E6103601BA}"/>
          </ac:spMkLst>
        </pc:spChg>
        <pc:spChg chg="mod">
          <ac:chgData name="Nguyen Chi Son" userId="606856d02e9d83ac" providerId="LiveId" clId="{535D56C2-29D4-4783-B3A8-BBBAFFA5C379}" dt="2022-05-27T13:59:56.474" v="3057" actId="20577"/>
          <ac:spMkLst>
            <pc:docMk/>
            <pc:sldMk cId="3229223629" sldId="912"/>
            <ac:spMk id="15" creationId="{832FFACD-4AC8-1314-5A81-9394A6ED8908}"/>
          </ac:spMkLst>
        </pc:spChg>
        <pc:spChg chg="mod">
          <ac:chgData name="Nguyen Chi Son" userId="606856d02e9d83ac" providerId="LiveId" clId="{535D56C2-29D4-4783-B3A8-BBBAFFA5C379}" dt="2022-05-27T13:59:42.472" v="2946" actId="20577"/>
          <ac:spMkLst>
            <pc:docMk/>
            <pc:sldMk cId="3229223629" sldId="912"/>
            <ac:spMk id="19" creationId="{9C339D16-68E4-43C4-A62E-D0146138D23B}"/>
          </ac:spMkLst>
        </pc:spChg>
      </pc:sldChg>
      <pc:sldChg chg="delSp modSp add mod delAnim modAnim">
        <pc:chgData name="Nguyen Chi Son" userId="606856d02e9d83ac" providerId="LiveId" clId="{535D56C2-29D4-4783-B3A8-BBBAFFA5C379}" dt="2022-05-27T15:29:21.030" v="6147" actId="1076"/>
        <pc:sldMkLst>
          <pc:docMk/>
          <pc:sldMk cId="4277145252" sldId="913"/>
        </pc:sldMkLst>
        <pc:spChg chg="mod">
          <ac:chgData name="Nguyen Chi Son" userId="606856d02e9d83ac" providerId="LiveId" clId="{535D56C2-29D4-4783-B3A8-BBBAFFA5C379}" dt="2022-05-27T15:29:16.333" v="6146" actId="20577"/>
          <ac:spMkLst>
            <pc:docMk/>
            <pc:sldMk cId="4277145252" sldId="913"/>
            <ac:spMk id="34" creationId="{66041F0B-AF66-C9F9-7CA4-38B8D17CEF77}"/>
          </ac:spMkLst>
        </pc:spChg>
        <pc:graphicFrameChg chg="del">
          <ac:chgData name="Nguyen Chi Son" userId="606856d02e9d83ac" providerId="LiveId" clId="{535D56C2-29D4-4783-B3A8-BBBAFFA5C379}" dt="2022-05-27T15:27:24.326" v="6095" actId="478"/>
          <ac:graphicFrameMkLst>
            <pc:docMk/>
            <pc:sldMk cId="4277145252" sldId="913"/>
            <ac:graphicFrameMk id="36" creationId="{765D9FD6-6128-B47D-D574-6256228845F8}"/>
          </ac:graphicFrameMkLst>
        </pc:graphicFrameChg>
        <pc:graphicFrameChg chg="mod">
          <ac:chgData name="Nguyen Chi Son" userId="606856d02e9d83ac" providerId="LiveId" clId="{535D56C2-29D4-4783-B3A8-BBBAFFA5C379}" dt="2022-05-27T15:29:21.030" v="6147" actId="1076"/>
          <ac:graphicFrameMkLst>
            <pc:docMk/>
            <pc:sldMk cId="4277145252" sldId="913"/>
            <ac:graphicFrameMk id="37" creationId="{F88C623E-A2A5-E631-DEBA-9EE19C656A27}"/>
          </ac:graphicFrameMkLst>
        </pc:graphicFrameChg>
      </pc:sldChg>
      <pc:sldChg chg="addSp delSp modSp add mod ord addAnim delAnim modAnim">
        <pc:chgData name="Nguyen Chi Son" userId="606856d02e9d83ac" providerId="LiveId" clId="{535D56C2-29D4-4783-B3A8-BBBAFFA5C379}" dt="2022-05-28T16:21:03.373" v="6558"/>
        <pc:sldMkLst>
          <pc:docMk/>
          <pc:sldMk cId="3643987355" sldId="914"/>
        </pc:sldMkLst>
        <pc:spChg chg="add del mod">
          <ac:chgData name="Nguyen Chi Son" userId="606856d02e9d83ac" providerId="LiveId" clId="{535D56C2-29D4-4783-B3A8-BBBAFFA5C379}" dt="2022-05-28T16:20:25.198" v="6550"/>
          <ac:spMkLst>
            <pc:docMk/>
            <pc:sldMk cId="3643987355" sldId="914"/>
            <ac:spMk id="13" creationId="{41D7ADEC-65C4-71B8-B3CF-1E6E67F0587E}"/>
          </ac:spMkLst>
        </pc:spChg>
        <pc:spChg chg="add del mod">
          <ac:chgData name="Nguyen Chi Son" userId="606856d02e9d83ac" providerId="LiveId" clId="{535D56C2-29D4-4783-B3A8-BBBAFFA5C379}" dt="2022-05-28T16:20:25.198" v="6550"/>
          <ac:spMkLst>
            <pc:docMk/>
            <pc:sldMk cId="3643987355" sldId="914"/>
            <ac:spMk id="14" creationId="{B5CF361E-D2F0-DB60-FD26-25D7F443DA73}"/>
          </ac:spMkLst>
        </pc:spChg>
        <pc:spChg chg="add del">
          <ac:chgData name="Nguyen Chi Son" userId="606856d02e9d83ac" providerId="LiveId" clId="{535D56C2-29D4-4783-B3A8-BBBAFFA5C379}" dt="2022-05-28T16:20:25.800" v="6551" actId="478"/>
          <ac:spMkLst>
            <pc:docMk/>
            <pc:sldMk cId="3643987355" sldId="914"/>
            <ac:spMk id="25" creationId="{407C8FF9-F086-A5F4-7969-1E391844AB21}"/>
          </ac:spMkLst>
        </pc:spChg>
        <pc:spChg chg="add del">
          <ac:chgData name="Nguyen Chi Son" userId="606856d02e9d83ac" providerId="LiveId" clId="{535D56C2-29D4-4783-B3A8-BBBAFFA5C379}" dt="2022-05-28T16:20:25.800" v="6551" actId="478"/>
          <ac:spMkLst>
            <pc:docMk/>
            <pc:sldMk cId="3643987355" sldId="914"/>
            <ac:spMk id="26" creationId="{12026ACF-9BCB-6A4F-ECBB-02BF296255C4}"/>
          </ac:spMkLst>
        </pc:spChg>
        <pc:graphicFrameChg chg="add del mod">
          <ac:chgData name="Nguyen Chi Son" userId="606856d02e9d83ac" providerId="LiveId" clId="{535D56C2-29D4-4783-B3A8-BBBAFFA5C379}" dt="2022-05-28T16:20:25.198" v="6550"/>
          <ac:graphicFrameMkLst>
            <pc:docMk/>
            <pc:sldMk cId="3643987355" sldId="914"/>
            <ac:graphicFrameMk id="15" creationId="{B14233A6-9DF7-A3E8-DE03-DF8B13964977}"/>
          </ac:graphicFrameMkLst>
        </pc:graphicFrameChg>
        <pc:graphicFrameChg chg="add mod">
          <ac:chgData name="Nguyen Chi Son" userId="606856d02e9d83ac" providerId="LiveId" clId="{535D56C2-29D4-4783-B3A8-BBBAFFA5C379}" dt="2022-05-28T16:21:03.373" v="6558"/>
          <ac:graphicFrameMkLst>
            <pc:docMk/>
            <pc:sldMk cId="3643987355" sldId="914"/>
            <ac:graphicFrameMk id="17" creationId="{09857D69-3F95-1814-E61C-3969B605B88C}"/>
          </ac:graphicFrameMkLst>
        </pc:graphicFrameChg>
        <pc:graphicFrameChg chg="add del mod">
          <ac:chgData name="Nguyen Chi Son" userId="606856d02e9d83ac" providerId="LiveId" clId="{535D56C2-29D4-4783-B3A8-BBBAFFA5C379}" dt="2022-05-28T16:20:58.537" v="6557" actId="478"/>
          <ac:graphicFrameMkLst>
            <pc:docMk/>
            <pc:sldMk cId="3643987355" sldId="914"/>
            <ac:graphicFrameMk id="34" creationId="{A2734E9C-1C65-160C-A794-C4DD6C0C93C6}"/>
          </ac:graphicFrameMkLst>
        </pc:graphicFrameChg>
        <pc:graphicFrameChg chg="mod">
          <ac:chgData name="Nguyen Chi Son" userId="606856d02e9d83ac" providerId="LiveId" clId="{535D56C2-29D4-4783-B3A8-BBBAFFA5C379}" dt="2022-05-28T16:20:56.858" v="6556" actId="1076"/>
          <ac:graphicFrameMkLst>
            <pc:docMk/>
            <pc:sldMk cId="3643987355" sldId="914"/>
            <ac:graphicFrameMk id="36" creationId="{D3A44AE7-E340-4012-AB03-61F90C5F6A22}"/>
          </ac:graphicFrameMkLst>
        </pc:graphicFrameChg>
        <pc:cxnChg chg="add del mod">
          <ac:chgData name="Nguyen Chi Son" userId="606856d02e9d83ac" providerId="LiveId" clId="{535D56C2-29D4-4783-B3A8-BBBAFFA5C379}" dt="2022-05-28T16:20:23.087" v="6545"/>
          <ac:cxnSpMkLst>
            <pc:docMk/>
            <pc:sldMk cId="3643987355" sldId="914"/>
            <ac:cxnSpMk id="16" creationId="{D0953D5B-3187-EB6F-51ED-BDC0227DFF99}"/>
          </ac:cxnSpMkLst>
        </pc:cxnChg>
      </pc:sldChg>
      <pc:sldChg chg="addSp delSp modSp add mod delAnim modAnim">
        <pc:chgData name="Nguyen Chi Son" userId="606856d02e9d83ac" providerId="LiveId" clId="{535D56C2-29D4-4783-B3A8-BBBAFFA5C379}" dt="2022-05-28T16:26:57.645" v="6812" actId="1076"/>
        <pc:sldMkLst>
          <pc:docMk/>
          <pc:sldMk cId="1223316939" sldId="915"/>
        </pc:sldMkLst>
        <pc:spChg chg="mod">
          <ac:chgData name="Nguyen Chi Son" userId="606856d02e9d83ac" providerId="LiveId" clId="{535D56C2-29D4-4783-B3A8-BBBAFFA5C379}" dt="2022-05-28T16:21:33.392" v="6583" actId="20577"/>
          <ac:spMkLst>
            <pc:docMk/>
            <pc:sldMk cId="1223316939" sldId="915"/>
            <ac:spMk id="25" creationId="{407C8FF9-F086-A5F4-7969-1E391844AB21}"/>
          </ac:spMkLst>
        </pc:spChg>
        <pc:spChg chg="mod">
          <ac:chgData name="Nguyen Chi Son" userId="606856d02e9d83ac" providerId="LiveId" clId="{535D56C2-29D4-4783-B3A8-BBBAFFA5C379}" dt="2022-05-28T16:25:02.695" v="6778" actId="20577"/>
          <ac:spMkLst>
            <pc:docMk/>
            <pc:sldMk cId="1223316939" sldId="915"/>
            <ac:spMk id="29" creationId="{1CD2A143-50CC-D7FA-BC18-E3B9BA01F7F5}"/>
          </ac:spMkLst>
        </pc:spChg>
        <pc:graphicFrameChg chg="add mod">
          <ac:chgData name="Nguyen Chi Son" userId="606856d02e9d83ac" providerId="LiveId" clId="{535D56C2-29D4-4783-B3A8-BBBAFFA5C379}" dt="2022-05-28T16:26:57.645" v="6812" actId="1076"/>
          <ac:graphicFrameMkLst>
            <pc:docMk/>
            <pc:sldMk cId="1223316939" sldId="915"/>
            <ac:graphicFrameMk id="13" creationId="{553B7037-7AC3-D20A-6D24-92F75C8BCD60}"/>
          </ac:graphicFrameMkLst>
        </pc:graphicFrameChg>
        <pc:graphicFrameChg chg="add mod">
          <ac:chgData name="Nguyen Chi Son" userId="606856d02e9d83ac" providerId="LiveId" clId="{535D56C2-29D4-4783-B3A8-BBBAFFA5C379}" dt="2022-05-28T16:26:52.030" v="6809" actId="1076"/>
          <ac:graphicFrameMkLst>
            <pc:docMk/>
            <pc:sldMk cId="1223316939" sldId="915"/>
            <ac:graphicFrameMk id="14" creationId="{F5144ECC-A546-04F9-B963-5DCBC2CD13CE}"/>
          </ac:graphicFrameMkLst>
        </pc:graphicFrameChg>
        <pc:graphicFrameChg chg="add mod">
          <ac:chgData name="Nguyen Chi Son" userId="606856d02e9d83ac" providerId="LiveId" clId="{535D56C2-29D4-4783-B3A8-BBBAFFA5C379}" dt="2022-05-28T16:26:37.149" v="6786" actId="1076"/>
          <ac:graphicFrameMkLst>
            <pc:docMk/>
            <pc:sldMk cId="1223316939" sldId="915"/>
            <ac:graphicFrameMk id="20" creationId="{3F6736EA-BFD8-DA40-7105-EC56EF350794}"/>
          </ac:graphicFrameMkLst>
        </pc:graphicFrameChg>
        <pc:graphicFrameChg chg="mod">
          <ac:chgData name="Nguyen Chi Son" userId="606856d02e9d83ac" providerId="LiveId" clId="{535D56C2-29D4-4783-B3A8-BBBAFFA5C379}" dt="2022-05-28T16:26:47.318" v="6806" actId="1037"/>
          <ac:graphicFrameMkLst>
            <pc:docMk/>
            <pc:sldMk cId="1223316939" sldId="915"/>
            <ac:graphicFrameMk id="34" creationId="{A2734E9C-1C65-160C-A794-C4DD6C0C93C6}"/>
          </ac:graphicFrameMkLst>
        </pc:graphicFrameChg>
        <pc:graphicFrameChg chg="del">
          <ac:chgData name="Nguyen Chi Son" userId="606856d02e9d83ac" providerId="LiveId" clId="{535D56C2-29D4-4783-B3A8-BBBAFFA5C379}" dt="2022-05-28T16:22:35.997" v="6591" actId="478"/>
          <ac:graphicFrameMkLst>
            <pc:docMk/>
            <pc:sldMk cId="1223316939" sldId="915"/>
            <ac:graphicFrameMk id="36" creationId="{D3A44AE7-E340-4012-AB03-61F90C5F6A22}"/>
          </ac:graphicFrameMkLst>
        </pc:graphicFrameChg>
        <pc:cxnChg chg="add mod">
          <ac:chgData name="Nguyen Chi Son" userId="606856d02e9d83ac" providerId="LiveId" clId="{535D56C2-29D4-4783-B3A8-BBBAFFA5C379}" dt="2022-05-28T16:26:50.421" v="6808" actId="14100"/>
          <ac:cxnSpMkLst>
            <pc:docMk/>
            <pc:sldMk cId="1223316939" sldId="915"/>
            <ac:cxnSpMk id="15" creationId="{82F8BD9A-521A-1711-6BC3-31BDDD1EBCF2}"/>
          </ac:cxnSpMkLst>
        </pc:cxnChg>
        <pc:cxnChg chg="add mod">
          <ac:chgData name="Nguyen Chi Son" userId="606856d02e9d83ac" providerId="LiveId" clId="{535D56C2-29D4-4783-B3A8-BBBAFFA5C379}" dt="2022-05-28T16:26:55.389" v="6811" actId="14100"/>
          <ac:cxnSpMkLst>
            <pc:docMk/>
            <pc:sldMk cId="1223316939" sldId="915"/>
            <ac:cxnSpMk id="18" creationId="{B4F178FE-5764-C4CA-37BB-F138353801D9}"/>
          </ac:cxnSpMkLst>
        </pc:cxnChg>
      </pc:sldChg>
    </pc:docChg>
  </pc:docChgLst>
  <pc:docChgLst>
    <pc:chgData name="Nguyen Chi Son" userId="606856d02e9d83ac" providerId="LiveId" clId="{2206480E-8040-46A5-85DE-B84B445A1D2F}"/>
    <pc:docChg chg="undo custSel addSld delSld modSld">
      <pc:chgData name="Nguyen Chi Son" userId="606856d02e9d83ac" providerId="LiveId" clId="{2206480E-8040-46A5-85DE-B84B445A1D2F}" dt="2022-07-11T15:30:46.303" v="8601" actId="20577"/>
      <pc:docMkLst>
        <pc:docMk/>
      </pc:docMkLst>
      <pc:sldChg chg="modSp mod">
        <pc:chgData name="Nguyen Chi Son" userId="606856d02e9d83ac" providerId="LiveId" clId="{2206480E-8040-46A5-85DE-B84B445A1D2F}" dt="2022-05-30T17:03:03.693" v="93" actId="255"/>
        <pc:sldMkLst>
          <pc:docMk/>
          <pc:sldMk cId="2922349590" sldId="256"/>
        </pc:sldMkLst>
        <pc:spChg chg="mod">
          <ac:chgData name="Nguyen Chi Son" userId="606856d02e9d83ac" providerId="LiveId" clId="{2206480E-8040-46A5-85DE-B84B445A1D2F}" dt="2022-05-30T17:03:03.693" v="93" actId="255"/>
          <ac:spMkLst>
            <pc:docMk/>
            <pc:sldMk cId="2922349590" sldId="256"/>
            <ac:spMk id="136" creationId="{C574B640-0199-463F-87CA-8E3956B46E10}"/>
          </ac:spMkLst>
        </pc:spChg>
      </pc:sldChg>
      <pc:sldChg chg="modSp mod">
        <pc:chgData name="Nguyen Chi Son" userId="606856d02e9d83ac" providerId="LiveId" clId="{2206480E-8040-46A5-85DE-B84B445A1D2F}" dt="2022-05-30T17:03:19.391" v="148" actId="20577"/>
        <pc:sldMkLst>
          <pc:docMk/>
          <pc:sldMk cId="1033004166" sldId="675"/>
        </pc:sldMkLst>
        <pc:spChg chg="mod">
          <ac:chgData name="Nguyen Chi Son" userId="606856d02e9d83ac" providerId="LiveId" clId="{2206480E-8040-46A5-85DE-B84B445A1D2F}" dt="2022-05-30T17:03:19.391" v="148" actId="20577"/>
          <ac:spMkLst>
            <pc:docMk/>
            <pc:sldMk cId="1033004166" sldId="675"/>
            <ac:spMk id="2" creationId="{DAF08EC2-5D0D-48D9-855C-A59C0E5ED55B}"/>
          </ac:spMkLst>
        </pc:spChg>
      </pc:sldChg>
      <pc:sldChg chg="addSp delSp modSp mod">
        <pc:chgData name="Nguyen Chi Son" userId="606856d02e9d83ac" providerId="LiveId" clId="{2206480E-8040-46A5-85DE-B84B445A1D2F}" dt="2022-06-02T09:48:33.925" v="3331" actId="1036"/>
        <pc:sldMkLst>
          <pc:docMk/>
          <pc:sldMk cId="1696484547" sldId="885"/>
        </pc:sldMkLst>
        <pc:spChg chg="mod">
          <ac:chgData name="Nguyen Chi Son" userId="606856d02e9d83ac" providerId="LiveId" clId="{2206480E-8040-46A5-85DE-B84B445A1D2F}" dt="2022-06-02T09:43:43.540" v="3195" actId="20577"/>
          <ac:spMkLst>
            <pc:docMk/>
            <pc:sldMk cId="1696484547" sldId="885"/>
            <ac:spMk id="2" creationId="{BA8A6260-CA4B-46A9-A06E-C71EE59E6992}"/>
          </ac:spMkLst>
        </pc:spChg>
        <pc:spChg chg="mod">
          <ac:chgData name="Nguyen Chi Son" userId="606856d02e9d83ac" providerId="LiveId" clId="{2206480E-8040-46A5-85DE-B84B445A1D2F}" dt="2022-06-02T09:48:11.029" v="3316" actId="1076"/>
          <ac:spMkLst>
            <pc:docMk/>
            <pc:sldMk cId="1696484547" sldId="885"/>
            <ac:spMk id="9" creationId="{6D3E3DA0-47B8-91A3-1155-2AF2939848D1}"/>
          </ac:spMkLst>
        </pc:spChg>
        <pc:spChg chg="add mod">
          <ac:chgData name="Nguyen Chi Son" userId="606856d02e9d83ac" providerId="LiveId" clId="{2206480E-8040-46A5-85DE-B84B445A1D2F}" dt="2022-06-02T09:48:23.245" v="3321" actId="1076"/>
          <ac:spMkLst>
            <pc:docMk/>
            <pc:sldMk cId="1696484547" sldId="885"/>
            <ac:spMk id="12" creationId="{3AC7C4FF-C871-A992-7719-7847719F58D1}"/>
          </ac:spMkLst>
        </pc:spChg>
        <pc:spChg chg="add mod">
          <ac:chgData name="Nguyen Chi Son" userId="606856d02e9d83ac" providerId="LiveId" clId="{2206480E-8040-46A5-85DE-B84B445A1D2F}" dt="2022-06-02T09:48:04.660" v="3314" actId="1076"/>
          <ac:spMkLst>
            <pc:docMk/>
            <pc:sldMk cId="1696484547" sldId="885"/>
            <ac:spMk id="13" creationId="{0FF50B6E-A7EC-2A8F-403D-492B1E33CE1C}"/>
          </ac:spMkLst>
        </pc:spChg>
        <pc:graphicFrameChg chg="add mod">
          <ac:chgData name="Nguyen Chi Son" userId="606856d02e9d83ac" providerId="LiveId" clId="{2206480E-8040-46A5-85DE-B84B445A1D2F}" dt="2022-06-02T09:48:33.925" v="3331" actId="1036"/>
          <ac:graphicFrameMkLst>
            <pc:docMk/>
            <pc:sldMk cId="1696484547" sldId="885"/>
            <ac:graphicFrameMk id="8" creationId="{A6D0A7A3-4160-CAE4-1C98-815DF81F6D62}"/>
          </ac:graphicFrameMkLst>
        </pc:graphicFrameChg>
        <pc:graphicFrameChg chg="add mod">
          <ac:chgData name="Nguyen Chi Son" userId="606856d02e9d83ac" providerId="LiveId" clId="{2206480E-8040-46A5-85DE-B84B445A1D2F}" dt="2022-06-02T09:48:33.925" v="3331" actId="1036"/>
          <ac:graphicFrameMkLst>
            <pc:docMk/>
            <pc:sldMk cId="1696484547" sldId="885"/>
            <ac:graphicFrameMk id="10" creationId="{5BCAF90C-BD07-8BCA-B345-B2973527534E}"/>
          </ac:graphicFrameMkLst>
        </pc:graphicFrameChg>
        <pc:graphicFrameChg chg="add mod">
          <ac:chgData name="Nguyen Chi Son" userId="606856d02e9d83ac" providerId="LiveId" clId="{2206480E-8040-46A5-85DE-B84B445A1D2F}" dt="2022-06-02T09:48:33.925" v="3331" actId="1036"/>
          <ac:graphicFrameMkLst>
            <pc:docMk/>
            <pc:sldMk cId="1696484547" sldId="885"/>
            <ac:graphicFrameMk id="11" creationId="{48C5ABC7-A8F5-45BB-7D42-0856D50769D1}"/>
          </ac:graphicFrameMkLst>
        </pc:graphicFrameChg>
        <pc:picChg chg="del">
          <ac:chgData name="Nguyen Chi Son" userId="606856d02e9d83ac" providerId="LiveId" clId="{2206480E-8040-46A5-85DE-B84B445A1D2F}" dt="2022-06-02T09:40:28.880" v="2830" actId="478"/>
          <ac:picMkLst>
            <pc:docMk/>
            <pc:sldMk cId="1696484547" sldId="885"/>
            <ac:picMk id="3" creationId="{5EBF2B5B-6489-27EC-4CC9-59CA9F279E65}"/>
          </ac:picMkLst>
        </pc:picChg>
        <pc:picChg chg="del">
          <ac:chgData name="Nguyen Chi Son" userId="606856d02e9d83ac" providerId="LiveId" clId="{2206480E-8040-46A5-85DE-B84B445A1D2F}" dt="2022-06-02T09:40:28.880" v="2830" actId="478"/>
          <ac:picMkLst>
            <pc:docMk/>
            <pc:sldMk cId="1696484547" sldId="885"/>
            <ac:picMk id="5" creationId="{45BB8E08-02A1-BA8B-B80C-A71375C86477}"/>
          </ac:picMkLst>
        </pc:picChg>
        <pc:picChg chg="add mod">
          <ac:chgData name="Nguyen Chi Son" userId="606856d02e9d83ac" providerId="LiveId" clId="{2206480E-8040-46A5-85DE-B84B445A1D2F}" dt="2022-06-02T09:45:29.358" v="3203" actId="14100"/>
          <ac:picMkLst>
            <pc:docMk/>
            <pc:sldMk cId="1696484547" sldId="885"/>
            <ac:picMk id="1026" creationId="{FA740A75-48BC-A903-D85F-16F9F1EA1F93}"/>
          </ac:picMkLst>
        </pc:picChg>
        <pc:picChg chg="del">
          <ac:chgData name="Nguyen Chi Son" userId="606856d02e9d83ac" providerId="LiveId" clId="{2206480E-8040-46A5-85DE-B84B445A1D2F}" dt="2022-06-02T09:40:28.880" v="2830" actId="478"/>
          <ac:picMkLst>
            <pc:docMk/>
            <pc:sldMk cId="1696484547" sldId="885"/>
            <ac:picMk id="1030" creationId="{6BAB1136-2204-1FBA-7C04-EBDC1CAF5792}"/>
          </ac:picMkLst>
        </pc:picChg>
      </pc:sldChg>
      <pc:sldChg chg="modSp mod">
        <pc:chgData name="Nguyen Chi Son" userId="606856d02e9d83ac" providerId="LiveId" clId="{2206480E-8040-46A5-85DE-B84B445A1D2F}" dt="2022-06-02T09:40:20.504" v="2827" actId="1036"/>
        <pc:sldMkLst>
          <pc:docMk/>
          <pc:sldMk cId="2094527133" sldId="894"/>
        </pc:sldMkLst>
        <pc:spChg chg="mod">
          <ac:chgData name="Nguyen Chi Son" userId="606856d02e9d83ac" providerId="LiveId" clId="{2206480E-8040-46A5-85DE-B84B445A1D2F}" dt="2022-06-02T09:40:15.677" v="2808" actId="20577"/>
          <ac:spMkLst>
            <pc:docMk/>
            <pc:sldMk cId="2094527133" sldId="894"/>
            <ac:spMk id="2" creationId="{DAF08EC2-5D0D-48D9-855C-A59C0E5ED55B}"/>
          </ac:spMkLst>
        </pc:spChg>
        <pc:spChg chg="mod">
          <ac:chgData name="Nguyen Chi Son" userId="606856d02e9d83ac" providerId="LiveId" clId="{2206480E-8040-46A5-85DE-B84B445A1D2F}" dt="2022-06-02T09:40:20.504" v="2827" actId="1036"/>
          <ac:spMkLst>
            <pc:docMk/>
            <pc:sldMk cId="2094527133" sldId="894"/>
            <ac:spMk id="3" creationId="{8CD51C9F-FCB0-4185-93E6-835FC05E1B10}"/>
          </ac:spMkLst>
        </pc:spChg>
      </pc:sldChg>
      <pc:sldChg chg="addSp delSp modSp mod delAnim modAnim">
        <pc:chgData name="Nguyen Chi Son" userId="606856d02e9d83ac" providerId="LiveId" clId="{2206480E-8040-46A5-85DE-B84B445A1D2F}" dt="2022-07-11T15:05:43.199" v="8454"/>
        <pc:sldMkLst>
          <pc:docMk/>
          <pc:sldMk cId="2460070583" sldId="900"/>
        </pc:sldMkLst>
        <pc:spChg chg="del">
          <ac:chgData name="Nguyen Chi Son" userId="606856d02e9d83ac" providerId="LiveId" clId="{2206480E-8040-46A5-85DE-B84B445A1D2F}" dt="2022-06-02T04:49:13.037" v="846" actId="478"/>
          <ac:spMkLst>
            <pc:docMk/>
            <pc:sldMk cId="2460070583" sldId="900"/>
            <ac:spMk id="7" creationId="{1CE957AD-921C-678C-B0CF-EDAD2E442CC0}"/>
          </ac:spMkLst>
        </pc:spChg>
        <pc:spChg chg="del">
          <ac:chgData name="Nguyen Chi Son" userId="606856d02e9d83ac" providerId="LiveId" clId="{2206480E-8040-46A5-85DE-B84B445A1D2F}" dt="2022-06-02T04:49:13.037" v="846" actId="478"/>
          <ac:spMkLst>
            <pc:docMk/>
            <pc:sldMk cId="2460070583" sldId="900"/>
            <ac:spMk id="8" creationId="{87187D45-503E-927B-EC3B-4E7EE5087DC0}"/>
          </ac:spMkLst>
        </pc:spChg>
        <pc:spChg chg="del">
          <ac:chgData name="Nguyen Chi Son" userId="606856d02e9d83ac" providerId="LiveId" clId="{2206480E-8040-46A5-85DE-B84B445A1D2F}" dt="2022-06-02T04:49:13.037" v="846" actId="478"/>
          <ac:spMkLst>
            <pc:docMk/>
            <pc:sldMk cId="2460070583" sldId="900"/>
            <ac:spMk id="13" creationId="{B0E76534-40CC-7B0E-60C6-05E6103601BA}"/>
          </ac:spMkLst>
        </pc:spChg>
        <pc:spChg chg="del">
          <ac:chgData name="Nguyen Chi Son" userId="606856d02e9d83ac" providerId="LiveId" clId="{2206480E-8040-46A5-85DE-B84B445A1D2F}" dt="2022-06-02T04:49:13.037" v="846" actId="478"/>
          <ac:spMkLst>
            <pc:docMk/>
            <pc:sldMk cId="2460070583" sldId="900"/>
            <ac:spMk id="14" creationId="{2EB086AC-9992-69E3-0652-BD9157FF3FE2}"/>
          </ac:spMkLst>
        </pc:spChg>
        <pc:spChg chg="del">
          <ac:chgData name="Nguyen Chi Son" userId="606856d02e9d83ac" providerId="LiveId" clId="{2206480E-8040-46A5-85DE-B84B445A1D2F}" dt="2022-06-02T04:49:13.037" v="846" actId="478"/>
          <ac:spMkLst>
            <pc:docMk/>
            <pc:sldMk cId="2460070583" sldId="900"/>
            <ac:spMk id="15" creationId="{832FFACD-4AC8-1314-5A81-9394A6ED8908}"/>
          </ac:spMkLst>
        </pc:spChg>
        <pc:spChg chg="del">
          <ac:chgData name="Nguyen Chi Son" userId="606856d02e9d83ac" providerId="LiveId" clId="{2206480E-8040-46A5-85DE-B84B445A1D2F}" dt="2022-06-02T04:49:13.037" v="846" actId="478"/>
          <ac:spMkLst>
            <pc:docMk/>
            <pc:sldMk cId="2460070583" sldId="900"/>
            <ac:spMk id="16" creationId="{70012165-C665-4E29-C1DB-3E282C5A9F15}"/>
          </ac:spMkLst>
        </pc:spChg>
        <pc:spChg chg="mod">
          <ac:chgData name="Nguyen Chi Son" userId="606856d02e9d83ac" providerId="LiveId" clId="{2206480E-8040-46A5-85DE-B84B445A1D2F}" dt="2022-06-02T04:50:05.006" v="1080" actId="20577"/>
          <ac:spMkLst>
            <pc:docMk/>
            <pc:sldMk cId="2460070583" sldId="900"/>
            <ac:spMk id="19" creationId="{9C339D16-68E4-43C4-A62E-D0146138D23B}"/>
          </ac:spMkLst>
        </pc:spChg>
        <pc:spChg chg="add mod">
          <ac:chgData name="Nguyen Chi Son" userId="606856d02e9d83ac" providerId="LiveId" clId="{2206480E-8040-46A5-85DE-B84B445A1D2F}" dt="2022-06-02T04:50:38.309" v="1119" actId="1036"/>
          <ac:spMkLst>
            <pc:docMk/>
            <pc:sldMk cId="2460070583" sldId="900"/>
            <ac:spMk id="21" creationId="{3C6960D8-F2CB-1BB7-E602-0AB20220BBD8}"/>
          </ac:spMkLst>
        </pc:spChg>
        <pc:spChg chg="add mod">
          <ac:chgData name="Nguyen Chi Son" userId="606856d02e9d83ac" providerId="LiveId" clId="{2206480E-8040-46A5-85DE-B84B445A1D2F}" dt="2022-06-02T04:52:00.620" v="1214" actId="20577"/>
          <ac:spMkLst>
            <pc:docMk/>
            <pc:sldMk cId="2460070583" sldId="900"/>
            <ac:spMk id="22" creationId="{16E5B8CC-8719-303B-B561-0D5CEB13DD3B}"/>
          </ac:spMkLst>
        </pc:spChg>
        <pc:spChg chg="add mod">
          <ac:chgData name="Nguyen Chi Son" userId="606856d02e9d83ac" providerId="LiveId" clId="{2206480E-8040-46A5-85DE-B84B445A1D2F}" dt="2022-06-02T04:54:23.673" v="1700" actId="1036"/>
          <ac:spMkLst>
            <pc:docMk/>
            <pc:sldMk cId="2460070583" sldId="900"/>
            <ac:spMk id="26" creationId="{C18FFDE9-05D6-C71A-66C1-CA8E0DB4528F}"/>
          </ac:spMkLst>
        </pc:spChg>
        <pc:spChg chg="add mod">
          <ac:chgData name="Nguyen Chi Son" userId="606856d02e9d83ac" providerId="LiveId" clId="{2206480E-8040-46A5-85DE-B84B445A1D2F}" dt="2022-06-02T04:54:23.673" v="1700" actId="1036"/>
          <ac:spMkLst>
            <pc:docMk/>
            <pc:sldMk cId="2460070583" sldId="900"/>
            <ac:spMk id="28" creationId="{B1C33467-B489-1E37-FE63-E052264616E3}"/>
          </ac:spMkLst>
        </pc:spChg>
        <pc:spChg chg="add mod">
          <ac:chgData name="Nguyen Chi Son" userId="606856d02e9d83ac" providerId="LiveId" clId="{2206480E-8040-46A5-85DE-B84B445A1D2F}" dt="2022-06-02T04:54:23.673" v="1700" actId="1036"/>
          <ac:spMkLst>
            <pc:docMk/>
            <pc:sldMk cId="2460070583" sldId="900"/>
            <ac:spMk id="29" creationId="{D63C93C6-2CA5-ABC3-4261-6C336CCA664D}"/>
          </ac:spMkLst>
        </pc:spChg>
        <pc:spChg chg="add mod">
          <ac:chgData name="Nguyen Chi Son" userId="606856d02e9d83ac" providerId="LiveId" clId="{2206480E-8040-46A5-85DE-B84B445A1D2F}" dt="2022-06-02T04:54:23.673" v="1700" actId="1036"/>
          <ac:spMkLst>
            <pc:docMk/>
            <pc:sldMk cId="2460070583" sldId="900"/>
            <ac:spMk id="30" creationId="{31695888-C47D-9AE0-8517-0ACCDA2236EB}"/>
          </ac:spMkLst>
        </pc:spChg>
        <pc:spChg chg="add mod">
          <ac:chgData name="Nguyen Chi Son" userId="606856d02e9d83ac" providerId="LiveId" clId="{2206480E-8040-46A5-85DE-B84B445A1D2F}" dt="2022-06-02T04:54:23.673" v="1700" actId="1036"/>
          <ac:spMkLst>
            <pc:docMk/>
            <pc:sldMk cId="2460070583" sldId="900"/>
            <ac:spMk id="31" creationId="{9E82B8BD-78DF-7C81-54B9-4F65C9DB7074}"/>
          </ac:spMkLst>
        </pc:spChg>
        <pc:graphicFrameChg chg="del">
          <ac:chgData name="Nguyen Chi Son" userId="606856d02e9d83ac" providerId="LiveId" clId="{2206480E-8040-46A5-85DE-B84B445A1D2F}" dt="2022-06-02T04:49:13.037" v="846" actId="478"/>
          <ac:graphicFrameMkLst>
            <pc:docMk/>
            <pc:sldMk cId="2460070583" sldId="900"/>
            <ac:graphicFrameMk id="17" creationId="{10AC62E1-CD9D-A1E7-7A8A-358D764063A7}"/>
          </ac:graphicFrameMkLst>
        </pc:graphicFrameChg>
        <pc:graphicFrameChg chg="del">
          <ac:chgData name="Nguyen Chi Son" userId="606856d02e9d83ac" providerId="LiveId" clId="{2206480E-8040-46A5-85DE-B84B445A1D2F}" dt="2022-06-02T04:49:13.037" v="846" actId="478"/>
          <ac:graphicFrameMkLst>
            <pc:docMk/>
            <pc:sldMk cId="2460070583" sldId="900"/>
            <ac:graphicFrameMk id="18" creationId="{BD18C04C-74E1-0D52-C8EA-B785885D288F}"/>
          </ac:graphicFrameMkLst>
        </pc:graphicFrameChg>
        <pc:graphicFrameChg chg="del">
          <ac:chgData name="Nguyen Chi Son" userId="606856d02e9d83ac" providerId="LiveId" clId="{2206480E-8040-46A5-85DE-B84B445A1D2F}" dt="2022-06-02T04:49:13.037" v="846" actId="478"/>
          <ac:graphicFrameMkLst>
            <pc:docMk/>
            <pc:sldMk cId="2460070583" sldId="900"/>
            <ac:graphicFrameMk id="20" creationId="{2606E558-12D7-E19C-F4CA-FDD6FD6F9D5C}"/>
          </ac:graphicFrameMkLst>
        </pc:graphicFrameChg>
        <pc:graphicFrameChg chg="add del mod">
          <ac:chgData name="Nguyen Chi Son" userId="606856d02e9d83ac" providerId="LiveId" clId="{2206480E-8040-46A5-85DE-B84B445A1D2F}" dt="2022-06-02T04:50:32.909" v="1084" actId="478"/>
          <ac:graphicFrameMkLst>
            <pc:docMk/>
            <pc:sldMk cId="2460070583" sldId="900"/>
            <ac:graphicFrameMk id="23" creationId="{B4071F37-2561-D963-8332-4A8E56F0292C}"/>
          </ac:graphicFrameMkLst>
        </pc:graphicFrameChg>
        <pc:graphicFrameChg chg="add mod">
          <ac:chgData name="Nguyen Chi Son" userId="606856d02e9d83ac" providerId="LiveId" clId="{2206480E-8040-46A5-85DE-B84B445A1D2F}" dt="2022-06-02T04:51:44.380" v="1143" actId="1037"/>
          <ac:graphicFrameMkLst>
            <pc:docMk/>
            <pc:sldMk cId="2460070583" sldId="900"/>
            <ac:graphicFrameMk id="24" creationId="{F3A05BFE-FBDD-8582-7F21-830D23DE2683}"/>
          </ac:graphicFrameMkLst>
        </pc:graphicFrameChg>
        <pc:graphicFrameChg chg="add mod">
          <ac:chgData name="Nguyen Chi Son" userId="606856d02e9d83ac" providerId="LiveId" clId="{2206480E-8040-46A5-85DE-B84B445A1D2F}" dt="2022-06-02T04:52:14.280" v="1221" actId="1038"/>
          <ac:graphicFrameMkLst>
            <pc:docMk/>
            <pc:sldMk cId="2460070583" sldId="900"/>
            <ac:graphicFrameMk id="25" creationId="{34776410-162C-A945-83C7-0411DA78D849}"/>
          </ac:graphicFrameMkLst>
        </pc:graphicFrameChg>
        <pc:graphicFrameChg chg="add mod">
          <ac:chgData name="Nguyen Chi Son" userId="606856d02e9d83ac" providerId="LiveId" clId="{2206480E-8040-46A5-85DE-B84B445A1D2F}" dt="2022-06-02T04:54:23.673" v="1700" actId="1036"/>
          <ac:graphicFrameMkLst>
            <pc:docMk/>
            <pc:sldMk cId="2460070583" sldId="900"/>
            <ac:graphicFrameMk id="32" creationId="{DA7D58EB-85F9-C82C-798C-7567EC646BA5}"/>
          </ac:graphicFrameMkLst>
        </pc:graphicFrameChg>
        <pc:graphicFrameChg chg="add mod">
          <ac:chgData name="Nguyen Chi Son" userId="606856d02e9d83ac" providerId="LiveId" clId="{2206480E-8040-46A5-85DE-B84B445A1D2F}" dt="2022-06-02T04:54:23.673" v="1700" actId="1036"/>
          <ac:graphicFrameMkLst>
            <pc:docMk/>
            <pc:sldMk cId="2460070583" sldId="900"/>
            <ac:graphicFrameMk id="33" creationId="{EADA99BD-0C31-C56F-4ECC-41EAEE40E78C}"/>
          </ac:graphicFrameMkLst>
        </pc:graphicFrameChg>
        <pc:picChg chg="add mod">
          <ac:chgData name="Nguyen Chi Son" userId="606856d02e9d83ac" providerId="LiveId" clId="{2206480E-8040-46A5-85DE-B84B445A1D2F}" dt="2022-06-02T04:54:23.673" v="1700" actId="1036"/>
          <ac:picMkLst>
            <pc:docMk/>
            <pc:sldMk cId="2460070583" sldId="900"/>
            <ac:picMk id="27" creationId="{C7632A2B-D80F-665C-ECF3-6B63DAD5BB64}"/>
          </ac:picMkLst>
        </pc:picChg>
        <pc:cxnChg chg="del">
          <ac:chgData name="Nguyen Chi Son" userId="606856d02e9d83ac" providerId="LiveId" clId="{2206480E-8040-46A5-85DE-B84B445A1D2F}" dt="2022-06-02T04:49:13.037" v="846" actId="478"/>
          <ac:cxnSpMkLst>
            <pc:docMk/>
            <pc:sldMk cId="2460070583" sldId="900"/>
            <ac:cxnSpMk id="10" creationId="{69D2D621-7FAE-75EC-279B-94D7547C1708}"/>
          </ac:cxnSpMkLst>
        </pc:cxnChg>
        <pc:cxnChg chg="del">
          <ac:chgData name="Nguyen Chi Son" userId="606856d02e9d83ac" providerId="LiveId" clId="{2206480E-8040-46A5-85DE-B84B445A1D2F}" dt="2022-06-02T04:49:13.037" v="846" actId="478"/>
          <ac:cxnSpMkLst>
            <pc:docMk/>
            <pc:sldMk cId="2460070583" sldId="900"/>
            <ac:cxnSpMk id="11" creationId="{F961B7EC-9A9D-CF2F-CDF4-8B13CE0193BC}"/>
          </ac:cxnSpMkLst>
        </pc:cxnChg>
        <pc:cxnChg chg="del">
          <ac:chgData name="Nguyen Chi Son" userId="606856d02e9d83ac" providerId="LiveId" clId="{2206480E-8040-46A5-85DE-B84B445A1D2F}" dt="2022-06-02T04:49:13.037" v="846" actId="478"/>
          <ac:cxnSpMkLst>
            <pc:docMk/>
            <pc:sldMk cId="2460070583" sldId="900"/>
            <ac:cxnSpMk id="12" creationId="{6FB96CBA-D3A7-04A4-7C07-F5E8A74D46E3}"/>
          </ac:cxnSpMkLst>
        </pc:cxnChg>
      </pc:sldChg>
      <pc:sldChg chg="addSp delSp modSp mod delAnim modAnim">
        <pc:chgData name="Nguyen Chi Son" userId="606856d02e9d83ac" providerId="LiveId" clId="{2206480E-8040-46A5-85DE-B84B445A1D2F}" dt="2022-07-11T15:05:27.680" v="8445"/>
        <pc:sldMkLst>
          <pc:docMk/>
          <pc:sldMk cId="1394142104" sldId="908"/>
        </pc:sldMkLst>
        <pc:spChg chg="mod">
          <ac:chgData name="Nguyen Chi Son" userId="606856d02e9d83ac" providerId="LiveId" clId="{2206480E-8040-46A5-85DE-B84B445A1D2F}" dt="2022-06-02T04:49:50.167" v="1067" actId="20577"/>
          <ac:spMkLst>
            <pc:docMk/>
            <pc:sldMk cId="1394142104" sldId="908"/>
            <ac:spMk id="2" creationId="{BA8A6260-CA4B-46A9-A06E-C71EE59E6992}"/>
          </ac:spMkLst>
        </pc:spChg>
        <pc:spChg chg="add del">
          <ac:chgData name="Nguyen Chi Son" userId="606856d02e9d83ac" providerId="LiveId" clId="{2206480E-8040-46A5-85DE-B84B445A1D2F}" dt="2022-06-02T04:39:53.456" v="518" actId="478"/>
          <ac:spMkLst>
            <pc:docMk/>
            <pc:sldMk cId="1394142104" sldId="908"/>
            <ac:spMk id="3" creationId="{0430BDFB-962F-7488-B676-4E651C980720}"/>
          </ac:spMkLst>
        </pc:spChg>
        <pc:spChg chg="del mod">
          <ac:chgData name="Nguyen Chi Son" userId="606856d02e9d83ac" providerId="LiveId" clId="{2206480E-8040-46A5-85DE-B84B445A1D2F}" dt="2022-06-02T04:20:21.001" v="151" actId="478"/>
          <ac:spMkLst>
            <pc:docMk/>
            <pc:sldMk cId="1394142104" sldId="908"/>
            <ac:spMk id="5" creationId="{957C37AD-3F43-5E69-5E91-49F369A46297}"/>
          </ac:spMkLst>
        </pc:spChg>
        <pc:spChg chg="add mod">
          <ac:chgData name="Nguyen Chi Son" userId="606856d02e9d83ac" providerId="LiveId" clId="{2206480E-8040-46A5-85DE-B84B445A1D2F}" dt="2022-06-02T04:59:57.878" v="2466" actId="1037"/>
          <ac:spMkLst>
            <pc:docMk/>
            <pc:sldMk cId="1394142104" sldId="908"/>
            <ac:spMk id="5" creationId="{D2360986-6CBF-8126-60CC-2DF033683F2A}"/>
          </ac:spMkLst>
        </pc:spChg>
        <pc:spChg chg="add mod">
          <ac:chgData name="Nguyen Chi Son" userId="606856d02e9d83ac" providerId="LiveId" clId="{2206480E-8040-46A5-85DE-B84B445A1D2F}" dt="2022-06-02T04:59:57.878" v="2466" actId="1037"/>
          <ac:spMkLst>
            <pc:docMk/>
            <pc:sldMk cId="1394142104" sldId="908"/>
            <ac:spMk id="6" creationId="{2A0873F6-CC65-CBCF-BF3A-4B52225B0399}"/>
          </ac:spMkLst>
        </pc:spChg>
        <pc:spChg chg="add mod">
          <ac:chgData name="Nguyen Chi Son" userId="606856d02e9d83ac" providerId="LiveId" clId="{2206480E-8040-46A5-85DE-B84B445A1D2F}" dt="2022-06-02T04:59:57.878" v="2466" actId="1037"/>
          <ac:spMkLst>
            <pc:docMk/>
            <pc:sldMk cId="1394142104" sldId="908"/>
            <ac:spMk id="7" creationId="{72EB5EA2-7A1C-FED6-82C9-5BA6F917DD5E}"/>
          </ac:spMkLst>
        </pc:spChg>
        <pc:spChg chg="add mod">
          <ac:chgData name="Nguyen Chi Son" userId="606856d02e9d83ac" providerId="LiveId" clId="{2206480E-8040-46A5-85DE-B84B445A1D2F}" dt="2022-06-02T04:59:57.878" v="2466" actId="1037"/>
          <ac:spMkLst>
            <pc:docMk/>
            <pc:sldMk cId="1394142104" sldId="908"/>
            <ac:spMk id="8" creationId="{22DB82F0-EE01-CA95-AB77-FD6BB375FF99}"/>
          </ac:spMkLst>
        </pc:spChg>
        <pc:spChg chg="add mod">
          <ac:chgData name="Nguyen Chi Son" userId="606856d02e9d83ac" providerId="LiveId" clId="{2206480E-8040-46A5-85DE-B84B445A1D2F}" dt="2022-06-02T04:59:57.878" v="2466" actId="1037"/>
          <ac:spMkLst>
            <pc:docMk/>
            <pc:sldMk cId="1394142104" sldId="908"/>
            <ac:spMk id="9" creationId="{C9A75EC4-1934-FED8-C58B-24B2CB3BF06A}"/>
          </ac:spMkLst>
        </pc:spChg>
        <pc:spChg chg="add mod">
          <ac:chgData name="Nguyen Chi Son" userId="606856d02e9d83ac" providerId="LiveId" clId="{2206480E-8040-46A5-85DE-B84B445A1D2F}" dt="2022-06-02T04:59:57.878" v="2466" actId="1037"/>
          <ac:spMkLst>
            <pc:docMk/>
            <pc:sldMk cId="1394142104" sldId="908"/>
            <ac:spMk id="10" creationId="{8CF135C6-0915-9DB9-5640-424BA5500762}"/>
          </ac:spMkLst>
        </pc:spChg>
        <pc:spChg chg="add mod">
          <ac:chgData name="Nguyen Chi Son" userId="606856d02e9d83ac" providerId="LiveId" clId="{2206480E-8040-46A5-85DE-B84B445A1D2F}" dt="2022-06-02T04:59:57.878" v="2466" actId="1037"/>
          <ac:spMkLst>
            <pc:docMk/>
            <pc:sldMk cId="1394142104" sldId="908"/>
            <ac:spMk id="11" creationId="{EAF55211-CCC4-AAD3-9F77-75E16CB61FA5}"/>
          </ac:spMkLst>
        </pc:spChg>
        <pc:spChg chg="del">
          <ac:chgData name="Nguyen Chi Son" userId="606856d02e9d83ac" providerId="LiveId" clId="{2206480E-8040-46A5-85DE-B84B445A1D2F}" dt="2022-05-30T17:03:23.479" v="149" actId="478"/>
          <ac:spMkLst>
            <pc:docMk/>
            <pc:sldMk cId="1394142104" sldId="908"/>
            <ac:spMk id="16" creationId="{4108C8BA-0C5E-D6F6-C3CF-A6FB88989418}"/>
          </ac:spMkLst>
        </pc:spChg>
        <pc:spChg chg="del">
          <ac:chgData name="Nguyen Chi Son" userId="606856d02e9d83ac" providerId="LiveId" clId="{2206480E-8040-46A5-85DE-B84B445A1D2F}" dt="2022-05-30T17:03:23.479" v="149" actId="478"/>
          <ac:spMkLst>
            <pc:docMk/>
            <pc:sldMk cId="1394142104" sldId="908"/>
            <ac:spMk id="17" creationId="{3402326B-7B03-10CF-7423-31C87CC3F4CC}"/>
          </ac:spMkLst>
        </pc:spChg>
        <pc:spChg chg="add del">
          <ac:chgData name="Nguyen Chi Son" userId="606856d02e9d83ac" providerId="LiveId" clId="{2206480E-8040-46A5-85DE-B84B445A1D2F}" dt="2022-06-02T04:42:41.866" v="568" actId="11529"/>
          <ac:spMkLst>
            <pc:docMk/>
            <pc:sldMk cId="1394142104" sldId="908"/>
            <ac:spMk id="23" creationId="{5965CD3C-9543-3FA0-0E4F-C9C76C8226F1}"/>
          </ac:spMkLst>
        </pc:spChg>
        <pc:spChg chg="add del">
          <ac:chgData name="Nguyen Chi Son" userId="606856d02e9d83ac" providerId="LiveId" clId="{2206480E-8040-46A5-85DE-B84B445A1D2F}" dt="2022-06-02T04:42:51.170" v="570" actId="11529"/>
          <ac:spMkLst>
            <pc:docMk/>
            <pc:sldMk cId="1394142104" sldId="908"/>
            <ac:spMk id="24" creationId="{6304258D-006C-8AE4-AA18-7F7D1CBA077D}"/>
          </ac:spMkLst>
        </pc:spChg>
        <pc:spChg chg="add mod">
          <ac:chgData name="Nguyen Chi Son" userId="606856d02e9d83ac" providerId="LiveId" clId="{2206480E-8040-46A5-85DE-B84B445A1D2F}" dt="2022-06-02T04:59:57.878" v="2466" actId="1037"/>
          <ac:spMkLst>
            <pc:docMk/>
            <pc:sldMk cId="1394142104" sldId="908"/>
            <ac:spMk id="25" creationId="{A145DBCF-3349-54DB-8E2D-302E4E0E66D6}"/>
          </ac:spMkLst>
        </pc:spChg>
        <pc:spChg chg="del">
          <ac:chgData name="Nguyen Chi Son" userId="606856d02e9d83ac" providerId="LiveId" clId="{2206480E-8040-46A5-85DE-B84B445A1D2F}" dt="2022-05-30T17:03:23.479" v="149" actId="478"/>
          <ac:spMkLst>
            <pc:docMk/>
            <pc:sldMk cId="1394142104" sldId="908"/>
            <ac:spMk id="25" creationId="{B3F3012A-E4D5-58C4-CA85-BF76F7CAD108}"/>
          </ac:spMkLst>
        </pc:spChg>
        <pc:spChg chg="del">
          <ac:chgData name="Nguyen Chi Son" userId="606856d02e9d83ac" providerId="LiveId" clId="{2206480E-8040-46A5-85DE-B84B445A1D2F}" dt="2022-05-30T17:03:23.479" v="149" actId="478"/>
          <ac:spMkLst>
            <pc:docMk/>
            <pc:sldMk cId="1394142104" sldId="908"/>
            <ac:spMk id="26" creationId="{E643E2EE-EE5D-0C8D-BFD9-207D65E7315D}"/>
          </ac:spMkLst>
        </pc:spChg>
        <pc:spChg chg="add mod">
          <ac:chgData name="Nguyen Chi Son" userId="606856d02e9d83ac" providerId="LiveId" clId="{2206480E-8040-46A5-85DE-B84B445A1D2F}" dt="2022-06-02T10:20:26.374" v="5107" actId="57"/>
          <ac:spMkLst>
            <pc:docMk/>
            <pc:sldMk cId="1394142104" sldId="908"/>
            <ac:spMk id="40" creationId="{64BE1937-22AF-5E6C-F0E3-A13CFD3F5693}"/>
          </ac:spMkLst>
        </pc:spChg>
        <pc:graphicFrameChg chg="add mod">
          <ac:chgData name="Nguyen Chi Son" userId="606856d02e9d83ac" providerId="LiveId" clId="{2206480E-8040-46A5-85DE-B84B445A1D2F}" dt="2022-06-02T04:59:59.519" v="2480" actId="1037"/>
          <ac:graphicFrameMkLst>
            <pc:docMk/>
            <pc:sldMk cId="1394142104" sldId="908"/>
            <ac:graphicFrameMk id="41" creationId="{0778861A-031B-6697-9BF1-0D225E7A8DC9}"/>
          </ac:graphicFrameMkLst>
        </pc:graphicFrameChg>
        <pc:graphicFrameChg chg="add mod">
          <ac:chgData name="Nguyen Chi Son" userId="606856d02e9d83ac" providerId="LiveId" clId="{2206480E-8040-46A5-85DE-B84B445A1D2F}" dt="2022-06-02T10:20:29.335" v="5108" actId="1076"/>
          <ac:graphicFrameMkLst>
            <pc:docMk/>
            <pc:sldMk cId="1394142104" sldId="908"/>
            <ac:graphicFrameMk id="42" creationId="{81041183-9E8C-3EDE-19F5-C9703F40A2D9}"/>
          </ac:graphicFrameMkLst>
        </pc:graphicFrameChg>
        <pc:picChg chg="add mod ord modCrop">
          <ac:chgData name="Nguyen Chi Son" userId="606856d02e9d83ac" providerId="LiveId" clId="{2206480E-8040-46A5-85DE-B84B445A1D2F}" dt="2022-06-02T04:59:57.878" v="2466" actId="1037"/>
          <ac:picMkLst>
            <pc:docMk/>
            <pc:sldMk cId="1394142104" sldId="908"/>
            <ac:picMk id="4" creationId="{3F87CE3E-CED1-2393-F9B1-706DA970864F}"/>
          </ac:picMkLst>
        </pc:picChg>
        <pc:picChg chg="add del mod">
          <ac:chgData name="Nguyen Chi Son" userId="606856d02e9d83ac" providerId="LiveId" clId="{2206480E-8040-46A5-85DE-B84B445A1D2F}" dt="2022-06-02T04:25:42.566" v="165" actId="478"/>
          <ac:picMkLst>
            <pc:docMk/>
            <pc:sldMk cId="1394142104" sldId="908"/>
            <ac:picMk id="1026" creationId="{87EDA87C-F64A-EF76-8840-789D65B6754A}"/>
          </ac:picMkLst>
        </pc:picChg>
        <pc:picChg chg="add del mod">
          <ac:chgData name="Nguyen Chi Son" userId="606856d02e9d83ac" providerId="LiveId" clId="{2206480E-8040-46A5-85DE-B84B445A1D2F}" dt="2022-06-02T04:22:11.872" v="157"/>
          <ac:picMkLst>
            <pc:docMk/>
            <pc:sldMk cId="1394142104" sldId="908"/>
            <ac:picMk id="1028" creationId="{790DC1F8-F265-3C6C-3DF0-2A64B13B68A0}"/>
          </ac:picMkLst>
        </pc:picChg>
        <pc:cxnChg chg="add mod">
          <ac:chgData name="Nguyen Chi Son" userId="606856d02e9d83ac" providerId="LiveId" clId="{2206480E-8040-46A5-85DE-B84B445A1D2F}" dt="2022-06-02T04:59:57.878" v="2466" actId="1037"/>
          <ac:cxnSpMkLst>
            <pc:docMk/>
            <pc:sldMk cId="1394142104" sldId="908"/>
            <ac:cxnSpMk id="13" creationId="{EB80B636-A30B-EB9A-3A7F-6CE306CC5F15}"/>
          </ac:cxnSpMkLst>
        </pc:cxnChg>
        <pc:cxnChg chg="add mod">
          <ac:chgData name="Nguyen Chi Son" userId="606856d02e9d83ac" providerId="LiveId" clId="{2206480E-8040-46A5-85DE-B84B445A1D2F}" dt="2022-06-02T04:59:57.878" v="2466" actId="1037"/>
          <ac:cxnSpMkLst>
            <pc:docMk/>
            <pc:sldMk cId="1394142104" sldId="908"/>
            <ac:cxnSpMk id="15" creationId="{941312A9-FC61-1880-F83D-9DA5A77E2D62}"/>
          </ac:cxnSpMkLst>
        </pc:cxnChg>
        <pc:cxnChg chg="del">
          <ac:chgData name="Nguyen Chi Son" userId="606856d02e9d83ac" providerId="LiveId" clId="{2206480E-8040-46A5-85DE-B84B445A1D2F}" dt="2022-05-30T17:03:23.479" v="149" actId="478"/>
          <ac:cxnSpMkLst>
            <pc:docMk/>
            <pc:sldMk cId="1394142104" sldId="908"/>
            <ac:cxnSpMk id="18" creationId="{45196E77-F931-0A64-C658-B9F347854C7D}"/>
          </ac:cxnSpMkLst>
        </pc:cxnChg>
        <pc:cxnChg chg="del">
          <ac:chgData name="Nguyen Chi Son" userId="606856d02e9d83ac" providerId="LiveId" clId="{2206480E-8040-46A5-85DE-B84B445A1D2F}" dt="2022-05-30T17:03:23.479" v="149" actId="478"/>
          <ac:cxnSpMkLst>
            <pc:docMk/>
            <pc:sldMk cId="1394142104" sldId="908"/>
            <ac:cxnSpMk id="20" creationId="{DBF64CA7-5B3C-AB1E-23E3-E2BFB63EA1BC}"/>
          </ac:cxnSpMkLst>
        </pc:cxnChg>
        <pc:cxnChg chg="del">
          <ac:chgData name="Nguyen Chi Son" userId="606856d02e9d83ac" providerId="LiveId" clId="{2206480E-8040-46A5-85DE-B84B445A1D2F}" dt="2022-05-30T17:03:23.479" v="149" actId="478"/>
          <ac:cxnSpMkLst>
            <pc:docMk/>
            <pc:sldMk cId="1394142104" sldId="908"/>
            <ac:cxnSpMk id="22" creationId="{3082BB06-4461-FA11-CDDA-29806D66FEFC}"/>
          </ac:cxnSpMkLst>
        </pc:cxnChg>
        <pc:cxnChg chg="add mod">
          <ac:chgData name="Nguyen Chi Son" userId="606856d02e9d83ac" providerId="LiveId" clId="{2206480E-8040-46A5-85DE-B84B445A1D2F}" dt="2022-06-02T04:59:57.878" v="2466" actId="1037"/>
          <ac:cxnSpMkLst>
            <pc:docMk/>
            <pc:sldMk cId="1394142104" sldId="908"/>
            <ac:cxnSpMk id="27" creationId="{39308B84-0DFA-DFFC-EC03-79C660E1B2B8}"/>
          </ac:cxnSpMkLst>
        </pc:cxnChg>
        <pc:cxnChg chg="add mod">
          <ac:chgData name="Nguyen Chi Son" userId="606856d02e9d83ac" providerId="LiveId" clId="{2206480E-8040-46A5-85DE-B84B445A1D2F}" dt="2022-06-02T04:59:57.878" v="2466" actId="1037"/>
          <ac:cxnSpMkLst>
            <pc:docMk/>
            <pc:sldMk cId="1394142104" sldId="908"/>
            <ac:cxnSpMk id="30" creationId="{9495BD87-F8AD-1117-AA9E-81FED9CBB4B5}"/>
          </ac:cxnSpMkLst>
        </pc:cxnChg>
      </pc:sldChg>
      <pc:sldChg chg="addSp delSp modSp mod delAnim modAnim">
        <pc:chgData name="Nguyen Chi Son" userId="606856d02e9d83ac" providerId="LiveId" clId="{2206480E-8040-46A5-85DE-B84B445A1D2F}" dt="2022-07-11T15:22:50.815" v="8566"/>
        <pc:sldMkLst>
          <pc:docMk/>
          <pc:sldMk cId="3643987355" sldId="914"/>
        </pc:sldMkLst>
        <pc:spChg chg="add mod">
          <ac:chgData name="Nguyen Chi Son" userId="606856d02e9d83ac" providerId="LiveId" clId="{2206480E-8040-46A5-85DE-B84B445A1D2F}" dt="2022-07-11T15:22:48.896" v="8563" actId="164"/>
          <ac:spMkLst>
            <pc:docMk/>
            <pc:sldMk cId="3643987355" sldId="914"/>
            <ac:spMk id="10" creationId="{7359F8A6-71F4-1A24-847B-D4145A09F999}"/>
          </ac:spMkLst>
        </pc:spChg>
        <pc:spChg chg="add mod">
          <ac:chgData name="Nguyen Chi Son" userId="606856d02e9d83ac" providerId="LiveId" clId="{2206480E-8040-46A5-85DE-B84B445A1D2F}" dt="2022-07-11T15:22:48.896" v="8563" actId="164"/>
          <ac:spMkLst>
            <pc:docMk/>
            <pc:sldMk cId="3643987355" sldId="914"/>
            <ac:spMk id="11" creationId="{B673F60E-B6E8-6336-B39F-EF1E7A400D6D}"/>
          </ac:spMkLst>
        </pc:spChg>
        <pc:spChg chg="add del mod">
          <ac:chgData name="Nguyen Chi Son" userId="606856d02e9d83ac" providerId="LiveId" clId="{2206480E-8040-46A5-85DE-B84B445A1D2F}" dt="2022-07-11T15:22:40.724" v="8561" actId="478"/>
          <ac:spMkLst>
            <pc:docMk/>
            <pc:sldMk cId="3643987355" sldId="914"/>
            <ac:spMk id="13" creationId="{7DC80F83-887B-8480-4042-8E5F43803510}"/>
          </ac:spMkLst>
        </pc:spChg>
        <pc:spChg chg="add mod">
          <ac:chgData name="Nguyen Chi Son" userId="606856d02e9d83ac" providerId="LiveId" clId="{2206480E-8040-46A5-85DE-B84B445A1D2F}" dt="2022-07-11T15:22:48.896" v="8563" actId="164"/>
          <ac:spMkLst>
            <pc:docMk/>
            <pc:sldMk cId="3643987355" sldId="914"/>
            <ac:spMk id="14" creationId="{9DDE7FD8-AB22-DFE3-3F36-6EC76D85E660}"/>
          </ac:spMkLst>
        </pc:spChg>
        <pc:spChg chg="add mod">
          <ac:chgData name="Nguyen Chi Son" userId="606856d02e9d83ac" providerId="LiveId" clId="{2206480E-8040-46A5-85DE-B84B445A1D2F}" dt="2022-07-11T15:22:48.896" v="8563" actId="164"/>
          <ac:spMkLst>
            <pc:docMk/>
            <pc:sldMk cId="3643987355" sldId="914"/>
            <ac:spMk id="15" creationId="{D0E07BC5-E6C3-2AFE-DF06-833819EFCCF4}"/>
          </ac:spMkLst>
        </pc:spChg>
        <pc:spChg chg="add del mod">
          <ac:chgData name="Nguyen Chi Son" userId="606856d02e9d83ac" providerId="LiveId" clId="{2206480E-8040-46A5-85DE-B84B445A1D2F}" dt="2022-07-11T15:22:44.283" v="8562" actId="478"/>
          <ac:spMkLst>
            <pc:docMk/>
            <pc:sldMk cId="3643987355" sldId="914"/>
            <ac:spMk id="16" creationId="{308AF40C-2E86-FF70-FF5B-CDF5CE6459FF}"/>
          </ac:spMkLst>
        </pc:spChg>
        <pc:spChg chg="add mod">
          <ac:chgData name="Nguyen Chi Son" userId="606856d02e9d83ac" providerId="LiveId" clId="{2206480E-8040-46A5-85DE-B84B445A1D2F}" dt="2022-07-11T15:22:48.896" v="8563" actId="164"/>
          <ac:spMkLst>
            <pc:docMk/>
            <pc:sldMk cId="3643987355" sldId="914"/>
            <ac:spMk id="17" creationId="{D43F78DB-B001-7E94-2A5F-0A5D2E4C0849}"/>
          </ac:spMkLst>
        </pc:spChg>
        <pc:spChg chg="mod">
          <ac:chgData name="Nguyen Chi Son" userId="606856d02e9d83ac" providerId="LiveId" clId="{2206480E-8040-46A5-85DE-B84B445A1D2F}" dt="2022-06-02T09:50:23.323" v="3766" actId="20577"/>
          <ac:spMkLst>
            <pc:docMk/>
            <pc:sldMk cId="3643987355" sldId="914"/>
            <ac:spMk id="19" creationId="{9C339D16-68E4-43C4-A62E-D0146138D23B}"/>
          </ac:spMkLst>
        </pc:spChg>
        <pc:spChg chg="add mod">
          <ac:chgData name="Nguyen Chi Son" userId="606856d02e9d83ac" providerId="LiveId" clId="{2206480E-8040-46A5-85DE-B84B445A1D2F}" dt="2022-07-11T15:22:48.896" v="8563" actId="164"/>
          <ac:spMkLst>
            <pc:docMk/>
            <pc:sldMk cId="3643987355" sldId="914"/>
            <ac:spMk id="21" creationId="{92636423-1189-0592-E66E-9EC510E794D5}"/>
          </ac:spMkLst>
        </pc:spChg>
        <pc:spChg chg="del">
          <ac:chgData name="Nguyen Chi Son" userId="606856d02e9d83ac" providerId="LiveId" clId="{2206480E-8040-46A5-85DE-B84B445A1D2F}" dt="2022-06-02T10:00:28.487" v="4164" actId="478"/>
          <ac:spMkLst>
            <pc:docMk/>
            <pc:sldMk cId="3643987355" sldId="914"/>
            <ac:spMk id="24" creationId="{9FA2B2C3-D1D8-7817-AA87-B67F1664BC7D}"/>
          </ac:spMkLst>
        </pc:spChg>
        <pc:spChg chg="mod">
          <ac:chgData name="Nguyen Chi Son" userId="606856d02e9d83ac" providerId="LiveId" clId="{2206480E-8040-46A5-85DE-B84B445A1D2F}" dt="2022-06-02T10:00:34.662" v="4193" actId="1036"/>
          <ac:spMkLst>
            <pc:docMk/>
            <pc:sldMk cId="3643987355" sldId="914"/>
            <ac:spMk id="25" creationId="{03D6376B-C45A-F677-0F79-A1ECFA193708}"/>
          </ac:spMkLst>
        </pc:spChg>
        <pc:spChg chg="mod">
          <ac:chgData name="Nguyen Chi Son" userId="606856d02e9d83ac" providerId="LiveId" clId="{2206480E-8040-46A5-85DE-B84B445A1D2F}" dt="2022-06-02T10:00:34.662" v="4193" actId="1036"/>
          <ac:spMkLst>
            <pc:docMk/>
            <pc:sldMk cId="3643987355" sldId="914"/>
            <ac:spMk id="26" creationId="{94EFD63C-9318-AD67-9A4A-9500E05B7D4E}"/>
          </ac:spMkLst>
        </pc:spChg>
        <pc:spChg chg="mod">
          <ac:chgData name="Nguyen Chi Son" userId="606856d02e9d83ac" providerId="LiveId" clId="{2206480E-8040-46A5-85DE-B84B445A1D2F}" dt="2022-06-02T10:00:34.662" v="4193" actId="1036"/>
          <ac:spMkLst>
            <pc:docMk/>
            <pc:sldMk cId="3643987355" sldId="914"/>
            <ac:spMk id="28" creationId="{59480F01-1FA6-8EB7-5CF9-FB039E8BC80A}"/>
          </ac:spMkLst>
        </pc:spChg>
        <pc:grpChg chg="add mod">
          <ac:chgData name="Nguyen Chi Son" userId="606856d02e9d83ac" providerId="LiveId" clId="{2206480E-8040-46A5-85DE-B84B445A1D2F}" dt="2022-07-11T15:22:48.896" v="8563" actId="164"/>
          <ac:grpSpMkLst>
            <pc:docMk/>
            <pc:sldMk cId="3643987355" sldId="914"/>
            <ac:grpSpMk id="2" creationId="{ED702984-9FB0-5352-10BF-084FA1002AD6}"/>
          </ac:grpSpMkLst>
        </pc:grpChg>
        <pc:graphicFrameChg chg="del">
          <ac:chgData name="Nguyen Chi Son" userId="606856d02e9d83ac" providerId="LiveId" clId="{2206480E-8040-46A5-85DE-B84B445A1D2F}" dt="2022-06-02T10:00:26.486" v="4163" actId="478"/>
          <ac:graphicFrameMkLst>
            <pc:docMk/>
            <pc:sldMk cId="3643987355" sldId="914"/>
            <ac:graphicFrameMk id="30" creationId="{67A9E834-3A5D-04F0-A06E-F379F1314907}"/>
          </ac:graphicFrameMkLst>
        </pc:graphicFrameChg>
        <pc:graphicFrameChg chg="del">
          <ac:chgData name="Nguyen Chi Son" userId="606856d02e9d83ac" providerId="LiveId" clId="{2206480E-8040-46A5-85DE-B84B445A1D2F}" dt="2022-06-02T09:59:23.547" v="3768" actId="478"/>
          <ac:graphicFrameMkLst>
            <pc:docMk/>
            <pc:sldMk cId="3643987355" sldId="914"/>
            <ac:graphicFrameMk id="34" creationId="{17A40FEA-E3A7-7DE2-67CA-7A31A086F9F1}"/>
          </ac:graphicFrameMkLst>
        </pc:graphicFrameChg>
        <pc:graphicFrameChg chg="del">
          <ac:chgData name="Nguyen Chi Son" userId="606856d02e9d83ac" providerId="LiveId" clId="{2206480E-8040-46A5-85DE-B84B445A1D2F}" dt="2022-06-02T09:59:23.116" v="3767" actId="478"/>
          <ac:graphicFrameMkLst>
            <pc:docMk/>
            <pc:sldMk cId="3643987355" sldId="914"/>
            <ac:graphicFrameMk id="35" creationId="{EB8D03F7-88DC-A0DF-BD1B-DAB47AB11238}"/>
          </ac:graphicFrameMkLst>
        </pc:graphicFrameChg>
        <pc:picChg chg="del">
          <ac:chgData name="Nguyen Chi Son" userId="606856d02e9d83ac" providerId="LiveId" clId="{2206480E-8040-46A5-85DE-B84B445A1D2F}" dt="2022-06-02T09:49:29.872" v="3333" actId="478"/>
          <ac:picMkLst>
            <pc:docMk/>
            <pc:sldMk cId="3643987355" sldId="914"/>
            <ac:picMk id="3" creationId="{79DF294F-CF97-0E0B-34B1-38E46CC6412C}"/>
          </ac:picMkLst>
        </pc:picChg>
        <pc:picChg chg="add mod">
          <ac:chgData name="Nguyen Chi Son" userId="606856d02e9d83ac" providerId="LiveId" clId="{2206480E-8040-46A5-85DE-B84B445A1D2F}" dt="2022-07-11T15:22:48.896" v="8563" actId="164"/>
          <ac:picMkLst>
            <pc:docMk/>
            <pc:sldMk cId="3643987355" sldId="914"/>
            <ac:picMk id="8" creationId="{F68ECAAE-DF3A-FA9E-47F2-2432CD7B81C4}"/>
          </ac:picMkLst>
        </pc:picChg>
        <pc:picChg chg="add del mod">
          <ac:chgData name="Nguyen Chi Son" userId="606856d02e9d83ac" providerId="LiveId" clId="{2206480E-8040-46A5-85DE-B84B445A1D2F}" dt="2022-07-11T15:22:31.084" v="8558" actId="478"/>
          <ac:picMkLst>
            <pc:docMk/>
            <pc:sldMk cId="3643987355" sldId="914"/>
            <ac:picMk id="12" creationId="{C4DA393B-FF3F-C0F1-D040-9B1AD183A188}"/>
          </ac:picMkLst>
        </pc:picChg>
        <pc:cxnChg chg="add mod">
          <ac:chgData name="Nguyen Chi Son" userId="606856d02e9d83ac" providerId="LiveId" clId="{2206480E-8040-46A5-85DE-B84B445A1D2F}" dt="2022-07-11T15:22:48.896" v="8563" actId="164"/>
          <ac:cxnSpMkLst>
            <pc:docMk/>
            <pc:sldMk cId="3643987355" sldId="914"/>
            <ac:cxnSpMk id="18" creationId="{5181BD14-60DF-EC38-098D-ED5083C78CDC}"/>
          </ac:cxnSpMkLst>
        </pc:cxnChg>
        <pc:cxnChg chg="add mod">
          <ac:chgData name="Nguyen Chi Son" userId="606856d02e9d83ac" providerId="LiveId" clId="{2206480E-8040-46A5-85DE-B84B445A1D2F}" dt="2022-07-11T15:22:48.896" v="8563" actId="164"/>
          <ac:cxnSpMkLst>
            <pc:docMk/>
            <pc:sldMk cId="3643987355" sldId="914"/>
            <ac:cxnSpMk id="20" creationId="{D794E8AC-FB15-F248-7609-6C1C81FCB2AE}"/>
          </ac:cxnSpMkLst>
        </pc:cxnChg>
        <pc:cxnChg chg="add mod">
          <ac:chgData name="Nguyen Chi Son" userId="606856d02e9d83ac" providerId="LiveId" clId="{2206480E-8040-46A5-85DE-B84B445A1D2F}" dt="2022-07-11T15:22:48.896" v="8563" actId="164"/>
          <ac:cxnSpMkLst>
            <pc:docMk/>
            <pc:sldMk cId="3643987355" sldId="914"/>
            <ac:cxnSpMk id="22" creationId="{3D756E9E-6717-375E-FABE-E1C119C38299}"/>
          </ac:cxnSpMkLst>
        </pc:cxnChg>
        <pc:cxnChg chg="add mod">
          <ac:chgData name="Nguyen Chi Son" userId="606856d02e9d83ac" providerId="LiveId" clId="{2206480E-8040-46A5-85DE-B84B445A1D2F}" dt="2022-07-11T15:22:48.896" v="8563" actId="164"/>
          <ac:cxnSpMkLst>
            <pc:docMk/>
            <pc:sldMk cId="3643987355" sldId="914"/>
            <ac:cxnSpMk id="23" creationId="{2EEF4F75-7A24-772A-3ACF-46E5F817FA8A}"/>
          </ac:cxnSpMkLst>
        </pc:cxnChg>
      </pc:sldChg>
      <pc:sldChg chg="del">
        <pc:chgData name="Nguyen Chi Son" userId="606856d02e9d83ac" providerId="LiveId" clId="{2206480E-8040-46A5-85DE-B84B445A1D2F}" dt="2022-06-02T04:49:10.314" v="845" actId="47"/>
        <pc:sldMkLst>
          <pc:docMk/>
          <pc:sldMk cId="1190829174" sldId="916"/>
        </pc:sldMkLst>
      </pc:sldChg>
      <pc:sldChg chg="del">
        <pc:chgData name="Nguyen Chi Son" userId="606856d02e9d83ac" providerId="LiveId" clId="{2206480E-8040-46A5-85DE-B84B445A1D2F}" dt="2022-06-02T09:49:28.458" v="3332" actId="47"/>
        <pc:sldMkLst>
          <pc:docMk/>
          <pc:sldMk cId="1259078798" sldId="924"/>
        </pc:sldMkLst>
      </pc:sldChg>
      <pc:sldChg chg="addSp delSp modSp mod delAnim modAnim">
        <pc:chgData name="Nguyen Chi Son" userId="606856d02e9d83ac" providerId="LiveId" clId="{2206480E-8040-46A5-85DE-B84B445A1D2F}" dt="2022-07-11T15:06:46.685" v="8478"/>
        <pc:sldMkLst>
          <pc:docMk/>
          <pc:sldMk cId="1548001408" sldId="925"/>
        </pc:sldMkLst>
        <pc:spChg chg="add mod">
          <ac:chgData name="Nguyen Chi Son" userId="606856d02e9d83ac" providerId="LiveId" clId="{2206480E-8040-46A5-85DE-B84B445A1D2F}" dt="2022-06-02T10:09:59.959" v="4445" actId="20577"/>
          <ac:spMkLst>
            <pc:docMk/>
            <pc:sldMk cId="1548001408" sldId="925"/>
            <ac:spMk id="12" creationId="{D6800878-F88B-22B3-DFA1-3EDC49F7D105}"/>
          </ac:spMkLst>
        </pc:spChg>
        <pc:spChg chg="add mod">
          <ac:chgData name="Nguyen Chi Son" userId="606856d02e9d83ac" providerId="LiveId" clId="{2206480E-8040-46A5-85DE-B84B445A1D2F}" dt="2022-06-02T10:08:02.604" v="4377" actId="1035"/>
          <ac:spMkLst>
            <pc:docMk/>
            <pc:sldMk cId="1548001408" sldId="925"/>
            <ac:spMk id="13" creationId="{9EE8A614-BCD1-FE95-A5D2-CDA6293B5B5D}"/>
          </ac:spMkLst>
        </pc:spChg>
        <pc:spChg chg="add mod">
          <ac:chgData name="Nguyen Chi Son" userId="606856d02e9d83ac" providerId="LiveId" clId="{2206480E-8040-46A5-85DE-B84B445A1D2F}" dt="2022-06-02T10:08:02.604" v="4377" actId="1035"/>
          <ac:spMkLst>
            <pc:docMk/>
            <pc:sldMk cId="1548001408" sldId="925"/>
            <ac:spMk id="14" creationId="{7AEFDD8D-63BF-80B1-17C3-A7D5F85F6BFB}"/>
          </ac:spMkLst>
        </pc:spChg>
        <pc:spChg chg="add mod">
          <ac:chgData name="Nguyen Chi Son" userId="606856d02e9d83ac" providerId="LiveId" clId="{2206480E-8040-46A5-85DE-B84B445A1D2F}" dt="2022-06-02T10:14:03.542" v="4652" actId="20577"/>
          <ac:spMkLst>
            <pc:docMk/>
            <pc:sldMk cId="1548001408" sldId="925"/>
            <ac:spMk id="15" creationId="{3FA68FD0-2B3A-1A94-5A80-F7834E3234C4}"/>
          </ac:spMkLst>
        </pc:spChg>
        <pc:spChg chg="mod">
          <ac:chgData name="Nguyen Chi Son" userId="606856d02e9d83ac" providerId="LiveId" clId="{2206480E-8040-46A5-85DE-B84B445A1D2F}" dt="2022-06-02T10:07:43.772" v="4324" actId="20577"/>
          <ac:spMkLst>
            <pc:docMk/>
            <pc:sldMk cId="1548001408" sldId="925"/>
            <ac:spMk id="19" creationId="{9C339D16-68E4-43C4-A62E-D0146138D23B}"/>
          </ac:spMkLst>
        </pc:spChg>
        <pc:spChg chg="del mod">
          <ac:chgData name="Nguyen Chi Son" userId="606856d02e9d83ac" providerId="LiveId" clId="{2206480E-8040-46A5-85DE-B84B445A1D2F}" dt="2022-06-02T10:07:59.515" v="4352" actId="478"/>
          <ac:spMkLst>
            <pc:docMk/>
            <pc:sldMk cId="1548001408" sldId="925"/>
            <ac:spMk id="24" creationId="{9FA2B2C3-D1D8-7817-AA87-B67F1664BC7D}"/>
          </ac:spMkLst>
        </pc:spChg>
        <pc:spChg chg="del mod">
          <ac:chgData name="Nguyen Chi Son" userId="606856d02e9d83ac" providerId="LiveId" clId="{2206480E-8040-46A5-85DE-B84B445A1D2F}" dt="2022-06-02T10:07:59.515" v="4352" actId="478"/>
          <ac:spMkLst>
            <pc:docMk/>
            <pc:sldMk cId="1548001408" sldId="925"/>
            <ac:spMk id="25" creationId="{03D6376B-C45A-F677-0F79-A1ECFA193708}"/>
          </ac:spMkLst>
        </pc:spChg>
        <pc:spChg chg="del mod">
          <ac:chgData name="Nguyen Chi Son" userId="606856d02e9d83ac" providerId="LiveId" clId="{2206480E-8040-46A5-85DE-B84B445A1D2F}" dt="2022-06-02T10:07:59.515" v="4352" actId="478"/>
          <ac:spMkLst>
            <pc:docMk/>
            <pc:sldMk cId="1548001408" sldId="925"/>
            <ac:spMk id="26" creationId="{94EFD63C-9318-AD67-9A4A-9500E05B7D4E}"/>
          </ac:spMkLst>
        </pc:spChg>
        <pc:spChg chg="del mod">
          <ac:chgData name="Nguyen Chi Son" userId="606856d02e9d83ac" providerId="LiveId" clId="{2206480E-8040-46A5-85DE-B84B445A1D2F}" dt="2022-06-02T10:07:59.515" v="4352" actId="478"/>
          <ac:spMkLst>
            <pc:docMk/>
            <pc:sldMk cId="1548001408" sldId="925"/>
            <ac:spMk id="28" creationId="{59480F01-1FA6-8EB7-5CF9-FB039E8BC80A}"/>
          </ac:spMkLst>
        </pc:spChg>
        <pc:graphicFrameChg chg="add del mod">
          <ac:chgData name="Nguyen Chi Son" userId="606856d02e9d83ac" providerId="LiveId" clId="{2206480E-8040-46A5-85DE-B84B445A1D2F}" dt="2022-06-02T10:10:48.994" v="4540" actId="478"/>
          <ac:graphicFrameMkLst>
            <pc:docMk/>
            <pc:sldMk cId="1548001408" sldId="925"/>
            <ac:graphicFrameMk id="16" creationId="{C312897A-4DCC-86B5-D936-5C2169874FBE}"/>
          </ac:graphicFrameMkLst>
        </pc:graphicFrameChg>
        <pc:graphicFrameChg chg="add mod">
          <ac:chgData name="Nguyen Chi Son" userId="606856d02e9d83ac" providerId="LiveId" clId="{2206480E-8040-46A5-85DE-B84B445A1D2F}" dt="2022-06-02T10:12:38.661" v="4560" actId="1076"/>
          <ac:graphicFrameMkLst>
            <pc:docMk/>
            <pc:sldMk cId="1548001408" sldId="925"/>
            <ac:graphicFrameMk id="18" creationId="{1D44DD77-A715-5D58-EB3B-C0C826CED5F2}"/>
          </ac:graphicFrameMkLst>
        </pc:graphicFrameChg>
        <pc:graphicFrameChg chg="add mod">
          <ac:chgData name="Nguyen Chi Son" userId="606856d02e9d83ac" providerId="LiveId" clId="{2206480E-8040-46A5-85DE-B84B445A1D2F}" dt="2022-06-02T10:10:28.869" v="4451" actId="1076"/>
          <ac:graphicFrameMkLst>
            <pc:docMk/>
            <pc:sldMk cId="1548001408" sldId="925"/>
            <ac:graphicFrameMk id="20" creationId="{FB2D1A6D-2636-A919-E206-A742E1D84C29}"/>
          </ac:graphicFrameMkLst>
        </pc:graphicFrameChg>
        <pc:graphicFrameChg chg="add mod">
          <ac:chgData name="Nguyen Chi Son" userId="606856d02e9d83ac" providerId="LiveId" clId="{2206480E-8040-46A5-85DE-B84B445A1D2F}" dt="2022-06-02T10:15:23.049" v="4661"/>
          <ac:graphicFrameMkLst>
            <pc:docMk/>
            <pc:sldMk cId="1548001408" sldId="925"/>
            <ac:graphicFrameMk id="22" creationId="{59541FB8-948C-6032-96B6-4D2FDFC3D394}"/>
          </ac:graphicFrameMkLst>
        </pc:graphicFrameChg>
        <pc:graphicFrameChg chg="del mod">
          <ac:chgData name="Nguyen Chi Son" userId="606856d02e9d83ac" providerId="LiveId" clId="{2206480E-8040-46A5-85DE-B84B445A1D2F}" dt="2022-06-02T10:07:59.515" v="4352" actId="478"/>
          <ac:graphicFrameMkLst>
            <pc:docMk/>
            <pc:sldMk cId="1548001408" sldId="925"/>
            <ac:graphicFrameMk id="30" creationId="{67A9E834-3A5D-04F0-A06E-F379F1314907}"/>
          </ac:graphicFrameMkLst>
        </pc:graphicFrameChg>
        <pc:graphicFrameChg chg="del mod">
          <ac:chgData name="Nguyen Chi Son" userId="606856d02e9d83ac" providerId="LiveId" clId="{2206480E-8040-46A5-85DE-B84B445A1D2F}" dt="2022-06-02T10:07:59.515" v="4352" actId="478"/>
          <ac:graphicFrameMkLst>
            <pc:docMk/>
            <pc:sldMk cId="1548001408" sldId="925"/>
            <ac:graphicFrameMk id="34" creationId="{17A40FEA-E3A7-7DE2-67CA-7A31A086F9F1}"/>
          </ac:graphicFrameMkLst>
        </pc:graphicFrameChg>
        <pc:graphicFrameChg chg="del mod">
          <ac:chgData name="Nguyen Chi Son" userId="606856d02e9d83ac" providerId="LiveId" clId="{2206480E-8040-46A5-85DE-B84B445A1D2F}" dt="2022-06-02T10:07:59.515" v="4352" actId="478"/>
          <ac:graphicFrameMkLst>
            <pc:docMk/>
            <pc:sldMk cId="1548001408" sldId="925"/>
            <ac:graphicFrameMk id="35" creationId="{EB8D03F7-88DC-A0DF-BD1B-DAB47AB11238}"/>
          </ac:graphicFrameMkLst>
        </pc:graphicFrameChg>
        <pc:picChg chg="del">
          <ac:chgData name="Nguyen Chi Son" userId="606856d02e9d83ac" providerId="LiveId" clId="{2206480E-8040-46A5-85DE-B84B445A1D2F}" dt="2022-06-02T10:07:21.788" v="4194" actId="478"/>
          <ac:picMkLst>
            <pc:docMk/>
            <pc:sldMk cId="1548001408" sldId="925"/>
            <ac:picMk id="4" creationId="{D6554905-CDBF-2AA0-F1CF-D4E606C8A84F}"/>
          </ac:picMkLst>
        </pc:picChg>
        <pc:picChg chg="add del mod">
          <ac:chgData name="Nguyen Chi Son" userId="606856d02e9d83ac" providerId="LiveId" clId="{2206480E-8040-46A5-85DE-B84B445A1D2F}" dt="2022-06-02T10:10:03.497" v="4446" actId="478"/>
          <ac:picMkLst>
            <pc:docMk/>
            <pc:sldMk cId="1548001408" sldId="925"/>
            <ac:picMk id="17" creationId="{0107CB47-241D-8BCA-A885-8B2D26A6F2CE}"/>
          </ac:picMkLst>
        </pc:picChg>
        <pc:picChg chg="add del mod">
          <ac:chgData name="Nguyen Chi Son" userId="606856d02e9d83ac" providerId="LiveId" clId="{2206480E-8040-46A5-85DE-B84B445A1D2F}" dt="2022-06-02T10:14:07.500" v="4653" actId="478"/>
          <ac:picMkLst>
            <pc:docMk/>
            <pc:sldMk cId="1548001408" sldId="925"/>
            <ac:picMk id="21" creationId="{2A8F367B-A447-7543-98A9-2CA0E6AA99F0}"/>
          </ac:picMkLst>
        </pc:picChg>
        <pc:picChg chg="add mod">
          <ac:chgData name="Nguyen Chi Son" userId="606856d02e9d83ac" providerId="LiveId" clId="{2206480E-8040-46A5-85DE-B84B445A1D2F}" dt="2022-06-02T10:14:33.498" v="4656" actId="1076"/>
          <ac:picMkLst>
            <pc:docMk/>
            <pc:sldMk cId="1548001408" sldId="925"/>
            <ac:picMk id="2050" creationId="{CAC113ED-7936-3A52-86B3-D91166CE6C93}"/>
          </ac:picMkLst>
        </pc:picChg>
      </pc:sldChg>
      <pc:sldChg chg="addSp delSp modSp mod delAnim modAnim">
        <pc:chgData name="Nguyen Chi Son" userId="606856d02e9d83ac" providerId="LiveId" clId="{2206480E-8040-46A5-85DE-B84B445A1D2F}" dt="2022-07-11T15:06:52.485" v="8480"/>
        <pc:sldMkLst>
          <pc:docMk/>
          <pc:sldMk cId="3464370416" sldId="926"/>
        </pc:sldMkLst>
        <pc:spChg chg="mod">
          <ac:chgData name="Nguyen Chi Son" userId="606856d02e9d83ac" providerId="LiveId" clId="{2206480E-8040-46A5-85DE-B84B445A1D2F}" dt="2022-06-02T10:17:28.896" v="4942" actId="20577"/>
          <ac:spMkLst>
            <pc:docMk/>
            <pc:sldMk cId="3464370416" sldId="926"/>
            <ac:spMk id="19" creationId="{9C339D16-68E4-43C4-A62E-D0146138D23B}"/>
          </ac:spMkLst>
        </pc:spChg>
        <pc:spChg chg="mod">
          <ac:chgData name="Nguyen Chi Son" userId="606856d02e9d83ac" providerId="LiveId" clId="{2206480E-8040-46A5-85DE-B84B445A1D2F}" dt="2022-06-02T10:19:10.196" v="5011" actId="1035"/>
          <ac:spMkLst>
            <pc:docMk/>
            <pc:sldMk cId="3464370416" sldId="926"/>
            <ac:spMk id="24" creationId="{9FA2B2C3-D1D8-7817-AA87-B67F1664BC7D}"/>
          </ac:spMkLst>
        </pc:spChg>
        <pc:spChg chg="mod">
          <ac:chgData name="Nguyen Chi Son" userId="606856d02e9d83ac" providerId="LiveId" clId="{2206480E-8040-46A5-85DE-B84B445A1D2F}" dt="2022-06-02T10:19:10.196" v="5011" actId="1035"/>
          <ac:spMkLst>
            <pc:docMk/>
            <pc:sldMk cId="3464370416" sldId="926"/>
            <ac:spMk id="25" creationId="{03D6376B-C45A-F677-0F79-A1ECFA193708}"/>
          </ac:spMkLst>
        </pc:spChg>
        <pc:spChg chg="mod">
          <ac:chgData name="Nguyen Chi Son" userId="606856d02e9d83ac" providerId="LiveId" clId="{2206480E-8040-46A5-85DE-B84B445A1D2F}" dt="2022-06-02T10:19:10.196" v="5011" actId="1035"/>
          <ac:spMkLst>
            <pc:docMk/>
            <pc:sldMk cId="3464370416" sldId="926"/>
            <ac:spMk id="26" creationId="{94EFD63C-9318-AD67-9A4A-9500E05B7D4E}"/>
          </ac:spMkLst>
        </pc:spChg>
        <pc:spChg chg="mod">
          <ac:chgData name="Nguyen Chi Son" userId="606856d02e9d83ac" providerId="LiveId" clId="{2206480E-8040-46A5-85DE-B84B445A1D2F}" dt="2022-06-02T10:19:17.607" v="5077" actId="20577"/>
          <ac:spMkLst>
            <pc:docMk/>
            <pc:sldMk cId="3464370416" sldId="926"/>
            <ac:spMk id="28" creationId="{59480F01-1FA6-8EB7-5CF9-FB039E8BC80A}"/>
          </ac:spMkLst>
        </pc:spChg>
        <pc:graphicFrameChg chg="add mod">
          <ac:chgData name="Nguyen Chi Son" userId="606856d02e9d83ac" providerId="LiveId" clId="{2206480E-8040-46A5-85DE-B84B445A1D2F}" dt="2022-06-02T10:19:10.196" v="5011" actId="1035"/>
          <ac:graphicFrameMkLst>
            <pc:docMk/>
            <pc:sldMk cId="3464370416" sldId="926"/>
            <ac:graphicFrameMk id="10" creationId="{37BF8EFF-98FE-E6F3-310C-7F646813EF59}"/>
          </ac:graphicFrameMkLst>
        </pc:graphicFrameChg>
        <pc:graphicFrameChg chg="add mod">
          <ac:chgData name="Nguyen Chi Son" userId="606856d02e9d83ac" providerId="LiveId" clId="{2206480E-8040-46A5-85DE-B84B445A1D2F}" dt="2022-06-02T10:19:57.903" v="5081" actId="1076"/>
          <ac:graphicFrameMkLst>
            <pc:docMk/>
            <pc:sldMk cId="3464370416" sldId="926"/>
            <ac:graphicFrameMk id="11" creationId="{F5C66734-D7F5-38DF-164F-5BEA987AACC6}"/>
          </ac:graphicFrameMkLst>
        </pc:graphicFrameChg>
        <pc:graphicFrameChg chg="del">
          <ac:chgData name="Nguyen Chi Son" userId="606856d02e9d83ac" providerId="LiveId" clId="{2206480E-8040-46A5-85DE-B84B445A1D2F}" dt="2022-06-02T10:18:56.679" v="4943" actId="478"/>
          <ac:graphicFrameMkLst>
            <pc:docMk/>
            <pc:sldMk cId="3464370416" sldId="926"/>
            <ac:graphicFrameMk id="30" creationId="{67A9E834-3A5D-04F0-A06E-F379F1314907}"/>
          </ac:graphicFrameMkLst>
        </pc:graphicFrameChg>
        <pc:picChg chg="del">
          <ac:chgData name="Nguyen Chi Son" userId="606856d02e9d83ac" providerId="LiveId" clId="{2206480E-8040-46A5-85DE-B84B445A1D2F}" dt="2022-06-02T10:16:50.310" v="4662" actId="478"/>
          <ac:picMkLst>
            <pc:docMk/>
            <pc:sldMk cId="3464370416" sldId="926"/>
            <ac:picMk id="4" creationId="{D6554905-CDBF-2AA0-F1CF-D4E606C8A84F}"/>
          </ac:picMkLst>
        </pc:picChg>
      </pc:sldChg>
      <pc:sldChg chg="addSp delSp modSp add mod delAnim modAnim">
        <pc:chgData name="Nguyen Chi Son" userId="606856d02e9d83ac" providerId="LiveId" clId="{2206480E-8040-46A5-85DE-B84B445A1D2F}" dt="2022-07-11T15:18:13.313" v="8557"/>
        <pc:sldMkLst>
          <pc:docMk/>
          <pc:sldMk cId="3624051361" sldId="927"/>
        </pc:sldMkLst>
        <pc:spChg chg="add mod">
          <ac:chgData name="Nguyen Chi Son" userId="606856d02e9d83ac" providerId="LiveId" clId="{2206480E-8040-46A5-85DE-B84B445A1D2F}" dt="2022-06-02T04:58:15.847" v="2270" actId="57"/>
          <ac:spMkLst>
            <pc:docMk/>
            <pc:sldMk cId="3624051361" sldId="927"/>
            <ac:spMk id="8" creationId="{718180F6-8E12-5BF9-8969-92CD1C363B90}"/>
          </ac:spMkLst>
        </pc:spChg>
        <pc:spChg chg="add mod">
          <ac:chgData name="Nguyen Chi Son" userId="606856d02e9d83ac" providerId="LiveId" clId="{2206480E-8040-46A5-85DE-B84B445A1D2F}" dt="2022-06-02T04:55:23.810" v="2042" actId="1036"/>
          <ac:spMkLst>
            <pc:docMk/>
            <pc:sldMk cId="3624051361" sldId="927"/>
            <ac:spMk id="10" creationId="{127A30CF-877B-8727-0C6D-444B2ECCDB89}"/>
          </ac:spMkLst>
        </pc:spChg>
        <pc:spChg chg="add mod">
          <ac:chgData name="Nguyen Chi Son" userId="606856d02e9d83ac" providerId="LiveId" clId="{2206480E-8040-46A5-85DE-B84B445A1D2F}" dt="2022-06-02T04:55:23.810" v="2042" actId="1036"/>
          <ac:spMkLst>
            <pc:docMk/>
            <pc:sldMk cId="3624051361" sldId="927"/>
            <ac:spMk id="11" creationId="{95750EF6-7105-ECFA-5A39-D32D54919FA8}"/>
          </ac:spMkLst>
        </pc:spChg>
        <pc:spChg chg="add mod">
          <ac:chgData name="Nguyen Chi Son" userId="606856d02e9d83ac" providerId="LiveId" clId="{2206480E-8040-46A5-85DE-B84B445A1D2F}" dt="2022-07-11T15:17:02.148" v="8554" actId="20577"/>
          <ac:spMkLst>
            <pc:docMk/>
            <pc:sldMk cId="3624051361" sldId="927"/>
            <ac:spMk id="12" creationId="{07065127-02AE-DCE5-2607-99784F92B1D3}"/>
          </ac:spMkLst>
        </pc:spChg>
        <pc:spChg chg="mod">
          <ac:chgData name="Nguyen Chi Son" userId="606856d02e9d83ac" providerId="LiveId" clId="{2206480E-8040-46A5-85DE-B84B445A1D2F}" dt="2022-06-02T04:55:19.731" v="2040" actId="20577"/>
          <ac:spMkLst>
            <pc:docMk/>
            <pc:sldMk cId="3624051361" sldId="927"/>
            <ac:spMk id="19" creationId="{9C339D16-68E4-43C4-A62E-D0146138D23B}"/>
          </ac:spMkLst>
        </pc:spChg>
        <pc:spChg chg="del">
          <ac:chgData name="Nguyen Chi Son" userId="606856d02e9d83ac" providerId="LiveId" clId="{2206480E-8040-46A5-85DE-B84B445A1D2F}" dt="2022-06-02T04:52:52.941" v="1488" actId="478"/>
          <ac:spMkLst>
            <pc:docMk/>
            <pc:sldMk cId="3624051361" sldId="927"/>
            <ac:spMk id="21" creationId="{3C6960D8-F2CB-1BB7-E602-0AB20220BBD8}"/>
          </ac:spMkLst>
        </pc:spChg>
        <pc:spChg chg="del">
          <ac:chgData name="Nguyen Chi Son" userId="606856d02e9d83ac" providerId="LiveId" clId="{2206480E-8040-46A5-85DE-B84B445A1D2F}" dt="2022-06-02T04:52:52.941" v="1488" actId="478"/>
          <ac:spMkLst>
            <pc:docMk/>
            <pc:sldMk cId="3624051361" sldId="927"/>
            <ac:spMk id="22" creationId="{16E5B8CC-8719-303B-B561-0D5CEB13DD3B}"/>
          </ac:spMkLst>
        </pc:spChg>
        <pc:graphicFrameChg chg="add del mod">
          <ac:chgData name="Nguyen Chi Son" userId="606856d02e9d83ac" providerId="LiveId" clId="{2206480E-8040-46A5-85DE-B84B445A1D2F}" dt="2022-06-02T04:57:11.066" v="2092" actId="478"/>
          <ac:graphicFrameMkLst>
            <pc:docMk/>
            <pc:sldMk cId="3624051361" sldId="927"/>
            <ac:graphicFrameMk id="13" creationId="{1DC93D5C-B92B-5A80-2A2F-A5A0CB233D54}"/>
          </ac:graphicFrameMkLst>
        </pc:graphicFrameChg>
        <pc:graphicFrameChg chg="add mod">
          <ac:chgData name="Nguyen Chi Son" userId="606856d02e9d83ac" providerId="LiveId" clId="{2206480E-8040-46A5-85DE-B84B445A1D2F}" dt="2022-07-11T15:17:03.535" v="8555" actId="1076"/>
          <ac:graphicFrameMkLst>
            <pc:docMk/>
            <pc:sldMk cId="3624051361" sldId="927"/>
            <ac:graphicFrameMk id="14" creationId="{135E2BBD-9396-BE9E-42DE-7C986E4F20DE}"/>
          </ac:graphicFrameMkLst>
        </pc:graphicFrameChg>
        <pc:graphicFrameChg chg="add del mod">
          <ac:chgData name="Nguyen Chi Son" userId="606856d02e9d83ac" providerId="LiveId" clId="{2206480E-8040-46A5-85DE-B84B445A1D2F}" dt="2022-06-02T04:53:41.627" v="1647" actId="478"/>
          <ac:graphicFrameMkLst>
            <pc:docMk/>
            <pc:sldMk cId="3624051361" sldId="927"/>
            <ac:graphicFrameMk id="15" creationId="{C34DF32A-5546-CD59-2B41-453D03A84EB6}"/>
          </ac:graphicFrameMkLst>
        </pc:graphicFrameChg>
        <pc:graphicFrameChg chg="add mod">
          <ac:chgData name="Nguyen Chi Son" userId="606856d02e9d83ac" providerId="LiveId" clId="{2206480E-8040-46A5-85DE-B84B445A1D2F}" dt="2022-07-11T15:18:13.313" v="8557"/>
          <ac:graphicFrameMkLst>
            <pc:docMk/>
            <pc:sldMk cId="3624051361" sldId="927"/>
            <ac:graphicFrameMk id="17" creationId="{6006B298-8BD2-6A52-0FE1-0765B8C50FBB}"/>
          </ac:graphicFrameMkLst>
        </pc:graphicFrameChg>
        <pc:graphicFrameChg chg="del">
          <ac:chgData name="Nguyen Chi Son" userId="606856d02e9d83ac" providerId="LiveId" clId="{2206480E-8040-46A5-85DE-B84B445A1D2F}" dt="2022-06-02T04:52:52.941" v="1488" actId="478"/>
          <ac:graphicFrameMkLst>
            <pc:docMk/>
            <pc:sldMk cId="3624051361" sldId="927"/>
            <ac:graphicFrameMk id="24" creationId="{F3A05BFE-FBDD-8582-7F21-830D23DE2683}"/>
          </ac:graphicFrameMkLst>
        </pc:graphicFrameChg>
        <pc:graphicFrameChg chg="del">
          <ac:chgData name="Nguyen Chi Son" userId="606856d02e9d83ac" providerId="LiveId" clId="{2206480E-8040-46A5-85DE-B84B445A1D2F}" dt="2022-06-02T04:52:52.941" v="1488" actId="478"/>
          <ac:graphicFrameMkLst>
            <pc:docMk/>
            <pc:sldMk cId="3624051361" sldId="927"/>
            <ac:graphicFrameMk id="25" creationId="{34776410-162C-A945-83C7-0411DA78D849}"/>
          </ac:graphicFrameMkLst>
        </pc:graphicFrameChg>
        <pc:picChg chg="add mod">
          <ac:chgData name="Nguyen Chi Son" userId="606856d02e9d83ac" providerId="LiveId" clId="{2206480E-8040-46A5-85DE-B84B445A1D2F}" dt="2022-06-02T04:58:28.812" v="2274" actId="1076"/>
          <ac:picMkLst>
            <pc:docMk/>
            <pc:sldMk cId="3624051361" sldId="927"/>
            <ac:picMk id="16" creationId="{7DA79D22-CA3F-1D40-9849-6D76F1BDDCFB}"/>
          </ac:picMkLst>
        </pc:picChg>
      </pc:sldChg>
      <pc:sldChg chg="delSp modSp add mod">
        <pc:chgData name="Nguyen Chi Son" userId="606856d02e9d83ac" providerId="LiveId" clId="{2206480E-8040-46A5-85DE-B84B445A1D2F}" dt="2022-06-02T10:40:49.992" v="5458" actId="1076"/>
        <pc:sldMkLst>
          <pc:docMk/>
          <pc:sldMk cId="2727453419" sldId="928"/>
        </pc:sldMkLst>
        <pc:spChg chg="mod">
          <ac:chgData name="Nguyen Chi Son" userId="606856d02e9d83ac" providerId="LiveId" clId="{2206480E-8040-46A5-85DE-B84B445A1D2F}" dt="2022-06-02T10:39:33.870" v="5373" actId="20577"/>
          <ac:spMkLst>
            <pc:docMk/>
            <pc:sldMk cId="2727453419" sldId="928"/>
            <ac:spMk id="2" creationId="{BA8A6260-CA4B-46A9-A06E-C71EE59E6992}"/>
          </ac:spMkLst>
        </pc:spChg>
        <pc:spChg chg="mod">
          <ac:chgData name="Nguyen Chi Son" userId="606856d02e9d83ac" providerId="LiveId" clId="{2206480E-8040-46A5-85DE-B84B445A1D2F}" dt="2022-06-02T10:40:18.273" v="5411" actId="1076"/>
          <ac:spMkLst>
            <pc:docMk/>
            <pc:sldMk cId="2727453419" sldId="928"/>
            <ac:spMk id="9" creationId="{6D3E3DA0-47B8-91A3-1155-2AF2939848D1}"/>
          </ac:spMkLst>
        </pc:spChg>
        <pc:spChg chg="mod">
          <ac:chgData name="Nguyen Chi Son" userId="606856d02e9d83ac" providerId="LiveId" clId="{2206480E-8040-46A5-85DE-B84B445A1D2F}" dt="2022-06-02T10:40:18.273" v="5411" actId="1076"/>
          <ac:spMkLst>
            <pc:docMk/>
            <pc:sldMk cId="2727453419" sldId="928"/>
            <ac:spMk id="12" creationId="{3AC7C4FF-C871-A992-7719-7847719F58D1}"/>
          </ac:spMkLst>
        </pc:spChg>
        <pc:spChg chg="mod">
          <ac:chgData name="Nguyen Chi Son" userId="606856d02e9d83ac" providerId="LiveId" clId="{2206480E-8040-46A5-85DE-B84B445A1D2F}" dt="2022-06-02T10:40:49.992" v="5458" actId="1076"/>
          <ac:spMkLst>
            <pc:docMk/>
            <pc:sldMk cId="2727453419" sldId="928"/>
            <ac:spMk id="13" creationId="{0FF50B6E-A7EC-2A8F-403D-492B1E33CE1C}"/>
          </ac:spMkLst>
        </pc:spChg>
        <pc:graphicFrameChg chg="del">
          <ac:chgData name="Nguyen Chi Son" userId="606856d02e9d83ac" providerId="LiveId" clId="{2206480E-8040-46A5-85DE-B84B445A1D2F}" dt="2022-06-02T10:39:40.130" v="5383" actId="478"/>
          <ac:graphicFrameMkLst>
            <pc:docMk/>
            <pc:sldMk cId="2727453419" sldId="928"/>
            <ac:graphicFrameMk id="8" creationId="{A6D0A7A3-4160-CAE4-1C98-815DF81F6D62}"/>
          </ac:graphicFrameMkLst>
        </pc:graphicFrameChg>
        <pc:graphicFrameChg chg="mod">
          <ac:chgData name="Nguyen Chi Son" userId="606856d02e9d83ac" providerId="LiveId" clId="{2206480E-8040-46A5-85DE-B84B445A1D2F}" dt="2022-06-02T10:40:18.273" v="5411" actId="1076"/>
          <ac:graphicFrameMkLst>
            <pc:docMk/>
            <pc:sldMk cId="2727453419" sldId="928"/>
            <ac:graphicFrameMk id="10" creationId="{5BCAF90C-BD07-8BCA-B345-B2973527534E}"/>
          </ac:graphicFrameMkLst>
        </pc:graphicFrameChg>
        <pc:graphicFrameChg chg="mod">
          <ac:chgData name="Nguyen Chi Son" userId="606856d02e9d83ac" providerId="LiveId" clId="{2206480E-8040-46A5-85DE-B84B445A1D2F}" dt="2022-06-02T10:40:18.273" v="5411" actId="1076"/>
          <ac:graphicFrameMkLst>
            <pc:docMk/>
            <pc:sldMk cId="2727453419" sldId="928"/>
            <ac:graphicFrameMk id="11" creationId="{48C5ABC7-A8F5-45BB-7D42-0856D50769D1}"/>
          </ac:graphicFrameMkLst>
        </pc:graphicFrameChg>
      </pc:sldChg>
      <pc:sldChg chg="addSp modSp add mod modAnim">
        <pc:chgData name="Nguyen Chi Son" userId="606856d02e9d83ac" providerId="LiveId" clId="{2206480E-8040-46A5-85DE-B84B445A1D2F}" dt="2022-07-11T15:27:38.031" v="8580" actId="20577"/>
        <pc:sldMkLst>
          <pc:docMk/>
          <pc:sldMk cId="3897906612" sldId="929"/>
        </pc:sldMkLst>
        <pc:spChg chg="mod">
          <ac:chgData name="Nguyen Chi Son" userId="606856d02e9d83ac" providerId="LiveId" clId="{2206480E-8040-46A5-85DE-B84B445A1D2F}" dt="2022-06-02T10:42:46.325" v="5848" actId="20577"/>
          <ac:spMkLst>
            <pc:docMk/>
            <pc:sldMk cId="3897906612" sldId="929"/>
            <ac:spMk id="19" creationId="{9C339D16-68E4-43C4-A62E-D0146138D23B}"/>
          </ac:spMkLst>
        </pc:spChg>
        <pc:spChg chg="mod">
          <ac:chgData name="Nguyen Chi Son" userId="606856d02e9d83ac" providerId="LiveId" clId="{2206480E-8040-46A5-85DE-B84B445A1D2F}" dt="2022-07-11T15:27:38.031" v="8580" actId="20577"/>
          <ac:spMkLst>
            <pc:docMk/>
            <pc:sldMk cId="3897906612" sldId="929"/>
            <ac:spMk id="24" creationId="{9FA2B2C3-D1D8-7817-AA87-B67F1664BC7D}"/>
          </ac:spMkLst>
        </pc:spChg>
        <pc:spChg chg="mod">
          <ac:chgData name="Nguyen Chi Son" userId="606856d02e9d83ac" providerId="LiveId" clId="{2206480E-8040-46A5-85DE-B84B445A1D2F}" dt="2022-06-02T11:31:54.158" v="6052" actId="1036"/>
          <ac:spMkLst>
            <pc:docMk/>
            <pc:sldMk cId="3897906612" sldId="929"/>
            <ac:spMk id="25" creationId="{03D6376B-C45A-F677-0F79-A1ECFA193708}"/>
          </ac:spMkLst>
        </pc:spChg>
        <pc:spChg chg="mod">
          <ac:chgData name="Nguyen Chi Son" userId="606856d02e9d83ac" providerId="LiveId" clId="{2206480E-8040-46A5-85DE-B84B445A1D2F}" dt="2022-06-02T11:31:54.158" v="6052" actId="1036"/>
          <ac:spMkLst>
            <pc:docMk/>
            <pc:sldMk cId="3897906612" sldId="929"/>
            <ac:spMk id="26" creationId="{94EFD63C-9318-AD67-9A4A-9500E05B7D4E}"/>
          </ac:spMkLst>
        </pc:spChg>
        <pc:spChg chg="mod">
          <ac:chgData name="Nguyen Chi Son" userId="606856d02e9d83ac" providerId="LiveId" clId="{2206480E-8040-46A5-85DE-B84B445A1D2F}" dt="2022-06-02T11:34:18.713" v="6206" actId="20577"/>
          <ac:spMkLst>
            <pc:docMk/>
            <pc:sldMk cId="3897906612" sldId="929"/>
            <ac:spMk id="28" creationId="{59480F01-1FA6-8EB7-5CF9-FB039E8BC80A}"/>
          </ac:spMkLst>
        </pc:spChg>
        <pc:graphicFrameChg chg="mod">
          <ac:chgData name="Nguyen Chi Son" userId="606856d02e9d83ac" providerId="LiveId" clId="{2206480E-8040-46A5-85DE-B84B445A1D2F}" dt="2022-06-02T11:33:37.716" v="6123" actId="1076"/>
          <ac:graphicFrameMkLst>
            <pc:docMk/>
            <pc:sldMk cId="3897906612" sldId="929"/>
            <ac:graphicFrameMk id="10" creationId="{37BF8EFF-98FE-E6F3-310C-7F646813EF59}"/>
          </ac:graphicFrameMkLst>
        </pc:graphicFrameChg>
        <pc:graphicFrameChg chg="mod">
          <ac:chgData name="Nguyen Chi Son" userId="606856d02e9d83ac" providerId="LiveId" clId="{2206480E-8040-46A5-85DE-B84B445A1D2F}" dt="2022-06-02T11:31:54.158" v="6052" actId="1036"/>
          <ac:graphicFrameMkLst>
            <pc:docMk/>
            <pc:sldMk cId="3897906612" sldId="929"/>
            <ac:graphicFrameMk id="11" creationId="{F5C66734-D7F5-38DF-164F-5BEA987AACC6}"/>
          </ac:graphicFrameMkLst>
        </pc:graphicFrameChg>
        <pc:graphicFrameChg chg="add mod">
          <ac:chgData name="Nguyen Chi Son" userId="606856d02e9d83ac" providerId="LiveId" clId="{2206480E-8040-46A5-85DE-B84B445A1D2F}" dt="2022-06-02T11:36:23.218" v="6212" actId="1076"/>
          <ac:graphicFrameMkLst>
            <pc:docMk/>
            <pc:sldMk cId="3897906612" sldId="929"/>
            <ac:graphicFrameMk id="15" creationId="{EF143746-DECC-1EFC-3CAA-55F395B9E5F6}"/>
          </ac:graphicFrameMkLst>
        </pc:graphicFrameChg>
        <pc:picChg chg="add mod">
          <ac:chgData name="Nguyen Chi Son" userId="606856d02e9d83ac" providerId="LiveId" clId="{2206480E-8040-46A5-85DE-B84B445A1D2F}" dt="2022-06-02T11:33:26.771" v="6113" actId="1076"/>
          <ac:picMkLst>
            <pc:docMk/>
            <pc:sldMk cId="3897906612" sldId="929"/>
            <ac:picMk id="12" creationId="{E75D0F44-0884-DF69-41A1-C791681851F0}"/>
          </ac:picMkLst>
        </pc:picChg>
        <pc:cxnChg chg="add mod">
          <ac:chgData name="Nguyen Chi Son" userId="606856d02e9d83ac" providerId="LiveId" clId="{2206480E-8040-46A5-85DE-B84B445A1D2F}" dt="2022-06-02T11:34:01.508" v="6128" actId="14100"/>
          <ac:cxnSpMkLst>
            <pc:docMk/>
            <pc:sldMk cId="3897906612" sldId="929"/>
            <ac:cxnSpMk id="3" creationId="{B9221082-7167-E6F5-77F1-138D6E783211}"/>
          </ac:cxnSpMkLst>
        </pc:cxnChg>
      </pc:sldChg>
      <pc:sldChg chg="delSp modSp add mod delAnim modAnim">
        <pc:chgData name="Nguyen Chi Son" userId="606856d02e9d83ac" providerId="LiveId" clId="{2206480E-8040-46A5-85DE-B84B445A1D2F}" dt="2022-07-11T15:08:26.734" v="8523"/>
        <pc:sldMkLst>
          <pc:docMk/>
          <pc:sldMk cId="3877214163" sldId="930"/>
        </pc:sldMkLst>
        <pc:spChg chg="mod">
          <ac:chgData name="Nguyen Chi Son" userId="606856d02e9d83ac" providerId="LiveId" clId="{2206480E-8040-46A5-85DE-B84B445A1D2F}" dt="2022-06-02T11:38:23.909" v="6696" actId="20577"/>
          <ac:spMkLst>
            <pc:docMk/>
            <pc:sldMk cId="3877214163" sldId="930"/>
            <ac:spMk id="19" creationId="{9C339D16-68E4-43C4-A62E-D0146138D23B}"/>
          </ac:spMkLst>
        </pc:spChg>
        <pc:spChg chg="mod">
          <ac:chgData name="Nguyen Chi Son" userId="606856d02e9d83ac" providerId="LiveId" clId="{2206480E-8040-46A5-85DE-B84B445A1D2F}" dt="2022-06-02T11:40:43.175" v="6910" actId="122"/>
          <ac:spMkLst>
            <pc:docMk/>
            <pc:sldMk cId="3877214163" sldId="930"/>
            <ac:spMk id="24" creationId="{9FA2B2C3-D1D8-7817-AA87-B67F1664BC7D}"/>
          </ac:spMkLst>
        </pc:spChg>
        <pc:spChg chg="mod">
          <ac:chgData name="Nguyen Chi Son" userId="606856d02e9d83ac" providerId="LiveId" clId="{2206480E-8040-46A5-85DE-B84B445A1D2F}" dt="2022-06-02T11:42:46.840" v="7157" actId="20577"/>
          <ac:spMkLst>
            <pc:docMk/>
            <pc:sldMk cId="3877214163" sldId="930"/>
            <ac:spMk id="28" creationId="{59480F01-1FA6-8EB7-5CF9-FB039E8BC80A}"/>
          </ac:spMkLst>
        </pc:spChg>
        <pc:graphicFrameChg chg="mod">
          <ac:chgData name="Nguyen Chi Son" userId="606856d02e9d83ac" providerId="LiveId" clId="{2206480E-8040-46A5-85DE-B84B445A1D2F}" dt="2022-06-02T11:40:47.615" v="6912" actId="1076"/>
          <ac:graphicFrameMkLst>
            <pc:docMk/>
            <pc:sldMk cId="3877214163" sldId="930"/>
            <ac:graphicFrameMk id="10" creationId="{37BF8EFF-98FE-E6F3-310C-7F646813EF59}"/>
          </ac:graphicFrameMkLst>
        </pc:graphicFrameChg>
        <pc:graphicFrameChg chg="mod">
          <ac:chgData name="Nguyen Chi Son" userId="606856d02e9d83ac" providerId="LiveId" clId="{2206480E-8040-46A5-85DE-B84B445A1D2F}" dt="2022-06-02T11:42:48.559" v="7160" actId="1035"/>
          <ac:graphicFrameMkLst>
            <pc:docMk/>
            <pc:sldMk cId="3877214163" sldId="930"/>
            <ac:graphicFrameMk id="11" creationId="{F5C66734-D7F5-38DF-164F-5BEA987AACC6}"/>
          </ac:graphicFrameMkLst>
        </pc:graphicFrameChg>
        <pc:graphicFrameChg chg="del">
          <ac:chgData name="Nguyen Chi Son" userId="606856d02e9d83ac" providerId="LiveId" clId="{2206480E-8040-46A5-85DE-B84B445A1D2F}" dt="2022-06-02T11:38:32.989" v="6697" actId="478"/>
          <ac:graphicFrameMkLst>
            <pc:docMk/>
            <pc:sldMk cId="3877214163" sldId="930"/>
            <ac:graphicFrameMk id="15" creationId="{EF143746-DECC-1EFC-3CAA-55F395B9E5F6}"/>
          </ac:graphicFrameMkLst>
        </pc:graphicFrameChg>
        <pc:picChg chg="del">
          <ac:chgData name="Nguyen Chi Son" userId="606856d02e9d83ac" providerId="LiveId" clId="{2206480E-8040-46A5-85DE-B84B445A1D2F}" dt="2022-06-02T11:37:15.845" v="6214" actId="478"/>
          <ac:picMkLst>
            <pc:docMk/>
            <pc:sldMk cId="3877214163" sldId="930"/>
            <ac:picMk id="12" creationId="{E75D0F44-0884-DF69-41A1-C791681851F0}"/>
          </ac:picMkLst>
        </pc:picChg>
        <pc:cxnChg chg="del">
          <ac:chgData name="Nguyen Chi Son" userId="606856d02e9d83ac" providerId="LiveId" clId="{2206480E-8040-46A5-85DE-B84B445A1D2F}" dt="2022-06-02T11:40:44.842" v="6911" actId="478"/>
          <ac:cxnSpMkLst>
            <pc:docMk/>
            <pc:sldMk cId="3877214163" sldId="930"/>
            <ac:cxnSpMk id="3" creationId="{B9221082-7167-E6F5-77F1-138D6E783211}"/>
          </ac:cxnSpMkLst>
        </pc:cxnChg>
      </pc:sldChg>
      <pc:sldChg chg="modSp add mod">
        <pc:chgData name="Nguyen Chi Son" userId="606856d02e9d83ac" providerId="LiveId" clId="{2206480E-8040-46A5-85DE-B84B445A1D2F}" dt="2022-06-02T11:44:27.925" v="7264" actId="1036"/>
        <pc:sldMkLst>
          <pc:docMk/>
          <pc:sldMk cId="3935361284" sldId="931"/>
        </pc:sldMkLst>
        <pc:spChg chg="mod">
          <ac:chgData name="Nguyen Chi Son" userId="606856d02e9d83ac" providerId="LiveId" clId="{2206480E-8040-46A5-85DE-B84B445A1D2F}" dt="2022-06-02T11:44:23.502" v="7242" actId="20577"/>
          <ac:spMkLst>
            <pc:docMk/>
            <pc:sldMk cId="3935361284" sldId="931"/>
            <ac:spMk id="2" creationId="{DAF08EC2-5D0D-48D9-855C-A59C0E5ED55B}"/>
          </ac:spMkLst>
        </pc:spChg>
        <pc:spChg chg="mod">
          <ac:chgData name="Nguyen Chi Son" userId="606856d02e9d83ac" providerId="LiveId" clId="{2206480E-8040-46A5-85DE-B84B445A1D2F}" dt="2022-06-02T11:44:27.925" v="7264" actId="1036"/>
          <ac:spMkLst>
            <pc:docMk/>
            <pc:sldMk cId="3935361284" sldId="931"/>
            <ac:spMk id="3" creationId="{8CD51C9F-FCB0-4185-93E6-835FC05E1B10}"/>
          </ac:spMkLst>
        </pc:spChg>
      </pc:sldChg>
      <pc:sldChg chg="addSp delSp modSp add mod">
        <pc:chgData name="Nguyen Chi Son" userId="606856d02e9d83ac" providerId="LiveId" clId="{2206480E-8040-46A5-85DE-B84B445A1D2F}" dt="2022-06-02T11:46:30.706" v="7681" actId="1076"/>
        <pc:sldMkLst>
          <pc:docMk/>
          <pc:sldMk cId="1334699575" sldId="932"/>
        </pc:sldMkLst>
        <pc:spChg chg="mod">
          <ac:chgData name="Nguyen Chi Son" userId="606856d02e9d83ac" providerId="LiveId" clId="{2206480E-8040-46A5-85DE-B84B445A1D2F}" dt="2022-06-02T11:45:29.308" v="7582" actId="20577"/>
          <ac:spMkLst>
            <pc:docMk/>
            <pc:sldMk cId="1334699575" sldId="932"/>
            <ac:spMk id="2" creationId="{BA8A6260-CA4B-46A9-A06E-C71EE59E6992}"/>
          </ac:spMkLst>
        </pc:spChg>
        <pc:spChg chg="del">
          <ac:chgData name="Nguyen Chi Son" userId="606856d02e9d83ac" providerId="LiveId" clId="{2206480E-8040-46A5-85DE-B84B445A1D2F}" dt="2022-06-02T11:45:33.118" v="7583" actId="478"/>
          <ac:spMkLst>
            <pc:docMk/>
            <pc:sldMk cId="1334699575" sldId="932"/>
            <ac:spMk id="9" creationId="{6D3E3DA0-47B8-91A3-1155-2AF2939848D1}"/>
          </ac:spMkLst>
        </pc:spChg>
        <pc:spChg chg="del">
          <ac:chgData name="Nguyen Chi Son" userId="606856d02e9d83ac" providerId="LiveId" clId="{2206480E-8040-46A5-85DE-B84B445A1D2F}" dt="2022-06-02T11:45:33.118" v="7583" actId="478"/>
          <ac:spMkLst>
            <pc:docMk/>
            <pc:sldMk cId="1334699575" sldId="932"/>
            <ac:spMk id="12" creationId="{3AC7C4FF-C871-A992-7719-7847719F58D1}"/>
          </ac:spMkLst>
        </pc:spChg>
        <pc:spChg chg="mod">
          <ac:chgData name="Nguyen Chi Son" userId="606856d02e9d83ac" providerId="LiveId" clId="{2206480E-8040-46A5-85DE-B84B445A1D2F}" dt="2022-06-02T11:46:30.706" v="7681" actId="1076"/>
          <ac:spMkLst>
            <pc:docMk/>
            <pc:sldMk cId="1334699575" sldId="932"/>
            <ac:spMk id="13" creationId="{0FF50B6E-A7EC-2A8F-403D-492B1E33CE1C}"/>
          </ac:spMkLst>
        </pc:spChg>
        <pc:graphicFrameChg chg="del">
          <ac:chgData name="Nguyen Chi Son" userId="606856d02e9d83ac" providerId="LiveId" clId="{2206480E-8040-46A5-85DE-B84B445A1D2F}" dt="2022-06-02T11:45:33.118" v="7583" actId="478"/>
          <ac:graphicFrameMkLst>
            <pc:docMk/>
            <pc:sldMk cId="1334699575" sldId="932"/>
            <ac:graphicFrameMk id="8" creationId="{A6D0A7A3-4160-CAE4-1C98-815DF81F6D62}"/>
          </ac:graphicFrameMkLst>
        </pc:graphicFrameChg>
        <pc:graphicFrameChg chg="del">
          <ac:chgData name="Nguyen Chi Son" userId="606856d02e9d83ac" providerId="LiveId" clId="{2206480E-8040-46A5-85DE-B84B445A1D2F}" dt="2022-06-02T11:45:33.118" v="7583" actId="478"/>
          <ac:graphicFrameMkLst>
            <pc:docMk/>
            <pc:sldMk cId="1334699575" sldId="932"/>
            <ac:graphicFrameMk id="10" creationId="{5BCAF90C-BD07-8BCA-B345-B2973527534E}"/>
          </ac:graphicFrameMkLst>
        </pc:graphicFrameChg>
        <pc:graphicFrameChg chg="del">
          <ac:chgData name="Nguyen Chi Son" userId="606856d02e9d83ac" providerId="LiveId" clId="{2206480E-8040-46A5-85DE-B84B445A1D2F}" dt="2022-06-02T11:45:33.118" v="7583" actId="478"/>
          <ac:graphicFrameMkLst>
            <pc:docMk/>
            <pc:sldMk cId="1334699575" sldId="932"/>
            <ac:graphicFrameMk id="11" creationId="{48C5ABC7-A8F5-45BB-7D42-0856D50769D1}"/>
          </ac:graphicFrameMkLst>
        </pc:graphicFrameChg>
        <pc:picChg chg="add mod">
          <ac:chgData name="Nguyen Chi Son" userId="606856d02e9d83ac" providerId="LiveId" clId="{2206480E-8040-46A5-85DE-B84B445A1D2F}" dt="2022-06-02T11:46:24.587" v="7679" actId="1076"/>
          <ac:picMkLst>
            <pc:docMk/>
            <pc:sldMk cId="1334699575" sldId="932"/>
            <ac:picMk id="4" creationId="{D017CFB3-8CA6-C334-8DDF-FC9F40A35213}"/>
          </ac:picMkLst>
        </pc:picChg>
        <pc:picChg chg="del">
          <ac:chgData name="Nguyen Chi Son" userId="606856d02e9d83ac" providerId="LiveId" clId="{2206480E-8040-46A5-85DE-B84B445A1D2F}" dt="2022-06-02T11:44:30.468" v="7265" actId="478"/>
          <ac:picMkLst>
            <pc:docMk/>
            <pc:sldMk cId="1334699575" sldId="932"/>
            <ac:picMk id="1026" creationId="{FA740A75-48BC-A903-D85F-16F9F1EA1F93}"/>
          </ac:picMkLst>
        </pc:picChg>
      </pc:sldChg>
      <pc:sldChg chg="addSp delSp modSp add mod delAnim modAnim">
        <pc:chgData name="Nguyen Chi Son" userId="606856d02e9d83ac" providerId="LiveId" clId="{2206480E-8040-46A5-85DE-B84B445A1D2F}" dt="2022-07-11T15:30:46.303" v="8601" actId="20577"/>
        <pc:sldMkLst>
          <pc:docMk/>
          <pc:sldMk cId="3125435795" sldId="933"/>
        </pc:sldMkLst>
        <pc:spChg chg="add mod">
          <ac:chgData name="Nguyen Chi Son" userId="606856d02e9d83ac" providerId="LiveId" clId="{2206480E-8040-46A5-85DE-B84B445A1D2F}" dt="2022-06-02T11:51:25.414" v="8444" actId="20577"/>
          <ac:spMkLst>
            <pc:docMk/>
            <pc:sldMk cId="3125435795" sldId="933"/>
            <ac:spMk id="12" creationId="{83A71128-5D35-93B7-D3D7-6C29AFB1DE82}"/>
          </ac:spMkLst>
        </pc:spChg>
        <pc:spChg chg="add mod">
          <ac:chgData name="Nguyen Chi Son" userId="606856d02e9d83ac" providerId="LiveId" clId="{2206480E-8040-46A5-85DE-B84B445A1D2F}" dt="2022-06-02T11:50:37.120" v="8137" actId="1035"/>
          <ac:spMkLst>
            <pc:docMk/>
            <pc:sldMk cId="3125435795" sldId="933"/>
            <ac:spMk id="13" creationId="{1F5A6749-734F-F4DF-F8E2-512C8F29E5D2}"/>
          </ac:spMkLst>
        </pc:spChg>
        <pc:spChg chg="add mod">
          <ac:chgData name="Nguyen Chi Son" userId="606856d02e9d83ac" providerId="LiveId" clId="{2206480E-8040-46A5-85DE-B84B445A1D2F}" dt="2022-06-02T11:50:37.120" v="8137" actId="1035"/>
          <ac:spMkLst>
            <pc:docMk/>
            <pc:sldMk cId="3125435795" sldId="933"/>
            <ac:spMk id="14" creationId="{9542734E-B99C-C697-0227-3E8C50485E1A}"/>
          </ac:spMkLst>
        </pc:spChg>
        <pc:spChg chg="add mod">
          <ac:chgData name="Nguyen Chi Son" userId="606856d02e9d83ac" providerId="LiveId" clId="{2206480E-8040-46A5-85DE-B84B445A1D2F}" dt="2022-07-11T15:30:46.303" v="8601" actId="20577"/>
          <ac:spMkLst>
            <pc:docMk/>
            <pc:sldMk cId="3125435795" sldId="933"/>
            <ac:spMk id="15" creationId="{1597431A-3E96-EB56-5A51-7A121DD0A31C}"/>
          </ac:spMkLst>
        </pc:spChg>
        <pc:spChg chg="mod">
          <ac:chgData name="Nguyen Chi Son" userId="606856d02e9d83ac" providerId="LiveId" clId="{2206480E-8040-46A5-85DE-B84B445A1D2F}" dt="2022-06-02T11:49:40.451" v="8108" actId="20577"/>
          <ac:spMkLst>
            <pc:docMk/>
            <pc:sldMk cId="3125435795" sldId="933"/>
            <ac:spMk id="19" creationId="{9C339D16-68E4-43C4-A62E-D0146138D23B}"/>
          </ac:spMkLst>
        </pc:spChg>
        <pc:spChg chg="del">
          <ac:chgData name="Nguyen Chi Son" userId="606856d02e9d83ac" providerId="LiveId" clId="{2206480E-8040-46A5-85DE-B84B445A1D2F}" dt="2022-06-02T11:48:41.400" v="8068" actId="478"/>
          <ac:spMkLst>
            <pc:docMk/>
            <pc:sldMk cId="3125435795" sldId="933"/>
            <ac:spMk id="24" creationId="{9FA2B2C3-D1D8-7817-AA87-B67F1664BC7D}"/>
          </ac:spMkLst>
        </pc:spChg>
        <pc:spChg chg="del">
          <ac:chgData name="Nguyen Chi Son" userId="606856d02e9d83ac" providerId="LiveId" clId="{2206480E-8040-46A5-85DE-B84B445A1D2F}" dt="2022-06-02T11:48:41.400" v="8068" actId="478"/>
          <ac:spMkLst>
            <pc:docMk/>
            <pc:sldMk cId="3125435795" sldId="933"/>
            <ac:spMk id="25" creationId="{03D6376B-C45A-F677-0F79-A1ECFA193708}"/>
          </ac:spMkLst>
        </pc:spChg>
        <pc:spChg chg="del">
          <ac:chgData name="Nguyen Chi Son" userId="606856d02e9d83ac" providerId="LiveId" clId="{2206480E-8040-46A5-85DE-B84B445A1D2F}" dt="2022-06-02T11:48:41.400" v="8068" actId="478"/>
          <ac:spMkLst>
            <pc:docMk/>
            <pc:sldMk cId="3125435795" sldId="933"/>
            <ac:spMk id="26" creationId="{94EFD63C-9318-AD67-9A4A-9500E05B7D4E}"/>
          </ac:spMkLst>
        </pc:spChg>
        <pc:spChg chg="del">
          <ac:chgData name="Nguyen Chi Son" userId="606856d02e9d83ac" providerId="LiveId" clId="{2206480E-8040-46A5-85DE-B84B445A1D2F}" dt="2022-06-02T11:48:41.400" v="8068" actId="478"/>
          <ac:spMkLst>
            <pc:docMk/>
            <pc:sldMk cId="3125435795" sldId="933"/>
            <ac:spMk id="28" creationId="{59480F01-1FA6-8EB7-5CF9-FB039E8BC80A}"/>
          </ac:spMkLst>
        </pc:spChg>
        <pc:graphicFrameChg chg="del">
          <ac:chgData name="Nguyen Chi Son" userId="606856d02e9d83ac" providerId="LiveId" clId="{2206480E-8040-46A5-85DE-B84B445A1D2F}" dt="2022-06-02T11:48:41.400" v="8068" actId="478"/>
          <ac:graphicFrameMkLst>
            <pc:docMk/>
            <pc:sldMk cId="3125435795" sldId="933"/>
            <ac:graphicFrameMk id="10" creationId="{37BF8EFF-98FE-E6F3-310C-7F646813EF59}"/>
          </ac:graphicFrameMkLst>
        </pc:graphicFrameChg>
        <pc:graphicFrameChg chg="del">
          <ac:chgData name="Nguyen Chi Son" userId="606856d02e9d83ac" providerId="LiveId" clId="{2206480E-8040-46A5-85DE-B84B445A1D2F}" dt="2022-06-02T11:48:41.400" v="8068" actId="478"/>
          <ac:graphicFrameMkLst>
            <pc:docMk/>
            <pc:sldMk cId="3125435795" sldId="933"/>
            <ac:graphicFrameMk id="11" creationId="{F5C66734-D7F5-38DF-164F-5BEA987AACC6}"/>
          </ac:graphicFrameMkLst>
        </pc:graphicFrameChg>
        <pc:picChg chg="add mod">
          <ac:chgData name="Nguyen Chi Son" userId="606856d02e9d83ac" providerId="LiveId" clId="{2206480E-8040-46A5-85DE-B84B445A1D2F}" dt="2022-06-02T11:49:25.145" v="8090" actId="1076"/>
          <ac:picMkLst>
            <pc:docMk/>
            <pc:sldMk cId="3125435795" sldId="933"/>
            <ac:picMk id="3" creationId="{3A75F18C-C42E-116B-72A4-DB43184980A5}"/>
          </ac:picMkLst>
        </pc:picChg>
      </pc:sldChg>
    </pc:docChg>
  </pc:docChgLst>
  <pc:docChgLst>
    <pc:chgData name="Nguyen Chi Son" userId="606856d02e9d83ac" providerId="LiveId" clId="{EBE80330-3139-4433-B4E3-A12BD067AE14}"/>
    <pc:docChg chg="undo custSel addSld delSld modSld">
      <pc:chgData name="Nguyen Chi Son" userId="606856d02e9d83ac" providerId="LiveId" clId="{EBE80330-3139-4433-B4E3-A12BD067AE14}" dt="2022-05-23T11:49:52.523" v="6039"/>
      <pc:docMkLst>
        <pc:docMk/>
      </pc:docMkLst>
      <pc:sldChg chg="modSp mod">
        <pc:chgData name="Nguyen Chi Son" userId="606856d02e9d83ac" providerId="LiveId" clId="{EBE80330-3139-4433-B4E3-A12BD067AE14}" dt="2022-05-23T06:49:40.062" v="76" actId="20577"/>
        <pc:sldMkLst>
          <pc:docMk/>
          <pc:sldMk cId="2922349590" sldId="256"/>
        </pc:sldMkLst>
        <pc:spChg chg="mod">
          <ac:chgData name="Nguyen Chi Son" userId="606856d02e9d83ac" providerId="LiveId" clId="{EBE80330-3139-4433-B4E3-A12BD067AE14}" dt="2022-05-23T06:49:40.062" v="76" actId="20577"/>
          <ac:spMkLst>
            <pc:docMk/>
            <pc:sldMk cId="2922349590" sldId="256"/>
            <ac:spMk id="136" creationId="{C574B640-0199-463F-87CA-8E3956B46E10}"/>
          </ac:spMkLst>
        </pc:spChg>
      </pc:sldChg>
      <pc:sldChg chg="modSp mod">
        <pc:chgData name="Nguyen Chi Son" userId="606856d02e9d83ac" providerId="LiveId" clId="{EBE80330-3139-4433-B4E3-A12BD067AE14}" dt="2022-05-23T07:55:20.889" v="1990" actId="20577"/>
        <pc:sldMkLst>
          <pc:docMk/>
          <pc:sldMk cId="3319126272" sldId="622"/>
        </pc:sldMkLst>
        <pc:spChg chg="mod">
          <ac:chgData name="Nguyen Chi Son" userId="606856d02e9d83ac" providerId="LiveId" clId="{EBE80330-3139-4433-B4E3-A12BD067AE14}" dt="2022-05-23T07:55:20.889" v="1990" actId="20577"/>
          <ac:spMkLst>
            <pc:docMk/>
            <pc:sldMk cId="3319126272" sldId="622"/>
            <ac:spMk id="2" creationId="{DAF08EC2-5D0D-48D9-855C-A59C0E5ED55B}"/>
          </ac:spMkLst>
        </pc:spChg>
      </pc:sldChg>
      <pc:sldChg chg="modSp mod">
        <pc:chgData name="Nguyen Chi Son" userId="606856d02e9d83ac" providerId="LiveId" clId="{EBE80330-3139-4433-B4E3-A12BD067AE14}" dt="2022-05-23T06:49:45.678" v="91" actId="20577"/>
        <pc:sldMkLst>
          <pc:docMk/>
          <pc:sldMk cId="1033004166" sldId="675"/>
        </pc:sldMkLst>
        <pc:spChg chg="mod">
          <ac:chgData name="Nguyen Chi Son" userId="606856d02e9d83ac" providerId="LiveId" clId="{EBE80330-3139-4433-B4E3-A12BD067AE14}" dt="2022-05-23T06:49:45.678" v="91" actId="20577"/>
          <ac:spMkLst>
            <pc:docMk/>
            <pc:sldMk cId="1033004166" sldId="675"/>
            <ac:spMk id="2" creationId="{DAF08EC2-5D0D-48D9-855C-A59C0E5ED55B}"/>
          </ac:spMkLst>
        </pc:spChg>
      </pc:sldChg>
      <pc:sldChg chg="addSp delSp modSp mod">
        <pc:chgData name="Nguyen Chi Son" userId="606856d02e9d83ac" providerId="LiveId" clId="{EBE80330-3139-4433-B4E3-A12BD067AE14}" dt="2022-05-23T08:07:36.564" v="3308" actId="1076"/>
        <pc:sldMkLst>
          <pc:docMk/>
          <pc:sldMk cId="3014091475" sldId="782"/>
        </pc:sldMkLst>
        <pc:spChg chg="mod">
          <ac:chgData name="Nguyen Chi Son" userId="606856d02e9d83ac" providerId="LiveId" clId="{EBE80330-3139-4433-B4E3-A12BD067AE14}" dt="2022-05-23T07:58:17.632" v="2430" actId="20577"/>
          <ac:spMkLst>
            <pc:docMk/>
            <pc:sldMk cId="3014091475" sldId="782"/>
            <ac:spMk id="2" creationId="{BA8A6260-CA4B-46A9-A06E-C71EE59E6992}"/>
          </ac:spMkLst>
        </pc:spChg>
        <pc:spChg chg="del">
          <ac:chgData name="Nguyen Chi Son" userId="606856d02e9d83ac" providerId="LiveId" clId="{EBE80330-3139-4433-B4E3-A12BD067AE14}" dt="2022-05-23T07:59:48.379" v="2433" actId="478"/>
          <ac:spMkLst>
            <pc:docMk/>
            <pc:sldMk cId="3014091475" sldId="782"/>
            <ac:spMk id="8" creationId="{CBCED125-8E53-ADE2-8F9F-80600B2C144C}"/>
          </ac:spMkLst>
        </pc:spChg>
        <pc:spChg chg="mod">
          <ac:chgData name="Nguyen Chi Son" userId="606856d02e9d83ac" providerId="LiveId" clId="{EBE80330-3139-4433-B4E3-A12BD067AE14}" dt="2022-05-23T08:07:36.564" v="3308" actId="1076"/>
          <ac:spMkLst>
            <pc:docMk/>
            <pc:sldMk cId="3014091475" sldId="782"/>
            <ac:spMk id="9" creationId="{E3A1964F-4B9E-0EEC-7228-640C17629044}"/>
          </ac:spMkLst>
        </pc:spChg>
        <pc:picChg chg="del">
          <ac:chgData name="Nguyen Chi Son" userId="606856d02e9d83ac" providerId="LiveId" clId="{EBE80330-3139-4433-B4E3-A12BD067AE14}" dt="2022-05-23T07:55:23.716" v="1992" actId="478"/>
          <ac:picMkLst>
            <pc:docMk/>
            <pc:sldMk cId="3014091475" sldId="782"/>
            <ac:picMk id="4" creationId="{DF579228-53E5-FD8D-156F-0F2FDEC8D617}"/>
          </ac:picMkLst>
        </pc:picChg>
        <pc:picChg chg="add mod">
          <ac:chgData name="Nguyen Chi Son" userId="606856d02e9d83ac" providerId="LiveId" clId="{EBE80330-3139-4433-B4E3-A12BD067AE14}" dt="2022-05-23T08:05:06.985" v="2683" actId="1076"/>
          <ac:picMkLst>
            <pc:docMk/>
            <pc:sldMk cId="3014091475" sldId="782"/>
            <ac:picMk id="5" creationId="{112F8B35-5FAD-4B0E-ACFC-72BAFBF5BE8B}"/>
          </ac:picMkLst>
        </pc:picChg>
        <pc:picChg chg="del">
          <ac:chgData name="Nguyen Chi Son" userId="606856d02e9d83ac" providerId="LiveId" clId="{EBE80330-3139-4433-B4E3-A12BD067AE14}" dt="2022-05-23T07:55:23.302" v="1991" actId="478"/>
          <ac:picMkLst>
            <pc:docMk/>
            <pc:sldMk cId="3014091475" sldId="782"/>
            <ac:picMk id="7" creationId="{822F4E22-9A9F-0CE8-F770-68562A4ACCB3}"/>
          </ac:picMkLst>
        </pc:picChg>
      </pc:sldChg>
      <pc:sldChg chg="addSp delSp modSp mod modAnim">
        <pc:chgData name="Nguyen Chi Son" userId="606856d02e9d83ac" providerId="LiveId" clId="{EBE80330-3139-4433-B4E3-A12BD067AE14}" dt="2022-05-23T11:48:59.240" v="6027"/>
        <pc:sldMkLst>
          <pc:docMk/>
          <pc:sldMk cId="4090454743" sldId="854"/>
        </pc:sldMkLst>
        <pc:spChg chg="mod">
          <ac:chgData name="Nguyen Chi Son" userId="606856d02e9d83ac" providerId="LiveId" clId="{EBE80330-3139-4433-B4E3-A12BD067AE14}" dt="2022-05-23T07:25:34.638" v="368" actId="20577"/>
          <ac:spMkLst>
            <pc:docMk/>
            <pc:sldMk cId="4090454743" sldId="854"/>
            <ac:spMk id="2" creationId="{BA8A6260-CA4B-46A9-A06E-C71EE59E6992}"/>
          </ac:spMkLst>
        </pc:spChg>
        <pc:spChg chg="add mod">
          <ac:chgData name="Nguyen Chi Son" userId="606856d02e9d83ac" providerId="LiveId" clId="{EBE80330-3139-4433-B4E3-A12BD067AE14}" dt="2022-05-23T07:46:03.450" v="969" actId="1076"/>
          <ac:spMkLst>
            <pc:docMk/>
            <pc:sldMk cId="4090454743" sldId="854"/>
            <ac:spMk id="15" creationId="{7FC42C4A-791D-D439-93DD-4F8CDED36158}"/>
          </ac:spMkLst>
        </pc:spChg>
        <pc:spChg chg="add del mod">
          <ac:chgData name="Nguyen Chi Son" userId="606856d02e9d83ac" providerId="LiveId" clId="{EBE80330-3139-4433-B4E3-A12BD067AE14}" dt="2022-05-23T07:42:00.576" v="843"/>
          <ac:spMkLst>
            <pc:docMk/>
            <pc:sldMk cId="4090454743" sldId="854"/>
            <ac:spMk id="17" creationId="{A688CC7E-24B5-43F1-F917-E8A8DC5A33E5}"/>
          </ac:spMkLst>
        </pc:spChg>
        <pc:spChg chg="del">
          <ac:chgData name="Nguyen Chi Son" userId="606856d02e9d83ac" providerId="LiveId" clId="{EBE80330-3139-4433-B4E3-A12BD067AE14}" dt="2022-05-23T06:49:51.704" v="92" actId="478"/>
          <ac:spMkLst>
            <pc:docMk/>
            <pc:sldMk cId="4090454743" sldId="854"/>
            <ac:spMk id="18" creationId="{6FB222EC-568D-F1E2-85E2-B2D8E02C5C9F}"/>
          </ac:spMkLst>
        </pc:spChg>
        <pc:spChg chg="del">
          <ac:chgData name="Nguyen Chi Son" userId="606856d02e9d83ac" providerId="LiveId" clId="{EBE80330-3139-4433-B4E3-A12BD067AE14}" dt="2022-05-23T06:49:51.704" v="92" actId="478"/>
          <ac:spMkLst>
            <pc:docMk/>
            <pc:sldMk cId="4090454743" sldId="854"/>
            <ac:spMk id="19" creationId="{AFD59EF4-408B-D470-D0B1-674C61F73410}"/>
          </ac:spMkLst>
        </pc:spChg>
        <pc:spChg chg="del">
          <ac:chgData name="Nguyen Chi Son" userId="606856d02e9d83ac" providerId="LiveId" clId="{EBE80330-3139-4433-B4E3-A12BD067AE14}" dt="2022-05-23T06:49:51.704" v="92" actId="478"/>
          <ac:spMkLst>
            <pc:docMk/>
            <pc:sldMk cId="4090454743" sldId="854"/>
            <ac:spMk id="20" creationId="{517FA567-24D6-B97B-A326-F26D28444A85}"/>
          </ac:spMkLst>
        </pc:spChg>
        <pc:spChg chg="del">
          <ac:chgData name="Nguyen Chi Son" userId="606856d02e9d83ac" providerId="LiveId" clId="{EBE80330-3139-4433-B4E3-A12BD067AE14}" dt="2022-05-23T06:49:53.439" v="93" actId="478"/>
          <ac:spMkLst>
            <pc:docMk/>
            <pc:sldMk cId="4090454743" sldId="854"/>
            <ac:spMk id="21" creationId="{6A27FD37-6709-C90C-F7A6-4F75721055C5}"/>
          </ac:spMkLst>
        </pc:spChg>
        <pc:spChg chg="add del mod">
          <ac:chgData name="Nguyen Chi Son" userId="606856d02e9d83ac" providerId="LiveId" clId="{EBE80330-3139-4433-B4E3-A12BD067AE14}" dt="2022-05-23T07:42:00.576" v="843"/>
          <ac:spMkLst>
            <pc:docMk/>
            <pc:sldMk cId="4090454743" sldId="854"/>
            <ac:spMk id="27" creationId="{178823CE-0ADA-CE9A-19CA-B91CBC52D3EC}"/>
          </ac:spMkLst>
        </pc:spChg>
        <pc:spChg chg="add del mod">
          <ac:chgData name="Nguyen Chi Son" userId="606856d02e9d83ac" providerId="LiveId" clId="{EBE80330-3139-4433-B4E3-A12BD067AE14}" dt="2022-05-23T07:42:00.576" v="843"/>
          <ac:spMkLst>
            <pc:docMk/>
            <pc:sldMk cId="4090454743" sldId="854"/>
            <ac:spMk id="28" creationId="{1370700B-7136-728A-F74C-60E703593270}"/>
          </ac:spMkLst>
        </pc:spChg>
        <pc:spChg chg="add del mod">
          <ac:chgData name="Nguyen Chi Son" userId="606856d02e9d83ac" providerId="LiveId" clId="{EBE80330-3139-4433-B4E3-A12BD067AE14}" dt="2022-05-23T07:42:00.576" v="843"/>
          <ac:spMkLst>
            <pc:docMk/>
            <pc:sldMk cId="4090454743" sldId="854"/>
            <ac:spMk id="30" creationId="{6D21F4B9-779C-2EC9-9639-E1B2A03A896B}"/>
          </ac:spMkLst>
        </pc:spChg>
        <pc:spChg chg="add del mod">
          <ac:chgData name="Nguyen Chi Son" userId="606856d02e9d83ac" providerId="LiveId" clId="{EBE80330-3139-4433-B4E3-A12BD067AE14}" dt="2022-05-23T07:42:27.044" v="914" actId="478"/>
          <ac:spMkLst>
            <pc:docMk/>
            <pc:sldMk cId="4090454743" sldId="854"/>
            <ac:spMk id="32" creationId="{8A2099D1-C1F4-EBDF-5FDF-B65F0275F693}"/>
          </ac:spMkLst>
        </pc:spChg>
        <pc:spChg chg="del">
          <ac:chgData name="Nguyen Chi Son" userId="606856d02e9d83ac" providerId="LiveId" clId="{EBE80330-3139-4433-B4E3-A12BD067AE14}" dt="2022-05-23T07:41:31.123" v="831" actId="478"/>
          <ac:spMkLst>
            <pc:docMk/>
            <pc:sldMk cId="4090454743" sldId="854"/>
            <ac:spMk id="35" creationId="{86905E33-4D46-8F36-5CEB-D39A3933A9D3}"/>
          </ac:spMkLst>
        </pc:spChg>
        <pc:spChg chg="add mod">
          <ac:chgData name="Nguyen Chi Son" userId="606856d02e9d83ac" providerId="LiveId" clId="{EBE80330-3139-4433-B4E3-A12BD067AE14}" dt="2022-05-23T07:46:45.058" v="976" actId="207"/>
          <ac:spMkLst>
            <pc:docMk/>
            <pc:sldMk cId="4090454743" sldId="854"/>
            <ac:spMk id="39" creationId="{F1EEC23D-627E-0314-526D-74174DA106DA}"/>
          </ac:spMkLst>
        </pc:spChg>
        <pc:spChg chg="add mod">
          <ac:chgData name="Nguyen Chi Son" userId="606856d02e9d83ac" providerId="LiveId" clId="{EBE80330-3139-4433-B4E3-A12BD067AE14}" dt="2022-05-23T07:46:20.987" v="971" actId="208"/>
          <ac:spMkLst>
            <pc:docMk/>
            <pc:sldMk cId="4090454743" sldId="854"/>
            <ac:spMk id="40" creationId="{358E7EC0-D8F4-7164-A354-E4A80A2D7E3D}"/>
          </ac:spMkLst>
        </pc:spChg>
        <pc:spChg chg="add del mod">
          <ac:chgData name="Nguyen Chi Son" userId="606856d02e9d83ac" providerId="LiveId" clId="{EBE80330-3139-4433-B4E3-A12BD067AE14}" dt="2022-05-23T07:42:35.496" v="916" actId="478"/>
          <ac:spMkLst>
            <pc:docMk/>
            <pc:sldMk cId="4090454743" sldId="854"/>
            <ac:spMk id="42" creationId="{CC05F1D5-6D43-1A53-1E40-0B0E1F19D78B}"/>
          </ac:spMkLst>
        </pc:spChg>
        <pc:spChg chg="add mod">
          <ac:chgData name="Nguyen Chi Son" userId="606856d02e9d83ac" providerId="LiveId" clId="{EBE80330-3139-4433-B4E3-A12BD067AE14}" dt="2022-05-23T07:45:50.051" v="967" actId="1076"/>
          <ac:spMkLst>
            <pc:docMk/>
            <pc:sldMk cId="4090454743" sldId="854"/>
            <ac:spMk id="47" creationId="{D1C68BFA-1AAB-3693-62EE-9547755F3D1F}"/>
          </ac:spMkLst>
        </pc:spChg>
        <pc:spChg chg="add del mod">
          <ac:chgData name="Nguyen Chi Son" userId="606856d02e9d83ac" providerId="LiveId" clId="{EBE80330-3139-4433-B4E3-A12BD067AE14}" dt="2022-05-23T07:45:27.575" v="965" actId="478"/>
          <ac:spMkLst>
            <pc:docMk/>
            <pc:sldMk cId="4090454743" sldId="854"/>
            <ac:spMk id="48" creationId="{7BE41F23-29E1-AADF-9A4D-FD71F92B156B}"/>
          </ac:spMkLst>
        </pc:spChg>
        <pc:spChg chg="add mod">
          <ac:chgData name="Nguyen Chi Son" userId="606856d02e9d83ac" providerId="LiveId" clId="{EBE80330-3139-4433-B4E3-A12BD067AE14}" dt="2022-05-23T07:47:37.640" v="983" actId="688"/>
          <ac:spMkLst>
            <pc:docMk/>
            <pc:sldMk cId="4090454743" sldId="854"/>
            <ac:spMk id="54" creationId="{DF36A575-5C89-0CF2-F8FD-0F8A949903E6}"/>
          </ac:spMkLst>
        </pc:spChg>
        <pc:graphicFrameChg chg="add mod">
          <ac:chgData name="Nguyen Chi Son" userId="606856d02e9d83ac" providerId="LiveId" clId="{EBE80330-3139-4433-B4E3-A12BD067AE14}" dt="2022-05-23T07:47:46.033" v="984" actId="1076"/>
          <ac:graphicFrameMkLst>
            <pc:docMk/>
            <pc:sldMk cId="4090454743" sldId="854"/>
            <ac:graphicFrameMk id="14" creationId="{596BA76F-D322-8907-68E3-C6D58B2623A7}"/>
          </ac:graphicFrameMkLst>
        </pc:graphicFrameChg>
        <pc:graphicFrameChg chg="add del mod">
          <ac:chgData name="Nguyen Chi Son" userId="606856d02e9d83ac" providerId="LiveId" clId="{EBE80330-3139-4433-B4E3-A12BD067AE14}" dt="2022-05-23T07:42:00.576" v="843"/>
          <ac:graphicFrameMkLst>
            <pc:docMk/>
            <pc:sldMk cId="4090454743" sldId="854"/>
            <ac:graphicFrameMk id="24" creationId="{8E1A8C5E-6502-C589-467D-01F870875BF2}"/>
          </ac:graphicFrameMkLst>
        </pc:graphicFrameChg>
        <pc:graphicFrameChg chg="add mod">
          <ac:chgData name="Nguyen Chi Son" userId="606856d02e9d83ac" providerId="LiveId" clId="{EBE80330-3139-4433-B4E3-A12BD067AE14}" dt="2022-05-23T07:46:37.866" v="975" actId="1076"/>
          <ac:graphicFrameMkLst>
            <pc:docMk/>
            <pc:sldMk cId="4090454743" sldId="854"/>
            <ac:graphicFrameMk id="37" creationId="{D566E9DA-8F5A-EB52-E03F-D142E255CF5E}"/>
          </ac:graphicFrameMkLst>
        </pc:graphicFrameChg>
        <pc:graphicFrameChg chg="add mod">
          <ac:chgData name="Nguyen Chi Son" userId="606856d02e9d83ac" providerId="LiveId" clId="{EBE80330-3139-4433-B4E3-A12BD067AE14}" dt="2022-05-23T07:46:56.800" v="979"/>
          <ac:graphicFrameMkLst>
            <pc:docMk/>
            <pc:sldMk cId="4090454743" sldId="854"/>
            <ac:graphicFrameMk id="46" creationId="{D37D4F31-87D3-2556-3BFD-F14AD9B4E4D9}"/>
          </ac:graphicFrameMkLst>
        </pc:graphicFrameChg>
        <pc:picChg chg="del">
          <ac:chgData name="Nguyen Chi Son" userId="606856d02e9d83ac" providerId="LiveId" clId="{EBE80330-3139-4433-B4E3-A12BD067AE14}" dt="2022-05-23T06:49:51.704" v="92" actId="478"/>
          <ac:picMkLst>
            <pc:docMk/>
            <pc:sldMk cId="4090454743" sldId="854"/>
            <ac:picMk id="4" creationId="{D071DF63-8F2D-F0EB-3D57-95A46F1CB44D}"/>
          </ac:picMkLst>
        </pc:picChg>
        <pc:picChg chg="del">
          <ac:chgData name="Nguyen Chi Son" userId="606856d02e9d83ac" providerId="LiveId" clId="{EBE80330-3139-4433-B4E3-A12BD067AE14}" dt="2022-05-23T06:49:51.704" v="92" actId="478"/>
          <ac:picMkLst>
            <pc:docMk/>
            <pc:sldMk cId="4090454743" sldId="854"/>
            <ac:picMk id="6" creationId="{26F8150F-F852-9591-C51F-C296A658E4A9}"/>
          </ac:picMkLst>
        </pc:picChg>
        <pc:picChg chg="del">
          <ac:chgData name="Nguyen Chi Son" userId="606856d02e9d83ac" providerId="LiveId" clId="{EBE80330-3139-4433-B4E3-A12BD067AE14}" dt="2022-05-23T06:49:51.704" v="92" actId="478"/>
          <ac:picMkLst>
            <pc:docMk/>
            <pc:sldMk cId="4090454743" sldId="854"/>
            <ac:picMk id="9" creationId="{DA55235F-7765-77AA-DDD6-93A5D4D51A4E}"/>
          </ac:picMkLst>
        </pc:picChg>
        <pc:picChg chg="del">
          <ac:chgData name="Nguyen Chi Son" userId="606856d02e9d83ac" providerId="LiveId" clId="{EBE80330-3139-4433-B4E3-A12BD067AE14}" dt="2022-05-23T06:49:51.704" v="92" actId="478"/>
          <ac:picMkLst>
            <pc:docMk/>
            <pc:sldMk cId="4090454743" sldId="854"/>
            <ac:picMk id="13" creationId="{760D78CD-9463-29C1-BB1B-7761F7C587DA}"/>
          </ac:picMkLst>
        </pc:picChg>
        <pc:picChg chg="add del mod">
          <ac:chgData name="Nguyen Chi Son" userId="606856d02e9d83ac" providerId="LiveId" clId="{EBE80330-3139-4433-B4E3-A12BD067AE14}" dt="2022-05-23T07:42:00.576" v="843"/>
          <ac:picMkLst>
            <pc:docMk/>
            <pc:sldMk cId="4090454743" sldId="854"/>
            <ac:picMk id="16" creationId="{F848ED50-C6DC-1A71-5CBC-3E45A866BB09}"/>
          </ac:picMkLst>
        </pc:picChg>
        <pc:picChg chg="del">
          <ac:chgData name="Nguyen Chi Son" userId="606856d02e9d83ac" providerId="LiveId" clId="{EBE80330-3139-4433-B4E3-A12BD067AE14}" dt="2022-05-23T06:49:51.704" v="92" actId="478"/>
          <ac:picMkLst>
            <pc:docMk/>
            <pc:sldMk cId="4090454743" sldId="854"/>
            <ac:picMk id="26" creationId="{3FF536CC-C04F-AD09-299A-F95325E4CFCE}"/>
          </ac:picMkLst>
        </pc:picChg>
        <pc:picChg chg="add mod">
          <ac:chgData name="Nguyen Chi Son" userId="606856d02e9d83ac" providerId="LiveId" clId="{EBE80330-3139-4433-B4E3-A12BD067AE14}" dt="2022-05-23T07:43:26.028" v="936" actId="1076"/>
          <ac:picMkLst>
            <pc:docMk/>
            <pc:sldMk cId="4090454743" sldId="854"/>
            <ac:picMk id="31" creationId="{9DA55954-7D70-92C7-5896-2A4C403D9B5A}"/>
          </ac:picMkLst>
        </pc:picChg>
        <pc:picChg chg="del">
          <ac:chgData name="Nguyen Chi Son" userId="606856d02e9d83ac" providerId="LiveId" clId="{EBE80330-3139-4433-B4E3-A12BD067AE14}" dt="2022-05-23T06:49:51.704" v="92" actId="478"/>
          <ac:picMkLst>
            <pc:docMk/>
            <pc:sldMk cId="4090454743" sldId="854"/>
            <ac:picMk id="34" creationId="{1C61670B-C49D-2E30-F99B-2F39532066AA}"/>
          </ac:picMkLst>
        </pc:picChg>
        <pc:picChg chg="add mod">
          <ac:chgData name="Nguyen Chi Son" userId="606856d02e9d83ac" providerId="LiveId" clId="{EBE80330-3139-4433-B4E3-A12BD067AE14}" dt="2022-05-23T07:45:50.051" v="967" actId="1076"/>
          <ac:picMkLst>
            <pc:docMk/>
            <pc:sldMk cId="4090454743" sldId="854"/>
            <ac:picMk id="43" creationId="{491D6FD6-4210-4B82-D6D3-56B2ADEA3B92}"/>
          </ac:picMkLst>
        </pc:picChg>
        <pc:cxnChg chg="add del mod">
          <ac:chgData name="Nguyen Chi Son" userId="606856d02e9d83ac" providerId="LiveId" clId="{EBE80330-3139-4433-B4E3-A12BD067AE14}" dt="2022-05-23T07:42:00.576" v="843"/>
          <ac:cxnSpMkLst>
            <pc:docMk/>
            <pc:sldMk cId="4090454743" sldId="854"/>
            <ac:cxnSpMk id="22" creationId="{9B0515E1-711F-866E-0EA6-1DD1B7B1A9F9}"/>
          </ac:cxnSpMkLst>
        </pc:cxnChg>
        <pc:cxnChg chg="add del mod">
          <ac:chgData name="Nguyen Chi Son" userId="606856d02e9d83ac" providerId="LiveId" clId="{EBE80330-3139-4433-B4E3-A12BD067AE14}" dt="2022-05-23T07:42:00.576" v="843"/>
          <ac:cxnSpMkLst>
            <pc:docMk/>
            <pc:sldMk cId="4090454743" sldId="854"/>
            <ac:cxnSpMk id="23" creationId="{CE088832-0F24-894F-1D6C-C43DE1585E3E}"/>
          </ac:cxnSpMkLst>
        </pc:cxnChg>
        <pc:cxnChg chg="add del mod">
          <ac:chgData name="Nguyen Chi Son" userId="606856d02e9d83ac" providerId="LiveId" clId="{EBE80330-3139-4433-B4E3-A12BD067AE14}" dt="2022-05-23T07:42:00.576" v="843"/>
          <ac:cxnSpMkLst>
            <pc:docMk/>
            <pc:sldMk cId="4090454743" sldId="854"/>
            <ac:cxnSpMk id="25" creationId="{DD043251-14EC-8247-DE82-BC4EA885662C}"/>
          </ac:cxnSpMkLst>
        </pc:cxnChg>
        <pc:cxnChg chg="add del mod">
          <ac:chgData name="Nguyen Chi Son" userId="606856d02e9d83ac" providerId="LiveId" clId="{EBE80330-3139-4433-B4E3-A12BD067AE14}" dt="2022-05-23T07:42:00.576" v="843"/>
          <ac:cxnSpMkLst>
            <pc:docMk/>
            <pc:sldMk cId="4090454743" sldId="854"/>
            <ac:cxnSpMk id="29" creationId="{0D42E4C1-5ED3-A18C-C027-F7E20C93EBFE}"/>
          </ac:cxnSpMkLst>
        </pc:cxnChg>
        <pc:cxnChg chg="add mod">
          <ac:chgData name="Nguyen Chi Son" userId="606856d02e9d83ac" providerId="LiveId" clId="{EBE80330-3139-4433-B4E3-A12BD067AE14}" dt="2022-05-23T07:46:20.987" v="971" actId="208"/>
          <ac:cxnSpMkLst>
            <pc:docMk/>
            <pc:sldMk cId="4090454743" sldId="854"/>
            <ac:cxnSpMk id="33" creationId="{FC4E776E-DD73-6DAC-FCFF-CD1BBC422D77}"/>
          </ac:cxnSpMkLst>
        </pc:cxnChg>
        <pc:cxnChg chg="add mod">
          <ac:chgData name="Nguyen Chi Son" userId="606856d02e9d83ac" providerId="LiveId" clId="{EBE80330-3139-4433-B4E3-A12BD067AE14}" dt="2022-05-23T07:46:10.643" v="970" actId="208"/>
          <ac:cxnSpMkLst>
            <pc:docMk/>
            <pc:sldMk cId="4090454743" sldId="854"/>
            <ac:cxnSpMk id="36" creationId="{EA261DFE-9642-FF1E-1A28-13D38DA6AD4D}"/>
          </ac:cxnSpMkLst>
        </pc:cxnChg>
        <pc:cxnChg chg="add del mod">
          <ac:chgData name="Nguyen Chi Son" userId="606856d02e9d83ac" providerId="LiveId" clId="{EBE80330-3139-4433-B4E3-A12BD067AE14}" dt="2022-05-23T07:42:26.343" v="913" actId="478"/>
          <ac:cxnSpMkLst>
            <pc:docMk/>
            <pc:sldMk cId="4090454743" sldId="854"/>
            <ac:cxnSpMk id="38" creationId="{F2F09B55-5A1F-5D95-89D1-D56738FF6E68}"/>
          </ac:cxnSpMkLst>
        </pc:cxnChg>
        <pc:cxnChg chg="add mod">
          <ac:chgData name="Nguyen Chi Son" userId="606856d02e9d83ac" providerId="LiveId" clId="{EBE80330-3139-4433-B4E3-A12BD067AE14}" dt="2022-05-23T07:46:20.987" v="971" actId="208"/>
          <ac:cxnSpMkLst>
            <pc:docMk/>
            <pc:sldMk cId="4090454743" sldId="854"/>
            <ac:cxnSpMk id="41" creationId="{C9E088C1-8E6D-135E-FF34-DBAA703B1112}"/>
          </ac:cxnSpMkLst>
        </pc:cxnChg>
        <pc:cxnChg chg="add mod">
          <ac:chgData name="Nguyen Chi Son" userId="606856d02e9d83ac" providerId="LiveId" clId="{EBE80330-3139-4433-B4E3-A12BD067AE14}" dt="2022-05-23T07:46:52.050" v="977" actId="208"/>
          <ac:cxnSpMkLst>
            <pc:docMk/>
            <pc:sldMk cId="4090454743" sldId="854"/>
            <ac:cxnSpMk id="44" creationId="{2700CA92-403F-CF1E-1BE2-604C490E0930}"/>
          </ac:cxnSpMkLst>
        </pc:cxnChg>
        <pc:cxnChg chg="add mod">
          <ac:chgData name="Nguyen Chi Son" userId="606856d02e9d83ac" providerId="LiveId" clId="{EBE80330-3139-4433-B4E3-A12BD067AE14}" dt="2022-05-23T07:46:52.050" v="977" actId="208"/>
          <ac:cxnSpMkLst>
            <pc:docMk/>
            <pc:sldMk cId="4090454743" sldId="854"/>
            <ac:cxnSpMk id="45" creationId="{C4150935-3456-F577-A9A7-9B8DB489402F}"/>
          </ac:cxnSpMkLst>
        </pc:cxnChg>
        <pc:cxnChg chg="add del mod">
          <ac:chgData name="Nguyen Chi Son" userId="606856d02e9d83ac" providerId="LiveId" clId="{EBE80330-3139-4433-B4E3-A12BD067AE14}" dt="2022-05-23T07:43:42.807" v="940" actId="478"/>
          <ac:cxnSpMkLst>
            <pc:docMk/>
            <pc:sldMk cId="4090454743" sldId="854"/>
            <ac:cxnSpMk id="49" creationId="{46A58C43-2A5D-AA8B-D415-A85D02BB6DCD}"/>
          </ac:cxnSpMkLst>
        </pc:cxnChg>
        <pc:cxnChg chg="add mod">
          <ac:chgData name="Nguyen Chi Son" userId="606856d02e9d83ac" providerId="LiveId" clId="{EBE80330-3139-4433-B4E3-A12BD067AE14}" dt="2022-05-23T07:46:52.050" v="977" actId="208"/>
          <ac:cxnSpMkLst>
            <pc:docMk/>
            <pc:sldMk cId="4090454743" sldId="854"/>
            <ac:cxnSpMk id="50" creationId="{094E4570-9774-4F50-6DF2-FEB657159DE3}"/>
          </ac:cxnSpMkLst>
        </pc:cxnChg>
        <pc:cxnChg chg="add mod">
          <ac:chgData name="Nguyen Chi Son" userId="606856d02e9d83ac" providerId="LiveId" clId="{EBE80330-3139-4433-B4E3-A12BD067AE14}" dt="2022-05-23T07:45:50.051" v="967" actId="1076"/>
          <ac:cxnSpMkLst>
            <pc:docMk/>
            <pc:sldMk cId="4090454743" sldId="854"/>
            <ac:cxnSpMk id="51" creationId="{B0CFC144-0BF5-BCCB-5070-56E7AF776322}"/>
          </ac:cxnSpMkLst>
        </pc:cxnChg>
      </pc:sldChg>
      <pc:sldChg chg="addSp delSp modSp mod addAnim delAnim modAnim">
        <pc:chgData name="Nguyen Chi Son" userId="606856d02e9d83ac" providerId="LiveId" clId="{EBE80330-3139-4433-B4E3-A12BD067AE14}" dt="2022-05-23T07:54:54.981" v="1961" actId="1035"/>
        <pc:sldMkLst>
          <pc:docMk/>
          <pc:sldMk cId="3086765662" sldId="871"/>
        </pc:sldMkLst>
        <pc:spChg chg="add mod">
          <ac:chgData name="Nguyen Chi Son" userId="606856d02e9d83ac" providerId="LiveId" clId="{EBE80330-3139-4433-B4E3-A12BD067AE14}" dt="2022-05-23T07:54:54.981" v="1961" actId="1035"/>
          <ac:spMkLst>
            <pc:docMk/>
            <pc:sldMk cId="3086765662" sldId="871"/>
            <ac:spMk id="10" creationId="{CF0C9446-2F26-D40E-C1C6-5F5C203DDE36}"/>
          </ac:spMkLst>
        </pc:spChg>
        <pc:spChg chg="add mod">
          <ac:chgData name="Nguyen Chi Son" userId="606856d02e9d83ac" providerId="LiveId" clId="{EBE80330-3139-4433-B4E3-A12BD067AE14}" dt="2022-05-23T07:54:54.981" v="1961" actId="1035"/>
          <ac:spMkLst>
            <pc:docMk/>
            <pc:sldMk cId="3086765662" sldId="871"/>
            <ac:spMk id="11" creationId="{782A46CE-0E90-1D77-1860-B2FF85583504}"/>
          </ac:spMkLst>
        </pc:spChg>
        <pc:spChg chg="add mod">
          <ac:chgData name="Nguyen Chi Son" userId="606856d02e9d83ac" providerId="LiveId" clId="{EBE80330-3139-4433-B4E3-A12BD067AE14}" dt="2022-05-23T07:54:54.981" v="1961" actId="1035"/>
          <ac:spMkLst>
            <pc:docMk/>
            <pc:sldMk cId="3086765662" sldId="871"/>
            <ac:spMk id="12" creationId="{064DFD11-7DE4-9735-5E71-34E806CCF01F}"/>
          </ac:spMkLst>
        </pc:spChg>
        <pc:spChg chg="add mod">
          <ac:chgData name="Nguyen Chi Son" userId="606856d02e9d83ac" providerId="LiveId" clId="{EBE80330-3139-4433-B4E3-A12BD067AE14}" dt="2022-05-23T07:54:54.981" v="1961" actId="1035"/>
          <ac:spMkLst>
            <pc:docMk/>
            <pc:sldMk cId="3086765662" sldId="871"/>
            <ac:spMk id="13" creationId="{0A928B56-61A0-E917-8C51-3338CF1DF709}"/>
          </ac:spMkLst>
        </pc:spChg>
        <pc:spChg chg="mod">
          <ac:chgData name="Nguyen Chi Son" userId="606856d02e9d83ac" providerId="LiveId" clId="{EBE80330-3139-4433-B4E3-A12BD067AE14}" dt="2022-05-23T07:50:26.152" v="1559" actId="5793"/>
          <ac:spMkLst>
            <pc:docMk/>
            <pc:sldMk cId="3086765662" sldId="871"/>
            <ac:spMk id="19" creationId="{9C339D16-68E4-43C4-A62E-D0146138D23B}"/>
          </ac:spMkLst>
        </pc:spChg>
        <pc:spChg chg="del">
          <ac:chgData name="Nguyen Chi Son" userId="606856d02e9d83ac" providerId="LiveId" clId="{EBE80330-3139-4433-B4E3-A12BD067AE14}" dt="2022-05-23T07:50:47.977" v="1560" actId="478"/>
          <ac:spMkLst>
            <pc:docMk/>
            <pc:sldMk cId="3086765662" sldId="871"/>
            <ac:spMk id="20" creationId="{AA812A8D-1184-096F-7DA1-2E4382EF0D68}"/>
          </ac:spMkLst>
        </pc:spChg>
        <pc:spChg chg="del">
          <ac:chgData name="Nguyen Chi Son" userId="606856d02e9d83ac" providerId="LiveId" clId="{EBE80330-3139-4433-B4E3-A12BD067AE14}" dt="2022-05-23T07:50:47.977" v="1560" actId="478"/>
          <ac:spMkLst>
            <pc:docMk/>
            <pc:sldMk cId="3086765662" sldId="871"/>
            <ac:spMk id="21" creationId="{F9E2EBBC-7647-CD87-6AB5-DE097EE238A8}"/>
          </ac:spMkLst>
        </pc:spChg>
        <pc:graphicFrameChg chg="add del mod">
          <ac:chgData name="Nguyen Chi Son" userId="606856d02e9d83ac" providerId="LiveId" clId="{EBE80330-3139-4433-B4E3-A12BD067AE14}" dt="2022-05-23T07:54:41.083" v="1947" actId="478"/>
          <ac:graphicFrameMkLst>
            <pc:docMk/>
            <pc:sldMk cId="3086765662" sldId="871"/>
            <ac:graphicFrameMk id="14" creationId="{458D7C2D-3FCA-FC03-B969-E65EDCE045A3}"/>
          </ac:graphicFrameMkLst>
        </pc:graphicFrameChg>
        <pc:graphicFrameChg chg="add del mod">
          <ac:chgData name="Nguyen Chi Son" userId="606856d02e9d83ac" providerId="LiveId" clId="{EBE80330-3139-4433-B4E3-A12BD067AE14}" dt="2022-05-23T07:54:40.508" v="1946" actId="478"/>
          <ac:graphicFrameMkLst>
            <pc:docMk/>
            <pc:sldMk cId="3086765662" sldId="871"/>
            <ac:graphicFrameMk id="15" creationId="{61C181A3-1E18-A67E-8FDA-A0DB85F0F9E0}"/>
          </ac:graphicFrameMkLst>
        </pc:graphicFrameChg>
        <pc:graphicFrameChg chg="add del mod">
          <ac:chgData name="Nguyen Chi Son" userId="606856d02e9d83ac" providerId="LiveId" clId="{EBE80330-3139-4433-B4E3-A12BD067AE14}" dt="2022-05-23T07:51:44.933" v="1660" actId="478"/>
          <ac:graphicFrameMkLst>
            <pc:docMk/>
            <pc:sldMk cId="3086765662" sldId="871"/>
            <ac:graphicFrameMk id="16" creationId="{D7BFCBCE-4062-55B2-CF97-CC9E62DC8C04}"/>
          </ac:graphicFrameMkLst>
        </pc:graphicFrameChg>
        <pc:graphicFrameChg chg="add del mod">
          <ac:chgData name="Nguyen Chi Son" userId="606856d02e9d83ac" providerId="LiveId" clId="{EBE80330-3139-4433-B4E3-A12BD067AE14}" dt="2022-05-23T07:51:44.307" v="1659" actId="478"/>
          <ac:graphicFrameMkLst>
            <pc:docMk/>
            <pc:sldMk cId="3086765662" sldId="871"/>
            <ac:graphicFrameMk id="17" creationId="{B8DFADB0-3054-CD73-4608-A70B8BCCCD9B}"/>
          </ac:graphicFrameMkLst>
        </pc:graphicFrameChg>
        <pc:picChg chg="del">
          <ac:chgData name="Nguyen Chi Son" userId="606856d02e9d83ac" providerId="LiveId" clId="{EBE80330-3139-4433-B4E3-A12BD067AE14}" dt="2022-05-23T07:48:13.460" v="985" actId="478"/>
          <ac:picMkLst>
            <pc:docMk/>
            <pc:sldMk cId="3086765662" sldId="871"/>
            <ac:picMk id="3" creationId="{15130B80-4A63-2A52-A735-A6C8EFB0F1C1}"/>
          </ac:picMkLst>
        </pc:picChg>
        <pc:picChg chg="add mod">
          <ac:chgData name="Nguyen Chi Son" userId="606856d02e9d83ac" providerId="LiveId" clId="{EBE80330-3139-4433-B4E3-A12BD067AE14}" dt="2022-05-23T07:50:16.864" v="1541" actId="1076"/>
          <ac:picMkLst>
            <pc:docMk/>
            <pc:sldMk cId="3086765662" sldId="871"/>
            <ac:picMk id="4" creationId="{5C3D952B-62DC-C026-71BE-1A340835EC3B}"/>
          </ac:picMkLst>
        </pc:picChg>
      </pc:sldChg>
      <pc:sldChg chg="addSp delSp modSp mod delAnim modAnim">
        <pc:chgData name="Nguyen Chi Son" userId="606856d02e9d83ac" providerId="LiveId" clId="{EBE80330-3139-4433-B4E3-A12BD067AE14}" dt="2022-05-23T11:49:52.523" v="6039"/>
        <pc:sldMkLst>
          <pc:docMk/>
          <pc:sldMk cId="1193280490" sldId="875"/>
        </pc:sldMkLst>
        <pc:spChg chg="add mod">
          <ac:chgData name="Nguyen Chi Son" userId="606856d02e9d83ac" providerId="LiveId" clId="{EBE80330-3139-4433-B4E3-A12BD067AE14}" dt="2022-05-23T08:12:45.349" v="3874" actId="20577"/>
          <ac:spMkLst>
            <pc:docMk/>
            <pc:sldMk cId="1193280490" sldId="875"/>
            <ac:spMk id="10" creationId="{F4205AE1-636D-BDDB-4225-92233C151819}"/>
          </ac:spMkLst>
        </pc:spChg>
        <pc:spChg chg="add mod">
          <ac:chgData name="Nguyen Chi Son" userId="606856d02e9d83ac" providerId="LiveId" clId="{EBE80330-3139-4433-B4E3-A12BD067AE14}" dt="2022-05-23T08:08:46.401" v="3358" actId="1036"/>
          <ac:spMkLst>
            <pc:docMk/>
            <pc:sldMk cId="1193280490" sldId="875"/>
            <ac:spMk id="11" creationId="{37FD3D5F-6F2A-B0D9-413D-61A29CD4E631}"/>
          </ac:spMkLst>
        </pc:spChg>
        <pc:spChg chg="add mod">
          <ac:chgData name="Nguyen Chi Son" userId="606856d02e9d83ac" providerId="LiveId" clId="{EBE80330-3139-4433-B4E3-A12BD067AE14}" dt="2022-05-23T08:13:13.722" v="3892" actId="58"/>
          <ac:spMkLst>
            <pc:docMk/>
            <pc:sldMk cId="1193280490" sldId="875"/>
            <ac:spMk id="12" creationId="{A09936E7-D4EC-50C5-E56D-BC010AD323C0}"/>
          </ac:spMkLst>
        </pc:spChg>
        <pc:spChg chg="add mod">
          <ac:chgData name="Nguyen Chi Son" userId="606856d02e9d83ac" providerId="LiveId" clId="{EBE80330-3139-4433-B4E3-A12BD067AE14}" dt="2022-05-23T08:08:46.401" v="3358" actId="1036"/>
          <ac:spMkLst>
            <pc:docMk/>
            <pc:sldMk cId="1193280490" sldId="875"/>
            <ac:spMk id="13" creationId="{1689C147-E1D9-D170-B80A-E08C63BA3A52}"/>
          </ac:spMkLst>
        </pc:spChg>
        <pc:spChg chg="mod">
          <ac:chgData name="Nguyen Chi Son" userId="606856d02e9d83ac" providerId="LiveId" clId="{EBE80330-3139-4433-B4E3-A12BD067AE14}" dt="2022-05-23T08:08:33.470" v="3335" actId="20577"/>
          <ac:spMkLst>
            <pc:docMk/>
            <pc:sldMk cId="1193280490" sldId="875"/>
            <ac:spMk id="19" creationId="{9C339D16-68E4-43C4-A62E-D0146138D23B}"/>
          </ac:spMkLst>
        </pc:spChg>
        <pc:spChg chg="del">
          <ac:chgData name="Nguyen Chi Son" userId="606856d02e9d83ac" providerId="LiveId" clId="{EBE80330-3139-4433-B4E3-A12BD067AE14}" dt="2022-05-23T08:07:41.200" v="3309" actId="478"/>
          <ac:spMkLst>
            <pc:docMk/>
            <pc:sldMk cId="1193280490" sldId="875"/>
            <ac:spMk id="20" creationId="{AA812A8D-1184-096F-7DA1-2E4382EF0D68}"/>
          </ac:spMkLst>
        </pc:spChg>
        <pc:spChg chg="del">
          <ac:chgData name="Nguyen Chi Son" userId="606856d02e9d83ac" providerId="LiveId" clId="{EBE80330-3139-4433-B4E3-A12BD067AE14}" dt="2022-05-23T08:07:41.200" v="3309" actId="478"/>
          <ac:spMkLst>
            <pc:docMk/>
            <pc:sldMk cId="1193280490" sldId="875"/>
            <ac:spMk id="21" creationId="{F9E2EBBC-7647-CD87-6AB5-DE097EE238A8}"/>
          </ac:spMkLst>
        </pc:spChg>
        <pc:graphicFrameChg chg="add mod">
          <ac:chgData name="Nguyen Chi Son" userId="606856d02e9d83ac" providerId="LiveId" clId="{EBE80330-3139-4433-B4E3-A12BD067AE14}" dt="2022-05-23T08:10:16.691" v="3467" actId="1076"/>
          <ac:graphicFrameMkLst>
            <pc:docMk/>
            <pc:sldMk cId="1193280490" sldId="875"/>
            <ac:graphicFrameMk id="17" creationId="{8F7E92AE-1962-F9EE-9C1D-008AD59EE0C3}"/>
          </ac:graphicFrameMkLst>
        </pc:graphicFrameChg>
        <pc:graphicFrameChg chg="add mod">
          <ac:chgData name="Nguyen Chi Son" userId="606856d02e9d83ac" providerId="LiveId" clId="{EBE80330-3139-4433-B4E3-A12BD067AE14}" dt="2022-05-23T08:10:30.242" v="3474" actId="1037"/>
          <ac:graphicFrameMkLst>
            <pc:docMk/>
            <pc:sldMk cId="1193280490" sldId="875"/>
            <ac:graphicFrameMk id="18" creationId="{E02672A3-DC99-32FC-0D05-5B1C81745851}"/>
          </ac:graphicFrameMkLst>
        </pc:graphicFrameChg>
        <pc:graphicFrameChg chg="add mod">
          <ac:chgData name="Nguyen Chi Son" userId="606856d02e9d83ac" providerId="LiveId" clId="{EBE80330-3139-4433-B4E3-A12BD067AE14}" dt="2022-05-23T08:12:49.002" v="3875" actId="1076"/>
          <ac:graphicFrameMkLst>
            <pc:docMk/>
            <pc:sldMk cId="1193280490" sldId="875"/>
            <ac:graphicFrameMk id="22" creationId="{7677A667-558C-E6FD-204F-CB18D8AEB9BD}"/>
          </ac:graphicFrameMkLst>
        </pc:graphicFrameChg>
        <pc:graphicFrameChg chg="add mod">
          <ac:chgData name="Nguyen Chi Son" userId="606856d02e9d83ac" providerId="LiveId" clId="{EBE80330-3139-4433-B4E3-A12BD067AE14}" dt="2022-05-23T08:14:49.712" v="3910" actId="1035"/>
          <ac:graphicFrameMkLst>
            <pc:docMk/>
            <pc:sldMk cId="1193280490" sldId="875"/>
            <ac:graphicFrameMk id="23" creationId="{28C1E386-07AB-F59C-9336-964FA158C179}"/>
          </ac:graphicFrameMkLst>
        </pc:graphicFrameChg>
        <pc:picChg chg="del">
          <ac:chgData name="Nguyen Chi Son" userId="606856d02e9d83ac" providerId="LiveId" clId="{EBE80330-3139-4433-B4E3-A12BD067AE14}" dt="2022-05-23T08:05:44.071" v="2685" actId="478"/>
          <ac:picMkLst>
            <pc:docMk/>
            <pc:sldMk cId="1193280490" sldId="875"/>
            <ac:picMk id="3" creationId="{8FC54498-FD53-41A0-BEAC-7C2A0B6294A4}"/>
          </ac:picMkLst>
        </pc:picChg>
        <pc:picChg chg="add mod">
          <ac:chgData name="Nguyen Chi Son" userId="606856d02e9d83ac" providerId="LiveId" clId="{EBE80330-3139-4433-B4E3-A12BD067AE14}" dt="2022-05-23T08:08:14.907" v="3314" actId="1076"/>
          <ac:picMkLst>
            <pc:docMk/>
            <pc:sldMk cId="1193280490" sldId="875"/>
            <ac:picMk id="4" creationId="{D80F3516-19D2-B9F8-AF65-AD2C077014EA}"/>
          </ac:picMkLst>
        </pc:picChg>
        <pc:cxnChg chg="add mod">
          <ac:chgData name="Nguyen Chi Son" userId="606856d02e9d83ac" providerId="LiveId" clId="{EBE80330-3139-4433-B4E3-A12BD067AE14}" dt="2022-05-23T08:09:48.187" v="3461" actId="208"/>
          <ac:cxnSpMkLst>
            <pc:docMk/>
            <pc:sldMk cId="1193280490" sldId="875"/>
            <ac:cxnSpMk id="14" creationId="{FF571E42-CE6D-D119-31B5-23B517169557}"/>
          </ac:cxnSpMkLst>
        </pc:cxnChg>
        <pc:cxnChg chg="add mod">
          <ac:chgData name="Nguyen Chi Son" userId="606856d02e9d83ac" providerId="LiveId" clId="{EBE80330-3139-4433-B4E3-A12BD067AE14}" dt="2022-05-23T08:09:52.483" v="3462" actId="571"/>
          <ac:cxnSpMkLst>
            <pc:docMk/>
            <pc:sldMk cId="1193280490" sldId="875"/>
            <ac:cxnSpMk id="16" creationId="{F55BCC44-D0D5-D936-2E45-E48CE336CFA1}"/>
          </ac:cxnSpMkLst>
        </pc:cxnChg>
      </pc:sldChg>
      <pc:sldChg chg="del">
        <pc:chgData name="Nguyen Chi Son" userId="606856d02e9d83ac" providerId="LiveId" clId="{EBE80330-3139-4433-B4E3-A12BD067AE14}" dt="2022-05-23T08:15:02.136" v="3911" actId="47"/>
        <pc:sldMkLst>
          <pc:docMk/>
          <pc:sldMk cId="2252974847" sldId="876"/>
        </pc:sldMkLst>
      </pc:sldChg>
      <pc:sldChg chg="del">
        <pc:chgData name="Nguyen Chi Son" userId="606856d02e9d83ac" providerId="LiveId" clId="{EBE80330-3139-4433-B4E3-A12BD067AE14}" dt="2022-05-23T08:15:02.136" v="3911" actId="47"/>
        <pc:sldMkLst>
          <pc:docMk/>
          <pc:sldMk cId="2807470781" sldId="878"/>
        </pc:sldMkLst>
      </pc:sldChg>
      <pc:sldChg chg="del">
        <pc:chgData name="Nguyen Chi Son" userId="606856d02e9d83ac" providerId="LiveId" clId="{EBE80330-3139-4433-B4E3-A12BD067AE14}" dt="2022-05-23T08:15:02.136" v="3911" actId="47"/>
        <pc:sldMkLst>
          <pc:docMk/>
          <pc:sldMk cId="1325680507" sldId="879"/>
        </pc:sldMkLst>
      </pc:sldChg>
      <pc:sldChg chg="addSp delSp modSp add mod modAnim">
        <pc:chgData name="Nguyen Chi Son" userId="606856d02e9d83ac" providerId="LiveId" clId="{EBE80330-3139-4433-B4E3-A12BD067AE14}" dt="2022-05-23T11:48:56.207" v="6026"/>
        <pc:sldMkLst>
          <pc:docMk/>
          <pc:sldMk cId="780006894" sldId="880"/>
        </pc:sldMkLst>
        <pc:spChg chg="mod">
          <ac:chgData name="Nguyen Chi Son" userId="606856d02e9d83ac" providerId="LiveId" clId="{EBE80330-3139-4433-B4E3-A12BD067AE14}" dt="2022-05-23T07:25:45.846" v="435" actId="20577"/>
          <ac:spMkLst>
            <pc:docMk/>
            <pc:sldMk cId="780006894" sldId="880"/>
            <ac:spMk id="2" creationId="{BA8A6260-CA4B-46A9-A06E-C71EE59E6992}"/>
          </ac:spMkLst>
        </pc:spChg>
        <pc:spChg chg="add mod">
          <ac:chgData name="Nguyen Chi Son" userId="606856d02e9d83ac" providerId="LiveId" clId="{EBE80330-3139-4433-B4E3-A12BD067AE14}" dt="2022-05-23T07:39:02.219" v="661" actId="1076"/>
          <ac:spMkLst>
            <pc:docMk/>
            <pc:sldMk cId="780006894" sldId="880"/>
            <ac:spMk id="20" creationId="{823CAC3F-A0D2-CCF9-0856-4798DE750E06}"/>
          </ac:spMkLst>
        </pc:spChg>
        <pc:spChg chg="add mod">
          <ac:chgData name="Nguyen Chi Son" userId="606856d02e9d83ac" providerId="LiveId" clId="{EBE80330-3139-4433-B4E3-A12BD067AE14}" dt="2022-05-23T07:38:26.820" v="650" actId="1035"/>
          <ac:spMkLst>
            <pc:docMk/>
            <pc:sldMk cId="780006894" sldId="880"/>
            <ac:spMk id="23" creationId="{AC9534D1-2644-C4BC-6248-AF1058BFE69F}"/>
          </ac:spMkLst>
        </pc:spChg>
        <pc:spChg chg="add mod ord">
          <ac:chgData name="Nguyen Chi Son" userId="606856d02e9d83ac" providerId="LiveId" clId="{EBE80330-3139-4433-B4E3-A12BD067AE14}" dt="2022-05-23T07:38:26.820" v="650" actId="1035"/>
          <ac:spMkLst>
            <pc:docMk/>
            <pc:sldMk cId="780006894" sldId="880"/>
            <ac:spMk id="24" creationId="{19FA1A04-8C5B-3552-0A56-843FBECA8CE8}"/>
          </ac:spMkLst>
        </pc:spChg>
        <pc:spChg chg="add mod">
          <ac:chgData name="Nguyen Chi Son" userId="606856d02e9d83ac" providerId="LiveId" clId="{EBE80330-3139-4433-B4E3-A12BD067AE14}" dt="2022-05-23T07:39:51.763" v="746" actId="1076"/>
          <ac:spMkLst>
            <pc:docMk/>
            <pc:sldMk cId="780006894" sldId="880"/>
            <ac:spMk id="32" creationId="{0095E367-542D-43F8-F174-FD37A44D5A41}"/>
          </ac:spMkLst>
        </pc:spChg>
        <pc:spChg chg="mod">
          <ac:chgData name="Nguyen Chi Son" userId="606856d02e9d83ac" providerId="LiveId" clId="{EBE80330-3139-4433-B4E3-A12BD067AE14}" dt="2022-05-23T07:38:26.820" v="650" actId="1035"/>
          <ac:spMkLst>
            <pc:docMk/>
            <pc:sldMk cId="780006894" sldId="880"/>
            <ac:spMk id="35" creationId="{86905E33-4D46-8F36-5CEB-D39A3933A9D3}"/>
          </ac:spMkLst>
        </pc:spChg>
        <pc:graphicFrameChg chg="add mod">
          <ac:chgData name="Nguyen Chi Son" userId="606856d02e9d83ac" providerId="LiveId" clId="{EBE80330-3139-4433-B4E3-A12BD067AE14}" dt="2022-05-23T07:38:26.820" v="650" actId="1035"/>
          <ac:graphicFrameMkLst>
            <pc:docMk/>
            <pc:sldMk cId="780006894" sldId="880"/>
            <ac:graphicFrameMk id="14" creationId="{1449CE65-FE23-1751-CCE6-B78B3042067A}"/>
          </ac:graphicFrameMkLst>
        </pc:graphicFrameChg>
        <pc:picChg chg="add del mod ord">
          <ac:chgData name="Nguyen Chi Son" userId="606856d02e9d83ac" providerId="LiveId" clId="{EBE80330-3139-4433-B4E3-A12BD067AE14}" dt="2022-05-23T07:33:02.192" v="534" actId="478"/>
          <ac:picMkLst>
            <pc:docMk/>
            <pc:sldMk cId="780006894" sldId="880"/>
            <ac:picMk id="4" creationId="{9F70781B-904E-D439-A1A7-0F46F4BA23E1}"/>
          </ac:picMkLst>
        </pc:picChg>
        <pc:picChg chg="add mod ord">
          <ac:chgData name="Nguyen Chi Son" userId="606856d02e9d83ac" providerId="LiveId" clId="{EBE80330-3139-4433-B4E3-A12BD067AE14}" dt="2022-05-23T07:39:00.888" v="660" actId="1076"/>
          <ac:picMkLst>
            <pc:docMk/>
            <pc:sldMk cId="780006894" sldId="880"/>
            <ac:picMk id="21" creationId="{481D9F4D-F3EF-2209-9280-6D892AB28E92}"/>
          </ac:picMkLst>
        </pc:picChg>
        <pc:cxnChg chg="add mod">
          <ac:chgData name="Nguyen Chi Son" userId="606856d02e9d83ac" providerId="LiveId" clId="{EBE80330-3139-4433-B4E3-A12BD067AE14}" dt="2022-05-23T07:38:26.820" v="650" actId="1035"/>
          <ac:cxnSpMkLst>
            <pc:docMk/>
            <pc:sldMk cId="780006894" sldId="880"/>
            <ac:cxnSpMk id="6" creationId="{F6495F48-1BFE-890F-A984-A0F19368D879}"/>
          </ac:cxnSpMkLst>
        </pc:cxnChg>
        <pc:cxnChg chg="add mod">
          <ac:chgData name="Nguyen Chi Son" userId="606856d02e9d83ac" providerId="LiveId" clId="{EBE80330-3139-4433-B4E3-A12BD067AE14}" dt="2022-05-23T07:38:26.820" v="650" actId="1035"/>
          <ac:cxnSpMkLst>
            <pc:docMk/>
            <pc:sldMk cId="780006894" sldId="880"/>
            <ac:cxnSpMk id="9" creationId="{5B949A35-97FF-07BC-6E9D-FC4969F76FBC}"/>
          </ac:cxnSpMkLst>
        </pc:cxnChg>
        <pc:cxnChg chg="add mod">
          <ac:chgData name="Nguyen Chi Son" userId="606856d02e9d83ac" providerId="LiveId" clId="{EBE80330-3139-4433-B4E3-A12BD067AE14}" dt="2022-05-23T07:38:26.820" v="650" actId="1035"/>
          <ac:cxnSpMkLst>
            <pc:docMk/>
            <pc:sldMk cId="780006894" sldId="880"/>
            <ac:cxnSpMk id="15" creationId="{CDF0AE06-AA39-2C8B-9303-A2A10F17B809}"/>
          </ac:cxnSpMkLst>
        </pc:cxnChg>
        <pc:cxnChg chg="add del mod">
          <ac:chgData name="Nguyen Chi Son" userId="606856d02e9d83ac" providerId="LiveId" clId="{EBE80330-3139-4433-B4E3-A12BD067AE14}" dt="2022-05-23T07:33:42.679" v="575" actId="478"/>
          <ac:cxnSpMkLst>
            <pc:docMk/>
            <pc:sldMk cId="780006894" sldId="880"/>
            <ac:cxnSpMk id="18" creationId="{45529678-DAA7-9C5A-05C2-E4B32B1F7A8E}"/>
          </ac:cxnSpMkLst>
        </pc:cxnChg>
        <pc:cxnChg chg="add mod">
          <ac:chgData name="Nguyen Chi Son" userId="606856d02e9d83ac" providerId="LiveId" clId="{EBE80330-3139-4433-B4E3-A12BD067AE14}" dt="2022-05-23T07:38:33.133" v="652" actId="571"/>
          <ac:cxnSpMkLst>
            <pc:docMk/>
            <pc:sldMk cId="780006894" sldId="880"/>
            <ac:cxnSpMk id="28" creationId="{2A6D1FF7-017C-F21A-31B3-EC85579E6D3D}"/>
          </ac:cxnSpMkLst>
        </pc:cxnChg>
        <pc:cxnChg chg="add mod">
          <ac:chgData name="Nguyen Chi Son" userId="606856d02e9d83ac" providerId="LiveId" clId="{EBE80330-3139-4433-B4E3-A12BD067AE14}" dt="2022-05-23T07:38:57.709" v="658" actId="693"/>
          <ac:cxnSpMkLst>
            <pc:docMk/>
            <pc:sldMk cId="780006894" sldId="880"/>
            <ac:cxnSpMk id="29" creationId="{17067C27-B3CB-97E8-403A-2CE5254316C6}"/>
          </ac:cxnSpMkLst>
        </pc:cxnChg>
      </pc:sldChg>
      <pc:sldChg chg="modSp add mod">
        <pc:chgData name="Nguyen Chi Son" userId="606856d02e9d83ac" providerId="LiveId" clId="{EBE80330-3139-4433-B4E3-A12BD067AE14}" dt="2022-05-23T08:15:12.927" v="3933" actId="20577"/>
        <pc:sldMkLst>
          <pc:docMk/>
          <pc:sldMk cId="1612227362" sldId="881"/>
        </pc:sldMkLst>
        <pc:spChg chg="mod">
          <ac:chgData name="Nguyen Chi Son" userId="606856d02e9d83ac" providerId="LiveId" clId="{EBE80330-3139-4433-B4E3-A12BD067AE14}" dt="2022-05-23T08:15:12.927" v="3933" actId="20577"/>
          <ac:spMkLst>
            <pc:docMk/>
            <pc:sldMk cId="1612227362" sldId="881"/>
            <ac:spMk id="2" creationId="{DAF08EC2-5D0D-48D9-855C-A59C0E5ED55B}"/>
          </ac:spMkLst>
        </pc:spChg>
        <pc:spChg chg="mod">
          <ac:chgData name="Nguyen Chi Son" userId="606856d02e9d83ac" providerId="LiveId" clId="{EBE80330-3139-4433-B4E3-A12BD067AE14}" dt="2022-05-23T08:15:08.774" v="3914" actId="20577"/>
          <ac:spMkLst>
            <pc:docMk/>
            <pc:sldMk cId="1612227362" sldId="881"/>
            <ac:spMk id="3" creationId="{8CD51C9F-FCB0-4185-93E6-835FC05E1B10}"/>
          </ac:spMkLst>
        </pc:spChg>
      </pc:sldChg>
      <pc:sldChg chg="addSp delSp modSp add mod">
        <pc:chgData name="Nguyen Chi Son" userId="606856d02e9d83ac" providerId="LiveId" clId="{EBE80330-3139-4433-B4E3-A12BD067AE14}" dt="2022-05-23T11:18:45.589" v="4792"/>
        <pc:sldMkLst>
          <pc:docMk/>
          <pc:sldMk cId="2380511150" sldId="882"/>
        </pc:sldMkLst>
        <pc:spChg chg="mod">
          <ac:chgData name="Nguyen Chi Son" userId="606856d02e9d83ac" providerId="LiveId" clId="{EBE80330-3139-4433-B4E3-A12BD067AE14}" dt="2022-05-23T08:19:33.977" v="4376" actId="20577"/>
          <ac:spMkLst>
            <pc:docMk/>
            <pc:sldMk cId="2380511150" sldId="882"/>
            <ac:spMk id="2" creationId="{BA8A6260-CA4B-46A9-A06E-C71EE59E6992}"/>
          </ac:spMkLst>
        </pc:spChg>
        <pc:spChg chg="add mod">
          <ac:chgData name="Nguyen Chi Son" userId="606856d02e9d83ac" providerId="LiveId" clId="{EBE80330-3139-4433-B4E3-A12BD067AE14}" dt="2022-05-23T11:16:08.153" v="4440" actId="1076"/>
          <ac:spMkLst>
            <pc:docMk/>
            <pc:sldMk cId="2380511150" sldId="882"/>
            <ac:spMk id="8" creationId="{BD3A41F2-4855-37DB-A0EA-8CF56122A8C2}"/>
          </ac:spMkLst>
        </pc:spChg>
        <pc:spChg chg="del mod">
          <ac:chgData name="Nguyen Chi Son" userId="606856d02e9d83ac" providerId="LiveId" clId="{EBE80330-3139-4433-B4E3-A12BD067AE14}" dt="2022-05-23T11:15:46.109" v="4430" actId="478"/>
          <ac:spMkLst>
            <pc:docMk/>
            <pc:sldMk cId="2380511150" sldId="882"/>
            <ac:spMk id="9" creationId="{E3A1964F-4B9E-0EEC-7228-640C17629044}"/>
          </ac:spMkLst>
        </pc:spChg>
        <pc:graphicFrameChg chg="add mod">
          <ac:chgData name="Nguyen Chi Son" userId="606856d02e9d83ac" providerId="LiveId" clId="{EBE80330-3139-4433-B4E3-A12BD067AE14}" dt="2022-05-23T11:18:45.589" v="4792"/>
          <ac:graphicFrameMkLst>
            <pc:docMk/>
            <pc:sldMk cId="2380511150" sldId="882"/>
            <ac:graphicFrameMk id="7" creationId="{B1DADA15-8C14-60F8-18D9-D5688254E236}"/>
          </ac:graphicFrameMkLst>
        </pc:graphicFrameChg>
        <pc:picChg chg="add del mod">
          <ac:chgData name="Nguyen Chi Son" userId="606856d02e9d83ac" providerId="LiveId" clId="{EBE80330-3139-4433-B4E3-A12BD067AE14}" dt="2022-05-23T11:15:31.664" v="4427" actId="478"/>
          <ac:picMkLst>
            <pc:docMk/>
            <pc:sldMk cId="2380511150" sldId="882"/>
            <ac:picMk id="4" creationId="{0E285A2B-4A9B-D703-2F21-05F51A508A5A}"/>
          </ac:picMkLst>
        </pc:picChg>
        <pc:picChg chg="del">
          <ac:chgData name="Nguyen Chi Son" userId="606856d02e9d83ac" providerId="LiveId" clId="{EBE80330-3139-4433-B4E3-A12BD067AE14}" dt="2022-05-23T08:15:15.724" v="3934" actId="478"/>
          <ac:picMkLst>
            <pc:docMk/>
            <pc:sldMk cId="2380511150" sldId="882"/>
            <ac:picMk id="5" creationId="{112F8B35-5FAD-4B0E-ACFC-72BAFBF5BE8B}"/>
          </ac:picMkLst>
        </pc:picChg>
        <pc:picChg chg="add mod">
          <ac:chgData name="Nguyen Chi Son" userId="606856d02e9d83ac" providerId="LiveId" clId="{EBE80330-3139-4433-B4E3-A12BD067AE14}" dt="2022-05-23T11:16:04.353" v="4438" actId="1076"/>
          <ac:picMkLst>
            <pc:docMk/>
            <pc:sldMk cId="2380511150" sldId="882"/>
            <ac:picMk id="10" creationId="{10722464-D81E-4D1C-096D-162D32B3C5CF}"/>
          </ac:picMkLst>
        </pc:picChg>
      </pc:sldChg>
      <pc:sldChg chg="modSp add mod">
        <pc:chgData name="Nguyen Chi Son" userId="606856d02e9d83ac" providerId="LiveId" clId="{EBE80330-3139-4433-B4E3-A12BD067AE14}" dt="2022-05-23T11:16:46.617" v="4540" actId="12788"/>
        <pc:sldMkLst>
          <pc:docMk/>
          <pc:sldMk cId="236285017" sldId="883"/>
        </pc:sldMkLst>
        <pc:spChg chg="mod">
          <ac:chgData name="Nguyen Chi Son" userId="606856d02e9d83ac" providerId="LiveId" clId="{EBE80330-3139-4433-B4E3-A12BD067AE14}" dt="2022-05-23T11:16:46.617" v="4540" actId="12788"/>
          <ac:spMkLst>
            <pc:docMk/>
            <pc:sldMk cId="236285017" sldId="883"/>
            <ac:spMk id="2" creationId="{DAF08EC2-5D0D-48D9-855C-A59C0E5ED55B}"/>
          </ac:spMkLst>
        </pc:spChg>
        <pc:spChg chg="mod">
          <ac:chgData name="Nguyen Chi Son" userId="606856d02e9d83ac" providerId="LiveId" clId="{EBE80330-3139-4433-B4E3-A12BD067AE14}" dt="2022-05-23T11:16:27.050" v="4443" actId="20577"/>
          <ac:spMkLst>
            <pc:docMk/>
            <pc:sldMk cId="236285017" sldId="883"/>
            <ac:spMk id="3" creationId="{8CD51C9F-FCB0-4185-93E6-835FC05E1B10}"/>
          </ac:spMkLst>
        </pc:spChg>
      </pc:sldChg>
      <pc:sldChg chg="addSp delSp modSp add mod addAnim delAnim modAnim">
        <pc:chgData name="Nguyen Chi Son" userId="606856d02e9d83ac" providerId="LiveId" clId="{EBE80330-3139-4433-B4E3-A12BD067AE14}" dt="2022-05-23T11:47:57.918" v="6025" actId="1035"/>
        <pc:sldMkLst>
          <pc:docMk/>
          <pc:sldMk cId="373218266" sldId="884"/>
        </pc:sldMkLst>
        <pc:spChg chg="mod">
          <ac:chgData name="Nguyen Chi Son" userId="606856d02e9d83ac" providerId="LiveId" clId="{EBE80330-3139-4433-B4E3-A12BD067AE14}" dt="2022-05-23T11:44:34.793" v="5376" actId="20577"/>
          <ac:spMkLst>
            <pc:docMk/>
            <pc:sldMk cId="373218266" sldId="884"/>
            <ac:spMk id="2" creationId="{BA8A6260-CA4B-46A9-A06E-C71EE59E6992}"/>
          </ac:spMkLst>
        </pc:spChg>
        <pc:spChg chg="del">
          <ac:chgData name="Nguyen Chi Son" userId="606856d02e9d83ac" providerId="LiveId" clId="{EBE80330-3139-4433-B4E3-A12BD067AE14}" dt="2022-05-23T11:16:52.863" v="4542" actId="478"/>
          <ac:spMkLst>
            <pc:docMk/>
            <pc:sldMk cId="373218266" sldId="884"/>
            <ac:spMk id="8" creationId="{BD3A41F2-4855-37DB-A0EA-8CF56122A8C2}"/>
          </ac:spMkLst>
        </pc:spChg>
        <pc:spChg chg="add mod">
          <ac:chgData name="Nguyen Chi Son" userId="606856d02e9d83ac" providerId="LiveId" clId="{EBE80330-3139-4433-B4E3-A12BD067AE14}" dt="2022-05-23T11:47:57.918" v="6025" actId="1035"/>
          <ac:spMkLst>
            <pc:docMk/>
            <pc:sldMk cId="373218266" sldId="884"/>
            <ac:spMk id="27" creationId="{91AE6088-8FD2-5A34-5417-3D996691E667}"/>
          </ac:spMkLst>
        </pc:spChg>
        <pc:graphicFrameChg chg="del">
          <ac:chgData name="Nguyen Chi Son" userId="606856d02e9d83ac" providerId="LiveId" clId="{EBE80330-3139-4433-B4E3-A12BD067AE14}" dt="2022-05-23T11:16:52.863" v="4542" actId="478"/>
          <ac:graphicFrameMkLst>
            <pc:docMk/>
            <pc:sldMk cId="373218266" sldId="884"/>
            <ac:graphicFrameMk id="7" creationId="{B1DADA15-8C14-60F8-18D9-D5688254E236}"/>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13" creationId="{985CEFA6-7D53-74EE-EDDB-AD3FF0382C3A}"/>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0" creationId="{61DC73FD-94AB-72D5-5FE8-FD6BE25AF50C}"/>
          </ac:graphicFrameMkLst>
        </pc:graphicFrameChg>
        <pc:graphicFrameChg chg="add del mod">
          <ac:chgData name="Nguyen Chi Son" userId="606856d02e9d83ac" providerId="LiveId" clId="{EBE80330-3139-4433-B4E3-A12BD067AE14}" dt="2022-05-23T11:43:26.689" v="4859" actId="478"/>
          <ac:graphicFrameMkLst>
            <pc:docMk/>
            <pc:sldMk cId="373218266" sldId="884"/>
            <ac:graphicFrameMk id="24" creationId="{4FD0AAEB-C5B1-D177-694B-DC1CE7B6B99F}"/>
          </ac:graphicFrameMkLst>
        </pc:graphicFrameChg>
        <pc:picChg chg="add del mod">
          <ac:chgData name="Nguyen Chi Son" userId="606856d02e9d83ac" providerId="LiveId" clId="{EBE80330-3139-4433-B4E3-A12BD067AE14}" dt="2022-05-23T11:33:25.066" v="4809" actId="478"/>
          <ac:picMkLst>
            <pc:docMk/>
            <pc:sldMk cId="373218266" sldId="884"/>
            <ac:picMk id="4" creationId="{15D84BD7-D69C-C25F-CE46-D7079CF013E8}"/>
          </ac:picMkLst>
        </pc:picChg>
        <pc:picChg chg="add del mod">
          <ac:chgData name="Nguyen Chi Son" userId="606856d02e9d83ac" providerId="LiveId" clId="{EBE80330-3139-4433-B4E3-A12BD067AE14}" dt="2022-05-23T11:38:52.176" v="4826" actId="478"/>
          <ac:picMkLst>
            <pc:docMk/>
            <pc:sldMk cId="373218266" sldId="884"/>
            <ac:picMk id="6" creationId="{0BD0ECEE-6B4B-86AD-2DC7-E729E8B66C3B}"/>
          </ac:picMkLst>
        </pc:picChg>
        <pc:picChg chg="del">
          <ac:chgData name="Nguyen Chi Son" userId="606856d02e9d83ac" providerId="LiveId" clId="{EBE80330-3139-4433-B4E3-A12BD067AE14}" dt="2022-05-23T11:16:52.863" v="4542" actId="478"/>
          <ac:picMkLst>
            <pc:docMk/>
            <pc:sldMk cId="373218266" sldId="884"/>
            <ac:picMk id="10" creationId="{10722464-D81E-4D1C-096D-162D32B3C5CF}"/>
          </ac:picMkLst>
        </pc:picChg>
        <pc:picChg chg="add del mod ord">
          <ac:chgData name="Nguyen Chi Son" userId="606856d02e9d83ac" providerId="LiveId" clId="{EBE80330-3139-4433-B4E3-A12BD067AE14}" dt="2022-05-23T11:43:26.689" v="4859" actId="478"/>
          <ac:picMkLst>
            <pc:docMk/>
            <pc:sldMk cId="373218266" sldId="884"/>
            <ac:picMk id="16" creationId="{763B31A2-C620-5357-7AC4-20BEA536150D}"/>
          </ac:picMkLst>
        </pc:picChg>
        <pc:picChg chg="add mod">
          <ac:chgData name="Nguyen Chi Son" userId="606856d02e9d83ac" providerId="LiveId" clId="{EBE80330-3139-4433-B4E3-A12BD067AE14}" dt="2022-05-23T11:47:57.918" v="6025" actId="1035"/>
          <ac:picMkLst>
            <pc:docMk/>
            <pc:sldMk cId="373218266" sldId="884"/>
            <ac:picMk id="26" creationId="{680CBB14-451F-DF67-BAAE-1F08E3586415}"/>
          </ac:picMkLst>
        </pc:picChg>
        <pc:cxnChg chg="add del mod">
          <ac:chgData name="Nguyen Chi Son" userId="606856d02e9d83ac" providerId="LiveId" clId="{EBE80330-3139-4433-B4E3-A12BD067AE14}" dt="2022-05-23T11:43:26.689" v="4859" actId="478"/>
          <ac:cxnSpMkLst>
            <pc:docMk/>
            <pc:sldMk cId="373218266" sldId="884"/>
            <ac:cxnSpMk id="11" creationId="{EC5C7197-F309-85BC-5247-173121B221BE}"/>
          </ac:cxnSpMkLst>
        </pc:cxnChg>
        <pc:cxnChg chg="add del mod">
          <ac:chgData name="Nguyen Chi Son" userId="606856d02e9d83ac" providerId="LiveId" clId="{EBE80330-3139-4433-B4E3-A12BD067AE14}" dt="2022-05-23T11:34:10.947" v="4825" actId="478"/>
          <ac:cxnSpMkLst>
            <pc:docMk/>
            <pc:sldMk cId="373218266" sldId="884"/>
            <ac:cxnSpMk id="14" creationId="{B1537947-EAC7-A171-82ED-0FF57E88B104}"/>
          </ac:cxnSpMkLst>
        </pc:cxnChg>
        <pc:cxnChg chg="add del mod">
          <ac:chgData name="Nguyen Chi Son" userId="606856d02e9d83ac" providerId="LiveId" clId="{EBE80330-3139-4433-B4E3-A12BD067AE14}" dt="2022-05-23T11:43:26.689" v="4859" actId="478"/>
          <ac:cxnSpMkLst>
            <pc:docMk/>
            <pc:sldMk cId="373218266" sldId="884"/>
            <ac:cxnSpMk id="18" creationId="{5045AFF1-B106-0453-1D2B-B88C03D4B73C}"/>
          </ac:cxnSpMkLst>
        </pc:cxnChg>
        <pc:cxnChg chg="add del mod">
          <ac:chgData name="Nguyen Chi Son" userId="606856d02e9d83ac" providerId="LiveId" clId="{EBE80330-3139-4433-B4E3-A12BD067AE14}" dt="2022-05-23T11:43:26.689" v="4859" actId="478"/>
          <ac:cxnSpMkLst>
            <pc:docMk/>
            <pc:sldMk cId="373218266" sldId="884"/>
            <ac:cxnSpMk id="21" creationId="{E37EE9FB-B88F-F756-F3A9-F374CA58C83C}"/>
          </ac:cxnSpMkLst>
        </pc:cxnChg>
      </pc:sldChg>
    </pc:docChg>
  </pc:docChgLst>
  <pc:docChgLst>
    <pc:chgData name="Nguyen Chi Son" userId="606856d02e9d83ac" providerId="LiveId" clId="{71868D9A-B96F-428E-A575-98D8A1773808}"/>
    <pc:docChg chg="undo redo custSel addSld delSld modSld">
      <pc:chgData name="Nguyen Chi Son" userId="606856d02e9d83ac" providerId="LiveId" clId="{71868D9A-B96F-428E-A575-98D8A1773808}" dt="2022-02-28T15:52:27.885" v="10617"/>
      <pc:docMkLst>
        <pc:docMk/>
      </pc:docMkLst>
      <pc:sldChg chg="modSp mod">
        <pc:chgData name="Nguyen Chi Son" userId="606856d02e9d83ac" providerId="LiveId" clId="{71868D9A-B96F-428E-A575-98D8A1773808}" dt="2022-02-28T12:15:05.297" v="111" actId="255"/>
        <pc:sldMkLst>
          <pc:docMk/>
          <pc:sldMk cId="2922349590" sldId="256"/>
        </pc:sldMkLst>
        <pc:spChg chg="mod">
          <ac:chgData name="Nguyen Chi Son" userId="606856d02e9d83ac" providerId="LiveId" clId="{71868D9A-B96F-428E-A575-98D8A1773808}" dt="2022-02-28T12:15:05.297" v="111" actId="255"/>
          <ac:spMkLst>
            <pc:docMk/>
            <pc:sldMk cId="2922349590" sldId="256"/>
            <ac:spMk id="136" creationId="{C574B640-0199-463F-87CA-8E3956B46E10}"/>
          </ac:spMkLst>
        </pc:spChg>
      </pc:sldChg>
      <pc:sldChg chg="modSp mod">
        <pc:chgData name="Nguyen Chi Son" userId="606856d02e9d83ac" providerId="LiveId" clId="{71868D9A-B96F-428E-A575-98D8A1773808}" dt="2022-02-28T12:50:02.310" v="2738" actId="20577"/>
        <pc:sldMkLst>
          <pc:docMk/>
          <pc:sldMk cId="3319126272" sldId="622"/>
        </pc:sldMkLst>
        <pc:spChg chg="mod">
          <ac:chgData name="Nguyen Chi Son" userId="606856d02e9d83ac" providerId="LiveId" clId="{71868D9A-B96F-428E-A575-98D8A1773808}" dt="2022-02-28T12:50:02.310" v="2738" actId="20577"/>
          <ac:spMkLst>
            <pc:docMk/>
            <pc:sldMk cId="3319126272" sldId="622"/>
            <ac:spMk id="2" creationId="{DAF08EC2-5D0D-48D9-855C-A59C0E5ED55B}"/>
          </ac:spMkLst>
        </pc:spChg>
      </pc:sldChg>
      <pc:sldChg chg="modSp mod">
        <pc:chgData name="Nguyen Chi Son" userId="606856d02e9d83ac" providerId="LiveId" clId="{71868D9A-B96F-428E-A575-98D8A1773808}" dt="2022-02-28T12:15:25.859" v="211" actId="20577"/>
        <pc:sldMkLst>
          <pc:docMk/>
          <pc:sldMk cId="1033004166" sldId="675"/>
        </pc:sldMkLst>
        <pc:spChg chg="mod">
          <ac:chgData name="Nguyen Chi Son" userId="606856d02e9d83ac" providerId="LiveId" clId="{71868D9A-B96F-428E-A575-98D8A1773808}" dt="2022-02-28T12:15:25.859" v="211" actId="20577"/>
          <ac:spMkLst>
            <pc:docMk/>
            <pc:sldMk cId="1033004166" sldId="675"/>
            <ac:spMk id="2" creationId="{DAF08EC2-5D0D-48D9-855C-A59C0E5ED55B}"/>
          </ac:spMkLst>
        </pc:spChg>
      </pc:sldChg>
      <pc:sldChg chg="addSp delSp modSp mod">
        <pc:chgData name="Nguyen Chi Son" userId="606856d02e9d83ac" providerId="LiveId" clId="{71868D9A-B96F-428E-A575-98D8A1773808}" dt="2022-02-28T12:35:29.336" v="2602" actId="1076"/>
        <pc:sldMkLst>
          <pc:docMk/>
          <pc:sldMk cId="470225863" sldId="691"/>
        </pc:sldMkLst>
        <pc:spChg chg="mod">
          <ac:chgData name="Nguyen Chi Son" userId="606856d02e9d83ac" providerId="LiveId" clId="{71868D9A-B96F-428E-A575-98D8A1773808}" dt="2022-02-28T12:17:27.401" v="454" actId="20577"/>
          <ac:spMkLst>
            <pc:docMk/>
            <pc:sldMk cId="470225863" sldId="691"/>
            <ac:spMk id="2" creationId="{BA8A6260-CA4B-46A9-A06E-C71EE59E6992}"/>
          </ac:spMkLst>
        </pc:spChg>
        <pc:spChg chg="del">
          <ac:chgData name="Nguyen Chi Son" userId="606856d02e9d83ac" providerId="LiveId" clId="{71868D9A-B96F-428E-A575-98D8A1773808}" dt="2022-02-28T12:15:41.452" v="216" actId="478"/>
          <ac:spMkLst>
            <pc:docMk/>
            <pc:sldMk cId="470225863" sldId="691"/>
            <ac:spMk id="8" creationId="{3CBECDDA-DD7D-40DE-BAEC-AE6A41C5FC24}"/>
          </ac:spMkLst>
        </pc:spChg>
        <pc:spChg chg="del">
          <ac:chgData name="Nguyen Chi Son" userId="606856d02e9d83ac" providerId="LiveId" clId="{71868D9A-B96F-428E-A575-98D8A1773808}" dt="2022-02-28T12:15:40.296" v="215" actId="478"/>
          <ac:spMkLst>
            <pc:docMk/>
            <pc:sldMk cId="470225863" sldId="691"/>
            <ac:spMk id="9" creationId="{8826F070-D5B0-4ECB-9256-68CEFEA84977}"/>
          </ac:spMkLst>
        </pc:spChg>
        <pc:spChg chg="mod">
          <ac:chgData name="Nguyen Chi Son" userId="606856d02e9d83ac" providerId="LiveId" clId="{71868D9A-B96F-428E-A575-98D8A1773808}" dt="2022-02-28T12:35:29.336" v="2602" actId="1076"/>
          <ac:spMkLst>
            <pc:docMk/>
            <pc:sldMk cId="470225863" sldId="691"/>
            <ac:spMk id="11" creationId="{72086FFA-A4E4-43D5-877C-B63DBE3E10B8}"/>
          </ac:spMkLst>
        </pc:spChg>
        <pc:spChg chg="add del mod">
          <ac:chgData name="Nguyen Chi Son" userId="606856d02e9d83ac" providerId="LiveId" clId="{71868D9A-B96F-428E-A575-98D8A1773808}" dt="2022-02-28T12:21:11.081" v="649" actId="478"/>
          <ac:spMkLst>
            <pc:docMk/>
            <pc:sldMk cId="470225863" sldId="691"/>
            <ac:spMk id="15" creationId="{B9578E8C-5137-4A5D-B82C-0561A0391FE8}"/>
          </ac:spMkLst>
        </pc:spChg>
        <pc:picChg chg="del">
          <ac:chgData name="Nguyen Chi Son" userId="606856d02e9d83ac" providerId="LiveId" clId="{71868D9A-B96F-428E-A575-98D8A1773808}" dt="2022-02-28T12:15:38.780" v="213" actId="478"/>
          <ac:picMkLst>
            <pc:docMk/>
            <pc:sldMk cId="470225863" sldId="691"/>
            <ac:picMk id="4" creationId="{7EB7A1DA-ADC3-4D55-ACE6-EB1AB9694667}"/>
          </ac:picMkLst>
        </pc:picChg>
        <pc:picChg chg="add del mod">
          <ac:chgData name="Nguyen Chi Son" userId="606856d02e9d83ac" providerId="LiveId" clId="{71868D9A-B96F-428E-A575-98D8A1773808}" dt="2022-02-28T12:18:23.868" v="460" actId="478"/>
          <ac:picMkLst>
            <pc:docMk/>
            <pc:sldMk cId="470225863" sldId="691"/>
            <ac:picMk id="5" creationId="{A73421DF-F0B6-4859-BC84-DED4B876C19B}"/>
          </ac:picMkLst>
        </pc:picChg>
        <pc:picChg chg="del">
          <ac:chgData name="Nguyen Chi Son" userId="606856d02e9d83ac" providerId="LiveId" clId="{71868D9A-B96F-428E-A575-98D8A1773808}" dt="2022-02-28T12:15:39.233" v="214" actId="478"/>
          <ac:picMkLst>
            <pc:docMk/>
            <pc:sldMk cId="470225863" sldId="691"/>
            <ac:picMk id="7" creationId="{B69685B3-442D-4C2C-BC47-BBA225FAF066}"/>
          </ac:picMkLst>
        </pc:picChg>
        <pc:picChg chg="add mod">
          <ac:chgData name="Nguyen Chi Son" userId="606856d02e9d83ac" providerId="LiveId" clId="{71868D9A-B96F-428E-A575-98D8A1773808}" dt="2022-02-28T12:35:22.839" v="2600" actId="1076"/>
          <ac:picMkLst>
            <pc:docMk/>
            <pc:sldMk cId="470225863" sldId="691"/>
            <ac:picMk id="10" creationId="{6460EEBE-9CB4-4540-AB97-AE7CD11815FD}"/>
          </ac:picMkLst>
        </pc:picChg>
        <pc:picChg chg="del">
          <ac:chgData name="Nguyen Chi Son" userId="606856d02e9d83ac" providerId="LiveId" clId="{71868D9A-B96F-428E-A575-98D8A1773808}" dt="2022-02-28T12:15:38.327" v="212" actId="478"/>
          <ac:picMkLst>
            <pc:docMk/>
            <pc:sldMk cId="470225863" sldId="691"/>
            <ac:picMk id="13" creationId="{6E7A1011-0E67-4AA3-B8A1-FBA342BAEBED}"/>
          </ac:picMkLst>
        </pc:picChg>
        <pc:picChg chg="add del mod">
          <ac:chgData name="Nguyen Chi Son" userId="606856d02e9d83ac" providerId="LiveId" clId="{71868D9A-B96F-428E-A575-98D8A1773808}" dt="2022-02-28T12:21:11.081" v="649" actId="478"/>
          <ac:picMkLst>
            <pc:docMk/>
            <pc:sldMk cId="470225863" sldId="691"/>
            <ac:picMk id="14" creationId="{AFD28A0E-FC58-4349-8C3F-FD92725B469E}"/>
          </ac:picMkLst>
        </pc:picChg>
      </pc:sldChg>
      <pc:sldChg chg="delSp modSp mod modAnim">
        <pc:chgData name="Nguyen Chi Son" userId="606856d02e9d83ac" providerId="LiveId" clId="{71868D9A-B96F-428E-A575-98D8A1773808}" dt="2022-02-28T15:45:16.473" v="10511"/>
        <pc:sldMkLst>
          <pc:docMk/>
          <pc:sldMk cId="3964383563" sldId="722"/>
        </pc:sldMkLst>
        <pc:spChg chg="del">
          <ac:chgData name="Nguyen Chi Son" userId="606856d02e9d83ac" providerId="LiveId" clId="{71868D9A-B96F-428E-A575-98D8A1773808}" dt="2022-02-28T12:24:20.262" v="1276" actId="478"/>
          <ac:spMkLst>
            <pc:docMk/>
            <pc:sldMk cId="3964383563" sldId="722"/>
            <ac:spMk id="8" creationId="{E86F1C73-114E-4535-882A-4E6BDD248A96}"/>
          </ac:spMkLst>
        </pc:spChg>
        <pc:spChg chg="del">
          <ac:chgData name="Nguyen Chi Son" userId="606856d02e9d83ac" providerId="LiveId" clId="{71868D9A-B96F-428E-A575-98D8A1773808}" dt="2022-02-28T12:24:20.262" v="1276" actId="478"/>
          <ac:spMkLst>
            <pc:docMk/>
            <pc:sldMk cId="3964383563" sldId="722"/>
            <ac:spMk id="11" creationId="{2DABA96D-F810-408D-BF47-00AB309AACE6}"/>
          </ac:spMkLst>
        </pc:spChg>
        <pc:spChg chg="del">
          <ac:chgData name="Nguyen Chi Son" userId="606856d02e9d83ac" providerId="LiveId" clId="{71868D9A-B96F-428E-A575-98D8A1773808}" dt="2022-02-28T12:24:20.262" v="1276" actId="478"/>
          <ac:spMkLst>
            <pc:docMk/>
            <pc:sldMk cId="3964383563" sldId="722"/>
            <ac:spMk id="12" creationId="{2B7E9FC3-2682-4544-A879-4409F8B8BA41}"/>
          </ac:spMkLst>
        </pc:spChg>
        <pc:spChg chg="mod">
          <ac:chgData name="Nguyen Chi Son" userId="606856d02e9d83ac" providerId="LiveId" clId="{71868D9A-B96F-428E-A575-98D8A1773808}" dt="2022-02-28T12:33:05.235" v="2103" actId="1035"/>
          <ac:spMkLst>
            <pc:docMk/>
            <pc:sldMk cId="3964383563" sldId="722"/>
            <ac:spMk id="14" creationId="{A530074C-9975-4D4F-AC15-005B11433C74}"/>
          </ac:spMkLst>
        </pc:spChg>
        <pc:spChg chg="mod">
          <ac:chgData name="Nguyen Chi Son" userId="606856d02e9d83ac" providerId="LiveId" clId="{71868D9A-B96F-428E-A575-98D8A1773808}" dt="2022-02-28T12:33:05.235" v="2103" actId="1035"/>
          <ac:spMkLst>
            <pc:docMk/>
            <pc:sldMk cId="3964383563" sldId="722"/>
            <ac:spMk id="15" creationId="{EC5263CE-BE2F-44C4-BD89-2666D2873C33}"/>
          </ac:spMkLst>
        </pc:spChg>
        <pc:spChg chg="mod">
          <ac:chgData name="Nguyen Chi Son" userId="606856d02e9d83ac" providerId="LiveId" clId="{71868D9A-B96F-428E-A575-98D8A1773808}" dt="2022-02-28T12:29:34.238" v="1733" actId="20577"/>
          <ac:spMkLst>
            <pc:docMk/>
            <pc:sldMk cId="3964383563" sldId="722"/>
            <ac:spMk id="19" creationId="{9C339D16-68E4-43C4-A62E-D0146138D23B}"/>
          </ac:spMkLst>
        </pc:spChg>
        <pc:picChg chg="del">
          <ac:chgData name="Nguyen Chi Son" userId="606856d02e9d83ac" providerId="LiveId" clId="{71868D9A-B96F-428E-A575-98D8A1773808}" dt="2022-02-28T12:24:20.262" v="1276" actId="478"/>
          <ac:picMkLst>
            <pc:docMk/>
            <pc:sldMk cId="3964383563" sldId="722"/>
            <ac:picMk id="10" creationId="{7667FC2E-E650-4B39-937E-0463DA4243DD}"/>
          </ac:picMkLst>
        </pc:picChg>
      </pc:sldChg>
      <pc:sldChg chg="addSp delSp modSp mod modAnim">
        <pc:chgData name="Nguyen Chi Son" userId="606856d02e9d83ac" providerId="LiveId" clId="{71868D9A-B96F-428E-A575-98D8A1773808}" dt="2022-02-28T15:45:58.488" v="10522"/>
        <pc:sldMkLst>
          <pc:docMk/>
          <pc:sldMk cId="3267194069" sldId="747"/>
        </pc:sldMkLst>
        <pc:spChg chg="mod">
          <ac:chgData name="Nguyen Chi Son" userId="606856d02e9d83ac" providerId="LiveId" clId="{71868D9A-B96F-428E-A575-98D8A1773808}" dt="2022-02-28T12:57:01.880" v="3233" actId="20577"/>
          <ac:spMkLst>
            <pc:docMk/>
            <pc:sldMk cId="3267194069" sldId="747"/>
            <ac:spMk id="2" creationId="{BA8A6260-CA4B-46A9-A06E-C71EE59E6992}"/>
          </ac:spMkLst>
        </pc:spChg>
        <pc:spChg chg="add mod">
          <ac:chgData name="Nguyen Chi Son" userId="606856d02e9d83ac" providerId="LiveId" clId="{71868D9A-B96F-428E-A575-98D8A1773808}" dt="2022-02-28T12:57:54.099" v="3245" actId="1076"/>
          <ac:spMkLst>
            <pc:docMk/>
            <pc:sldMk cId="3267194069" sldId="747"/>
            <ac:spMk id="6" creationId="{88401D78-E8E5-4B33-952F-54CD58F78924}"/>
          </ac:spMkLst>
        </pc:spChg>
        <pc:graphicFrameChg chg="add mod">
          <ac:chgData name="Nguyen Chi Son" userId="606856d02e9d83ac" providerId="LiveId" clId="{71868D9A-B96F-428E-A575-98D8A1773808}" dt="2022-02-28T12:57:44.890" v="3244" actId="1035"/>
          <ac:graphicFrameMkLst>
            <pc:docMk/>
            <pc:sldMk cId="3267194069" sldId="747"/>
            <ac:graphicFrameMk id="7" creationId="{30144405-8259-4B39-A352-80FFBCC3E6B8}"/>
          </ac:graphicFrameMkLst>
        </pc:graphicFrameChg>
        <pc:picChg chg="del">
          <ac:chgData name="Nguyen Chi Son" userId="606856d02e9d83ac" providerId="LiveId" clId="{71868D9A-B96F-428E-A575-98D8A1773808}" dt="2022-02-28T12:50:04.548" v="2739" actId="478"/>
          <ac:picMkLst>
            <pc:docMk/>
            <pc:sldMk cId="3267194069" sldId="747"/>
            <ac:picMk id="4" creationId="{3CBDA1E3-644F-4AE2-87DE-4AD95E99ADB2}"/>
          </ac:picMkLst>
        </pc:picChg>
        <pc:picChg chg="add mod">
          <ac:chgData name="Nguyen Chi Son" userId="606856d02e9d83ac" providerId="LiveId" clId="{71868D9A-B96F-428E-A575-98D8A1773808}" dt="2022-02-28T12:58:18.839" v="3247" actId="1076"/>
          <ac:picMkLst>
            <pc:docMk/>
            <pc:sldMk cId="3267194069" sldId="747"/>
            <ac:picMk id="5" creationId="{6125E139-855A-4BA0-AD2B-A79823DD9B69}"/>
          </ac:picMkLst>
        </pc:picChg>
        <pc:cxnChg chg="add mod">
          <ac:chgData name="Nguyen Chi Son" userId="606856d02e9d83ac" providerId="LiveId" clId="{71868D9A-B96F-428E-A575-98D8A1773808}" dt="2022-02-28T12:58:58.107" v="3266" actId="1037"/>
          <ac:cxnSpMkLst>
            <pc:docMk/>
            <pc:sldMk cId="3267194069" sldId="747"/>
            <ac:cxnSpMk id="8" creationId="{A9572AD9-C560-44DE-8105-0849444B1D89}"/>
          </ac:cxnSpMkLst>
        </pc:cxnChg>
        <pc:cxnChg chg="add mod">
          <ac:chgData name="Nguyen Chi Son" userId="606856d02e9d83ac" providerId="LiveId" clId="{71868D9A-B96F-428E-A575-98D8A1773808}" dt="2022-02-28T12:59:12.231" v="3278" actId="1035"/>
          <ac:cxnSpMkLst>
            <pc:docMk/>
            <pc:sldMk cId="3267194069" sldId="747"/>
            <ac:cxnSpMk id="11" creationId="{9EF2F207-718D-472D-A591-3EAFCF068488}"/>
          </ac:cxnSpMkLst>
        </pc:cxnChg>
        <pc:cxnChg chg="add mod">
          <ac:chgData name="Nguyen Chi Son" userId="606856d02e9d83ac" providerId="LiveId" clId="{71868D9A-B96F-428E-A575-98D8A1773808}" dt="2022-02-28T12:59:27.522" v="3279" actId="571"/>
          <ac:cxnSpMkLst>
            <pc:docMk/>
            <pc:sldMk cId="3267194069" sldId="747"/>
            <ac:cxnSpMk id="15" creationId="{C68A5BEC-7557-45E3-8FEE-F61AD751AC76}"/>
          </ac:cxnSpMkLst>
        </pc:cxnChg>
      </pc:sldChg>
      <pc:sldChg chg="del">
        <pc:chgData name="Nguyen Chi Son" userId="606856d02e9d83ac" providerId="LiveId" clId="{71868D9A-B96F-428E-A575-98D8A1773808}" dt="2022-02-28T12:24:15.309" v="1275" actId="47"/>
        <pc:sldMkLst>
          <pc:docMk/>
          <pc:sldMk cId="1335251601" sldId="749"/>
        </pc:sldMkLst>
      </pc:sldChg>
      <pc:sldChg chg="modSp mod">
        <pc:chgData name="Nguyen Chi Son" userId="606856d02e9d83ac" providerId="LiveId" clId="{71868D9A-B96F-428E-A575-98D8A1773808}" dt="2022-02-28T13:02:47.082" v="3791" actId="20577"/>
        <pc:sldMkLst>
          <pc:docMk/>
          <pc:sldMk cId="3650864165" sldId="750"/>
        </pc:sldMkLst>
        <pc:spChg chg="mod">
          <ac:chgData name="Nguyen Chi Son" userId="606856d02e9d83ac" providerId="LiveId" clId="{71868D9A-B96F-428E-A575-98D8A1773808}" dt="2022-02-28T13:02:47.082" v="3791" actId="20577"/>
          <ac:spMkLst>
            <pc:docMk/>
            <pc:sldMk cId="3650864165" sldId="750"/>
            <ac:spMk id="2" creationId="{DAF08EC2-5D0D-48D9-855C-A59C0E5ED55B}"/>
          </ac:spMkLst>
        </pc:spChg>
      </pc:sldChg>
      <pc:sldChg chg="addSp delSp modSp mod">
        <pc:chgData name="Nguyen Chi Son" userId="606856d02e9d83ac" providerId="LiveId" clId="{71868D9A-B96F-428E-A575-98D8A1773808}" dt="2022-02-28T13:47:53.740" v="4323" actId="14100"/>
        <pc:sldMkLst>
          <pc:docMk/>
          <pc:sldMk cId="3436966872" sldId="751"/>
        </pc:sldMkLst>
        <pc:spChg chg="mod">
          <ac:chgData name="Nguyen Chi Son" userId="606856d02e9d83ac" providerId="LiveId" clId="{71868D9A-B96F-428E-A575-98D8A1773808}" dt="2022-02-28T13:03:50.747" v="3816" actId="20577"/>
          <ac:spMkLst>
            <pc:docMk/>
            <pc:sldMk cId="3436966872" sldId="751"/>
            <ac:spMk id="2" creationId="{BA8A6260-CA4B-46A9-A06E-C71EE59E6992}"/>
          </ac:spMkLst>
        </pc:spChg>
        <pc:spChg chg="mod">
          <ac:chgData name="Nguyen Chi Son" userId="606856d02e9d83ac" providerId="LiveId" clId="{71868D9A-B96F-428E-A575-98D8A1773808}" dt="2022-02-28T13:47:53.740" v="4323" actId="14100"/>
          <ac:spMkLst>
            <pc:docMk/>
            <pc:sldMk cId="3436966872" sldId="751"/>
            <ac:spMk id="5" creationId="{5FCB6675-D220-43C6-AA0B-F5516442E11D}"/>
          </ac:spMkLst>
        </pc:spChg>
        <pc:picChg chg="add mod modCrop">
          <ac:chgData name="Nguyen Chi Son" userId="606856d02e9d83ac" providerId="LiveId" clId="{71868D9A-B96F-428E-A575-98D8A1773808}" dt="2022-02-28T13:47:31.086" v="4306" actId="1076"/>
          <ac:picMkLst>
            <pc:docMk/>
            <pc:sldMk cId="3436966872" sldId="751"/>
            <ac:picMk id="4" creationId="{0151BF90-08BD-4CC0-A842-7CA08B416050}"/>
          </ac:picMkLst>
        </pc:picChg>
        <pc:picChg chg="del">
          <ac:chgData name="Nguyen Chi Son" userId="606856d02e9d83ac" providerId="LiveId" clId="{71868D9A-B96F-428E-A575-98D8A1773808}" dt="2022-02-28T13:02:50.459" v="3792" actId="478"/>
          <ac:picMkLst>
            <pc:docMk/>
            <pc:sldMk cId="3436966872" sldId="751"/>
            <ac:picMk id="6" creationId="{D0BDBCB4-707C-43CE-931D-64180D957F7B}"/>
          </ac:picMkLst>
        </pc:picChg>
        <pc:picChg chg="del">
          <ac:chgData name="Nguyen Chi Son" userId="606856d02e9d83ac" providerId="LiveId" clId="{71868D9A-B96F-428E-A575-98D8A1773808}" dt="2022-02-28T13:02:50.850" v="3793" actId="478"/>
          <ac:picMkLst>
            <pc:docMk/>
            <pc:sldMk cId="3436966872" sldId="751"/>
            <ac:picMk id="3074" creationId="{A1C279AF-79C4-4051-B123-E9D2732A0C21}"/>
          </ac:picMkLst>
        </pc:picChg>
      </pc:sldChg>
      <pc:sldChg chg="del">
        <pc:chgData name="Nguyen Chi Son" userId="606856d02e9d83ac" providerId="LiveId" clId="{71868D9A-B96F-428E-A575-98D8A1773808}" dt="2022-02-28T14:02:32.892" v="6100" actId="47"/>
        <pc:sldMkLst>
          <pc:docMk/>
          <pc:sldMk cId="2207813376" sldId="752"/>
        </pc:sldMkLst>
      </pc:sldChg>
      <pc:sldChg chg="del">
        <pc:chgData name="Nguyen Chi Son" userId="606856d02e9d83ac" providerId="LiveId" clId="{71868D9A-B96F-428E-A575-98D8A1773808}" dt="2022-02-28T13:49:30.441" v="4324" actId="47"/>
        <pc:sldMkLst>
          <pc:docMk/>
          <pc:sldMk cId="1058621928" sldId="753"/>
        </pc:sldMkLst>
      </pc:sldChg>
      <pc:sldChg chg="modSp del">
        <pc:chgData name="Nguyen Chi Son" userId="606856d02e9d83ac" providerId="LiveId" clId="{71868D9A-B96F-428E-A575-98D8A1773808}" dt="2022-02-28T13:50:14.229" v="4500" actId="47"/>
        <pc:sldMkLst>
          <pc:docMk/>
          <pc:sldMk cId="709018180" sldId="754"/>
        </pc:sldMkLst>
        <pc:spChg chg="mod">
          <ac:chgData name="Nguyen Chi Son" userId="606856d02e9d83ac" providerId="LiveId" clId="{71868D9A-B96F-428E-A575-98D8A1773808}" dt="2022-02-28T13:50:06.405" v="4498" actId="20577"/>
          <ac:spMkLst>
            <pc:docMk/>
            <pc:sldMk cId="709018180" sldId="754"/>
            <ac:spMk id="19" creationId="{9C339D16-68E4-43C4-A62E-D0146138D23B}"/>
          </ac:spMkLst>
        </pc:spChg>
      </pc:sldChg>
      <pc:sldChg chg="del">
        <pc:chgData name="Nguyen Chi Son" userId="606856d02e9d83ac" providerId="LiveId" clId="{71868D9A-B96F-428E-A575-98D8A1773808}" dt="2022-02-28T14:02:32.892" v="6100" actId="47"/>
        <pc:sldMkLst>
          <pc:docMk/>
          <pc:sldMk cId="2854865858" sldId="755"/>
        </pc:sldMkLst>
      </pc:sldChg>
      <pc:sldChg chg="del">
        <pc:chgData name="Nguyen Chi Son" userId="606856d02e9d83ac" providerId="LiveId" clId="{71868D9A-B96F-428E-A575-98D8A1773808}" dt="2022-02-28T14:02:32.892" v="6100" actId="47"/>
        <pc:sldMkLst>
          <pc:docMk/>
          <pc:sldMk cId="3015010201" sldId="756"/>
        </pc:sldMkLst>
      </pc:sldChg>
      <pc:sldChg chg="del">
        <pc:chgData name="Nguyen Chi Son" userId="606856d02e9d83ac" providerId="LiveId" clId="{71868D9A-B96F-428E-A575-98D8A1773808}" dt="2022-02-28T14:02:32.892" v="6100" actId="47"/>
        <pc:sldMkLst>
          <pc:docMk/>
          <pc:sldMk cId="4140275113" sldId="757"/>
        </pc:sldMkLst>
      </pc:sldChg>
      <pc:sldChg chg="del">
        <pc:chgData name="Nguyen Chi Son" userId="606856d02e9d83ac" providerId="LiveId" clId="{71868D9A-B96F-428E-A575-98D8A1773808}" dt="2022-02-28T14:02:32.892" v="6100" actId="47"/>
        <pc:sldMkLst>
          <pc:docMk/>
          <pc:sldMk cId="3136042662" sldId="758"/>
        </pc:sldMkLst>
      </pc:sldChg>
      <pc:sldChg chg="del">
        <pc:chgData name="Nguyen Chi Son" userId="606856d02e9d83ac" providerId="LiveId" clId="{71868D9A-B96F-428E-A575-98D8A1773808}" dt="2022-02-28T14:02:32.892" v="6100" actId="47"/>
        <pc:sldMkLst>
          <pc:docMk/>
          <pc:sldMk cId="1870878217" sldId="759"/>
        </pc:sldMkLst>
      </pc:sldChg>
      <pc:sldChg chg="modSp mod">
        <pc:chgData name="Nguyen Chi Son" userId="606856d02e9d83ac" providerId="LiveId" clId="{71868D9A-B96F-428E-A575-98D8A1773808}" dt="2022-02-28T14:02:38.686" v="6158" actId="20577"/>
        <pc:sldMkLst>
          <pc:docMk/>
          <pc:sldMk cId="3920108429" sldId="760"/>
        </pc:sldMkLst>
        <pc:spChg chg="mod">
          <ac:chgData name="Nguyen Chi Son" userId="606856d02e9d83ac" providerId="LiveId" clId="{71868D9A-B96F-428E-A575-98D8A1773808}" dt="2022-02-28T14:02:38.686" v="6158" actId="20577"/>
          <ac:spMkLst>
            <pc:docMk/>
            <pc:sldMk cId="3920108429" sldId="760"/>
            <ac:spMk id="2" creationId="{DAF08EC2-5D0D-48D9-855C-A59C0E5ED55B}"/>
          </ac:spMkLst>
        </pc:spChg>
      </pc:sldChg>
      <pc:sldChg chg="addSp delSp modSp mod delAnim modAnim">
        <pc:chgData name="Nguyen Chi Son" userId="606856d02e9d83ac" providerId="LiveId" clId="{71868D9A-B96F-428E-A575-98D8A1773808}" dt="2022-02-28T15:47:01.939" v="10548" actId="1076"/>
        <pc:sldMkLst>
          <pc:docMk/>
          <pc:sldMk cId="2383046546" sldId="761"/>
        </pc:sldMkLst>
        <pc:spChg chg="mod">
          <ac:chgData name="Nguyen Chi Son" userId="606856d02e9d83ac" providerId="LiveId" clId="{71868D9A-B96F-428E-A575-98D8A1773808}" dt="2022-02-28T14:03:22.899" v="6329" actId="20577"/>
          <ac:spMkLst>
            <pc:docMk/>
            <pc:sldMk cId="2383046546" sldId="761"/>
            <ac:spMk id="2" creationId="{BA8A6260-CA4B-46A9-A06E-C71EE59E6992}"/>
          </ac:spMkLst>
        </pc:spChg>
        <pc:spChg chg="mod">
          <ac:chgData name="Nguyen Chi Son" userId="606856d02e9d83ac" providerId="LiveId" clId="{71868D9A-B96F-428E-A575-98D8A1773808}" dt="2022-02-28T14:20:58.710" v="6497" actId="1076"/>
          <ac:spMkLst>
            <pc:docMk/>
            <pc:sldMk cId="2383046546" sldId="761"/>
            <ac:spMk id="7" creationId="{29173375-2B80-44C2-B311-A0CEA888BCFE}"/>
          </ac:spMkLst>
        </pc:spChg>
        <pc:spChg chg="add mod">
          <ac:chgData name="Nguyen Chi Son" userId="606856d02e9d83ac" providerId="LiveId" clId="{71868D9A-B96F-428E-A575-98D8A1773808}" dt="2022-02-28T14:21:27.928" v="6528" actId="1076"/>
          <ac:spMkLst>
            <pc:docMk/>
            <pc:sldMk cId="2383046546" sldId="761"/>
            <ac:spMk id="32" creationId="{E2D9150E-FABA-40EC-BC1A-676203E427EA}"/>
          </ac:spMkLst>
        </pc:spChg>
        <pc:spChg chg="add del mod">
          <ac:chgData name="Nguyen Chi Son" userId="606856d02e9d83ac" providerId="LiveId" clId="{71868D9A-B96F-428E-A575-98D8A1773808}" dt="2022-02-28T14:21:37.818" v="6531" actId="478"/>
          <ac:spMkLst>
            <pc:docMk/>
            <pc:sldMk cId="2383046546" sldId="761"/>
            <ac:spMk id="33" creationId="{2182E8CD-8F5D-4D32-A7F7-DB0A2ADF0DB4}"/>
          </ac:spMkLst>
        </pc:spChg>
        <pc:spChg chg="add mod">
          <ac:chgData name="Nguyen Chi Son" userId="606856d02e9d83ac" providerId="LiveId" clId="{71868D9A-B96F-428E-A575-98D8A1773808}" dt="2022-02-28T14:41:35.679" v="7465" actId="1076"/>
          <ac:spMkLst>
            <pc:docMk/>
            <pc:sldMk cId="2383046546" sldId="761"/>
            <ac:spMk id="35" creationId="{D5E0FFE8-2929-4B3D-A81D-C9CBC30FDC35}"/>
          </ac:spMkLst>
        </pc:spChg>
        <pc:spChg chg="add mod">
          <ac:chgData name="Nguyen Chi Son" userId="606856d02e9d83ac" providerId="LiveId" clId="{71868D9A-B96F-428E-A575-98D8A1773808}" dt="2022-02-28T14:41:39.210" v="7466" actId="1076"/>
          <ac:spMkLst>
            <pc:docMk/>
            <pc:sldMk cId="2383046546" sldId="761"/>
            <ac:spMk id="36" creationId="{F8E89F25-3C80-42AB-B129-D4076AE9D9A1}"/>
          </ac:spMkLst>
        </pc:spChg>
        <pc:spChg chg="add mod">
          <ac:chgData name="Nguyen Chi Son" userId="606856d02e9d83ac" providerId="LiveId" clId="{71868D9A-B96F-428E-A575-98D8A1773808}" dt="2022-02-28T15:46:57.361" v="10546" actId="1036"/>
          <ac:spMkLst>
            <pc:docMk/>
            <pc:sldMk cId="2383046546" sldId="761"/>
            <ac:spMk id="37" creationId="{B46EFD11-8D6E-42A3-86FB-7C6138C81450}"/>
          </ac:spMkLst>
        </pc:spChg>
        <pc:graphicFrameChg chg="add mod">
          <ac:chgData name="Nguyen Chi Son" userId="606856d02e9d83ac" providerId="LiveId" clId="{71868D9A-B96F-428E-A575-98D8A1773808}" dt="2022-02-28T14:20:43.586" v="6476" actId="1076"/>
          <ac:graphicFrameMkLst>
            <pc:docMk/>
            <pc:sldMk cId="2383046546" sldId="761"/>
            <ac:graphicFrameMk id="11" creationId="{29B1A0EA-0737-4E3D-8BD4-682A88A1B0F2}"/>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2" creationId="{82E86795-DC76-49CF-8B99-4E347E0C5C11}"/>
          </ac:graphicFrameMkLst>
        </pc:graphicFrameChg>
        <pc:graphicFrameChg chg="add mod">
          <ac:chgData name="Nguyen Chi Son" userId="606856d02e9d83ac" providerId="LiveId" clId="{71868D9A-B96F-428E-A575-98D8A1773808}" dt="2022-02-28T14:20:43.586" v="6476" actId="1076"/>
          <ac:graphicFrameMkLst>
            <pc:docMk/>
            <pc:sldMk cId="2383046546" sldId="761"/>
            <ac:graphicFrameMk id="13" creationId="{BD9E950E-ED3A-4915-A7E7-FA6E6602B361}"/>
          </ac:graphicFrameMkLst>
        </pc:graphicFrameChg>
        <pc:graphicFrameChg chg="add del mod">
          <ac:chgData name="Nguyen Chi Son" userId="606856d02e9d83ac" providerId="LiveId" clId="{71868D9A-B96F-428E-A575-98D8A1773808}" dt="2022-02-28T14:19:07.667" v="6422" actId="478"/>
          <ac:graphicFrameMkLst>
            <pc:docMk/>
            <pc:sldMk cId="2383046546" sldId="761"/>
            <ac:graphicFrameMk id="17" creationId="{0C5E325A-1257-42DC-BC7D-B19399464572}"/>
          </ac:graphicFrameMkLst>
        </pc:graphicFrameChg>
        <pc:graphicFrameChg chg="add del mod">
          <ac:chgData name="Nguyen Chi Son" userId="606856d02e9d83ac" providerId="LiveId" clId="{71868D9A-B96F-428E-A575-98D8A1773808}" dt="2022-02-28T14:19:05.652" v="6421" actId="478"/>
          <ac:graphicFrameMkLst>
            <pc:docMk/>
            <pc:sldMk cId="2383046546" sldId="761"/>
            <ac:graphicFrameMk id="18" creationId="{950E0E35-22F4-44DD-9A5E-7889723AA9F0}"/>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19" creationId="{08A802AE-9D51-4AF7-8F90-5E6D00E46E35}"/>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2" creationId="{1C73BF65-5EEA-4CA6-80EE-3AD4C391E67D}"/>
          </ac:graphicFrameMkLst>
        </pc:graphicFrameChg>
        <pc:graphicFrameChg chg="add mod">
          <ac:chgData name="Nguyen Chi Son" userId="606856d02e9d83ac" providerId="LiveId" clId="{71868D9A-B96F-428E-A575-98D8A1773808}" dt="2022-02-28T14:20:39.617" v="6475" actId="1076"/>
          <ac:graphicFrameMkLst>
            <pc:docMk/>
            <pc:sldMk cId="2383046546" sldId="761"/>
            <ac:graphicFrameMk id="23" creationId="{3E80A017-660A-4474-9B03-04B465762B54}"/>
          </ac:graphicFrameMkLst>
        </pc:graphicFrameChg>
        <pc:graphicFrameChg chg="add mod">
          <ac:chgData name="Nguyen Chi Son" userId="606856d02e9d83ac" providerId="LiveId" clId="{71868D9A-B96F-428E-A575-98D8A1773808}" dt="2022-02-28T15:46:59.252" v="10547" actId="1076"/>
          <ac:graphicFrameMkLst>
            <pc:docMk/>
            <pc:sldMk cId="2383046546" sldId="761"/>
            <ac:graphicFrameMk id="26" creationId="{C6AE4851-2139-4111-BDB8-8DAD347BF466}"/>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28" creationId="{D1135F64-BE36-4A83-B54C-7DEE19E0A556}"/>
          </ac:graphicFrameMkLst>
        </pc:graphicFrameChg>
        <pc:graphicFrameChg chg="add mod">
          <ac:chgData name="Nguyen Chi Son" userId="606856d02e9d83ac" providerId="LiveId" clId="{71868D9A-B96F-428E-A575-98D8A1773808}" dt="2022-02-28T15:47:01.939" v="10548" actId="1076"/>
          <ac:graphicFrameMkLst>
            <pc:docMk/>
            <pc:sldMk cId="2383046546" sldId="761"/>
            <ac:graphicFrameMk id="29" creationId="{D2DB1092-2ECD-4FDA-8C73-3A800611614A}"/>
          </ac:graphicFrameMkLst>
        </pc:graphicFrameChg>
        <pc:graphicFrameChg chg="add mod">
          <ac:chgData name="Nguyen Chi Son" userId="606856d02e9d83ac" providerId="LiveId" clId="{71868D9A-B96F-428E-A575-98D8A1773808}" dt="2022-02-28T15:46:57.361" v="10546" actId="1036"/>
          <ac:graphicFrameMkLst>
            <pc:docMk/>
            <pc:sldMk cId="2383046546" sldId="761"/>
            <ac:graphicFrameMk id="34" creationId="{78D18222-587A-4CD7-BD61-7FD99CACADC5}"/>
          </ac:graphicFrameMkLst>
        </pc:graphicFrameChg>
        <pc:picChg chg="del">
          <ac:chgData name="Nguyen Chi Son" userId="606856d02e9d83ac" providerId="LiveId" clId="{71868D9A-B96F-428E-A575-98D8A1773808}" dt="2022-02-28T14:02:41.797" v="6159" actId="478"/>
          <ac:picMkLst>
            <pc:docMk/>
            <pc:sldMk cId="2383046546" sldId="761"/>
            <ac:picMk id="4" creationId="{5AC4D369-5BB2-45EC-89EA-745A6D8AA132}"/>
          </ac:picMkLst>
        </pc:picChg>
        <pc:picChg chg="del">
          <ac:chgData name="Nguyen Chi Son" userId="606856d02e9d83ac" providerId="LiveId" clId="{71868D9A-B96F-428E-A575-98D8A1773808}" dt="2022-02-28T14:02:42.203" v="6160" actId="478"/>
          <ac:picMkLst>
            <pc:docMk/>
            <pc:sldMk cId="2383046546" sldId="761"/>
            <ac:picMk id="8" creationId="{2587AFAF-3D32-4E7E-BDF7-BBC34451D971}"/>
          </ac:picMkLst>
        </pc:picChg>
        <pc:cxnChg chg="add mod">
          <ac:chgData name="Nguyen Chi Son" userId="606856d02e9d83ac" providerId="LiveId" clId="{71868D9A-B96F-428E-A575-98D8A1773808}" dt="2022-02-28T14:20:43.586" v="6476" actId="1076"/>
          <ac:cxnSpMkLst>
            <pc:docMk/>
            <pc:sldMk cId="2383046546" sldId="761"/>
            <ac:cxnSpMk id="6" creationId="{436474C8-15FD-4488-995E-B03073955089}"/>
          </ac:cxnSpMkLst>
        </pc:cxnChg>
        <pc:cxnChg chg="add mod">
          <ac:chgData name="Nguyen Chi Son" userId="606856d02e9d83ac" providerId="LiveId" clId="{71868D9A-B96F-428E-A575-98D8A1773808}" dt="2022-02-28T14:20:43.586" v="6476" actId="1076"/>
          <ac:cxnSpMkLst>
            <pc:docMk/>
            <pc:sldMk cId="2383046546" sldId="761"/>
            <ac:cxnSpMk id="9" creationId="{482FF857-41BB-44C7-8596-42814F692433}"/>
          </ac:cxnSpMkLst>
        </pc:cxnChg>
        <pc:cxnChg chg="add mod">
          <ac:chgData name="Nguyen Chi Son" userId="606856d02e9d83ac" providerId="LiveId" clId="{71868D9A-B96F-428E-A575-98D8A1773808}" dt="2022-02-28T14:20:43.586" v="6476" actId="1076"/>
          <ac:cxnSpMkLst>
            <pc:docMk/>
            <pc:sldMk cId="2383046546" sldId="761"/>
            <ac:cxnSpMk id="14" creationId="{C0653C0A-8146-49E1-822A-272420FBA5CF}"/>
          </ac:cxnSpMkLst>
        </pc:cxnChg>
        <pc:cxnChg chg="add mod">
          <ac:chgData name="Nguyen Chi Son" userId="606856d02e9d83ac" providerId="LiveId" clId="{71868D9A-B96F-428E-A575-98D8A1773808}" dt="2022-02-28T14:20:39.617" v="6475" actId="1076"/>
          <ac:cxnSpMkLst>
            <pc:docMk/>
            <pc:sldMk cId="2383046546" sldId="761"/>
            <ac:cxnSpMk id="15" creationId="{07CB4F44-10A1-4BB9-904D-7784A2668594}"/>
          </ac:cxnSpMkLst>
        </pc:cxnChg>
        <pc:cxnChg chg="add mod">
          <ac:chgData name="Nguyen Chi Son" userId="606856d02e9d83ac" providerId="LiveId" clId="{71868D9A-B96F-428E-A575-98D8A1773808}" dt="2022-02-28T14:20:39.617" v="6475" actId="1076"/>
          <ac:cxnSpMkLst>
            <pc:docMk/>
            <pc:sldMk cId="2383046546" sldId="761"/>
            <ac:cxnSpMk id="16" creationId="{54EE2D80-25EA-4E27-A15F-1065ABAFE076}"/>
          </ac:cxnSpMkLst>
        </pc:cxnChg>
        <pc:cxnChg chg="add mod">
          <ac:chgData name="Nguyen Chi Son" userId="606856d02e9d83ac" providerId="LiveId" clId="{71868D9A-B96F-428E-A575-98D8A1773808}" dt="2022-02-28T14:20:39.617" v="6475" actId="1076"/>
          <ac:cxnSpMkLst>
            <pc:docMk/>
            <pc:sldMk cId="2383046546" sldId="761"/>
            <ac:cxnSpMk id="20" creationId="{296DD4CB-037E-4259-9A24-62FB36E82BE1}"/>
          </ac:cxnSpMkLst>
        </pc:cxnChg>
        <pc:cxnChg chg="add mod">
          <ac:chgData name="Nguyen Chi Son" userId="606856d02e9d83ac" providerId="LiveId" clId="{71868D9A-B96F-428E-A575-98D8A1773808}" dt="2022-02-28T15:46:57.361" v="10546" actId="1036"/>
          <ac:cxnSpMkLst>
            <pc:docMk/>
            <pc:sldMk cId="2383046546" sldId="761"/>
            <ac:cxnSpMk id="24" creationId="{FBCB7973-3BEA-4294-8CF0-28FEEE3E2179}"/>
          </ac:cxnSpMkLst>
        </pc:cxnChg>
        <pc:cxnChg chg="add mod">
          <ac:chgData name="Nguyen Chi Son" userId="606856d02e9d83ac" providerId="LiveId" clId="{71868D9A-B96F-428E-A575-98D8A1773808}" dt="2022-02-28T15:46:57.361" v="10546" actId="1036"/>
          <ac:cxnSpMkLst>
            <pc:docMk/>
            <pc:sldMk cId="2383046546" sldId="761"/>
            <ac:cxnSpMk id="25" creationId="{1BDEDB7E-FE60-487D-9FD9-92EAB3E3225E}"/>
          </ac:cxnSpMkLst>
        </pc:cxnChg>
        <pc:cxnChg chg="add mod">
          <ac:chgData name="Nguyen Chi Son" userId="606856d02e9d83ac" providerId="LiveId" clId="{71868D9A-B96F-428E-A575-98D8A1773808}" dt="2022-02-28T15:46:57.361" v="10546" actId="1036"/>
          <ac:cxnSpMkLst>
            <pc:docMk/>
            <pc:sldMk cId="2383046546" sldId="761"/>
            <ac:cxnSpMk id="27" creationId="{B34C57E5-EF0B-4F2D-9974-28F4136CA3BC}"/>
          </ac:cxnSpMkLst>
        </pc:cxnChg>
      </pc:sldChg>
      <pc:sldChg chg="del">
        <pc:chgData name="Nguyen Chi Son" userId="606856d02e9d83ac" providerId="LiveId" clId="{71868D9A-B96F-428E-A575-98D8A1773808}" dt="2022-02-28T14:48:08.969" v="8090" actId="47"/>
        <pc:sldMkLst>
          <pc:docMk/>
          <pc:sldMk cId="469802586" sldId="762"/>
        </pc:sldMkLst>
      </pc:sldChg>
      <pc:sldChg chg="del">
        <pc:chgData name="Nguyen Chi Son" userId="606856d02e9d83ac" providerId="LiveId" clId="{71868D9A-B96F-428E-A575-98D8A1773808}" dt="2022-02-28T14:48:08.969" v="8090" actId="47"/>
        <pc:sldMkLst>
          <pc:docMk/>
          <pc:sldMk cId="1300236136" sldId="763"/>
        </pc:sldMkLst>
      </pc:sldChg>
      <pc:sldChg chg="del">
        <pc:chgData name="Nguyen Chi Son" userId="606856d02e9d83ac" providerId="LiveId" clId="{71868D9A-B96F-428E-A575-98D8A1773808}" dt="2022-02-28T14:48:08.969" v="8090" actId="47"/>
        <pc:sldMkLst>
          <pc:docMk/>
          <pc:sldMk cId="1998499092" sldId="764"/>
        </pc:sldMkLst>
      </pc:sldChg>
      <pc:sldChg chg="del">
        <pc:chgData name="Nguyen Chi Son" userId="606856d02e9d83ac" providerId="LiveId" clId="{71868D9A-B96F-428E-A575-98D8A1773808}" dt="2022-02-28T14:48:08.969" v="8090" actId="47"/>
        <pc:sldMkLst>
          <pc:docMk/>
          <pc:sldMk cId="2536392238" sldId="765"/>
        </pc:sldMkLst>
      </pc:sldChg>
      <pc:sldChg chg="addSp delSp modSp add mod">
        <pc:chgData name="Nguyen Chi Son" userId="606856d02e9d83ac" providerId="LiveId" clId="{71868D9A-B96F-428E-A575-98D8A1773808}" dt="2022-02-28T12:36:03.246" v="2613" actId="1076"/>
        <pc:sldMkLst>
          <pc:docMk/>
          <pc:sldMk cId="2451759916" sldId="766"/>
        </pc:sldMkLst>
        <pc:spChg chg="mod">
          <ac:chgData name="Nguyen Chi Son" userId="606856d02e9d83ac" providerId="LiveId" clId="{71868D9A-B96F-428E-A575-98D8A1773808}" dt="2022-02-28T12:21:56.533" v="1009" actId="5793"/>
          <ac:spMkLst>
            <pc:docMk/>
            <pc:sldMk cId="2451759916" sldId="766"/>
            <ac:spMk id="2" creationId="{BA8A6260-CA4B-46A9-A06E-C71EE59E6992}"/>
          </ac:spMkLst>
        </pc:spChg>
        <pc:spChg chg="add mod">
          <ac:chgData name="Nguyen Chi Son" userId="606856d02e9d83ac" providerId="LiveId" clId="{71868D9A-B96F-428E-A575-98D8A1773808}" dt="2022-02-28T12:36:03.246" v="2613" actId="1076"/>
          <ac:spMkLst>
            <pc:docMk/>
            <pc:sldMk cId="2451759916" sldId="766"/>
            <ac:spMk id="7" creationId="{0CC00E93-BB17-4E55-85EE-79018D3027F6}"/>
          </ac:spMkLst>
        </pc:spChg>
        <pc:spChg chg="del">
          <ac:chgData name="Nguyen Chi Son" userId="606856d02e9d83ac" providerId="LiveId" clId="{71868D9A-B96F-428E-A575-98D8A1773808}" dt="2022-02-28T12:21:13.628" v="650" actId="478"/>
          <ac:spMkLst>
            <pc:docMk/>
            <pc:sldMk cId="2451759916" sldId="766"/>
            <ac:spMk id="11" creationId="{72086FFA-A4E4-43D5-877C-B63DBE3E10B8}"/>
          </ac:spMkLst>
        </pc:spChg>
        <pc:spChg chg="mod">
          <ac:chgData name="Nguyen Chi Son" userId="606856d02e9d83ac" providerId="LiveId" clId="{71868D9A-B96F-428E-A575-98D8A1773808}" dt="2022-02-28T12:36:03.246" v="2613" actId="1076"/>
          <ac:spMkLst>
            <pc:docMk/>
            <pc:sldMk cId="2451759916" sldId="766"/>
            <ac:spMk id="15" creationId="{B9578E8C-5137-4A5D-B82C-0561A0391FE8}"/>
          </ac:spMkLst>
        </pc:spChg>
        <pc:picChg chg="del">
          <ac:chgData name="Nguyen Chi Son" userId="606856d02e9d83ac" providerId="LiveId" clId="{71868D9A-B96F-428E-A575-98D8A1773808}" dt="2022-02-28T12:21:13.628" v="650" actId="478"/>
          <ac:picMkLst>
            <pc:docMk/>
            <pc:sldMk cId="2451759916" sldId="766"/>
            <ac:picMk id="10" creationId="{6460EEBE-9CB4-4540-AB97-AE7CD11815FD}"/>
          </ac:picMkLst>
        </pc:picChg>
        <pc:picChg chg="mod">
          <ac:chgData name="Nguyen Chi Son" userId="606856d02e9d83ac" providerId="LiveId" clId="{71868D9A-B96F-428E-A575-98D8A1773808}" dt="2022-02-28T12:36:03.246" v="2613" actId="1076"/>
          <ac:picMkLst>
            <pc:docMk/>
            <pc:sldMk cId="2451759916" sldId="766"/>
            <ac:picMk id="14" creationId="{AFD28A0E-FC58-4349-8C3F-FD92725B469E}"/>
          </ac:picMkLst>
        </pc:picChg>
      </pc:sldChg>
      <pc:sldChg chg="addSp delSp modSp add mod modAnim">
        <pc:chgData name="Nguyen Chi Son" userId="606856d02e9d83ac" providerId="LiveId" clId="{71868D9A-B96F-428E-A575-98D8A1773808}" dt="2022-02-28T15:45:49.317" v="10520"/>
        <pc:sldMkLst>
          <pc:docMk/>
          <pc:sldMk cId="2195649593" sldId="767"/>
        </pc:sldMkLst>
        <pc:spChg chg="add mod">
          <ac:chgData name="Nguyen Chi Son" userId="606856d02e9d83ac" providerId="LiveId" clId="{71868D9A-B96F-428E-A575-98D8A1773808}" dt="2022-02-28T12:49:22.203" v="2671" actId="207"/>
          <ac:spMkLst>
            <pc:docMk/>
            <pc:sldMk cId="2195649593" sldId="767"/>
            <ac:spMk id="13" creationId="{9D602503-7834-4569-82C0-493C7E65406D}"/>
          </ac:spMkLst>
        </pc:spChg>
        <pc:spChg chg="mod">
          <ac:chgData name="Nguyen Chi Son" userId="606856d02e9d83ac" providerId="LiveId" clId="{71868D9A-B96F-428E-A575-98D8A1773808}" dt="2022-02-28T12:49:45.453" v="2703" actId="1035"/>
          <ac:spMkLst>
            <pc:docMk/>
            <pc:sldMk cId="2195649593" sldId="767"/>
            <ac:spMk id="14" creationId="{A530074C-9975-4D4F-AC15-005B11433C74}"/>
          </ac:spMkLst>
        </pc:spChg>
        <pc:spChg chg="mod">
          <ac:chgData name="Nguyen Chi Son" userId="606856d02e9d83ac" providerId="LiveId" clId="{71868D9A-B96F-428E-A575-98D8A1773808}" dt="2022-02-28T12:58:24.706" v="3249" actId="1076"/>
          <ac:spMkLst>
            <pc:docMk/>
            <pc:sldMk cId="2195649593" sldId="767"/>
            <ac:spMk id="15" creationId="{EC5263CE-BE2F-44C4-BD89-2666D2873C33}"/>
          </ac:spMkLst>
        </pc:spChg>
        <pc:spChg chg="add mod">
          <ac:chgData name="Nguyen Chi Son" userId="606856d02e9d83ac" providerId="LiveId" clId="{71868D9A-B96F-428E-A575-98D8A1773808}" dt="2022-02-28T12:49:22.203" v="2671" actId="207"/>
          <ac:spMkLst>
            <pc:docMk/>
            <pc:sldMk cId="2195649593" sldId="767"/>
            <ac:spMk id="16" creationId="{8215A67C-9A11-4E50-998F-1EEBB7CD0C68}"/>
          </ac:spMkLst>
        </pc:spChg>
        <pc:spChg chg="add mod">
          <ac:chgData name="Nguyen Chi Son" userId="606856d02e9d83ac" providerId="LiveId" clId="{71868D9A-B96F-428E-A575-98D8A1773808}" dt="2022-02-28T12:48:15.547" v="2646" actId="571"/>
          <ac:spMkLst>
            <pc:docMk/>
            <pc:sldMk cId="2195649593" sldId="767"/>
            <ac:spMk id="18" creationId="{A835696D-BC80-4F95-8F95-27930C1917C6}"/>
          </ac:spMkLst>
        </pc:spChg>
        <pc:spChg chg="mod">
          <ac:chgData name="Nguyen Chi Son" userId="606856d02e9d83ac" providerId="LiveId" clId="{71868D9A-B96F-428E-A575-98D8A1773808}" dt="2022-02-28T12:34:00.118" v="2382" actId="20577"/>
          <ac:spMkLst>
            <pc:docMk/>
            <pc:sldMk cId="2195649593" sldId="767"/>
            <ac:spMk id="19" creationId="{9C339D16-68E4-43C4-A62E-D0146138D23B}"/>
          </ac:spMkLst>
        </pc:spChg>
        <pc:spChg chg="add mod">
          <ac:chgData name="Nguyen Chi Son" userId="606856d02e9d83ac" providerId="LiveId" clId="{71868D9A-B96F-428E-A575-98D8A1773808}" dt="2022-02-28T12:49:22.203" v="2671" actId="207"/>
          <ac:spMkLst>
            <pc:docMk/>
            <pc:sldMk cId="2195649593" sldId="767"/>
            <ac:spMk id="20" creationId="{5FC94566-0C67-4A70-BD39-C76A17C9F914}"/>
          </ac:spMkLst>
        </pc:spChg>
        <pc:spChg chg="add del mod">
          <ac:chgData name="Nguyen Chi Son" userId="606856d02e9d83ac" providerId="LiveId" clId="{71868D9A-B96F-428E-A575-98D8A1773808}" dt="2022-02-28T12:49:11.045" v="2669" actId="478"/>
          <ac:spMkLst>
            <pc:docMk/>
            <pc:sldMk cId="2195649593" sldId="767"/>
            <ac:spMk id="22" creationId="{67921BE0-BED2-49B8-9DD1-E13279CCABA7}"/>
          </ac:spMkLst>
        </pc:spChg>
        <pc:picChg chg="add mod">
          <ac:chgData name="Nguyen Chi Son" userId="606856d02e9d83ac" providerId="LiveId" clId="{71868D9A-B96F-428E-A575-98D8A1773808}" dt="2022-02-28T12:47:29.470" v="2627" actId="1076"/>
          <ac:picMkLst>
            <pc:docMk/>
            <pc:sldMk cId="2195649593" sldId="767"/>
            <ac:picMk id="3" creationId="{3902CD5E-3182-487D-AF87-1A8ACBF2AC4C}"/>
          </ac:picMkLst>
        </pc:picChg>
        <pc:picChg chg="add mod">
          <ac:chgData name="Nguyen Chi Son" userId="606856d02e9d83ac" providerId="LiveId" clId="{71868D9A-B96F-428E-A575-98D8A1773808}" dt="2022-02-28T12:48:15.547" v="2646" actId="571"/>
          <ac:picMkLst>
            <pc:docMk/>
            <pc:sldMk cId="2195649593" sldId="767"/>
            <ac:picMk id="17" creationId="{6D52C5CF-0A00-49B8-98CB-2953E5681246}"/>
          </ac:picMkLst>
        </pc:picChg>
        <pc:cxnChg chg="add mod">
          <ac:chgData name="Nguyen Chi Son" userId="606856d02e9d83ac" providerId="LiveId" clId="{71868D9A-B96F-428E-A575-98D8A1773808}" dt="2022-02-28T12:49:16.840" v="2670" actId="208"/>
          <ac:cxnSpMkLst>
            <pc:docMk/>
            <pc:sldMk cId="2195649593" sldId="767"/>
            <ac:cxnSpMk id="5" creationId="{312739AE-E7A0-4BEE-A955-CDB94F4F7769}"/>
          </ac:cxnSpMkLst>
        </pc:cxnChg>
        <pc:cxnChg chg="add mod">
          <ac:chgData name="Nguyen Chi Son" userId="606856d02e9d83ac" providerId="LiveId" clId="{71868D9A-B96F-428E-A575-98D8A1773808}" dt="2022-02-28T12:47:21.784" v="2625" actId="571"/>
          <ac:cxnSpMkLst>
            <pc:docMk/>
            <pc:sldMk cId="2195649593" sldId="767"/>
            <ac:cxnSpMk id="11" creationId="{45E66552-48FF-4E84-A513-46CD84F335C5}"/>
          </ac:cxnSpMkLst>
        </pc:cxnChg>
        <pc:cxnChg chg="add mod">
          <ac:chgData name="Nguyen Chi Son" userId="606856d02e9d83ac" providerId="LiveId" clId="{71868D9A-B96F-428E-A575-98D8A1773808}" dt="2022-02-28T12:49:16.840" v="2670" actId="208"/>
          <ac:cxnSpMkLst>
            <pc:docMk/>
            <pc:sldMk cId="2195649593" sldId="767"/>
            <ac:cxnSpMk id="21" creationId="{EC8F9ABF-8A51-4460-9291-D7DAA1083D5D}"/>
          </ac:cxnSpMkLst>
        </pc:cxnChg>
      </pc:sldChg>
      <pc:sldChg chg="modSp add del mod">
        <pc:chgData name="Nguyen Chi Son" userId="606856d02e9d83ac" providerId="LiveId" clId="{71868D9A-B96F-428E-A575-98D8A1773808}" dt="2022-02-28T12:32:59.345" v="2072" actId="47"/>
        <pc:sldMkLst>
          <pc:docMk/>
          <pc:sldMk cId="3403392536" sldId="767"/>
        </pc:sldMkLst>
        <pc:spChg chg="mod">
          <ac:chgData name="Nguyen Chi Son" userId="606856d02e9d83ac" providerId="LiveId" clId="{71868D9A-B96F-428E-A575-98D8A1773808}" dt="2022-02-28T12:32:42.845" v="2071" actId="20577"/>
          <ac:spMkLst>
            <pc:docMk/>
            <pc:sldMk cId="3403392536" sldId="767"/>
            <ac:spMk id="2" creationId="{BA8A6260-CA4B-46A9-A06E-C71EE59E6992}"/>
          </ac:spMkLst>
        </pc:spChg>
      </pc:sldChg>
      <pc:sldChg chg="addSp modSp add mod modAnim">
        <pc:chgData name="Nguyen Chi Son" userId="606856d02e9d83ac" providerId="LiveId" clId="{71868D9A-B96F-428E-A575-98D8A1773808}" dt="2022-02-28T15:46:10.644" v="10523"/>
        <pc:sldMkLst>
          <pc:docMk/>
          <pc:sldMk cId="3676216439" sldId="768"/>
        </pc:sldMkLst>
        <pc:spChg chg="mod">
          <ac:chgData name="Nguyen Chi Son" userId="606856d02e9d83ac" providerId="LiveId" clId="{71868D9A-B96F-428E-A575-98D8A1773808}" dt="2022-02-28T13:02:22.563" v="3682" actId="1035"/>
          <ac:spMkLst>
            <pc:docMk/>
            <pc:sldMk cId="3676216439" sldId="768"/>
            <ac:spMk id="14" creationId="{A530074C-9975-4D4F-AC15-005B11433C74}"/>
          </ac:spMkLst>
        </pc:spChg>
        <pc:spChg chg="mod">
          <ac:chgData name="Nguyen Chi Son" userId="606856d02e9d83ac" providerId="LiveId" clId="{71868D9A-B96F-428E-A575-98D8A1773808}" dt="2022-02-28T13:02:22.563" v="3682" actId="1035"/>
          <ac:spMkLst>
            <pc:docMk/>
            <pc:sldMk cId="3676216439" sldId="768"/>
            <ac:spMk id="15" creationId="{EC5263CE-BE2F-44C4-BD89-2666D2873C33}"/>
          </ac:spMkLst>
        </pc:spChg>
        <pc:spChg chg="mod">
          <ac:chgData name="Nguyen Chi Son" userId="606856d02e9d83ac" providerId="LiveId" clId="{71868D9A-B96F-428E-A575-98D8A1773808}" dt="2022-02-28T13:00:08.887" v="3449" actId="20577"/>
          <ac:spMkLst>
            <pc:docMk/>
            <pc:sldMk cId="3676216439" sldId="768"/>
            <ac:spMk id="19" creationId="{9C339D16-68E4-43C4-A62E-D0146138D23B}"/>
          </ac:spMkLst>
        </pc:spChg>
        <pc:picChg chg="add mod">
          <ac:chgData name="Nguyen Chi Son" userId="606856d02e9d83ac" providerId="LiveId" clId="{71868D9A-B96F-428E-A575-98D8A1773808}" dt="2022-02-28T13:02:19.224" v="3676" actId="1076"/>
          <ac:picMkLst>
            <pc:docMk/>
            <pc:sldMk cId="3676216439" sldId="768"/>
            <ac:picMk id="3" creationId="{C69F6F27-8CAD-4D4F-84DD-4FF11D7C03F2}"/>
          </ac:picMkLst>
        </pc:picChg>
      </pc:sldChg>
      <pc:sldChg chg="addSp delSp modSp add mod modAnim">
        <pc:chgData name="Nguyen Chi Son" userId="606856d02e9d83ac" providerId="LiveId" clId="{71868D9A-B96F-428E-A575-98D8A1773808}" dt="2022-02-28T15:46:35.971" v="10530"/>
        <pc:sldMkLst>
          <pc:docMk/>
          <pc:sldMk cId="1864116384" sldId="769"/>
        </pc:sldMkLst>
        <pc:spChg chg="mod">
          <ac:chgData name="Nguyen Chi Son" userId="606856d02e9d83ac" providerId="LiveId" clId="{71868D9A-B96F-428E-A575-98D8A1773808}" dt="2022-02-28T14:00:27.830" v="6074" actId="58"/>
          <ac:spMkLst>
            <pc:docMk/>
            <pc:sldMk cId="1864116384" sldId="769"/>
            <ac:spMk id="14" creationId="{A530074C-9975-4D4F-AC15-005B11433C74}"/>
          </ac:spMkLst>
        </pc:spChg>
        <pc:spChg chg="mod">
          <ac:chgData name="Nguyen Chi Son" userId="606856d02e9d83ac" providerId="LiveId" clId="{71868D9A-B96F-428E-A575-98D8A1773808}" dt="2022-02-28T13:56:54.924" v="5821" actId="1036"/>
          <ac:spMkLst>
            <pc:docMk/>
            <pc:sldMk cId="1864116384" sldId="769"/>
            <ac:spMk id="15" creationId="{EC5263CE-BE2F-44C4-BD89-2666D2873C33}"/>
          </ac:spMkLst>
        </pc:spChg>
        <pc:spChg chg="mod">
          <ac:chgData name="Nguyen Chi Son" userId="606856d02e9d83ac" providerId="LiveId" clId="{71868D9A-B96F-428E-A575-98D8A1773808}" dt="2022-02-28T13:53:22.183" v="5469" actId="20577"/>
          <ac:spMkLst>
            <pc:docMk/>
            <pc:sldMk cId="1864116384" sldId="769"/>
            <ac:spMk id="19" creationId="{9C339D16-68E4-43C4-A62E-D0146138D23B}"/>
          </ac:spMkLst>
        </pc:spChg>
        <pc:picChg chg="del">
          <ac:chgData name="Nguyen Chi Son" userId="606856d02e9d83ac" providerId="LiveId" clId="{71868D9A-B96F-428E-A575-98D8A1773808}" dt="2022-02-28T13:50:18.182" v="4502" actId="478"/>
          <ac:picMkLst>
            <pc:docMk/>
            <pc:sldMk cId="1864116384" sldId="769"/>
            <ac:picMk id="3" creationId="{C69F6F27-8CAD-4D4F-84DD-4FF11D7C03F2}"/>
          </ac:picMkLst>
        </pc:picChg>
        <pc:picChg chg="add mod">
          <ac:chgData name="Nguyen Chi Son" userId="606856d02e9d83ac" providerId="LiveId" clId="{71868D9A-B96F-428E-A575-98D8A1773808}" dt="2022-02-28T13:56:51.305" v="5808" actId="1076"/>
          <ac:picMkLst>
            <pc:docMk/>
            <pc:sldMk cId="1864116384" sldId="769"/>
            <ac:picMk id="4" creationId="{12C2BC57-4332-4B5C-AEAE-1EBEE679E629}"/>
          </ac:picMkLst>
        </pc:picChg>
        <pc:cxnChg chg="add del">
          <ac:chgData name="Nguyen Chi Son" userId="606856d02e9d83ac" providerId="LiveId" clId="{71868D9A-B96F-428E-A575-98D8A1773808}" dt="2022-02-28T14:00:54.131" v="6076" actId="11529"/>
          <ac:cxnSpMkLst>
            <pc:docMk/>
            <pc:sldMk cId="1864116384" sldId="769"/>
            <ac:cxnSpMk id="6" creationId="{15E1BCB3-192E-401A-81C9-0990EFE6912F}"/>
          </ac:cxnSpMkLst>
        </pc:cxnChg>
        <pc:cxnChg chg="add mod">
          <ac:chgData name="Nguyen Chi Son" userId="606856d02e9d83ac" providerId="LiveId" clId="{71868D9A-B96F-428E-A575-98D8A1773808}" dt="2022-02-28T14:01:57.833" v="6095" actId="1076"/>
          <ac:cxnSpMkLst>
            <pc:docMk/>
            <pc:sldMk cId="1864116384" sldId="769"/>
            <ac:cxnSpMk id="11" creationId="{560C9392-AC75-46C5-9792-80EA8BB1FBD3}"/>
          </ac:cxnSpMkLst>
        </pc:cxnChg>
        <pc:cxnChg chg="add mod">
          <ac:chgData name="Nguyen Chi Son" userId="606856d02e9d83ac" providerId="LiveId" clId="{71868D9A-B96F-428E-A575-98D8A1773808}" dt="2022-02-28T14:01:59.880" v="6096" actId="1076"/>
          <ac:cxnSpMkLst>
            <pc:docMk/>
            <pc:sldMk cId="1864116384" sldId="769"/>
            <ac:cxnSpMk id="16" creationId="{E68F970F-765B-40CD-89CE-DCBCB6074283}"/>
          </ac:cxnSpMkLst>
        </pc:cxnChg>
        <pc:cxnChg chg="add mod">
          <ac:chgData name="Nguyen Chi Son" userId="606856d02e9d83ac" providerId="LiveId" clId="{71868D9A-B96F-428E-A575-98D8A1773808}" dt="2022-02-28T14:01:47.302" v="6092" actId="571"/>
          <ac:cxnSpMkLst>
            <pc:docMk/>
            <pc:sldMk cId="1864116384" sldId="769"/>
            <ac:cxnSpMk id="20" creationId="{5D070EBD-CBC6-429F-A687-D120E97F9E1C}"/>
          </ac:cxnSpMkLst>
        </pc:cxnChg>
        <pc:cxnChg chg="add mod">
          <ac:chgData name="Nguyen Chi Son" userId="606856d02e9d83ac" providerId="LiveId" clId="{71868D9A-B96F-428E-A575-98D8A1773808}" dt="2022-02-28T14:02:06.583" v="6098" actId="14100"/>
          <ac:cxnSpMkLst>
            <pc:docMk/>
            <pc:sldMk cId="1864116384" sldId="769"/>
            <ac:cxnSpMk id="21" creationId="{F05A824D-06A2-48A4-94A3-E939AFAA8E16}"/>
          </ac:cxnSpMkLst>
        </pc:cxnChg>
      </pc:sldChg>
      <pc:sldChg chg="addSp modSp add modAnim">
        <pc:chgData name="Nguyen Chi Son" userId="606856d02e9d83ac" providerId="LiveId" clId="{71868D9A-B96F-428E-A575-98D8A1773808}" dt="2022-02-28T15:46:39.549" v="10531"/>
        <pc:sldMkLst>
          <pc:docMk/>
          <pc:sldMk cId="3542298664" sldId="770"/>
        </pc:sldMkLst>
        <pc:spChg chg="mod">
          <ac:chgData name="Nguyen Chi Son" userId="606856d02e9d83ac" providerId="LiveId" clId="{71868D9A-B96F-428E-A575-98D8A1773808}" dt="2022-02-28T14:00:14.605" v="6069" actId="58"/>
          <ac:spMkLst>
            <pc:docMk/>
            <pc:sldMk cId="3542298664" sldId="770"/>
            <ac:spMk id="14" creationId="{A530074C-9975-4D4F-AC15-005B11433C74}"/>
          </ac:spMkLst>
        </pc:spChg>
        <pc:cxnChg chg="add mod">
          <ac:chgData name="Nguyen Chi Son" userId="606856d02e9d83ac" providerId="LiveId" clId="{71868D9A-B96F-428E-A575-98D8A1773808}" dt="2022-02-28T14:02:15.096" v="6099"/>
          <ac:cxnSpMkLst>
            <pc:docMk/>
            <pc:sldMk cId="3542298664" sldId="770"/>
            <ac:cxnSpMk id="7" creationId="{EBCA6BD4-2A10-4740-B920-794AE3039FA8}"/>
          </ac:cxnSpMkLst>
        </pc:cxnChg>
        <pc:cxnChg chg="add mod">
          <ac:chgData name="Nguyen Chi Son" userId="606856d02e9d83ac" providerId="LiveId" clId="{71868D9A-B96F-428E-A575-98D8A1773808}" dt="2022-02-28T14:02:15.096" v="6099"/>
          <ac:cxnSpMkLst>
            <pc:docMk/>
            <pc:sldMk cId="3542298664" sldId="770"/>
            <ac:cxnSpMk id="8" creationId="{C43560C8-8EE1-4E2D-9EBD-82715F002EDF}"/>
          </ac:cxnSpMkLst>
        </pc:cxnChg>
        <pc:cxnChg chg="add mod">
          <ac:chgData name="Nguyen Chi Son" userId="606856d02e9d83ac" providerId="LiveId" clId="{71868D9A-B96F-428E-A575-98D8A1773808}" dt="2022-02-28T14:02:15.096" v="6099"/>
          <ac:cxnSpMkLst>
            <pc:docMk/>
            <pc:sldMk cId="3542298664" sldId="770"/>
            <ac:cxnSpMk id="10" creationId="{9247DD44-FE0E-4365-96B8-ED3902BE7160}"/>
          </ac:cxnSpMkLst>
        </pc:cxnChg>
      </pc:sldChg>
      <pc:sldChg chg="addSp delSp modSp add mod delAnim modAnim">
        <pc:chgData name="Nguyen Chi Son" userId="606856d02e9d83ac" providerId="LiveId" clId="{71868D9A-B96F-428E-A575-98D8A1773808}" dt="2022-02-28T15:47:32.515" v="10569" actId="1035"/>
        <pc:sldMkLst>
          <pc:docMk/>
          <pc:sldMk cId="1130125944" sldId="771"/>
        </pc:sldMkLst>
        <pc:spChg chg="mod">
          <ac:chgData name="Nguyen Chi Son" userId="606856d02e9d83ac" providerId="LiveId" clId="{71868D9A-B96F-428E-A575-98D8A1773808}" dt="2022-02-28T14:24:02.740" v="7034" actId="255"/>
          <ac:spMkLst>
            <pc:docMk/>
            <pc:sldMk cId="1130125944" sldId="771"/>
            <ac:spMk id="2" creationId="{BA8A6260-CA4B-46A9-A06E-C71EE59E6992}"/>
          </ac:spMkLst>
        </pc:spChg>
        <pc:spChg chg="del">
          <ac:chgData name="Nguyen Chi Son" userId="606856d02e9d83ac" providerId="LiveId" clId="{71868D9A-B96F-428E-A575-98D8A1773808}" dt="2022-02-28T14:23:50.943" v="7033" actId="478"/>
          <ac:spMkLst>
            <pc:docMk/>
            <pc:sldMk cId="1130125944" sldId="771"/>
            <ac:spMk id="7" creationId="{29173375-2B80-44C2-B311-A0CEA888BCFE}"/>
          </ac:spMkLst>
        </pc:spChg>
        <pc:spChg chg="add mod">
          <ac:chgData name="Nguyen Chi Son" userId="606856d02e9d83ac" providerId="LiveId" clId="{71868D9A-B96F-428E-A575-98D8A1773808}" dt="2022-02-28T15:47:28.343" v="10565" actId="14100"/>
          <ac:spMkLst>
            <pc:docMk/>
            <pc:sldMk cId="1130125944" sldId="771"/>
            <ac:spMk id="30" creationId="{DF4B2D90-92AB-459C-A168-CEA062091EEC}"/>
          </ac:spMkLst>
        </pc:spChg>
        <pc:spChg chg="del">
          <ac:chgData name="Nguyen Chi Son" userId="606856d02e9d83ac" providerId="LiveId" clId="{71868D9A-B96F-428E-A575-98D8A1773808}" dt="2022-02-28T14:23:50.943" v="7033" actId="478"/>
          <ac:spMkLst>
            <pc:docMk/>
            <pc:sldMk cId="1130125944" sldId="771"/>
            <ac:spMk id="32" creationId="{E2D9150E-FABA-40EC-BC1A-676203E427EA}"/>
          </ac:spMkLst>
        </pc:spChg>
        <pc:graphicFrameChg chg="del">
          <ac:chgData name="Nguyen Chi Son" userId="606856d02e9d83ac" providerId="LiveId" clId="{71868D9A-B96F-428E-A575-98D8A1773808}" dt="2022-02-28T14:23:50.943" v="7033" actId="478"/>
          <ac:graphicFrameMkLst>
            <pc:docMk/>
            <pc:sldMk cId="1130125944" sldId="771"/>
            <ac:graphicFrameMk id="11" creationId="{29B1A0EA-0737-4E3D-8BD4-682A88A1B0F2}"/>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2" creationId="{82E86795-DC76-49CF-8B99-4E347E0C5C1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3" creationId="{BD9E950E-ED3A-4915-A7E7-FA6E6602B361}"/>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19" creationId="{08A802AE-9D51-4AF7-8F90-5E6D00E46E35}"/>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2" creationId="{1C73BF65-5EEA-4CA6-80EE-3AD4C391E67D}"/>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3" creationId="{3E80A017-660A-4474-9B03-04B465762B54}"/>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6" creationId="{C6AE4851-2139-4111-BDB8-8DAD347BF46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8" creationId="{D1135F64-BE36-4A83-B54C-7DEE19E0A556}"/>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29" creationId="{D2DB1092-2ECD-4FDA-8C73-3A800611614A}"/>
          </ac:graphicFrameMkLst>
        </pc:graphicFrameChg>
        <pc:graphicFrameChg chg="add del mod">
          <ac:chgData name="Nguyen Chi Son" userId="606856d02e9d83ac" providerId="LiveId" clId="{71868D9A-B96F-428E-A575-98D8A1773808}" dt="2022-02-28T14:44:01.286" v="7554" actId="478"/>
          <ac:graphicFrameMkLst>
            <pc:docMk/>
            <pc:sldMk cId="1130125944" sldId="771"/>
            <ac:graphicFrameMk id="31" creationId="{70C07CA9-F4A1-485B-A780-4A69043F61B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3" creationId="{7DBC83DD-E872-4156-8867-E1F0AF153020}"/>
          </ac:graphicFrameMkLst>
        </pc:graphicFrameChg>
        <pc:graphicFrameChg chg="del">
          <ac:chgData name="Nguyen Chi Son" userId="606856d02e9d83ac" providerId="LiveId" clId="{71868D9A-B96F-428E-A575-98D8A1773808}" dt="2022-02-28T14:23:50.943" v="7033" actId="478"/>
          <ac:graphicFrameMkLst>
            <pc:docMk/>
            <pc:sldMk cId="1130125944" sldId="771"/>
            <ac:graphicFrameMk id="34" creationId="{78D18222-587A-4CD7-BD61-7FD99CACADC5}"/>
          </ac:graphicFrameMkLst>
        </pc:graphicFrameChg>
        <pc:graphicFrameChg chg="add mod">
          <ac:chgData name="Nguyen Chi Son" userId="606856d02e9d83ac" providerId="LiveId" clId="{71868D9A-B96F-428E-A575-98D8A1773808}" dt="2022-02-28T15:47:24.359" v="10564" actId="1038"/>
          <ac:graphicFrameMkLst>
            <pc:docMk/>
            <pc:sldMk cId="1130125944" sldId="771"/>
            <ac:graphicFrameMk id="35" creationId="{65EF8902-A268-4416-8E74-38409B9EEB80}"/>
          </ac:graphicFrameMkLst>
        </pc:graphicFrameChg>
        <pc:picChg chg="add mod">
          <ac:chgData name="Nguyen Chi Son" userId="606856d02e9d83ac" providerId="LiveId" clId="{71868D9A-B96F-428E-A575-98D8A1773808}" dt="2022-02-28T15:47:32.515" v="10569" actId="1035"/>
          <ac:picMkLst>
            <pc:docMk/>
            <pc:sldMk cId="1130125944" sldId="771"/>
            <ac:picMk id="4" creationId="{654D5115-87F6-4C86-B19E-634E2FE68695}"/>
          </ac:picMkLst>
        </pc:picChg>
        <pc:cxnChg chg="del">
          <ac:chgData name="Nguyen Chi Son" userId="606856d02e9d83ac" providerId="LiveId" clId="{71868D9A-B96F-428E-A575-98D8A1773808}" dt="2022-02-28T14:23:50.943" v="7033" actId="478"/>
          <ac:cxnSpMkLst>
            <pc:docMk/>
            <pc:sldMk cId="1130125944" sldId="771"/>
            <ac:cxnSpMk id="6" creationId="{436474C8-15FD-4488-995E-B03073955089}"/>
          </ac:cxnSpMkLst>
        </pc:cxnChg>
        <pc:cxnChg chg="del">
          <ac:chgData name="Nguyen Chi Son" userId="606856d02e9d83ac" providerId="LiveId" clId="{71868D9A-B96F-428E-A575-98D8A1773808}" dt="2022-02-28T14:23:50.943" v="7033" actId="478"/>
          <ac:cxnSpMkLst>
            <pc:docMk/>
            <pc:sldMk cId="1130125944" sldId="771"/>
            <ac:cxnSpMk id="9" creationId="{482FF857-41BB-44C7-8596-42814F692433}"/>
          </ac:cxnSpMkLst>
        </pc:cxnChg>
        <pc:cxnChg chg="del">
          <ac:chgData name="Nguyen Chi Son" userId="606856d02e9d83ac" providerId="LiveId" clId="{71868D9A-B96F-428E-A575-98D8A1773808}" dt="2022-02-28T14:23:50.943" v="7033" actId="478"/>
          <ac:cxnSpMkLst>
            <pc:docMk/>
            <pc:sldMk cId="1130125944" sldId="771"/>
            <ac:cxnSpMk id="14" creationId="{C0653C0A-8146-49E1-822A-272420FBA5CF}"/>
          </ac:cxnSpMkLst>
        </pc:cxnChg>
        <pc:cxnChg chg="del">
          <ac:chgData name="Nguyen Chi Son" userId="606856d02e9d83ac" providerId="LiveId" clId="{71868D9A-B96F-428E-A575-98D8A1773808}" dt="2022-02-28T14:23:50.943" v="7033" actId="478"/>
          <ac:cxnSpMkLst>
            <pc:docMk/>
            <pc:sldMk cId="1130125944" sldId="771"/>
            <ac:cxnSpMk id="15" creationId="{07CB4F44-10A1-4BB9-904D-7784A2668594}"/>
          </ac:cxnSpMkLst>
        </pc:cxnChg>
        <pc:cxnChg chg="del">
          <ac:chgData name="Nguyen Chi Son" userId="606856d02e9d83ac" providerId="LiveId" clId="{71868D9A-B96F-428E-A575-98D8A1773808}" dt="2022-02-28T14:23:50.943" v="7033" actId="478"/>
          <ac:cxnSpMkLst>
            <pc:docMk/>
            <pc:sldMk cId="1130125944" sldId="771"/>
            <ac:cxnSpMk id="16" creationId="{54EE2D80-25EA-4E27-A15F-1065ABAFE076}"/>
          </ac:cxnSpMkLst>
        </pc:cxnChg>
        <pc:cxnChg chg="del">
          <ac:chgData name="Nguyen Chi Son" userId="606856d02e9d83ac" providerId="LiveId" clId="{71868D9A-B96F-428E-A575-98D8A1773808}" dt="2022-02-28T14:23:50.943" v="7033" actId="478"/>
          <ac:cxnSpMkLst>
            <pc:docMk/>
            <pc:sldMk cId="1130125944" sldId="771"/>
            <ac:cxnSpMk id="20" creationId="{296DD4CB-037E-4259-9A24-62FB36E82BE1}"/>
          </ac:cxnSpMkLst>
        </pc:cxnChg>
        <pc:cxnChg chg="del">
          <ac:chgData name="Nguyen Chi Son" userId="606856d02e9d83ac" providerId="LiveId" clId="{71868D9A-B96F-428E-A575-98D8A1773808}" dt="2022-02-28T14:23:50.943" v="7033" actId="478"/>
          <ac:cxnSpMkLst>
            <pc:docMk/>
            <pc:sldMk cId="1130125944" sldId="771"/>
            <ac:cxnSpMk id="24" creationId="{FBCB7973-3BEA-4294-8CF0-28FEEE3E2179}"/>
          </ac:cxnSpMkLst>
        </pc:cxnChg>
        <pc:cxnChg chg="del">
          <ac:chgData name="Nguyen Chi Son" userId="606856d02e9d83ac" providerId="LiveId" clId="{71868D9A-B96F-428E-A575-98D8A1773808}" dt="2022-02-28T14:23:50.943" v="7033" actId="478"/>
          <ac:cxnSpMkLst>
            <pc:docMk/>
            <pc:sldMk cId="1130125944" sldId="771"/>
            <ac:cxnSpMk id="25" creationId="{1BDEDB7E-FE60-487D-9FD9-92EAB3E3225E}"/>
          </ac:cxnSpMkLst>
        </pc:cxnChg>
        <pc:cxnChg chg="del">
          <ac:chgData name="Nguyen Chi Son" userId="606856d02e9d83ac" providerId="LiveId" clId="{71868D9A-B96F-428E-A575-98D8A1773808}" dt="2022-02-28T14:23:50.943" v="7033" actId="478"/>
          <ac:cxnSpMkLst>
            <pc:docMk/>
            <pc:sldMk cId="1130125944" sldId="771"/>
            <ac:cxnSpMk id="27" creationId="{B34C57E5-EF0B-4F2D-9974-28F4136CA3BC}"/>
          </ac:cxnSpMkLst>
        </pc:cxnChg>
      </pc:sldChg>
      <pc:sldChg chg="addSp delSp modSp add mod modAnim">
        <pc:chgData name="Nguyen Chi Son" userId="606856d02e9d83ac" providerId="LiveId" clId="{71868D9A-B96F-428E-A575-98D8A1773808}" dt="2022-02-28T15:49:49.307" v="10597"/>
        <pc:sldMkLst>
          <pc:docMk/>
          <pc:sldMk cId="3104360816" sldId="772"/>
        </pc:sldMkLst>
        <pc:spChg chg="mod">
          <ac:chgData name="Nguyen Chi Son" userId="606856d02e9d83ac" providerId="LiveId" clId="{71868D9A-B96F-428E-A575-98D8A1773808}" dt="2022-02-28T15:24:57.284" v="9417" actId="20577"/>
          <ac:spMkLst>
            <pc:docMk/>
            <pc:sldMk cId="3104360816" sldId="772"/>
            <ac:spMk id="14" creationId="{A530074C-9975-4D4F-AC15-005B11433C74}"/>
          </ac:spMkLst>
        </pc:spChg>
        <pc:spChg chg="mod">
          <ac:chgData name="Nguyen Chi Son" userId="606856d02e9d83ac" providerId="LiveId" clId="{71868D9A-B96F-428E-A575-98D8A1773808}" dt="2022-02-28T15:25:12.846" v="9432" actId="1036"/>
          <ac:spMkLst>
            <pc:docMk/>
            <pc:sldMk cId="3104360816" sldId="772"/>
            <ac:spMk id="15" creationId="{EC5263CE-BE2F-44C4-BD89-2666D2873C33}"/>
          </ac:spMkLst>
        </pc:spChg>
        <pc:spChg chg="add mod">
          <ac:chgData name="Nguyen Chi Son" userId="606856d02e9d83ac" providerId="LiveId" clId="{71868D9A-B96F-428E-A575-98D8A1773808}" dt="2022-02-28T14:52:10.429" v="8548" actId="164"/>
          <ac:spMkLst>
            <pc:docMk/>
            <pc:sldMk cId="3104360816" sldId="772"/>
            <ac:spMk id="16" creationId="{32715466-30A7-4772-BBC7-6E8458601FCE}"/>
          </ac:spMkLst>
        </pc:spChg>
        <pc:spChg chg="add mod">
          <ac:chgData name="Nguyen Chi Son" userId="606856d02e9d83ac" providerId="LiveId" clId="{71868D9A-B96F-428E-A575-98D8A1773808}" dt="2022-02-28T14:52:10.429" v="8548" actId="164"/>
          <ac:spMkLst>
            <pc:docMk/>
            <pc:sldMk cId="3104360816" sldId="772"/>
            <ac:spMk id="17" creationId="{E51E099B-E3B3-4432-91B6-7B79B9EEA394}"/>
          </ac:spMkLst>
        </pc:spChg>
        <pc:spChg chg="add mod">
          <ac:chgData name="Nguyen Chi Son" userId="606856d02e9d83ac" providerId="LiveId" clId="{71868D9A-B96F-428E-A575-98D8A1773808}" dt="2022-02-28T14:52:10.429" v="8548" actId="164"/>
          <ac:spMkLst>
            <pc:docMk/>
            <pc:sldMk cId="3104360816" sldId="772"/>
            <ac:spMk id="18" creationId="{E4FAD7ED-D86A-475F-9C15-462C45F3628E}"/>
          </ac:spMkLst>
        </pc:spChg>
        <pc:spChg chg="mod">
          <ac:chgData name="Nguyen Chi Son" userId="606856d02e9d83ac" providerId="LiveId" clId="{71868D9A-B96F-428E-A575-98D8A1773808}" dt="2022-02-28T14:49:36.878" v="8487" actId="20577"/>
          <ac:spMkLst>
            <pc:docMk/>
            <pc:sldMk cId="3104360816" sldId="772"/>
            <ac:spMk id="19" creationId="{9C339D16-68E4-43C4-A62E-D0146138D23B}"/>
          </ac:spMkLst>
        </pc:spChg>
        <pc:spChg chg="add mod">
          <ac:chgData name="Nguyen Chi Son" userId="606856d02e9d83ac" providerId="LiveId" clId="{71868D9A-B96F-428E-A575-98D8A1773808}" dt="2022-02-28T14:52:10.429" v="8548" actId="164"/>
          <ac:spMkLst>
            <pc:docMk/>
            <pc:sldMk cId="3104360816" sldId="772"/>
            <ac:spMk id="20" creationId="{845D22E5-0F88-4068-B367-AD418964CC93}"/>
          </ac:spMkLst>
        </pc:spChg>
        <pc:spChg chg="add mod">
          <ac:chgData name="Nguyen Chi Son" userId="606856d02e9d83ac" providerId="LiveId" clId="{71868D9A-B96F-428E-A575-98D8A1773808}" dt="2022-02-28T15:27:27.268" v="10000" actId="1038"/>
          <ac:spMkLst>
            <pc:docMk/>
            <pc:sldMk cId="3104360816" sldId="772"/>
            <ac:spMk id="29" creationId="{3A01BC88-925B-4063-9C6D-BA2993E32551}"/>
          </ac:spMkLst>
        </pc:spChg>
        <pc:spChg chg="add mod">
          <ac:chgData name="Nguyen Chi Son" userId="606856d02e9d83ac" providerId="LiveId" clId="{71868D9A-B96F-428E-A575-98D8A1773808}" dt="2022-02-28T15:27:27.268" v="10000" actId="1038"/>
          <ac:spMkLst>
            <pc:docMk/>
            <pc:sldMk cId="3104360816" sldId="772"/>
            <ac:spMk id="30" creationId="{357808C8-4F1C-4791-808D-C23D75D864DB}"/>
          </ac:spMkLst>
        </pc:spChg>
        <pc:spChg chg="add mod">
          <ac:chgData name="Nguyen Chi Son" userId="606856d02e9d83ac" providerId="LiveId" clId="{71868D9A-B96F-428E-A575-98D8A1773808}" dt="2022-02-28T15:27:27.268" v="10000" actId="1038"/>
          <ac:spMkLst>
            <pc:docMk/>
            <pc:sldMk cId="3104360816" sldId="772"/>
            <ac:spMk id="31" creationId="{EA87ADBD-9D62-440A-898D-74B5100F668D}"/>
          </ac:spMkLst>
        </pc:spChg>
        <pc:spChg chg="add mod">
          <ac:chgData name="Nguyen Chi Son" userId="606856d02e9d83ac" providerId="LiveId" clId="{71868D9A-B96F-428E-A575-98D8A1773808}" dt="2022-02-28T15:27:36.218" v="10003" actId="1076"/>
          <ac:spMkLst>
            <pc:docMk/>
            <pc:sldMk cId="3104360816" sldId="772"/>
            <ac:spMk id="32" creationId="{7E59129F-4945-4879-B429-88820F814528}"/>
          </ac:spMkLst>
        </pc:spChg>
        <pc:spChg chg="add del mod">
          <ac:chgData name="Nguyen Chi Son" userId="606856d02e9d83ac" providerId="LiveId" clId="{71868D9A-B96F-428E-A575-98D8A1773808}" dt="2022-02-28T15:09:03.187" v="8985" actId="478"/>
          <ac:spMkLst>
            <pc:docMk/>
            <pc:sldMk cId="3104360816" sldId="772"/>
            <ac:spMk id="46" creationId="{7CCB938D-CECD-4C85-A4FA-5E04D3D8B33C}"/>
          </ac:spMkLst>
        </pc:spChg>
        <pc:spChg chg="add del mod">
          <ac:chgData name="Nguyen Chi Son" userId="606856d02e9d83ac" providerId="LiveId" clId="{71868D9A-B96F-428E-A575-98D8A1773808}" dt="2022-02-28T15:09:06.712" v="8988" actId="478"/>
          <ac:spMkLst>
            <pc:docMk/>
            <pc:sldMk cId="3104360816" sldId="772"/>
            <ac:spMk id="47" creationId="{67D352B7-60E8-45D5-9AFE-F4016BD0903C}"/>
          </ac:spMkLst>
        </pc:spChg>
        <pc:spChg chg="add del mod">
          <ac:chgData name="Nguyen Chi Son" userId="606856d02e9d83ac" providerId="LiveId" clId="{71868D9A-B96F-428E-A575-98D8A1773808}" dt="2022-02-28T15:09:04.942" v="8987" actId="478"/>
          <ac:spMkLst>
            <pc:docMk/>
            <pc:sldMk cId="3104360816" sldId="772"/>
            <ac:spMk id="48" creationId="{BEC546AA-89F6-480C-835E-9210D1E5EA1F}"/>
          </ac:spMkLst>
        </pc:spChg>
        <pc:spChg chg="add mod">
          <ac:chgData name="Nguyen Chi Son" userId="606856d02e9d83ac" providerId="LiveId" clId="{71868D9A-B96F-428E-A575-98D8A1773808}" dt="2022-02-28T15:05:49.823" v="8880" actId="571"/>
          <ac:spMkLst>
            <pc:docMk/>
            <pc:sldMk cId="3104360816" sldId="772"/>
            <ac:spMk id="50" creationId="{3D35E52B-C747-4701-95DD-44ED8BC0C708}"/>
          </ac:spMkLst>
        </pc:spChg>
        <pc:spChg chg="add del mod">
          <ac:chgData name="Nguyen Chi Son" userId="606856d02e9d83ac" providerId="LiveId" clId="{71868D9A-B96F-428E-A575-98D8A1773808}" dt="2022-02-28T15:08:42.075" v="8977" actId="478"/>
          <ac:spMkLst>
            <pc:docMk/>
            <pc:sldMk cId="3104360816" sldId="772"/>
            <ac:spMk id="53" creationId="{1AE917C1-5EFF-4EDA-9D2C-35F684EE413D}"/>
          </ac:spMkLst>
        </pc:spChg>
        <pc:spChg chg="add del mod">
          <ac:chgData name="Nguyen Chi Son" userId="606856d02e9d83ac" providerId="LiveId" clId="{71868D9A-B96F-428E-A575-98D8A1773808}" dt="2022-02-28T15:08:32.866" v="8972" actId="478"/>
          <ac:spMkLst>
            <pc:docMk/>
            <pc:sldMk cId="3104360816" sldId="772"/>
            <ac:spMk id="54" creationId="{13E7AD8E-7260-42EA-BB46-C775D4BAD0AB}"/>
          </ac:spMkLst>
        </pc:spChg>
        <pc:spChg chg="add mod">
          <ac:chgData name="Nguyen Chi Son" userId="606856d02e9d83ac" providerId="LiveId" clId="{71868D9A-B96F-428E-A575-98D8A1773808}" dt="2022-02-28T15:08:17.865" v="8965" actId="571"/>
          <ac:spMkLst>
            <pc:docMk/>
            <pc:sldMk cId="3104360816" sldId="772"/>
            <ac:spMk id="55" creationId="{1A532678-6EE7-4657-962A-56D5A6CC59C3}"/>
          </ac:spMkLst>
        </pc:spChg>
        <pc:spChg chg="add mod">
          <ac:chgData name="Nguyen Chi Son" userId="606856d02e9d83ac" providerId="LiveId" clId="{71868D9A-B96F-428E-A575-98D8A1773808}" dt="2022-02-28T15:08:17.865" v="8965" actId="571"/>
          <ac:spMkLst>
            <pc:docMk/>
            <pc:sldMk cId="3104360816" sldId="772"/>
            <ac:spMk id="56" creationId="{033533D3-DEFB-45CD-B90F-422F8B215A6A}"/>
          </ac:spMkLst>
        </pc:spChg>
        <pc:spChg chg="add mod">
          <ac:chgData name="Nguyen Chi Son" userId="606856d02e9d83ac" providerId="LiveId" clId="{71868D9A-B96F-428E-A575-98D8A1773808}" dt="2022-02-28T15:27:41.921" v="10012" actId="1037"/>
          <ac:spMkLst>
            <pc:docMk/>
            <pc:sldMk cId="3104360816" sldId="772"/>
            <ac:spMk id="65" creationId="{0B43D18E-99BE-4799-BD76-7026A8231750}"/>
          </ac:spMkLst>
        </pc:spChg>
        <pc:spChg chg="add mod">
          <ac:chgData name="Nguyen Chi Son" userId="606856d02e9d83ac" providerId="LiveId" clId="{71868D9A-B96F-428E-A575-98D8A1773808}" dt="2022-02-28T15:27:41.921" v="10012" actId="1037"/>
          <ac:spMkLst>
            <pc:docMk/>
            <pc:sldMk cId="3104360816" sldId="772"/>
            <ac:spMk id="66" creationId="{5A0E2851-FF10-4482-B203-C625269CEC73}"/>
          </ac:spMkLst>
        </pc:spChg>
        <pc:spChg chg="add mod ord">
          <ac:chgData name="Nguyen Chi Son" userId="606856d02e9d83ac" providerId="LiveId" clId="{71868D9A-B96F-428E-A575-98D8A1773808}" dt="2022-02-28T15:25:09.424" v="9423" actId="122"/>
          <ac:spMkLst>
            <pc:docMk/>
            <pc:sldMk cId="3104360816" sldId="772"/>
            <ac:spMk id="67" creationId="{8B8B3F4C-AD18-4B17-AFBF-B38A2C28BE45}"/>
          </ac:spMkLst>
        </pc:spChg>
        <pc:grpChg chg="add mod">
          <ac:chgData name="Nguyen Chi Son" userId="606856d02e9d83ac" providerId="LiveId" clId="{71868D9A-B96F-428E-A575-98D8A1773808}" dt="2022-02-28T14:52:08.632" v="8547" actId="164"/>
          <ac:grpSpMkLst>
            <pc:docMk/>
            <pc:sldMk cId="3104360816" sldId="772"/>
            <ac:grpSpMk id="6" creationId="{4332772B-3F33-4F02-AC32-136B2ADCE0D9}"/>
          </ac:grpSpMkLst>
        </pc:grpChg>
        <pc:grpChg chg="add mod">
          <ac:chgData name="Nguyen Chi Son" userId="606856d02e9d83ac" providerId="LiveId" clId="{71868D9A-B96F-428E-A575-98D8A1773808}" dt="2022-02-28T15:27:27.268" v="10000" actId="1038"/>
          <ac:grpSpMkLst>
            <pc:docMk/>
            <pc:sldMk cId="3104360816" sldId="772"/>
            <ac:grpSpMk id="11" creationId="{680CA062-775D-485F-8C51-6DE5A27DD089}"/>
          </ac:grpSpMkLst>
        </pc:grpChg>
        <pc:graphicFrameChg chg="add mod">
          <ac:chgData name="Nguyen Chi Son" userId="606856d02e9d83ac" providerId="LiveId" clId="{71868D9A-B96F-428E-A575-98D8A1773808}" dt="2022-02-28T15:24:45.238" v="9404" actId="1035"/>
          <ac:graphicFrameMkLst>
            <pc:docMk/>
            <pc:sldMk cId="3104360816" sldId="772"/>
            <ac:graphicFrameMk id="49" creationId="{CF94502E-DBB9-4811-880E-6094A0841FF5}"/>
          </ac:graphicFrameMkLst>
        </pc:graphicFrameChg>
        <pc:graphicFrameChg chg="add mod">
          <ac:chgData name="Nguyen Chi Son" userId="606856d02e9d83ac" providerId="LiveId" clId="{71868D9A-B96F-428E-A575-98D8A1773808}" dt="2022-02-28T15:25:04.221" v="9421" actId="1076"/>
          <ac:graphicFrameMkLst>
            <pc:docMk/>
            <pc:sldMk cId="3104360816" sldId="772"/>
            <ac:graphicFrameMk id="51" creationId="{F2E57F67-F168-4F48-9E23-958024A71282}"/>
          </ac:graphicFrameMkLst>
        </pc:graphicFrameChg>
        <pc:graphicFrameChg chg="add mod">
          <ac:chgData name="Nguyen Chi Son" userId="606856d02e9d83ac" providerId="LiveId" clId="{71868D9A-B96F-428E-A575-98D8A1773808}" dt="2022-02-28T15:08:17.568" v="8964" actId="571"/>
          <ac:graphicFrameMkLst>
            <pc:docMk/>
            <pc:sldMk cId="3104360816" sldId="772"/>
            <ac:graphicFrameMk id="57" creationId="{95880FF7-9F6E-4972-AD74-94C336E23ABE}"/>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8" creationId="{2F6E6136-85BD-4ED7-B6B6-2D4AF8524DD8}"/>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59" creationId="{2A0D49D3-BDBE-4B5D-B098-C3F5E461FF72}"/>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0" creationId="{40047F94-B67C-4CE1-8450-5233F580703B}"/>
          </ac:graphicFrameMkLst>
        </pc:graphicFrameChg>
        <pc:graphicFrameChg chg="add mod">
          <ac:chgData name="Nguyen Chi Son" userId="606856d02e9d83ac" providerId="LiveId" clId="{71868D9A-B96F-428E-A575-98D8A1773808}" dt="2022-02-28T15:27:41.921" v="10012" actId="1037"/>
          <ac:graphicFrameMkLst>
            <pc:docMk/>
            <pc:sldMk cId="3104360816" sldId="772"/>
            <ac:graphicFrameMk id="61" creationId="{79AF5A9E-C209-4B30-8B01-BFA3065B1F4C}"/>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2" creationId="{B42670C1-B63C-4C99-836D-96E55D57A2FF}"/>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3" creationId="{2145E4FC-625C-494E-94CF-131C3AA407B1}"/>
          </ac:graphicFrameMkLst>
        </pc:graphicFrameChg>
        <pc:graphicFrameChg chg="add mod">
          <ac:chgData name="Nguyen Chi Son" userId="606856d02e9d83ac" providerId="LiveId" clId="{71868D9A-B96F-428E-A575-98D8A1773808}" dt="2022-02-28T15:27:27.268" v="10000" actId="1038"/>
          <ac:graphicFrameMkLst>
            <pc:docMk/>
            <pc:sldMk cId="3104360816" sldId="772"/>
            <ac:graphicFrameMk id="64" creationId="{5F7EF0D9-592F-4635-A7EF-600A32B57F37}"/>
          </ac:graphicFrameMkLst>
        </pc:graphicFrameChg>
        <pc:graphicFrameChg chg="add mod">
          <ac:chgData name="Nguyen Chi Son" userId="606856d02e9d83ac" providerId="LiveId" clId="{71868D9A-B96F-428E-A575-98D8A1773808}" dt="2022-02-28T15:25:08.018" v="9422" actId="1076"/>
          <ac:graphicFrameMkLst>
            <pc:docMk/>
            <pc:sldMk cId="3104360816" sldId="772"/>
            <ac:graphicFrameMk id="68" creationId="{C207C8EB-EB1A-40B0-B10F-E3D4EFA8F91C}"/>
          </ac:graphicFrameMkLst>
        </pc:graphicFrameChg>
        <pc:picChg chg="del">
          <ac:chgData name="Nguyen Chi Son" userId="606856d02e9d83ac" providerId="LiveId" clId="{71868D9A-B96F-428E-A575-98D8A1773808}" dt="2022-02-28T14:48:16.031" v="8092" actId="478"/>
          <ac:picMkLst>
            <pc:docMk/>
            <pc:sldMk cId="3104360816" sldId="772"/>
            <ac:picMk id="4" creationId="{12C2BC57-4332-4B5C-AEAE-1EBEE679E629}"/>
          </ac:picMkLst>
        </pc:picChg>
        <pc:cxnChg chg="add mod">
          <ac:chgData name="Nguyen Chi Son" userId="606856d02e9d83ac" providerId="LiveId" clId="{71868D9A-B96F-428E-A575-98D8A1773808}" dt="2022-02-28T14:52:10.429" v="8548" actId="164"/>
          <ac:cxnSpMkLst>
            <pc:docMk/>
            <pc:sldMk cId="3104360816" sldId="772"/>
            <ac:cxnSpMk id="3" creationId="{39998622-8444-48E2-BA8B-8FB8646ACF06}"/>
          </ac:cxnSpMkLst>
        </pc:cxnChg>
        <pc:cxnChg chg="del">
          <ac:chgData name="Nguyen Chi Son" userId="606856d02e9d83ac" providerId="LiveId" clId="{71868D9A-B96F-428E-A575-98D8A1773808}" dt="2022-02-28T14:48:17.531" v="8093" actId="478"/>
          <ac:cxnSpMkLst>
            <pc:docMk/>
            <pc:sldMk cId="3104360816" sldId="772"/>
            <ac:cxnSpMk id="7" creationId="{EBCA6BD4-2A10-4740-B920-794AE3039FA8}"/>
          </ac:cxnSpMkLst>
        </pc:cxnChg>
        <pc:cxnChg chg="del">
          <ac:chgData name="Nguyen Chi Son" userId="606856d02e9d83ac" providerId="LiveId" clId="{71868D9A-B96F-428E-A575-98D8A1773808}" dt="2022-02-28T14:48:17.531" v="8093" actId="478"/>
          <ac:cxnSpMkLst>
            <pc:docMk/>
            <pc:sldMk cId="3104360816" sldId="772"/>
            <ac:cxnSpMk id="8" creationId="{C43560C8-8EE1-4E2D-9EBD-82715F002EDF}"/>
          </ac:cxnSpMkLst>
        </pc:cxnChg>
        <pc:cxnChg chg="del">
          <ac:chgData name="Nguyen Chi Son" userId="606856d02e9d83ac" providerId="LiveId" clId="{71868D9A-B96F-428E-A575-98D8A1773808}" dt="2022-02-28T14:48:17.531" v="8093" actId="478"/>
          <ac:cxnSpMkLst>
            <pc:docMk/>
            <pc:sldMk cId="3104360816" sldId="772"/>
            <ac:cxnSpMk id="10" creationId="{9247DD44-FE0E-4365-96B8-ED3902BE7160}"/>
          </ac:cxnSpMkLst>
        </pc:cxnChg>
        <pc:cxnChg chg="add mod">
          <ac:chgData name="Nguyen Chi Son" userId="606856d02e9d83ac" providerId="LiveId" clId="{71868D9A-B96F-428E-A575-98D8A1773808}" dt="2022-02-28T14:50:24.976" v="8494" actId="571"/>
          <ac:cxnSpMkLst>
            <pc:docMk/>
            <pc:sldMk cId="3104360816" sldId="772"/>
            <ac:cxnSpMk id="12" creationId="{A4D151BE-1358-45BF-8BEE-B887388AC9AA}"/>
          </ac:cxnSpMkLst>
        </pc:cxnChg>
        <pc:cxnChg chg="add mod">
          <ac:chgData name="Nguyen Chi Son" userId="606856d02e9d83ac" providerId="LiveId" clId="{71868D9A-B96F-428E-A575-98D8A1773808}" dt="2022-02-28T14:52:10.429" v="8548" actId="164"/>
          <ac:cxnSpMkLst>
            <pc:docMk/>
            <pc:sldMk cId="3104360816" sldId="772"/>
            <ac:cxnSpMk id="13" creationId="{7927AC61-4DD2-4928-85DE-98087A026BE6}"/>
          </ac:cxnSpMkLst>
        </pc:cxnChg>
        <pc:cxnChg chg="add mod">
          <ac:chgData name="Nguyen Chi Son" userId="606856d02e9d83ac" providerId="LiveId" clId="{71868D9A-B96F-428E-A575-98D8A1773808}" dt="2022-02-28T15:27:27.268" v="10000" actId="1038"/>
          <ac:cxnSpMkLst>
            <pc:docMk/>
            <pc:sldMk cId="3104360816" sldId="772"/>
            <ac:cxnSpMk id="21" creationId="{BF8712F1-884A-4B85-9941-0D449FCD5469}"/>
          </ac:cxnSpMkLst>
        </pc:cxnChg>
        <pc:cxnChg chg="add mod">
          <ac:chgData name="Nguyen Chi Son" userId="606856d02e9d83ac" providerId="LiveId" clId="{71868D9A-B96F-428E-A575-98D8A1773808}" dt="2022-02-28T15:27:27.268" v="10000" actId="1038"/>
          <ac:cxnSpMkLst>
            <pc:docMk/>
            <pc:sldMk cId="3104360816" sldId="772"/>
            <ac:cxnSpMk id="24" creationId="{71810D76-9112-4889-BD67-BCC3B2039448}"/>
          </ac:cxnSpMkLst>
        </pc:cxnChg>
        <pc:cxnChg chg="add mod">
          <ac:chgData name="Nguyen Chi Son" userId="606856d02e9d83ac" providerId="LiveId" clId="{71868D9A-B96F-428E-A575-98D8A1773808}" dt="2022-02-28T15:27:27.268" v="10000" actId="1038"/>
          <ac:cxnSpMkLst>
            <pc:docMk/>
            <pc:sldMk cId="3104360816" sldId="772"/>
            <ac:cxnSpMk id="26" creationId="{A75596AF-23B3-4E15-91C2-9C0599F8CE16}"/>
          </ac:cxnSpMkLst>
        </pc:cxnChg>
        <pc:cxnChg chg="add mod">
          <ac:chgData name="Nguyen Chi Son" userId="606856d02e9d83ac" providerId="LiveId" clId="{71868D9A-B96F-428E-A575-98D8A1773808}" dt="2022-02-28T14:58:24.161" v="8587" actId="571"/>
          <ac:cxnSpMkLst>
            <pc:docMk/>
            <pc:sldMk cId="3104360816" sldId="772"/>
            <ac:cxnSpMk id="33" creationId="{3F27B301-76E3-49FE-887C-A249C3B66CAB}"/>
          </ac:cxnSpMkLst>
        </pc:cxnChg>
        <pc:cxnChg chg="add del mod">
          <ac:chgData name="Nguyen Chi Son" userId="606856d02e9d83ac" providerId="LiveId" clId="{71868D9A-B96F-428E-A575-98D8A1773808}" dt="2022-02-28T14:59:58.630" v="8641" actId="478"/>
          <ac:cxnSpMkLst>
            <pc:docMk/>
            <pc:sldMk cId="3104360816" sldId="772"/>
            <ac:cxnSpMk id="35" creationId="{CCCA7522-FD38-4C48-A5B3-508BB96133F8}"/>
          </ac:cxnSpMkLst>
        </pc:cxnChg>
        <pc:cxnChg chg="add mod">
          <ac:chgData name="Nguyen Chi Son" userId="606856d02e9d83ac" providerId="LiveId" clId="{71868D9A-B96F-428E-A575-98D8A1773808}" dt="2022-02-28T15:28:32.263" v="10013" actId="208"/>
          <ac:cxnSpMkLst>
            <pc:docMk/>
            <pc:sldMk cId="3104360816" sldId="772"/>
            <ac:cxnSpMk id="39" creationId="{C20F1E09-8656-4017-A610-0CC6AC20E7B9}"/>
          </ac:cxnSpMkLst>
        </pc:cxnChg>
        <pc:cxnChg chg="add mod">
          <ac:chgData name="Nguyen Chi Son" userId="606856d02e9d83ac" providerId="LiveId" clId="{71868D9A-B96F-428E-A575-98D8A1773808}" dt="2022-02-28T15:00:14.177" v="8645" actId="571"/>
          <ac:cxnSpMkLst>
            <pc:docMk/>
            <pc:sldMk cId="3104360816" sldId="772"/>
            <ac:cxnSpMk id="40" creationId="{57783AFE-DB44-40B1-8BFF-25BD48FA0CA2}"/>
          </ac:cxnSpMkLst>
        </pc:cxnChg>
        <pc:cxnChg chg="add mod">
          <ac:chgData name="Nguyen Chi Son" userId="606856d02e9d83ac" providerId="LiveId" clId="{71868D9A-B96F-428E-A575-98D8A1773808}" dt="2022-02-28T15:27:41.921" v="10012" actId="1037"/>
          <ac:cxnSpMkLst>
            <pc:docMk/>
            <pc:sldMk cId="3104360816" sldId="772"/>
            <ac:cxnSpMk id="41" creationId="{20252EFE-8FF7-43B6-9433-5646B214887E}"/>
          </ac:cxnSpMkLst>
        </pc:cxnChg>
        <pc:cxnChg chg="add mod">
          <ac:chgData name="Nguyen Chi Son" userId="606856d02e9d83ac" providerId="LiveId" clId="{71868D9A-B96F-428E-A575-98D8A1773808}" dt="2022-02-28T15:27:41.921" v="10012" actId="1037"/>
          <ac:cxnSpMkLst>
            <pc:docMk/>
            <pc:sldMk cId="3104360816" sldId="772"/>
            <ac:cxnSpMk id="42" creationId="{6681BC9C-8EE9-4B79-BB79-23BC904CDF8E}"/>
          </ac:cxnSpMkLst>
        </pc:cxnChg>
        <pc:cxnChg chg="add mod">
          <ac:chgData name="Nguyen Chi Son" userId="606856d02e9d83ac" providerId="LiveId" clId="{71868D9A-B96F-428E-A575-98D8A1773808}" dt="2022-02-28T15:27:27.268" v="10000" actId="1038"/>
          <ac:cxnSpMkLst>
            <pc:docMk/>
            <pc:sldMk cId="3104360816" sldId="772"/>
            <ac:cxnSpMk id="45" creationId="{72A6CF6B-3DF7-4EBE-91C3-1353ADBA2466}"/>
          </ac:cxnSpMkLst>
        </pc:cxnChg>
        <pc:cxnChg chg="add del mod">
          <ac:chgData name="Nguyen Chi Son" userId="606856d02e9d83ac" providerId="LiveId" clId="{71868D9A-B96F-428E-A575-98D8A1773808}" dt="2022-02-28T15:28:37.544" v="10014" actId="478"/>
          <ac:cxnSpMkLst>
            <pc:docMk/>
            <pc:sldMk cId="3104360816" sldId="772"/>
            <ac:cxnSpMk id="52" creationId="{DDC6A534-7D56-4864-9CCB-BEA125B6EDB0}"/>
          </ac:cxnSpMkLst>
        </pc:cxnChg>
      </pc:sldChg>
      <pc:sldChg chg="addSp delSp modSp add mod delAnim modAnim">
        <pc:chgData name="Nguyen Chi Son" userId="606856d02e9d83ac" providerId="LiveId" clId="{71868D9A-B96F-428E-A575-98D8A1773808}" dt="2022-02-28T15:52:27.885" v="10617"/>
        <pc:sldMkLst>
          <pc:docMk/>
          <pc:sldMk cId="1281092170" sldId="773"/>
        </pc:sldMkLst>
        <pc:spChg chg="add mod ord">
          <ac:chgData name="Nguyen Chi Son" userId="606856d02e9d83ac" providerId="LiveId" clId="{71868D9A-B96F-428E-A575-98D8A1773808}" dt="2022-02-28T15:44:34.662" v="10509" actId="1076"/>
          <ac:spMkLst>
            <pc:docMk/>
            <pc:sldMk cId="1281092170" sldId="773"/>
            <ac:spMk id="5" creationId="{9CE0447C-D6EB-4A33-B16F-3EFA6A5B11F3}"/>
          </ac:spMkLst>
        </pc:spChg>
        <pc:spChg chg="del mod">
          <ac:chgData name="Nguyen Chi Son" userId="606856d02e9d83ac" providerId="LiveId" clId="{71868D9A-B96F-428E-A575-98D8A1773808}" dt="2022-02-28T15:34:21.912" v="10076" actId="478"/>
          <ac:spMkLst>
            <pc:docMk/>
            <pc:sldMk cId="1281092170" sldId="773"/>
            <ac:spMk id="14" creationId="{A530074C-9975-4D4F-AC15-005B11433C74}"/>
          </ac:spMkLst>
        </pc:spChg>
        <pc:spChg chg="del mod">
          <ac:chgData name="Nguyen Chi Son" userId="606856d02e9d83ac" providerId="LiveId" clId="{71868D9A-B96F-428E-A575-98D8A1773808}" dt="2022-02-28T15:34:21.912" v="10076" actId="478"/>
          <ac:spMkLst>
            <pc:docMk/>
            <pc:sldMk cId="1281092170" sldId="773"/>
            <ac:spMk id="15" creationId="{EC5263CE-BE2F-44C4-BD89-2666D2873C33}"/>
          </ac:spMkLst>
        </pc:spChg>
        <pc:spChg chg="add mod ord">
          <ac:chgData name="Nguyen Chi Son" userId="606856d02e9d83ac" providerId="LiveId" clId="{71868D9A-B96F-428E-A575-98D8A1773808}" dt="2022-02-28T15:50:34.743" v="10602" actId="1038"/>
          <ac:spMkLst>
            <pc:docMk/>
            <pc:sldMk cId="1281092170" sldId="773"/>
            <ac:spMk id="16" creationId="{E48A0DDC-4BE8-4A26-A67E-3B646C4819D9}"/>
          </ac:spMkLst>
        </pc:spChg>
        <pc:spChg chg="add mod">
          <ac:chgData name="Nguyen Chi Son" userId="606856d02e9d83ac" providerId="LiveId" clId="{71868D9A-B96F-428E-A575-98D8A1773808}" dt="2022-02-28T15:44:34.662" v="10509" actId="1076"/>
          <ac:spMkLst>
            <pc:docMk/>
            <pc:sldMk cId="1281092170" sldId="773"/>
            <ac:spMk id="17" creationId="{36A31591-B1A7-4A97-AE21-0F8BB9333EE5}"/>
          </ac:spMkLst>
        </pc:spChg>
        <pc:spChg chg="mod">
          <ac:chgData name="Nguyen Chi Son" userId="606856d02e9d83ac" providerId="LiveId" clId="{71868D9A-B96F-428E-A575-98D8A1773808}" dt="2022-02-28T15:26:57.686" v="9937" actId="20577"/>
          <ac:spMkLst>
            <pc:docMk/>
            <pc:sldMk cId="1281092170" sldId="773"/>
            <ac:spMk id="19" creationId="{9C339D16-68E4-43C4-A62E-D0146138D23B}"/>
          </ac:spMkLst>
        </pc:spChg>
        <pc:spChg chg="mod">
          <ac:chgData name="Nguyen Chi Son" userId="606856d02e9d83ac" providerId="LiveId" clId="{71868D9A-B96F-428E-A575-98D8A1773808}" dt="2022-02-28T15:34:14.693" v="10074"/>
          <ac:spMkLst>
            <pc:docMk/>
            <pc:sldMk cId="1281092170" sldId="773"/>
            <ac:spMk id="22" creationId="{56574D77-2E2D-44D6-96CB-AC61E9DE41EB}"/>
          </ac:spMkLst>
        </pc:spChg>
        <pc:spChg chg="mod">
          <ac:chgData name="Nguyen Chi Son" userId="606856d02e9d83ac" providerId="LiveId" clId="{71868D9A-B96F-428E-A575-98D8A1773808}" dt="2022-02-28T15:34:14.693" v="10074"/>
          <ac:spMkLst>
            <pc:docMk/>
            <pc:sldMk cId="1281092170" sldId="773"/>
            <ac:spMk id="23" creationId="{F038726D-C541-4721-BB9E-3CEA9D29A57D}"/>
          </ac:spMkLst>
        </pc:spChg>
        <pc:spChg chg="mod">
          <ac:chgData name="Nguyen Chi Son" userId="606856d02e9d83ac" providerId="LiveId" clId="{71868D9A-B96F-428E-A575-98D8A1773808}" dt="2022-02-28T15:34:14.693" v="10074"/>
          <ac:spMkLst>
            <pc:docMk/>
            <pc:sldMk cId="1281092170" sldId="773"/>
            <ac:spMk id="24" creationId="{60E51B3B-E2DD-4B9E-84BD-E4DD00E26ACC}"/>
          </ac:spMkLst>
        </pc:spChg>
        <pc:spChg chg="mod">
          <ac:chgData name="Nguyen Chi Son" userId="606856d02e9d83ac" providerId="LiveId" clId="{71868D9A-B96F-428E-A575-98D8A1773808}" dt="2022-02-28T15:34:14.693" v="10074"/>
          <ac:spMkLst>
            <pc:docMk/>
            <pc:sldMk cId="1281092170" sldId="773"/>
            <ac:spMk id="25" creationId="{6D5D53C7-AB6B-4A8A-87D3-1939EC67F160}"/>
          </ac:spMkLst>
        </pc:spChg>
        <pc:spChg chg="add mod">
          <ac:chgData name="Nguyen Chi Son" userId="606856d02e9d83ac" providerId="LiveId" clId="{71868D9A-B96F-428E-A575-98D8A1773808}" dt="2022-02-28T15:44:34.662" v="10509" actId="1076"/>
          <ac:spMkLst>
            <pc:docMk/>
            <pc:sldMk cId="1281092170" sldId="773"/>
            <ac:spMk id="33" creationId="{9A863D92-4327-41FF-9AB2-8DF63AF00C92}"/>
          </ac:spMkLst>
        </pc:spChg>
        <pc:spChg chg="add mod">
          <ac:chgData name="Nguyen Chi Son" userId="606856d02e9d83ac" providerId="LiveId" clId="{71868D9A-B96F-428E-A575-98D8A1773808}" dt="2022-02-28T15:44:34.662" v="10509" actId="1076"/>
          <ac:spMkLst>
            <pc:docMk/>
            <pc:sldMk cId="1281092170" sldId="773"/>
            <ac:spMk id="34" creationId="{E93F2CE5-F4B0-4F83-B836-18EAD91412F6}"/>
          </ac:spMkLst>
        </pc:spChg>
        <pc:spChg chg="add mod">
          <ac:chgData name="Nguyen Chi Son" userId="606856d02e9d83ac" providerId="LiveId" clId="{71868D9A-B96F-428E-A575-98D8A1773808}" dt="2022-02-28T15:44:34.662" v="10509" actId="1076"/>
          <ac:spMkLst>
            <pc:docMk/>
            <pc:sldMk cId="1281092170" sldId="773"/>
            <ac:spMk id="35" creationId="{67AAC3C1-19AE-4ECA-B0EB-F21956CE5431}"/>
          </ac:spMkLst>
        </pc:spChg>
        <pc:spChg chg="add mod">
          <ac:chgData name="Nguyen Chi Son" userId="606856d02e9d83ac" providerId="LiveId" clId="{71868D9A-B96F-428E-A575-98D8A1773808}" dt="2022-02-28T15:38:28.805" v="10142" actId="571"/>
          <ac:spMkLst>
            <pc:docMk/>
            <pc:sldMk cId="1281092170" sldId="773"/>
            <ac:spMk id="36" creationId="{C46CA335-7C8D-424A-97D5-570DC23A481F}"/>
          </ac:spMkLst>
        </pc:spChg>
        <pc:spChg chg="add mod">
          <ac:chgData name="Nguyen Chi Son" userId="606856d02e9d83ac" providerId="LiveId" clId="{71868D9A-B96F-428E-A575-98D8A1773808}" dt="2022-02-28T15:44:34.662" v="10509" actId="1076"/>
          <ac:spMkLst>
            <pc:docMk/>
            <pc:sldMk cId="1281092170" sldId="773"/>
            <ac:spMk id="37" creationId="{52EB5A2E-D8E3-4D8A-AB62-27ABB0AEB037}"/>
          </ac:spMkLst>
        </pc:spChg>
        <pc:spChg chg="add mod">
          <ac:chgData name="Nguyen Chi Son" userId="606856d02e9d83ac" providerId="LiveId" clId="{71868D9A-B96F-428E-A575-98D8A1773808}" dt="2022-02-28T15:44:34.662" v="10509" actId="1076"/>
          <ac:spMkLst>
            <pc:docMk/>
            <pc:sldMk cId="1281092170" sldId="773"/>
            <ac:spMk id="38" creationId="{6AFEE81B-DA26-44E0-B883-8761BDDEA698}"/>
          </ac:spMkLst>
        </pc:spChg>
        <pc:spChg chg="add mod">
          <ac:chgData name="Nguyen Chi Son" userId="606856d02e9d83ac" providerId="LiveId" clId="{71868D9A-B96F-428E-A575-98D8A1773808}" dt="2022-02-28T15:44:34.662" v="10509" actId="1076"/>
          <ac:spMkLst>
            <pc:docMk/>
            <pc:sldMk cId="1281092170" sldId="773"/>
            <ac:spMk id="42" creationId="{DDE89BA6-E53D-46BD-B6BC-3B814C8265E9}"/>
          </ac:spMkLst>
        </pc:spChg>
        <pc:spChg chg="add del mod">
          <ac:chgData name="Nguyen Chi Son" userId="606856d02e9d83ac" providerId="LiveId" clId="{71868D9A-B96F-428E-A575-98D8A1773808}" dt="2022-02-28T15:40:07.879" v="10167" actId="478"/>
          <ac:spMkLst>
            <pc:docMk/>
            <pc:sldMk cId="1281092170" sldId="773"/>
            <ac:spMk id="43" creationId="{DBDE1E93-BCD4-4264-BCAF-AFF1975BE7DF}"/>
          </ac:spMkLst>
        </pc:spChg>
        <pc:spChg chg="add mod">
          <ac:chgData name="Nguyen Chi Son" userId="606856d02e9d83ac" providerId="LiveId" clId="{71868D9A-B96F-428E-A575-98D8A1773808}" dt="2022-02-28T15:44:19.585" v="10506" actId="1076"/>
          <ac:spMkLst>
            <pc:docMk/>
            <pc:sldMk cId="1281092170" sldId="773"/>
            <ac:spMk id="44" creationId="{B9129BAD-9CCB-4F3B-B0AD-630546B29EC3}"/>
          </ac:spMkLst>
        </pc:spChg>
        <pc:spChg chg="add mod">
          <ac:chgData name="Nguyen Chi Son" userId="606856d02e9d83ac" providerId="LiveId" clId="{71868D9A-B96F-428E-A575-98D8A1773808}" dt="2022-02-28T15:44:15.569" v="10504" actId="14100"/>
          <ac:spMkLst>
            <pc:docMk/>
            <pc:sldMk cId="1281092170" sldId="773"/>
            <ac:spMk id="45" creationId="{CA14B962-8242-438A-B039-CDD5B8CD84B2}"/>
          </ac:spMkLst>
        </pc:spChg>
        <pc:grpChg chg="add mod">
          <ac:chgData name="Nguyen Chi Son" userId="606856d02e9d83ac" providerId="LiveId" clId="{71868D9A-B96F-428E-A575-98D8A1773808}" dt="2022-02-28T15:44:34.662" v="10509" actId="1076"/>
          <ac:grpSpMkLst>
            <pc:docMk/>
            <pc:sldMk cId="1281092170" sldId="773"/>
            <ac:grpSpMk id="18" creationId="{74DCF35D-37E0-4FC7-AFC6-8D23C7729EEE}"/>
          </ac:grpSpMkLst>
        </pc:grpChg>
        <pc:graphicFrameChg chg="add mod">
          <ac:chgData name="Nguyen Chi Son" userId="606856d02e9d83ac" providerId="LiveId" clId="{71868D9A-B96F-428E-A575-98D8A1773808}" dt="2022-02-28T15:44:34.662" v="10509" actId="1076"/>
          <ac:graphicFrameMkLst>
            <pc:docMk/>
            <pc:sldMk cId="1281092170" sldId="773"/>
            <ac:graphicFrameMk id="39" creationId="{2DBF5907-AC28-4B36-BD82-5460C4CE067D}"/>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0" creationId="{F869C768-016F-4C86-8715-5414A50CB118}"/>
          </ac:graphicFrameMkLst>
        </pc:graphicFrameChg>
        <pc:graphicFrameChg chg="add mod">
          <ac:chgData name="Nguyen Chi Son" userId="606856d02e9d83ac" providerId="LiveId" clId="{71868D9A-B96F-428E-A575-98D8A1773808}" dt="2022-02-28T15:44:34.662" v="10509" actId="1076"/>
          <ac:graphicFrameMkLst>
            <pc:docMk/>
            <pc:sldMk cId="1281092170" sldId="773"/>
            <ac:graphicFrameMk id="41" creationId="{CC123CC8-A53A-491B-A599-BFB47249063B}"/>
          </ac:graphicFrameMkLst>
        </pc:graphicFrameChg>
        <pc:graphicFrameChg chg="add mod">
          <ac:chgData name="Nguyen Chi Son" userId="606856d02e9d83ac" providerId="LiveId" clId="{71868D9A-B96F-428E-A575-98D8A1773808}" dt="2022-02-28T15:44:38.365" v="10510" actId="1076"/>
          <ac:graphicFrameMkLst>
            <pc:docMk/>
            <pc:sldMk cId="1281092170" sldId="773"/>
            <ac:graphicFrameMk id="46" creationId="{763B0DD6-DE23-4E1F-BBC9-501338521868}"/>
          </ac:graphicFrameMkLst>
        </pc:graphicFrameChg>
        <pc:graphicFrameChg chg="add del mod">
          <ac:chgData name="Nguyen Chi Son" userId="606856d02e9d83ac" providerId="LiveId" clId="{71868D9A-B96F-428E-A575-98D8A1773808}" dt="2022-02-28T15:43:04.431" v="10280" actId="478"/>
          <ac:graphicFrameMkLst>
            <pc:docMk/>
            <pc:sldMk cId="1281092170" sldId="773"/>
            <ac:graphicFrameMk id="47" creationId="{B7FE943E-FC91-4ECC-84EF-4A2F48377BB0}"/>
          </ac:graphicFrameMkLst>
        </pc:graphicFrameChg>
        <pc:picChg chg="del">
          <ac:chgData name="Nguyen Chi Son" userId="606856d02e9d83ac" providerId="LiveId" clId="{71868D9A-B96F-428E-A575-98D8A1773808}" dt="2022-02-28T15:25:54.110" v="9435" actId="478"/>
          <ac:picMkLst>
            <pc:docMk/>
            <pc:sldMk cId="1281092170" sldId="773"/>
            <ac:picMk id="4" creationId="{12C2BC57-4332-4B5C-AEAE-1EBEE679E629}"/>
          </ac:picMkLst>
        </pc:picChg>
        <pc:cxnChg chg="add mod">
          <ac:chgData name="Nguyen Chi Son" userId="606856d02e9d83ac" providerId="LiveId" clId="{71868D9A-B96F-428E-A575-98D8A1773808}" dt="2022-02-28T15:44:34.662" v="10509" actId="1076"/>
          <ac:cxnSpMkLst>
            <pc:docMk/>
            <pc:sldMk cId="1281092170" sldId="773"/>
            <ac:cxnSpMk id="3" creationId="{F4CC89E3-5A33-42FF-BE7F-07F2872D78D2}"/>
          </ac:cxnSpMkLst>
        </pc:cxnChg>
        <pc:cxnChg chg="del">
          <ac:chgData name="Nguyen Chi Son" userId="606856d02e9d83ac" providerId="LiveId" clId="{71868D9A-B96F-428E-A575-98D8A1773808}" dt="2022-02-28T15:25:56.938" v="9436" actId="478"/>
          <ac:cxnSpMkLst>
            <pc:docMk/>
            <pc:sldMk cId="1281092170" sldId="773"/>
            <ac:cxnSpMk id="7" creationId="{EBCA6BD4-2A10-4740-B920-794AE3039FA8}"/>
          </ac:cxnSpMkLst>
        </pc:cxnChg>
        <pc:cxnChg chg="del">
          <ac:chgData name="Nguyen Chi Son" userId="606856d02e9d83ac" providerId="LiveId" clId="{71868D9A-B96F-428E-A575-98D8A1773808}" dt="2022-02-28T15:25:56.938" v="9436" actId="478"/>
          <ac:cxnSpMkLst>
            <pc:docMk/>
            <pc:sldMk cId="1281092170" sldId="773"/>
            <ac:cxnSpMk id="8" creationId="{C43560C8-8EE1-4E2D-9EBD-82715F002EDF}"/>
          </ac:cxnSpMkLst>
        </pc:cxnChg>
        <pc:cxnChg chg="del">
          <ac:chgData name="Nguyen Chi Son" userId="606856d02e9d83ac" providerId="LiveId" clId="{71868D9A-B96F-428E-A575-98D8A1773808}" dt="2022-02-28T15:25:56.938" v="9436" actId="478"/>
          <ac:cxnSpMkLst>
            <pc:docMk/>
            <pc:sldMk cId="1281092170" sldId="773"/>
            <ac:cxnSpMk id="10" creationId="{9247DD44-FE0E-4365-96B8-ED3902BE7160}"/>
          </ac:cxnSpMkLst>
        </pc:cxnChg>
        <pc:cxnChg chg="add mod">
          <ac:chgData name="Nguyen Chi Son" userId="606856d02e9d83ac" providerId="LiveId" clId="{71868D9A-B96F-428E-A575-98D8A1773808}" dt="2022-02-28T15:31:31.408" v="10030" actId="571"/>
          <ac:cxnSpMkLst>
            <pc:docMk/>
            <pc:sldMk cId="1281092170" sldId="773"/>
            <ac:cxnSpMk id="12" creationId="{C5DF2764-3C82-4155-AC1A-188A4530B71B}"/>
          </ac:cxnSpMkLst>
        </pc:cxnChg>
        <pc:cxnChg chg="add mod">
          <ac:chgData name="Nguyen Chi Son" userId="606856d02e9d83ac" providerId="LiveId" clId="{71868D9A-B96F-428E-A575-98D8A1773808}" dt="2022-02-28T15:44:34.662" v="10509" actId="1076"/>
          <ac:cxnSpMkLst>
            <pc:docMk/>
            <pc:sldMk cId="1281092170" sldId="773"/>
            <ac:cxnSpMk id="13" creationId="{853EA3EF-86E3-4A73-BA26-62D44A630EBB}"/>
          </ac:cxnSpMkLst>
        </pc:cxnChg>
        <pc:cxnChg chg="mod">
          <ac:chgData name="Nguyen Chi Son" userId="606856d02e9d83ac" providerId="LiveId" clId="{71868D9A-B96F-428E-A575-98D8A1773808}" dt="2022-02-28T15:34:14.693" v="10074"/>
          <ac:cxnSpMkLst>
            <pc:docMk/>
            <pc:sldMk cId="1281092170" sldId="773"/>
            <ac:cxnSpMk id="20" creationId="{ED9EC2FB-EFC1-48A1-9FB9-CE800CCE1091}"/>
          </ac:cxnSpMkLst>
        </pc:cxnChg>
        <pc:cxnChg chg="mod">
          <ac:chgData name="Nguyen Chi Son" userId="606856d02e9d83ac" providerId="LiveId" clId="{71868D9A-B96F-428E-A575-98D8A1773808}" dt="2022-02-28T15:34:14.693" v="10074"/>
          <ac:cxnSpMkLst>
            <pc:docMk/>
            <pc:sldMk cId="1281092170" sldId="773"/>
            <ac:cxnSpMk id="21" creationId="{C64EBBA9-0343-42B5-965B-2F3B3A34ADD3}"/>
          </ac:cxnSpMkLst>
        </pc:cxnChg>
        <pc:cxnChg chg="add mod">
          <ac:chgData name="Nguyen Chi Son" userId="606856d02e9d83ac" providerId="LiveId" clId="{71868D9A-B96F-428E-A575-98D8A1773808}" dt="2022-02-28T15:44:34.662" v="10509" actId="1076"/>
          <ac:cxnSpMkLst>
            <pc:docMk/>
            <pc:sldMk cId="1281092170" sldId="773"/>
            <ac:cxnSpMk id="26" creationId="{6ED43433-4B06-41DF-9FF4-5E3E939C9D06}"/>
          </ac:cxnSpMkLst>
        </pc:cxnChg>
        <pc:cxnChg chg="add mod">
          <ac:chgData name="Nguyen Chi Son" userId="606856d02e9d83ac" providerId="LiveId" clId="{71868D9A-B96F-428E-A575-98D8A1773808}" dt="2022-02-28T15:44:34.662" v="10509" actId="1076"/>
          <ac:cxnSpMkLst>
            <pc:docMk/>
            <pc:sldMk cId="1281092170" sldId="773"/>
            <ac:cxnSpMk id="27" creationId="{23FB8357-44E9-4303-B003-21E40055F99C}"/>
          </ac:cxnSpMkLst>
        </pc:cxnChg>
        <pc:cxnChg chg="add mod">
          <ac:chgData name="Nguyen Chi Son" userId="606856d02e9d83ac" providerId="LiveId" clId="{71868D9A-B96F-428E-A575-98D8A1773808}" dt="2022-02-28T15:44:34.662" v="10509" actId="1076"/>
          <ac:cxnSpMkLst>
            <pc:docMk/>
            <pc:sldMk cId="1281092170" sldId="773"/>
            <ac:cxnSpMk id="30" creationId="{9BBE9AEE-F935-4868-9C99-6C5A03568C9E}"/>
          </ac:cxnSpMkLst>
        </pc:cxnChg>
      </pc:sldChg>
    </pc:docChg>
  </pc:docChgLst>
  <pc:docChgLst>
    <pc:chgData name="Nguyen Chi Son" userId="606856d02e9d83ac" providerId="LiveId" clId="{31AFB845-B75F-4443-9CEF-2EA988277B47}"/>
    <pc:docChg chg="undo redo custSel addSld delSld modSld sldOrd">
      <pc:chgData name="Nguyen Chi Son" userId="606856d02e9d83ac" providerId="LiveId" clId="{31AFB845-B75F-4443-9CEF-2EA988277B47}" dt="2022-05-26T15:24:41.260" v="7372" actId="1076"/>
      <pc:docMkLst>
        <pc:docMk/>
      </pc:docMkLst>
      <pc:sldChg chg="modSp mod">
        <pc:chgData name="Nguyen Chi Son" userId="606856d02e9d83ac" providerId="LiveId" clId="{31AFB845-B75F-4443-9CEF-2EA988277B47}" dt="2022-05-26T09:26:25.222" v="51" actId="20577"/>
        <pc:sldMkLst>
          <pc:docMk/>
          <pc:sldMk cId="2922349590" sldId="256"/>
        </pc:sldMkLst>
        <pc:spChg chg="mod">
          <ac:chgData name="Nguyen Chi Son" userId="606856d02e9d83ac" providerId="LiveId" clId="{31AFB845-B75F-4443-9CEF-2EA988277B47}" dt="2022-05-26T09:26:25.222" v="51" actId="20577"/>
          <ac:spMkLst>
            <pc:docMk/>
            <pc:sldMk cId="2922349590" sldId="256"/>
            <ac:spMk id="136" creationId="{C574B640-0199-463F-87CA-8E3956B46E10}"/>
          </ac:spMkLst>
        </pc:spChg>
      </pc:sldChg>
      <pc:sldChg chg="del">
        <pc:chgData name="Nguyen Chi Son" userId="606856d02e9d83ac" providerId="LiveId" clId="{31AFB845-B75F-4443-9CEF-2EA988277B47}" dt="2022-05-26T15:10:19.974" v="5117" actId="47"/>
        <pc:sldMkLst>
          <pc:docMk/>
          <pc:sldMk cId="3319126272" sldId="622"/>
        </pc:sldMkLst>
      </pc:sldChg>
      <pc:sldChg chg="modSp mod">
        <pc:chgData name="Nguyen Chi Son" userId="606856d02e9d83ac" providerId="LiveId" clId="{31AFB845-B75F-4443-9CEF-2EA988277B47}" dt="2022-05-26T09:26:32.229" v="73" actId="20577"/>
        <pc:sldMkLst>
          <pc:docMk/>
          <pc:sldMk cId="1033004166" sldId="675"/>
        </pc:sldMkLst>
        <pc:spChg chg="mod">
          <ac:chgData name="Nguyen Chi Son" userId="606856d02e9d83ac" providerId="LiveId" clId="{31AFB845-B75F-4443-9CEF-2EA988277B47}" dt="2022-05-26T09:26:32.229" v="73" actId="20577"/>
          <ac:spMkLst>
            <pc:docMk/>
            <pc:sldMk cId="1033004166" sldId="675"/>
            <ac:spMk id="2" creationId="{DAF08EC2-5D0D-48D9-855C-A59C0E5ED55B}"/>
          </ac:spMkLst>
        </pc:spChg>
      </pc:sldChg>
      <pc:sldChg chg="del">
        <pc:chgData name="Nguyen Chi Son" userId="606856d02e9d83ac" providerId="LiveId" clId="{31AFB845-B75F-4443-9CEF-2EA988277B47}" dt="2022-05-26T15:10:19.974" v="5117" actId="47"/>
        <pc:sldMkLst>
          <pc:docMk/>
          <pc:sldMk cId="3014091475" sldId="782"/>
        </pc:sldMkLst>
      </pc:sldChg>
      <pc:sldChg chg="del">
        <pc:chgData name="Nguyen Chi Son" userId="606856d02e9d83ac" providerId="LiveId" clId="{31AFB845-B75F-4443-9CEF-2EA988277B47}" dt="2022-05-26T15:10:19.974" v="5117" actId="47"/>
        <pc:sldMkLst>
          <pc:docMk/>
          <pc:sldMk cId="1193280490" sldId="875"/>
        </pc:sldMkLst>
      </pc:sldChg>
      <pc:sldChg chg="addSp delSp modSp mod addAnim delAnim modAnim">
        <pc:chgData name="Nguyen Chi Son" userId="606856d02e9d83ac" providerId="LiveId" clId="{31AFB845-B75F-4443-9CEF-2EA988277B47}" dt="2022-05-26T12:54:58.214" v="1920"/>
        <pc:sldMkLst>
          <pc:docMk/>
          <pc:sldMk cId="780006894" sldId="880"/>
        </pc:sldMkLst>
        <pc:spChg chg="mod">
          <ac:chgData name="Nguyen Chi Son" userId="606856d02e9d83ac" providerId="LiveId" clId="{31AFB845-B75F-4443-9CEF-2EA988277B47}" dt="2022-05-26T09:40:32.493" v="747" actId="20577"/>
          <ac:spMkLst>
            <pc:docMk/>
            <pc:sldMk cId="780006894" sldId="880"/>
            <ac:spMk id="2" creationId="{BA8A6260-CA4B-46A9-A06E-C71EE59E6992}"/>
          </ac:spMkLst>
        </pc:spChg>
        <pc:spChg chg="mod">
          <ac:chgData name="Nguyen Chi Son" userId="606856d02e9d83ac" providerId="LiveId" clId="{31AFB845-B75F-4443-9CEF-2EA988277B47}" dt="2022-05-26T12:54:27.465" v="1914" actId="20577"/>
          <ac:spMkLst>
            <pc:docMk/>
            <pc:sldMk cId="780006894" sldId="880"/>
            <ac:spMk id="20" creationId="{96D10FFF-2A20-0BAF-772A-9E515DAE2B57}"/>
          </ac:spMkLst>
        </pc:spChg>
        <pc:graphicFrameChg chg="del">
          <ac:chgData name="Nguyen Chi Son" userId="606856d02e9d83ac" providerId="LiveId" clId="{31AFB845-B75F-4443-9CEF-2EA988277B47}" dt="2022-05-26T09:26:36.713" v="74" actId="478"/>
          <ac:graphicFrameMkLst>
            <pc:docMk/>
            <pc:sldMk cId="780006894" sldId="880"/>
            <ac:graphicFrameMk id="3" creationId="{83AE0F6A-FC17-36BA-8C0E-94E1503F8F49}"/>
          </ac:graphicFrameMkLst>
        </pc:graphicFrameChg>
        <pc:graphicFrameChg chg="add del mod">
          <ac:chgData name="Nguyen Chi Son" userId="606856d02e9d83ac" providerId="LiveId" clId="{31AFB845-B75F-4443-9CEF-2EA988277B47}" dt="2022-05-26T09:40:34.215" v="748" actId="478"/>
          <ac:graphicFrameMkLst>
            <pc:docMk/>
            <pc:sldMk cId="780006894" sldId="880"/>
            <ac:graphicFrameMk id="5" creationId="{DE07B4D3-4528-E698-038D-14F696737A4F}"/>
          </ac:graphicFrameMkLst>
        </pc:graphicFrameChg>
        <pc:graphicFrameChg chg="add mod">
          <ac:chgData name="Nguyen Chi Son" userId="606856d02e9d83ac" providerId="LiveId" clId="{31AFB845-B75F-4443-9CEF-2EA988277B47}" dt="2022-05-26T12:54:58.214" v="1920"/>
          <ac:graphicFrameMkLst>
            <pc:docMk/>
            <pc:sldMk cId="780006894" sldId="880"/>
            <ac:graphicFrameMk id="6" creationId="{8DC1F8A3-8C03-63CC-C612-B7325476743C}"/>
          </ac:graphicFrameMkLst>
        </pc:graphicFrameChg>
        <pc:graphicFrameChg chg="add del mod">
          <ac:chgData name="Nguyen Chi Son" userId="606856d02e9d83ac" providerId="LiveId" clId="{31AFB845-B75F-4443-9CEF-2EA988277B47}" dt="2022-05-26T09:37:49.681" v="609" actId="478"/>
          <ac:graphicFrameMkLst>
            <pc:docMk/>
            <pc:sldMk cId="780006894" sldId="880"/>
            <ac:graphicFrameMk id="10" creationId="{33EB46AC-1022-970E-2AAD-C57C063C8B31}"/>
          </ac:graphicFrameMkLst>
        </pc:graphicFrameChg>
        <pc:graphicFrameChg chg="add mod">
          <ac:chgData name="Nguyen Chi Son" userId="606856d02e9d83ac" providerId="LiveId" clId="{31AFB845-B75F-4443-9CEF-2EA988277B47}" dt="2022-05-26T12:31:19.724" v="775" actId="1076"/>
          <ac:graphicFrameMkLst>
            <pc:docMk/>
            <pc:sldMk cId="780006894" sldId="880"/>
            <ac:graphicFrameMk id="13" creationId="{BAF89D9D-D2B4-47C4-4549-00DC19F7EF19}"/>
          </ac:graphicFrameMkLst>
        </pc:graphicFrameChg>
        <pc:graphicFrameChg chg="add del mod">
          <ac:chgData name="Nguyen Chi Son" userId="606856d02e9d83ac" providerId="LiveId" clId="{31AFB845-B75F-4443-9CEF-2EA988277B47}" dt="2022-05-26T09:37:48.893" v="608" actId="478"/>
          <ac:graphicFrameMkLst>
            <pc:docMk/>
            <pc:sldMk cId="780006894" sldId="880"/>
            <ac:graphicFrameMk id="14" creationId="{73D33C33-3BC9-8515-1780-34656F205C89}"/>
          </ac:graphicFrameMkLst>
        </pc:graphicFrameChg>
        <pc:graphicFrameChg chg="add mod">
          <ac:chgData name="Nguyen Chi Son" userId="606856d02e9d83ac" providerId="LiveId" clId="{31AFB845-B75F-4443-9CEF-2EA988277B47}" dt="2022-05-26T12:31:30.947" v="779" actId="1076"/>
          <ac:graphicFrameMkLst>
            <pc:docMk/>
            <pc:sldMk cId="780006894" sldId="880"/>
            <ac:graphicFrameMk id="14" creationId="{C786BC57-BBA1-064A-C0CC-EE9F6D5E7372}"/>
          </ac:graphicFrameMkLst>
        </pc:graphicFrameChg>
        <pc:graphicFrameChg chg="add del mod">
          <ac:chgData name="Nguyen Chi Son" userId="606856d02e9d83ac" providerId="LiveId" clId="{31AFB845-B75F-4443-9CEF-2EA988277B47}" dt="2022-05-26T09:37:50.197" v="610" actId="478"/>
          <ac:graphicFrameMkLst>
            <pc:docMk/>
            <pc:sldMk cId="780006894" sldId="880"/>
            <ac:graphicFrameMk id="15" creationId="{09835175-C598-609F-122A-8733A8224DCB}"/>
          </ac:graphicFrameMkLst>
        </pc:graphicFrameChg>
        <pc:graphicFrameChg chg="add del mod">
          <ac:chgData name="Nguyen Chi Son" userId="606856d02e9d83ac" providerId="LiveId" clId="{31AFB845-B75F-4443-9CEF-2EA988277B47}" dt="2022-05-26T12:51:32.028" v="1845"/>
          <ac:graphicFrameMkLst>
            <pc:docMk/>
            <pc:sldMk cId="780006894" sldId="880"/>
            <ac:graphicFrameMk id="16" creationId="{04E9D1CD-162A-A81E-D494-B05FC03D0D03}"/>
          </ac:graphicFrameMkLst>
        </pc:graphicFrameChg>
        <pc:graphicFrameChg chg="add del mod">
          <ac:chgData name="Nguyen Chi Son" userId="606856d02e9d83ac" providerId="LiveId" clId="{31AFB845-B75F-4443-9CEF-2EA988277B47}" dt="2022-05-26T09:37:48.179" v="607" actId="478"/>
          <ac:graphicFrameMkLst>
            <pc:docMk/>
            <pc:sldMk cId="780006894" sldId="880"/>
            <ac:graphicFrameMk id="16" creationId="{96590187-0B65-2DFD-2513-68DCDD649DB2}"/>
          </ac:graphicFrameMkLst>
        </pc:graphicFrameChg>
        <pc:graphicFrameChg chg="add mod">
          <ac:chgData name="Nguyen Chi Son" userId="606856d02e9d83ac" providerId="LiveId" clId="{31AFB845-B75F-4443-9CEF-2EA988277B47}" dt="2022-05-26T12:51:23.582" v="1843" actId="1076"/>
          <ac:graphicFrameMkLst>
            <pc:docMk/>
            <pc:sldMk cId="780006894" sldId="880"/>
            <ac:graphicFrameMk id="18" creationId="{B6AAE363-BFBA-9B38-71D4-6A1565D04374}"/>
          </ac:graphicFrameMkLst>
        </pc:graphicFrameChg>
        <pc:graphicFrameChg chg="add del mod">
          <ac:chgData name="Nguyen Chi Son" userId="606856d02e9d83ac" providerId="LiveId" clId="{31AFB845-B75F-4443-9CEF-2EA988277B47}" dt="2022-05-26T12:31:35.955" v="781" actId="478"/>
          <ac:graphicFrameMkLst>
            <pc:docMk/>
            <pc:sldMk cId="780006894" sldId="880"/>
            <ac:graphicFrameMk id="19" creationId="{320677C7-E4C5-5026-36BD-5EF5B802365C}"/>
          </ac:graphicFrameMkLst>
        </pc:graphicFrameChg>
        <pc:graphicFrameChg chg="add mod">
          <ac:chgData name="Nguyen Chi Son" userId="606856d02e9d83ac" providerId="LiveId" clId="{31AFB845-B75F-4443-9CEF-2EA988277B47}" dt="2022-05-26T12:51:39.183" v="1847" actId="1076"/>
          <ac:graphicFrameMkLst>
            <pc:docMk/>
            <pc:sldMk cId="780006894" sldId="880"/>
            <ac:graphicFrameMk id="21" creationId="{E056EFBB-8846-794E-2091-3724E290FB07}"/>
          </ac:graphicFrameMkLst>
        </pc:graphicFrameChg>
        <pc:graphicFrameChg chg="add mod">
          <ac:chgData name="Nguyen Chi Son" userId="606856d02e9d83ac" providerId="LiveId" clId="{31AFB845-B75F-4443-9CEF-2EA988277B47}" dt="2022-05-26T12:54:19.149" v="1897" actId="1076"/>
          <ac:graphicFrameMkLst>
            <pc:docMk/>
            <pc:sldMk cId="780006894" sldId="880"/>
            <ac:graphicFrameMk id="22" creationId="{D3AC4D9A-74C0-ABEB-A43F-0BD2599B83DD}"/>
          </ac:graphicFrameMkLst>
        </pc:graphicFrameChg>
        <pc:picChg chg="add del mod">
          <ac:chgData name="Nguyen Chi Son" userId="606856d02e9d83ac" providerId="LiveId" clId="{31AFB845-B75F-4443-9CEF-2EA988277B47}" dt="2022-05-26T12:51:21.302" v="1842" actId="1076"/>
          <ac:picMkLst>
            <pc:docMk/>
            <pc:sldMk cId="780006894" sldId="880"/>
            <ac:picMk id="7" creationId="{C4C47F27-E479-9BB6-7B8D-9C3E82D00B4C}"/>
          </ac:picMkLst>
        </pc:picChg>
        <pc:picChg chg="add mod">
          <ac:chgData name="Nguyen Chi Son" userId="606856d02e9d83ac" providerId="LiveId" clId="{31AFB845-B75F-4443-9CEF-2EA988277B47}" dt="2022-05-26T12:31:19.724" v="775" actId="1076"/>
          <ac:picMkLst>
            <pc:docMk/>
            <pc:sldMk cId="780006894" sldId="880"/>
            <ac:picMk id="10" creationId="{E9608142-4166-9309-3056-64FCF61BFFBF}"/>
          </ac:picMkLst>
        </pc:picChg>
        <pc:cxnChg chg="add del mod">
          <ac:chgData name="Nguyen Chi Son" userId="606856d02e9d83ac" providerId="LiveId" clId="{31AFB845-B75F-4443-9CEF-2EA988277B47}" dt="2022-05-26T12:31:35.534" v="780" actId="478"/>
          <ac:cxnSpMkLst>
            <pc:docMk/>
            <pc:sldMk cId="780006894" sldId="880"/>
            <ac:cxnSpMk id="8" creationId="{C1613653-AC36-D928-E951-1D90BFC29C52}"/>
          </ac:cxnSpMkLst>
        </pc:cxnChg>
        <pc:cxnChg chg="add del mod">
          <ac:chgData name="Nguyen Chi Son" userId="606856d02e9d83ac" providerId="LiveId" clId="{31AFB845-B75F-4443-9CEF-2EA988277B47}" dt="2022-05-26T09:37:52.283" v="613" actId="478"/>
          <ac:cxnSpMkLst>
            <pc:docMk/>
            <pc:sldMk cId="780006894" sldId="880"/>
            <ac:cxnSpMk id="9" creationId="{9BA4BCFC-47AA-A076-10D2-5C878229D2EA}"/>
          </ac:cxnSpMkLst>
        </pc:cxnChg>
        <pc:cxnChg chg="add mod">
          <ac:chgData name="Nguyen Chi Son" userId="606856d02e9d83ac" providerId="LiveId" clId="{31AFB845-B75F-4443-9CEF-2EA988277B47}" dt="2022-05-26T09:40:37.405" v="773" actId="1035"/>
          <ac:cxnSpMkLst>
            <pc:docMk/>
            <pc:sldMk cId="780006894" sldId="880"/>
            <ac:cxnSpMk id="11" creationId="{0F8AFB87-8A6B-2629-A3B0-84C07A1DA1B0}"/>
          </ac:cxnSpMkLst>
        </pc:cxnChg>
        <pc:cxnChg chg="add del mod">
          <ac:chgData name="Nguyen Chi Son" userId="606856d02e9d83ac" providerId="LiveId" clId="{31AFB845-B75F-4443-9CEF-2EA988277B47}" dt="2022-05-26T09:37:50.807" v="611" actId="478"/>
          <ac:cxnSpMkLst>
            <pc:docMk/>
            <pc:sldMk cId="780006894" sldId="880"/>
            <ac:cxnSpMk id="12" creationId="{D5F0E018-AD77-4A13-D5B9-CD53F835D9AC}"/>
          </ac:cxnSpMkLst>
        </pc:cxnChg>
        <pc:cxnChg chg="add mod">
          <ac:chgData name="Nguyen Chi Son" userId="606856d02e9d83ac" providerId="LiveId" clId="{31AFB845-B75F-4443-9CEF-2EA988277B47}" dt="2022-05-26T12:31:19.724" v="775" actId="1076"/>
          <ac:cxnSpMkLst>
            <pc:docMk/>
            <pc:sldMk cId="780006894" sldId="880"/>
            <ac:cxnSpMk id="12" creationId="{F35201EA-B488-EC57-43FC-BDDE30300976}"/>
          </ac:cxnSpMkLst>
        </pc:cxnChg>
        <pc:cxnChg chg="add del mod">
          <ac:chgData name="Nguyen Chi Son" userId="606856d02e9d83ac" providerId="LiveId" clId="{31AFB845-B75F-4443-9CEF-2EA988277B47}" dt="2022-05-26T09:37:51.663" v="612" actId="478"/>
          <ac:cxnSpMkLst>
            <pc:docMk/>
            <pc:sldMk cId="780006894" sldId="880"/>
            <ac:cxnSpMk id="13" creationId="{4D87A5AA-F74C-E2AE-1678-052CBFC70E68}"/>
          </ac:cxnSpMkLst>
        </pc:cxnChg>
        <pc:cxnChg chg="add del mod">
          <ac:chgData name="Nguyen Chi Son" userId="606856d02e9d83ac" providerId="LiveId" clId="{31AFB845-B75F-4443-9CEF-2EA988277B47}" dt="2022-05-26T12:51:32.028" v="1845"/>
          <ac:cxnSpMkLst>
            <pc:docMk/>
            <pc:sldMk cId="780006894" sldId="880"/>
            <ac:cxnSpMk id="15" creationId="{AEDBEEC7-B805-A501-7B6B-8DCC4E350AB1}"/>
          </ac:cxnSpMkLst>
        </pc:cxnChg>
        <pc:cxnChg chg="add mod">
          <ac:chgData name="Nguyen Chi Son" userId="606856d02e9d83ac" providerId="LiveId" clId="{31AFB845-B75F-4443-9CEF-2EA988277B47}" dt="2022-05-26T12:51:39.183" v="1847" actId="1076"/>
          <ac:cxnSpMkLst>
            <pc:docMk/>
            <pc:sldMk cId="780006894" sldId="880"/>
            <ac:cxnSpMk id="17" creationId="{0CF2321F-4F7B-0CBB-4675-F104930C5B85}"/>
          </ac:cxnSpMkLst>
        </pc:cxnChg>
      </pc:sldChg>
      <pc:sldChg chg="addSp delSp modSp mod modAnim">
        <pc:chgData name="Nguyen Chi Son" userId="606856d02e9d83ac" providerId="LiveId" clId="{31AFB845-B75F-4443-9CEF-2EA988277B47}" dt="2022-05-26T13:19:51.682" v="3416" actId="20577"/>
        <pc:sldMkLst>
          <pc:docMk/>
          <pc:sldMk cId="1696484547" sldId="885"/>
        </pc:sldMkLst>
        <pc:spChg chg="mod">
          <ac:chgData name="Nguyen Chi Son" userId="606856d02e9d83ac" providerId="LiveId" clId="{31AFB845-B75F-4443-9CEF-2EA988277B47}" dt="2022-05-26T13:19:51.682" v="3416" actId="20577"/>
          <ac:spMkLst>
            <pc:docMk/>
            <pc:sldMk cId="1696484547" sldId="885"/>
            <ac:spMk id="2" creationId="{BA8A6260-CA4B-46A9-A06E-C71EE59E6992}"/>
          </ac:spMkLst>
        </pc:spChg>
        <pc:spChg chg="del">
          <ac:chgData name="Nguyen Chi Son" userId="606856d02e9d83ac" providerId="LiveId" clId="{31AFB845-B75F-4443-9CEF-2EA988277B47}" dt="2022-05-26T13:15:56.127" v="3390" actId="478"/>
          <ac:spMkLst>
            <pc:docMk/>
            <pc:sldMk cId="1696484547" sldId="885"/>
            <ac:spMk id="8" creationId="{36DC28AB-6A52-3788-AFD9-50D553700A46}"/>
          </ac:spMkLst>
        </pc:spChg>
        <pc:spChg chg="del">
          <ac:chgData name="Nguyen Chi Son" userId="606856d02e9d83ac" providerId="LiveId" clId="{31AFB845-B75F-4443-9CEF-2EA988277B47}" dt="2022-05-26T13:15:56.127" v="3390" actId="478"/>
          <ac:spMkLst>
            <pc:docMk/>
            <pc:sldMk cId="1696484547" sldId="885"/>
            <ac:spMk id="10" creationId="{84909DB3-7F2B-47B2-750D-4E088649A8D5}"/>
          </ac:spMkLst>
        </pc:spChg>
        <pc:graphicFrameChg chg="del mod">
          <ac:chgData name="Nguyen Chi Son" userId="606856d02e9d83ac" providerId="LiveId" clId="{31AFB845-B75F-4443-9CEF-2EA988277B47}" dt="2022-05-26T13:15:54.081" v="3389" actId="478"/>
          <ac:graphicFrameMkLst>
            <pc:docMk/>
            <pc:sldMk cId="1696484547" sldId="885"/>
            <ac:graphicFrameMk id="7" creationId="{11CF75B6-1986-A526-9ADF-1179A40AAB78}"/>
          </ac:graphicFrameMkLst>
        </pc:graphicFrameChg>
        <pc:graphicFrameChg chg="add mod">
          <ac:chgData name="Nguyen Chi Son" userId="606856d02e9d83ac" providerId="LiveId" clId="{31AFB845-B75F-4443-9CEF-2EA988277B47}" dt="2022-05-26T13:17:50.838" v="3403" actId="1076"/>
          <ac:graphicFrameMkLst>
            <pc:docMk/>
            <pc:sldMk cId="1696484547" sldId="885"/>
            <ac:graphicFrameMk id="9" creationId="{6A4F1A05-2F4E-E64D-17CF-D36EA3643484}"/>
          </ac:graphicFrameMkLst>
        </pc:graphicFrameChg>
        <pc:picChg chg="add mod">
          <ac:chgData name="Nguyen Chi Son" userId="606856d02e9d83ac" providerId="LiveId" clId="{31AFB845-B75F-4443-9CEF-2EA988277B47}" dt="2022-05-26T13:17:52.501" v="3404" actId="1076"/>
          <ac:picMkLst>
            <pc:docMk/>
            <pc:sldMk cId="1696484547" sldId="885"/>
            <ac:picMk id="6" creationId="{FF730F0C-5550-84A4-7D8E-4B64DFDFAAFC}"/>
          </ac:picMkLst>
        </pc:picChg>
      </pc:sldChg>
      <pc:sldChg chg="del">
        <pc:chgData name="Nguyen Chi Son" userId="606856d02e9d83ac" providerId="LiveId" clId="{31AFB845-B75F-4443-9CEF-2EA988277B47}" dt="2022-05-26T15:10:19.974" v="5117" actId="47"/>
        <pc:sldMkLst>
          <pc:docMk/>
          <pc:sldMk cId="4261963496" sldId="891"/>
        </pc:sldMkLst>
      </pc:sldChg>
      <pc:sldChg chg="del">
        <pc:chgData name="Nguyen Chi Son" userId="606856d02e9d83ac" providerId="LiveId" clId="{31AFB845-B75F-4443-9CEF-2EA988277B47}" dt="2022-05-26T15:10:19.974" v="5117" actId="47"/>
        <pc:sldMkLst>
          <pc:docMk/>
          <pc:sldMk cId="3427705775" sldId="893"/>
        </pc:sldMkLst>
      </pc:sldChg>
      <pc:sldChg chg="modSp mod">
        <pc:chgData name="Nguyen Chi Son" userId="606856d02e9d83ac" providerId="LiveId" clId="{31AFB845-B75F-4443-9CEF-2EA988277B47}" dt="2022-05-26T13:13:27.271" v="2949" actId="20577"/>
        <pc:sldMkLst>
          <pc:docMk/>
          <pc:sldMk cId="2094527133" sldId="894"/>
        </pc:sldMkLst>
        <pc:spChg chg="mod">
          <ac:chgData name="Nguyen Chi Son" userId="606856d02e9d83ac" providerId="LiveId" clId="{31AFB845-B75F-4443-9CEF-2EA988277B47}" dt="2022-05-26T13:13:27.271" v="2949" actId="20577"/>
          <ac:spMkLst>
            <pc:docMk/>
            <pc:sldMk cId="2094527133" sldId="894"/>
            <ac:spMk id="2" creationId="{DAF08EC2-5D0D-48D9-855C-A59C0E5ED55B}"/>
          </ac:spMkLst>
        </pc:spChg>
      </pc:sldChg>
      <pc:sldChg chg="addSp delSp modSp mod delAnim modAnim">
        <pc:chgData name="Nguyen Chi Son" userId="606856d02e9d83ac" providerId="LiveId" clId="{31AFB845-B75F-4443-9CEF-2EA988277B47}" dt="2022-05-26T14:51:08.009" v="4813" actId="1076"/>
        <pc:sldMkLst>
          <pc:docMk/>
          <pc:sldMk cId="743094264" sldId="895"/>
        </pc:sldMkLst>
        <pc:spChg chg="del">
          <ac:chgData name="Nguyen Chi Son" userId="606856d02e9d83ac" providerId="LiveId" clId="{31AFB845-B75F-4443-9CEF-2EA988277B47}" dt="2022-05-26T14:45:57.851" v="3852" actId="478"/>
          <ac:spMkLst>
            <pc:docMk/>
            <pc:sldMk cId="743094264" sldId="895"/>
            <ac:spMk id="10" creationId="{E65D8E01-F884-67BD-3673-5A647D50C62B}"/>
          </ac:spMkLst>
        </pc:spChg>
        <pc:spChg chg="del">
          <ac:chgData name="Nguyen Chi Son" userId="606856d02e9d83ac" providerId="LiveId" clId="{31AFB845-B75F-4443-9CEF-2EA988277B47}" dt="2022-05-26T14:45:57.851" v="3852" actId="478"/>
          <ac:spMkLst>
            <pc:docMk/>
            <pc:sldMk cId="743094264" sldId="895"/>
            <ac:spMk id="11" creationId="{283AF6B0-8B6F-B7A3-FDD2-54A553F91190}"/>
          </ac:spMkLst>
        </pc:spChg>
        <pc:spChg chg="del">
          <ac:chgData name="Nguyen Chi Son" userId="606856d02e9d83ac" providerId="LiveId" clId="{31AFB845-B75F-4443-9CEF-2EA988277B47}" dt="2022-05-26T14:45:57.851" v="3852" actId="478"/>
          <ac:spMkLst>
            <pc:docMk/>
            <pc:sldMk cId="743094264" sldId="895"/>
            <ac:spMk id="12" creationId="{4D8BA207-4B6B-8C9C-DE77-46DD876486B4}"/>
          </ac:spMkLst>
        </pc:spChg>
        <pc:spChg chg="del">
          <ac:chgData name="Nguyen Chi Son" userId="606856d02e9d83ac" providerId="LiveId" clId="{31AFB845-B75F-4443-9CEF-2EA988277B47}" dt="2022-05-26T14:45:57.851" v="3852" actId="478"/>
          <ac:spMkLst>
            <pc:docMk/>
            <pc:sldMk cId="743094264" sldId="895"/>
            <ac:spMk id="13" creationId="{FE2EB0D2-7F50-8A83-8F25-496B2CFB95A3}"/>
          </ac:spMkLst>
        </pc:spChg>
        <pc:spChg chg="add mod">
          <ac:chgData name="Nguyen Chi Son" userId="606856d02e9d83ac" providerId="LiveId" clId="{31AFB845-B75F-4443-9CEF-2EA988277B47}" dt="2022-05-26T14:47:05.737" v="4128" actId="20577"/>
          <ac:spMkLst>
            <pc:docMk/>
            <pc:sldMk cId="743094264" sldId="895"/>
            <ac:spMk id="14" creationId="{B8E466FC-77BB-2CF9-2AF7-3F39CDF534A3}"/>
          </ac:spMkLst>
        </pc:spChg>
        <pc:spChg chg="add mod">
          <ac:chgData name="Nguyen Chi Son" userId="606856d02e9d83ac" providerId="LiveId" clId="{31AFB845-B75F-4443-9CEF-2EA988277B47}" dt="2022-05-26T14:46:59.313" v="4114"/>
          <ac:spMkLst>
            <pc:docMk/>
            <pc:sldMk cId="743094264" sldId="895"/>
            <ac:spMk id="16" creationId="{3F8F6EAA-A402-7CD9-1997-3F88E2EBD1CE}"/>
          </ac:spMkLst>
        </pc:spChg>
        <pc:spChg chg="add mod">
          <ac:chgData name="Nguyen Chi Son" userId="606856d02e9d83ac" providerId="LiveId" clId="{31AFB845-B75F-4443-9CEF-2EA988277B47}" dt="2022-05-26T14:51:04.553" v="4812" actId="20577"/>
          <ac:spMkLst>
            <pc:docMk/>
            <pc:sldMk cId="743094264" sldId="895"/>
            <ac:spMk id="17" creationId="{F4539AF0-9691-804C-DB5B-69CC7B27989A}"/>
          </ac:spMkLst>
        </pc:spChg>
        <pc:spChg chg="add mod">
          <ac:chgData name="Nguyen Chi Son" userId="606856d02e9d83ac" providerId="LiveId" clId="{31AFB845-B75F-4443-9CEF-2EA988277B47}" dt="2022-05-26T14:46:59.313" v="4114"/>
          <ac:spMkLst>
            <pc:docMk/>
            <pc:sldMk cId="743094264" sldId="895"/>
            <ac:spMk id="18" creationId="{2CF0306D-2FAF-2461-516C-8FD3F65B2B94}"/>
          </ac:spMkLst>
        </pc:spChg>
        <pc:spChg chg="mod">
          <ac:chgData name="Nguyen Chi Son" userId="606856d02e9d83ac" providerId="LiveId" clId="{31AFB845-B75F-4443-9CEF-2EA988277B47}" dt="2022-05-26T14:46:43.010" v="4113" actId="20577"/>
          <ac:spMkLst>
            <pc:docMk/>
            <pc:sldMk cId="743094264" sldId="895"/>
            <ac:spMk id="19" creationId="{9C339D16-68E4-43C4-A62E-D0146138D23B}"/>
          </ac:spMkLst>
        </pc:spChg>
        <pc:graphicFrameChg chg="del">
          <ac:chgData name="Nguyen Chi Son" userId="606856d02e9d83ac" providerId="LiveId" clId="{31AFB845-B75F-4443-9CEF-2EA988277B47}" dt="2022-05-26T14:45:57.851" v="3852" actId="478"/>
          <ac:graphicFrameMkLst>
            <pc:docMk/>
            <pc:sldMk cId="743094264" sldId="895"/>
            <ac:graphicFrameMk id="15" creationId="{97B05352-127E-9237-264F-F540B9130D51}"/>
          </ac:graphicFrameMkLst>
        </pc:graphicFrameChg>
        <pc:graphicFrameChg chg="add mod">
          <ac:chgData name="Nguyen Chi Son" userId="606856d02e9d83ac" providerId="LiveId" clId="{31AFB845-B75F-4443-9CEF-2EA988277B47}" dt="2022-05-26T14:51:08.009" v="4813" actId="1076"/>
          <ac:graphicFrameMkLst>
            <pc:docMk/>
            <pc:sldMk cId="743094264" sldId="895"/>
            <ac:graphicFrameMk id="20" creationId="{E5AF8D45-C500-A7EB-03F5-DD031C1833AA}"/>
          </ac:graphicFrameMkLst>
        </pc:graphicFrameChg>
        <pc:graphicFrameChg chg="add mod">
          <ac:chgData name="Nguyen Chi Son" userId="606856d02e9d83ac" providerId="LiveId" clId="{31AFB845-B75F-4443-9CEF-2EA988277B47}" dt="2022-05-26T14:47:18.123" v="4131" actId="1076"/>
          <ac:graphicFrameMkLst>
            <pc:docMk/>
            <pc:sldMk cId="743094264" sldId="895"/>
            <ac:graphicFrameMk id="21" creationId="{6947974C-BA5E-7CAA-7351-840DF27ACAA0}"/>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4" creationId="{1DB324CA-1188-FCE3-6445-1A4850CD2244}"/>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5" creationId="{C99C8B20-187D-9352-DDC7-A6647D1904DB}"/>
          </ac:graphicFrameMkLst>
        </pc:graphicFrameChg>
        <pc:graphicFrameChg chg="del">
          <ac:chgData name="Nguyen Chi Son" userId="606856d02e9d83ac" providerId="LiveId" clId="{31AFB845-B75F-4443-9CEF-2EA988277B47}" dt="2022-05-26T14:45:57.851" v="3852" actId="478"/>
          <ac:graphicFrameMkLst>
            <pc:docMk/>
            <pc:sldMk cId="743094264" sldId="895"/>
            <ac:graphicFrameMk id="26" creationId="{84D6EDEC-8E71-2A8E-B164-A6068958F1F9}"/>
          </ac:graphicFrameMkLst>
        </pc:graphicFrameChg>
      </pc:sldChg>
      <pc:sldChg chg="del">
        <pc:chgData name="Nguyen Chi Son" userId="606856d02e9d83ac" providerId="LiveId" clId="{31AFB845-B75F-4443-9CEF-2EA988277B47}" dt="2022-05-26T15:10:19.974" v="5117" actId="47"/>
        <pc:sldMkLst>
          <pc:docMk/>
          <pc:sldMk cId="1578954145" sldId="896"/>
        </pc:sldMkLst>
      </pc:sldChg>
      <pc:sldChg chg="del">
        <pc:chgData name="Nguyen Chi Son" userId="606856d02e9d83ac" providerId="LiveId" clId="{31AFB845-B75F-4443-9CEF-2EA988277B47}" dt="2022-05-26T15:10:19.974" v="5117" actId="47"/>
        <pc:sldMkLst>
          <pc:docMk/>
          <pc:sldMk cId="864546065" sldId="897"/>
        </pc:sldMkLst>
      </pc:sldChg>
      <pc:sldChg chg="del">
        <pc:chgData name="Nguyen Chi Son" userId="606856d02e9d83ac" providerId="LiveId" clId="{31AFB845-B75F-4443-9CEF-2EA988277B47}" dt="2022-05-26T15:10:19.974" v="5117" actId="47"/>
        <pc:sldMkLst>
          <pc:docMk/>
          <pc:sldMk cId="3210819768" sldId="898"/>
        </pc:sldMkLst>
      </pc:sldChg>
      <pc:sldChg chg="addSp delSp modSp add mod ord delAnim">
        <pc:chgData name="Nguyen Chi Son" userId="606856d02e9d83ac" providerId="LiveId" clId="{31AFB845-B75F-4443-9CEF-2EA988277B47}" dt="2022-05-26T09:40:13.969" v="652" actId="1076"/>
        <pc:sldMkLst>
          <pc:docMk/>
          <pc:sldMk cId="3716057380" sldId="899"/>
        </pc:sldMkLst>
        <pc:spChg chg="add del mod">
          <ac:chgData name="Nguyen Chi Son" userId="606856d02e9d83ac" providerId="LiveId" clId="{31AFB845-B75F-4443-9CEF-2EA988277B47}" dt="2022-05-26T09:39:20.079" v="642" actId="478"/>
          <ac:spMkLst>
            <pc:docMk/>
            <pc:sldMk cId="3716057380" sldId="899"/>
            <ac:spMk id="12" creationId="{FB3B0530-4F10-7AD4-28E9-4138F18715C8}"/>
          </ac:spMkLst>
        </pc:spChg>
        <pc:spChg chg="del">
          <ac:chgData name="Nguyen Chi Son" userId="606856d02e9d83ac" providerId="LiveId" clId="{31AFB845-B75F-4443-9CEF-2EA988277B47}" dt="2022-05-26T09:39:05.175" v="638" actId="478"/>
          <ac:spMkLst>
            <pc:docMk/>
            <pc:sldMk cId="3716057380" sldId="899"/>
            <ac:spMk id="20" creationId="{96D10FFF-2A20-0BAF-772A-9E515DAE2B57}"/>
          </ac:spMkLst>
        </pc:spChg>
        <pc:graphicFrameChg chg="del">
          <ac:chgData name="Nguyen Chi Son" userId="606856d02e9d83ac" providerId="LiveId" clId="{31AFB845-B75F-4443-9CEF-2EA988277B47}" dt="2022-05-26T09:39:05.175" v="638" actId="478"/>
          <ac:graphicFrameMkLst>
            <pc:docMk/>
            <pc:sldMk cId="3716057380" sldId="899"/>
            <ac:graphicFrameMk id="6" creationId="{8DC1F8A3-8C03-63CC-C612-B7325476743C}"/>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8" creationId="{B6AAE363-BFBA-9B38-71D4-6A1565D04374}"/>
          </ac:graphicFrameMkLst>
        </pc:graphicFrameChg>
        <pc:graphicFrameChg chg="del">
          <ac:chgData name="Nguyen Chi Son" userId="606856d02e9d83ac" providerId="LiveId" clId="{31AFB845-B75F-4443-9CEF-2EA988277B47}" dt="2022-05-26T09:39:05.175" v="638" actId="478"/>
          <ac:graphicFrameMkLst>
            <pc:docMk/>
            <pc:sldMk cId="3716057380" sldId="899"/>
            <ac:graphicFrameMk id="19" creationId="{320677C7-E4C5-5026-36BD-5EF5B802365C}"/>
          </ac:graphicFrameMkLst>
        </pc:graphicFrameChg>
        <pc:picChg chg="del">
          <ac:chgData name="Nguyen Chi Son" userId="606856d02e9d83ac" providerId="LiveId" clId="{31AFB845-B75F-4443-9CEF-2EA988277B47}" dt="2022-05-26T09:39:05.175" v="638" actId="478"/>
          <ac:picMkLst>
            <pc:docMk/>
            <pc:sldMk cId="3716057380" sldId="899"/>
            <ac:picMk id="7" creationId="{C4C47F27-E479-9BB6-7B8D-9C3E82D00B4C}"/>
          </ac:picMkLst>
        </pc:picChg>
        <pc:picChg chg="add mod">
          <ac:chgData name="Nguyen Chi Son" userId="606856d02e9d83ac" providerId="LiveId" clId="{31AFB845-B75F-4443-9CEF-2EA988277B47}" dt="2022-05-26T09:40:11.985" v="651" actId="1076"/>
          <ac:picMkLst>
            <pc:docMk/>
            <pc:sldMk cId="3716057380" sldId="899"/>
            <ac:picMk id="13" creationId="{13317062-07A2-90F9-B61E-940D94A4D265}"/>
          </ac:picMkLst>
        </pc:picChg>
        <pc:picChg chg="add mod">
          <ac:chgData name="Nguyen Chi Son" userId="606856d02e9d83ac" providerId="LiveId" clId="{31AFB845-B75F-4443-9CEF-2EA988277B47}" dt="2022-05-26T09:40:13.969" v="652" actId="1076"/>
          <ac:picMkLst>
            <pc:docMk/>
            <pc:sldMk cId="3716057380" sldId="899"/>
            <ac:picMk id="14" creationId="{B7FDC633-95C1-7867-ADA5-B5B9CE2FFB66}"/>
          </ac:picMkLst>
        </pc:picChg>
        <pc:cxnChg chg="del">
          <ac:chgData name="Nguyen Chi Son" userId="606856d02e9d83ac" providerId="LiveId" clId="{31AFB845-B75F-4443-9CEF-2EA988277B47}" dt="2022-05-26T09:39:05.175" v="638" actId="478"/>
          <ac:cxnSpMkLst>
            <pc:docMk/>
            <pc:sldMk cId="3716057380" sldId="899"/>
            <ac:cxnSpMk id="8" creationId="{C1613653-AC36-D928-E951-1D90BFC29C52}"/>
          </ac:cxnSpMkLst>
        </pc:cxnChg>
        <pc:cxnChg chg="del">
          <ac:chgData name="Nguyen Chi Son" userId="606856d02e9d83ac" providerId="LiveId" clId="{31AFB845-B75F-4443-9CEF-2EA988277B47}" dt="2022-05-26T09:39:05.175" v="638" actId="478"/>
          <ac:cxnSpMkLst>
            <pc:docMk/>
            <pc:sldMk cId="3716057380" sldId="899"/>
            <ac:cxnSpMk id="11" creationId="{0F8AFB87-8A6B-2629-A3B0-84C07A1DA1B0}"/>
          </ac:cxnSpMkLst>
        </pc:cxnChg>
      </pc:sldChg>
      <pc:sldChg chg="addSp delSp modSp add mod delAnim modAnim">
        <pc:chgData name="Nguyen Chi Son" userId="606856d02e9d83ac" providerId="LiveId" clId="{31AFB845-B75F-4443-9CEF-2EA988277B47}" dt="2022-05-26T12:36:53.551" v="1272" actId="1076"/>
        <pc:sldMkLst>
          <pc:docMk/>
          <pc:sldMk cId="2460070583" sldId="900"/>
        </pc:sldMkLst>
        <pc:spChg chg="del">
          <ac:chgData name="Nguyen Chi Son" userId="606856d02e9d83ac" providerId="LiveId" clId="{31AFB845-B75F-4443-9CEF-2EA988277B47}" dt="2022-05-26T12:31:56.438" v="784" actId="478"/>
          <ac:spMkLst>
            <pc:docMk/>
            <pc:sldMk cId="2460070583" sldId="900"/>
            <ac:spMk id="10" creationId="{E65D8E01-F884-67BD-3673-5A647D50C62B}"/>
          </ac:spMkLst>
        </pc:spChg>
        <pc:spChg chg="del">
          <ac:chgData name="Nguyen Chi Son" userId="606856d02e9d83ac" providerId="LiveId" clId="{31AFB845-B75F-4443-9CEF-2EA988277B47}" dt="2022-05-26T12:31:56.438" v="784" actId="478"/>
          <ac:spMkLst>
            <pc:docMk/>
            <pc:sldMk cId="2460070583" sldId="900"/>
            <ac:spMk id="11" creationId="{283AF6B0-8B6F-B7A3-FDD2-54A553F91190}"/>
          </ac:spMkLst>
        </pc:spChg>
        <pc:spChg chg="del">
          <ac:chgData name="Nguyen Chi Son" userId="606856d02e9d83ac" providerId="LiveId" clId="{31AFB845-B75F-4443-9CEF-2EA988277B47}" dt="2022-05-26T12:31:56.438" v="784" actId="478"/>
          <ac:spMkLst>
            <pc:docMk/>
            <pc:sldMk cId="2460070583" sldId="900"/>
            <ac:spMk id="12" creationId="{4D8BA207-4B6B-8C9C-DE77-46DD876486B4}"/>
          </ac:spMkLst>
        </pc:spChg>
        <pc:spChg chg="del">
          <ac:chgData name="Nguyen Chi Son" userId="606856d02e9d83ac" providerId="LiveId" clId="{31AFB845-B75F-4443-9CEF-2EA988277B47}" dt="2022-05-26T12:31:56.438" v="784" actId="478"/>
          <ac:spMkLst>
            <pc:docMk/>
            <pc:sldMk cId="2460070583" sldId="900"/>
            <ac:spMk id="13" creationId="{FE2EB0D2-7F50-8A83-8F25-496B2CFB95A3}"/>
          </ac:spMkLst>
        </pc:spChg>
        <pc:spChg chg="add mod">
          <ac:chgData name="Nguyen Chi Son" userId="606856d02e9d83ac" providerId="LiveId" clId="{31AFB845-B75F-4443-9CEF-2EA988277B47}" dt="2022-05-26T12:34:40.997" v="1164" actId="20577"/>
          <ac:spMkLst>
            <pc:docMk/>
            <pc:sldMk cId="2460070583" sldId="900"/>
            <ac:spMk id="14" creationId="{E1E77DCA-C0CC-2A7C-04C8-08F650B95C33}"/>
          </ac:spMkLst>
        </pc:spChg>
        <pc:spChg chg="add mod">
          <ac:chgData name="Nguyen Chi Son" userId="606856d02e9d83ac" providerId="LiveId" clId="{31AFB845-B75F-4443-9CEF-2EA988277B47}" dt="2022-05-26T12:34:36.109" v="1139" actId="1035"/>
          <ac:spMkLst>
            <pc:docMk/>
            <pc:sldMk cId="2460070583" sldId="900"/>
            <ac:spMk id="16" creationId="{4FFAAAF5-61C3-0799-3607-CAC3FDA728DD}"/>
          </ac:spMkLst>
        </pc:spChg>
        <pc:spChg chg="add mod">
          <ac:chgData name="Nguyen Chi Son" userId="606856d02e9d83ac" providerId="LiveId" clId="{31AFB845-B75F-4443-9CEF-2EA988277B47}" dt="2022-05-26T12:35:51.532" v="1265" actId="20577"/>
          <ac:spMkLst>
            <pc:docMk/>
            <pc:sldMk cId="2460070583" sldId="900"/>
            <ac:spMk id="17" creationId="{7E7B6505-D3B4-3552-8272-9D2C206472B0}"/>
          </ac:spMkLst>
        </pc:spChg>
        <pc:spChg chg="add mod">
          <ac:chgData name="Nguyen Chi Son" userId="606856d02e9d83ac" providerId="LiveId" clId="{31AFB845-B75F-4443-9CEF-2EA988277B47}" dt="2022-05-26T12:34:36.109" v="1139" actId="1035"/>
          <ac:spMkLst>
            <pc:docMk/>
            <pc:sldMk cId="2460070583" sldId="900"/>
            <ac:spMk id="18" creationId="{A225B61F-71D4-834E-313C-660EEDFDDCE6}"/>
          </ac:spMkLst>
        </pc:spChg>
        <pc:spChg chg="mod">
          <ac:chgData name="Nguyen Chi Son" userId="606856d02e9d83ac" providerId="LiveId" clId="{31AFB845-B75F-4443-9CEF-2EA988277B47}" dt="2022-05-26T12:34:24.670" v="1116" actId="20577"/>
          <ac:spMkLst>
            <pc:docMk/>
            <pc:sldMk cId="2460070583" sldId="900"/>
            <ac:spMk id="19" creationId="{9C339D16-68E4-43C4-A62E-D0146138D23B}"/>
          </ac:spMkLst>
        </pc:spChg>
        <pc:graphicFrameChg chg="del">
          <ac:chgData name="Nguyen Chi Son" userId="606856d02e9d83ac" providerId="LiveId" clId="{31AFB845-B75F-4443-9CEF-2EA988277B47}" dt="2022-05-26T12:31:56.438" v="784" actId="478"/>
          <ac:graphicFrameMkLst>
            <pc:docMk/>
            <pc:sldMk cId="2460070583" sldId="900"/>
            <ac:graphicFrameMk id="15" creationId="{97B05352-127E-9237-264F-F540B9130D51}"/>
          </ac:graphicFrameMkLst>
        </pc:graphicFrameChg>
        <pc:graphicFrameChg chg="add del mod">
          <ac:chgData name="Nguyen Chi Son" userId="606856d02e9d83ac" providerId="LiveId" clId="{31AFB845-B75F-4443-9CEF-2EA988277B47}" dt="2022-05-26T12:35:43.770" v="1207" actId="478"/>
          <ac:graphicFrameMkLst>
            <pc:docMk/>
            <pc:sldMk cId="2460070583" sldId="900"/>
            <ac:graphicFrameMk id="20" creationId="{CB30D511-B51E-F2F2-159E-93681DEE3722}"/>
          </ac:graphicFrameMkLst>
        </pc:graphicFrameChg>
        <pc:graphicFrameChg chg="add mod">
          <ac:chgData name="Nguyen Chi Son" userId="606856d02e9d83ac" providerId="LiveId" clId="{31AFB845-B75F-4443-9CEF-2EA988277B47}" dt="2022-05-26T12:36:53.551" v="1272" actId="1076"/>
          <ac:graphicFrameMkLst>
            <pc:docMk/>
            <pc:sldMk cId="2460070583" sldId="900"/>
            <ac:graphicFrameMk id="21" creationId="{26ECDDEE-559E-EC54-02A7-00683DEFA119}"/>
          </ac:graphicFrameMkLst>
        </pc:graphicFrameChg>
        <pc:graphicFrameChg chg="add del mod">
          <ac:chgData name="Nguyen Chi Son" userId="606856d02e9d83ac" providerId="LiveId" clId="{31AFB845-B75F-4443-9CEF-2EA988277B47}" dt="2022-05-26T12:34:42.678" v="1165" actId="478"/>
          <ac:graphicFrameMkLst>
            <pc:docMk/>
            <pc:sldMk cId="2460070583" sldId="900"/>
            <ac:graphicFrameMk id="22" creationId="{8B5F0CCE-87A4-0CB2-29D3-2E30CAFAADBB}"/>
          </ac:graphicFrameMkLst>
        </pc:graphicFrameChg>
        <pc:graphicFrameChg chg="add mod">
          <ac:chgData name="Nguyen Chi Son" userId="606856d02e9d83ac" providerId="LiveId" clId="{31AFB845-B75F-4443-9CEF-2EA988277B47}" dt="2022-05-26T12:34:58.921" v="1168" actId="1076"/>
          <ac:graphicFrameMkLst>
            <pc:docMk/>
            <pc:sldMk cId="2460070583" sldId="900"/>
            <ac:graphicFrameMk id="23" creationId="{4E9281B2-81DE-9954-63FA-9B74CCC3E071}"/>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4" creationId="{1DB324CA-1188-FCE3-6445-1A4850CD2244}"/>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5" creationId="{C99C8B20-187D-9352-DDC7-A6647D1904DB}"/>
          </ac:graphicFrameMkLst>
        </pc:graphicFrameChg>
        <pc:graphicFrameChg chg="del">
          <ac:chgData name="Nguyen Chi Son" userId="606856d02e9d83ac" providerId="LiveId" clId="{31AFB845-B75F-4443-9CEF-2EA988277B47}" dt="2022-05-26T12:31:56.438" v="784" actId="478"/>
          <ac:graphicFrameMkLst>
            <pc:docMk/>
            <pc:sldMk cId="2460070583" sldId="900"/>
            <ac:graphicFrameMk id="26" creationId="{84D6EDEC-8E71-2A8E-B164-A6068958F1F9}"/>
          </ac:graphicFrameMkLst>
        </pc:graphicFrameChg>
      </pc:sldChg>
      <pc:sldChg chg="addSp delSp modSp add mod addAnim delAnim modAnim">
        <pc:chgData name="Nguyen Chi Son" userId="606856d02e9d83ac" providerId="LiveId" clId="{31AFB845-B75F-4443-9CEF-2EA988277B47}" dt="2022-05-26T13:04:06.455" v="2057" actId="1076"/>
        <pc:sldMkLst>
          <pc:docMk/>
          <pc:sldMk cId="2247582823" sldId="901"/>
        </pc:sldMkLst>
        <pc:spChg chg="add mod">
          <ac:chgData name="Nguyen Chi Son" userId="606856d02e9d83ac" providerId="LiveId" clId="{31AFB845-B75F-4443-9CEF-2EA988277B47}" dt="2022-05-26T12:57:45.983" v="2036" actId="1035"/>
          <ac:spMkLst>
            <pc:docMk/>
            <pc:sldMk cId="2247582823" sldId="901"/>
            <ac:spMk id="10" creationId="{A9BF2F01-A0F9-5692-B335-DD158B2E92CE}"/>
          </ac:spMkLst>
        </pc:spChg>
        <pc:spChg chg="add mod">
          <ac:chgData name="Nguyen Chi Son" userId="606856d02e9d83ac" providerId="LiveId" clId="{31AFB845-B75F-4443-9CEF-2EA988277B47}" dt="2022-05-26T12:39:58.559" v="1738" actId="1036"/>
          <ac:spMkLst>
            <pc:docMk/>
            <pc:sldMk cId="2247582823" sldId="901"/>
            <ac:spMk id="11" creationId="{DE321EC4-0BB4-B802-3829-EA73F727B4EF}"/>
          </ac:spMkLst>
        </pc:spChg>
        <pc:spChg chg="add mod">
          <ac:chgData name="Nguyen Chi Son" userId="606856d02e9d83ac" providerId="LiveId" clId="{31AFB845-B75F-4443-9CEF-2EA988277B47}" dt="2022-05-26T13:01:12.015" v="2049" actId="20577"/>
          <ac:spMkLst>
            <pc:docMk/>
            <pc:sldMk cId="2247582823" sldId="901"/>
            <ac:spMk id="12" creationId="{58671B3E-9289-47A0-8CE8-784FBE2B60DA}"/>
          </ac:spMkLst>
        </pc:spChg>
        <pc:spChg chg="add mod">
          <ac:chgData name="Nguyen Chi Son" userId="606856d02e9d83ac" providerId="LiveId" clId="{31AFB845-B75F-4443-9CEF-2EA988277B47}" dt="2022-05-26T12:57:45.983" v="2036" actId="1035"/>
          <ac:spMkLst>
            <pc:docMk/>
            <pc:sldMk cId="2247582823" sldId="901"/>
            <ac:spMk id="13" creationId="{473F4193-2E27-FDD8-330C-AB32179D432C}"/>
          </ac:spMkLst>
        </pc:spChg>
        <pc:spChg chg="del">
          <ac:chgData name="Nguyen Chi Son" userId="606856d02e9d83ac" providerId="LiveId" clId="{31AFB845-B75F-4443-9CEF-2EA988277B47}" dt="2022-05-26T12:37:33.688" v="1274" actId="478"/>
          <ac:spMkLst>
            <pc:docMk/>
            <pc:sldMk cId="2247582823" sldId="901"/>
            <ac:spMk id="14" creationId="{E1E77DCA-C0CC-2A7C-04C8-08F650B95C33}"/>
          </ac:spMkLst>
        </pc:spChg>
        <pc:spChg chg="del">
          <ac:chgData name="Nguyen Chi Son" userId="606856d02e9d83ac" providerId="LiveId" clId="{31AFB845-B75F-4443-9CEF-2EA988277B47}" dt="2022-05-26T12:37:33.688" v="1274" actId="478"/>
          <ac:spMkLst>
            <pc:docMk/>
            <pc:sldMk cId="2247582823" sldId="901"/>
            <ac:spMk id="16" creationId="{4FFAAAF5-61C3-0799-3607-CAC3FDA728DD}"/>
          </ac:spMkLst>
        </pc:spChg>
        <pc:spChg chg="del">
          <ac:chgData name="Nguyen Chi Son" userId="606856d02e9d83ac" providerId="LiveId" clId="{31AFB845-B75F-4443-9CEF-2EA988277B47}" dt="2022-05-26T12:37:33.688" v="1274" actId="478"/>
          <ac:spMkLst>
            <pc:docMk/>
            <pc:sldMk cId="2247582823" sldId="901"/>
            <ac:spMk id="17" creationId="{7E7B6505-D3B4-3552-8272-9D2C206472B0}"/>
          </ac:spMkLst>
        </pc:spChg>
        <pc:spChg chg="del">
          <ac:chgData name="Nguyen Chi Son" userId="606856d02e9d83ac" providerId="LiveId" clId="{31AFB845-B75F-4443-9CEF-2EA988277B47}" dt="2022-05-26T12:37:33.688" v="1274" actId="478"/>
          <ac:spMkLst>
            <pc:docMk/>
            <pc:sldMk cId="2247582823" sldId="901"/>
            <ac:spMk id="18" creationId="{A225B61F-71D4-834E-313C-660EEDFDDCE6}"/>
          </ac:spMkLst>
        </pc:spChg>
        <pc:spChg chg="mod">
          <ac:chgData name="Nguyen Chi Son" userId="606856d02e9d83ac" providerId="LiveId" clId="{31AFB845-B75F-4443-9CEF-2EA988277B47}" dt="2022-05-26T12:38:41.509" v="1728" actId="20577"/>
          <ac:spMkLst>
            <pc:docMk/>
            <pc:sldMk cId="2247582823" sldId="901"/>
            <ac:spMk id="19" creationId="{9C339D16-68E4-43C4-A62E-D0146138D23B}"/>
          </ac:spMkLst>
        </pc:spChg>
        <pc:graphicFrameChg chg="add del mod">
          <ac:chgData name="Nguyen Chi Son" userId="606856d02e9d83ac" providerId="LiveId" clId="{31AFB845-B75F-4443-9CEF-2EA988277B47}" dt="2022-05-26T12:47:21.876" v="1815" actId="478"/>
          <ac:graphicFrameMkLst>
            <pc:docMk/>
            <pc:sldMk cId="2247582823" sldId="901"/>
            <ac:graphicFrameMk id="15" creationId="{E70397E1-028C-58DE-E28C-AFEB5C981875}"/>
          </ac:graphicFrameMkLst>
        </pc:graphicFrameChg>
        <pc:graphicFrameChg chg="add del mod">
          <ac:chgData name="Nguyen Chi Son" userId="606856d02e9d83ac" providerId="LiveId" clId="{31AFB845-B75F-4443-9CEF-2EA988277B47}" dt="2022-05-26T12:56:23.574" v="1927" actId="478"/>
          <ac:graphicFrameMkLst>
            <pc:docMk/>
            <pc:sldMk cId="2247582823" sldId="901"/>
            <ac:graphicFrameMk id="20" creationId="{67814ABB-2616-3736-BF60-307E381753C9}"/>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1" creationId="{26ECDDEE-559E-EC54-02A7-00683DEFA119}"/>
          </ac:graphicFrameMkLst>
        </pc:graphicFrameChg>
        <pc:graphicFrameChg chg="add mod">
          <ac:chgData name="Nguyen Chi Son" userId="606856d02e9d83ac" providerId="LiveId" clId="{31AFB845-B75F-4443-9CEF-2EA988277B47}" dt="2022-05-26T12:57:45.983" v="2036" actId="1035"/>
          <ac:graphicFrameMkLst>
            <pc:docMk/>
            <pc:sldMk cId="2247582823" sldId="901"/>
            <ac:graphicFrameMk id="22" creationId="{536B1AE8-31D4-7607-35C0-62E7A8B311EE}"/>
          </ac:graphicFrameMkLst>
        </pc:graphicFrameChg>
        <pc:graphicFrameChg chg="del">
          <ac:chgData name="Nguyen Chi Son" userId="606856d02e9d83ac" providerId="LiveId" clId="{31AFB845-B75F-4443-9CEF-2EA988277B47}" dt="2022-05-26T12:37:33.688" v="1274" actId="478"/>
          <ac:graphicFrameMkLst>
            <pc:docMk/>
            <pc:sldMk cId="2247582823" sldId="901"/>
            <ac:graphicFrameMk id="23" creationId="{4E9281B2-81DE-9954-63FA-9B74CCC3E071}"/>
          </ac:graphicFrameMkLst>
        </pc:graphicFrameChg>
        <pc:graphicFrameChg chg="add mod">
          <ac:chgData name="Nguyen Chi Son" userId="606856d02e9d83ac" providerId="LiveId" clId="{31AFB845-B75F-4443-9CEF-2EA988277B47}" dt="2022-05-26T13:04:06.455" v="2057" actId="1076"/>
          <ac:graphicFrameMkLst>
            <pc:docMk/>
            <pc:sldMk cId="2247582823" sldId="901"/>
            <ac:graphicFrameMk id="25" creationId="{C1C3A6A2-4449-D381-C082-196817E2AC56}"/>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29" creationId="{3034E955-CB76-3378-6046-9F95DB4E840D}"/>
          </ac:graphicFrameMkLst>
        </pc:graphicFrameChg>
        <pc:graphicFrameChg chg="add del mod">
          <ac:chgData name="Nguyen Chi Son" userId="606856d02e9d83ac" providerId="LiveId" clId="{31AFB845-B75F-4443-9CEF-2EA988277B47}" dt="2022-05-26T12:57:25.883" v="2015" actId="1076"/>
          <ac:graphicFrameMkLst>
            <pc:docMk/>
            <pc:sldMk cId="2247582823" sldId="901"/>
            <ac:graphicFrameMk id="33" creationId="{EBF7B2EE-2AFE-9728-9AB4-1200167BEB9B}"/>
          </ac:graphicFrameMkLst>
        </pc:graphicFrameChg>
        <pc:graphicFrameChg chg="add mod">
          <ac:chgData name="Nguyen Chi Son" userId="606856d02e9d83ac" providerId="LiveId" clId="{31AFB845-B75F-4443-9CEF-2EA988277B47}" dt="2022-05-26T12:57:39.012" v="2020" actId="1076"/>
          <ac:graphicFrameMkLst>
            <pc:docMk/>
            <pc:sldMk cId="2247582823" sldId="901"/>
            <ac:graphicFrameMk id="34" creationId="{3EE40D26-6357-2246-5865-A80446816CEE}"/>
          </ac:graphicFrameMkLst>
        </pc:graphicFrameChg>
        <pc:graphicFrameChg chg="add mod">
          <ac:chgData name="Nguyen Chi Son" userId="606856d02e9d83ac" providerId="LiveId" clId="{31AFB845-B75F-4443-9CEF-2EA988277B47}" dt="2022-05-26T12:57:14.316" v="2009" actId="1076"/>
          <ac:graphicFrameMkLst>
            <pc:docMk/>
            <pc:sldMk cId="2247582823" sldId="901"/>
            <ac:graphicFrameMk id="35" creationId="{6A6C1ACE-E61B-D80F-14E4-9C1367465E46}"/>
          </ac:graphicFrameMkLst>
        </pc:graphicFrameChg>
        <pc:picChg chg="add mod">
          <ac:chgData name="Nguyen Chi Son" userId="606856d02e9d83ac" providerId="LiveId" clId="{31AFB845-B75F-4443-9CEF-2EA988277B47}" dt="2022-05-26T12:57:14.316" v="2009" actId="1076"/>
          <ac:picMkLst>
            <pc:docMk/>
            <pc:sldMk cId="2247582823" sldId="901"/>
            <ac:picMk id="26" creationId="{241DC436-8033-AE8A-C8A8-4043510BACEC}"/>
          </ac:picMkLst>
        </pc:picChg>
        <pc:cxnChg chg="add del mod">
          <ac:chgData name="Nguyen Chi Son" userId="606856d02e9d83ac" providerId="LiveId" clId="{31AFB845-B75F-4443-9CEF-2EA988277B47}" dt="2022-05-26T12:56:24.228" v="1928" actId="478"/>
          <ac:cxnSpMkLst>
            <pc:docMk/>
            <pc:sldMk cId="2247582823" sldId="901"/>
            <ac:cxnSpMk id="24" creationId="{7F63ECC7-098A-D18B-A257-ACFF7D655801}"/>
          </ac:cxnSpMkLst>
        </pc:cxnChg>
        <pc:cxnChg chg="add mod">
          <ac:chgData name="Nguyen Chi Son" userId="606856d02e9d83ac" providerId="LiveId" clId="{31AFB845-B75F-4443-9CEF-2EA988277B47}" dt="2022-05-26T12:57:37.275" v="2019" actId="1076"/>
          <ac:cxnSpMkLst>
            <pc:docMk/>
            <pc:sldMk cId="2247582823" sldId="901"/>
            <ac:cxnSpMk id="27" creationId="{20B141DF-7CD8-D506-0DF8-E50EB54BBDB1}"/>
          </ac:cxnSpMkLst>
        </pc:cxnChg>
        <pc:cxnChg chg="add mod">
          <ac:chgData name="Nguyen Chi Son" userId="606856d02e9d83ac" providerId="LiveId" clId="{31AFB845-B75F-4443-9CEF-2EA988277B47}" dt="2022-05-26T12:57:35.634" v="2018" actId="1076"/>
          <ac:cxnSpMkLst>
            <pc:docMk/>
            <pc:sldMk cId="2247582823" sldId="901"/>
            <ac:cxnSpMk id="28" creationId="{F63AC38D-3FE7-3E2B-F40B-F67EFEBBED0F}"/>
          </ac:cxnSpMkLst>
        </pc:cxnChg>
        <pc:cxnChg chg="add mod">
          <ac:chgData name="Nguyen Chi Son" userId="606856d02e9d83ac" providerId="LiveId" clId="{31AFB845-B75F-4443-9CEF-2EA988277B47}" dt="2022-05-26T12:57:14.316" v="2009" actId="1076"/>
          <ac:cxnSpMkLst>
            <pc:docMk/>
            <pc:sldMk cId="2247582823" sldId="901"/>
            <ac:cxnSpMk id="30" creationId="{91E7B82E-6715-1D9D-DB52-2CFB4261BB8C}"/>
          </ac:cxnSpMkLst>
        </pc:cxnChg>
        <pc:cxnChg chg="add mod">
          <ac:chgData name="Nguyen Chi Son" userId="606856d02e9d83ac" providerId="LiveId" clId="{31AFB845-B75F-4443-9CEF-2EA988277B47}" dt="2022-05-26T12:57:41.099" v="2021" actId="14100"/>
          <ac:cxnSpMkLst>
            <pc:docMk/>
            <pc:sldMk cId="2247582823" sldId="901"/>
            <ac:cxnSpMk id="31" creationId="{F6B09630-8723-89A7-0EED-AC28FECB0955}"/>
          </ac:cxnSpMkLst>
        </pc:cxnChg>
        <pc:cxnChg chg="add mod">
          <ac:chgData name="Nguyen Chi Son" userId="606856d02e9d83ac" providerId="LiveId" clId="{31AFB845-B75F-4443-9CEF-2EA988277B47}" dt="2022-05-26T12:57:14.316" v="2009" actId="1076"/>
          <ac:cxnSpMkLst>
            <pc:docMk/>
            <pc:sldMk cId="2247582823" sldId="901"/>
            <ac:cxnSpMk id="32" creationId="{9680B77A-95D9-BB30-6AFD-B763DA15343D}"/>
          </ac:cxnSpMkLst>
        </pc:cxnChg>
      </pc:sldChg>
      <pc:sldChg chg="addSp delSp modSp add mod delAnim modAnim">
        <pc:chgData name="Nguyen Chi Son" userId="606856d02e9d83ac" providerId="LiveId" clId="{31AFB845-B75F-4443-9CEF-2EA988277B47}" dt="2022-05-26T13:13:15.149" v="2934" actId="20577"/>
        <pc:sldMkLst>
          <pc:docMk/>
          <pc:sldMk cId="4120104486" sldId="902"/>
        </pc:sldMkLst>
        <pc:spChg chg="add mod">
          <ac:chgData name="Nguyen Chi Son" userId="606856d02e9d83ac" providerId="LiveId" clId="{31AFB845-B75F-4443-9CEF-2EA988277B47}" dt="2022-05-26T13:12:43.321" v="2729" actId="1076"/>
          <ac:spMkLst>
            <pc:docMk/>
            <pc:sldMk cId="4120104486" sldId="902"/>
            <ac:spMk id="11" creationId="{AAB7D2E5-C810-09CD-6CB6-D5EDB13FED38}"/>
          </ac:spMkLst>
        </pc:spChg>
        <pc:spChg chg="add mod">
          <ac:chgData name="Nguyen Chi Son" userId="606856d02e9d83ac" providerId="LiveId" clId="{31AFB845-B75F-4443-9CEF-2EA988277B47}" dt="2022-05-26T13:13:15.149" v="2934" actId="20577"/>
          <ac:spMkLst>
            <pc:docMk/>
            <pc:sldMk cId="4120104486" sldId="902"/>
            <ac:spMk id="12" creationId="{452ABF36-DAA3-F318-11CC-583091904CF1}"/>
          </ac:spMkLst>
        </pc:spChg>
        <pc:spChg chg="del">
          <ac:chgData name="Nguyen Chi Son" userId="606856d02e9d83ac" providerId="LiveId" clId="{31AFB845-B75F-4443-9CEF-2EA988277B47}" dt="2022-05-26T13:04:25.925" v="2059" actId="478"/>
          <ac:spMkLst>
            <pc:docMk/>
            <pc:sldMk cId="4120104486" sldId="902"/>
            <ac:spMk id="14" creationId="{E1E77DCA-C0CC-2A7C-04C8-08F650B95C33}"/>
          </ac:spMkLst>
        </pc:spChg>
        <pc:spChg chg="del">
          <ac:chgData name="Nguyen Chi Son" userId="606856d02e9d83ac" providerId="LiveId" clId="{31AFB845-B75F-4443-9CEF-2EA988277B47}" dt="2022-05-26T13:04:25.925" v="2059" actId="478"/>
          <ac:spMkLst>
            <pc:docMk/>
            <pc:sldMk cId="4120104486" sldId="902"/>
            <ac:spMk id="16" creationId="{4FFAAAF5-61C3-0799-3607-CAC3FDA728DD}"/>
          </ac:spMkLst>
        </pc:spChg>
        <pc:spChg chg="del">
          <ac:chgData name="Nguyen Chi Son" userId="606856d02e9d83ac" providerId="LiveId" clId="{31AFB845-B75F-4443-9CEF-2EA988277B47}" dt="2022-05-26T13:04:25.925" v="2059" actId="478"/>
          <ac:spMkLst>
            <pc:docMk/>
            <pc:sldMk cId="4120104486" sldId="902"/>
            <ac:spMk id="17" creationId="{7E7B6505-D3B4-3552-8272-9D2C206472B0}"/>
          </ac:spMkLst>
        </pc:spChg>
        <pc:spChg chg="del">
          <ac:chgData name="Nguyen Chi Son" userId="606856d02e9d83ac" providerId="LiveId" clId="{31AFB845-B75F-4443-9CEF-2EA988277B47}" dt="2022-05-26T13:04:25.925" v="2059" actId="478"/>
          <ac:spMkLst>
            <pc:docMk/>
            <pc:sldMk cId="4120104486" sldId="902"/>
            <ac:spMk id="18" creationId="{A225B61F-71D4-834E-313C-660EEDFDDCE6}"/>
          </ac:spMkLst>
        </pc:spChg>
        <pc:spChg chg="mod">
          <ac:chgData name="Nguyen Chi Son" userId="606856d02e9d83ac" providerId="LiveId" clId="{31AFB845-B75F-4443-9CEF-2EA988277B47}" dt="2022-05-26T13:12:22.806" v="2724" actId="20577"/>
          <ac:spMkLst>
            <pc:docMk/>
            <pc:sldMk cId="4120104486" sldId="902"/>
            <ac:spMk id="19" creationId="{9C339D16-68E4-43C4-A62E-D0146138D23B}"/>
          </ac:spMkLst>
        </pc:spChg>
        <pc:graphicFrameChg chg="del">
          <ac:chgData name="Nguyen Chi Son" userId="606856d02e9d83ac" providerId="LiveId" clId="{31AFB845-B75F-4443-9CEF-2EA988277B47}" dt="2022-05-26T13:04:25.925" v="2059" actId="478"/>
          <ac:graphicFrameMkLst>
            <pc:docMk/>
            <pc:sldMk cId="4120104486" sldId="902"/>
            <ac:graphicFrameMk id="21" creationId="{26ECDDEE-559E-EC54-02A7-00683DEFA119}"/>
          </ac:graphicFrameMkLst>
        </pc:graphicFrameChg>
        <pc:graphicFrameChg chg="del">
          <ac:chgData name="Nguyen Chi Son" userId="606856d02e9d83ac" providerId="LiveId" clId="{31AFB845-B75F-4443-9CEF-2EA988277B47}" dt="2022-05-26T13:04:25.925" v="2059" actId="478"/>
          <ac:graphicFrameMkLst>
            <pc:docMk/>
            <pc:sldMk cId="4120104486" sldId="902"/>
            <ac:graphicFrameMk id="23" creationId="{4E9281B2-81DE-9954-63FA-9B74CCC3E071}"/>
          </ac:graphicFrameMkLst>
        </pc:graphicFrameChg>
        <pc:picChg chg="add mod">
          <ac:chgData name="Nguyen Chi Son" userId="606856d02e9d83ac" providerId="LiveId" clId="{31AFB845-B75F-4443-9CEF-2EA988277B47}" dt="2022-05-26T13:12:11.841" v="2708"/>
          <ac:picMkLst>
            <pc:docMk/>
            <pc:sldMk cId="4120104486" sldId="902"/>
            <ac:picMk id="10" creationId="{7EF8597C-EAC2-4E62-8F85-AFC2312F9A10}"/>
          </ac:picMkLst>
        </pc:picChg>
      </pc:sldChg>
      <pc:sldChg chg="addSp delSp modSp add mod delAnim modAnim">
        <pc:chgData name="Nguyen Chi Son" userId="606856d02e9d83ac" providerId="LiveId" clId="{31AFB845-B75F-4443-9CEF-2EA988277B47}" dt="2022-05-26T14:45:24.363" v="3851"/>
        <pc:sldMkLst>
          <pc:docMk/>
          <pc:sldMk cId="4202886892" sldId="903"/>
        </pc:sldMkLst>
        <pc:spChg chg="mod">
          <ac:chgData name="Nguyen Chi Son" userId="606856d02e9d83ac" providerId="LiveId" clId="{31AFB845-B75F-4443-9CEF-2EA988277B47}" dt="2022-05-26T13:20:03.892" v="3508" actId="20577"/>
          <ac:spMkLst>
            <pc:docMk/>
            <pc:sldMk cId="4202886892" sldId="903"/>
            <ac:spMk id="2" creationId="{BA8A6260-CA4B-46A9-A06E-C71EE59E6992}"/>
          </ac:spMkLst>
        </pc:spChg>
        <pc:spChg chg="add mod">
          <ac:chgData name="Nguyen Chi Son" userId="606856d02e9d83ac" providerId="LiveId" clId="{31AFB845-B75F-4443-9CEF-2EA988277B47}" dt="2022-05-26T14:43:53.015" v="3630" actId="1076"/>
          <ac:spMkLst>
            <pc:docMk/>
            <pc:sldMk cId="4202886892" sldId="903"/>
            <ac:spMk id="8" creationId="{0104C2A8-D4B6-3EC1-1DC3-024D3C7ADC85}"/>
          </ac:spMkLst>
        </pc:spChg>
        <pc:spChg chg="add mod">
          <ac:chgData name="Nguyen Chi Son" userId="606856d02e9d83ac" providerId="LiveId" clId="{31AFB845-B75F-4443-9CEF-2EA988277B47}" dt="2022-05-26T14:43:53.015" v="3630" actId="1076"/>
          <ac:spMkLst>
            <pc:docMk/>
            <pc:sldMk cId="4202886892" sldId="903"/>
            <ac:spMk id="9" creationId="{2FFBCBB0-0897-D2EC-014C-01B69A099D1B}"/>
          </ac:spMkLst>
        </pc:spChg>
        <pc:spChg chg="add mod">
          <ac:chgData name="Nguyen Chi Son" userId="606856d02e9d83ac" providerId="LiveId" clId="{31AFB845-B75F-4443-9CEF-2EA988277B47}" dt="2022-05-26T14:43:53.015" v="3630" actId="1076"/>
          <ac:spMkLst>
            <pc:docMk/>
            <pc:sldMk cId="4202886892" sldId="903"/>
            <ac:spMk id="10" creationId="{C39324D0-0E63-B880-05DB-F98EDD4E0204}"/>
          </ac:spMkLst>
        </pc:spChg>
        <pc:spChg chg="add mod">
          <ac:chgData name="Nguyen Chi Son" userId="606856d02e9d83ac" providerId="LiveId" clId="{31AFB845-B75F-4443-9CEF-2EA988277B47}" dt="2022-05-26T14:43:53.015" v="3630" actId="1076"/>
          <ac:spMkLst>
            <pc:docMk/>
            <pc:sldMk cId="4202886892" sldId="903"/>
            <ac:spMk id="11" creationId="{8AE254B8-1FA8-902D-6C50-19A27A73A7EF}"/>
          </ac:spMkLst>
        </pc:spChg>
        <pc:spChg chg="add mod">
          <ac:chgData name="Nguyen Chi Son" userId="606856d02e9d83ac" providerId="LiveId" clId="{31AFB845-B75F-4443-9CEF-2EA988277B47}" dt="2022-05-26T14:43:53.015" v="3630" actId="1076"/>
          <ac:spMkLst>
            <pc:docMk/>
            <pc:sldMk cId="4202886892" sldId="903"/>
            <ac:spMk id="12" creationId="{B647DAF0-3122-F88D-6F61-AA945B469E25}"/>
          </ac:spMkLst>
        </pc:spChg>
        <pc:spChg chg="add mod">
          <ac:chgData name="Nguyen Chi Son" userId="606856d02e9d83ac" providerId="LiveId" clId="{31AFB845-B75F-4443-9CEF-2EA988277B47}" dt="2022-05-26T14:43:53.015" v="3630" actId="1076"/>
          <ac:spMkLst>
            <pc:docMk/>
            <pc:sldMk cId="4202886892" sldId="903"/>
            <ac:spMk id="13" creationId="{D583BB8F-7B7F-EA35-DDF3-30B7F35C0319}"/>
          </ac:spMkLst>
        </pc:spChg>
        <pc:spChg chg="add mod">
          <ac:chgData name="Nguyen Chi Son" userId="606856d02e9d83ac" providerId="LiveId" clId="{31AFB845-B75F-4443-9CEF-2EA988277B47}" dt="2022-05-26T14:43:53.015" v="3630" actId="1076"/>
          <ac:spMkLst>
            <pc:docMk/>
            <pc:sldMk cId="4202886892" sldId="903"/>
            <ac:spMk id="15" creationId="{DE8F3BC9-5311-7000-FCB1-99B5B1EACEAE}"/>
          </ac:spMkLst>
        </pc:spChg>
        <pc:spChg chg="add mod">
          <ac:chgData name="Nguyen Chi Son" userId="606856d02e9d83ac" providerId="LiveId" clId="{31AFB845-B75F-4443-9CEF-2EA988277B47}" dt="2022-05-26T14:43:53.015" v="3630" actId="1076"/>
          <ac:spMkLst>
            <pc:docMk/>
            <pc:sldMk cId="4202886892" sldId="903"/>
            <ac:spMk id="16" creationId="{F2907589-B32E-BF2B-E672-34EAD0439F8F}"/>
          </ac:spMkLst>
        </pc:spChg>
        <pc:spChg chg="add mod">
          <ac:chgData name="Nguyen Chi Son" userId="606856d02e9d83ac" providerId="LiveId" clId="{31AFB845-B75F-4443-9CEF-2EA988277B47}" dt="2022-05-26T14:45:08.695" v="3849" actId="20577"/>
          <ac:spMkLst>
            <pc:docMk/>
            <pc:sldMk cId="4202886892" sldId="903"/>
            <ac:spMk id="19" creationId="{A02F6AEB-4C74-B2B3-A810-19B40A0F3DDE}"/>
          </ac:spMkLst>
        </pc:spChg>
        <pc:graphicFrameChg chg="add mod">
          <ac:chgData name="Nguyen Chi Son" userId="606856d02e9d83ac" providerId="LiveId" clId="{31AFB845-B75F-4443-9CEF-2EA988277B47}" dt="2022-05-26T14:43:53.015" v="3630" actId="1076"/>
          <ac:graphicFrameMkLst>
            <pc:docMk/>
            <pc:sldMk cId="4202886892" sldId="903"/>
            <ac:graphicFrameMk id="7" creationId="{1CF7B34D-EE33-8BB9-A5D3-440175C19268}"/>
          </ac:graphicFrameMkLst>
        </pc:graphicFrameChg>
        <pc:graphicFrameChg chg="add mod">
          <ac:chgData name="Nguyen Chi Son" userId="606856d02e9d83ac" providerId="LiveId" clId="{31AFB845-B75F-4443-9CEF-2EA988277B47}" dt="2022-05-26T14:43:55.639" v="3631" actId="1076"/>
          <ac:graphicFrameMkLst>
            <pc:docMk/>
            <pc:sldMk cId="4202886892" sldId="903"/>
            <ac:graphicFrameMk id="17" creationId="{A685B23B-1C2C-5925-A167-EF88254340F5}"/>
          </ac:graphicFrameMkLst>
        </pc:graphicFrameChg>
        <pc:graphicFrameChg chg="add mod">
          <ac:chgData name="Nguyen Chi Son" userId="606856d02e9d83ac" providerId="LiveId" clId="{31AFB845-B75F-4443-9CEF-2EA988277B47}" dt="2022-05-26T14:45:24.363" v="3851"/>
          <ac:graphicFrameMkLst>
            <pc:docMk/>
            <pc:sldMk cId="4202886892" sldId="903"/>
            <ac:graphicFrameMk id="20" creationId="{62C35CD6-AABC-5392-D7D9-53699E95734D}"/>
          </ac:graphicFrameMkLst>
        </pc:graphicFrameChg>
        <pc:picChg chg="del">
          <ac:chgData name="Nguyen Chi Son" userId="606856d02e9d83ac" providerId="LiveId" clId="{31AFB845-B75F-4443-9CEF-2EA988277B47}" dt="2022-05-26T13:18:07.274" v="3405" actId="478"/>
          <ac:picMkLst>
            <pc:docMk/>
            <pc:sldMk cId="4202886892" sldId="903"/>
            <ac:picMk id="6" creationId="{FF730F0C-5550-84A4-7D8E-4B64DFDFAAFC}"/>
          </ac:picMkLst>
        </pc:picChg>
        <pc:cxnChg chg="add mod">
          <ac:chgData name="Nguyen Chi Son" userId="606856d02e9d83ac" providerId="LiveId" clId="{31AFB845-B75F-4443-9CEF-2EA988277B47}" dt="2022-05-26T14:43:53.015" v="3630" actId="1076"/>
          <ac:cxnSpMkLst>
            <pc:docMk/>
            <pc:sldMk cId="4202886892" sldId="903"/>
            <ac:cxnSpMk id="4" creationId="{95D1A614-5BC0-F962-9981-BA1B2FAACD24}"/>
          </ac:cxnSpMkLst>
        </pc:cxnChg>
        <pc:cxnChg chg="add mod">
          <ac:chgData name="Nguyen Chi Son" userId="606856d02e9d83ac" providerId="LiveId" clId="{31AFB845-B75F-4443-9CEF-2EA988277B47}" dt="2022-05-26T14:43:53.015" v="3630" actId="1076"/>
          <ac:cxnSpMkLst>
            <pc:docMk/>
            <pc:sldMk cId="4202886892" sldId="903"/>
            <ac:cxnSpMk id="5" creationId="{7737AC29-E3F1-29CA-C58E-F34A2AF650E5}"/>
          </ac:cxnSpMkLst>
        </pc:cxnChg>
      </pc:sldChg>
      <pc:sldChg chg="addSp delSp modSp add mod delAnim modAnim">
        <pc:chgData name="Nguyen Chi Son" userId="606856d02e9d83ac" providerId="LiveId" clId="{31AFB845-B75F-4443-9CEF-2EA988277B47}" dt="2022-05-26T15:09:45.734" v="5116" actId="1076"/>
        <pc:sldMkLst>
          <pc:docMk/>
          <pc:sldMk cId="3927825265" sldId="904"/>
        </pc:sldMkLst>
        <pc:spChg chg="add mod">
          <ac:chgData name="Nguyen Chi Son" userId="606856d02e9d83ac" providerId="LiveId" clId="{31AFB845-B75F-4443-9CEF-2EA988277B47}" dt="2022-05-26T15:09:45.734" v="5116" actId="1076"/>
          <ac:spMkLst>
            <pc:docMk/>
            <pc:sldMk cId="3927825265" sldId="904"/>
            <ac:spMk id="12" creationId="{9151D402-7A2D-0271-F14E-D7E366127261}"/>
          </ac:spMkLst>
        </pc:spChg>
        <pc:spChg chg="add mod">
          <ac:chgData name="Nguyen Chi Son" userId="606856d02e9d83ac" providerId="LiveId" clId="{31AFB845-B75F-4443-9CEF-2EA988277B47}" dt="2022-05-26T14:51:57.544" v="4856" actId="1035"/>
          <ac:spMkLst>
            <pc:docMk/>
            <pc:sldMk cId="3927825265" sldId="904"/>
            <ac:spMk id="13" creationId="{3EC622C2-B91E-6045-796A-B7A0408870A5}"/>
          </ac:spMkLst>
        </pc:spChg>
        <pc:spChg chg="del">
          <ac:chgData name="Nguyen Chi Son" userId="606856d02e9d83ac" providerId="LiveId" clId="{31AFB845-B75F-4443-9CEF-2EA988277B47}" dt="2022-05-26T14:48:21.076" v="4193" actId="478"/>
          <ac:spMkLst>
            <pc:docMk/>
            <pc:sldMk cId="3927825265" sldId="904"/>
            <ac:spMk id="14" creationId="{B8E466FC-77BB-2CF9-2AF7-3F39CDF534A3}"/>
          </ac:spMkLst>
        </pc:spChg>
        <pc:spChg chg="add mod">
          <ac:chgData name="Nguyen Chi Son" userId="606856d02e9d83ac" providerId="LiveId" clId="{31AFB845-B75F-4443-9CEF-2EA988277B47}" dt="2022-05-26T15:08:46.996" v="5104" actId="20577"/>
          <ac:spMkLst>
            <pc:docMk/>
            <pc:sldMk cId="3927825265" sldId="904"/>
            <ac:spMk id="15" creationId="{687CF24E-22E3-37E9-9FF3-462555BC8461}"/>
          </ac:spMkLst>
        </pc:spChg>
        <pc:spChg chg="del">
          <ac:chgData name="Nguyen Chi Son" userId="606856d02e9d83ac" providerId="LiveId" clId="{31AFB845-B75F-4443-9CEF-2EA988277B47}" dt="2022-05-26T14:48:21.076" v="4193" actId="478"/>
          <ac:spMkLst>
            <pc:docMk/>
            <pc:sldMk cId="3927825265" sldId="904"/>
            <ac:spMk id="16" creationId="{3F8F6EAA-A402-7CD9-1997-3F88E2EBD1CE}"/>
          </ac:spMkLst>
        </pc:spChg>
        <pc:spChg chg="del">
          <ac:chgData name="Nguyen Chi Son" userId="606856d02e9d83ac" providerId="LiveId" clId="{31AFB845-B75F-4443-9CEF-2EA988277B47}" dt="2022-05-26T14:48:21.076" v="4193" actId="478"/>
          <ac:spMkLst>
            <pc:docMk/>
            <pc:sldMk cId="3927825265" sldId="904"/>
            <ac:spMk id="17" creationId="{F4539AF0-9691-804C-DB5B-69CC7B27989A}"/>
          </ac:spMkLst>
        </pc:spChg>
        <pc:spChg chg="del">
          <ac:chgData name="Nguyen Chi Son" userId="606856d02e9d83ac" providerId="LiveId" clId="{31AFB845-B75F-4443-9CEF-2EA988277B47}" dt="2022-05-26T14:48:21.076" v="4193" actId="478"/>
          <ac:spMkLst>
            <pc:docMk/>
            <pc:sldMk cId="3927825265" sldId="904"/>
            <ac:spMk id="18" creationId="{2CF0306D-2FAF-2461-516C-8FD3F65B2B94}"/>
          </ac:spMkLst>
        </pc:spChg>
        <pc:spChg chg="mod">
          <ac:chgData name="Nguyen Chi Son" userId="606856d02e9d83ac" providerId="LiveId" clId="{31AFB845-B75F-4443-9CEF-2EA988277B47}" dt="2022-05-26T14:49:59.994" v="4749" actId="20577"/>
          <ac:spMkLst>
            <pc:docMk/>
            <pc:sldMk cId="3927825265" sldId="904"/>
            <ac:spMk id="19" creationId="{9C339D16-68E4-43C4-A62E-D0146138D23B}"/>
          </ac:spMkLst>
        </pc:spChg>
        <pc:spChg chg="add mod">
          <ac:chgData name="Nguyen Chi Son" userId="606856d02e9d83ac" providerId="LiveId" clId="{31AFB845-B75F-4443-9CEF-2EA988277B47}" dt="2022-05-26T15:09:45.734" v="5116" actId="1076"/>
          <ac:spMkLst>
            <pc:docMk/>
            <pc:sldMk cId="3927825265" sldId="904"/>
            <ac:spMk id="22" creationId="{3F1878D1-6E0D-93D5-B4D9-3759C30453D4}"/>
          </ac:spMkLst>
        </pc:spChg>
        <pc:graphicFrameChg chg="del">
          <ac:chgData name="Nguyen Chi Son" userId="606856d02e9d83ac" providerId="LiveId" clId="{31AFB845-B75F-4443-9CEF-2EA988277B47}" dt="2022-05-26T14:48:21.076" v="4193" actId="478"/>
          <ac:graphicFrameMkLst>
            <pc:docMk/>
            <pc:sldMk cId="3927825265" sldId="904"/>
            <ac:graphicFrameMk id="20" creationId="{E5AF8D45-C500-A7EB-03F5-DD031C1833AA}"/>
          </ac:graphicFrameMkLst>
        </pc:graphicFrameChg>
        <pc:graphicFrameChg chg="del">
          <ac:chgData name="Nguyen Chi Son" userId="606856d02e9d83ac" providerId="LiveId" clId="{31AFB845-B75F-4443-9CEF-2EA988277B47}" dt="2022-05-26T14:48:21.076" v="4193" actId="478"/>
          <ac:graphicFrameMkLst>
            <pc:docMk/>
            <pc:sldMk cId="3927825265" sldId="904"/>
            <ac:graphicFrameMk id="21" creationId="{6947974C-BA5E-7CAA-7351-840DF27ACAA0}"/>
          </ac:graphicFrameMkLst>
        </pc:graphicFrameChg>
        <pc:graphicFrameChg chg="add mod">
          <ac:chgData name="Nguyen Chi Son" userId="606856d02e9d83ac" providerId="LiveId" clId="{31AFB845-B75F-4443-9CEF-2EA988277B47}" dt="2022-05-26T15:08:52.925" v="5109" actId="1035"/>
          <ac:graphicFrameMkLst>
            <pc:docMk/>
            <pc:sldMk cId="3927825265" sldId="904"/>
            <ac:graphicFrameMk id="23" creationId="{DCF1513F-FF50-08D3-6DED-B7B472C25DBF}"/>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4" creationId="{A6B55209-BED9-1298-060A-6194D887BA4C}"/>
          </ac:graphicFrameMkLst>
        </pc:graphicFrameChg>
        <pc:graphicFrameChg chg="add mod">
          <ac:chgData name="Nguyen Chi Son" userId="606856d02e9d83ac" providerId="LiveId" clId="{31AFB845-B75F-4443-9CEF-2EA988277B47}" dt="2022-05-26T15:09:45.734" v="5116" actId="1076"/>
          <ac:graphicFrameMkLst>
            <pc:docMk/>
            <pc:sldMk cId="3927825265" sldId="904"/>
            <ac:graphicFrameMk id="25" creationId="{E24F574C-2B44-F0EA-5B7D-C3EA9C797A48}"/>
          </ac:graphicFrameMkLst>
        </pc:graphicFrameChg>
        <pc:graphicFrameChg chg="add mod">
          <ac:chgData name="Nguyen Chi Son" userId="606856d02e9d83ac" providerId="LiveId" clId="{31AFB845-B75F-4443-9CEF-2EA988277B47}" dt="2022-05-26T15:09:33.574" v="5114" actId="1076"/>
          <ac:graphicFrameMkLst>
            <pc:docMk/>
            <pc:sldMk cId="3927825265" sldId="904"/>
            <ac:graphicFrameMk id="26" creationId="{ADD69E30-74FF-88C9-886C-DEF86D4F6607}"/>
          </ac:graphicFrameMkLst>
        </pc:graphicFrameChg>
        <pc:picChg chg="add mod">
          <ac:chgData name="Nguyen Chi Son" userId="606856d02e9d83ac" providerId="LiveId" clId="{31AFB845-B75F-4443-9CEF-2EA988277B47}" dt="2022-05-26T14:49:50.065" v="4733" actId="1076"/>
          <ac:picMkLst>
            <pc:docMk/>
            <pc:sldMk cId="3927825265" sldId="904"/>
            <ac:picMk id="3" creationId="{2E5422DB-F4DB-B0C1-3E5A-6162196EE966}"/>
          </ac:picMkLst>
        </pc:picChg>
      </pc:sldChg>
      <pc:sldChg chg="addSp delSp modSp add mod ord modAnim">
        <pc:chgData name="Nguyen Chi Son" userId="606856d02e9d83ac" providerId="LiveId" clId="{31AFB845-B75F-4443-9CEF-2EA988277B47}" dt="2022-05-26T15:19:00.922" v="6502"/>
        <pc:sldMkLst>
          <pc:docMk/>
          <pc:sldMk cId="1339357404" sldId="905"/>
        </pc:sldMkLst>
        <pc:spChg chg="mod">
          <ac:chgData name="Nguyen Chi Son" userId="606856d02e9d83ac" providerId="LiveId" clId="{31AFB845-B75F-4443-9CEF-2EA988277B47}" dt="2022-05-26T15:16:52.943" v="5894" actId="1036"/>
          <ac:spMkLst>
            <pc:docMk/>
            <pc:sldMk cId="1339357404" sldId="905"/>
            <ac:spMk id="11" creationId="{AAB7D2E5-C810-09CD-6CB6-D5EDB13FED38}"/>
          </ac:spMkLst>
        </pc:spChg>
        <pc:spChg chg="mod">
          <ac:chgData name="Nguyen Chi Son" userId="606856d02e9d83ac" providerId="LiveId" clId="{31AFB845-B75F-4443-9CEF-2EA988277B47}" dt="2022-05-26T15:18:34.840" v="6500" actId="20577"/>
          <ac:spMkLst>
            <pc:docMk/>
            <pc:sldMk cId="1339357404" sldId="905"/>
            <ac:spMk id="12" creationId="{452ABF36-DAA3-F318-11CC-583091904CF1}"/>
          </ac:spMkLst>
        </pc:spChg>
        <pc:spChg chg="mod">
          <ac:chgData name="Nguyen Chi Son" userId="606856d02e9d83ac" providerId="LiveId" clId="{31AFB845-B75F-4443-9CEF-2EA988277B47}" dt="2022-05-26T15:16:35.085" v="5869" actId="20577"/>
          <ac:spMkLst>
            <pc:docMk/>
            <pc:sldMk cId="1339357404" sldId="905"/>
            <ac:spMk id="19" creationId="{9C339D16-68E4-43C4-A62E-D0146138D23B}"/>
          </ac:spMkLst>
        </pc:spChg>
        <pc:picChg chg="del">
          <ac:chgData name="Nguyen Chi Son" userId="606856d02e9d83ac" providerId="LiveId" clId="{31AFB845-B75F-4443-9CEF-2EA988277B47}" dt="2022-05-26T15:10:33.840" v="5119" actId="478"/>
          <ac:picMkLst>
            <pc:docMk/>
            <pc:sldMk cId="1339357404" sldId="905"/>
            <ac:picMk id="10" creationId="{7EF8597C-EAC2-4E62-8F85-AFC2312F9A10}"/>
          </ac:picMkLst>
        </pc:picChg>
        <pc:picChg chg="add mod">
          <ac:chgData name="Nguyen Chi Son" userId="606856d02e9d83ac" providerId="LiveId" clId="{31AFB845-B75F-4443-9CEF-2EA988277B47}" dt="2022-05-26T15:16:19.472" v="5851" actId="1076"/>
          <ac:picMkLst>
            <pc:docMk/>
            <pc:sldMk cId="1339357404" sldId="905"/>
            <ac:picMk id="6146" creationId="{290FBAF4-44E2-5B65-5DE4-0F431E9728A0}"/>
          </ac:picMkLst>
        </pc:picChg>
      </pc:sldChg>
      <pc:sldChg chg="addSp delSp modSp add mod modAnim">
        <pc:chgData name="Nguyen Chi Son" userId="606856d02e9d83ac" providerId="LiveId" clId="{31AFB845-B75F-4443-9CEF-2EA988277B47}" dt="2022-05-26T15:22:50.197" v="7058" actId="1076"/>
        <pc:sldMkLst>
          <pc:docMk/>
          <pc:sldMk cId="380557996" sldId="906"/>
        </pc:sldMkLst>
        <pc:spChg chg="add mod">
          <ac:chgData name="Nguyen Chi Son" userId="606856d02e9d83ac" providerId="LiveId" clId="{31AFB845-B75F-4443-9CEF-2EA988277B47}" dt="2022-05-26T15:21:54.973" v="7026" actId="208"/>
          <ac:spMkLst>
            <pc:docMk/>
            <pc:sldMk cId="380557996" sldId="906"/>
            <ac:spMk id="10" creationId="{E6979A5C-8E4F-8181-EB7C-0BE020E049DB}"/>
          </ac:spMkLst>
        </pc:spChg>
        <pc:spChg chg="mod">
          <ac:chgData name="Nguyen Chi Son" userId="606856d02e9d83ac" providerId="LiveId" clId="{31AFB845-B75F-4443-9CEF-2EA988277B47}" dt="2022-05-26T15:21:22.179" v="7020" actId="58"/>
          <ac:spMkLst>
            <pc:docMk/>
            <pc:sldMk cId="380557996" sldId="906"/>
            <ac:spMk id="12" creationId="{452ABF36-DAA3-F318-11CC-583091904CF1}"/>
          </ac:spMkLst>
        </pc:spChg>
        <pc:spChg chg="add mod">
          <ac:chgData name="Nguyen Chi Son" userId="606856d02e9d83ac" providerId="LiveId" clId="{31AFB845-B75F-4443-9CEF-2EA988277B47}" dt="2022-05-26T15:22:17.547" v="7041" actId="1037"/>
          <ac:spMkLst>
            <pc:docMk/>
            <pc:sldMk cId="380557996" sldId="906"/>
            <ac:spMk id="13" creationId="{0802A86F-009B-AFBF-D5CF-A14FC668A779}"/>
          </ac:spMkLst>
        </pc:spChg>
        <pc:spChg chg="add mod">
          <ac:chgData name="Nguyen Chi Son" userId="606856d02e9d83ac" providerId="LiveId" clId="{31AFB845-B75F-4443-9CEF-2EA988277B47}" dt="2022-05-26T15:22:40.078" v="7053" actId="1037"/>
          <ac:spMkLst>
            <pc:docMk/>
            <pc:sldMk cId="380557996" sldId="906"/>
            <ac:spMk id="14" creationId="{1832D5DE-DDDE-2643-622E-F615457BE046}"/>
          </ac:spMkLst>
        </pc:spChg>
        <pc:spChg chg="add mod">
          <ac:chgData name="Nguyen Chi Son" userId="606856d02e9d83ac" providerId="LiveId" clId="{31AFB845-B75F-4443-9CEF-2EA988277B47}" dt="2022-05-26T15:22:50.197" v="7058" actId="1076"/>
          <ac:spMkLst>
            <pc:docMk/>
            <pc:sldMk cId="380557996" sldId="906"/>
            <ac:spMk id="15" creationId="{B3C3974F-F67A-B1B0-CC8A-678CBE52CA02}"/>
          </ac:spMkLst>
        </pc:spChg>
        <pc:spChg chg="mod">
          <ac:chgData name="Nguyen Chi Son" userId="606856d02e9d83ac" providerId="LiveId" clId="{31AFB845-B75F-4443-9CEF-2EA988277B47}" dt="2022-05-26T15:20:24.938" v="6856" actId="20577"/>
          <ac:spMkLst>
            <pc:docMk/>
            <pc:sldMk cId="380557996" sldId="906"/>
            <ac:spMk id="19" creationId="{9C339D16-68E4-43C4-A62E-D0146138D23B}"/>
          </ac:spMkLst>
        </pc:spChg>
        <pc:picChg chg="add mod">
          <ac:chgData name="Nguyen Chi Son" userId="606856d02e9d83ac" providerId="LiveId" clId="{31AFB845-B75F-4443-9CEF-2EA988277B47}" dt="2022-05-26T15:22:37.849" v="7048" actId="1076"/>
          <ac:picMkLst>
            <pc:docMk/>
            <pc:sldMk cId="380557996" sldId="906"/>
            <ac:picMk id="3" creationId="{1CE14078-7675-6E5F-8281-8D1CEFA4E24E}"/>
          </ac:picMkLst>
        </pc:picChg>
        <pc:picChg chg="del">
          <ac:chgData name="Nguyen Chi Son" userId="606856d02e9d83ac" providerId="LiveId" clId="{31AFB845-B75F-4443-9CEF-2EA988277B47}" dt="2022-05-26T15:19:09.419" v="6504" actId="478"/>
          <ac:picMkLst>
            <pc:docMk/>
            <pc:sldMk cId="380557996" sldId="906"/>
            <ac:picMk id="6146" creationId="{290FBAF4-44E2-5B65-5DE4-0F431E9728A0}"/>
          </ac:picMkLst>
        </pc:picChg>
      </pc:sldChg>
      <pc:sldChg chg="addSp delSp modSp add mod delAnim">
        <pc:chgData name="Nguyen Chi Son" userId="606856d02e9d83ac" providerId="LiveId" clId="{31AFB845-B75F-4443-9CEF-2EA988277B47}" dt="2022-05-26T15:24:41.260" v="7372" actId="1076"/>
        <pc:sldMkLst>
          <pc:docMk/>
          <pc:sldMk cId="1105009828" sldId="907"/>
        </pc:sldMkLst>
        <pc:spChg chg="del">
          <ac:chgData name="Nguyen Chi Son" userId="606856d02e9d83ac" providerId="LiveId" clId="{31AFB845-B75F-4443-9CEF-2EA988277B47}" dt="2022-05-26T15:23:20.584" v="7061" actId="478"/>
          <ac:spMkLst>
            <pc:docMk/>
            <pc:sldMk cId="1105009828" sldId="907"/>
            <ac:spMk id="10" creationId="{E6979A5C-8E4F-8181-EB7C-0BE020E049DB}"/>
          </ac:spMkLst>
        </pc:spChg>
        <pc:spChg chg="del">
          <ac:chgData name="Nguyen Chi Son" userId="606856d02e9d83ac" providerId="LiveId" clId="{31AFB845-B75F-4443-9CEF-2EA988277B47}" dt="2022-05-26T15:24:29.774" v="7357" actId="478"/>
          <ac:spMkLst>
            <pc:docMk/>
            <pc:sldMk cId="1105009828" sldId="907"/>
            <ac:spMk id="11" creationId="{AAB7D2E5-C810-09CD-6CB6-D5EDB13FED38}"/>
          </ac:spMkLst>
        </pc:spChg>
        <pc:spChg chg="del">
          <ac:chgData name="Nguyen Chi Son" userId="606856d02e9d83ac" providerId="LiveId" clId="{31AFB845-B75F-4443-9CEF-2EA988277B47}" dt="2022-05-26T15:24:29.774" v="7357" actId="478"/>
          <ac:spMkLst>
            <pc:docMk/>
            <pc:sldMk cId="1105009828" sldId="907"/>
            <ac:spMk id="12" creationId="{452ABF36-DAA3-F318-11CC-583091904CF1}"/>
          </ac:spMkLst>
        </pc:spChg>
        <pc:spChg chg="del">
          <ac:chgData name="Nguyen Chi Son" userId="606856d02e9d83ac" providerId="LiveId" clId="{31AFB845-B75F-4443-9CEF-2EA988277B47}" dt="2022-05-26T15:23:20.584" v="7061" actId="478"/>
          <ac:spMkLst>
            <pc:docMk/>
            <pc:sldMk cId="1105009828" sldId="907"/>
            <ac:spMk id="13" creationId="{0802A86F-009B-AFBF-D5CF-A14FC668A779}"/>
          </ac:spMkLst>
        </pc:spChg>
        <pc:spChg chg="del">
          <ac:chgData name="Nguyen Chi Son" userId="606856d02e9d83ac" providerId="LiveId" clId="{31AFB845-B75F-4443-9CEF-2EA988277B47}" dt="2022-05-26T15:23:20.584" v="7061" actId="478"/>
          <ac:spMkLst>
            <pc:docMk/>
            <pc:sldMk cId="1105009828" sldId="907"/>
            <ac:spMk id="14" creationId="{1832D5DE-DDDE-2643-622E-F615457BE046}"/>
          </ac:spMkLst>
        </pc:spChg>
        <pc:spChg chg="del">
          <ac:chgData name="Nguyen Chi Son" userId="606856d02e9d83ac" providerId="LiveId" clId="{31AFB845-B75F-4443-9CEF-2EA988277B47}" dt="2022-05-26T15:23:20.584" v="7061" actId="478"/>
          <ac:spMkLst>
            <pc:docMk/>
            <pc:sldMk cId="1105009828" sldId="907"/>
            <ac:spMk id="15" creationId="{B3C3974F-F67A-B1B0-CC8A-678CBE52CA02}"/>
          </ac:spMkLst>
        </pc:spChg>
        <pc:spChg chg="mod">
          <ac:chgData name="Nguyen Chi Son" userId="606856d02e9d83ac" providerId="LiveId" clId="{31AFB845-B75F-4443-9CEF-2EA988277B47}" dt="2022-05-26T15:24:35.311" v="7371" actId="20577"/>
          <ac:spMkLst>
            <pc:docMk/>
            <pc:sldMk cId="1105009828" sldId="907"/>
            <ac:spMk id="19" creationId="{9C339D16-68E4-43C4-A62E-D0146138D23B}"/>
          </ac:spMkLst>
        </pc:spChg>
        <pc:picChg chg="del">
          <ac:chgData name="Nguyen Chi Son" userId="606856d02e9d83ac" providerId="LiveId" clId="{31AFB845-B75F-4443-9CEF-2EA988277B47}" dt="2022-05-26T15:23:19.442" v="7060" actId="478"/>
          <ac:picMkLst>
            <pc:docMk/>
            <pc:sldMk cId="1105009828" sldId="907"/>
            <ac:picMk id="3" creationId="{1CE14078-7675-6E5F-8281-8D1CEFA4E24E}"/>
          </ac:picMkLst>
        </pc:picChg>
        <pc:picChg chg="add mod">
          <ac:chgData name="Nguyen Chi Son" userId="606856d02e9d83ac" providerId="LiveId" clId="{31AFB845-B75F-4443-9CEF-2EA988277B47}" dt="2022-05-26T15:24:41.260" v="7372" actId="1076"/>
          <ac:picMkLst>
            <pc:docMk/>
            <pc:sldMk cId="1105009828" sldId="907"/>
            <ac:picMk id="4" creationId="{823C840F-AAAB-000F-735B-B31904908E40}"/>
          </ac:picMkLst>
        </pc:picChg>
      </pc:sldChg>
    </pc:docChg>
  </pc:docChgLst>
  <pc:docChgLst>
    <pc:chgData name="Nguyen Chi Son" userId="606856d02e9d83ac" providerId="LiveId" clId="{2597252C-BE7A-429B-93D9-DB93322F59AB}"/>
    <pc:docChg chg="undo redo custSel addSld delSld modSld">
      <pc:chgData name="Nguyen Chi Son" userId="606856d02e9d83ac" providerId="LiveId" clId="{2597252C-BE7A-429B-93D9-DB93322F59AB}" dt="2022-05-10T14:34:19.447" v="9566"/>
      <pc:docMkLst>
        <pc:docMk/>
      </pc:docMkLst>
      <pc:sldChg chg="modSp mod">
        <pc:chgData name="Nguyen Chi Son" userId="606856d02e9d83ac" providerId="LiveId" clId="{2597252C-BE7A-429B-93D9-DB93322F59AB}" dt="2022-05-10T10:17:44.663" v="77" actId="20577"/>
        <pc:sldMkLst>
          <pc:docMk/>
          <pc:sldMk cId="2922349590" sldId="256"/>
        </pc:sldMkLst>
        <pc:spChg chg="mod">
          <ac:chgData name="Nguyen Chi Son" userId="606856d02e9d83ac" providerId="LiveId" clId="{2597252C-BE7A-429B-93D9-DB93322F59AB}" dt="2022-05-10T10:17:44.663" v="77" actId="20577"/>
          <ac:spMkLst>
            <pc:docMk/>
            <pc:sldMk cId="2922349590" sldId="256"/>
            <ac:spMk id="136" creationId="{C574B640-0199-463F-87CA-8E3956B46E10}"/>
          </ac:spMkLst>
        </pc:spChg>
      </pc:sldChg>
      <pc:sldChg chg="modSp mod">
        <pc:chgData name="Nguyen Chi Son" userId="606856d02e9d83ac" providerId="LiveId" clId="{2597252C-BE7A-429B-93D9-DB93322F59AB}" dt="2022-05-10T10:38:12.240" v="2614" actId="1035"/>
        <pc:sldMkLst>
          <pc:docMk/>
          <pc:sldMk cId="3319126272" sldId="622"/>
        </pc:sldMkLst>
        <pc:spChg chg="mod">
          <ac:chgData name="Nguyen Chi Son" userId="606856d02e9d83ac" providerId="LiveId" clId="{2597252C-BE7A-429B-93D9-DB93322F59AB}" dt="2022-05-10T10:38:07.521" v="2593" actId="20577"/>
          <ac:spMkLst>
            <pc:docMk/>
            <pc:sldMk cId="3319126272" sldId="622"/>
            <ac:spMk id="2" creationId="{DAF08EC2-5D0D-48D9-855C-A59C0E5ED55B}"/>
          </ac:spMkLst>
        </pc:spChg>
        <pc:spChg chg="mod">
          <ac:chgData name="Nguyen Chi Son" userId="606856d02e9d83ac" providerId="LiveId" clId="{2597252C-BE7A-429B-93D9-DB93322F59AB}" dt="2022-05-10T10:38:12.240" v="2614" actId="1035"/>
          <ac:spMkLst>
            <pc:docMk/>
            <pc:sldMk cId="3319126272" sldId="622"/>
            <ac:spMk id="3" creationId="{8CD51C9F-FCB0-4185-93E6-835FC05E1B10}"/>
          </ac:spMkLst>
        </pc:spChg>
      </pc:sldChg>
      <pc:sldChg chg="modSp mod">
        <pc:chgData name="Nguyen Chi Son" userId="606856d02e9d83ac" providerId="LiveId" clId="{2597252C-BE7A-429B-93D9-DB93322F59AB}" dt="2022-05-10T10:19:19.418" v="121" actId="20577"/>
        <pc:sldMkLst>
          <pc:docMk/>
          <pc:sldMk cId="1033004166" sldId="675"/>
        </pc:sldMkLst>
        <pc:spChg chg="mod">
          <ac:chgData name="Nguyen Chi Son" userId="606856d02e9d83ac" providerId="LiveId" clId="{2597252C-BE7A-429B-93D9-DB93322F59AB}" dt="2022-05-10T10:19:19.418" v="121" actId="20577"/>
          <ac:spMkLst>
            <pc:docMk/>
            <pc:sldMk cId="1033004166" sldId="675"/>
            <ac:spMk id="2" creationId="{DAF08EC2-5D0D-48D9-855C-A59C0E5ED55B}"/>
          </ac:spMkLst>
        </pc:spChg>
      </pc:sldChg>
      <pc:sldChg chg="addSp delSp modSp mod modAnim">
        <pc:chgData name="Nguyen Chi Son" userId="606856d02e9d83ac" providerId="LiveId" clId="{2597252C-BE7A-429B-93D9-DB93322F59AB}" dt="2022-05-10T14:30:14.263" v="9496"/>
        <pc:sldMkLst>
          <pc:docMk/>
          <pc:sldMk cId="3436966872" sldId="751"/>
        </pc:sldMkLst>
        <pc:spChg chg="mod">
          <ac:chgData name="Nguyen Chi Son" userId="606856d02e9d83ac" providerId="LiveId" clId="{2597252C-BE7A-429B-93D9-DB93322F59AB}" dt="2022-05-10T13:48:20.103" v="5272" actId="20577"/>
          <ac:spMkLst>
            <pc:docMk/>
            <pc:sldMk cId="3436966872" sldId="751"/>
            <ac:spMk id="2" creationId="{BA8A6260-CA4B-46A9-A06E-C71EE59E6992}"/>
          </ac:spMkLst>
        </pc:spChg>
        <pc:spChg chg="del">
          <ac:chgData name="Nguyen Chi Son" userId="606856d02e9d83ac" providerId="LiveId" clId="{2597252C-BE7A-429B-93D9-DB93322F59AB}" dt="2022-05-10T13:48:22.733" v="5273" actId="478"/>
          <ac:spMkLst>
            <pc:docMk/>
            <pc:sldMk cId="3436966872" sldId="751"/>
            <ac:spMk id="5" creationId="{5FCB6675-D220-43C6-AA0B-F5516442E11D}"/>
          </ac:spMkLst>
        </pc:spChg>
        <pc:spChg chg="add mod">
          <ac:chgData name="Nguyen Chi Son" userId="606856d02e9d83ac" providerId="LiveId" clId="{2597252C-BE7A-429B-93D9-DB93322F59AB}" dt="2022-05-10T13:53:03.437" v="5373" actId="1076"/>
          <ac:spMkLst>
            <pc:docMk/>
            <pc:sldMk cId="3436966872" sldId="751"/>
            <ac:spMk id="12" creationId="{B6FCA183-9F83-59E2-80E3-0C204E852FBA}"/>
          </ac:spMkLst>
        </pc:spChg>
        <pc:graphicFrameChg chg="del">
          <ac:chgData name="Nguyen Chi Son" userId="606856d02e9d83ac" providerId="LiveId" clId="{2597252C-BE7A-429B-93D9-DB93322F59AB}" dt="2022-05-10T13:48:22.733" v="5273" actId="478"/>
          <ac:graphicFrameMkLst>
            <pc:docMk/>
            <pc:sldMk cId="3436966872" sldId="751"/>
            <ac:graphicFrameMk id="6" creationId="{958CE3FE-48E3-45E6-9EFF-37A1076F5283}"/>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8" creationId="{B63BE909-3838-46BD-B286-31B8298D9894}"/>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9" creationId="{E6ABDB40-C45A-4A3E-B632-FE812F0BD4E9}"/>
          </ac:graphicFrameMkLst>
        </pc:graphicFrameChg>
        <pc:graphicFrameChg chg="del">
          <ac:chgData name="Nguyen Chi Son" userId="606856d02e9d83ac" providerId="LiveId" clId="{2597252C-BE7A-429B-93D9-DB93322F59AB}" dt="2022-05-10T13:48:22.733" v="5273" actId="478"/>
          <ac:graphicFrameMkLst>
            <pc:docMk/>
            <pc:sldMk cId="3436966872" sldId="751"/>
            <ac:graphicFrameMk id="10" creationId="{A6C4EAB6-8BD5-42F0-AD68-EEB1D5501FF4}"/>
          </ac:graphicFrameMkLst>
        </pc:graphicFrameChg>
        <pc:graphicFrameChg chg="add mod">
          <ac:chgData name="Nguyen Chi Son" userId="606856d02e9d83ac" providerId="LiveId" clId="{2597252C-BE7A-429B-93D9-DB93322F59AB}" dt="2022-05-10T13:53:11.813" v="5375" actId="1076"/>
          <ac:graphicFrameMkLst>
            <pc:docMk/>
            <pc:sldMk cId="3436966872" sldId="751"/>
            <ac:graphicFrameMk id="13" creationId="{5C67F817-AF8C-3E71-F6DD-0F7545CFC157}"/>
          </ac:graphicFrameMkLst>
        </pc:graphicFrameChg>
        <pc:picChg chg="add mod">
          <ac:chgData name="Nguyen Chi Son" userId="606856d02e9d83ac" providerId="LiveId" clId="{2597252C-BE7A-429B-93D9-DB93322F59AB}" dt="2022-05-10T13:53:04.781" v="5374" actId="1076"/>
          <ac:picMkLst>
            <pc:docMk/>
            <pc:sldMk cId="3436966872" sldId="751"/>
            <ac:picMk id="11" creationId="{1D6C5D4D-DFD0-6AB4-E364-A759DDCE0C3C}"/>
          </ac:picMkLst>
        </pc:picChg>
      </pc:sldChg>
      <pc:sldChg chg="addSp delSp modSp mod delAnim modAnim">
        <pc:chgData name="Nguyen Chi Son" userId="606856d02e9d83ac" providerId="LiveId" clId="{2597252C-BE7A-429B-93D9-DB93322F59AB}" dt="2022-05-10T14:25:52.575" v="9466"/>
        <pc:sldMkLst>
          <pc:docMk/>
          <pc:sldMk cId="2195649593" sldId="767"/>
        </pc:sldMkLst>
        <pc:spChg chg="add mod">
          <ac:chgData name="Nguyen Chi Son" userId="606856d02e9d83ac" providerId="LiveId" clId="{2597252C-BE7A-429B-93D9-DB93322F59AB}" dt="2022-05-10T10:36:52.174" v="2237" actId="207"/>
          <ac:spMkLst>
            <pc:docMk/>
            <pc:sldMk cId="2195649593" sldId="767"/>
            <ac:spMk id="11" creationId="{CB9798D1-2A2A-6FF5-4ABE-E90F981A0FF3}"/>
          </ac:spMkLst>
        </pc:spChg>
        <pc:spChg chg="del">
          <ac:chgData name="Nguyen Chi Son" userId="606856d02e9d83ac" providerId="LiveId" clId="{2597252C-BE7A-429B-93D9-DB93322F59AB}" dt="2022-05-10T10:30:46.302" v="1706" actId="478"/>
          <ac:spMkLst>
            <pc:docMk/>
            <pc:sldMk cId="2195649593" sldId="767"/>
            <ac:spMk id="14" creationId="{A530074C-9975-4D4F-AC15-005B11433C74}"/>
          </ac:spMkLst>
        </pc:spChg>
        <pc:spChg chg="del">
          <ac:chgData name="Nguyen Chi Son" userId="606856d02e9d83ac" providerId="LiveId" clId="{2597252C-BE7A-429B-93D9-DB93322F59AB}" dt="2022-05-10T10:30:46.302" v="1706" actId="478"/>
          <ac:spMkLst>
            <pc:docMk/>
            <pc:sldMk cId="2195649593" sldId="767"/>
            <ac:spMk id="15" creationId="{EC5263CE-BE2F-44C4-BD89-2666D2873C33}"/>
          </ac:spMkLst>
        </pc:spChg>
        <pc:spChg chg="add mod">
          <ac:chgData name="Nguyen Chi Son" userId="606856d02e9d83ac" providerId="LiveId" clId="{2597252C-BE7A-429B-93D9-DB93322F59AB}" dt="2022-05-10T10:31:40.802" v="1752" actId="12788"/>
          <ac:spMkLst>
            <pc:docMk/>
            <pc:sldMk cId="2195649593" sldId="767"/>
            <ac:spMk id="17" creationId="{0D791960-F599-A78E-3B96-160B765CDF22}"/>
          </ac:spMkLst>
        </pc:spChg>
        <pc:spChg chg="add mod">
          <ac:chgData name="Nguyen Chi Son" userId="606856d02e9d83ac" providerId="LiveId" clId="{2597252C-BE7A-429B-93D9-DB93322F59AB}" dt="2022-05-10T10:35:08.019" v="1916" actId="20577"/>
          <ac:spMkLst>
            <pc:docMk/>
            <pc:sldMk cId="2195649593" sldId="767"/>
            <ac:spMk id="18" creationId="{A3E75C49-FB07-D321-C4AE-FFC7FF9C0EC8}"/>
          </ac:spMkLst>
        </pc:spChg>
        <pc:spChg chg="mod">
          <ac:chgData name="Nguyen Chi Son" userId="606856d02e9d83ac" providerId="LiveId" clId="{2597252C-BE7A-429B-93D9-DB93322F59AB}" dt="2022-05-10T10:30:50.923" v="1719" actId="20577"/>
          <ac:spMkLst>
            <pc:docMk/>
            <pc:sldMk cId="2195649593" sldId="767"/>
            <ac:spMk id="19" creationId="{9C339D16-68E4-43C4-A62E-D0146138D23B}"/>
          </ac:spMkLst>
        </pc:spChg>
        <pc:graphicFrameChg chg="del">
          <ac:chgData name="Nguyen Chi Son" userId="606856d02e9d83ac" providerId="LiveId" clId="{2597252C-BE7A-429B-93D9-DB93322F59AB}" dt="2022-05-10T10:30:46.302" v="1706" actId="478"/>
          <ac:graphicFrameMkLst>
            <pc:docMk/>
            <pc:sldMk cId="2195649593" sldId="767"/>
            <ac:graphicFrameMk id="12" creationId="{F0E5A0BF-76A2-74C2-776C-3F8C2FB60AC1}"/>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3" creationId="{40D5683C-963C-4B54-2731-333E2EEF208A}"/>
          </ac:graphicFrameMkLst>
        </pc:graphicFrameChg>
        <pc:graphicFrameChg chg="del">
          <ac:chgData name="Nguyen Chi Son" userId="606856d02e9d83ac" providerId="LiveId" clId="{2597252C-BE7A-429B-93D9-DB93322F59AB}" dt="2022-05-10T10:30:46.302" v="1706" actId="478"/>
          <ac:graphicFrameMkLst>
            <pc:docMk/>
            <pc:sldMk cId="2195649593" sldId="767"/>
            <ac:graphicFrameMk id="16" creationId="{40EB7D72-E1E3-FC63-98DA-EF5D422769FA}"/>
          </ac:graphicFrameMkLst>
        </pc:graphicFrameChg>
        <pc:graphicFrameChg chg="add mod">
          <ac:chgData name="Nguyen Chi Son" userId="606856d02e9d83ac" providerId="LiveId" clId="{2597252C-BE7A-429B-93D9-DB93322F59AB}" dt="2022-05-10T10:35:47.464" v="1921" actId="1076"/>
          <ac:graphicFrameMkLst>
            <pc:docMk/>
            <pc:sldMk cId="2195649593" sldId="767"/>
            <ac:graphicFrameMk id="20" creationId="{8C81D0F7-0EAF-9B0C-8F4E-2A927FE4012D}"/>
          </ac:graphicFrameMkLst>
        </pc:graphicFrameChg>
        <pc:picChg chg="del">
          <ac:chgData name="Nguyen Chi Son" userId="606856d02e9d83ac" providerId="LiveId" clId="{2597252C-BE7A-429B-93D9-DB93322F59AB}" dt="2022-05-10T10:29:49.285" v="1246" actId="478"/>
          <ac:picMkLst>
            <pc:docMk/>
            <pc:sldMk cId="2195649593" sldId="767"/>
            <ac:picMk id="3" creationId="{260BF355-A728-9707-7ADD-E5B8065A8980}"/>
          </ac:picMkLst>
        </pc:picChg>
        <pc:picChg chg="add mod">
          <ac:chgData name="Nguyen Chi Son" userId="606856d02e9d83ac" providerId="LiveId" clId="{2597252C-BE7A-429B-93D9-DB93322F59AB}" dt="2022-05-10T10:30:55.659" v="1721" actId="1076"/>
          <ac:picMkLst>
            <pc:docMk/>
            <pc:sldMk cId="2195649593" sldId="767"/>
            <ac:picMk id="10" creationId="{1AC35283-CC43-30A5-2503-F294B6639AA8}"/>
          </ac:picMkLst>
        </pc:picChg>
      </pc:sldChg>
      <pc:sldChg chg="del">
        <pc:chgData name="Nguyen Chi Son" userId="606856d02e9d83ac" providerId="LiveId" clId="{2597252C-BE7A-429B-93D9-DB93322F59AB}" dt="2022-05-10T10:37:46.602" v="2473" actId="47"/>
        <pc:sldMkLst>
          <pc:docMk/>
          <pc:sldMk cId="1171149492" sldId="775"/>
        </pc:sldMkLst>
      </pc:sldChg>
      <pc:sldChg chg="addSp delSp modSp mod delAnim modAnim">
        <pc:chgData name="Nguyen Chi Son" userId="606856d02e9d83ac" providerId="LiveId" clId="{2597252C-BE7A-429B-93D9-DB93322F59AB}" dt="2022-05-10T14:31:58.040" v="9544"/>
        <pc:sldMkLst>
          <pc:docMk/>
          <pc:sldMk cId="2246994220" sldId="777"/>
        </pc:sldMkLst>
        <pc:spChg chg="del">
          <ac:chgData name="Nguyen Chi Son" userId="606856d02e9d83ac" providerId="LiveId" clId="{2597252C-BE7A-429B-93D9-DB93322F59AB}" dt="2022-05-10T13:53:36.357" v="5376" actId="478"/>
          <ac:spMkLst>
            <pc:docMk/>
            <pc:sldMk cId="2246994220" sldId="777"/>
            <ac:spMk id="14" creationId="{A530074C-9975-4D4F-AC15-005B11433C74}"/>
          </ac:spMkLst>
        </pc:spChg>
        <pc:spChg chg="del">
          <ac:chgData name="Nguyen Chi Son" userId="606856d02e9d83ac" providerId="LiveId" clId="{2597252C-BE7A-429B-93D9-DB93322F59AB}" dt="2022-05-10T13:53:36.357" v="5376" actId="478"/>
          <ac:spMkLst>
            <pc:docMk/>
            <pc:sldMk cId="2246994220" sldId="777"/>
            <ac:spMk id="15" creationId="{EC5263CE-BE2F-44C4-BD89-2666D2873C33}"/>
          </ac:spMkLst>
        </pc:spChg>
        <pc:spChg chg="mod">
          <ac:chgData name="Nguyen Chi Son" userId="606856d02e9d83ac" providerId="LiveId" clId="{2597252C-BE7A-429B-93D9-DB93322F59AB}" dt="2022-05-10T13:57:11.602" v="5980" actId="20577"/>
          <ac:spMkLst>
            <pc:docMk/>
            <pc:sldMk cId="2246994220" sldId="777"/>
            <ac:spMk id="19" creationId="{9C339D16-68E4-43C4-A62E-D0146138D23B}"/>
          </ac:spMkLst>
        </pc:spChg>
        <pc:spChg chg="del">
          <ac:chgData name="Nguyen Chi Son" userId="606856d02e9d83ac" providerId="LiveId" clId="{2597252C-BE7A-429B-93D9-DB93322F59AB}" dt="2022-05-10T13:53:36.357" v="5376" actId="478"/>
          <ac:spMkLst>
            <pc:docMk/>
            <pc:sldMk cId="2246994220" sldId="777"/>
            <ac:spMk id="21" creationId="{50CCF181-DD22-1EFD-8B79-74BB108C144B}"/>
          </ac:spMkLst>
        </pc:spChg>
        <pc:spChg chg="del">
          <ac:chgData name="Nguyen Chi Son" userId="606856d02e9d83ac" providerId="LiveId" clId="{2597252C-BE7A-429B-93D9-DB93322F59AB}" dt="2022-05-10T13:53:36.357" v="5376" actId="478"/>
          <ac:spMkLst>
            <pc:docMk/>
            <pc:sldMk cId="2246994220" sldId="777"/>
            <ac:spMk id="25" creationId="{959DC754-314B-E6F9-8468-C23D4D64BB61}"/>
          </ac:spMkLst>
        </pc:spChg>
        <pc:spChg chg="del">
          <ac:chgData name="Nguyen Chi Son" userId="606856d02e9d83ac" providerId="LiveId" clId="{2597252C-BE7A-429B-93D9-DB93322F59AB}" dt="2022-05-10T13:53:36.357" v="5376" actId="478"/>
          <ac:spMkLst>
            <pc:docMk/>
            <pc:sldMk cId="2246994220" sldId="777"/>
            <ac:spMk id="26" creationId="{CD1D6AFE-9958-4D1E-9CD2-A14264240D52}"/>
          </ac:spMkLst>
        </pc:spChg>
        <pc:spChg chg="del">
          <ac:chgData name="Nguyen Chi Son" userId="606856d02e9d83ac" providerId="LiveId" clId="{2597252C-BE7A-429B-93D9-DB93322F59AB}" dt="2022-05-10T13:53:36.357" v="5376" actId="478"/>
          <ac:spMkLst>
            <pc:docMk/>
            <pc:sldMk cId="2246994220" sldId="777"/>
            <ac:spMk id="27" creationId="{DB6DD82A-4CA8-4623-BC36-43439A2C4434}"/>
          </ac:spMkLst>
        </pc:spChg>
        <pc:spChg chg="add del mod">
          <ac:chgData name="Nguyen Chi Son" userId="606856d02e9d83ac" providerId="LiveId" clId="{2597252C-BE7A-429B-93D9-DB93322F59AB}" dt="2022-05-10T14:00:25.508" v="6184" actId="478"/>
          <ac:spMkLst>
            <pc:docMk/>
            <pc:sldMk cId="2246994220" sldId="777"/>
            <ac:spMk id="38" creationId="{FA8D8E0B-4774-4FD1-45DB-F9D547B4BFFB}"/>
          </ac:spMkLst>
        </pc:spChg>
        <pc:spChg chg="add mod">
          <ac:chgData name="Nguyen Chi Son" userId="606856d02e9d83ac" providerId="LiveId" clId="{2597252C-BE7A-429B-93D9-DB93322F59AB}" dt="2022-05-10T13:58:17.893" v="5988" actId="1076"/>
          <ac:spMkLst>
            <pc:docMk/>
            <pc:sldMk cId="2246994220" sldId="777"/>
            <ac:spMk id="39" creationId="{5F7C5AD1-7B3B-989E-1297-81E7D9879977}"/>
          </ac:spMkLst>
        </pc:spChg>
        <pc:spChg chg="add mod">
          <ac:chgData name="Nguyen Chi Son" userId="606856d02e9d83ac" providerId="LiveId" clId="{2597252C-BE7A-429B-93D9-DB93322F59AB}" dt="2022-05-10T14:02:35.871" v="6257" actId="554"/>
          <ac:spMkLst>
            <pc:docMk/>
            <pc:sldMk cId="2246994220" sldId="777"/>
            <ac:spMk id="40" creationId="{4CF5E77E-7E84-14D6-DC71-6428DBD2D8DC}"/>
          </ac:spMkLst>
        </pc:spChg>
        <pc:spChg chg="add mod">
          <ac:chgData name="Nguyen Chi Son" userId="606856d02e9d83ac" providerId="LiveId" clId="{2597252C-BE7A-429B-93D9-DB93322F59AB}" dt="2022-05-10T14:02:21.944" v="6255" actId="12788"/>
          <ac:spMkLst>
            <pc:docMk/>
            <pc:sldMk cId="2246994220" sldId="777"/>
            <ac:spMk id="41" creationId="{42DB3B98-2CF8-B925-AD92-8A52BED905C3}"/>
          </ac:spMkLst>
        </pc:spChg>
        <pc:spChg chg="add mod">
          <ac:chgData name="Nguyen Chi Son" userId="606856d02e9d83ac" providerId="LiveId" clId="{2597252C-BE7A-429B-93D9-DB93322F59AB}" dt="2022-05-10T14:01:07.207" v="6203" actId="1076"/>
          <ac:spMkLst>
            <pc:docMk/>
            <pc:sldMk cId="2246994220" sldId="777"/>
            <ac:spMk id="42" creationId="{4AE60AF4-3AF9-E106-B66A-70AD88A56F49}"/>
          </ac:spMkLst>
        </pc:spChg>
        <pc:spChg chg="add mod">
          <ac:chgData name="Nguyen Chi Son" userId="606856d02e9d83ac" providerId="LiveId" clId="{2597252C-BE7A-429B-93D9-DB93322F59AB}" dt="2022-05-10T14:00:28.872" v="6185" actId="1076"/>
          <ac:spMkLst>
            <pc:docMk/>
            <pc:sldMk cId="2246994220" sldId="777"/>
            <ac:spMk id="43" creationId="{B4523C19-E6AA-1690-53CE-96A11FAFEDF8}"/>
          </ac:spMkLst>
        </pc:spChg>
        <pc:spChg chg="add mod">
          <ac:chgData name="Nguyen Chi Son" userId="606856d02e9d83ac" providerId="LiveId" clId="{2597252C-BE7A-429B-93D9-DB93322F59AB}" dt="2022-05-10T14:02:24.823" v="6256" actId="465"/>
          <ac:spMkLst>
            <pc:docMk/>
            <pc:sldMk cId="2246994220" sldId="777"/>
            <ac:spMk id="46" creationId="{58530903-4039-3A62-EE07-551374A8449C}"/>
          </ac:spMkLst>
        </pc:spChg>
        <pc:spChg chg="add mod">
          <ac:chgData name="Nguyen Chi Son" userId="606856d02e9d83ac" providerId="LiveId" clId="{2597252C-BE7A-429B-93D9-DB93322F59AB}" dt="2022-05-10T14:02:24.823" v="6256" actId="465"/>
          <ac:spMkLst>
            <pc:docMk/>
            <pc:sldMk cId="2246994220" sldId="777"/>
            <ac:spMk id="47" creationId="{D58652D7-BECE-54C4-6807-AC262716E2E9}"/>
          </ac:spMkLst>
        </pc:spChg>
        <pc:spChg chg="add mod">
          <ac:chgData name="Nguyen Chi Son" userId="606856d02e9d83ac" providerId="LiveId" clId="{2597252C-BE7A-429B-93D9-DB93322F59AB}" dt="2022-05-10T14:02:21.944" v="6255" actId="12788"/>
          <ac:spMkLst>
            <pc:docMk/>
            <pc:sldMk cId="2246994220" sldId="777"/>
            <ac:spMk id="48" creationId="{C0D98A5E-FFAC-7DC2-8FBF-71A8E4E3C5F4}"/>
          </ac:spMkLst>
        </pc:spChg>
        <pc:spChg chg="add del mod">
          <ac:chgData name="Nguyen Chi Son" userId="606856d02e9d83ac" providerId="LiveId" clId="{2597252C-BE7A-429B-93D9-DB93322F59AB}" dt="2022-05-10T14:01:04.620" v="6202" actId="478"/>
          <ac:spMkLst>
            <pc:docMk/>
            <pc:sldMk cId="2246994220" sldId="777"/>
            <ac:spMk id="49" creationId="{4B679BBE-6B46-645E-DFB8-920364949E52}"/>
          </ac:spMkLst>
        </pc:spChg>
        <pc:spChg chg="add del mod">
          <ac:chgData name="Nguyen Chi Son" userId="606856d02e9d83ac" providerId="LiveId" clId="{2597252C-BE7A-429B-93D9-DB93322F59AB}" dt="2022-05-10T14:01:03.433" v="6201" actId="478"/>
          <ac:spMkLst>
            <pc:docMk/>
            <pc:sldMk cId="2246994220" sldId="777"/>
            <ac:spMk id="50" creationId="{A10FFE20-8262-E90D-C9BF-1494D814774C}"/>
          </ac:spMkLst>
        </pc:spChg>
        <pc:spChg chg="add mod">
          <ac:chgData name="Nguyen Chi Son" userId="606856d02e9d83ac" providerId="LiveId" clId="{2597252C-BE7A-429B-93D9-DB93322F59AB}" dt="2022-05-10T14:02:41.264" v="6258" actId="408"/>
          <ac:spMkLst>
            <pc:docMk/>
            <pc:sldMk cId="2246994220" sldId="777"/>
            <ac:spMk id="51" creationId="{93E4178E-6204-0B32-12BB-7023763447A2}"/>
          </ac:spMkLst>
        </pc:spChg>
        <pc:spChg chg="add mod">
          <ac:chgData name="Nguyen Chi Son" userId="606856d02e9d83ac" providerId="LiveId" clId="{2597252C-BE7A-429B-93D9-DB93322F59AB}" dt="2022-05-10T14:02:41.264" v="6258" actId="408"/>
          <ac:spMkLst>
            <pc:docMk/>
            <pc:sldMk cId="2246994220" sldId="777"/>
            <ac:spMk id="52" creationId="{0EFFBB7E-E750-9FE7-DE2B-29AD2E8C02B0}"/>
          </ac:spMkLst>
        </pc:spChg>
        <pc:spChg chg="add mod">
          <ac:chgData name="Nguyen Chi Son" userId="606856d02e9d83ac" providerId="LiveId" clId="{2597252C-BE7A-429B-93D9-DB93322F59AB}" dt="2022-05-10T14:02:41.264" v="6258" actId="408"/>
          <ac:spMkLst>
            <pc:docMk/>
            <pc:sldMk cId="2246994220" sldId="777"/>
            <ac:spMk id="53" creationId="{B875EB1C-5624-E18B-7870-D4D61FF3FFB1}"/>
          </ac:spMkLst>
        </pc:spChg>
        <pc:spChg chg="add mod">
          <ac:chgData name="Nguyen Chi Son" userId="606856d02e9d83ac" providerId="LiveId" clId="{2597252C-BE7A-429B-93D9-DB93322F59AB}" dt="2022-05-10T14:02:35.871" v="6257" actId="554"/>
          <ac:spMkLst>
            <pc:docMk/>
            <pc:sldMk cId="2246994220" sldId="777"/>
            <ac:spMk id="54" creationId="{AABA7813-E3B0-CA28-1D4D-AE5A37420A74}"/>
          </ac:spMkLst>
        </pc:spChg>
        <pc:spChg chg="add del mod">
          <ac:chgData name="Nguyen Chi Son" userId="606856d02e9d83ac" providerId="LiveId" clId="{2597252C-BE7A-429B-93D9-DB93322F59AB}" dt="2022-05-10T14:00:38.537" v="6191" actId="478"/>
          <ac:spMkLst>
            <pc:docMk/>
            <pc:sldMk cId="2246994220" sldId="777"/>
            <ac:spMk id="55" creationId="{5897EBDE-FDBA-453E-7B63-F0ADAF0CC0F2}"/>
          </ac:spMkLst>
        </pc:spChg>
        <pc:spChg chg="add del mod">
          <ac:chgData name="Nguyen Chi Son" userId="606856d02e9d83ac" providerId="LiveId" clId="{2597252C-BE7A-429B-93D9-DB93322F59AB}" dt="2022-05-10T14:00:23.885" v="6183" actId="478"/>
          <ac:spMkLst>
            <pc:docMk/>
            <pc:sldMk cId="2246994220" sldId="777"/>
            <ac:spMk id="56" creationId="{E4FA7BDA-7714-6D1A-7852-5EDA36E00146}"/>
          </ac:spMkLst>
        </pc:spChg>
        <pc:spChg chg="add del mod">
          <ac:chgData name="Nguyen Chi Son" userId="606856d02e9d83ac" providerId="LiveId" clId="{2597252C-BE7A-429B-93D9-DB93322F59AB}" dt="2022-05-10T14:00:23.040" v="6182" actId="478"/>
          <ac:spMkLst>
            <pc:docMk/>
            <pc:sldMk cId="2246994220" sldId="777"/>
            <ac:spMk id="57" creationId="{2CFA2744-6CF0-4211-78EF-C3B91FC746C4}"/>
          </ac:spMkLst>
        </pc:spChg>
        <pc:spChg chg="add del mod">
          <ac:chgData name="Nguyen Chi Son" userId="606856d02e9d83ac" providerId="LiveId" clId="{2597252C-BE7A-429B-93D9-DB93322F59AB}" dt="2022-05-10T14:00:21.932" v="6181" actId="478"/>
          <ac:spMkLst>
            <pc:docMk/>
            <pc:sldMk cId="2246994220" sldId="777"/>
            <ac:spMk id="58" creationId="{9C1693C4-3B22-1CE7-DD20-797DD7E0CE41}"/>
          </ac:spMkLst>
        </pc:spChg>
        <pc:spChg chg="add del mod">
          <ac:chgData name="Nguyen Chi Son" userId="606856d02e9d83ac" providerId="LiveId" clId="{2597252C-BE7A-429B-93D9-DB93322F59AB}" dt="2022-05-10T14:00:19.861" v="6179" actId="478"/>
          <ac:spMkLst>
            <pc:docMk/>
            <pc:sldMk cId="2246994220" sldId="777"/>
            <ac:spMk id="59" creationId="{FCB0438B-8A24-E0AF-AD54-7346F10B3F77}"/>
          </ac:spMkLst>
        </pc:spChg>
        <pc:spChg chg="add del mod">
          <ac:chgData name="Nguyen Chi Son" userId="606856d02e9d83ac" providerId="LiveId" clId="{2597252C-BE7A-429B-93D9-DB93322F59AB}" dt="2022-05-10T14:00:20.622" v="6180" actId="478"/>
          <ac:spMkLst>
            <pc:docMk/>
            <pc:sldMk cId="2246994220" sldId="777"/>
            <ac:spMk id="60" creationId="{7998C1D7-F270-0B15-54D2-22F35059029A}"/>
          </ac:spMkLst>
        </pc:spChg>
        <pc:spChg chg="add mod">
          <ac:chgData name="Nguyen Chi Son" userId="606856d02e9d83ac" providerId="LiveId" clId="{2597252C-BE7A-429B-93D9-DB93322F59AB}" dt="2022-05-10T14:02:58.761" v="6264" actId="1036"/>
          <ac:spMkLst>
            <pc:docMk/>
            <pc:sldMk cId="2246994220" sldId="777"/>
            <ac:spMk id="61" creationId="{AC323E4F-41F7-5633-2B2B-F1BE7C613272}"/>
          </ac:spMkLst>
        </pc:spChg>
        <pc:spChg chg="add mod">
          <ac:chgData name="Nguyen Chi Son" userId="606856d02e9d83ac" providerId="LiveId" clId="{2597252C-BE7A-429B-93D9-DB93322F59AB}" dt="2022-05-10T14:04:07.399" v="6281" actId="1035"/>
          <ac:spMkLst>
            <pc:docMk/>
            <pc:sldMk cId="2246994220" sldId="777"/>
            <ac:spMk id="63" creationId="{8BB7EF13-0B00-990C-FF26-8DBAE524AD1B}"/>
          </ac:spMkLst>
        </pc:spChg>
        <pc:spChg chg="add mod">
          <ac:chgData name="Nguyen Chi Son" userId="606856d02e9d83ac" providerId="LiveId" clId="{2597252C-BE7A-429B-93D9-DB93322F59AB}" dt="2022-05-10T14:04:08.554" v="6288" actId="1035"/>
          <ac:spMkLst>
            <pc:docMk/>
            <pc:sldMk cId="2246994220" sldId="777"/>
            <ac:spMk id="64" creationId="{C56247E3-4109-2A48-C999-19A7AAC49913}"/>
          </ac:spMkLst>
        </pc:spChg>
        <pc:spChg chg="add mod">
          <ac:chgData name="Nguyen Chi Son" userId="606856d02e9d83ac" providerId="LiveId" clId="{2597252C-BE7A-429B-93D9-DB93322F59AB}" dt="2022-05-10T14:03:22.695" v="6267" actId="571"/>
          <ac:spMkLst>
            <pc:docMk/>
            <pc:sldMk cId="2246994220" sldId="777"/>
            <ac:spMk id="65" creationId="{28D02E18-9A62-127B-9772-DB5E811CECF9}"/>
          </ac:spMkLst>
        </pc:spChg>
        <pc:spChg chg="add mod">
          <ac:chgData name="Nguyen Chi Son" userId="606856d02e9d83ac" providerId="LiveId" clId="{2597252C-BE7A-429B-93D9-DB93322F59AB}" dt="2022-05-10T14:03:28.758" v="6268" actId="571"/>
          <ac:spMkLst>
            <pc:docMk/>
            <pc:sldMk cId="2246994220" sldId="777"/>
            <ac:spMk id="66" creationId="{0FC1DF95-0B64-844E-3CBE-EAA7B88839B2}"/>
          </ac:spMkLst>
        </pc:spChg>
        <pc:spChg chg="add mod">
          <ac:chgData name="Nguyen Chi Son" userId="606856d02e9d83ac" providerId="LiveId" clId="{2597252C-BE7A-429B-93D9-DB93322F59AB}" dt="2022-05-10T14:03:35.431" v="6269" actId="571"/>
          <ac:spMkLst>
            <pc:docMk/>
            <pc:sldMk cId="2246994220" sldId="777"/>
            <ac:spMk id="67" creationId="{EB81ACA0-91B5-7859-9829-DEC18CC65B16}"/>
          </ac:spMkLst>
        </pc:spChg>
        <pc:spChg chg="add mod">
          <ac:chgData name="Nguyen Chi Son" userId="606856d02e9d83ac" providerId="LiveId" clId="{2597252C-BE7A-429B-93D9-DB93322F59AB}" dt="2022-05-10T14:07:40.240" v="6586" actId="20577"/>
          <ac:spMkLst>
            <pc:docMk/>
            <pc:sldMk cId="2246994220" sldId="777"/>
            <ac:spMk id="70" creationId="{D3933081-0870-9883-7475-E85F45A5F73C}"/>
          </ac:spMkLst>
        </pc:spChg>
        <pc:spChg chg="add mod">
          <ac:chgData name="Nguyen Chi Son" userId="606856d02e9d83ac" providerId="LiveId" clId="{2597252C-BE7A-429B-93D9-DB93322F59AB}" dt="2022-05-10T14:05:31.552" v="6330" actId="1035"/>
          <ac:spMkLst>
            <pc:docMk/>
            <pc:sldMk cId="2246994220" sldId="777"/>
            <ac:spMk id="71" creationId="{E1BC523E-3D57-1417-BB3F-DC67C8108E9E}"/>
          </ac:spMkLst>
        </pc:spChg>
        <pc:graphicFrameChg chg="del">
          <ac:chgData name="Nguyen Chi Son" userId="606856d02e9d83ac" providerId="LiveId" clId="{2597252C-BE7A-429B-93D9-DB93322F59AB}" dt="2022-05-10T13:53:36.357" v="5376" actId="478"/>
          <ac:graphicFrameMkLst>
            <pc:docMk/>
            <pc:sldMk cId="2246994220" sldId="777"/>
            <ac:graphicFrameMk id="23" creationId="{7C3FD459-AAC3-BD8D-046E-8BD79423931B}"/>
          </ac:graphicFrameMkLst>
        </pc:graphicFrameChg>
        <pc:graphicFrameChg chg="add mod">
          <ac:chgData name="Nguyen Chi Son" userId="606856d02e9d83ac" providerId="LiveId" clId="{2597252C-BE7A-429B-93D9-DB93322F59AB}" dt="2022-05-10T14:08:06.522" v="6591" actId="1076"/>
          <ac:graphicFrameMkLst>
            <pc:docMk/>
            <pc:sldMk cId="2246994220" sldId="777"/>
            <ac:graphicFrameMk id="72" creationId="{389493BE-A178-AA4E-2B72-6CFBCF25577E}"/>
          </ac:graphicFrameMkLst>
        </pc:graphicFrameChg>
        <pc:picChg chg="add mod">
          <ac:chgData name="Nguyen Chi Son" userId="606856d02e9d83ac" providerId="LiveId" clId="{2597252C-BE7A-429B-93D9-DB93322F59AB}" dt="2022-05-10T13:57:26.321" v="5986" actId="1035"/>
          <ac:picMkLst>
            <pc:docMk/>
            <pc:sldMk cId="2246994220" sldId="777"/>
            <ac:picMk id="3" creationId="{50C0350E-84ED-3870-8B15-75C7D0A5782A}"/>
          </ac:picMkLst>
        </pc:picChg>
        <pc:picChg chg="del">
          <ac:chgData name="Nguyen Chi Son" userId="606856d02e9d83ac" providerId="LiveId" clId="{2597252C-BE7A-429B-93D9-DB93322F59AB}" dt="2022-05-10T13:53:36.357" v="5376" actId="478"/>
          <ac:picMkLst>
            <pc:docMk/>
            <pc:sldMk cId="2246994220" sldId="777"/>
            <ac:picMk id="6" creationId="{5F247A21-5FA3-4AC7-A429-97D3AFAD4B1B}"/>
          </ac:picMkLst>
        </pc:picChg>
        <pc:picChg chg="del">
          <ac:chgData name="Nguyen Chi Son" userId="606856d02e9d83ac" providerId="LiveId" clId="{2597252C-BE7A-429B-93D9-DB93322F59AB}" dt="2022-05-10T13:53:36.357" v="5376" actId="478"/>
          <ac:picMkLst>
            <pc:docMk/>
            <pc:sldMk cId="2246994220" sldId="777"/>
            <ac:picMk id="22" creationId="{93222A87-91ED-4181-B1B0-A0B0D9FE2D30}"/>
          </ac:picMkLst>
        </pc:picChg>
        <pc:cxnChg chg="del">
          <ac:chgData name="Nguyen Chi Son" userId="606856d02e9d83ac" providerId="LiveId" clId="{2597252C-BE7A-429B-93D9-DB93322F59AB}" dt="2022-05-10T13:53:36.357" v="5376" actId="478"/>
          <ac:cxnSpMkLst>
            <pc:docMk/>
            <pc:sldMk cId="2246994220" sldId="777"/>
            <ac:cxnSpMk id="8" creationId="{46ECD3DC-B938-4C39-8E4A-82C99166371D}"/>
          </ac:cxnSpMkLst>
        </pc:cxnChg>
        <pc:cxnChg chg="add del mod">
          <ac:chgData name="Nguyen Chi Son" userId="606856d02e9d83ac" providerId="LiveId" clId="{2597252C-BE7A-429B-93D9-DB93322F59AB}" dt="2022-05-10T14:00:18.882" v="6178" actId="478"/>
          <ac:cxnSpMkLst>
            <pc:docMk/>
            <pc:sldMk cId="2246994220" sldId="777"/>
            <ac:cxnSpMk id="17" creationId="{0E6EB8D4-E546-8D77-4672-83A5566F1A6B}"/>
          </ac:cxnSpMkLst>
        </pc:cxnChg>
        <pc:cxnChg chg="add mod">
          <ac:chgData name="Nguyen Chi Son" userId="606856d02e9d83ac" providerId="LiveId" clId="{2597252C-BE7A-429B-93D9-DB93322F59AB}" dt="2022-05-10T14:01:57.041" v="6234" actId="465"/>
          <ac:cxnSpMkLst>
            <pc:docMk/>
            <pc:sldMk cId="2246994220" sldId="777"/>
            <ac:cxnSpMk id="18" creationId="{85194890-79FF-B576-127D-F91310A79B21}"/>
          </ac:cxnSpMkLst>
        </pc:cxnChg>
        <pc:cxnChg chg="add mod">
          <ac:chgData name="Nguyen Chi Son" userId="606856d02e9d83ac" providerId="LiveId" clId="{2597252C-BE7A-429B-93D9-DB93322F59AB}" dt="2022-05-10T14:01:57.041" v="6234" actId="465"/>
          <ac:cxnSpMkLst>
            <pc:docMk/>
            <pc:sldMk cId="2246994220" sldId="777"/>
            <ac:cxnSpMk id="20" creationId="{18AD3A36-9CD3-11B2-9283-17C74BDC59B9}"/>
          </ac:cxnSpMkLst>
        </pc:cxnChg>
        <pc:cxnChg chg="del">
          <ac:chgData name="Nguyen Chi Son" userId="606856d02e9d83ac" providerId="LiveId" clId="{2597252C-BE7A-429B-93D9-DB93322F59AB}" dt="2022-05-10T13:53:36.357" v="5376" actId="478"/>
          <ac:cxnSpMkLst>
            <pc:docMk/>
            <pc:sldMk cId="2246994220" sldId="777"/>
            <ac:cxnSpMk id="24" creationId="{F21BDA72-869D-4250-88C3-F2480ADEC55F}"/>
          </ac:cxnSpMkLst>
        </pc:cxnChg>
        <pc:cxnChg chg="add mod">
          <ac:chgData name="Nguyen Chi Son" userId="606856d02e9d83ac" providerId="LiveId" clId="{2597252C-BE7A-429B-93D9-DB93322F59AB}" dt="2022-05-10T14:01:57.041" v="6234" actId="465"/>
          <ac:cxnSpMkLst>
            <pc:docMk/>
            <pc:sldMk cId="2246994220" sldId="777"/>
            <ac:cxnSpMk id="28" creationId="{B218D6F4-49F1-139E-27F2-D6E468EA8F59}"/>
          </ac:cxnSpMkLst>
        </pc:cxnChg>
        <pc:cxnChg chg="add mod">
          <ac:chgData name="Nguyen Chi Son" userId="606856d02e9d83ac" providerId="LiveId" clId="{2597252C-BE7A-429B-93D9-DB93322F59AB}" dt="2022-05-10T14:01:57.041" v="6234" actId="465"/>
          <ac:cxnSpMkLst>
            <pc:docMk/>
            <pc:sldMk cId="2246994220" sldId="777"/>
            <ac:cxnSpMk id="29" creationId="{73B4388A-8A9C-7022-7352-4EC88216B9AD}"/>
          </ac:cxnSpMkLst>
        </pc:cxnChg>
        <pc:cxnChg chg="add mod">
          <ac:chgData name="Nguyen Chi Son" userId="606856d02e9d83ac" providerId="LiveId" clId="{2597252C-BE7A-429B-93D9-DB93322F59AB}" dt="2022-05-10T14:01:44.455" v="6233" actId="1036"/>
          <ac:cxnSpMkLst>
            <pc:docMk/>
            <pc:sldMk cId="2246994220" sldId="777"/>
            <ac:cxnSpMk id="30" creationId="{4BAE1519-83C4-C85A-0B69-E87DB76B312C}"/>
          </ac:cxnSpMkLst>
        </pc:cxnChg>
        <pc:cxnChg chg="add mod">
          <ac:chgData name="Nguyen Chi Son" userId="606856d02e9d83ac" providerId="LiveId" clId="{2597252C-BE7A-429B-93D9-DB93322F59AB}" dt="2022-05-10T14:01:37.967" v="6207" actId="408"/>
          <ac:cxnSpMkLst>
            <pc:docMk/>
            <pc:sldMk cId="2246994220" sldId="777"/>
            <ac:cxnSpMk id="31" creationId="{71A6166B-279B-15FA-808A-30DD034AF14F}"/>
          </ac:cxnSpMkLst>
        </pc:cxnChg>
        <pc:cxnChg chg="add mod">
          <ac:chgData name="Nguyen Chi Son" userId="606856d02e9d83ac" providerId="LiveId" clId="{2597252C-BE7A-429B-93D9-DB93322F59AB}" dt="2022-05-10T14:01:37.967" v="6207" actId="408"/>
          <ac:cxnSpMkLst>
            <pc:docMk/>
            <pc:sldMk cId="2246994220" sldId="777"/>
            <ac:cxnSpMk id="32" creationId="{EFA71C93-E4DF-C965-4382-FF9C85AAEF5B}"/>
          </ac:cxnSpMkLst>
        </pc:cxnChg>
        <pc:cxnChg chg="add mod">
          <ac:chgData name="Nguyen Chi Son" userId="606856d02e9d83ac" providerId="LiveId" clId="{2597252C-BE7A-429B-93D9-DB93322F59AB}" dt="2022-05-10T14:01:37.967" v="6207" actId="408"/>
          <ac:cxnSpMkLst>
            <pc:docMk/>
            <pc:sldMk cId="2246994220" sldId="777"/>
            <ac:cxnSpMk id="33" creationId="{0871B35D-66AD-0D98-38E3-116ED1C738F3}"/>
          </ac:cxnSpMkLst>
        </pc:cxnChg>
        <pc:cxnChg chg="add mod">
          <ac:chgData name="Nguyen Chi Son" userId="606856d02e9d83ac" providerId="LiveId" clId="{2597252C-BE7A-429B-93D9-DB93322F59AB}" dt="2022-05-10T14:01:37.967" v="6207" actId="408"/>
          <ac:cxnSpMkLst>
            <pc:docMk/>
            <pc:sldMk cId="2246994220" sldId="777"/>
            <ac:cxnSpMk id="34" creationId="{F493840C-3430-903A-1467-DEEC77765700}"/>
          </ac:cxnSpMkLst>
        </pc:cxnChg>
        <pc:cxnChg chg="add mod">
          <ac:chgData name="Nguyen Chi Son" userId="606856d02e9d83ac" providerId="LiveId" clId="{2597252C-BE7A-429B-93D9-DB93322F59AB}" dt="2022-05-10T14:01:27.711" v="6206" actId="1076"/>
          <ac:cxnSpMkLst>
            <pc:docMk/>
            <pc:sldMk cId="2246994220" sldId="777"/>
            <ac:cxnSpMk id="35" creationId="{6A39064E-8B67-0F45-36C0-0762435070BB}"/>
          </ac:cxnSpMkLst>
        </pc:cxnChg>
        <pc:cxnChg chg="add mod">
          <ac:chgData name="Nguyen Chi Son" userId="606856d02e9d83ac" providerId="LiveId" clId="{2597252C-BE7A-429B-93D9-DB93322F59AB}" dt="2022-05-10T13:58:31.229" v="6026" actId="1036"/>
          <ac:cxnSpMkLst>
            <pc:docMk/>
            <pc:sldMk cId="2246994220" sldId="777"/>
            <ac:cxnSpMk id="36" creationId="{AA051747-560A-87B6-BC52-CE1EA1D15A49}"/>
          </ac:cxnSpMkLst>
        </pc:cxnChg>
        <pc:cxnChg chg="add mod">
          <ac:chgData name="Nguyen Chi Son" userId="606856d02e9d83ac" providerId="LiveId" clId="{2597252C-BE7A-429B-93D9-DB93322F59AB}" dt="2022-05-10T13:59:49.544" v="6136" actId="14100"/>
          <ac:cxnSpMkLst>
            <pc:docMk/>
            <pc:sldMk cId="2246994220" sldId="777"/>
            <ac:cxnSpMk id="37" creationId="{560C8E6C-C7D2-BC76-5FF0-D812BB28CBF1}"/>
          </ac:cxnSpMkLst>
        </pc:cxnChg>
        <pc:cxnChg chg="add del mod">
          <ac:chgData name="Nguyen Chi Son" userId="606856d02e9d83ac" providerId="LiveId" clId="{2597252C-BE7A-429B-93D9-DB93322F59AB}" dt="2022-05-10T14:01:16.741" v="6204" actId="478"/>
          <ac:cxnSpMkLst>
            <pc:docMk/>
            <pc:sldMk cId="2246994220" sldId="777"/>
            <ac:cxnSpMk id="44" creationId="{A05CD8CD-05EF-0D2C-100D-4922307299FE}"/>
          </ac:cxnSpMkLst>
        </pc:cxnChg>
        <pc:cxnChg chg="add del mod">
          <ac:chgData name="Nguyen Chi Son" userId="606856d02e9d83ac" providerId="LiveId" clId="{2597252C-BE7A-429B-93D9-DB93322F59AB}" dt="2022-05-10T14:01:17.764" v="6205" actId="478"/>
          <ac:cxnSpMkLst>
            <pc:docMk/>
            <pc:sldMk cId="2246994220" sldId="777"/>
            <ac:cxnSpMk id="45" creationId="{8470529C-8A32-65A3-DD44-48FA41970CD7}"/>
          </ac:cxnSpMkLst>
        </pc:cxnChg>
        <pc:cxnChg chg="add del mod">
          <ac:chgData name="Nguyen Chi Son" userId="606856d02e9d83ac" providerId="LiveId" clId="{2597252C-BE7A-429B-93D9-DB93322F59AB}" dt="2022-05-10T14:00:18.138" v="6177" actId="478"/>
          <ac:cxnSpMkLst>
            <pc:docMk/>
            <pc:sldMk cId="2246994220" sldId="777"/>
            <ac:cxnSpMk id="62" creationId="{64639978-7485-AFA7-FBD0-D44947ED6775}"/>
          </ac:cxnSpMkLst>
        </pc:cxnChg>
        <pc:cxnChg chg="add mod ord">
          <ac:chgData name="Nguyen Chi Son" userId="606856d02e9d83ac" providerId="LiveId" clId="{2597252C-BE7A-429B-93D9-DB93322F59AB}" dt="2022-05-10T14:04:04.520" v="6275" actId="167"/>
          <ac:cxnSpMkLst>
            <pc:docMk/>
            <pc:sldMk cId="2246994220" sldId="777"/>
            <ac:cxnSpMk id="68" creationId="{6EF74052-0F7C-E733-3420-76453FE4118B}"/>
          </ac:cxnSpMkLst>
        </pc:cxnChg>
        <pc:cxnChg chg="add mod ord">
          <ac:chgData name="Nguyen Chi Son" userId="606856d02e9d83ac" providerId="LiveId" clId="{2597252C-BE7A-429B-93D9-DB93322F59AB}" dt="2022-05-10T14:04:21.750" v="6292" actId="167"/>
          <ac:cxnSpMkLst>
            <pc:docMk/>
            <pc:sldMk cId="2246994220" sldId="777"/>
            <ac:cxnSpMk id="69" creationId="{B464FBFD-36BC-D5AC-E7FA-E03555507F4D}"/>
          </ac:cxnSpMkLst>
        </pc:cxnChg>
      </pc:sldChg>
      <pc:sldChg chg="modSp mod">
        <pc:chgData name="Nguyen Chi Son" userId="606856d02e9d83ac" providerId="LiveId" clId="{2597252C-BE7A-429B-93D9-DB93322F59AB}" dt="2022-05-10T11:33:18.092" v="4988" actId="1036"/>
        <pc:sldMkLst>
          <pc:docMk/>
          <pc:sldMk cId="355541719" sldId="780"/>
        </pc:sldMkLst>
        <pc:spChg chg="mod">
          <ac:chgData name="Nguyen Chi Son" userId="606856d02e9d83ac" providerId="LiveId" clId="{2597252C-BE7A-429B-93D9-DB93322F59AB}" dt="2022-05-10T11:33:12.654" v="4963" actId="20577"/>
          <ac:spMkLst>
            <pc:docMk/>
            <pc:sldMk cId="355541719" sldId="780"/>
            <ac:spMk id="2" creationId="{DAF08EC2-5D0D-48D9-855C-A59C0E5ED55B}"/>
          </ac:spMkLst>
        </pc:spChg>
        <pc:spChg chg="mod">
          <ac:chgData name="Nguyen Chi Son" userId="606856d02e9d83ac" providerId="LiveId" clId="{2597252C-BE7A-429B-93D9-DB93322F59AB}" dt="2022-05-10T11:33:18.092" v="4988" actId="1036"/>
          <ac:spMkLst>
            <pc:docMk/>
            <pc:sldMk cId="355541719" sldId="780"/>
            <ac:spMk id="3" creationId="{8CD51C9F-FCB0-4185-93E6-835FC05E1B10}"/>
          </ac:spMkLst>
        </pc:spChg>
      </pc:sldChg>
      <pc:sldChg chg="addSp delSp modSp mod">
        <pc:chgData name="Nguyen Chi Son" userId="606856d02e9d83ac" providerId="LiveId" clId="{2597252C-BE7A-429B-93D9-DB93322F59AB}" dt="2022-05-10T10:29:00.361" v="1245" actId="207"/>
        <pc:sldMkLst>
          <pc:docMk/>
          <pc:sldMk cId="1219282801" sldId="781"/>
        </pc:sldMkLst>
        <pc:spChg chg="mod">
          <ac:chgData name="Nguyen Chi Son" userId="606856d02e9d83ac" providerId="LiveId" clId="{2597252C-BE7A-429B-93D9-DB93322F59AB}" dt="2022-05-10T10:24:08.188" v="318" actId="20577"/>
          <ac:spMkLst>
            <pc:docMk/>
            <pc:sldMk cId="1219282801" sldId="781"/>
            <ac:spMk id="2" creationId="{BA8A6260-CA4B-46A9-A06E-C71EE59E6992}"/>
          </ac:spMkLst>
        </pc:spChg>
        <pc:spChg chg="del">
          <ac:chgData name="Nguyen Chi Son" userId="606856d02e9d83ac" providerId="LiveId" clId="{2597252C-BE7A-429B-93D9-DB93322F59AB}" dt="2022-05-10T10:19:49.186" v="122" actId="478"/>
          <ac:spMkLst>
            <pc:docMk/>
            <pc:sldMk cId="1219282801" sldId="781"/>
            <ac:spMk id="8" creationId="{955B3B93-F524-912C-E6E6-03B5CA033821}"/>
          </ac:spMkLst>
        </pc:spChg>
        <pc:spChg chg="del">
          <ac:chgData name="Nguyen Chi Son" userId="606856d02e9d83ac" providerId="LiveId" clId="{2597252C-BE7A-429B-93D9-DB93322F59AB}" dt="2022-05-10T10:19:49.186" v="122" actId="478"/>
          <ac:spMkLst>
            <pc:docMk/>
            <pc:sldMk cId="1219282801" sldId="781"/>
            <ac:spMk id="9" creationId="{E599A9CF-04CF-48D0-93AF-AA1516C21AED}"/>
          </ac:spMkLst>
        </pc:spChg>
        <pc:spChg chg="mod">
          <ac:chgData name="Nguyen Chi Son" userId="606856d02e9d83ac" providerId="LiveId" clId="{2597252C-BE7A-429B-93D9-DB93322F59AB}" dt="2022-05-10T10:28:56.678" v="1244" actId="207"/>
          <ac:spMkLst>
            <pc:docMk/>
            <pc:sldMk cId="1219282801" sldId="781"/>
            <ac:spMk id="10" creationId="{3FD708EC-228F-67F0-E1BD-F5A363328896}"/>
          </ac:spMkLst>
        </pc:spChg>
        <pc:spChg chg="del">
          <ac:chgData name="Nguyen Chi Son" userId="606856d02e9d83ac" providerId="LiveId" clId="{2597252C-BE7A-429B-93D9-DB93322F59AB}" dt="2022-05-10T10:19:49.186" v="122" actId="478"/>
          <ac:spMkLst>
            <pc:docMk/>
            <pc:sldMk cId="1219282801" sldId="781"/>
            <ac:spMk id="11" creationId="{72086FFA-A4E4-43D5-877C-B63DBE3E10B8}"/>
          </ac:spMkLst>
        </pc:spChg>
        <pc:spChg chg="add mod">
          <ac:chgData name="Nguyen Chi Son" userId="606856d02e9d83ac" providerId="LiveId" clId="{2597252C-BE7A-429B-93D9-DB93322F59AB}" dt="2022-05-10T10:29:00.361" v="1245" actId="207"/>
          <ac:spMkLst>
            <pc:docMk/>
            <pc:sldMk cId="1219282801" sldId="781"/>
            <ac:spMk id="13" creationId="{6D13369A-D3BB-A532-C67C-F125BCF9463E}"/>
          </ac:spMkLst>
        </pc:spChg>
        <pc:graphicFrameChg chg="del">
          <ac:chgData name="Nguyen Chi Son" userId="606856d02e9d83ac" providerId="LiveId" clId="{2597252C-BE7A-429B-93D9-DB93322F59AB}" dt="2022-05-10T10:19:49.186" v="122" actId="478"/>
          <ac:graphicFrameMkLst>
            <pc:docMk/>
            <pc:sldMk cId="1219282801" sldId="781"/>
            <ac:graphicFrameMk id="5" creationId="{4F77B9F1-96C4-46D9-ADFD-BA23E1ECCE0E}"/>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6" creationId="{2164F7F6-5116-43DA-B801-9947B714DAAC}"/>
          </ac:graphicFrameMkLst>
        </pc:graphicFrameChg>
        <pc:graphicFrameChg chg="del">
          <ac:chgData name="Nguyen Chi Son" userId="606856d02e9d83ac" providerId="LiveId" clId="{2597252C-BE7A-429B-93D9-DB93322F59AB}" dt="2022-05-10T10:19:49.186" v="122" actId="478"/>
          <ac:graphicFrameMkLst>
            <pc:docMk/>
            <pc:sldMk cId="1219282801" sldId="781"/>
            <ac:graphicFrameMk id="7" creationId="{596700B3-CED2-48E2-BFEF-9F6D56F05322}"/>
          </ac:graphicFrameMkLst>
        </pc:graphicFrameChg>
        <pc:picChg chg="add mod">
          <ac:chgData name="Nguyen Chi Son" userId="606856d02e9d83ac" providerId="LiveId" clId="{2597252C-BE7A-429B-93D9-DB93322F59AB}" dt="2022-05-10T10:28:22.285" v="1232" actId="1076"/>
          <ac:picMkLst>
            <pc:docMk/>
            <pc:sldMk cId="1219282801" sldId="781"/>
            <ac:picMk id="4" creationId="{0D0CC154-EC5F-1F05-1351-D77440F3D464}"/>
          </ac:picMkLst>
        </pc:picChg>
        <pc:picChg chg="del">
          <ac:chgData name="Nguyen Chi Son" userId="606856d02e9d83ac" providerId="LiveId" clId="{2597252C-BE7A-429B-93D9-DB93322F59AB}" dt="2022-05-10T10:19:49.186" v="122" actId="478"/>
          <ac:picMkLst>
            <pc:docMk/>
            <pc:sldMk cId="1219282801" sldId="781"/>
            <ac:picMk id="12" creationId="{8C4E97C3-F4E1-C0B0-16DA-B8FA083AC2F0}"/>
          </ac:picMkLst>
        </pc:picChg>
      </pc:sldChg>
      <pc:sldChg chg="addSp delSp modSp mod delAnim modAnim">
        <pc:chgData name="Nguyen Chi Son" userId="606856d02e9d83ac" providerId="LiveId" clId="{2597252C-BE7A-429B-93D9-DB93322F59AB}" dt="2022-05-10T14:28:45.468" v="9481"/>
        <pc:sldMkLst>
          <pc:docMk/>
          <pc:sldMk cId="3014091475" sldId="782"/>
        </pc:sldMkLst>
        <pc:spChg chg="mod">
          <ac:chgData name="Nguyen Chi Son" userId="606856d02e9d83ac" providerId="LiveId" clId="{2597252C-BE7A-429B-93D9-DB93322F59AB}" dt="2022-05-10T10:59:14.069" v="2724" actId="20577"/>
          <ac:spMkLst>
            <pc:docMk/>
            <pc:sldMk cId="3014091475" sldId="782"/>
            <ac:spMk id="2" creationId="{BA8A6260-CA4B-46A9-A06E-C71EE59E6992}"/>
          </ac:spMkLst>
        </pc:spChg>
        <pc:spChg chg="del">
          <ac:chgData name="Nguyen Chi Son" userId="606856d02e9d83ac" providerId="LiveId" clId="{2597252C-BE7A-429B-93D9-DB93322F59AB}" dt="2022-05-10T10:38:19.602" v="2617" actId="478"/>
          <ac:spMkLst>
            <pc:docMk/>
            <pc:sldMk cId="3014091475" sldId="782"/>
            <ac:spMk id="12" creationId="{CAC6F461-55C4-43A2-9ECA-C87005473EB8}"/>
          </ac:spMkLst>
        </pc:spChg>
        <pc:spChg chg="del">
          <ac:chgData name="Nguyen Chi Son" userId="606856d02e9d83ac" providerId="LiveId" clId="{2597252C-BE7A-429B-93D9-DB93322F59AB}" dt="2022-05-10T10:38:18.330" v="2616" actId="478"/>
          <ac:spMkLst>
            <pc:docMk/>
            <pc:sldMk cId="3014091475" sldId="782"/>
            <ac:spMk id="13" creationId="{9C931C15-612C-9208-4F04-621991E64600}"/>
          </ac:spMkLst>
        </pc:spChg>
        <pc:spChg chg="del">
          <ac:chgData name="Nguyen Chi Son" userId="606856d02e9d83ac" providerId="LiveId" clId="{2597252C-BE7A-429B-93D9-DB93322F59AB}" dt="2022-05-10T10:38:17.279" v="2615" actId="478"/>
          <ac:spMkLst>
            <pc:docMk/>
            <pc:sldMk cId="3014091475" sldId="782"/>
            <ac:spMk id="14" creationId="{3BF6A4EC-44C6-3B3B-9E68-BC4B4CB248FA}"/>
          </ac:spMkLst>
        </pc:spChg>
        <pc:spChg chg="del mod">
          <ac:chgData name="Nguyen Chi Son" userId="606856d02e9d83ac" providerId="LiveId" clId="{2597252C-BE7A-429B-93D9-DB93322F59AB}" dt="2022-05-10T10:59:46.490" v="2726" actId="478"/>
          <ac:spMkLst>
            <pc:docMk/>
            <pc:sldMk cId="3014091475" sldId="782"/>
            <ac:spMk id="16" creationId="{0119BE91-3FD4-9980-7595-365DEEE2A376}"/>
          </ac:spMkLst>
        </pc:spChg>
        <pc:spChg chg="add mod">
          <ac:chgData name="Nguyen Chi Son" userId="606856d02e9d83ac" providerId="LiveId" clId="{2597252C-BE7A-429B-93D9-DB93322F59AB}" dt="2022-05-10T11:11:03.108" v="2931" actId="1076"/>
          <ac:spMkLst>
            <pc:docMk/>
            <pc:sldMk cId="3014091475" sldId="782"/>
            <ac:spMk id="17" creationId="{DD6A3664-3EFB-DC6D-E871-D68ECF6B19F8}"/>
          </ac:spMkLst>
        </pc:spChg>
        <pc:spChg chg="add mod">
          <ac:chgData name="Nguyen Chi Son" userId="606856d02e9d83ac" providerId="LiveId" clId="{2597252C-BE7A-429B-93D9-DB93322F59AB}" dt="2022-05-10T11:11:19.435" v="2936" actId="1076"/>
          <ac:spMkLst>
            <pc:docMk/>
            <pc:sldMk cId="3014091475" sldId="782"/>
            <ac:spMk id="20" creationId="{9B0F4213-A693-8626-AAD1-8380A42E4638}"/>
          </ac:spMkLst>
        </pc:spChg>
        <pc:spChg chg="add mod">
          <ac:chgData name="Nguyen Chi Son" userId="606856d02e9d83ac" providerId="LiveId" clId="{2597252C-BE7A-429B-93D9-DB93322F59AB}" dt="2022-05-10T11:11:23.341" v="2937" actId="1076"/>
          <ac:spMkLst>
            <pc:docMk/>
            <pc:sldMk cId="3014091475" sldId="782"/>
            <ac:spMk id="22" creationId="{6DABCBD1-D8E4-E9DB-FF2E-1962493F31BA}"/>
          </ac:spMkLst>
        </pc:spChg>
        <pc:spChg chg="add del mod">
          <ac:chgData name="Nguyen Chi Son" userId="606856d02e9d83ac" providerId="LiveId" clId="{2597252C-BE7A-429B-93D9-DB93322F59AB}" dt="2022-05-10T11:00:21.333" v="2734" actId="478"/>
          <ac:spMkLst>
            <pc:docMk/>
            <pc:sldMk cId="3014091475" sldId="782"/>
            <ac:spMk id="24" creationId="{D64892D1-314B-4B82-C01A-DA8A049FDD36}"/>
          </ac:spMkLst>
        </pc:spChg>
        <pc:spChg chg="add del mod">
          <ac:chgData name="Nguyen Chi Son" userId="606856d02e9d83ac" providerId="LiveId" clId="{2597252C-BE7A-429B-93D9-DB93322F59AB}" dt="2022-05-10T11:00:21.333" v="2734" actId="478"/>
          <ac:spMkLst>
            <pc:docMk/>
            <pc:sldMk cId="3014091475" sldId="782"/>
            <ac:spMk id="25" creationId="{6A7333F8-CD1A-E104-1903-8BBA236ACFC5}"/>
          </ac:spMkLst>
        </pc:spChg>
        <pc:spChg chg="add del mod">
          <ac:chgData name="Nguyen Chi Son" userId="606856d02e9d83ac" providerId="LiveId" clId="{2597252C-BE7A-429B-93D9-DB93322F59AB}" dt="2022-05-10T11:00:21.333" v="2734" actId="478"/>
          <ac:spMkLst>
            <pc:docMk/>
            <pc:sldMk cId="3014091475" sldId="782"/>
            <ac:spMk id="27" creationId="{9C756398-3AC8-146C-5131-144A0D029B2C}"/>
          </ac:spMkLst>
        </pc:spChg>
        <pc:spChg chg="add del mod">
          <ac:chgData name="Nguyen Chi Son" userId="606856d02e9d83ac" providerId="LiveId" clId="{2597252C-BE7A-429B-93D9-DB93322F59AB}" dt="2022-05-10T11:00:21.333" v="2734" actId="478"/>
          <ac:spMkLst>
            <pc:docMk/>
            <pc:sldMk cId="3014091475" sldId="782"/>
            <ac:spMk id="28" creationId="{48A7E723-D5CC-6D34-15A1-940F1ADF0A5A}"/>
          </ac:spMkLst>
        </pc:spChg>
        <pc:spChg chg="add mod">
          <ac:chgData name="Nguyen Chi Son" userId="606856d02e9d83ac" providerId="LiveId" clId="{2597252C-BE7A-429B-93D9-DB93322F59AB}" dt="2022-05-10T11:08:58.159" v="2909" actId="1076"/>
          <ac:spMkLst>
            <pc:docMk/>
            <pc:sldMk cId="3014091475" sldId="782"/>
            <ac:spMk id="43" creationId="{30959D94-1C64-4FE0-F240-96090DB7A422}"/>
          </ac:spMkLst>
        </pc:spChg>
        <pc:spChg chg="add del mod">
          <ac:chgData name="Nguyen Chi Son" userId="606856d02e9d83ac" providerId="LiveId" clId="{2597252C-BE7A-429B-93D9-DB93322F59AB}" dt="2022-05-10T11:06:07.977" v="2839" actId="478"/>
          <ac:spMkLst>
            <pc:docMk/>
            <pc:sldMk cId="3014091475" sldId="782"/>
            <ac:spMk id="44" creationId="{EA63D0A6-53BF-9073-98C8-E726D27369B0}"/>
          </ac:spMkLst>
        </pc:spChg>
        <pc:spChg chg="add del mod">
          <ac:chgData name="Nguyen Chi Son" userId="606856d02e9d83ac" providerId="LiveId" clId="{2597252C-BE7A-429B-93D9-DB93322F59AB}" dt="2022-05-10T11:06:07.055" v="2838" actId="478"/>
          <ac:spMkLst>
            <pc:docMk/>
            <pc:sldMk cId="3014091475" sldId="782"/>
            <ac:spMk id="45" creationId="{D7E5906C-D718-7871-22AF-5DAAC97E1E1C}"/>
          </ac:spMkLst>
        </pc:spChg>
        <pc:spChg chg="add del mod">
          <ac:chgData name="Nguyen Chi Son" userId="606856d02e9d83ac" providerId="LiveId" clId="{2597252C-BE7A-429B-93D9-DB93322F59AB}" dt="2022-05-10T11:06:09.165" v="2840" actId="478"/>
          <ac:spMkLst>
            <pc:docMk/>
            <pc:sldMk cId="3014091475" sldId="782"/>
            <ac:spMk id="46" creationId="{D054108B-EC0E-66A5-B586-DF0399BA709F}"/>
          </ac:spMkLst>
        </pc:spChg>
        <pc:spChg chg="add del mod">
          <ac:chgData name="Nguyen Chi Son" userId="606856d02e9d83ac" providerId="LiveId" clId="{2597252C-BE7A-429B-93D9-DB93322F59AB}" dt="2022-05-10T11:06:10.149" v="2841" actId="478"/>
          <ac:spMkLst>
            <pc:docMk/>
            <pc:sldMk cId="3014091475" sldId="782"/>
            <ac:spMk id="47" creationId="{0442BD2D-61A3-9C1B-E63E-A9ABA28D4CDE}"/>
          </ac:spMkLst>
        </pc:spChg>
        <pc:spChg chg="add del mod">
          <ac:chgData name="Nguyen Chi Son" userId="606856d02e9d83ac" providerId="LiveId" clId="{2597252C-BE7A-429B-93D9-DB93322F59AB}" dt="2022-05-10T11:06:13.165" v="2843" actId="478"/>
          <ac:spMkLst>
            <pc:docMk/>
            <pc:sldMk cId="3014091475" sldId="782"/>
            <ac:spMk id="48" creationId="{F57E3B4E-4402-A1FC-00CF-EB69D14E31EE}"/>
          </ac:spMkLst>
        </pc:spChg>
        <pc:spChg chg="add mod">
          <ac:chgData name="Nguyen Chi Son" userId="606856d02e9d83ac" providerId="LiveId" clId="{2597252C-BE7A-429B-93D9-DB93322F59AB}" dt="2022-05-10T11:03:25.498" v="2815" actId="1076"/>
          <ac:spMkLst>
            <pc:docMk/>
            <pc:sldMk cId="3014091475" sldId="782"/>
            <ac:spMk id="49" creationId="{23A2A7FC-0198-5EE4-EB7A-892A646DCC5A}"/>
          </ac:spMkLst>
        </pc:spChg>
        <pc:spChg chg="add mod">
          <ac:chgData name="Nguyen Chi Son" userId="606856d02e9d83ac" providerId="LiveId" clId="{2597252C-BE7A-429B-93D9-DB93322F59AB}" dt="2022-05-10T11:08:31.472" v="2905" actId="1036"/>
          <ac:spMkLst>
            <pc:docMk/>
            <pc:sldMk cId="3014091475" sldId="782"/>
            <ac:spMk id="50" creationId="{4DAEA2B5-667A-067D-998F-144CC0BD2572}"/>
          </ac:spMkLst>
        </pc:spChg>
        <pc:spChg chg="add del mod">
          <ac:chgData name="Nguyen Chi Son" userId="606856d02e9d83ac" providerId="LiveId" clId="{2597252C-BE7A-429B-93D9-DB93322F59AB}" dt="2022-05-10T11:07:36.021" v="2877" actId="478"/>
          <ac:spMkLst>
            <pc:docMk/>
            <pc:sldMk cId="3014091475" sldId="782"/>
            <ac:spMk id="51" creationId="{ACD24BDD-7513-14E9-1912-C6FCEF4B9C47}"/>
          </ac:spMkLst>
        </pc:spChg>
        <pc:spChg chg="add del mod">
          <ac:chgData name="Nguyen Chi Son" userId="606856d02e9d83ac" providerId="LiveId" clId="{2597252C-BE7A-429B-93D9-DB93322F59AB}" dt="2022-05-10T11:07:36.021" v="2877" actId="478"/>
          <ac:spMkLst>
            <pc:docMk/>
            <pc:sldMk cId="3014091475" sldId="782"/>
            <ac:spMk id="52" creationId="{6B64B39C-3474-D455-D24C-995582157858}"/>
          </ac:spMkLst>
        </pc:spChg>
        <pc:spChg chg="add del mod">
          <ac:chgData name="Nguyen Chi Son" userId="606856d02e9d83ac" providerId="LiveId" clId="{2597252C-BE7A-429B-93D9-DB93322F59AB}" dt="2022-05-10T11:07:36.021" v="2877" actId="478"/>
          <ac:spMkLst>
            <pc:docMk/>
            <pc:sldMk cId="3014091475" sldId="782"/>
            <ac:spMk id="53" creationId="{43CA033C-3A94-3D04-BA5E-A91AEFA323AD}"/>
          </ac:spMkLst>
        </pc:spChg>
        <pc:spChg chg="add del mod">
          <ac:chgData name="Nguyen Chi Son" userId="606856d02e9d83ac" providerId="LiveId" clId="{2597252C-BE7A-429B-93D9-DB93322F59AB}" dt="2022-05-10T11:07:36.021" v="2877" actId="478"/>
          <ac:spMkLst>
            <pc:docMk/>
            <pc:sldMk cId="3014091475" sldId="782"/>
            <ac:spMk id="54" creationId="{6F1FF4D2-2A65-9974-F044-DC903F9E4103}"/>
          </ac:spMkLst>
        </pc:spChg>
        <pc:spChg chg="add mod">
          <ac:chgData name="Nguyen Chi Son" userId="606856d02e9d83ac" providerId="LiveId" clId="{2597252C-BE7A-429B-93D9-DB93322F59AB}" dt="2022-05-10T11:07:27.365" v="2876" actId="1038"/>
          <ac:spMkLst>
            <pc:docMk/>
            <pc:sldMk cId="3014091475" sldId="782"/>
            <ac:spMk id="55" creationId="{3629CAFF-95F2-4CA3-5E71-7405E923B84E}"/>
          </ac:spMkLst>
        </pc:spChg>
        <pc:spChg chg="add del mod">
          <ac:chgData name="Nguyen Chi Son" userId="606856d02e9d83ac" providerId="LiveId" clId="{2597252C-BE7A-429B-93D9-DB93322F59AB}" dt="2022-05-10T11:06:44.695" v="2849" actId="478"/>
          <ac:spMkLst>
            <pc:docMk/>
            <pc:sldMk cId="3014091475" sldId="782"/>
            <ac:spMk id="56" creationId="{E82E8DA0-8F93-EEB9-0F6B-A90DEA5403AC}"/>
          </ac:spMkLst>
        </pc:spChg>
        <pc:spChg chg="add del mod">
          <ac:chgData name="Nguyen Chi Son" userId="606856d02e9d83ac" providerId="LiveId" clId="{2597252C-BE7A-429B-93D9-DB93322F59AB}" dt="2022-05-10T11:06:46.195" v="2850" actId="478"/>
          <ac:spMkLst>
            <pc:docMk/>
            <pc:sldMk cId="3014091475" sldId="782"/>
            <ac:spMk id="57" creationId="{BEBCC6D2-AB7C-652C-8BE1-7101AFCA5621}"/>
          </ac:spMkLst>
        </pc:spChg>
        <pc:spChg chg="add del mod">
          <ac:chgData name="Nguyen Chi Son" userId="606856d02e9d83ac" providerId="LiveId" clId="{2597252C-BE7A-429B-93D9-DB93322F59AB}" dt="2022-05-10T11:06:47.335" v="2851" actId="478"/>
          <ac:spMkLst>
            <pc:docMk/>
            <pc:sldMk cId="3014091475" sldId="782"/>
            <ac:spMk id="58" creationId="{C3F9ED54-BCB0-C479-BCCF-767AA95B7883}"/>
          </ac:spMkLst>
        </pc:spChg>
        <pc:spChg chg="add del mod">
          <ac:chgData name="Nguyen Chi Son" userId="606856d02e9d83ac" providerId="LiveId" clId="{2597252C-BE7A-429B-93D9-DB93322F59AB}" dt="2022-05-10T11:06:49.257" v="2852" actId="478"/>
          <ac:spMkLst>
            <pc:docMk/>
            <pc:sldMk cId="3014091475" sldId="782"/>
            <ac:spMk id="59" creationId="{9C891DF1-0FCC-7C60-31ED-ACFF0D80E57F}"/>
          </ac:spMkLst>
        </pc:spChg>
        <pc:spChg chg="add del mod">
          <ac:chgData name="Nguyen Chi Son" userId="606856d02e9d83ac" providerId="LiveId" clId="{2597252C-BE7A-429B-93D9-DB93322F59AB}" dt="2022-05-10T11:03:18.483" v="2814" actId="478"/>
          <ac:spMkLst>
            <pc:docMk/>
            <pc:sldMk cId="3014091475" sldId="782"/>
            <ac:spMk id="60" creationId="{16B7900F-7C7B-ED9A-0D79-DCCFAF5208E4}"/>
          </ac:spMkLst>
        </pc:spChg>
        <pc:spChg chg="add del mod">
          <ac:chgData name="Nguyen Chi Son" userId="606856d02e9d83ac" providerId="LiveId" clId="{2597252C-BE7A-429B-93D9-DB93322F59AB}" dt="2022-05-10T11:03:17.092" v="2813" actId="478"/>
          <ac:spMkLst>
            <pc:docMk/>
            <pc:sldMk cId="3014091475" sldId="782"/>
            <ac:spMk id="61" creationId="{9202C190-4CFE-778C-97AC-162ED7D55569}"/>
          </ac:spMkLst>
        </pc:spChg>
        <pc:spChg chg="add mod">
          <ac:chgData name="Nguyen Chi Son" userId="606856d02e9d83ac" providerId="LiveId" clId="{2597252C-BE7A-429B-93D9-DB93322F59AB}" dt="2022-05-10T11:03:25.498" v="2815" actId="1076"/>
          <ac:spMkLst>
            <pc:docMk/>
            <pc:sldMk cId="3014091475" sldId="782"/>
            <ac:spMk id="62" creationId="{0C86A3D7-D580-F11C-4B36-EEEBB92CA6FA}"/>
          </ac:spMkLst>
        </pc:spChg>
        <pc:spChg chg="add mod">
          <ac:chgData name="Nguyen Chi Son" userId="606856d02e9d83ac" providerId="LiveId" clId="{2597252C-BE7A-429B-93D9-DB93322F59AB}" dt="2022-05-10T11:05:57.243" v="2833" actId="1076"/>
          <ac:spMkLst>
            <pc:docMk/>
            <pc:sldMk cId="3014091475" sldId="782"/>
            <ac:spMk id="63" creationId="{D9157F3B-5F4D-3D54-ECB5-55D9CF18E027}"/>
          </ac:spMkLst>
        </pc:spChg>
        <pc:spChg chg="add del mod">
          <ac:chgData name="Nguyen Chi Son" userId="606856d02e9d83ac" providerId="LiveId" clId="{2597252C-BE7A-429B-93D9-DB93322F59AB}" dt="2022-05-10T11:06:49.257" v="2852" actId="478"/>
          <ac:spMkLst>
            <pc:docMk/>
            <pc:sldMk cId="3014091475" sldId="782"/>
            <ac:spMk id="66" creationId="{9C8F695F-F7C4-A050-F57E-F3C4A9333E1D}"/>
          </ac:spMkLst>
        </pc:spChg>
        <pc:spChg chg="add del mod">
          <ac:chgData name="Nguyen Chi Son" userId="606856d02e9d83ac" providerId="LiveId" clId="{2597252C-BE7A-429B-93D9-DB93322F59AB}" dt="2022-05-10T11:07:36.021" v="2877" actId="478"/>
          <ac:spMkLst>
            <pc:docMk/>
            <pc:sldMk cId="3014091475" sldId="782"/>
            <ac:spMk id="67" creationId="{217479D8-CA08-13FA-5609-B3CA86EB760D}"/>
          </ac:spMkLst>
        </pc:spChg>
        <pc:spChg chg="add mod">
          <ac:chgData name="Nguyen Chi Son" userId="606856d02e9d83ac" providerId="LiveId" clId="{2597252C-BE7A-429B-93D9-DB93322F59AB}" dt="2022-05-10T11:07:27.365" v="2876" actId="1038"/>
          <ac:spMkLst>
            <pc:docMk/>
            <pc:sldMk cId="3014091475" sldId="782"/>
            <ac:spMk id="68" creationId="{188E8E03-6B15-9ADA-E61D-CE2DDA95D8CA}"/>
          </ac:spMkLst>
        </pc:spChg>
        <pc:spChg chg="add mod">
          <ac:chgData name="Nguyen Chi Son" userId="606856d02e9d83ac" providerId="LiveId" clId="{2597252C-BE7A-429B-93D9-DB93322F59AB}" dt="2022-05-10T11:07:27.365" v="2876" actId="1038"/>
          <ac:spMkLst>
            <pc:docMk/>
            <pc:sldMk cId="3014091475" sldId="782"/>
            <ac:spMk id="69" creationId="{047438EB-A924-2E1D-BD61-339D8EB80914}"/>
          </ac:spMkLst>
        </pc:spChg>
        <pc:spChg chg="add mod">
          <ac:chgData name="Nguyen Chi Son" userId="606856d02e9d83ac" providerId="LiveId" clId="{2597252C-BE7A-429B-93D9-DB93322F59AB}" dt="2022-05-10T11:07:27.365" v="2876" actId="1038"/>
          <ac:spMkLst>
            <pc:docMk/>
            <pc:sldMk cId="3014091475" sldId="782"/>
            <ac:spMk id="70" creationId="{AD70CB73-8470-44CF-1903-5F541248F943}"/>
          </ac:spMkLst>
        </pc:spChg>
        <pc:spChg chg="add mod">
          <ac:chgData name="Nguyen Chi Son" userId="606856d02e9d83ac" providerId="LiveId" clId="{2597252C-BE7A-429B-93D9-DB93322F59AB}" dt="2022-05-10T11:07:27.365" v="2876" actId="1038"/>
          <ac:spMkLst>
            <pc:docMk/>
            <pc:sldMk cId="3014091475" sldId="782"/>
            <ac:spMk id="71" creationId="{549847DD-8D27-F63E-450B-360CBD829838}"/>
          </ac:spMkLst>
        </pc:spChg>
        <pc:spChg chg="add del mod">
          <ac:chgData name="Nguyen Chi Son" userId="606856d02e9d83ac" providerId="LiveId" clId="{2597252C-BE7A-429B-93D9-DB93322F59AB}" dt="2022-05-10T14:27:53.144" v="9471" actId="478"/>
          <ac:spMkLst>
            <pc:docMk/>
            <pc:sldMk cId="3014091475" sldId="782"/>
            <ac:spMk id="72" creationId="{7EE40F0F-C8D1-551C-8F69-441EBCB8ECB8}"/>
          </ac:spMkLst>
        </pc:spChg>
        <pc:spChg chg="add mod">
          <ac:chgData name="Nguyen Chi Son" userId="606856d02e9d83ac" providerId="LiveId" clId="{2597252C-BE7A-429B-93D9-DB93322F59AB}" dt="2022-05-10T11:08:31.472" v="2905" actId="1036"/>
          <ac:spMkLst>
            <pc:docMk/>
            <pc:sldMk cId="3014091475" sldId="782"/>
            <ac:spMk id="73" creationId="{2288ADC7-5FA5-7EFD-B338-868D94ABF76E}"/>
          </ac:spMkLst>
        </pc:spChg>
        <pc:spChg chg="add mod">
          <ac:chgData name="Nguyen Chi Son" userId="606856d02e9d83ac" providerId="LiveId" clId="{2597252C-BE7A-429B-93D9-DB93322F59AB}" dt="2022-05-10T11:08:31.472" v="2905" actId="1036"/>
          <ac:spMkLst>
            <pc:docMk/>
            <pc:sldMk cId="3014091475" sldId="782"/>
            <ac:spMk id="74" creationId="{2692E08D-EEE2-6258-26DB-59C50BAA79E7}"/>
          </ac:spMkLst>
        </pc:spChg>
        <pc:spChg chg="add mod">
          <ac:chgData name="Nguyen Chi Son" userId="606856d02e9d83ac" providerId="LiveId" clId="{2597252C-BE7A-429B-93D9-DB93322F59AB}" dt="2022-05-10T11:08:31.472" v="2905" actId="1036"/>
          <ac:spMkLst>
            <pc:docMk/>
            <pc:sldMk cId="3014091475" sldId="782"/>
            <ac:spMk id="75" creationId="{8CE3ADDC-4FD2-9C68-B67A-9F9C28FEE4EF}"/>
          </ac:spMkLst>
        </pc:spChg>
        <pc:spChg chg="add mod">
          <ac:chgData name="Nguyen Chi Son" userId="606856d02e9d83ac" providerId="LiveId" clId="{2597252C-BE7A-429B-93D9-DB93322F59AB}" dt="2022-05-10T11:08:31.472" v="2905" actId="1036"/>
          <ac:spMkLst>
            <pc:docMk/>
            <pc:sldMk cId="3014091475" sldId="782"/>
            <ac:spMk id="76" creationId="{F854DA7E-CEDD-FC4E-1A85-7DCE208F5131}"/>
          </ac:spMkLst>
        </pc:spChg>
        <pc:spChg chg="add mod">
          <ac:chgData name="Nguyen Chi Son" userId="606856d02e9d83ac" providerId="LiveId" clId="{2597252C-BE7A-429B-93D9-DB93322F59AB}" dt="2022-05-10T11:08:31.472" v="2905" actId="1036"/>
          <ac:spMkLst>
            <pc:docMk/>
            <pc:sldMk cId="3014091475" sldId="782"/>
            <ac:spMk id="77" creationId="{61CF6EE7-143F-A3BB-CD7B-B15C36DA4F5C}"/>
          </ac:spMkLst>
        </pc:spChg>
        <pc:spChg chg="add mod">
          <ac:chgData name="Nguyen Chi Son" userId="606856d02e9d83ac" providerId="LiveId" clId="{2597252C-BE7A-429B-93D9-DB93322F59AB}" dt="2022-05-10T11:10:37.874" v="2926" actId="1037"/>
          <ac:spMkLst>
            <pc:docMk/>
            <pc:sldMk cId="3014091475" sldId="782"/>
            <ac:spMk id="78" creationId="{231CAF42-FB8B-FC5E-2EB5-5418304BCDBE}"/>
          </ac:spMkLst>
        </pc:spChg>
        <pc:spChg chg="add mod">
          <ac:chgData name="Nguyen Chi Son" userId="606856d02e9d83ac" providerId="LiveId" clId="{2597252C-BE7A-429B-93D9-DB93322F59AB}" dt="2022-05-10T11:09:19.393" v="2912" actId="571"/>
          <ac:spMkLst>
            <pc:docMk/>
            <pc:sldMk cId="3014091475" sldId="782"/>
            <ac:spMk id="79" creationId="{1F74FA10-7665-04AD-65BA-8F23FB886012}"/>
          </ac:spMkLst>
        </pc:spChg>
        <pc:spChg chg="add mod">
          <ac:chgData name="Nguyen Chi Son" userId="606856d02e9d83ac" providerId="LiveId" clId="{2597252C-BE7A-429B-93D9-DB93322F59AB}" dt="2022-05-10T11:09:29.486" v="2913" actId="571"/>
          <ac:spMkLst>
            <pc:docMk/>
            <pc:sldMk cId="3014091475" sldId="782"/>
            <ac:spMk id="80" creationId="{6E8F6998-4AD4-54A5-1FDB-1E79911D7C4D}"/>
          </ac:spMkLst>
        </pc:spChg>
        <pc:spChg chg="add mod">
          <ac:chgData name="Nguyen Chi Son" userId="606856d02e9d83ac" providerId="LiveId" clId="{2597252C-BE7A-429B-93D9-DB93322F59AB}" dt="2022-05-10T11:09:35.236" v="2914" actId="571"/>
          <ac:spMkLst>
            <pc:docMk/>
            <pc:sldMk cId="3014091475" sldId="782"/>
            <ac:spMk id="81" creationId="{399D99A2-1ADD-2225-F7C6-F6AB8EC06C22}"/>
          </ac:spMkLst>
        </pc:spChg>
        <pc:spChg chg="add mod">
          <ac:chgData name="Nguyen Chi Son" userId="606856d02e9d83ac" providerId="LiveId" clId="{2597252C-BE7A-429B-93D9-DB93322F59AB}" dt="2022-05-10T11:09:44.517" v="2915" actId="571"/>
          <ac:spMkLst>
            <pc:docMk/>
            <pc:sldMk cId="3014091475" sldId="782"/>
            <ac:spMk id="82" creationId="{5B4C56C9-E8C4-BAFF-702F-DBB5CAB449DD}"/>
          </ac:spMkLst>
        </pc:spChg>
        <pc:spChg chg="add mod">
          <ac:chgData name="Nguyen Chi Son" userId="606856d02e9d83ac" providerId="LiveId" clId="{2597252C-BE7A-429B-93D9-DB93322F59AB}" dt="2022-05-10T11:09:57.235" v="2916" actId="571"/>
          <ac:spMkLst>
            <pc:docMk/>
            <pc:sldMk cId="3014091475" sldId="782"/>
            <ac:spMk id="83" creationId="{57A84E4B-E8DD-0AF7-74F9-2D4B5F6DDEA9}"/>
          </ac:spMkLst>
        </pc:spChg>
        <pc:graphicFrameChg chg="del">
          <ac:chgData name="Nguyen Chi Son" userId="606856d02e9d83ac" providerId="LiveId" clId="{2597252C-BE7A-429B-93D9-DB93322F59AB}" dt="2022-05-10T10:38:17.279" v="2615" actId="478"/>
          <ac:graphicFrameMkLst>
            <pc:docMk/>
            <pc:sldMk cId="3014091475" sldId="782"/>
            <ac:graphicFrameMk id="9" creationId="{5C0A4534-B3B9-450D-A1D7-0B99D9DA0F6B}"/>
          </ac:graphicFrameMkLst>
        </pc:graphicFrameChg>
        <pc:graphicFrameChg chg="del">
          <ac:chgData name="Nguyen Chi Son" userId="606856d02e9d83ac" providerId="LiveId" clId="{2597252C-BE7A-429B-93D9-DB93322F59AB}" dt="2022-05-10T10:38:17.279" v="2615" actId="478"/>
          <ac:graphicFrameMkLst>
            <pc:docMk/>
            <pc:sldMk cId="3014091475" sldId="782"/>
            <ac:graphicFrameMk id="15" creationId="{44436E0A-85A4-10BF-B5CE-56FC49539F26}"/>
          </ac:graphicFrameMkLst>
        </pc:graphicFrameChg>
        <pc:picChg chg="add mod">
          <ac:chgData name="Nguyen Chi Son" userId="606856d02e9d83ac" providerId="LiveId" clId="{2597252C-BE7A-429B-93D9-DB93322F59AB}" dt="2022-05-10T14:26:58.965" v="9470" actId="1076"/>
          <ac:picMkLst>
            <pc:docMk/>
            <pc:sldMk cId="3014091475" sldId="782"/>
            <ac:picMk id="4" creationId="{5026E324-DFDD-0C76-FA74-87FE9448A3E6}"/>
          </ac:picMkLst>
        </pc:picChg>
        <pc:picChg chg="del">
          <ac:chgData name="Nguyen Chi Son" userId="606856d02e9d83ac" providerId="LiveId" clId="{2597252C-BE7A-429B-93D9-DB93322F59AB}" dt="2022-05-10T10:38:20.154" v="2618" actId="478"/>
          <ac:picMkLst>
            <pc:docMk/>
            <pc:sldMk cId="3014091475" sldId="782"/>
            <ac:picMk id="11" creationId="{05D96BD5-9C07-6F23-61E0-2C40A94E1053}"/>
          </ac:picMkLst>
        </pc:picChg>
        <pc:picChg chg="add del mod">
          <ac:chgData name="Nguyen Chi Son" userId="606856d02e9d83ac" providerId="LiveId" clId="{2597252C-BE7A-429B-93D9-DB93322F59AB}" dt="2022-05-10T11:00:10.208" v="2728" actId="478"/>
          <ac:picMkLst>
            <pc:docMk/>
            <pc:sldMk cId="3014091475" sldId="782"/>
            <ac:picMk id="19" creationId="{1EC5F715-62A6-9C80-7D89-4D48F33EEC2A}"/>
          </ac:picMkLst>
        </pc:picChg>
        <pc:picChg chg="add del mod">
          <ac:chgData name="Nguyen Chi Son" userId="606856d02e9d83ac" providerId="LiveId" clId="{2597252C-BE7A-429B-93D9-DB93322F59AB}" dt="2022-05-10T11:00:18.817" v="2732" actId="478"/>
          <ac:picMkLst>
            <pc:docMk/>
            <pc:sldMk cId="3014091475" sldId="782"/>
            <ac:picMk id="21" creationId="{B155DD75-E96F-9420-12DC-AC0CB095C442}"/>
          </ac:picMkLst>
        </pc:picChg>
        <pc:picChg chg="add del mod">
          <ac:chgData name="Nguyen Chi Son" userId="606856d02e9d83ac" providerId="LiveId" clId="{2597252C-BE7A-429B-93D9-DB93322F59AB}" dt="2022-05-10T11:00:19.239" v="2733" actId="478"/>
          <ac:picMkLst>
            <pc:docMk/>
            <pc:sldMk cId="3014091475" sldId="782"/>
            <ac:picMk id="23" creationId="{95C32971-776B-A062-ACC7-6B01E26121D8}"/>
          </ac:picMkLst>
        </pc:picChg>
        <pc:cxnChg chg="add mod ord">
          <ac:chgData name="Nguyen Chi Son" userId="606856d02e9d83ac" providerId="LiveId" clId="{2597252C-BE7A-429B-93D9-DB93322F59AB}" dt="2022-05-10T11:10:36.234" v="2924" actId="167"/>
          <ac:cxnSpMkLst>
            <pc:docMk/>
            <pc:sldMk cId="3014091475" sldId="782"/>
            <ac:cxnSpMk id="6" creationId="{6D96FC0C-3DE0-5605-7B20-826EE790606C}"/>
          </ac:cxnSpMkLst>
        </pc:cxnChg>
        <pc:cxnChg chg="del">
          <ac:chgData name="Nguyen Chi Son" userId="606856d02e9d83ac" providerId="LiveId" clId="{2597252C-BE7A-429B-93D9-DB93322F59AB}" dt="2022-05-10T10:38:21.064" v="2619" actId="478"/>
          <ac:cxnSpMkLst>
            <pc:docMk/>
            <pc:sldMk cId="3014091475" sldId="782"/>
            <ac:cxnSpMk id="18" creationId="{1D24E2C5-5A0C-5B25-9E9D-9D5A81CD79B5}"/>
          </ac:cxnSpMkLst>
        </pc:cxnChg>
        <pc:cxnChg chg="add del mod">
          <ac:chgData name="Nguyen Chi Son" userId="606856d02e9d83ac" providerId="LiveId" clId="{2597252C-BE7A-429B-93D9-DB93322F59AB}" dt="2022-05-10T11:00:21.333" v="2734" actId="478"/>
          <ac:cxnSpMkLst>
            <pc:docMk/>
            <pc:sldMk cId="3014091475" sldId="782"/>
            <ac:cxnSpMk id="26" creationId="{2DA12F7E-526A-685E-4FE7-CCFF85969EBA}"/>
          </ac:cxnSpMkLst>
        </pc:cxnChg>
        <pc:cxnChg chg="add del mod">
          <ac:chgData name="Nguyen Chi Son" userId="606856d02e9d83ac" providerId="LiveId" clId="{2597252C-BE7A-429B-93D9-DB93322F59AB}" dt="2022-05-10T11:06:06.305" v="2837" actId="478"/>
          <ac:cxnSpMkLst>
            <pc:docMk/>
            <pc:sldMk cId="3014091475" sldId="782"/>
            <ac:cxnSpMk id="29" creationId="{4BAC57DA-AF6D-C20C-B75B-21E65A1F768D}"/>
          </ac:cxnSpMkLst>
        </pc:cxnChg>
        <pc:cxnChg chg="add mod">
          <ac:chgData name="Nguyen Chi Son" userId="606856d02e9d83ac" providerId="LiveId" clId="{2597252C-BE7A-429B-93D9-DB93322F59AB}" dt="2022-05-10T11:05:11.229" v="2819" actId="465"/>
          <ac:cxnSpMkLst>
            <pc:docMk/>
            <pc:sldMk cId="3014091475" sldId="782"/>
            <ac:cxnSpMk id="30" creationId="{46E13062-15FA-91D3-157F-C48E1BFB97C1}"/>
          </ac:cxnSpMkLst>
        </pc:cxnChg>
        <pc:cxnChg chg="add mod">
          <ac:chgData name="Nguyen Chi Son" userId="606856d02e9d83ac" providerId="LiveId" clId="{2597252C-BE7A-429B-93D9-DB93322F59AB}" dt="2022-05-10T11:05:11.229" v="2819" actId="465"/>
          <ac:cxnSpMkLst>
            <pc:docMk/>
            <pc:sldMk cId="3014091475" sldId="782"/>
            <ac:cxnSpMk id="31" creationId="{930F85FF-3484-51F4-4E67-4BF1B039D53F}"/>
          </ac:cxnSpMkLst>
        </pc:cxnChg>
        <pc:cxnChg chg="add mod">
          <ac:chgData name="Nguyen Chi Son" userId="606856d02e9d83ac" providerId="LiveId" clId="{2597252C-BE7A-429B-93D9-DB93322F59AB}" dt="2022-05-10T11:05:11.229" v="2819" actId="465"/>
          <ac:cxnSpMkLst>
            <pc:docMk/>
            <pc:sldMk cId="3014091475" sldId="782"/>
            <ac:cxnSpMk id="32" creationId="{2C33EA31-19EC-832F-DBD9-4215D488D2C2}"/>
          </ac:cxnSpMkLst>
        </pc:cxnChg>
        <pc:cxnChg chg="add mod">
          <ac:chgData name="Nguyen Chi Son" userId="606856d02e9d83ac" providerId="LiveId" clId="{2597252C-BE7A-429B-93D9-DB93322F59AB}" dt="2022-05-10T11:05:11.229" v="2819" actId="465"/>
          <ac:cxnSpMkLst>
            <pc:docMk/>
            <pc:sldMk cId="3014091475" sldId="782"/>
            <ac:cxnSpMk id="33" creationId="{F3B9E68E-6492-032F-CDA5-B202AFD4DF8C}"/>
          </ac:cxnSpMkLst>
        </pc:cxnChg>
        <pc:cxnChg chg="add mod">
          <ac:chgData name="Nguyen Chi Son" userId="606856d02e9d83ac" providerId="LiveId" clId="{2597252C-BE7A-429B-93D9-DB93322F59AB}" dt="2022-05-10T11:03:25.498" v="2815" actId="1076"/>
          <ac:cxnSpMkLst>
            <pc:docMk/>
            <pc:sldMk cId="3014091475" sldId="782"/>
            <ac:cxnSpMk id="34" creationId="{B7E86F14-FA11-043A-B9DB-B7244F3E42BB}"/>
          </ac:cxnSpMkLst>
        </pc:cxnChg>
        <pc:cxnChg chg="add mod">
          <ac:chgData name="Nguyen Chi Son" userId="606856d02e9d83ac" providerId="LiveId" clId="{2597252C-BE7A-429B-93D9-DB93322F59AB}" dt="2022-05-10T11:05:00.823" v="2818" actId="408"/>
          <ac:cxnSpMkLst>
            <pc:docMk/>
            <pc:sldMk cId="3014091475" sldId="782"/>
            <ac:cxnSpMk id="35" creationId="{12650A14-0DF3-79B0-9759-06268D2926FE}"/>
          </ac:cxnSpMkLst>
        </pc:cxnChg>
        <pc:cxnChg chg="add mod">
          <ac:chgData name="Nguyen Chi Son" userId="606856d02e9d83ac" providerId="LiveId" clId="{2597252C-BE7A-429B-93D9-DB93322F59AB}" dt="2022-05-10T11:05:00.823" v="2818" actId="408"/>
          <ac:cxnSpMkLst>
            <pc:docMk/>
            <pc:sldMk cId="3014091475" sldId="782"/>
            <ac:cxnSpMk id="36" creationId="{B4155A4C-10A7-26DA-EA76-5AB8A34D8152}"/>
          </ac:cxnSpMkLst>
        </pc:cxnChg>
        <pc:cxnChg chg="add mod">
          <ac:chgData name="Nguyen Chi Son" userId="606856d02e9d83ac" providerId="LiveId" clId="{2597252C-BE7A-429B-93D9-DB93322F59AB}" dt="2022-05-10T11:05:00.823" v="2818" actId="408"/>
          <ac:cxnSpMkLst>
            <pc:docMk/>
            <pc:sldMk cId="3014091475" sldId="782"/>
            <ac:cxnSpMk id="37" creationId="{59AC2609-5105-CCDF-4563-30845E13746C}"/>
          </ac:cxnSpMkLst>
        </pc:cxnChg>
        <pc:cxnChg chg="add mod">
          <ac:chgData name="Nguyen Chi Son" userId="606856d02e9d83ac" providerId="LiveId" clId="{2597252C-BE7A-429B-93D9-DB93322F59AB}" dt="2022-05-10T11:05:00.823" v="2818" actId="408"/>
          <ac:cxnSpMkLst>
            <pc:docMk/>
            <pc:sldMk cId="3014091475" sldId="782"/>
            <ac:cxnSpMk id="38" creationId="{0EA085DA-C887-513E-E595-54651A04801C}"/>
          </ac:cxnSpMkLst>
        </pc:cxnChg>
        <pc:cxnChg chg="add mod">
          <ac:chgData name="Nguyen Chi Son" userId="606856d02e9d83ac" providerId="LiveId" clId="{2597252C-BE7A-429B-93D9-DB93322F59AB}" dt="2022-05-10T11:03:25.498" v="2815" actId="1076"/>
          <ac:cxnSpMkLst>
            <pc:docMk/>
            <pc:sldMk cId="3014091475" sldId="782"/>
            <ac:cxnSpMk id="39" creationId="{92313AE1-E77E-DCD7-5A8F-650111E8789D}"/>
          </ac:cxnSpMkLst>
        </pc:cxnChg>
        <pc:cxnChg chg="add mod">
          <ac:chgData name="Nguyen Chi Son" userId="606856d02e9d83ac" providerId="LiveId" clId="{2597252C-BE7A-429B-93D9-DB93322F59AB}" dt="2022-05-10T11:03:25.498" v="2815" actId="1076"/>
          <ac:cxnSpMkLst>
            <pc:docMk/>
            <pc:sldMk cId="3014091475" sldId="782"/>
            <ac:cxnSpMk id="40" creationId="{50E98EB3-137C-6BA2-399D-21EFF3CF3176}"/>
          </ac:cxnSpMkLst>
        </pc:cxnChg>
        <pc:cxnChg chg="add mod">
          <ac:chgData name="Nguyen Chi Son" userId="606856d02e9d83ac" providerId="LiveId" clId="{2597252C-BE7A-429B-93D9-DB93322F59AB}" dt="2022-05-10T11:03:25.498" v="2815" actId="1076"/>
          <ac:cxnSpMkLst>
            <pc:docMk/>
            <pc:sldMk cId="3014091475" sldId="782"/>
            <ac:cxnSpMk id="41" creationId="{F78968DB-ACF6-45AF-23A8-4407A21BE639}"/>
          </ac:cxnSpMkLst>
        </pc:cxnChg>
        <pc:cxnChg chg="add del mod">
          <ac:chgData name="Nguyen Chi Son" userId="606856d02e9d83ac" providerId="LiveId" clId="{2597252C-BE7A-429B-93D9-DB93322F59AB}" dt="2022-05-10T11:06:05.009" v="2836" actId="478"/>
          <ac:cxnSpMkLst>
            <pc:docMk/>
            <pc:sldMk cId="3014091475" sldId="782"/>
            <ac:cxnSpMk id="42" creationId="{44F4C0E6-CA27-F31F-425A-8C35E89E48C8}"/>
          </ac:cxnSpMkLst>
        </pc:cxnChg>
        <pc:cxnChg chg="add mod">
          <ac:chgData name="Nguyen Chi Son" userId="606856d02e9d83ac" providerId="LiveId" clId="{2597252C-BE7A-429B-93D9-DB93322F59AB}" dt="2022-05-10T11:05:00.823" v="2818" actId="408"/>
          <ac:cxnSpMkLst>
            <pc:docMk/>
            <pc:sldMk cId="3014091475" sldId="782"/>
            <ac:cxnSpMk id="64" creationId="{BD5A81A2-FBF9-88B3-81F6-28E0A21F832D}"/>
          </ac:cxnSpMkLst>
        </pc:cxnChg>
        <pc:cxnChg chg="add mod">
          <ac:chgData name="Nguyen Chi Son" userId="606856d02e9d83ac" providerId="LiveId" clId="{2597252C-BE7A-429B-93D9-DB93322F59AB}" dt="2022-05-10T11:05:11.229" v="2819" actId="465"/>
          <ac:cxnSpMkLst>
            <pc:docMk/>
            <pc:sldMk cId="3014091475" sldId="782"/>
            <ac:cxnSpMk id="65" creationId="{32239710-7CBD-0085-9DA3-23727E57493D}"/>
          </ac:cxnSpMkLst>
        </pc:cxnChg>
        <pc:cxnChg chg="add mod">
          <ac:chgData name="Nguyen Chi Son" userId="606856d02e9d83ac" providerId="LiveId" clId="{2597252C-BE7A-429B-93D9-DB93322F59AB}" dt="2022-05-10T11:10:46.655" v="2929" actId="14100"/>
          <ac:cxnSpMkLst>
            <pc:docMk/>
            <pc:sldMk cId="3014091475" sldId="782"/>
            <ac:cxnSpMk id="84" creationId="{5D6DC388-79AE-CF9A-8A41-A80B2BB9AEA1}"/>
          </ac:cxnSpMkLst>
        </pc:cxnChg>
        <pc:cxnChg chg="add del mod">
          <ac:chgData name="Nguyen Chi Son" userId="606856d02e9d83ac" providerId="LiveId" clId="{2597252C-BE7A-429B-93D9-DB93322F59AB}" dt="2022-05-10T11:24:53.671" v="4634"/>
          <ac:cxnSpMkLst>
            <pc:docMk/>
            <pc:sldMk cId="3014091475" sldId="782"/>
            <ac:cxnSpMk id="87" creationId="{C8F89B40-79EC-3D2B-73B9-AE8903366F48}"/>
          </ac:cxnSpMkLst>
        </pc:cxnChg>
      </pc:sldChg>
      <pc:sldChg chg="del">
        <pc:chgData name="Nguyen Chi Son" userId="606856d02e9d83ac" providerId="LiveId" clId="{2597252C-BE7A-429B-93D9-DB93322F59AB}" dt="2022-05-10T11:11:53.122" v="2938" actId="47"/>
        <pc:sldMkLst>
          <pc:docMk/>
          <pc:sldMk cId="3514233349" sldId="783"/>
        </pc:sldMkLst>
      </pc:sldChg>
      <pc:sldChg chg="addSp delSp modSp mod delAnim modAnim">
        <pc:chgData name="Nguyen Chi Son" userId="606856d02e9d83ac" providerId="LiveId" clId="{2597252C-BE7A-429B-93D9-DB93322F59AB}" dt="2022-05-10T14:33:00.394" v="9560"/>
        <pc:sldMkLst>
          <pc:docMk/>
          <pc:sldMk cId="3278121036" sldId="785"/>
        </pc:sldMkLst>
        <pc:spChg chg="del">
          <ac:chgData name="Nguyen Chi Son" userId="606856d02e9d83ac" providerId="LiveId" clId="{2597252C-BE7A-429B-93D9-DB93322F59AB}" dt="2022-05-10T14:08:39.003" v="6592" actId="478"/>
          <ac:spMkLst>
            <pc:docMk/>
            <pc:sldMk cId="3278121036" sldId="785"/>
            <ac:spMk id="16" creationId="{3D8285F7-5972-A463-C1EB-DC3F1FFE52A0}"/>
          </ac:spMkLst>
        </pc:spChg>
        <pc:spChg chg="del">
          <ac:chgData name="Nguyen Chi Son" userId="606856d02e9d83ac" providerId="LiveId" clId="{2597252C-BE7A-429B-93D9-DB93322F59AB}" dt="2022-05-10T14:08:39.003" v="6592" actId="478"/>
          <ac:spMkLst>
            <pc:docMk/>
            <pc:sldMk cId="3278121036" sldId="785"/>
            <ac:spMk id="18" creationId="{B3B0B2A1-6AD8-6BC0-A5D4-FD27F3C34484}"/>
          </ac:spMkLst>
        </pc:spChg>
        <pc:spChg chg="mod">
          <ac:chgData name="Nguyen Chi Son" userId="606856d02e9d83ac" providerId="LiveId" clId="{2597252C-BE7A-429B-93D9-DB93322F59AB}" dt="2022-05-10T14:11:20.539" v="7619" actId="20577"/>
          <ac:spMkLst>
            <pc:docMk/>
            <pc:sldMk cId="3278121036" sldId="785"/>
            <ac:spMk id="19" creationId="{9C339D16-68E4-43C4-A62E-D0146138D23B}"/>
          </ac:spMkLst>
        </pc:spChg>
        <pc:spChg chg="add mod">
          <ac:chgData name="Nguyen Chi Son" userId="606856d02e9d83ac" providerId="LiveId" clId="{2597252C-BE7A-429B-93D9-DB93322F59AB}" dt="2022-05-10T14:16:25.210" v="8656" actId="58"/>
          <ac:spMkLst>
            <pc:docMk/>
            <pc:sldMk cId="3278121036" sldId="785"/>
            <ac:spMk id="20" creationId="{0934020B-1F3F-46A5-D540-CB1045B4A538}"/>
          </ac:spMkLst>
        </pc:spChg>
        <pc:spChg chg="del">
          <ac:chgData name="Nguyen Chi Son" userId="606856d02e9d83ac" providerId="LiveId" clId="{2597252C-BE7A-429B-93D9-DB93322F59AB}" dt="2022-05-10T14:08:39.003" v="6592" actId="478"/>
          <ac:spMkLst>
            <pc:docMk/>
            <pc:sldMk cId="3278121036" sldId="785"/>
            <ac:spMk id="21" creationId="{50CCF181-DD22-1EFD-8B79-74BB108C144B}"/>
          </ac:spMkLst>
        </pc:spChg>
        <pc:spChg chg="add mod">
          <ac:chgData name="Nguyen Chi Son" userId="606856d02e9d83ac" providerId="LiveId" clId="{2597252C-BE7A-429B-93D9-DB93322F59AB}" dt="2022-05-10T14:11:50.784" v="7645" actId="1035"/>
          <ac:spMkLst>
            <pc:docMk/>
            <pc:sldMk cId="3278121036" sldId="785"/>
            <ac:spMk id="23" creationId="{DF71E831-C932-0FED-E289-5B333C7ABB6D}"/>
          </ac:spMkLst>
        </pc:spChg>
        <pc:spChg chg="add mod">
          <ac:chgData name="Nguyen Chi Son" userId="606856d02e9d83ac" providerId="LiveId" clId="{2597252C-BE7A-429B-93D9-DB93322F59AB}" dt="2022-05-10T14:12:38.938" v="7949" actId="20577"/>
          <ac:spMkLst>
            <pc:docMk/>
            <pc:sldMk cId="3278121036" sldId="785"/>
            <ac:spMk id="25" creationId="{604F79D9-CBF1-74A6-09EC-CA1BF245464A}"/>
          </ac:spMkLst>
        </pc:spChg>
        <pc:spChg chg="del">
          <ac:chgData name="Nguyen Chi Son" userId="606856d02e9d83ac" providerId="LiveId" clId="{2597252C-BE7A-429B-93D9-DB93322F59AB}" dt="2022-05-10T14:08:39.003" v="6592" actId="478"/>
          <ac:spMkLst>
            <pc:docMk/>
            <pc:sldMk cId="3278121036" sldId="785"/>
            <ac:spMk id="26" creationId="{CD1D6AFE-9958-4D1E-9CD2-A14264240D52}"/>
          </ac:spMkLst>
        </pc:spChg>
        <pc:spChg chg="del">
          <ac:chgData name="Nguyen Chi Son" userId="606856d02e9d83ac" providerId="LiveId" clId="{2597252C-BE7A-429B-93D9-DB93322F59AB}" dt="2022-05-10T14:08:39.003" v="6592" actId="478"/>
          <ac:spMkLst>
            <pc:docMk/>
            <pc:sldMk cId="3278121036" sldId="785"/>
            <ac:spMk id="27" creationId="{DB6DD82A-4CA8-4623-BC36-43439A2C4434}"/>
          </ac:spMkLst>
        </pc:spChg>
        <pc:spChg chg="del">
          <ac:chgData name="Nguyen Chi Son" userId="606856d02e9d83ac" providerId="LiveId" clId="{2597252C-BE7A-429B-93D9-DB93322F59AB}" dt="2022-05-10T14:08:39.003" v="6592" actId="478"/>
          <ac:spMkLst>
            <pc:docMk/>
            <pc:sldMk cId="3278121036" sldId="785"/>
            <ac:spMk id="30" creationId="{838B18E4-DC53-B570-58C6-ECC3F5065557}"/>
          </ac:spMkLst>
        </pc:spChg>
        <pc:graphicFrameChg chg="del">
          <ac:chgData name="Nguyen Chi Son" userId="606856d02e9d83ac" providerId="LiveId" clId="{2597252C-BE7A-429B-93D9-DB93322F59AB}" dt="2022-05-10T14:08:39.003" v="6592" actId="478"/>
          <ac:graphicFrameMkLst>
            <pc:docMk/>
            <pc:sldMk cId="3278121036" sldId="785"/>
            <ac:graphicFrameMk id="17" creationId="{BEF7788B-8DC8-5B4D-A0BA-E73F3E50DB3B}"/>
          </ac:graphicFrameMkLst>
        </pc:graphicFrameChg>
        <pc:graphicFrameChg chg="add del mod">
          <ac:chgData name="Nguyen Chi Son" userId="606856d02e9d83ac" providerId="LiveId" clId="{2597252C-BE7A-429B-93D9-DB93322F59AB}" dt="2022-05-10T14:11:53.652" v="7646" actId="478"/>
          <ac:graphicFrameMkLst>
            <pc:docMk/>
            <pc:sldMk cId="3278121036" sldId="785"/>
            <ac:graphicFrameMk id="28" creationId="{47A5B1E9-C6E9-A689-9966-0001A71A52EE}"/>
          </ac:graphicFrameMkLst>
        </pc:graphicFrameChg>
        <pc:picChg chg="add mod">
          <ac:chgData name="Nguyen Chi Son" userId="606856d02e9d83ac" providerId="LiveId" clId="{2597252C-BE7A-429B-93D9-DB93322F59AB}" dt="2022-05-10T14:11:24.282" v="7623" actId="1035"/>
          <ac:picMkLst>
            <pc:docMk/>
            <pc:sldMk cId="3278121036" sldId="785"/>
            <ac:picMk id="3" creationId="{0D99B733-80B0-5BC4-3E37-DBA8ABEEADCC}"/>
          </ac:picMkLst>
        </pc:picChg>
        <pc:picChg chg="del">
          <ac:chgData name="Nguyen Chi Son" userId="606856d02e9d83ac" providerId="LiveId" clId="{2597252C-BE7A-429B-93D9-DB93322F59AB}" dt="2022-05-10T14:08:39.003" v="6592" actId="478"/>
          <ac:picMkLst>
            <pc:docMk/>
            <pc:sldMk cId="3278121036" sldId="785"/>
            <ac:picMk id="6" creationId="{5F247A21-5FA3-4AC7-A429-97D3AFAD4B1B}"/>
          </ac:picMkLst>
        </pc:picChg>
        <pc:picChg chg="del">
          <ac:chgData name="Nguyen Chi Son" userId="606856d02e9d83ac" providerId="LiveId" clId="{2597252C-BE7A-429B-93D9-DB93322F59AB}" dt="2022-05-10T14:08:39.003" v="6592" actId="478"/>
          <ac:picMkLst>
            <pc:docMk/>
            <pc:sldMk cId="3278121036" sldId="785"/>
            <ac:picMk id="22" creationId="{93222A87-91ED-4181-B1B0-A0B0D9FE2D30}"/>
          </ac:picMkLst>
        </pc:picChg>
        <pc:cxnChg chg="add mod">
          <ac:chgData name="Nguyen Chi Son" userId="606856d02e9d83ac" providerId="LiveId" clId="{2597252C-BE7A-429B-93D9-DB93322F59AB}" dt="2022-05-10T14:16:52.922" v="8668" actId="1036"/>
          <ac:cxnSpMkLst>
            <pc:docMk/>
            <pc:sldMk cId="3278121036" sldId="785"/>
            <ac:cxnSpMk id="5" creationId="{1EEC6C7D-5691-17FA-122D-B6085E92555A}"/>
          </ac:cxnSpMkLst>
        </pc:cxnChg>
        <pc:cxnChg chg="del">
          <ac:chgData name="Nguyen Chi Son" userId="606856d02e9d83ac" providerId="LiveId" clId="{2597252C-BE7A-429B-93D9-DB93322F59AB}" dt="2022-05-10T14:08:39.003" v="6592" actId="478"/>
          <ac:cxnSpMkLst>
            <pc:docMk/>
            <pc:sldMk cId="3278121036" sldId="785"/>
            <ac:cxnSpMk id="8" creationId="{46ECD3DC-B938-4C39-8E4A-82C99166371D}"/>
          </ac:cxnSpMkLst>
        </pc:cxnChg>
        <pc:cxnChg chg="del">
          <ac:chgData name="Nguyen Chi Son" userId="606856d02e9d83ac" providerId="LiveId" clId="{2597252C-BE7A-429B-93D9-DB93322F59AB}" dt="2022-05-10T14:08:39.003" v="6592" actId="478"/>
          <ac:cxnSpMkLst>
            <pc:docMk/>
            <pc:sldMk cId="3278121036" sldId="785"/>
            <ac:cxnSpMk id="24" creationId="{F21BDA72-869D-4250-88C3-F2480ADEC55F}"/>
          </ac:cxnSpMkLst>
        </pc:cxnChg>
      </pc:sldChg>
      <pc:sldChg chg="del">
        <pc:chgData name="Nguyen Chi Son" userId="606856d02e9d83ac" providerId="LiveId" clId="{2597252C-BE7A-429B-93D9-DB93322F59AB}" dt="2022-05-10T14:25:41.468" v="9465" actId="47"/>
        <pc:sldMkLst>
          <pc:docMk/>
          <pc:sldMk cId="4062520160" sldId="786"/>
        </pc:sldMkLst>
      </pc:sldChg>
      <pc:sldChg chg="del">
        <pc:chgData name="Nguyen Chi Son" userId="606856d02e9d83ac" providerId="LiveId" clId="{2597252C-BE7A-429B-93D9-DB93322F59AB}" dt="2022-05-10T14:25:41.468" v="9465" actId="47"/>
        <pc:sldMkLst>
          <pc:docMk/>
          <pc:sldMk cId="2806807792" sldId="787"/>
        </pc:sldMkLst>
      </pc:sldChg>
      <pc:sldChg chg="del">
        <pc:chgData name="Nguyen Chi Son" userId="606856d02e9d83ac" providerId="LiveId" clId="{2597252C-BE7A-429B-93D9-DB93322F59AB}" dt="2022-05-10T14:25:41.468" v="9465" actId="47"/>
        <pc:sldMkLst>
          <pc:docMk/>
          <pc:sldMk cId="2750845603" sldId="788"/>
        </pc:sldMkLst>
      </pc:sldChg>
      <pc:sldChg chg="del">
        <pc:chgData name="Nguyen Chi Son" userId="606856d02e9d83ac" providerId="LiveId" clId="{2597252C-BE7A-429B-93D9-DB93322F59AB}" dt="2022-05-10T14:25:41.468" v="9465" actId="47"/>
        <pc:sldMkLst>
          <pc:docMk/>
          <pc:sldMk cId="1403186154" sldId="789"/>
        </pc:sldMkLst>
      </pc:sldChg>
      <pc:sldChg chg="del">
        <pc:chgData name="Nguyen Chi Son" userId="606856d02e9d83ac" providerId="LiveId" clId="{2597252C-BE7A-429B-93D9-DB93322F59AB}" dt="2022-05-10T14:25:41.468" v="9465" actId="47"/>
        <pc:sldMkLst>
          <pc:docMk/>
          <pc:sldMk cId="822980392" sldId="790"/>
        </pc:sldMkLst>
      </pc:sldChg>
      <pc:sldChg chg="modSp add modAnim">
        <pc:chgData name="Nguyen Chi Son" userId="606856d02e9d83ac" providerId="LiveId" clId="{2597252C-BE7A-429B-93D9-DB93322F59AB}" dt="2022-05-10T14:26:00.581" v="9467"/>
        <pc:sldMkLst>
          <pc:docMk/>
          <pc:sldMk cId="1008586418" sldId="791"/>
        </pc:sldMkLst>
        <pc:spChg chg="mod">
          <ac:chgData name="Nguyen Chi Son" userId="606856d02e9d83ac" providerId="LiveId" clId="{2597252C-BE7A-429B-93D9-DB93322F59AB}" dt="2022-05-10T10:37:32.257" v="2472" actId="20577"/>
          <ac:spMkLst>
            <pc:docMk/>
            <pc:sldMk cId="1008586418" sldId="791"/>
            <ac:spMk id="11" creationId="{CB9798D1-2A2A-6FF5-4ABE-E90F981A0FF3}"/>
          </ac:spMkLst>
        </pc:spChg>
      </pc:sldChg>
      <pc:sldChg chg="addSp delSp modSp add mod modAnim">
        <pc:chgData name="Nguyen Chi Son" userId="606856d02e9d83ac" providerId="LiveId" clId="{2597252C-BE7A-429B-93D9-DB93322F59AB}" dt="2022-05-10T14:29:11.532" v="9482"/>
        <pc:sldMkLst>
          <pc:docMk/>
          <pc:sldMk cId="3578155874" sldId="792"/>
        </pc:sldMkLst>
        <pc:spChg chg="mod">
          <ac:chgData name="Nguyen Chi Son" userId="606856d02e9d83ac" providerId="LiveId" clId="{2597252C-BE7A-429B-93D9-DB93322F59AB}" dt="2022-05-10T11:12:11.887" v="3037" actId="20577"/>
          <ac:spMkLst>
            <pc:docMk/>
            <pc:sldMk cId="3578155874" sldId="792"/>
            <ac:spMk id="2" creationId="{BA8A6260-CA4B-46A9-A06E-C71EE59E6992}"/>
          </ac:spMkLst>
        </pc:spChg>
        <pc:spChg chg="add mod">
          <ac:chgData name="Nguyen Chi Son" userId="606856d02e9d83ac" providerId="LiveId" clId="{2597252C-BE7A-429B-93D9-DB93322F59AB}" dt="2022-05-10T11:18:45.624" v="4132" actId="20577"/>
          <ac:spMkLst>
            <pc:docMk/>
            <pc:sldMk cId="3578155874" sldId="792"/>
            <ac:spMk id="6" creationId="{D3015E0F-F19A-8D88-78EF-81142AAABDD2}"/>
          </ac:spMkLst>
        </pc:spChg>
        <pc:spChg chg="add del mod">
          <ac:chgData name="Nguyen Chi Son" userId="606856d02e9d83ac" providerId="LiveId" clId="{2597252C-BE7A-429B-93D9-DB93322F59AB}" dt="2022-05-10T11:22:26.332" v="4406" actId="478"/>
          <ac:spMkLst>
            <pc:docMk/>
            <pc:sldMk cId="3578155874" sldId="792"/>
            <ac:spMk id="9" creationId="{B328CBAB-DF1D-3231-4893-62A8F3C3FDBE}"/>
          </ac:spMkLst>
        </pc:spChg>
        <pc:spChg chg="del">
          <ac:chgData name="Nguyen Chi Son" userId="606856d02e9d83ac" providerId="LiveId" clId="{2597252C-BE7A-429B-93D9-DB93322F59AB}" dt="2022-05-10T11:11:59.090" v="2941" actId="478"/>
          <ac:spMkLst>
            <pc:docMk/>
            <pc:sldMk cId="3578155874" sldId="792"/>
            <ac:spMk id="10" creationId="{3FD708EC-228F-67F0-E1BD-F5A363328896}"/>
          </ac:spMkLst>
        </pc:spChg>
        <pc:spChg chg="add mod">
          <ac:chgData name="Nguyen Chi Son" userId="606856d02e9d83ac" providerId="LiveId" clId="{2597252C-BE7A-429B-93D9-DB93322F59AB}" dt="2022-05-10T11:28:08.852" v="4679" actId="20577"/>
          <ac:spMkLst>
            <pc:docMk/>
            <pc:sldMk cId="3578155874" sldId="792"/>
            <ac:spMk id="11" creationId="{A269EF1A-934B-03C0-B80A-152110471396}"/>
          </ac:spMkLst>
        </pc:spChg>
        <pc:spChg chg="del">
          <ac:chgData name="Nguyen Chi Son" userId="606856d02e9d83ac" providerId="LiveId" clId="{2597252C-BE7A-429B-93D9-DB93322F59AB}" dt="2022-05-10T11:11:59.090" v="2941" actId="478"/>
          <ac:spMkLst>
            <pc:docMk/>
            <pc:sldMk cId="3578155874" sldId="792"/>
            <ac:spMk id="13" creationId="{6D13369A-D3BB-A532-C67C-F125BCF9463E}"/>
          </ac:spMkLst>
        </pc:spChg>
        <pc:graphicFrameChg chg="add mod">
          <ac:chgData name="Nguyen Chi Son" userId="606856d02e9d83ac" providerId="LiveId" clId="{2597252C-BE7A-429B-93D9-DB93322F59AB}" dt="2022-05-10T11:28:12.805" v="4688" actId="1035"/>
          <ac:graphicFrameMkLst>
            <pc:docMk/>
            <pc:sldMk cId="3578155874" sldId="792"/>
            <ac:graphicFrameMk id="12" creationId="{79D6A50B-04C6-09F8-2D0E-BDF0D9763F2E}"/>
          </ac:graphicFrameMkLst>
        </pc:graphicFrameChg>
        <pc:picChg chg="del">
          <ac:chgData name="Nguyen Chi Son" userId="606856d02e9d83ac" providerId="LiveId" clId="{2597252C-BE7A-429B-93D9-DB93322F59AB}" dt="2022-05-10T11:11:57.903" v="2940" actId="478"/>
          <ac:picMkLst>
            <pc:docMk/>
            <pc:sldMk cId="3578155874" sldId="792"/>
            <ac:picMk id="4" creationId="{0D0CC154-EC5F-1F05-1351-D77440F3D464}"/>
          </ac:picMkLst>
        </pc:picChg>
        <pc:picChg chg="add mod">
          <ac:chgData name="Nguyen Chi Son" userId="606856d02e9d83ac" providerId="LiveId" clId="{2597252C-BE7A-429B-93D9-DB93322F59AB}" dt="2022-05-10T11:18:47.327" v="4134" actId="1076"/>
          <ac:picMkLst>
            <pc:docMk/>
            <pc:sldMk cId="3578155874" sldId="792"/>
            <ac:picMk id="5" creationId="{66B10566-DF8E-C4C5-0309-DC35AA8F86F6}"/>
          </ac:picMkLst>
        </pc:picChg>
      </pc:sldChg>
      <pc:sldChg chg="delSp modSp add mod delAnim modAnim">
        <pc:chgData name="Nguyen Chi Son" userId="606856d02e9d83ac" providerId="LiveId" clId="{2597252C-BE7A-429B-93D9-DB93322F59AB}" dt="2022-05-10T14:29:23.435" v="9486"/>
        <pc:sldMkLst>
          <pc:docMk/>
          <pc:sldMk cId="691941493" sldId="793"/>
        </pc:sldMkLst>
        <pc:spChg chg="mod">
          <ac:chgData name="Nguyen Chi Son" userId="606856d02e9d83ac" providerId="LiveId" clId="{2597252C-BE7A-429B-93D9-DB93322F59AB}" dt="2022-05-10T11:24:08.235" v="4606" actId="20577"/>
          <ac:spMkLst>
            <pc:docMk/>
            <pc:sldMk cId="691941493" sldId="793"/>
            <ac:spMk id="11" creationId="{A269EF1A-934B-03C0-B80A-152110471396}"/>
          </ac:spMkLst>
        </pc:spChg>
        <pc:graphicFrameChg chg="del mod">
          <ac:chgData name="Nguyen Chi Son" userId="606856d02e9d83ac" providerId="LiveId" clId="{2597252C-BE7A-429B-93D9-DB93322F59AB}" dt="2022-05-10T11:23:06.565" v="4437" actId="478"/>
          <ac:graphicFrameMkLst>
            <pc:docMk/>
            <pc:sldMk cId="691941493" sldId="793"/>
            <ac:graphicFrameMk id="12" creationId="{79D6A50B-04C6-09F8-2D0E-BDF0D9763F2E}"/>
          </ac:graphicFrameMkLst>
        </pc:graphicFrameChg>
      </pc:sldChg>
      <pc:sldChg chg="addSp modSp add mod modAnim">
        <pc:chgData name="Nguyen Chi Son" userId="606856d02e9d83ac" providerId="LiveId" clId="{2597252C-BE7A-429B-93D9-DB93322F59AB}" dt="2022-05-10T14:29:43.036" v="9489"/>
        <pc:sldMkLst>
          <pc:docMk/>
          <pc:sldMk cId="2169299261" sldId="794"/>
        </pc:sldMkLst>
        <pc:spChg chg="mod">
          <ac:chgData name="Nguyen Chi Son" userId="606856d02e9d83ac" providerId="LiveId" clId="{2597252C-BE7A-429B-93D9-DB93322F59AB}" dt="2022-05-10T11:28:02.290" v="4671" actId="20577"/>
          <ac:spMkLst>
            <pc:docMk/>
            <pc:sldMk cId="2169299261" sldId="794"/>
            <ac:spMk id="11" creationId="{A269EF1A-934B-03C0-B80A-152110471396}"/>
          </ac:spMkLst>
        </pc:spChg>
        <pc:graphicFrameChg chg="add mod">
          <ac:chgData name="Nguyen Chi Son" userId="606856d02e9d83ac" providerId="LiveId" clId="{2597252C-BE7A-429B-93D9-DB93322F59AB}" dt="2022-05-10T11:29:02.382" v="4691" actId="1035"/>
          <ac:graphicFrameMkLst>
            <pc:docMk/>
            <pc:sldMk cId="2169299261" sldId="794"/>
            <ac:graphicFrameMk id="10" creationId="{C523A258-16CA-9357-5DAA-34FC9F4B9049}"/>
          </ac:graphicFrameMkLst>
        </pc:graphicFrameChg>
        <pc:cxnChg chg="add mod">
          <ac:chgData name="Nguyen Chi Son" userId="606856d02e9d83ac" providerId="LiveId" clId="{2597252C-BE7A-429B-93D9-DB93322F59AB}" dt="2022-05-10T11:25:37.107" v="4653" actId="1036"/>
          <ac:cxnSpMkLst>
            <pc:docMk/>
            <pc:sldMk cId="2169299261" sldId="794"/>
            <ac:cxnSpMk id="7" creationId="{3F3FC7C7-6858-6EDD-45C9-25471E63F373}"/>
          </ac:cxnSpMkLst>
        </pc:cxnChg>
      </pc:sldChg>
      <pc:sldChg chg="addSp modSp add mod modAnim">
        <pc:chgData name="Nguyen Chi Son" userId="606856d02e9d83ac" providerId="LiveId" clId="{2597252C-BE7A-429B-93D9-DB93322F59AB}" dt="2022-05-10T14:29:52.860" v="9490"/>
        <pc:sldMkLst>
          <pc:docMk/>
          <pc:sldMk cId="3750732004" sldId="795"/>
        </pc:sldMkLst>
        <pc:spChg chg="mod">
          <ac:chgData name="Nguyen Chi Son" userId="606856d02e9d83ac" providerId="LiveId" clId="{2597252C-BE7A-429B-93D9-DB93322F59AB}" dt="2022-05-10T11:30:31.629" v="4805" actId="122"/>
          <ac:spMkLst>
            <pc:docMk/>
            <pc:sldMk cId="3750732004" sldId="795"/>
            <ac:spMk id="11" creationId="{A269EF1A-934B-03C0-B80A-152110471396}"/>
          </ac:spMkLst>
        </pc:spChg>
        <pc:graphicFrameChg chg="add mod">
          <ac:chgData name="Nguyen Chi Son" userId="606856d02e9d83ac" providerId="LiveId" clId="{2597252C-BE7A-429B-93D9-DB93322F59AB}" dt="2022-05-10T11:30:33.488" v="4806" actId="1076"/>
          <ac:graphicFrameMkLst>
            <pc:docMk/>
            <pc:sldMk cId="3750732004" sldId="795"/>
            <ac:graphicFrameMk id="7" creationId="{D9B7824E-C9DD-BA0A-A5F8-69D079D0265F}"/>
          </ac:graphicFrameMkLst>
        </pc:graphicFrameChg>
      </pc:sldChg>
      <pc:sldChg chg="modSp add mod modAnim">
        <pc:chgData name="Nguyen Chi Son" userId="606856d02e9d83ac" providerId="LiveId" clId="{2597252C-BE7A-429B-93D9-DB93322F59AB}" dt="2022-05-10T14:30:13.791" v="9495"/>
        <pc:sldMkLst>
          <pc:docMk/>
          <pc:sldMk cId="3512007061" sldId="796"/>
        </pc:sldMkLst>
        <pc:spChg chg="mod">
          <ac:chgData name="Nguyen Chi Son" userId="606856d02e9d83ac" providerId="LiveId" clId="{2597252C-BE7A-429B-93D9-DB93322F59AB}" dt="2022-05-10T11:31:15.549" v="4811" actId="20577"/>
          <ac:spMkLst>
            <pc:docMk/>
            <pc:sldMk cId="3512007061" sldId="796"/>
            <ac:spMk id="11" creationId="{A269EF1A-934B-03C0-B80A-152110471396}"/>
          </ac:spMkLst>
        </pc:spChg>
        <pc:graphicFrameChg chg="mod">
          <ac:chgData name="Nguyen Chi Son" userId="606856d02e9d83ac" providerId="LiveId" clId="{2597252C-BE7A-429B-93D9-DB93322F59AB}" dt="2022-05-10T11:31:47.610" v="4815" actId="1076"/>
          <ac:graphicFrameMkLst>
            <pc:docMk/>
            <pc:sldMk cId="3512007061" sldId="796"/>
            <ac:graphicFrameMk id="7" creationId="{D9B7824E-C9DD-BA0A-A5F8-69D079D0265F}"/>
          </ac:graphicFrameMkLst>
        </pc:graphicFrameChg>
      </pc:sldChg>
      <pc:sldChg chg="addSp modSp add modAnim">
        <pc:chgData name="Nguyen Chi Son" userId="606856d02e9d83ac" providerId="LiveId" clId="{2597252C-BE7A-429B-93D9-DB93322F59AB}" dt="2022-05-10T14:33:09.207" v="9561"/>
        <pc:sldMkLst>
          <pc:docMk/>
          <pc:sldMk cId="369859011" sldId="797"/>
        </pc:sldMkLst>
        <pc:spChg chg="mod">
          <ac:chgData name="Nguyen Chi Son" userId="606856d02e9d83ac" providerId="LiveId" clId="{2597252C-BE7A-429B-93D9-DB93322F59AB}" dt="2022-05-10T14:17:28.780" v="8682" actId="58"/>
          <ac:spMkLst>
            <pc:docMk/>
            <pc:sldMk cId="369859011" sldId="797"/>
            <ac:spMk id="20" creationId="{0934020B-1F3F-46A5-D540-CB1045B4A538}"/>
          </ac:spMkLst>
        </pc:spChg>
        <pc:spChg chg="mod">
          <ac:chgData name="Nguyen Chi Son" userId="606856d02e9d83ac" providerId="LiveId" clId="{2597252C-BE7A-429B-93D9-DB93322F59AB}" dt="2022-05-10T14:17:39.055" v="8684" actId="20577"/>
          <ac:spMkLst>
            <pc:docMk/>
            <pc:sldMk cId="369859011" sldId="797"/>
            <ac:spMk id="25" creationId="{604F79D9-CBF1-74A6-09EC-CA1BF245464A}"/>
          </ac:spMkLst>
        </pc:spChg>
        <pc:cxnChg chg="add mod">
          <ac:chgData name="Nguyen Chi Son" userId="606856d02e9d83ac" providerId="LiveId" clId="{2597252C-BE7A-429B-93D9-DB93322F59AB}" dt="2022-05-10T14:16:55.825" v="8669"/>
          <ac:cxnSpMkLst>
            <pc:docMk/>
            <pc:sldMk cId="369859011" sldId="797"/>
            <ac:cxnSpMk id="8" creationId="{DFB8E07B-4C30-8242-BD26-4448757E84E0}"/>
          </ac:cxnSpMkLst>
        </pc:cxnChg>
      </pc:sldChg>
      <pc:sldChg chg="addSp modSp add mod modAnim">
        <pc:chgData name="Nguyen Chi Son" userId="606856d02e9d83ac" providerId="LiveId" clId="{2597252C-BE7A-429B-93D9-DB93322F59AB}" dt="2022-05-10T14:34:19.447" v="9566"/>
        <pc:sldMkLst>
          <pc:docMk/>
          <pc:sldMk cId="2040226191" sldId="798"/>
        </pc:sldMkLst>
        <pc:spChg chg="mod">
          <ac:chgData name="Nguyen Chi Son" userId="606856d02e9d83ac" providerId="LiveId" clId="{2597252C-BE7A-429B-93D9-DB93322F59AB}" dt="2022-05-10T14:21:44.012" v="9049" actId="20577"/>
          <ac:spMkLst>
            <pc:docMk/>
            <pc:sldMk cId="2040226191" sldId="798"/>
            <ac:spMk id="20" creationId="{0934020B-1F3F-46A5-D540-CB1045B4A538}"/>
          </ac:spMkLst>
        </pc:spChg>
        <pc:spChg chg="mod">
          <ac:chgData name="Nguyen Chi Son" userId="606856d02e9d83ac" providerId="LiveId" clId="{2597252C-BE7A-429B-93D9-DB93322F59AB}" dt="2022-05-10T14:21:50.404" v="9053" actId="20577"/>
          <ac:spMkLst>
            <pc:docMk/>
            <pc:sldMk cId="2040226191" sldId="798"/>
            <ac:spMk id="25" creationId="{604F79D9-CBF1-74A6-09EC-CA1BF245464A}"/>
          </ac:spMkLst>
        </pc:spChg>
        <pc:graphicFrameChg chg="add mod">
          <ac:chgData name="Nguyen Chi Son" userId="606856d02e9d83ac" providerId="LiveId" clId="{2597252C-BE7A-429B-93D9-DB93322F59AB}" dt="2022-05-10T14:21:54.126" v="9058" actId="1036"/>
          <ac:graphicFrameMkLst>
            <pc:docMk/>
            <pc:sldMk cId="2040226191" sldId="798"/>
            <ac:graphicFrameMk id="10" creationId="{D650AF04-C697-9853-24BD-9CD3A717B01E}"/>
          </ac:graphicFrameMkLst>
        </pc:graphicFrameChg>
        <pc:graphicFrameChg chg="add mod">
          <ac:chgData name="Nguyen Chi Son" userId="606856d02e9d83ac" providerId="LiveId" clId="{2597252C-BE7A-429B-93D9-DB93322F59AB}" dt="2022-05-10T14:21:57.273" v="9068" actId="1036"/>
          <ac:graphicFrameMkLst>
            <pc:docMk/>
            <pc:sldMk cId="2040226191" sldId="798"/>
            <ac:graphicFrameMk id="11" creationId="{B9504131-6F0C-876E-451C-91E9FDD15BDA}"/>
          </ac:graphicFrameMkLst>
        </pc:graphicFrameChg>
      </pc:sldChg>
      <pc:sldChg chg="modSp add mod modAnim">
        <pc:chgData name="Nguyen Chi Son" userId="606856d02e9d83ac" providerId="LiveId" clId="{2597252C-BE7A-429B-93D9-DB93322F59AB}" dt="2022-05-10T14:33:32.672" v="9565"/>
        <pc:sldMkLst>
          <pc:docMk/>
          <pc:sldMk cId="1281784601" sldId="799"/>
        </pc:sldMkLst>
        <pc:spChg chg="mod">
          <ac:chgData name="Nguyen Chi Son" userId="606856d02e9d83ac" providerId="LiveId" clId="{2597252C-BE7A-429B-93D9-DB93322F59AB}" dt="2022-05-10T14:25:30.716" v="9464" actId="20577"/>
          <ac:spMkLst>
            <pc:docMk/>
            <pc:sldMk cId="1281784601" sldId="799"/>
            <ac:spMk id="20" creationId="{0934020B-1F3F-46A5-D540-CB1045B4A538}"/>
          </ac:spMkLst>
        </pc:spChg>
        <pc:spChg chg="mod">
          <ac:chgData name="Nguyen Chi Son" userId="606856d02e9d83ac" providerId="LiveId" clId="{2597252C-BE7A-429B-93D9-DB93322F59AB}" dt="2022-05-10T14:23:17.296" v="9127" actId="20577"/>
          <ac:spMkLst>
            <pc:docMk/>
            <pc:sldMk cId="1281784601" sldId="799"/>
            <ac:spMk id="25" creationId="{604F79D9-CBF1-74A6-09EC-CA1BF245464A}"/>
          </ac:spMkLst>
        </pc:spChg>
        <pc:graphicFrameChg chg="mod">
          <ac:chgData name="Nguyen Chi Son" userId="606856d02e9d83ac" providerId="LiveId" clId="{2597252C-BE7A-429B-93D9-DB93322F59AB}" dt="2022-05-10T14:23:21.348" v="9131" actId="1037"/>
          <ac:graphicFrameMkLst>
            <pc:docMk/>
            <pc:sldMk cId="1281784601" sldId="799"/>
            <ac:graphicFrameMk id="10" creationId="{D650AF04-C697-9853-24BD-9CD3A717B01E}"/>
          </ac:graphicFrameMkLst>
        </pc:graphicFrameChg>
        <pc:graphicFrameChg chg="mod">
          <ac:chgData name="Nguyen Chi Son" userId="606856d02e9d83ac" providerId="LiveId" clId="{2597252C-BE7A-429B-93D9-DB93322F59AB}" dt="2022-05-10T14:23:29.652" v="9146" actId="1035"/>
          <ac:graphicFrameMkLst>
            <pc:docMk/>
            <pc:sldMk cId="1281784601" sldId="799"/>
            <ac:graphicFrameMk id="11" creationId="{B9504131-6F0C-876E-451C-91E9FDD15BDA}"/>
          </ac:graphicFrameMkLst>
        </pc:graphicFrameChg>
      </pc:sldChg>
    </pc:docChg>
  </pc:docChgLst>
  <pc:docChgLst>
    <pc:chgData name="Nguyen Chi Son" userId="606856d02e9d83ac" providerId="LiveId" clId="{A5CC5DD5-7D26-4064-9F24-33A5796F9398}"/>
    <pc:docChg chg="undo custSel addSld delSld modSld">
      <pc:chgData name="Nguyen Chi Son" userId="606856d02e9d83ac" providerId="LiveId" clId="{A5CC5DD5-7D26-4064-9F24-33A5796F9398}" dt="2022-05-12T19:28:40.220" v="11463"/>
      <pc:docMkLst>
        <pc:docMk/>
      </pc:docMkLst>
      <pc:sldChg chg="modSp mod">
        <pc:chgData name="Nguyen Chi Son" userId="606856d02e9d83ac" providerId="LiveId" clId="{A5CC5DD5-7D26-4064-9F24-33A5796F9398}" dt="2022-05-11T19:16:10.974" v="87" actId="20577"/>
        <pc:sldMkLst>
          <pc:docMk/>
          <pc:sldMk cId="2922349590" sldId="256"/>
        </pc:sldMkLst>
        <pc:spChg chg="mod">
          <ac:chgData name="Nguyen Chi Son" userId="606856d02e9d83ac" providerId="LiveId" clId="{A5CC5DD5-7D26-4064-9F24-33A5796F9398}" dt="2022-05-11T19:16:10.974" v="87" actId="20577"/>
          <ac:spMkLst>
            <pc:docMk/>
            <pc:sldMk cId="2922349590" sldId="256"/>
            <ac:spMk id="136" creationId="{C574B640-0199-463F-87CA-8E3956B46E10}"/>
          </ac:spMkLst>
        </pc:spChg>
      </pc:sldChg>
      <pc:sldChg chg="modSp mod">
        <pc:chgData name="Nguyen Chi Son" userId="606856d02e9d83ac" providerId="LiveId" clId="{A5CC5DD5-7D26-4064-9F24-33A5796F9398}" dt="2022-05-11T19:38:51.438" v="918" actId="1036"/>
        <pc:sldMkLst>
          <pc:docMk/>
          <pc:sldMk cId="3319126272" sldId="622"/>
        </pc:sldMkLst>
        <pc:spChg chg="mod">
          <ac:chgData name="Nguyen Chi Son" userId="606856d02e9d83ac" providerId="LiveId" clId="{A5CC5DD5-7D26-4064-9F24-33A5796F9398}" dt="2022-05-11T19:38:44.936" v="891" actId="20577"/>
          <ac:spMkLst>
            <pc:docMk/>
            <pc:sldMk cId="3319126272" sldId="622"/>
            <ac:spMk id="2" creationId="{DAF08EC2-5D0D-48D9-855C-A59C0E5ED55B}"/>
          </ac:spMkLst>
        </pc:spChg>
        <pc:spChg chg="mod">
          <ac:chgData name="Nguyen Chi Son" userId="606856d02e9d83ac" providerId="LiveId" clId="{A5CC5DD5-7D26-4064-9F24-33A5796F9398}" dt="2022-05-11T19:38:51.438" v="918" actId="1036"/>
          <ac:spMkLst>
            <pc:docMk/>
            <pc:sldMk cId="3319126272" sldId="622"/>
            <ac:spMk id="3" creationId="{8CD51C9F-FCB0-4185-93E6-835FC05E1B10}"/>
          </ac:spMkLst>
        </pc:spChg>
      </pc:sldChg>
      <pc:sldChg chg="modSp mod">
        <pc:chgData name="Nguyen Chi Son" userId="606856d02e9d83ac" providerId="LiveId" clId="{A5CC5DD5-7D26-4064-9F24-33A5796F9398}" dt="2022-05-11T19:16:31.833" v="214" actId="1036"/>
        <pc:sldMkLst>
          <pc:docMk/>
          <pc:sldMk cId="1033004166" sldId="675"/>
        </pc:sldMkLst>
        <pc:spChg chg="mod">
          <ac:chgData name="Nguyen Chi Son" userId="606856d02e9d83ac" providerId="LiveId" clId="{A5CC5DD5-7D26-4064-9F24-33A5796F9398}" dt="2022-05-11T19:16:27.171" v="191" actId="20577"/>
          <ac:spMkLst>
            <pc:docMk/>
            <pc:sldMk cId="1033004166" sldId="675"/>
            <ac:spMk id="2" creationId="{DAF08EC2-5D0D-48D9-855C-A59C0E5ED55B}"/>
          </ac:spMkLst>
        </pc:spChg>
        <pc:spChg chg="mod">
          <ac:chgData name="Nguyen Chi Son" userId="606856d02e9d83ac" providerId="LiveId" clId="{A5CC5DD5-7D26-4064-9F24-33A5796F9398}" dt="2022-05-11T19:16:31.833" v="214" actId="1036"/>
          <ac:spMkLst>
            <pc:docMk/>
            <pc:sldMk cId="1033004166" sldId="675"/>
            <ac:spMk id="3" creationId="{8CD51C9F-FCB0-4185-93E6-835FC05E1B10}"/>
          </ac:spMkLst>
        </pc:spChg>
      </pc:sldChg>
      <pc:sldChg chg="addSp delSp modSp mod">
        <pc:chgData name="Nguyen Chi Son" userId="606856d02e9d83ac" providerId="LiveId" clId="{A5CC5DD5-7D26-4064-9F24-33A5796F9398}" dt="2022-05-11T19:35:32.987" v="706" actId="1036"/>
        <pc:sldMkLst>
          <pc:docMk/>
          <pc:sldMk cId="1219282801" sldId="781"/>
        </pc:sldMkLst>
        <pc:spChg chg="mod">
          <ac:chgData name="Nguyen Chi Son" userId="606856d02e9d83ac" providerId="LiveId" clId="{A5CC5DD5-7D26-4064-9F24-33A5796F9398}" dt="2022-05-11T19:25:45.563" v="521" actId="20577"/>
          <ac:spMkLst>
            <pc:docMk/>
            <pc:sldMk cId="1219282801" sldId="781"/>
            <ac:spMk id="2" creationId="{BA8A6260-CA4B-46A9-A06E-C71EE59E6992}"/>
          </ac:spMkLst>
        </pc:spChg>
        <pc:spChg chg="del">
          <ac:chgData name="Nguyen Chi Son" userId="606856d02e9d83ac" providerId="LiveId" clId="{A5CC5DD5-7D26-4064-9F24-33A5796F9398}" dt="2022-05-11T19:18:11.110" v="216" actId="478"/>
          <ac:spMkLst>
            <pc:docMk/>
            <pc:sldMk cId="1219282801" sldId="781"/>
            <ac:spMk id="8" creationId="{0E6B7F0D-8DC3-6440-682C-DE2D3DCCCDA8}"/>
          </ac:spMkLst>
        </pc:spChg>
        <pc:spChg chg="add mod">
          <ac:chgData name="Nguyen Chi Son" userId="606856d02e9d83ac" providerId="LiveId" clId="{A5CC5DD5-7D26-4064-9F24-33A5796F9398}" dt="2022-05-11T19:35:28.937" v="699" actId="1036"/>
          <ac:spMkLst>
            <pc:docMk/>
            <pc:sldMk cId="1219282801" sldId="781"/>
            <ac:spMk id="19" creationId="{39E0EABF-EE70-EE00-5057-8F5016221B93}"/>
          </ac:spMkLst>
        </pc:spChg>
        <pc:spChg chg="add mod">
          <ac:chgData name="Nguyen Chi Son" userId="606856d02e9d83ac" providerId="LiveId" clId="{A5CC5DD5-7D26-4064-9F24-33A5796F9398}" dt="2022-05-11T19:35:28.937" v="699" actId="1036"/>
          <ac:spMkLst>
            <pc:docMk/>
            <pc:sldMk cId="1219282801" sldId="781"/>
            <ac:spMk id="20" creationId="{E04C24A6-F497-2C2C-DF6D-104323203BC9}"/>
          </ac:spMkLst>
        </pc:spChg>
        <pc:spChg chg="add mod">
          <ac:chgData name="Nguyen Chi Son" userId="606856d02e9d83ac" providerId="LiveId" clId="{A5CC5DD5-7D26-4064-9F24-33A5796F9398}" dt="2022-05-11T19:35:28.937" v="699" actId="1036"/>
          <ac:spMkLst>
            <pc:docMk/>
            <pc:sldMk cId="1219282801" sldId="781"/>
            <ac:spMk id="21" creationId="{428D360F-7A1A-8638-8EF5-48F1DFAE2DD1}"/>
          </ac:spMkLst>
        </pc:spChg>
        <pc:spChg chg="add mod">
          <ac:chgData name="Nguyen Chi Son" userId="606856d02e9d83ac" providerId="LiveId" clId="{A5CC5DD5-7D26-4064-9F24-33A5796F9398}" dt="2022-05-11T19:35:21.915" v="688" actId="1035"/>
          <ac:spMkLst>
            <pc:docMk/>
            <pc:sldMk cId="1219282801" sldId="781"/>
            <ac:spMk id="22" creationId="{55D724EA-7150-898C-440D-DC2E56266347}"/>
          </ac:spMkLst>
        </pc:spChg>
        <pc:grpChg chg="add mod">
          <ac:chgData name="Nguyen Chi Son" userId="606856d02e9d83ac" providerId="LiveId" clId="{A5CC5DD5-7D26-4064-9F24-33A5796F9398}" dt="2022-05-11T19:35:25.882" v="693" actId="1036"/>
          <ac:grpSpMkLst>
            <pc:docMk/>
            <pc:sldMk cId="1219282801" sldId="781"/>
            <ac:grpSpMk id="16" creationId="{D4276E5D-D1BA-7C47-C2B1-C8219461DA60}"/>
          </ac:grpSpMkLst>
        </pc:grpChg>
        <pc:graphicFrameChg chg="add mod">
          <ac:chgData name="Nguyen Chi Son" userId="606856d02e9d83ac" providerId="LiveId" clId="{A5CC5DD5-7D26-4064-9F24-33A5796F9398}" dt="2022-05-11T19:35:32.987" v="706" actId="1036"/>
          <ac:graphicFrameMkLst>
            <pc:docMk/>
            <pc:sldMk cId="1219282801" sldId="781"/>
            <ac:graphicFrameMk id="9" creationId="{F36DA388-4413-A3F7-73A6-F9CF32B78706}"/>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2" creationId="{993E47BE-C5A5-08E3-5149-C1F8C7F35D81}"/>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3" creationId="{B89BBB2B-56AB-EF27-C95B-38C5356E7DD2}"/>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4" creationId="{427C96D3-B87D-E1F8-93C3-35A48EB188D5}"/>
          </ac:graphicFrameMkLst>
        </pc:graphicFrameChg>
        <pc:graphicFrameChg chg="add mod">
          <ac:chgData name="Nguyen Chi Son" userId="606856d02e9d83ac" providerId="LiveId" clId="{A5CC5DD5-7D26-4064-9F24-33A5796F9398}" dt="2022-05-11T19:31:00.338" v="556" actId="164"/>
          <ac:graphicFrameMkLst>
            <pc:docMk/>
            <pc:sldMk cId="1219282801" sldId="781"/>
            <ac:graphicFrameMk id="15" creationId="{CABB9841-51F4-8C67-4375-AE0DE1B1A918}"/>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7" creationId="{D4C7C2BD-A0C8-B614-2144-EE92F6666219}"/>
          </ac:graphicFrameMkLst>
        </pc:graphicFrameChg>
        <pc:graphicFrameChg chg="add mod">
          <ac:chgData name="Nguyen Chi Son" userId="606856d02e9d83ac" providerId="LiveId" clId="{A5CC5DD5-7D26-4064-9F24-33A5796F9398}" dt="2022-05-11T19:35:32.987" v="706" actId="1036"/>
          <ac:graphicFrameMkLst>
            <pc:docMk/>
            <pc:sldMk cId="1219282801" sldId="781"/>
            <ac:graphicFrameMk id="18" creationId="{74FFEF5B-7719-1CE8-2561-C199DFAFD03E}"/>
          </ac:graphicFrameMkLst>
        </pc:graphicFrameChg>
        <pc:picChg chg="add del mod">
          <ac:chgData name="Nguyen Chi Son" userId="606856d02e9d83ac" providerId="LiveId" clId="{A5CC5DD5-7D26-4064-9F24-33A5796F9398}" dt="2022-05-11T19:29:50.486" v="534" actId="478"/>
          <ac:picMkLst>
            <pc:docMk/>
            <pc:sldMk cId="1219282801" sldId="781"/>
            <ac:picMk id="4" creationId="{03166224-A45F-6B5A-03DF-DDE872F613D0}"/>
          </ac:picMkLst>
        </pc:picChg>
        <pc:picChg chg="del">
          <ac:chgData name="Nguyen Chi Son" userId="606856d02e9d83ac" providerId="LiveId" clId="{A5CC5DD5-7D26-4064-9F24-33A5796F9398}" dt="2022-05-11T19:16:34.792" v="215" actId="478"/>
          <ac:picMkLst>
            <pc:docMk/>
            <pc:sldMk cId="1219282801" sldId="781"/>
            <ac:picMk id="5" creationId="{0592B63E-9849-8BA3-DBA6-9BF015BA2531}"/>
          </ac:picMkLst>
        </pc:picChg>
        <pc:picChg chg="add del mod">
          <ac:chgData name="Nguyen Chi Son" userId="606856d02e9d83ac" providerId="LiveId" clId="{A5CC5DD5-7D26-4064-9F24-33A5796F9398}" dt="2022-05-11T19:30:02.643" v="540" actId="478"/>
          <ac:picMkLst>
            <pc:docMk/>
            <pc:sldMk cId="1219282801" sldId="781"/>
            <ac:picMk id="7" creationId="{B0B572AF-FEC1-2FBE-689A-CF45CE9FB2D8}"/>
          </ac:picMkLst>
        </pc:picChg>
        <pc:picChg chg="add mod">
          <ac:chgData name="Nguyen Chi Son" userId="606856d02e9d83ac" providerId="LiveId" clId="{A5CC5DD5-7D26-4064-9F24-33A5796F9398}" dt="2022-05-11T19:31:00.338" v="556" actId="164"/>
          <ac:picMkLst>
            <pc:docMk/>
            <pc:sldMk cId="1219282801" sldId="781"/>
            <ac:picMk id="11" creationId="{DFF05E37-80D6-1C34-47D5-4026A0867180}"/>
          </ac:picMkLst>
        </pc:picChg>
      </pc:sldChg>
      <pc:sldChg chg="addSp delSp modSp mod modAnim">
        <pc:chgData name="Nguyen Chi Son" userId="606856d02e9d83ac" providerId="LiveId" clId="{A5CC5DD5-7D26-4064-9F24-33A5796F9398}" dt="2022-05-12T19:22:50.694" v="11405"/>
        <pc:sldMkLst>
          <pc:docMk/>
          <pc:sldMk cId="3014091475" sldId="782"/>
        </pc:sldMkLst>
        <pc:spChg chg="mod">
          <ac:chgData name="Nguyen Chi Son" userId="606856d02e9d83ac" providerId="LiveId" clId="{A5CC5DD5-7D26-4064-9F24-33A5796F9398}" dt="2022-05-11T19:42:33.683" v="1081" actId="20577"/>
          <ac:spMkLst>
            <pc:docMk/>
            <pc:sldMk cId="3014091475" sldId="782"/>
            <ac:spMk id="2" creationId="{BA8A6260-CA4B-46A9-A06E-C71EE59E6992}"/>
          </ac:spMkLst>
        </pc:spChg>
        <pc:spChg chg="add mod">
          <ac:chgData name="Nguyen Chi Son" userId="606856d02e9d83ac" providerId="LiveId" clId="{A5CC5DD5-7D26-4064-9F24-33A5796F9398}" dt="2022-05-11T19:49:44.463" v="1366" actId="6549"/>
          <ac:spMkLst>
            <pc:docMk/>
            <pc:sldMk cId="3014091475" sldId="782"/>
            <ac:spMk id="21" creationId="{425AB926-2872-8554-BFA0-0E01F8BD9EAC}"/>
          </ac:spMkLst>
        </pc:spChg>
        <pc:spChg chg="mod topLvl">
          <ac:chgData name="Nguyen Chi Son" userId="606856d02e9d83ac" providerId="LiveId" clId="{A5CC5DD5-7D26-4064-9F24-33A5796F9398}" dt="2022-05-11T19:47:46.905" v="1343" actId="1076"/>
          <ac:spMkLst>
            <pc:docMk/>
            <pc:sldMk cId="3014091475" sldId="782"/>
            <ac:spMk id="24" creationId="{FC9CEA46-495D-BC8F-DBC4-D2DDB97BF596}"/>
          </ac:spMkLst>
        </pc:spChg>
        <pc:spChg chg="mod topLvl">
          <ac:chgData name="Nguyen Chi Son" userId="606856d02e9d83ac" providerId="LiveId" clId="{A5CC5DD5-7D26-4064-9F24-33A5796F9398}" dt="2022-05-11T19:47:46.905" v="1343" actId="1076"/>
          <ac:spMkLst>
            <pc:docMk/>
            <pc:sldMk cId="3014091475" sldId="782"/>
            <ac:spMk id="26" creationId="{CEE52A54-881D-E69D-54D3-3CF96C55A5BB}"/>
          </ac:spMkLst>
        </pc:spChg>
        <pc:spChg chg="mod topLvl">
          <ac:chgData name="Nguyen Chi Son" userId="606856d02e9d83ac" providerId="LiveId" clId="{A5CC5DD5-7D26-4064-9F24-33A5796F9398}" dt="2022-05-11T19:47:46.905" v="1343" actId="1076"/>
          <ac:spMkLst>
            <pc:docMk/>
            <pc:sldMk cId="3014091475" sldId="782"/>
            <ac:spMk id="27" creationId="{4D6C33DE-5DCD-AE29-EC90-1DD15337576A}"/>
          </ac:spMkLst>
        </pc:spChg>
        <pc:spChg chg="mod topLvl">
          <ac:chgData name="Nguyen Chi Son" userId="606856d02e9d83ac" providerId="LiveId" clId="{A5CC5DD5-7D26-4064-9F24-33A5796F9398}" dt="2022-05-11T19:47:46.905" v="1343" actId="1076"/>
          <ac:spMkLst>
            <pc:docMk/>
            <pc:sldMk cId="3014091475" sldId="782"/>
            <ac:spMk id="28" creationId="{806412A8-F6E0-0450-F828-82D3AE56F892}"/>
          </ac:spMkLst>
        </pc:spChg>
        <pc:spChg chg="del mod topLvl">
          <ac:chgData name="Nguyen Chi Son" userId="606856d02e9d83ac" providerId="LiveId" clId="{A5CC5DD5-7D26-4064-9F24-33A5796F9398}" dt="2022-05-11T19:46:03.189" v="1303" actId="478"/>
          <ac:spMkLst>
            <pc:docMk/>
            <pc:sldMk cId="3014091475" sldId="782"/>
            <ac:spMk id="32" creationId="{B591E9B8-DCDD-BD4A-16FC-423577AAF139}"/>
          </ac:spMkLst>
        </pc:spChg>
        <pc:spChg chg="del mod topLvl">
          <ac:chgData name="Nguyen Chi Son" userId="606856d02e9d83ac" providerId="LiveId" clId="{A5CC5DD5-7D26-4064-9F24-33A5796F9398}" dt="2022-05-11T19:46:04.768" v="1305" actId="478"/>
          <ac:spMkLst>
            <pc:docMk/>
            <pc:sldMk cId="3014091475" sldId="782"/>
            <ac:spMk id="33" creationId="{E5327E0B-A72F-4744-F5FC-9DCB2A105761}"/>
          </ac:spMkLst>
        </pc:spChg>
        <pc:spChg chg="del mod topLvl">
          <ac:chgData name="Nguyen Chi Son" userId="606856d02e9d83ac" providerId="LiveId" clId="{A5CC5DD5-7D26-4064-9F24-33A5796F9398}" dt="2022-05-11T19:46:01.955" v="1302" actId="478"/>
          <ac:spMkLst>
            <pc:docMk/>
            <pc:sldMk cId="3014091475" sldId="782"/>
            <ac:spMk id="34" creationId="{5D2C4CBA-4F9B-AC51-EB04-868CD1DBB187}"/>
          </ac:spMkLst>
        </pc:spChg>
        <pc:spChg chg="del mod topLvl">
          <ac:chgData name="Nguyen Chi Son" userId="606856d02e9d83ac" providerId="LiveId" clId="{A5CC5DD5-7D26-4064-9F24-33A5796F9398}" dt="2022-05-11T19:46:04.111" v="1304" actId="478"/>
          <ac:spMkLst>
            <pc:docMk/>
            <pc:sldMk cId="3014091475" sldId="782"/>
            <ac:spMk id="35" creationId="{5FD0050B-8C27-C8D2-C9CC-72217961BCC1}"/>
          </ac:spMkLst>
        </pc:spChg>
        <pc:spChg chg="add mod">
          <ac:chgData name="Nguyen Chi Son" userId="606856d02e9d83ac" providerId="LiveId" clId="{A5CC5DD5-7D26-4064-9F24-33A5796F9398}" dt="2022-05-11T19:47:46.905" v="1343" actId="1076"/>
          <ac:spMkLst>
            <pc:docMk/>
            <pc:sldMk cId="3014091475" sldId="782"/>
            <ac:spMk id="36" creationId="{5E6ADA4D-CE1A-D929-80E1-DC482445615A}"/>
          </ac:spMkLst>
        </pc:spChg>
        <pc:spChg chg="add mod">
          <ac:chgData name="Nguyen Chi Son" userId="606856d02e9d83ac" providerId="LiveId" clId="{A5CC5DD5-7D26-4064-9F24-33A5796F9398}" dt="2022-05-11T19:47:46.905" v="1343" actId="1076"/>
          <ac:spMkLst>
            <pc:docMk/>
            <pc:sldMk cId="3014091475" sldId="782"/>
            <ac:spMk id="37" creationId="{F4D49C95-A65E-DBFA-A8C0-63FFD8F3202D}"/>
          </ac:spMkLst>
        </pc:spChg>
        <pc:spChg chg="add mod">
          <ac:chgData name="Nguyen Chi Son" userId="606856d02e9d83ac" providerId="LiveId" clId="{A5CC5DD5-7D26-4064-9F24-33A5796F9398}" dt="2022-05-11T19:47:46.905" v="1343" actId="1076"/>
          <ac:spMkLst>
            <pc:docMk/>
            <pc:sldMk cId="3014091475" sldId="782"/>
            <ac:spMk id="41" creationId="{C532BD09-BE20-71C2-875A-ECAF37F618A1}"/>
          </ac:spMkLst>
        </pc:spChg>
        <pc:spChg chg="add mod">
          <ac:chgData name="Nguyen Chi Son" userId="606856d02e9d83ac" providerId="LiveId" clId="{A5CC5DD5-7D26-4064-9F24-33A5796F9398}" dt="2022-05-11T19:47:46.905" v="1343" actId="1076"/>
          <ac:spMkLst>
            <pc:docMk/>
            <pc:sldMk cId="3014091475" sldId="782"/>
            <ac:spMk id="42" creationId="{B3F7CCE8-8224-8584-5BCA-EF3D599B55C7}"/>
          </ac:spMkLst>
        </pc:spChg>
        <pc:spChg chg="add mod">
          <ac:chgData name="Nguyen Chi Son" userId="606856d02e9d83ac" providerId="LiveId" clId="{A5CC5DD5-7D26-4064-9F24-33A5796F9398}" dt="2022-05-11T19:48:05.592" v="1348" actId="1076"/>
          <ac:spMkLst>
            <pc:docMk/>
            <pc:sldMk cId="3014091475" sldId="782"/>
            <ac:spMk id="43" creationId="{EADADA49-EEE7-179A-A5F6-587939402AEC}"/>
          </ac:spMkLst>
        </pc:spChg>
        <pc:spChg chg="del">
          <ac:chgData name="Nguyen Chi Son" userId="606856d02e9d83ac" providerId="LiveId" clId="{A5CC5DD5-7D26-4064-9F24-33A5796F9398}" dt="2022-05-11T19:38:56.941" v="919" actId="478"/>
          <ac:spMkLst>
            <pc:docMk/>
            <pc:sldMk cId="3014091475" sldId="782"/>
            <ac:spMk id="47" creationId="{CA7A4C33-9228-BAF6-4BE4-7733730B532B}"/>
          </ac:spMkLst>
        </pc:spChg>
        <pc:spChg chg="del">
          <ac:chgData name="Nguyen Chi Son" userId="606856d02e9d83ac" providerId="LiveId" clId="{A5CC5DD5-7D26-4064-9F24-33A5796F9398}" dt="2022-05-11T19:38:56.941" v="919" actId="478"/>
          <ac:spMkLst>
            <pc:docMk/>
            <pc:sldMk cId="3014091475" sldId="782"/>
            <ac:spMk id="48" creationId="{88FC5F50-E041-6F8C-60D2-479F42C0060F}"/>
          </ac:spMkLst>
        </pc:spChg>
        <pc:spChg chg="add del">
          <ac:chgData name="Nguyen Chi Son" userId="606856d02e9d83ac" providerId="LiveId" clId="{A5CC5DD5-7D26-4064-9F24-33A5796F9398}" dt="2022-05-11T19:49:45.651" v="1367" actId="22"/>
          <ac:spMkLst>
            <pc:docMk/>
            <pc:sldMk cId="3014091475" sldId="782"/>
            <ac:spMk id="49" creationId="{0BEDE9DC-1D16-60AA-0572-AC6AC27D51F7}"/>
          </ac:spMkLst>
        </pc:spChg>
        <pc:spChg chg="add mod">
          <ac:chgData name="Nguyen Chi Son" userId="606856d02e9d83ac" providerId="LiveId" clId="{A5CC5DD5-7D26-4064-9F24-33A5796F9398}" dt="2022-05-11T19:50:21.540" v="1477" actId="1076"/>
          <ac:spMkLst>
            <pc:docMk/>
            <pc:sldMk cId="3014091475" sldId="782"/>
            <ac:spMk id="50" creationId="{9497CFEB-CE86-22F6-3CB6-9EF6FBDD57CE}"/>
          </ac:spMkLst>
        </pc:spChg>
        <pc:spChg chg="del">
          <ac:chgData name="Nguyen Chi Son" userId="606856d02e9d83ac" providerId="LiveId" clId="{A5CC5DD5-7D26-4064-9F24-33A5796F9398}" dt="2022-05-11T19:38:56.941" v="919" actId="478"/>
          <ac:spMkLst>
            <pc:docMk/>
            <pc:sldMk cId="3014091475" sldId="782"/>
            <ac:spMk id="51" creationId="{2222C6C7-207F-B46B-6F8E-AFCD98DB399D}"/>
          </ac:spMkLst>
        </pc:spChg>
        <pc:spChg chg="del">
          <ac:chgData name="Nguyen Chi Son" userId="606856d02e9d83ac" providerId="LiveId" clId="{A5CC5DD5-7D26-4064-9F24-33A5796F9398}" dt="2022-05-11T19:38:56.941" v="919" actId="478"/>
          <ac:spMkLst>
            <pc:docMk/>
            <pc:sldMk cId="3014091475" sldId="782"/>
            <ac:spMk id="85" creationId="{1C5A37DA-8B74-7973-27CF-2E2B1A77CA86}"/>
          </ac:spMkLst>
        </pc:spChg>
        <pc:grpChg chg="add del mod">
          <ac:chgData name="Nguyen Chi Son" userId="606856d02e9d83ac" providerId="LiveId" clId="{A5CC5DD5-7D26-4064-9F24-33A5796F9398}" dt="2022-05-11T19:45:57.315" v="1299" actId="165"/>
          <ac:grpSpMkLst>
            <pc:docMk/>
            <pc:sldMk cId="3014091475" sldId="782"/>
            <ac:grpSpMk id="22" creationId="{9C2FD06E-8674-C3B3-B8E3-8BF25008C207}"/>
          </ac:grpSpMkLst>
        </pc:grpChg>
        <pc:graphicFrameChg chg="add mod">
          <ac:chgData name="Nguyen Chi Son" userId="606856d02e9d83ac" providerId="LiveId" clId="{A5CC5DD5-7D26-4064-9F24-33A5796F9398}" dt="2022-05-11T19:47:55.717" v="1344" actId="1076"/>
          <ac:graphicFrameMkLst>
            <pc:docMk/>
            <pc:sldMk cId="3014091475" sldId="782"/>
            <ac:graphicFrameMk id="20" creationId="{929F31DF-C580-187C-006F-C9927E35706C}"/>
          </ac:graphicFrameMkLst>
        </pc:graphicFrameChg>
        <pc:graphicFrameChg chg="add mod">
          <ac:chgData name="Nguyen Chi Son" userId="606856d02e9d83ac" providerId="LiveId" clId="{A5CC5DD5-7D26-4064-9F24-33A5796F9398}" dt="2022-05-11T19:50:23.462" v="1478" actId="1076"/>
          <ac:graphicFrameMkLst>
            <pc:docMk/>
            <pc:sldMk cId="3014091475" sldId="782"/>
            <ac:graphicFrameMk id="44" creationId="{A24FFF87-5E20-A5EC-2393-85FDA62E263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46" creationId="{62F4B5E8-56ED-9C62-C7EB-354F7F34B5D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1" creationId="{56EB8657-9CD5-847F-8E70-C6C315E80717}"/>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6" creationId="{A5CC81F8-CAA6-BC66-2735-2F10CDC09565}"/>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67" creationId="{3241853B-836D-6B83-E662-6BAF7CA7C3A2}"/>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72" creationId="{71A6F33E-9617-60DB-119A-9DC5DB323029}"/>
          </ac:graphicFrameMkLst>
        </pc:graphicFrameChg>
        <pc:graphicFrameChg chg="del">
          <ac:chgData name="Nguyen Chi Son" userId="606856d02e9d83ac" providerId="LiveId" clId="{A5CC5DD5-7D26-4064-9F24-33A5796F9398}" dt="2022-05-11T19:38:56.941" v="919" actId="478"/>
          <ac:graphicFrameMkLst>
            <pc:docMk/>
            <pc:sldMk cId="3014091475" sldId="782"/>
            <ac:graphicFrameMk id="86" creationId="{6F6F2722-1A8E-4A23-16C5-72609681B09A}"/>
          </ac:graphicFrameMkLst>
        </pc:graphicFrameChg>
        <pc:picChg chg="del">
          <ac:chgData name="Nguyen Chi Son" userId="606856d02e9d83ac" providerId="LiveId" clId="{A5CC5DD5-7D26-4064-9F24-33A5796F9398}" dt="2022-05-11T19:38:56.941" v="919" actId="478"/>
          <ac:picMkLst>
            <pc:docMk/>
            <pc:sldMk cId="3014091475" sldId="782"/>
            <ac:picMk id="10" creationId="{E202671F-329B-ADDF-39B4-6E245DA6A618}"/>
          </ac:picMkLst>
        </pc:picChg>
        <pc:picChg chg="del">
          <ac:chgData name="Nguyen Chi Son" userId="606856d02e9d83ac" providerId="LiveId" clId="{A5CC5DD5-7D26-4064-9F24-33A5796F9398}" dt="2022-05-11T19:38:56.941" v="919" actId="478"/>
          <ac:picMkLst>
            <pc:docMk/>
            <pc:sldMk cId="3014091475" sldId="782"/>
            <ac:picMk id="13" creationId="{E9CF7430-EE57-D53E-AA67-93715862C13C}"/>
          </ac:picMkLst>
        </pc:picChg>
        <pc:picChg chg="mod topLvl">
          <ac:chgData name="Nguyen Chi Son" userId="606856d02e9d83ac" providerId="LiveId" clId="{A5CC5DD5-7D26-4064-9F24-33A5796F9398}" dt="2022-05-11T19:47:46.905" v="1343" actId="1076"/>
          <ac:picMkLst>
            <pc:docMk/>
            <pc:sldMk cId="3014091475" sldId="782"/>
            <ac:picMk id="25" creationId="{5BBA4A62-FCCF-BF6D-52E7-2D3E83A4DE0C}"/>
          </ac:picMkLst>
        </pc:picChg>
        <pc:picChg chg="del mod topLvl">
          <ac:chgData name="Nguyen Chi Son" userId="606856d02e9d83ac" providerId="LiveId" clId="{A5CC5DD5-7D26-4064-9F24-33A5796F9398}" dt="2022-05-11T19:45:58.955" v="1300" actId="478"/>
          <ac:picMkLst>
            <pc:docMk/>
            <pc:sldMk cId="3014091475" sldId="782"/>
            <ac:picMk id="29" creationId="{25CB8DB4-AFF3-A41C-8893-B8DBDFC595D5}"/>
          </ac:picMkLst>
        </pc:picChg>
        <pc:picChg chg="del">
          <ac:chgData name="Nguyen Chi Son" userId="606856d02e9d83ac" providerId="LiveId" clId="{A5CC5DD5-7D26-4064-9F24-33A5796F9398}" dt="2022-05-11T19:38:56.941" v="919" actId="478"/>
          <ac:picMkLst>
            <pc:docMk/>
            <pc:sldMk cId="3014091475" sldId="782"/>
            <ac:picMk id="56" creationId="{D35BFB4F-64CC-3BC2-AE7F-57B0DBD8B52D}"/>
          </ac:picMkLst>
        </pc:picChg>
        <pc:cxnChg chg="del">
          <ac:chgData name="Nguyen Chi Son" userId="606856d02e9d83ac" providerId="LiveId" clId="{A5CC5DD5-7D26-4064-9F24-33A5796F9398}" dt="2022-05-11T19:38:56.941" v="919" actId="478"/>
          <ac:cxnSpMkLst>
            <pc:docMk/>
            <pc:sldMk cId="3014091475" sldId="782"/>
            <ac:cxnSpMk id="7" creationId="{DAB96294-EDD6-6608-83B2-62662B150E08}"/>
          </ac:cxnSpMkLst>
        </pc:cxnChg>
        <pc:cxnChg chg="mod topLvl">
          <ac:chgData name="Nguyen Chi Son" userId="606856d02e9d83ac" providerId="LiveId" clId="{A5CC5DD5-7D26-4064-9F24-33A5796F9398}" dt="2022-05-11T19:47:46.905" v="1343" actId="1076"/>
          <ac:cxnSpMkLst>
            <pc:docMk/>
            <pc:sldMk cId="3014091475" sldId="782"/>
            <ac:cxnSpMk id="23" creationId="{BCD23D5E-5EC9-3550-907C-0FAAC99950FA}"/>
          </ac:cxnSpMkLst>
        </pc:cxnChg>
        <pc:cxnChg chg="del mod topLvl">
          <ac:chgData name="Nguyen Chi Son" userId="606856d02e9d83ac" providerId="LiveId" clId="{A5CC5DD5-7D26-4064-9F24-33A5796F9398}" dt="2022-05-11T19:46:00.018" v="1301" actId="478"/>
          <ac:cxnSpMkLst>
            <pc:docMk/>
            <pc:sldMk cId="3014091475" sldId="782"/>
            <ac:cxnSpMk id="30" creationId="{0ED567AE-9A62-FE14-7CE7-B6CE5DC521F0}"/>
          </ac:cxnSpMkLst>
        </pc:cxnChg>
        <pc:cxnChg chg="del mod topLvl">
          <ac:chgData name="Nguyen Chi Son" userId="606856d02e9d83ac" providerId="LiveId" clId="{A5CC5DD5-7D26-4064-9F24-33A5796F9398}" dt="2022-05-11T19:46:06.283" v="1306" actId="478"/>
          <ac:cxnSpMkLst>
            <pc:docMk/>
            <pc:sldMk cId="3014091475" sldId="782"/>
            <ac:cxnSpMk id="31" creationId="{D400FE37-7D29-45B6-A093-DF7E73789194}"/>
          </ac:cxnSpMkLst>
        </pc:cxnChg>
        <pc:cxnChg chg="add mod">
          <ac:chgData name="Nguyen Chi Son" userId="606856d02e9d83ac" providerId="LiveId" clId="{A5CC5DD5-7D26-4064-9F24-33A5796F9398}" dt="2022-05-11T19:47:46.905" v="1343" actId="1076"/>
          <ac:cxnSpMkLst>
            <pc:docMk/>
            <pc:sldMk cId="3014091475" sldId="782"/>
            <ac:cxnSpMk id="38" creationId="{53C36F27-9D9E-208B-C22F-03D49CE4443E}"/>
          </ac:cxnSpMkLst>
        </pc:cxnChg>
        <pc:cxnChg chg="del">
          <ac:chgData name="Nguyen Chi Son" userId="606856d02e9d83ac" providerId="LiveId" clId="{A5CC5DD5-7D26-4064-9F24-33A5796F9398}" dt="2022-05-11T19:38:56.941" v="919" actId="478"/>
          <ac:cxnSpMkLst>
            <pc:docMk/>
            <pc:sldMk cId="3014091475" sldId="782"/>
            <ac:cxnSpMk id="52" creationId="{B8C24E31-E62A-E162-E839-4D47DFFB2B3A}"/>
          </ac:cxnSpMkLst>
        </pc:cxnChg>
        <pc:cxnChg chg="del">
          <ac:chgData name="Nguyen Chi Son" userId="606856d02e9d83ac" providerId="LiveId" clId="{A5CC5DD5-7D26-4064-9F24-33A5796F9398}" dt="2022-05-11T19:38:56.941" v="919" actId="478"/>
          <ac:cxnSpMkLst>
            <pc:docMk/>
            <pc:sldMk cId="3014091475" sldId="782"/>
            <ac:cxnSpMk id="57" creationId="{F1B3B88D-74C4-E4E4-4FA6-AD81EF1ABFEE}"/>
          </ac:cxnSpMkLst>
        </pc:cxnChg>
        <pc:cxnChg chg="del">
          <ac:chgData name="Nguyen Chi Son" userId="606856d02e9d83ac" providerId="LiveId" clId="{A5CC5DD5-7D26-4064-9F24-33A5796F9398}" dt="2022-05-11T19:38:56.941" v="919" actId="478"/>
          <ac:cxnSpMkLst>
            <pc:docMk/>
            <pc:sldMk cId="3014091475" sldId="782"/>
            <ac:cxnSpMk id="58" creationId="{FE9C8C0C-73CC-E65A-520F-306F34DE9AF3}"/>
          </ac:cxnSpMkLst>
        </pc:cxnChg>
      </pc:sldChg>
      <pc:sldChg chg="addSp delSp modSp mod delAnim modAnim">
        <pc:chgData name="Nguyen Chi Son" userId="606856d02e9d83ac" providerId="LiveId" clId="{A5CC5DD5-7D26-4064-9F24-33A5796F9398}" dt="2022-05-11T20:02:36.910" v="3070" actId="1076"/>
        <pc:sldMkLst>
          <pc:docMk/>
          <pc:sldMk cId="2420333236" sldId="800"/>
        </pc:sldMkLst>
        <pc:spChg chg="add mod">
          <ac:chgData name="Nguyen Chi Son" userId="606856d02e9d83ac" providerId="LiveId" clId="{A5CC5DD5-7D26-4064-9F24-33A5796F9398}" dt="2022-05-11T20:02:34.435" v="3069" actId="1035"/>
          <ac:spMkLst>
            <pc:docMk/>
            <pc:sldMk cId="2420333236" sldId="800"/>
            <ac:spMk id="17" creationId="{8D2FAFB8-D2F8-FAF6-0203-2CDBE543D601}"/>
          </ac:spMkLst>
        </pc:spChg>
        <pc:spChg chg="add mod">
          <ac:chgData name="Nguyen Chi Son" userId="606856d02e9d83ac" providerId="LiveId" clId="{A5CC5DD5-7D26-4064-9F24-33A5796F9398}" dt="2022-05-11T20:02:34.435" v="3069" actId="1035"/>
          <ac:spMkLst>
            <pc:docMk/>
            <pc:sldMk cId="2420333236" sldId="800"/>
            <ac:spMk id="18" creationId="{3431909F-68C2-30C2-C986-033CB7BD278B}"/>
          </ac:spMkLst>
        </pc:spChg>
        <pc:spChg chg="mod">
          <ac:chgData name="Nguyen Chi Son" userId="606856d02e9d83ac" providerId="LiveId" clId="{A5CC5DD5-7D26-4064-9F24-33A5796F9398}" dt="2022-05-11T20:01:05.721" v="2859" actId="20577"/>
          <ac:spMkLst>
            <pc:docMk/>
            <pc:sldMk cId="2420333236" sldId="800"/>
            <ac:spMk id="19" creationId="{9C339D16-68E4-43C4-A62E-D0146138D23B}"/>
          </ac:spMkLst>
        </pc:spChg>
        <pc:spChg chg="add mod">
          <ac:chgData name="Nguyen Chi Son" userId="606856d02e9d83ac" providerId="LiveId" clId="{A5CC5DD5-7D26-4064-9F24-33A5796F9398}" dt="2022-05-11T20:02:34.435" v="3069" actId="1035"/>
          <ac:spMkLst>
            <pc:docMk/>
            <pc:sldMk cId="2420333236" sldId="800"/>
            <ac:spMk id="20" creationId="{2A075A00-5E6D-58F1-AC4E-F6D3BABB2326}"/>
          </ac:spMkLst>
        </pc:spChg>
        <pc:spChg chg="add mod">
          <ac:chgData name="Nguyen Chi Son" userId="606856d02e9d83ac" providerId="LiveId" clId="{A5CC5DD5-7D26-4064-9F24-33A5796F9398}" dt="2022-05-11T20:02:34.435" v="3069" actId="1035"/>
          <ac:spMkLst>
            <pc:docMk/>
            <pc:sldMk cId="2420333236" sldId="800"/>
            <ac:spMk id="21" creationId="{677772C1-7229-6733-3B64-50D22D18E871}"/>
          </ac:spMkLst>
        </pc:spChg>
        <pc:spChg chg="del">
          <ac:chgData name="Nguyen Chi Son" userId="606856d02e9d83ac" providerId="LiveId" clId="{A5CC5DD5-7D26-4064-9F24-33A5796F9398}" dt="2022-05-11T19:54:44.204" v="1942" actId="478"/>
          <ac:spMkLst>
            <pc:docMk/>
            <pc:sldMk cId="2420333236" sldId="800"/>
            <ac:spMk id="44" creationId="{A6E3311D-BE7B-6528-400F-461DF168251A}"/>
          </ac:spMkLst>
        </pc:spChg>
        <pc:spChg chg="del">
          <ac:chgData name="Nguyen Chi Son" userId="606856d02e9d83ac" providerId="LiveId" clId="{A5CC5DD5-7D26-4064-9F24-33A5796F9398}" dt="2022-05-11T19:54:44.204" v="1942" actId="478"/>
          <ac:spMkLst>
            <pc:docMk/>
            <pc:sldMk cId="2420333236" sldId="800"/>
            <ac:spMk id="45" creationId="{C6F5F2F5-004C-DA3A-1EB5-CF8D4637B4A7}"/>
          </ac:spMkLst>
        </pc:spChg>
        <pc:spChg chg="del">
          <ac:chgData name="Nguyen Chi Son" userId="606856d02e9d83ac" providerId="LiveId" clId="{A5CC5DD5-7D26-4064-9F24-33A5796F9398}" dt="2022-05-11T19:54:44.204" v="1942" actId="478"/>
          <ac:spMkLst>
            <pc:docMk/>
            <pc:sldMk cId="2420333236" sldId="800"/>
            <ac:spMk id="49" creationId="{3502D3FE-1DC8-2EFB-2539-2B726D475CCD}"/>
          </ac:spMkLst>
        </pc:spChg>
        <pc:spChg chg="del">
          <ac:chgData name="Nguyen Chi Son" userId="606856d02e9d83ac" providerId="LiveId" clId="{A5CC5DD5-7D26-4064-9F24-33A5796F9398}" dt="2022-05-11T19:54:44.204" v="1942" actId="478"/>
          <ac:spMkLst>
            <pc:docMk/>
            <pc:sldMk cId="2420333236" sldId="800"/>
            <ac:spMk id="55" creationId="{E967C288-8CF8-B1C3-C666-88A1637C77FE}"/>
          </ac:spMkLst>
        </pc:spChg>
        <pc:spChg chg="del">
          <ac:chgData name="Nguyen Chi Son" userId="606856d02e9d83ac" providerId="LiveId" clId="{A5CC5DD5-7D26-4064-9F24-33A5796F9398}" dt="2022-05-11T19:54:44.204" v="1942" actId="478"/>
          <ac:spMkLst>
            <pc:docMk/>
            <pc:sldMk cId="2420333236" sldId="800"/>
            <ac:spMk id="58" creationId="{024A278D-932A-002D-F1DC-F5CF017D9586}"/>
          </ac:spMkLst>
        </pc:spChg>
        <pc:spChg chg="del">
          <ac:chgData name="Nguyen Chi Son" userId="606856d02e9d83ac" providerId="LiveId" clId="{A5CC5DD5-7D26-4064-9F24-33A5796F9398}" dt="2022-05-11T19:54:44.204" v="1942" actId="478"/>
          <ac:spMkLst>
            <pc:docMk/>
            <pc:sldMk cId="2420333236" sldId="800"/>
            <ac:spMk id="59" creationId="{2A649771-0604-64D5-0B64-144E2BC58827}"/>
          </ac:spMkLst>
        </pc:spChg>
        <pc:graphicFrameChg chg="add del mod">
          <ac:chgData name="Nguyen Chi Son" userId="606856d02e9d83ac" providerId="LiveId" clId="{A5CC5DD5-7D26-4064-9F24-33A5796F9398}" dt="2022-05-11T20:00:17.380" v="2631" actId="478"/>
          <ac:graphicFrameMkLst>
            <pc:docMk/>
            <pc:sldMk cId="2420333236" sldId="800"/>
            <ac:graphicFrameMk id="22" creationId="{B4DE5057-2916-745D-C146-3BCE01D5153F}"/>
          </ac:graphicFrameMkLst>
        </pc:graphicFrameChg>
        <pc:graphicFrameChg chg="add del mod">
          <ac:chgData name="Nguyen Chi Son" userId="606856d02e9d83ac" providerId="LiveId" clId="{A5CC5DD5-7D26-4064-9F24-33A5796F9398}" dt="2022-05-11T19:58:53.446" v="2449" actId="478"/>
          <ac:graphicFrameMkLst>
            <pc:docMk/>
            <pc:sldMk cId="2420333236" sldId="800"/>
            <ac:graphicFrameMk id="23" creationId="{4F330713-5A6C-952F-215B-D8D6D97B9819}"/>
          </ac:graphicFrameMkLst>
        </pc:graphicFrameChg>
        <pc:graphicFrameChg chg="add del mod">
          <ac:chgData name="Nguyen Chi Son" userId="606856d02e9d83ac" providerId="LiveId" clId="{A5CC5DD5-7D26-4064-9F24-33A5796F9398}" dt="2022-05-11T19:58:54.030" v="2450" actId="478"/>
          <ac:graphicFrameMkLst>
            <pc:docMk/>
            <pc:sldMk cId="2420333236" sldId="800"/>
            <ac:graphicFrameMk id="24" creationId="{60897E09-5E28-ACCF-4E8B-B240BA54EAAF}"/>
          </ac:graphicFrameMkLst>
        </pc:graphicFrameChg>
        <pc:graphicFrameChg chg="add del mod">
          <ac:chgData name="Nguyen Chi Son" userId="606856d02e9d83ac" providerId="LiveId" clId="{A5CC5DD5-7D26-4064-9F24-33A5796F9398}" dt="2022-05-11T20:00:43.579" v="2782" actId="478"/>
          <ac:graphicFrameMkLst>
            <pc:docMk/>
            <pc:sldMk cId="2420333236" sldId="800"/>
            <ac:graphicFrameMk id="25" creationId="{544EDBCE-3595-41EE-5CBD-B215122B7220}"/>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6" creationId="{9AD7B253-C2BC-5D6B-C7E3-00195279C208}"/>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57" creationId="{DC8AF503-9B1B-A8D8-EA5B-A9D1541B0A2B}"/>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3" creationId="{45531F04-DBED-D229-CDDE-74C54E8800D3}"/>
          </ac:graphicFrameMkLst>
        </pc:graphicFrameChg>
        <pc:graphicFrameChg chg="del">
          <ac:chgData name="Nguyen Chi Son" userId="606856d02e9d83ac" providerId="LiveId" clId="{A5CC5DD5-7D26-4064-9F24-33A5796F9398}" dt="2022-05-11T19:54:44.204" v="1942" actId="478"/>
          <ac:graphicFrameMkLst>
            <pc:docMk/>
            <pc:sldMk cId="2420333236" sldId="800"/>
            <ac:graphicFrameMk id="74" creationId="{FCC1554D-693C-0BDB-36B0-C3F776E0885F}"/>
          </ac:graphicFrameMkLst>
        </pc:graphicFrameChg>
        <pc:picChg chg="add mod">
          <ac:chgData name="Nguyen Chi Son" userId="606856d02e9d83ac" providerId="LiveId" clId="{A5CC5DD5-7D26-4064-9F24-33A5796F9398}" dt="2022-05-11T20:02:36.910" v="3070" actId="1076"/>
          <ac:picMkLst>
            <pc:docMk/>
            <pc:sldMk cId="2420333236" sldId="800"/>
            <ac:picMk id="16" creationId="{1FCB3711-B41B-3E36-425A-1A3112F0888F}"/>
          </ac:picMkLst>
        </pc:picChg>
        <pc:cxnChg chg="del">
          <ac:chgData name="Nguyen Chi Son" userId="606856d02e9d83ac" providerId="LiveId" clId="{A5CC5DD5-7D26-4064-9F24-33A5796F9398}" dt="2022-05-11T19:54:44.204" v="1942" actId="478"/>
          <ac:cxnSpMkLst>
            <pc:docMk/>
            <pc:sldMk cId="2420333236" sldId="800"/>
            <ac:cxnSpMk id="60" creationId="{EA536AF0-6E4A-FE0C-9CAB-525C0859B16B}"/>
          </ac:cxnSpMkLst>
        </pc:cxnChg>
        <pc:cxnChg chg="del">
          <ac:chgData name="Nguyen Chi Son" userId="606856d02e9d83ac" providerId="LiveId" clId="{A5CC5DD5-7D26-4064-9F24-33A5796F9398}" dt="2022-05-11T19:54:44.204" v="1942" actId="478"/>
          <ac:cxnSpMkLst>
            <pc:docMk/>
            <pc:sldMk cId="2420333236" sldId="800"/>
            <ac:cxnSpMk id="62" creationId="{4667DEF6-3905-F098-D576-C90A08A0534D}"/>
          </ac:cxnSpMkLst>
        </pc:cxnChg>
      </pc:sldChg>
      <pc:sldChg chg="addSp delSp modSp mod delAnim modAnim">
        <pc:chgData name="Nguyen Chi Son" userId="606856d02e9d83ac" providerId="LiveId" clId="{A5CC5DD5-7D26-4064-9F24-33A5796F9398}" dt="2022-05-11T20:11:37.659" v="5020" actId="20577"/>
        <pc:sldMkLst>
          <pc:docMk/>
          <pc:sldMk cId="2582018195" sldId="801"/>
        </pc:sldMkLst>
        <pc:spChg chg="add mod">
          <ac:chgData name="Nguyen Chi Son" userId="606856d02e9d83ac" providerId="LiveId" clId="{A5CC5DD5-7D26-4064-9F24-33A5796F9398}" dt="2022-05-11T20:07:50.674" v="4302" actId="20577"/>
          <ac:spMkLst>
            <pc:docMk/>
            <pc:sldMk cId="2582018195" sldId="801"/>
            <ac:spMk id="15" creationId="{3D511D9E-9063-1B36-786A-3E03A5B92DD6}"/>
          </ac:spMkLst>
        </pc:spChg>
        <pc:spChg chg="add mod">
          <ac:chgData name="Nguyen Chi Son" userId="606856d02e9d83ac" providerId="LiveId" clId="{A5CC5DD5-7D26-4064-9F24-33A5796F9398}" dt="2022-05-11T20:05:32.382" v="3831" actId="1035"/>
          <ac:spMkLst>
            <pc:docMk/>
            <pc:sldMk cId="2582018195" sldId="801"/>
            <ac:spMk id="16" creationId="{B25C8B5A-DC52-FC48-E265-E663A1B2D5D9}"/>
          </ac:spMkLst>
        </pc:spChg>
        <pc:spChg chg="add mod">
          <ac:chgData name="Nguyen Chi Son" userId="606856d02e9d83ac" providerId="LiveId" clId="{A5CC5DD5-7D26-4064-9F24-33A5796F9398}" dt="2022-05-11T20:11:37.659" v="5020" actId="20577"/>
          <ac:spMkLst>
            <pc:docMk/>
            <pc:sldMk cId="2582018195" sldId="801"/>
            <ac:spMk id="17" creationId="{01FFF8EB-0AF9-F00A-9E22-396938E9DBE0}"/>
          </ac:spMkLst>
        </pc:spChg>
        <pc:spChg chg="del mod">
          <ac:chgData name="Nguyen Chi Son" userId="606856d02e9d83ac" providerId="LiveId" clId="{A5CC5DD5-7D26-4064-9F24-33A5796F9398}" dt="2022-05-11T20:04:15.665" v="3720" actId="478"/>
          <ac:spMkLst>
            <pc:docMk/>
            <pc:sldMk cId="2582018195" sldId="801"/>
            <ac:spMk id="18" creationId="{E706F845-D4CD-8C29-F2F0-BB0ABB81E2D5}"/>
          </ac:spMkLst>
        </pc:spChg>
        <pc:spChg chg="mod">
          <ac:chgData name="Nguyen Chi Son" userId="606856d02e9d83ac" providerId="LiveId" clId="{A5CC5DD5-7D26-4064-9F24-33A5796F9398}" dt="2022-05-11T20:05:00.504" v="3744" actId="20577"/>
          <ac:spMkLst>
            <pc:docMk/>
            <pc:sldMk cId="2582018195" sldId="801"/>
            <ac:spMk id="19" creationId="{9C339D16-68E4-43C4-A62E-D0146138D23B}"/>
          </ac:spMkLst>
        </pc:spChg>
        <pc:spChg chg="del mod">
          <ac:chgData name="Nguyen Chi Son" userId="606856d02e9d83ac" providerId="LiveId" clId="{A5CC5DD5-7D26-4064-9F24-33A5796F9398}" dt="2022-05-11T20:04:15.665" v="3720" actId="478"/>
          <ac:spMkLst>
            <pc:docMk/>
            <pc:sldMk cId="2582018195" sldId="801"/>
            <ac:spMk id="20" creationId="{2DA95C45-94DB-ED50-D772-FB9D4A1E5BE7}"/>
          </ac:spMkLst>
        </pc:spChg>
        <pc:spChg chg="del mod">
          <ac:chgData name="Nguyen Chi Son" userId="606856d02e9d83ac" providerId="LiveId" clId="{A5CC5DD5-7D26-4064-9F24-33A5796F9398}" dt="2022-05-11T20:04:15.665" v="3720" actId="478"/>
          <ac:spMkLst>
            <pc:docMk/>
            <pc:sldMk cId="2582018195" sldId="801"/>
            <ac:spMk id="21" creationId="{9A154720-A106-83DD-6B74-AEAF0A7DD6F1}"/>
          </ac:spMkLst>
        </pc:spChg>
        <pc:spChg chg="del mod">
          <ac:chgData name="Nguyen Chi Son" userId="606856d02e9d83ac" providerId="LiveId" clId="{A5CC5DD5-7D26-4064-9F24-33A5796F9398}" dt="2022-05-11T20:04:15.665" v="3720" actId="478"/>
          <ac:spMkLst>
            <pc:docMk/>
            <pc:sldMk cId="2582018195" sldId="801"/>
            <ac:spMk id="22" creationId="{DC818B19-D88D-D796-1118-D880B6881955}"/>
          </ac:spMkLst>
        </pc:spChg>
        <pc:spChg chg="add mod">
          <ac:chgData name="Nguyen Chi Son" userId="606856d02e9d83ac" providerId="LiveId" clId="{A5CC5DD5-7D26-4064-9F24-33A5796F9398}" dt="2022-05-11T20:05:32.382" v="3831" actId="1035"/>
          <ac:spMkLst>
            <pc:docMk/>
            <pc:sldMk cId="2582018195" sldId="801"/>
            <ac:spMk id="24" creationId="{D0D9EF9D-8BFB-879F-B359-063D969ED72A}"/>
          </ac:spMkLst>
        </pc:spChg>
        <pc:graphicFrameChg chg="del mod">
          <ac:chgData name="Nguyen Chi Son" userId="606856d02e9d83ac" providerId="LiveId" clId="{A5CC5DD5-7D26-4064-9F24-33A5796F9398}" dt="2022-05-11T20:04:15.665" v="3720" actId="478"/>
          <ac:graphicFrameMkLst>
            <pc:docMk/>
            <pc:sldMk cId="2582018195" sldId="801"/>
            <ac:graphicFrameMk id="23" creationId="{4B1D5968-D2BA-51F8-D85C-2167537A0A52}"/>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29" creationId="{BF26024F-4D91-92D5-37DD-C85AACEEF3CB}"/>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1" creationId="{A0B33DFB-9467-7F20-8555-C9FAB2B444CD}"/>
          </ac:graphicFrameMkLst>
        </pc:graphicFrameChg>
        <pc:graphicFrameChg chg="del mod">
          <ac:chgData name="Nguyen Chi Son" userId="606856d02e9d83ac" providerId="LiveId" clId="{A5CC5DD5-7D26-4064-9F24-33A5796F9398}" dt="2022-05-11T20:04:15.665" v="3720" actId="478"/>
          <ac:graphicFrameMkLst>
            <pc:docMk/>
            <pc:sldMk cId="2582018195" sldId="801"/>
            <ac:graphicFrameMk id="32" creationId="{810787B3-2913-1432-C8A6-FC2DD8FC6E0D}"/>
          </ac:graphicFrameMkLst>
        </pc:graphicFrameChg>
        <pc:picChg chg="del">
          <ac:chgData name="Nguyen Chi Son" userId="606856d02e9d83ac" providerId="LiveId" clId="{A5CC5DD5-7D26-4064-9F24-33A5796F9398}" dt="2022-05-11T20:03:15.740" v="3266" actId="478"/>
          <ac:picMkLst>
            <pc:docMk/>
            <pc:sldMk cId="2582018195" sldId="801"/>
            <ac:picMk id="3" creationId="{34D8D17A-1ED6-975A-136D-02C9E382D8AA}"/>
          </ac:picMkLst>
        </pc:picChg>
        <pc:picChg chg="add mod">
          <ac:chgData name="Nguyen Chi Son" userId="606856d02e9d83ac" providerId="LiveId" clId="{A5CC5DD5-7D26-4064-9F24-33A5796F9398}" dt="2022-05-11T20:04:38.206" v="3724" actId="1076"/>
          <ac:picMkLst>
            <pc:docMk/>
            <pc:sldMk cId="2582018195" sldId="801"/>
            <ac:picMk id="4" creationId="{BC70A108-D309-42EF-3CF2-5D71C2691EF4}"/>
          </ac:picMkLst>
        </pc:picChg>
      </pc:sldChg>
      <pc:sldChg chg="addSp delSp modSp del mod delAnim modAnim">
        <pc:chgData name="Nguyen Chi Son" userId="606856d02e9d83ac" providerId="LiveId" clId="{A5CC5DD5-7D26-4064-9F24-33A5796F9398}" dt="2022-05-12T16:51:43.523" v="7598" actId="47"/>
        <pc:sldMkLst>
          <pc:docMk/>
          <pc:sldMk cId="585758681" sldId="802"/>
        </pc:sldMkLst>
        <pc:spChg chg="add mod">
          <ac:chgData name="Nguyen Chi Son" userId="606856d02e9d83ac" providerId="LiveId" clId="{A5CC5DD5-7D26-4064-9F24-33A5796F9398}" dt="2022-05-12T16:33:23.954" v="6987" actId="20577"/>
          <ac:spMkLst>
            <pc:docMk/>
            <pc:sldMk cId="585758681" sldId="802"/>
            <ac:spMk id="13" creationId="{CA143F7C-88D4-5EFA-F85C-A8A489BEC27C}"/>
          </ac:spMkLst>
        </pc:spChg>
        <pc:spChg chg="add mod">
          <ac:chgData name="Nguyen Chi Son" userId="606856d02e9d83ac" providerId="LiveId" clId="{A5CC5DD5-7D26-4064-9F24-33A5796F9398}" dt="2022-05-12T16:32:57.643" v="6835" actId="1035"/>
          <ac:spMkLst>
            <pc:docMk/>
            <pc:sldMk cId="585758681" sldId="802"/>
            <ac:spMk id="14" creationId="{4D59D54C-7348-5204-4FC8-0BE9E77E9CBE}"/>
          </ac:spMkLst>
        </pc:spChg>
        <pc:spChg chg="add mod">
          <ac:chgData name="Nguyen Chi Son" userId="606856d02e9d83ac" providerId="LiveId" clId="{A5CC5DD5-7D26-4064-9F24-33A5796F9398}" dt="2022-05-12T16:48:53.781" v="7532" actId="20577"/>
          <ac:spMkLst>
            <pc:docMk/>
            <pc:sldMk cId="585758681" sldId="802"/>
            <ac:spMk id="15" creationId="{CD05BD16-4BFD-823C-7806-B6AC9FE0FCA7}"/>
          </ac:spMkLst>
        </pc:spChg>
        <pc:spChg chg="add mod">
          <ac:chgData name="Nguyen Chi Son" userId="606856d02e9d83ac" providerId="LiveId" clId="{A5CC5DD5-7D26-4064-9F24-33A5796F9398}" dt="2022-05-12T16:32:57.643" v="6835" actId="1035"/>
          <ac:spMkLst>
            <pc:docMk/>
            <pc:sldMk cId="585758681" sldId="802"/>
            <ac:spMk id="16" creationId="{9AF96B58-EC05-4724-BF83-4F29FEC02B98}"/>
          </ac:spMkLst>
        </pc:spChg>
        <pc:spChg chg="del">
          <ac:chgData name="Nguyen Chi Son" userId="606856d02e9d83ac" providerId="LiveId" clId="{A5CC5DD5-7D26-4064-9F24-33A5796F9398}" dt="2022-05-12T16:26:05.401" v="6034" actId="478"/>
          <ac:spMkLst>
            <pc:docMk/>
            <pc:sldMk cId="585758681" sldId="802"/>
            <ac:spMk id="18" creationId="{E706F845-D4CD-8C29-F2F0-BB0ABB81E2D5}"/>
          </ac:spMkLst>
        </pc:spChg>
        <pc:spChg chg="mod">
          <ac:chgData name="Nguyen Chi Son" userId="606856d02e9d83ac" providerId="LiveId" clId="{A5CC5DD5-7D26-4064-9F24-33A5796F9398}" dt="2022-05-12T16:40:30.435" v="7353" actId="20577"/>
          <ac:spMkLst>
            <pc:docMk/>
            <pc:sldMk cId="585758681" sldId="802"/>
            <ac:spMk id="19" creationId="{9C339D16-68E4-43C4-A62E-D0146138D23B}"/>
          </ac:spMkLst>
        </pc:spChg>
        <pc:spChg chg="del">
          <ac:chgData name="Nguyen Chi Son" userId="606856d02e9d83ac" providerId="LiveId" clId="{A5CC5DD5-7D26-4064-9F24-33A5796F9398}" dt="2022-05-12T16:26:05.401" v="6034" actId="478"/>
          <ac:spMkLst>
            <pc:docMk/>
            <pc:sldMk cId="585758681" sldId="802"/>
            <ac:spMk id="20" creationId="{2DA95C45-94DB-ED50-D772-FB9D4A1E5BE7}"/>
          </ac:spMkLst>
        </pc:spChg>
        <pc:spChg chg="del">
          <ac:chgData name="Nguyen Chi Son" userId="606856d02e9d83ac" providerId="LiveId" clId="{A5CC5DD5-7D26-4064-9F24-33A5796F9398}" dt="2022-05-12T16:26:05.401" v="6034" actId="478"/>
          <ac:spMkLst>
            <pc:docMk/>
            <pc:sldMk cId="585758681" sldId="802"/>
            <ac:spMk id="21" creationId="{9A154720-A106-83DD-6B74-AEAF0A7DD6F1}"/>
          </ac:spMkLst>
        </pc:spChg>
        <pc:spChg chg="del">
          <ac:chgData name="Nguyen Chi Son" userId="606856d02e9d83ac" providerId="LiveId" clId="{A5CC5DD5-7D26-4064-9F24-33A5796F9398}" dt="2022-05-12T16:26:05.401" v="6034" actId="478"/>
          <ac:spMkLst>
            <pc:docMk/>
            <pc:sldMk cId="585758681" sldId="802"/>
            <ac:spMk id="22" creationId="{DC818B19-D88D-D796-1118-D880B6881955}"/>
          </ac:spMkLst>
        </pc:spChg>
        <pc:spChg chg="add del mod">
          <ac:chgData name="Nguyen Chi Son" userId="606856d02e9d83ac" providerId="LiveId" clId="{A5CC5DD5-7D26-4064-9F24-33A5796F9398}" dt="2022-05-12T16:33:01.918" v="6838" actId="478"/>
          <ac:spMkLst>
            <pc:docMk/>
            <pc:sldMk cId="585758681" sldId="802"/>
            <ac:spMk id="24" creationId="{3C47C262-2F32-2437-182C-7F903AB01296}"/>
          </ac:spMkLst>
        </pc:spChg>
        <pc:graphicFrameChg chg="add del mod">
          <ac:chgData name="Nguyen Chi Son" userId="606856d02e9d83ac" providerId="LiveId" clId="{A5CC5DD5-7D26-4064-9F24-33A5796F9398}" dt="2022-05-12T16:33:00.399" v="6836" actId="478"/>
          <ac:graphicFrameMkLst>
            <pc:docMk/>
            <pc:sldMk cId="585758681" sldId="802"/>
            <ac:graphicFrameMk id="17" creationId="{57B3DFD8-AA9A-69C4-0DF5-FE99B6E5A919}"/>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23" creationId="{4B1D5968-D2BA-51F8-D85C-2167537A0A52}"/>
          </ac:graphicFrameMkLst>
        </pc:graphicFrameChg>
        <pc:graphicFrameChg chg="add mod">
          <ac:chgData name="Nguyen Chi Son" userId="606856d02e9d83ac" providerId="LiveId" clId="{A5CC5DD5-7D26-4064-9F24-33A5796F9398}" dt="2022-05-12T16:35:26.888" v="7226" actId="1036"/>
          <ac:graphicFrameMkLst>
            <pc:docMk/>
            <pc:sldMk cId="585758681" sldId="802"/>
            <ac:graphicFrameMk id="26" creationId="{6B5243E3-C74E-DB0F-5491-5E0AC7E5CB36}"/>
          </ac:graphicFrameMkLst>
        </pc:graphicFrameChg>
        <pc:graphicFrameChg chg="add mod">
          <ac:chgData name="Nguyen Chi Son" userId="606856d02e9d83ac" providerId="LiveId" clId="{A5CC5DD5-7D26-4064-9F24-33A5796F9398}" dt="2022-05-12T16:48:46.247" v="7529"/>
          <ac:graphicFrameMkLst>
            <pc:docMk/>
            <pc:sldMk cId="585758681" sldId="802"/>
            <ac:graphicFrameMk id="27" creationId="{B3712121-B437-29B6-EC9E-DBED7A461A2E}"/>
          </ac:graphicFrameMkLst>
        </pc:graphicFrameChg>
        <pc:graphicFrameChg chg="del">
          <ac:chgData name="Nguyen Chi Son" userId="606856d02e9d83ac" providerId="LiveId" clId="{A5CC5DD5-7D26-4064-9F24-33A5796F9398}" dt="2022-05-12T16:26:05.401" v="6034" actId="478"/>
          <ac:graphicFrameMkLst>
            <pc:docMk/>
            <pc:sldMk cId="585758681" sldId="802"/>
            <ac:graphicFrameMk id="33" creationId="{10E8BB31-63B2-4DA8-1143-CFE9AA5D6266}"/>
          </ac:graphicFrameMkLst>
        </pc:graphicFrameChg>
        <pc:picChg chg="del">
          <ac:chgData name="Nguyen Chi Son" userId="606856d02e9d83ac" providerId="LiveId" clId="{A5CC5DD5-7D26-4064-9F24-33A5796F9398}" dt="2022-05-12T16:26:03.466" v="6033" actId="478"/>
          <ac:picMkLst>
            <pc:docMk/>
            <pc:sldMk cId="585758681" sldId="802"/>
            <ac:picMk id="3" creationId="{34D8D17A-1ED6-975A-136D-02C9E382D8AA}"/>
          </ac:picMkLst>
        </pc:picChg>
        <pc:picChg chg="add mod">
          <ac:chgData name="Nguyen Chi Son" userId="606856d02e9d83ac" providerId="LiveId" clId="{A5CC5DD5-7D26-4064-9F24-33A5796F9398}" dt="2022-05-12T16:32:32.441" v="6790" actId="1076"/>
          <ac:picMkLst>
            <pc:docMk/>
            <pc:sldMk cId="585758681" sldId="802"/>
            <ac:picMk id="4" creationId="{DB0979A4-57B6-FD5B-E7AC-D965352CD6E1}"/>
          </ac:picMkLst>
        </pc:picChg>
        <pc:cxnChg chg="add del mod">
          <ac:chgData name="Nguyen Chi Son" userId="606856d02e9d83ac" providerId="LiveId" clId="{A5CC5DD5-7D26-4064-9F24-33A5796F9398}" dt="2022-05-12T16:33:00.829" v="6837" actId="478"/>
          <ac:cxnSpMkLst>
            <pc:docMk/>
            <pc:sldMk cId="585758681" sldId="802"/>
            <ac:cxnSpMk id="25" creationId="{827611FB-1045-19FB-406D-C569BF142DCD}"/>
          </ac:cxnSpMkLst>
        </pc:cxnChg>
      </pc:sldChg>
      <pc:sldChg chg="del">
        <pc:chgData name="Nguyen Chi Son" userId="606856d02e9d83ac" providerId="LiveId" clId="{A5CC5DD5-7D26-4064-9F24-33A5796F9398}" dt="2022-05-12T16:54:44.435" v="7599" actId="47"/>
        <pc:sldMkLst>
          <pc:docMk/>
          <pc:sldMk cId="3780574964" sldId="803"/>
        </pc:sldMkLst>
      </pc:sldChg>
      <pc:sldChg chg="del">
        <pc:chgData name="Nguyen Chi Son" userId="606856d02e9d83ac" providerId="LiveId" clId="{A5CC5DD5-7D26-4064-9F24-33A5796F9398}" dt="2022-05-12T16:54:44.435" v="7599" actId="47"/>
        <pc:sldMkLst>
          <pc:docMk/>
          <pc:sldMk cId="2604953891" sldId="805"/>
        </pc:sldMkLst>
      </pc:sldChg>
      <pc:sldChg chg="del">
        <pc:chgData name="Nguyen Chi Son" userId="606856d02e9d83ac" providerId="LiveId" clId="{A5CC5DD5-7D26-4064-9F24-33A5796F9398}" dt="2022-05-12T16:54:44.435" v="7599" actId="47"/>
        <pc:sldMkLst>
          <pc:docMk/>
          <pc:sldMk cId="1042644984" sldId="806"/>
        </pc:sldMkLst>
      </pc:sldChg>
      <pc:sldChg chg="del">
        <pc:chgData name="Nguyen Chi Son" userId="606856d02e9d83ac" providerId="LiveId" clId="{A5CC5DD5-7D26-4064-9F24-33A5796F9398}" dt="2022-05-12T16:54:44.435" v="7599" actId="47"/>
        <pc:sldMkLst>
          <pc:docMk/>
          <pc:sldMk cId="784377188" sldId="807"/>
        </pc:sldMkLst>
      </pc:sldChg>
      <pc:sldChg chg="del">
        <pc:chgData name="Nguyen Chi Son" userId="606856d02e9d83ac" providerId="LiveId" clId="{A5CC5DD5-7D26-4064-9F24-33A5796F9398}" dt="2022-05-12T16:54:44.435" v="7599" actId="47"/>
        <pc:sldMkLst>
          <pc:docMk/>
          <pc:sldMk cId="286503929" sldId="808"/>
        </pc:sldMkLst>
      </pc:sldChg>
      <pc:sldChg chg="addSp delSp modSp add mod">
        <pc:chgData name="Nguyen Chi Son" userId="606856d02e9d83ac" providerId="LiveId" clId="{A5CC5DD5-7D26-4064-9F24-33A5796F9398}" dt="2022-05-11T19:37:54.984" v="759" actId="554"/>
        <pc:sldMkLst>
          <pc:docMk/>
          <pc:sldMk cId="3151879484" sldId="809"/>
        </pc:sldMkLst>
        <pc:spChg chg="add mod">
          <ac:chgData name="Nguyen Chi Son" userId="606856d02e9d83ac" providerId="LiveId" clId="{A5CC5DD5-7D26-4064-9F24-33A5796F9398}" dt="2022-05-11T19:36:58.408" v="740" actId="1076"/>
          <ac:spMkLst>
            <pc:docMk/>
            <pc:sldMk cId="3151879484" sldId="809"/>
            <ac:spMk id="8" creationId="{635ECAB3-1C35-1C87-33BE-F5E8AC256FCD}"/>
          </ac:spMkLst>
        </pc:spChg>
        <pc:spChg chg="add mod">
          <ac:chgData name="Nguyen Chi Son" userId="606856d02e9d83ac" providerId="LiveId" clId="{A5CC5DD5-7D26-4064-9F24-33A5796F9398}" dt="2022-05-11T19:37:27.024" v="751" actId="14100"/>
          <ac:spMkLst>
            <pc:docMk/>
            <pc:sldMk cId="3151879484" sldId="809"/>
            <ac:spMk id="13" creationId="{4F6A4772-4664-FFBC-15E4-A2DB3B10F52D}"/>
          </ac:spMkLst>
        </pc:spChg>
        <pc:spChg chg="add mod">
          <ac:chgData name="Nguyen Chi Son" userId="606856d02e9d83ac" providerId="LiveId" clId="{A5CC5DD5-7D26-4064-9F24-33A5796F9398}" dt="2022-05-11T19:37:31.864" v="752" actId="14100"/>
          <ac:spMkLst>
            <pc:docMk/>
            <pc:sldMk cId="3151879484" sldId="809"/>
            <ac:spMk id="14" creationId="{6AED6BA2-E724-C363-C3EB-A119985EBBA8}"/>
          </ac:spMkLst>
        </pc:spChg>
        <pc:spChg chg="add mod">
          <ac:chgData name="Nguyen Chi Son" userId="606856d02e9d83ac" providerId="LiveId" clId="{A5CC5DD5-7D26-4064-9F24-33A5796F9398}" dt="2022-05-11T19:37:37.944" v="754" actId="14100"/>
          <ac:spMkLst>
            <pc:docMk/>
            <pc:sldMk cId="3151879484" sldId="809"/>
            <ac:spMk id="15" creationId="{49119AC2-4658-57E6-D4E6-59DA5E62E0F8}"/>
          </ac:spMkLst>
        </pc:spChg>
        <pc:graphicFrameChg chg="add mod">
          <ac:chgData name="Nguyen Chi Son" userId="606856d02e9d83ac" providerId="LiveId" clId="{A5CC5DD5-7D26-4064-9F24-33A5796F9398}" dt="2022-05-11T19:37:54.984" v="759" actId="554"/>
          <ac:graphicFrameMkLst>
            <pc:docMk/>
            <pc:sldMk cId="3151879484" sldId="809"/>
            <ac:graphicFrameMk id="6" creationId="{2BF36108-61B8-A82C-5CF6-0354B64020E6}"/>
          </ac:graphicFrameMkLst>
        </pc:graphicFrameChg>
        <pc:graphicFrameChg chg="del">
          <ac:chgData name="Nguyen Chi Son" userId="606856d02e9d83ac" providerId="LiveId" clId="{A5CC5DD5-7D26-4064-9F24-33A5796F9398}" dt="2022-05-11T19:35:38.597" v="708" actId="478"/>
          <ac:graphicFrameMkLst>
            <pc:docMk/>
            <pc:sldMk cId="3151879484" sldId="809"/>
            <ac:graphicFrameMk id="9" creationId="{F36DA388-4413-A3F7-73A6-F9CF32B78706}"/>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0" creationId="{D6B9BE29-FE56-DA09-67D4-E9838A81E440}"/>
          </ac:graphicFrameMkLst>
        </pc:graphicFrameChg>
        <pc:graphicFrameChg chg="add mod">
          <ac:chgData name="Nguyen Chi Son" userId="606856d02e9d83ac" providerId="LiveId" clId="{A5CC5DD5-7D26-4064-9F24-33A5796F9398}" dt="2022-05-11T19:37:54.984" v="759" actId="554"/>
          <ac:graphicFrameMkLst>
            <pc:docMk/>
            <pc:sldMk cId="3151879484" sldId="809"/>
            <ac:graphicFrameMk id="12" creationId="{FC179D6D-5BA2-F69A-8935-25A09490738E}"/>
          </ac:graphicFrameMkLst>
        </pc:graphicFrameChg>
        <pc:picChg chg="mod">
          <ac:chgData name="Nguyen Chi Son" userId="606856d02e9d83ac" providerId="LiveId" clId="{A5CC5DD5-7D26-4064-9F24-33A5796F9398}" dt="2022-05-11T19:37:16.906" v="748" actId="1076"/>
          <ac:picMkLst>
            <pc:docMk/>
            <pc:sldMk cId="3151879484" sldId="809"/>
            <ac:picMk id="7" creationId="{B0B572AF-FEC1-2FBE-689A-CF45CE9FB2D8}"/>
          </ac:picMkLst>
        </pc:picChg>
        <pc:picChg chg="del">
          <ac:chgData name="Nguyen Chi Son" userId="606856d02e9d83ac" providerId="LiveId" clId="{A5CC5DD5-7D26-4064-9F24-33A5796F9398}" dt="2022-05-11T19:35:38.114" v="707" actId="478"/>
          <ac:picMkLst>
            <pc:docMk/>
            <pc:sldMk cId="3151879484" sldId="809"/>
            <ac:picMk id="11" creationId="{DFF05E37-80D6-1C34-47D5-4026A0867180}"/>
          </ac:picMkLst>
        </pc:picChg>
      </pc:sldChg>
      <pc:sldChg chg="modSp add mod">
        <pc:chgData name="Nguyen Chi Son" userId="606856d02e9d83ac" providerId="LiveId" clId="{A5CC5DD5-7D26-4064-9F24-33A5796F9398}" dt="2022-05-11T19:51:45.694" v="1628" actId="20577"/>
        <pc:sldMkLst>
          <pc:docMk/>
          <pc:sldMk cId="3660016765" sldId="810"/>
        </pc:sldMkLst>
        <pc:spChg chg="mod">
          <ac:chgData name="Nguyen Chi Son" userId="606856d02e9d83ac" providerId="LiveId" clId="{A5CC5DD5-7D26-4064-9F24-33A5796F9398}" dt="2022-05-11T19:51:45.694" v="1628" actId="20577"/>
          <ac:spMkLst>
            <pc:docMk/>
            <pc:sldMk cId="3660016765" sldId="810"/>
            <ac:spMk id="2" creationId="{DAF08EC2-5D0D-48D9-855C-A59C0E5ED55B}"/>
          </ac:spMkLst>
        </pc:spChg>
        <pc:spChg chg="mod">
          <ac:chgData name="Nguyen Chi Son" userId="606856d02e9d83ac" providerId="LiveId" clId="{A5CC5DD5-7D26-4064-9F24-33A5796F9398}" dt="2022-05-11T19:51:30.351" v="1481" actId="20577"/>
          <ac:spMkLst>
            <pc:docMk/>
            <pc:sldMk cId="3660016765" sldId="810"/>
            <ac:spMk id="3" creationId="{8CD51C9F-FCB0-4185-93E6-835FC05E1B10}"/>
          </ac:spMkLst>
        </pc:spChg>
      </pc:sldChg>
      <pc:sldChg chg="addSp delSp modSp add mod delAnim">
        <pc:chgData name="Nguyen Chi Son" userId="606856d02e9d83ac" providerId="LiveId" clId="{A5CC5DD5-7D26-4064-9F24-33A5796F9398}" dt="2022-05-11T19:54:36.735" v="1941" actId="1076"/>
        <pc:sldMkLst>
          <pc:docMk/>
          <pc:sldMk cId="741517295" sldId="811"/>
        </pc:sldMkLst>
        <pc:spChg chg="mod">
          <ac:chgData name="Nguyen Chi Son" userId="606856d02e9d83ac" providerId="LiveId" clId="{A5CC5DD5-7D26-4064-9F24-33A5796F9398}" dt="2022-05-11T19:54:12.830" v="1934" actId="20577"/>
          <ac:spMkLst>
            <pc:docMk/>
            <pc:sldMk cId="741517295" sldId="811"/>
            <ac:spMk id="2" creationId="{BA8A6260-CA4B-46A9-A06E-C71EE59E6992}"/>
          </ac:spMkLst>
        </pc:spChg>
        <pc:spChg chg="del">
          <ac:chgData name="Nguyen Chi Son" userId="606856d02e9d83ac" providerId="LiveId" clId="{A5CC5DD5-7D26-4064-9F24-33A5796F9398}" dt="2022-05-11T19:54:16.501" v="1936" actId="478"/>
          <ac:spMkLst>
            <pc:docMk/>
            <pc:sldMk cId="741517295" sldId="811"/>
            <ac:spMk id="21" creationId="{425AB926-2872-8554-BFA0-0E01F8BD9EAC}"/>
          </ac:spMkLst>
        </pc:spChg>
        <pc:spChg chg="del">
          <ac:chgData name="Nguyen Chi Son" userId="606856d02e9d83ac" providerId="LiveId" clId="{A5CC5DD5-7D26-4064-9F24-33A5796F9398}" dt="2022-05-11T19:51:51.069" v="1630" actId="478"/>
          <ac:spMkLst>
            <pc:docMk/>
            <pc:sldMk cId="741517295" sldId="811"/>
            <ac:spMk id="24" creationId="{FC9CEA46-495D-BC8F-DBC4-D2DDB97BF596}"/>
          </ac:spMkLst>
        </pc:spChg>
        <pc:spChg chg="del">
          <ac:chgData name="Nguyen Chi Son" userId="606856d02e9d83ac" providerId="LiveId" clId="{A5CC5DD5-7D26-4064-9F24-33A5796F9398}" dt="2022-05-11T19:51:51.069" v="1630" actId="478"/>
          <ac:spMkLst>
            <pc:docMk/>
            <pc:sldMk cId="741517295" sldId="811"/>
            <ac:spMk id="26" creationId="{CEE52A54-881D-E69D-54D3-3CF96C55A5BB}"/>
          </ac:spMkLst>
        </pc:spChg>
        <pc:spChg chg="del">
          <ac:chgData name="Nguyen Chi Son" userId="606856d02e9d83ac" providerId="LiveId" clId="{A5CC5DD5-7D26-4064-9F24-33A5796F9398}" dt="2022-05-11T19:51:51.069" v="1630" actId="478"/>
          <ac:spMkLst>
            <pc:docMk/>
            <pc:sldMk cId="741517295" sldId="811"/>
            <ac:spMk id="27" creationId="{4D6C33DE-5DCD-AE29-EC90-1DD15337576A}"/>
          </ac:spMkLst>
        </pc:spChg>
        <pc:spChg chg="del">
          <ac:chgData name="Nguyen Chi Son" userId="606856d02e9d83ac" providerId="LiveId" clId="{A5CC5DD5-7D26-4064-9F24-33A5796F9398}" dt="2022-05-11T19:51:51.069" v="1630" actId="478"/>
          <ac:spMkLst>
            <pc:docMk/>
            <pc:sldMk cId="741517295" sldId="811"/>
            <ac:spMk id="28" creationId="{806412A8-F6E0-0450-F828-82D3AE56F892}"/>
          </ac:spMkLst>
        </pc:spChg>
        <pc:spChg chg="del">
          <ac:chgData name="Nguyen Chi Son" userId="606856d02e9d83ac" providerId="LiveId" clId="{A5CC5DD5-7D26-4064-9F24-33A5796F9398}" dt="2022-05-11T19:51:51.069" v="1630" actId="478"/>
          <ac:spMkLst>
            <pc:docMk/>
            <pc:sldMk cId="741517295" sldId="811"/>
            <ac:spMk id="36" creationId="{5E6ADA4D-CE1A-D929-80E1-DC482445615A}"/>
          </ac:spMkLst>
        </pc:spChg>
        <pc:spChg chg="del">
          <ac:chgData name="Nguyen Chi Son" userId="606856d02e9d83ac" providerId="LiveId" clId="{A5CC5DD5-7D26-4064-9F24-33A5796F9398}" dt="2022-05-11T19:51:51.069" v="1630" actId="478"/>
          <ac:spMkLst>
            <pc:docMk/>
            <pc:sldMk cId="741517295" sldId="811"/>
            <ac:spMk id="37" creationId="{F4D49C95-A65E-DBFA-A8C0-63FFD8F3202D}"/>
          </ac:spMkLst>
        </pc:spChg>
        <pc:spChg chg="del">
          <ac:chgData name="Nguyen Chi Son" userId="606856d02e9d83ac" providerId="LiveId" clId="{A5CC5DD5-7D26-4064-9F24-33A5796F9398}" dt="2022-05-11T19:51:51.069" v="1630" actId="478"/>
          <ac:spMkLst>
            <pc:docMk/>
            <pc:sldMk cId="741517295" sldId="811"/>
            <ac:spMk id="41" creationId="{C532BD09-BE20-71C2-875A-ECAF37F618A1}"/>
          </ac:spMkLst>
        </pc:spChg>
        <pc:spChg chg="del">
          <ac:chgData name="Nguyen Chi Son" userId="606856d02e9d83ac" providerId="LiveId" clId="{A5CC5DD5-7D26-4064-9F24-33A5796F9398}" dt="2022-05-11T19:51:51.069" v="1630" actId="478"/>
          <ac:spMkLst>
            <pc:docMk/>
            <pc:sldMk cId="741517295" sldId="811"/>
            <ac:spMk id="42" creationId="{B3F7CCE8-8224-8584-5BCA-EF3D599B55C7}"/>
          </ac:spMkLst>
        </pc:spChg>
        <pc:spChg chg="del">
          <ac:chgData name="Nguyen Chi Son" userId="606856d02e9d83ac" providerId="LiveId" clId="{A5CC5DD5-7D26-4064-9F24-33A5796F9398}" dt="2022-05-11T19:51:51.069" v="1630" actId="478"/>
          <ac:spMkLst>
            <pc:docMk/>
            <pc:sldMk cId="741517295" sldId="811"/>
            <ac:spMk id="43" creationId="{EADADA49-EEE7-179A-A5F6-587939402AEC}"/>
          </ac:spMkLst>
        </pc:spChg>
        <pc:spChg chg="del">
          <ac:chgData name="Nguyen Chi Son" userId="606856d02e9d83ac" providerId="LiveId" clId="{A5CC5DD5-7D26-4064-9F24-33A5796F9398}" dt="2022-05-11T19:51:51.069" v="1630" actId="478"/>
          <ac:spMkLst>
            <pc:docMk/>
            <pc:sldMk cId="741517295" sldId="811"/>
            <ac:spMk id="50" creationId="{9497CFEB-CE86-22F6-3CB6-9EF6FBDD57CE}"/>
          </ac:spMkLst>
        </pc:spChg>
        <pc:graphicFrameChg chg="del">
          <ac:chgData name="Nguyen Chi Son" userId="606856d02e9d83ac" providerId="LiveId" clId="{A5CC5DD5-7D26-4064-9F24-33A5796F9398}" dt="2022-05-11T19:54:14.798" v="1935" actId="478"/>
          <ac:graphicFrameMkLst>
            <pc:docMk/>
            <pc:sldMk cId="741517295" sldId="811"/>
            <ac:graphicFrameMk id="20" creationId="{929F31DF-C580-187C-006F-C9927E35706C}"/>
          </ac:graphicFrameMkLst>
        </pc:graphicFrameChg>
        <pc:graphicFrameChg chg="del">
          <ac:chgData name="Nguyen Chi Son" userId="606856d02e9d83ac" providerId="LiveId" clId="{A5CC5DD5-7D26-4064-9F24-33A5796F9398}" dt="2022-05-11T19:51:51.069" v="1630" actId="478"/>
          <ac:graphicFrameMkLst>
            <pc:docMk/>
            <pc:sldMk cId="741517295" sldId="811"/>
            <ac:graphicFrameMk id="44" creationId="{A24FFF87-5E20-A5EC-2393-85FDA62E2635}"/>
          </ac:graphicFrameMkLst>
        </pc:graphicFrameChg>
        <pc:picChg chg="add mod">
          <ac:chgData name="Nguyen Chi Son" userId="606856d02e9d83ac" providerId="LiveId" clId="{A5CC5DD5-7D26-4064-9F24-33A5796F9398}" dt="2022-05-11T19:54:36.735" v="1941" actId="1076"/>
          <ac:picMkLst>
            <pc:docMk/>
            <pc:sldMk cId="741517295" sldId="811"/>
            <ac:picMk id="4" creationId="{2715DFF1-27CB-2659-3655-BA765EF6536E}"/>
          </ac:picMkLst>
        </pc:picChg>
        <pc:picChg chg="del">
          <ac:chgData name="Nguyen Chi Son" userId="606856d02e9d83ac" providerId="LiveId" clId="{A5CC5DD5-7D26-4064-9F24-33A5796F9398}" dt="2022-05-11T19:51:51.069" v="1630" actId="478"/>
          <ac:picMkLst>
            <pc:docMk/>
            <pc:sldMk cId="741517295" sldId="811"/>
            <ac:picMk id="25" creationId="{5BBA4A62-FCCF-BF6D-52E7-2D3E83A4DE0C}"/>
          </ac:picMkLst>
        </pc:picChg>
        <pc:cxnChg chg="del">
          <ac:chgData name="Nguyen Chi Son" userId="606856d02e9d83ac" providerId="LiveId" clId="{A5CC5DD5-7D26-4064-9F24-33A5796F9398}" dt="2022-05-11T19:51:51.069" v="1630" actId="478"/>
          <ac:cxnSpMkLst>
            <pc:docMk/>
            <pc:sldMk cId="741517295" sldId="811"/>
            <ac:cxnSpMk id="23" creationId="{BCD23D5E-5EC9-3550-907C-0FAAC99950FA}"/>
          </ac:cxnSpMkLst>
        </pc:cxnChg>
        <pc:cxnChg chg="del">
          <ac:chgData name="Nguyen Chi Son" userId="606856d02e9d83ac" providerId="LiveId" clId="{A5CC5DD5-7D26-4064-9F24-33A5796F9398}" dt="2022-05-11T19:51:51.069" v="1630" actId="478"/>
          <ac:cxnSpMkLst>
            <pc:docMk/>
            <pc:sldMk cId="741517295" sldId="811"/>
            <ac:cxnSpMk id="38" creationId="{53C36F27-9D9E-208B-C22F-03D49CE4443E}"/>
          </ac:cxnSpMkLst>
        </pc:cxnChg>
      </pc:sldChg>
      <pc:sldChg chg="modSp add modAnim">
        <pc:chgData name="Nguyen Chi Son" userId="606856d02e9d83ac" providerId="LiveId" clId="{A5CC5DD5-7D26-4064-9F24-33A5796F9398}" dt="2022-05-12T19:23:06.991" v="11408"/>
        <pc:sldMkLst>
          <pc:docMk/>
          <pc:sldMk cId="88451268" sldId="812"/>
        </pc:sldMkLst>
        <pc:spChg chg="mod">
          <ac:chgData name="Nguyen Chi Son" userId="606856d02e9d83ac" providerId="LiveId" clId="{A5CC5DD5-7D26-4064-9F24-33A5796F9398}" dt="2022-05-11T20:03:03.919" v="3265" actId="20577"/>
          <ac:spMkLst>
            <pc:docMk/>
            <pc:sldMk cId="88451268" sldId="812"/>
            <ac:spMk id="20" creationId="{2A075A00-5E6D-58F1-AC4E-F6D3BABB2326}"/>
          </ac:spMkLst>
        </pc:spChg>
      </pc:sldChg>
      <pc:sldChg chg="modSp add mod">
        <pc:chgData name="Nguyen Chi Son" userId="606856d02e9d83ac" providerId="LiveId" clId="{A5CC5DD5-7D26-4064-9F24-33A5796F9398}" dt="2022-05-11T20:14:42.034" v="5145" actId="20577"/>
        <pc:sldMkLst>
          <pc:docMk/>
          <pc:sldMk cId="1152862462" sldId="813"/>
        </pc:sldMkLst>
        <pc:spChg chg="mod">
          <ac:chgData name="Nguyen Chi Son" userId="606856d02e9d83ac" providerId="LiveId" clId="{A5CC5DD5-7D26-4064-9F24-33A5796F9398}" dt="2022-05-11T20:14:42.034" v="5145" actId="20577"/>
          <ac:spMkLst>
            <pc:docMk/>
            <pc:sldMk cId="1152862462" sldId="813"/>
            <ac:spMk id="2" creationId="{DAF08EC2-5D0D-48D9-855C-A59C0E5ED55B}"/>
          </ac:spMkLst>
        </pc:spChg>
        <pc:spChg chg="mod">
          <ac:chgData name="Nguyen Chi Son" userId="606856d02e9d83ac" providerId="LiveId" clId="{A5CC5DD5-7D26-4064-9F24-33A5796F9398}" dt="2022-05-11T20:14:31.644" v="5023" actId="20577"/>
          <ac:spMkLst>
            <pc:docMk/>
            <pc:sldMk cId="1152862462" sldId="813"/>
            <ac:spMk id="3" creationId="{8CD51C9F-FCB0-4185-93E6-835FC05E1B10}"/>
          </ac:spMkLst>
        </pc:spChg>
      </pc:sldChg>
      <pc:sldChg chg="addSp delSp modSp add mod delAnim modAnim">
        <pc:chgData name="Nguyen Chi Son" userId="606856d02e9d83ac" providerId="LiveId" clId="{A5CC5DD5-7D26-4064-9F24-33A5796F9398}" dt="2022-05-12T19:23:21.443" v="11409"/>
        <pc:sldMkLst>
          <pc:docMk/>
          <pc:sldMk cId="1896799062" sldId="814"/>
        </pc:sldMkLst>
        <pc:spChg chg="mod">
          <ac:chgData name="Nguyen Chi Son" userId="606856d02e9d83ac" providerId="LiveId" clId="{A5CC5DD5-7D26-4064-9F24-33A5796F9398}" dt="2022-05-11T20:15:39.142" v="5364" actId="20577"/>
          <ac:spMkLst>
            <pc:docMk/>
            <pc:sldMk cId="1896799062" sldId="814"/>
            <ac:spMk id="2" creationId="{BA8A6260-CA4B-46A9-A06E-C71EE59E6992}"/>
          </ac:spMkLst>
        </pc:spChg>
        <pc:spChg chg="add mod">
          <ac:chgData name="Nguyen Chi Son" userId="606856d02e9d83ac" providerId="LiveId" clId="{A5CC5DD5-7D26-4064-9F24-33A5796F9398}" dt="2022-05-12T16:31:19.682" v="6674" actId="20577"/>
          <ac:spMkLst>
            <pc:docMk/>
            <pc:sldMk cId="1896799062" sldId="814"/>
            <ac:spMk id="5" creationId="{3F397AF4-65E3-B876-0255-2605696ED8D1}"/>
          </ac:spMkLst>
        </pc:spChg>
        <pc:spChg chg="add del mod">
          <ac:chgData name="Nguyen Chi Son" userId="606856d02e9d83ac" providerId="LiveId" clId="{A5CC5DD5-7D26-4064-9F24-33A5796F9398}" dt="2022-05-12T16:18:48.909" v="5907" actId="478"/>
          <ac:spMkLst>
            <pc:docMk/>
            <pc:sldMk cId="1896799062" sldId="814"/>
            <ac:spMk id="7" creationId="{0E64D1F5-FC20-BBEA-360B-DEFFF44781A0}"/>
          </ac:spMkLst>
        </pc:spChg>
        <pc:spChg chg="add mod ord">
          <ac:chgData name="Nguyen Chi Son" userId="606856d02e9d83ac" providerId="LiveId" clId="{A5CC5DD5-7D26-4064-9F24-33A5796F9398}" dt="2022-05-12T16:21:40.579" v="5979" actId="1036"/>
          <ac:spMkLst>
            <pc:docMk/>
            <pc:sldMk cId="1896799062" sldId="814"/>
            <ac:spMk id="10" creationId="{FCE523CD-408C-9991-0708-8A571F7F1591}"/>
          </ac:spMkLst>
        </pc:spChg>
        <pc:spChg chg="add del mod">
          <ac:chgData name="Nguyen Chi Son" userId="606856d02e9d83ac" providerId="LiveId" clId="{A5CC5DD5-7D26-4064-9F24-33A5796F9398}" dt="2022-05-12T16:20:48.317" v="5944" actId="478"/>
          <ac:spMkLst>
            <pc:docMk/>
            <pc:sldMk cId="1896799062" sldId="814"/>
            <ac:spMk id="12" creationId="{F1882754-799D-73EF-9E9B-023D12122F53}"/>
          </ac:spMkLst>
        </pc:spChg>
        <pc:spChg chg="add del mod">
          <ac:chgData name="Nguyen Chi Son" userId="606856d02e9d83ac" providerId="LiveId" clId="{A5CC5DD5-7D26-4064-9F24-33A5796F9398}" dt="2022-05-12T16:20:49.343" v="5945" actId="478"/>
          <ac:spMkLst>
            <pc:docMk/>
            <pc:sldMk cId="1896799062" sldId="814"/>
            <ac:spMk id="14" creationId="{A2FF1F68-07CD-0C24-3F2E-28FB41B79696}"/>
          </ac:spMkLst>
        </pc:spChg>
        <pc:spChg chg="add del mod">
          <ac:chgData name="Nguyen Chi Son" userId="606856d02e9d83ac" providerId="LiveId" clId="{A5CC5DD5-7D26-4064-9F24-33A5796F9398}" dt="2022-05-12T16:31:22.095" v="6675" actId="478"/>
          <ac:spMkLst>
            <pc:docMk/>
            <pc:sldMk cId="1896799062" sldId="814"/>
            <ac:spMk id="16" creationId="{17A52606-8B0B-A971-8C46-7C74924639A7}"/>
          </ac:spMkLst>
        </pc:spChg>
        <pc:graphicFrameChg chg="add mod">
          <ac:chgData name="Nguyen Chi Son" userId="606856d02e9d83ac" providerId="LiveId" clId="{A5CC5DD5-7D26-4064-9F24-33A5796F9398}" dt="2022-05-12T16:21:50.622" v="5982" actId="1076"/>
          <ac:graphicFrameMkLst>
            <pc:docMk/>
            <pc:sldMk cId="1896799062" sldId="814"/>
            <ac:graphicFrameMk id="11" creationId="{8C09A6D4-90CF-7CFD-A9B8-3640D8647BC9}"/>
          </ac:graphicFrameMkLst>
        </pc:graphicFrameChg>
        <pc:graphicFrameChg chg="add mod">
          <ac:chgData name="Nguyen Chi Son" userId="606856d02e9d83ac" providerId="LiveId" clId="{A5CC5DD5-7D26-4064-9F24-33A5796F9398}" dt="2022-05-12T16:21:45.201" v="5980" actId="1076"/>
          <ac:graphicFrameMkLst>
            <pc:docMk/>
            <pc:sldMk cId="1896799062" sldId="814"/>
            <ac:graphicFrameMk id="13" creationId="{9E0A1F00-E708-D5A8-E2E8-3171BF3C66F5}"/>
          </ac:graphicFrameMkLst>
        </pc:graphicFrameChg>
        <pc:graphicFrameChg chg="add mod">
          <ac:chgData name="Nguyen Chi Son" userId="606856d02e9d83ac" providerId="LiveId" clId="{A5CC5DD5-7D26-4064-9F24-33A5796F9398}" dt="2022-05-12T16:21:40.579" v="5979" actId="1036"/>
          <ac:graphicFrameMkLst>
            <pc:docMk/>
            <pc:sldMk cId="1896799062" sldId="814"/>
            <ac:graphicFrameMk id="15" creationId="{99DA805A-2180-2663-7EAC-3550264FFC82}"/>
          </ac:graphicFrameMkLst>
        </pc:graphicFrameChg>
        <pc:picChg chg="del">
          <ac:chgData name="Nguyen Chi Son" userId="606856d02e9d83ac" providerId="LiveId" clId="{A5CC5DD5-7D26-4064-9F24-33A5796F9398}" dt="2022-05-11T20:14:45.987" v="5146" actId="478"/>
          <ac:picMkLst>
            <pc:docMk/>
            <pc:sldMk cId="1896799062" sldId="814"/>
            <ac:picMk id="4" creationId="{2715DFF1-27CB-2659-3655-BA765EF6536E}"/>
          </ac:picMkLst>
        </pc:picChg>
        <pc:picChg chg="add del mod">
          <ac:chgData name="Nguyen Chi Son" userId="606856d02e9d83ac" providerId="LiveId" clId="{A5CC5DD5-7D26-4064-9F24-33A5796F9398}" dt="2022-05-12T16:18:46.452" v="5906" actId="478"/>
          <ac:picMkLst>
            <pc:docMk/>
            <pc:sldMk cId="1896799062" sldId="814"/>
            <ac:picMk id="6" creationId="{3CCDA9F2-512C-607E-786E-CDCF7BE977FD}"/>
          </ac:picMkLst>
        </pc:picChg>
        <pc:picChg chg="add mod">
          <ac:chgData name="Nguyen Chi Son" userId="606856d02e9d83ac" providerId="LiveId" clId="{A5CC5DD5-7D26-4064-9F24-33A5796F9398}" dt="2022-05-12T16:21:40.579" v="5979" actId="1036"/>
          <ac:picMkLst>
            <pc:docMk/>
            <pc:sldMk cId="1896799062" sldId="814"/>
            <ac:picMk id="9" creationId="{84C23339-081C-CF37-5677-6129FCD91380}"/>
          </ac:picMkLst>
        </pc:picChg>
      </pc:sldChg>
      <pc:sldChg chg="addSp delSp modSp add mod delAnim modAnim">
        <pc:chgData name="Nguyen Chi Son" userId="606856d02e9d83ac" providerId="LiveId" clId="{A5CC5DD5-7D26-4064-9F24-33A5796F9398}" dt="2022-05-12T19:23:41.083" v="11410"/>
        <pc:sldMkLst>
          <pc:docMk/>
          <pc:sldMk cId="3282336197" sldId="815"/>
        </pc:sldMkLst>
        <pc:spChg chg="mod">
          <ac:chgData name="Nguyen Chi Son" userId="606856d02e9d83ac" providerId="LiveId" clId="{A5CC5DD5-7D26-4064-9F24-33A5796F9398}" dt="2022-05-12T16:24:42.495" v="6021" actId="1076"/>
          <ac:spMkLst>
            <pc:docMk/>
            <pc:sldMk cId="3282336197" sldId="815"/>
            <ac:spMk id="5" creationId="{3F397AF4-65E3-B876-0255-2605696ED8D1}"/>
          </ac:spMkLst>
        </pc:spChg>
        <pc:spChg chg="del">
          <ac:chgData name="Nguyen Chi Son" userId="606856d02e9d83ac" providerId="LiveId" clId="{A5CC5DD5-7D26-4064-9F24-33A5796F9398}" dt="2022-05-12T16:24:47.876" v="6024" actId="478"/>
          <ac:spMkLst>
            <pc:docMk/>
            <pc:sldMk cId="3282336197" sldId="815"/>
            <ac:spMk id="10" creationId="{FCE523CD-408C-9991-0708-8A571F7F1591}"/>
          </ac:spMkLst>
        </pc:spChg>
        <pc:graphicFrameChg chg="del">
          <ac:chgData name="Nguyen Chi Son" userId="606856d02e9d83ac" providerId="LiveId" clId="{A5CC5DD5-7D26-4064-9F24-33A5796F9398}" dt="2022-05-12T16:24:46.213" v="6023" actId="478"/>
          <ac:graphicFrameMkLst>
            <pc:docMk/>
            <pc:sldMk cId="3282336197" sldId="815"/>
            <ac:graphicFrameMk id="11" creationId="{8C09A6D4-90CF-7CFD-A9B8-3640D8647BC9}"/>
          </ac:graphicFrameMkLst>
        </pc:graphicFrameChg>
        <pc:graphicFrameChg chg="add mod">
          <ac:chgData name="Nguyen Chi Son" userId="606856d02e9d83ac" providerId="LiveId" clId="{A5CC5DD5-7D26-4064-9F24-33A5796F9398}" dt="2022-05-12T19:15:40.558" v="11200" actId="1076"/>
          <ac:graphicFrameMkLst>
            <pc:docMk/>
            <pc:sldMk cId="3282336197" sldId="815"/>
            <ac:graphicFrameMk id="12" creationId="{6E7CE23A-12F7-D2B4-0252-8EB1F29D3251}"/>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3" creationId="{9E0A1F00-E708-D5A8-E2E8-3171BF3C66F5}"/>
          </ac:graphicFrameMkLst>
        </pc:graphicFrameChg>
        <pc:graphicFrameChg chg="add mod">
          <ac:chgData name="Nguyen Chi Son" userId="606856d02e9d83ac" providerId="LiveId" clId="{A5CC5DD5-7D26-4064-9F24-33A5796F9398}" dt="2022-05-12T19:15:47.026" v="11203" actId="1076"/>
          <ac:graphicFrameMkLst>
            <pc:docMk/>
            <pc:sldMk cId="3282336197" sldId="815"/>
            <ac:graphicFrameMk id="14" creationId="{F07B73C6-27C6-0738-3000-6D4D476CBD6E}"/>
          </ac:graphicFrameMkLst>
        </pc:graphicFrameChg>
        <pc:graphicFrameChg chg="del">
          <ac:chgData name="Nguyen Chi Son" userId="606856d02e9d83ac" providerId="LiveId" clId="{A5CC5DD5-7D26-4064-9F24-33A5796F9398}" dt="2022-05-12T16:24:46.213" v="6023" actId="478"/>
          <ac:graphicFrameMkLst>
            <pc:docMk/>
            <pc:sldMk cId="3282336197" sldId="815"/>
            <ac:graphicFrameMk id="15" creationId="{99DA805A-2180-2663-7EAC-3550264FFC82}"/>
          </ac:graphicFrameMkLst>
        </pc:graphicFrameChg>
        <pc:picChg chg="del">
          <ac:chgData name="Nguyen Chi Son" userId="606856d02e9d83ac" providerId="LiveId" clId="{A5CC5DD5-7D26-4064-9F24-33A5796F9398}" dt="2022-05-12T16:22:28.588" v="5984" actId="478"/>
          <ac:picMkLst>
            <pc:docMk/>
            <pc:sldMk cId="3282336197" sldId="815"/>
            <ac:picMk id="9" creationId="{84C23339-081C-CF37-5677-6129FCD91380}"/>
          </ac:picMkLst>
        </pc:picChg>
      </pc:sldChg>
      <pc:sldChg chg="addSp delSp modSp add del mod delAnim modAnim">
        <pc:chgData name="Nguyen Chi Son" userId="606856d02e9d83ac" providerId="LiveId" clId="{A5CC5DD5-7D26-4064-9F24-33A5796F9398}" dt="2022-05-12T16:51:43.523" v="7598" actId="47"/>
        <pc:sldMkLst>
          <pc:docMk/>
          <pc:sldMk cId="3403256051" sldId="816"/>
        </pc:sldMkLst>
        <pc:spChg chg="mod">
          <ac:chgData name="Nguyen Chi Son" userId="606856d02e9d83ac" providerId="LiveId" clId="{A5CC5DD5-7D26-4064-9F24-33A5796F9398}" dt="2022-05-12T16:42:27.397" v="7453" actId="20577"/>
          <ac:spMkLst>
            <pc:docMk/>
            <pc:sldMk cId="3403256051" sldId="816"/>
            <ac:spMk id="13" creationId="{CA143F7C-88D4-5EFA-F85C-A8A489BEC27C}"/>
          </ac:spMkLst>
        </pc:spChg>
        <pc:spChg chg="mod">
          <ac:chgData name="Nguyen Chi Son" userId="606856d02e9d83ac" providerId="LiveId" clId="{A5CC5DD5-7D26-4064-9F24-33A5796F9398}" dt="2022-05-12T16:41:21.250" v="7441" actId="20577"/>
          <ac:spMkLst>
            <pc:docMk/>
            <pc:sldMk cId="3403256051" sldId="816"/>
            <ac:spMk id="15" creationId="{CD05BD16-4BFD-823C-7806-B6AC9FE0FCA7}"/>
          </ac:spMkLst>
        </pc:spChg>
        <pc:spChg chg="mod">
          <ac:chgData name="Nguyen Chi Son" userId="606856d02e9d83ac" providerId="LiveId" clId="{A5CC5DD5-7D26-4064-9F24-33A5796F9398}" dt="2022-05-12T16:40:18.184" v="7341" actId="20577"/>
          <ac:spMkLst>
            <pc:docMk/>
            <pc:sldMk cId="3403256051" sldId="816"/>
            <ac:spMk id="19" creationId="{9C339D16-68E4-43C4-A62E-D0146138D23B}"/>
          </ac:spMkLst>
        </pc:spChg>
        <pc:graphicFrameChg chg="add mod">
          <ac:chgData name="Nguyen Chi Son" userId="606856d02e9d83ac" providerId="LiveId" clId="{A5CC5DD5-7D26-4064-9F24-33A5796F9398}" dt="2022-05-12T16:42:29.210" v="7456" actId="1035"/>
          <ac:graphicFrameMkLst>
            <pc:docMk/>
            <pc:sldMk cId="3403256051" sldId="816"/>
            <ac:graphicFrameMk id="11" creationId="{50CB3489-ABCF-C823-F890-ED235BA3D376}"/>
          </ac:graphicFrameMkLst>
        </pc:graphicFrameChg>
        <pc:graphicFrameChg chg="add mod">
          <ac:chgData name="Nguyen Chi Son" userId="606856d02e9d83ac" providerId="LiveId" clId="{A5CC5DD5-7D26-4064-9F24-33A5796F9398}" dt="2022-05-12T16:49:12.420" v="7534"/>
          <ac:graphicFrameMkLst>
            <pc:docMk/>
            <pc:sldMk cId="3403256051" sldId="816"/>
            <ac:graphicFrameMk id="12" creationId="{36CB9806-6EB9-D508-E73F-7019AC9D0C9C}"/>
          </ac:graphicFrameMkLst>
        </pc:graphicFrameChg>
        <pc:graphicFrameChg chg="mod">
          <ac:chgData name="Nguyen Chi Son" userId="606856d02e9d83ac" providerId="LiveId" clId="{A5CC5DD5-7D26-4064-9F24-33A5796F9398}" dt="2022-05-12T16:42:01.956" v="7449" actId="1035"/>
          <ac:graphicFrameMkLst>
            <pc:docMk/>
            <pc:sldMk cId="3403256051" sldId="816"/>
            <ac:graphicFrameMk id="26" creationId="{6B5243E3-C74E-DB0F-5491-5E0AC7E5CB36}"/>
          </ac:graphicFrameMkLst>
        </pc:graphicFrameChg>
        <pc:graphicFrameChg chg="del">
          <ac:chgData name="Nguyen Chi Son" userId="606856d02e9d83ac" providerId="LiveId" clId="{A5CC5DD5-7D26-4064-9F24-33A5796F9398}" dt="2022-05-12T16:39:03.903" v="7323" actId="478"/>
          <ac:graphicFrameMkLst>
            <pc:docMk/>
            <pc:sldMk cId="3403256051" sldId="816"/>
            <ac:graphicFrameMk id="27" creationId="{B3712121-B437-29B6-EC9E-DBED7A461A2E}"/>
          </ac:graphicFrameMkLst>
        </pc:graphicFrameChg>
      </pc:sldChg>
      <pc:sldChg chg="addSp delSp modSp add mod delAnim modAnim">
        <pc:chgData name="Nguyen Chi Son" userId="606856d02e9d83ac" providerId="LiveId" clId="{A5CC5DD5-7D26-4064-9F24-33A5796F9398}" dt="2022-05-12T19:24:32.113" v="11420"/>
        <pc:sldMkLst>
          <pc:docMk/>
          <pc:sldMk cId="3541577497" sldId="817"/>
        </pc:sldMkLst>
        <pc:spChg chg="mod">
          <ac:chgData name="Nguyen Chi Son" userId="606856d02e9d83ac" providerId="LiveId" clId="{A5CC5DD5-7D26-4064-9F24-33A5796F9398}" dt="2022-05-12T16:50:11.310" v="7564" actId="1035"/>
          <ac:spMkLst>
            <pc:docMk/>
            <pc:sldMk cId="3541577497" sldId="817"/>
            <ac:spMk id="13" creationId="{CA143F7C-88D4-5EFA-F85C-A8A489BEC27C}"/>
          </ac:spMkLst>
        </pc:spChg>
        <pc:spChg chg="mod">
          <ac:chgData name="Nguyen Chi Son" userId="606856d02e9d83ac" providerId="LiveId" clId="{A5CC5DD5-7D26-4064-9F24-33A5796F9398}" dt="2022-05-12T16:50:11.310" v="7564" actId="1035"/>
          <ac:spMkLst>
            <pc:docMk/>
            <pc:sldMk cId="3541577497" sldId="817"/>
            <ac:spMk id="14" creationId="{4D59D54C-7348-5204-4FC8-0BE9E77E9CBE}"/>
          </ac:spMkLst>
        </pc:spChg>
        <pc:spChg chg="mod">
          <ac:chgData name="Nguyen Chi Son" userId="606856d02e9d83ac" providerId="LiveId" clId="{A5CC5DD5-7D26-4064-9F24-33A5796F9398}" dt="2022-05-12T16:50:11.310" v="7564" actId="1035"/>
          <ac:spMkLst>
            <pc:docMk/>
            <pc:sldMk cId="3541577497" sldId="817"/>
            <ac:spMk id="15" creationId="{CD05BD16-4BFD-823C-7806-B6AC9FE0FCA7}"/>
          </ac:spMkLst>
        </pc:spChg>
        <pc:spChg chg="mod">
          <ac:chgData name="Nguyen Chi Son" userId="606856d02e9d83ac" providerId="LiveId" clId="{A5CC5DD5-7D26-4064-9F24-33A5796F9398}" dt="2022-05-12T16:50:11.310" v="7564" actId="1035"/>
          <ac:spMkLst>
            <pc:docMk/>
            <pc:sldMk cId="3541577497" sldId="817"/>
            <ac:spMk id="16" creationId="{9AF96B58-EC05-4724-BF83-4F29FEC02B98}"/>
          </ac:spMkLst>
        </pc:spChg>
        <pc:graphicFrameChg chg="mod">
          <ac:chgData name="Nguyen Chi Son" userId="606856d02e9d83ac" providerId="LiveId" clId="{A5CC5DD5-7D26-4064-9F24-33A5796F9398}" dt="2022-05-12T16:50:11.310" v="7564" actId="1035"/>
          <ac:graphicFrameMkLst>
            <pc:docMk/>
            <pc:sldMk cId="3541577497" sldId="817"/>
            <ac:graphicFrameMk id="11" creationId="{50CB3489-ABCF-C823-F890-ED235BA3D376}"/>
          </ac:graphicFrameMkLst>
        </pc:graphicFrameChg>
        <pc:graphicFrameChg chg="del">
          <ac:chgData name="Nguyen Chi Son" userId="606856d02e9d83ac" providerId="LiveId" clId="{A5CC5DD5-7D26-4064-9F24-33A5796F9398}" dt="2022-05-12T16:43:43.923" v="7511" actId="478"/>
          <ac:graphicFrameMkLst>
            <pc:docMk/>
            <pc:sldMk cId="3541577497" sldId="817"/>
            <ac:graphicFrameMk id="12" creationId="{36CB9806-6EB9-D508-E73F-7019AC9D0C9C}"/>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7" creationId="{78C25881-7C8B-3C50-09CE-73EA1BE9D7E7}"/>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18" creationId="{461A1687-07FB-1A8F-5BE0-062DE594986F}"/>
          </ac:graphicFrameMkLst>
        </pc:graphicFrameChg>
        <pc:graphicFrameChg chg="add mod">
          <ac:chgData name="Nguyen Chi Son" userId="606856d02e9d83ac" providerId="LiveId" clId="{A5CC5DD5-7D26-4064-9F24-33A5796F9398}" dt="2022-05-12T16:50:11.310" v="7564" actId="1035"/>
          <ac:graphicFrameMkLst>
            <pc:docMk/>
            <pc:sldMk cId="3541577497" sldId="817"/>
            <ac:graphicFrameMk id="20" creationId="{88B5447F-E622-421C-3772-C017150B8930}"/>
          </ac:graphicFrameMkLst>
        </pc:graphicFrameChg>
        <pc:graphicFrameChg chg="mod">
          <ac:chgData name="Nguyen Chi Son" userId="606856d02e9d83ac" providerId="LiveId" clId="{A5CC5DD5-7D26-4064-9F24-33A5796F9398}" dt="2022-05-12T16:50:11.310" v="7564" actId="1035"/>
          <ac:graphicFrameMkLst>
            <pc:docMk/>
            <pc:sldMk cId="3541577497" sldId="817"/>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6:51:10.510" v="7585" actId="1036"/>
        <pc:sldMkLst>
          <pc:docMk/>
          <pc:sldMk cId="3977683269" sldId="818"/>
        </pc:sldMkLst>
        <pc:spChg chg="mod">
          <ac:chgData name="Nguyen Chi Son" userId="606856d02e9d83ac" providerId="LiveId" clId="{A5CC5DD5-7D26-4064-9F24-33A5796F9398}" dt="2022-05-12T16:50:52.022" v="7573" actId="20577"/>
          <ac:spMkLst>
            <pc:docMk/>
            <pc:sldMk cId="3977683269" sldId="818"/>
            <ac:spMk id="13" creationId="{CA143F7C-88D4-5EFA-F85C-A8A489BEC27C}"/>
          </ac:spMkLst>
        </pc:spChg>
        <pc:spChg chg="mod">
          <ac:chgData name="Nguyen Chi Son" userId="606856d02e9d83ac" providerId="LiveId" clId="{A5CC5DD5-7D26-4064-9F24-33A5796F9398}" dt="2022-05-12T16:51:05.551" v="7576" actId="12788"/>
          <ac:spMkLst>
            <pc:docMk/>
            <pc:sldMk cId="3977683269" sldId="818"/>
            <ac:spMk id="15" creationId="{CD05BD16-4BFD-823C-7806-B6AC9FE0FCA7}"/>
          </ac:spMkLst>
        </pc:spChg>
        <pc:graphicFrameChg chg="del">
          <ac:chgData name="Nguyen Chi Son" userId="606856d02e9d83ac" providerId="LiveId" clId="{A5CC5DD5-7D26-4064-9F24-33A5796F9398}" dt="2022-05-12T16:50:49.713" v="7571" actId="478"/>
          <ac:graphicFrameMkLst>
            <pc:docMk/>
            <pc:sldMk cId="3977683269" sldId="818"/>
            <ac:graphicFrameMk id="11" creationId="{50CB3489-ABCF-C823-F890-ED235BA3D376}"/>
          </ac:graphicFrameMkLst>
        </pc:graphicFrameChg>
        <pc:graphicFrameChg chg="del">
          <ac:chgData name="Nguyen Chi Son" userId="606856d02e9d83ac" providerId="LiveId" clId="{A5CC5DD5-7D26-4064-9F24-33A5796F9398}" dt="2022-05-12T16:50:50.841" v="7572" actId="478"/>
          <ac:graphicFrameMkLst>
            <pc:docMk/>
            <pc:sldMk cId="3977683269" sldId="818"/>
            <ac:graphicFrameMk id="17" creationId="{78C25881-7C8B-3C50-09CE-73EA1BE9D7E7}"/>
          </ac:graphicFrameMkLst>
        </pc:graphicFrameChg>
        <pc:graphicFrameChg chg="del">
          <ac:chgData name="Nguyen Chi Son" userId="606856d02e9d83ac" providerId="LiveId" clId="{A5CC5DD5-7D26-4064-9F24-33A5796F9398}" dt="2022-05-12T16:50:47.825" v="7569" actId="478"/>
          <ac:graphicFrameMkLst>
            <pc:docMk/>
            <pc:sldMk cId="3977683269" sldId="818"/>
            <ac:graphicFrameMk id="18" creationId="{461A1687-07FB-1A8F-5BE0-062DE594986F}"/>
          </ac:graphicFrameMkLst>
        </pc:graphicFrameChg>
        <pc:graphicFrameChg chg="del">
          <ac:chgData name="Nguyen Chi Son" userId="606856d02e9d83ac" providerId="LiveId" clId="{A5CC5DD5-7D26-4064-9F24-33A5796F9398}" dt="2022-05-12T16:50:48.388" v="7570" actId="478"/>
          <ac:graphicFrameMkLst>
            <pc:docMk/>
            <pc:sldMk cId="3977683269" sldId="818"/>
            <ac:graphicFrameMk id="20" creationId="{88B5447F-E622-421C-3772-C017150B8930}"/>
          </ac:graphicFrameMkLst>
        </pc:graphicFrameChg>
        <pc:graphicFrameChg chg="add mod">
          <ac:chgData name="Nguyen Chi Son" userId="606856d02e9d83ac" providerId="LiveId" clId="{A5CC5DD5-7D26-4064-9F24-33A5796F9398}" dt="2022-05-12T16:51:09.070" v="7581" actId="1036"/>
          <ac:graphicFrameMkLst>
            <pc:docMk/>
            <pc:sldMk cId="3977683269" sldId="818"/>
            <ac:graphicFrameMk id="21" creationId="{E57C70A1-4056-86B8-EDB3-BB15C42E3683}"/>
          </ac:graphicFrameMkLst>
        </pc:graphicFrameChg>
        <pc:graphicFrameChg chg="add mod">
          <ac:chgData name="Nguyen Chi Son" userId="606856d02e9d83ac" providerId="LiveId" clId="{A5CC5DD5-7D26-4064-9F24-33A5796F9398}" dt="2022-05-12T16:51:10.510" v="7585" actId="1036"/>
          <ac:graphicFrameMkLst>
            <pc:docMk/>
            <pc:sldMk cId="3977683269" sldId="818"/>
            <ac:graphicFrameMk id="22" creationId="{319F8C1C-9BDF-0462-8934-224FE1E186E4}"/>
          </ac:graphicFrameMkLst>
        </pc:graphicFrameChg>
        <pc:graphicFrameChg chg="del">
          <ac:chgData name="Nguyen Chi Son" userId="606856d02e9d83ac" providerId="LiveId" clId="{A5CC5DD5-7D26-4064-9F24-33A5796F9398}" dt="2022-05-12T16:50:47.350" v="7568" actId="478"/>
          <ac:graphicFrameMkLst>
            <pc:docMk/>
            <pc:sldMk cId="3977683269" sldId="818"/>
            <ac:graphicFrameMk id="26" creationId="{6B5243E3-C74E-DB0F-5491-5E0AC7E5CB36}"/>
          </ac:graphicFrameMkLst>
        </pc:graphicFrameChg>
      </pc:sldChg>
      <pc:sldChg chg="addSp delSp modSp add mod delAnim modAnim">
        <pc:chgData name="Nguyen Chi Son" userId="606856d02e9d83ac" providerId="LiveId" clId="{A5CC5DD5-7D26-4064-9F24-33A5796F9398}" dt="2022-05-12T19:24:12.754" v="11415"/>
        <pc:sldMkLst>
          <pc:docMk/>
          <pc:sldMk cId="2452262777" sldId="819"/>
        </pc:sldMkLst>
        <pc:spChg chg="mod">
          <ac:chgData name="Nguyen Chi Son" userId="606856d02e9d83ac" providerId="LiveId" clId="{A5CC5DD5-7D26-4064-9F24-33A5796F9398}" dt="2022-05-12T16:51:17.438" v="7588" actId="20577"/>
          <ac:spMkLst>
            <pc:docMk/>
            <pc:sldMk cId="2452262777" sldId="819"/>
            <ac:spMk id="13" creationId="{CA143F7C-88D4-5EFA-F85C-A8A489BEC27C}"/>
          </ac:spMkLst>
        </pc:spChg>
        <pc:spChg chg="mod">
          <ac:chgData name="Nguyen Chi Son" userId="606856d02e9d83ac" providerId="LiveId" clId="{A5CC5DD5-7D26-4064-9F24-33A5796F9398}" dt="2022-05-12T16:51:39.016" v="7597" actId="12788"/>
          <ac:spMkLst>
            <pc:docMk/>
            <pc:sldMk cId="2452262777" sldId="819"/>
            <ac:spMk id="15" creationId="{CD05BD16-4BFD-823C-7806-B6AC9FE0FCA7}"/>
          </ac:spMkLst>
        </pc:spChg>
        <pc:graphicFrameChg chg="del">
          <ac:chgData name="Nguyen Chi Son" userId="606856d02e9d83ac" providerId="LiveId" clId="{A5CC5DD5-7D26-4064-9F24-33A5796F9398}" dt="2022-05-12T16:51:15.340" v="7586" actId="478"/>
          <ac:graphicFrameMkLst>
            <pc:docMk/>
            <pc:sldMk cId="2452262777" sldId="819"/>
            <ac:graphicFrameMk id="17" creationId="{78C25881-7C8B-3C50-09CE-73EA1BE9D7E7}"/>
          </ac:graphicFrameMkLst>
        </pc:graphicFrameChg>
        <pc:graphicFrameChg chg="del">
          <ac:chgData name="Nguyen Chi Son" userId="606856d02e9d83ac" providerId="LiveId" clId="{A5CC5DD5-7D26-4064-9F24-33A5796F9398}" dt="2022-05-12T16:51:24.521" v="7591" actId="478"/>
          <ac:graphicFrameMkLst>
            <pc:docMk/>
            <pc:sldMk cId="2452262777" sldId="819"/>
            <ac:graphicFrameMk id="18" creationId="{461A1687-07FB-1A8F-5BE0-062DE594986F}"/>
          </ac:graphicFrameMkLst>
        </pc:graphicFrameChg>
        <pc:graphicFrameChg chg="del">
          <ac:chgData name="Nguyen Chi Son" userId="606856d02e9d83ac" providerId="LiveId" clId="{A5CC5DD5-7D26-4064-9F24-33A5796F9398}" dt="2022-05-12T16:51:25.338" v="7592" actId="478"/>
          <ac:graphicFrameMkLst>
            <pc:docMk/>
            <pc:sldMk cId="2452262777" sldId="819"/>
            <ac:graphicFrameMk id="20" creationId="{88B5447F-E622-421C-3772-C017150B8930}"/>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1" creationId="{74A85761-6D06-ACD8-4C8F-59BDFBAF2A33}"/>
          </ac:graphicFrameMkLst>
        </pc:graphicFrameChg>
        <pc:graphicFrameChg chg="add mod">
          <ac:chgData name="Nguyen Chi Son" userId="606856d02e9d83ac" providerId="LiveId" clId="{A5CC5DD5-7D26-4064-9F24-33A5796F9398}" dt="2022-05-12T16:51:39.016" v="7597" actId="12788"/>
          <ac:graphicFrameMkLst>
            <pc:docMk/>
            <pc:sldMk cId="2452262777" sldId="819"/>
            <ac:graphicFrameMk id="22" creationId="{23034699-B7DC-B9DB-0ADE-1E657709A432}"/>
          </ac:graphicFrameMkLst>
        </pc:graphicFrameChg>
        <pc:graphicFrameChg chg="del">
          <ac:chgData name="Nguyen Chi Son" userId="606856d02e9d83ac" providerId="LiveId" clId="{A5CC5DD5-7D26-4064-9F24-33A5796F9398}" dt="2022-05-12T16:51:24.102" v="7590" actId="478"/>
          <ac:graphicFrameMkLst>
            <pc:docMk/>
            <pc:sldMk cId="2452262777" sldId="819"/>
            <ac:graphicFrameMk id="26" creationId="{6B5243E3-C74E-DB0F-5491-5E0AC7E5CB36}"/>
          </ac:graphicFrameMkLst>
        </pc:graphicFrameChg>
      </pc:sldChg>
      <pc:sldChg chg="addSp delSp modSp add del mod delAnim modAnim">
        <pc:chgData name="Nguyen Chi Son" userId="606856d02e9d83ac" providerId="LiveId" clId="{A5CC5DD5-7D26-4064-9F24-33A5796F9398}" dt="2022-05-12T19:11:49.423" v="10293" actId="47"/>
        <pc:sldMkLst>
          <pc:docMk/>
          <pc:sldMk cId="2905142304" sldId="820"/>
        </pc:sldMkLst>
        <pc:spChg chg="del">
          <ac:chgData name="Nguyen Chi Son" userId="606856d02e9d83ac" providerId="LiveId" clId="{A5CC5DD5-7D26-4064-9F24-33A5796F9398}" dt="2022-05-12T16:54:51.369" v="7601" actId="478"/>
          <ac:spMkLst>
            <pc:docMk/>
            <pc:sldMk cId="2905142304" sldId="820"/>
            <ac:spMk id="13" creationId="{CA143F7C-88D4-5EFA-F85C-A8A489BEC27C}"/>
          </ac:spMkLst>
        </pc:spChg>
        <pc:spChg chg="del">
          <ac:chgData name="Nguyen Chi Son" userId="606856d02e9d83ac" providerId="LiveId" clId="{A5CC5DD5-7D26-4064-9F24-33A5796F9398}" dt="2022-05-12T16:54:51.369" v="7601" actId="478"/>
          <ac:spMkLst>
            <pc:docMk/>
            <pc:sldMk cId="2905142304" sldId="820"/>
            <ac:spMk id="14" creationId="{4D59D54C-7348-5204-4FC8-0BE9E77E9CBE}"/>
          </ac:spMkLst>
        </pc:spChg>
        <pc:spChg chg="del">
          <ac:chgData name="Nguyen Chi Son" userId="606856d02e9d83ac" providerId="LiveId" clId="{A5CC5DD5-7D26-4064-9F24-33A5796F9398}" dt="2022-05-12T16:54:51.369" v="7601" actId="478"/>
          <ac:spMkLst>
            <pc:docMk/>
            <pc:sldMk cId="2905142304" sldId="820"/>
            <ac:spMk id="15" creationId="{CD05BD16-4BFD-823C-7806-B6AC9FE0FCA7}"/>
          </ac:spMkLst>
        </pc:spChg>
        <pc:spChg chg="del">
          <ac:chgData name="Nguyen Chi Son" userId="606856d02e9d83ac" providerId="LiveId" clId="{A5CC5DD5-7D26-4064-9F24-33A5796F9398}" dt="2022-05-12T16:54:51.369" v="7601" actId="478"/>
          <ac:spMkLst>
            <pc:docMk/>
            <pc:sldMk cId="2905142304" sldId="820"/>
            <ac:spMk id="16" creationId="{9AF96B58-EC05-4724-BF83-4F29FEC02B98}"/>
          </ac:spMkLst>
        </pc:spChg>
        <pc:spChg chg="mod">
          <ac:chgData name="Nguyen Chi Son" userId="606856d02e9d83ac" providerId="LiveId" clId="{A5CC5DD5-7D26-4064-9F24-33A5796F9398}" dt="2022-05-12T16:57:19.686" v="8156" actId="20577"/>
          <ac:spMkLst>
            <pc:docMk/>
            <pc:sldMk cId="2905142304" sldId="820"/>
            <ac:spMk id="19" creationId="{9C339D16-68E4-43C4-A62E-D0146138D23B}"/>
          </ac:spMkLst>
        </pc:spChg>
        <pc:spChg chg="add mod">
          <ac:chgData name="Nguyen Chi Son" userId="606856d02e9d83ac" providerId="LiveId" clId="{A5CC5DD5-7D26-4064-9F24-33A5796F9398}" dt="2022-05-12T17:34:52.578" v="8860"/>
          <ac:spMkLst>
            <pc:docMk/>
            <pc:sldMk cId="2905142304" sldId="820"/>
            <ac:spMk id="21" creationId="{8BE2A0B7-53EF-93CD-2F4E-E1CFB1DB88D5}"/>
          </ac:spMkLst>
        </pc:spChg>
        <pc:spChg chg="add mod">
          <ac:chgData name="Nguyen Chi Son" userId="606856d02e9d83ac" providerId="LiveId" clId="{A5CC5DD5-7D26-4064-9F24-33A5796F9398}" dt="2022-05-12T16:57:33.696" v="8178" actId="1035"/>
          <ac:spMkLst>
            <pc:docMk/>
            <pc:sldMk cId="2905142304" sldId="820"/>
            <ac:spMk id="22" creationId="{E84AF68E-E4DE-1FC0-1A57-9F70D16567D1}"/>
          </ac:spMkLst>
        </pc:spChg>
        <pc:spChg chg="add mod">
          <ac:chgData name="Nguyen Chi Son" userId="606856d02e9d83ac" providerId="LiveId" clId="{A5CC5DD5-7D26-4064-9F24-33A5796F9398}" dt="2022-05-12T17:05:23.707" v="8607" actId="58"/>
          <ac:spMkLst>
            <pc:docMk/>
            <pc:sldMk cId="2905142304" sldId="820"/>
            <ac:spMk id="23" creationId="{4828B6D2-EA4D-2DC6-DE05-EB0C614C11B4}"/>
          </ac:spMkLst>
        </pc:spChg>
        <pc:spChg chg="add mod">
          <ac:chgData name="Nguyen Chi Son" userId="606856d02e9d83ac" providerId="LiveId" clId="{A5CC5DD5-7D26-4064-9F24-33A5796F9398}" dt="2022-05-12T16:57:33.696" v="8178" actId="1035"/>
          <ac:spMkLst>
            <pc:docMk/>
            <pc:sldMk cId="2905142304" sldId="820"/>
            <ac:spMk id="24" creationId="{A9D1B96B-28F7-F058-2515-7C0D0FDBBE15}"/>
          </ac:spMkLst>
        </pc:spChg>
        <pc:graphicFrameChg chg="del">
          <ac:chgData name="Nguyen Chi Son" userId="606856d02e9d83ac" providerId="LiveId" clId="{A5CC5DD5-7D26-4064-9F24-33A5796F9398}" dt="2022-05-12T16:54:51.369" v="7601" actId="478"/>
          <ac:graphicFrameMkLst>
            <pc:docMk/>
            <pc:sldMk cId="2905142304" sldId="820"/>
            <ac:graphicFrameMk id="11" creationId="{50CB3489-ABCF-C823-F890-ED235BA3D376}"/>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7" creationId="{78C25881-7C8B-3C50-09CE-73EA1BE9D7E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18" creationId="{461A1687-07FB-1A8F-5BE0-062DE594986F}"/>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0" creationId="{88B5447F-E622-421C-3772-C017150B8930}"/>
          </ac:graphicFrameMkLst>
        </pc:graphicFrameChg>
        <pc:graphicFrameChg chg="add del mod">
          <ac:chgData name="Nguyen Chi Son" userId="606856d02e9d83ac" providerId="LiveId" clId="{A5CC5DD5-7D26-4064-9F24-33A5796F9398}" dt="2022-05-12T17:01:58.730" v="8539" actId="478"/>
          <ac:graphicFrameMkLst>
            <pc:docMk/>
            <pc:sldMk cId="2905142304" sldId="820"/>
            <ac:graphicFrameMk id="25" creationId="{E5D91A00-2FDF-E5CF-AA7B-90DA2BF93BC7}"/>
          </ac:graphicFrameMkLst>
        </pc:graphicFrameChg>
        <pc:graphicFrameChg chg="del">
          <ac:chgData name="Nguyen Chi Son" userId="606856d02e9d83ac" providerId="LiveId" clId="{A5CC5DD5-7D26-4064-9F24-33A5796F9398}" dt="2022-05-12T16:54:51.369" v="7601" actId="478"/>
          <ac:graphicFrameMkLst>
            <pc:docMk/>
            <pc:sldMk cId="2905142304" sldId="820"/>
            <ac:graphicFrameMk id="26" creationId="{6B5243E3-C74E-DB0F-5491-5E0AC7E5CB36}"/>
          </ac:graphicFrameMkLst>
        </pc:graphicFrameChg>
        <pc:graphicFrameChg chg="add mod">
          <ac:chgData name="Nguyen Chi Son" userId="606856d02e9d83ac" providerId="LiveId" clId="{A5CC5DD5-7D26-4064-9F24-33A5796F9398}" dt="2022-05-12T17:29:54.697" v="8687" actId="1076"/>
          <ac:graphicFrameMkLst>
            <pc:docMk/>
            <pc:sldMk cId="2905142304" sldId="820"/>
            <ac:graphicFrameMk id="27" creationId="{6B2934CC-61F6-92ED-7E4D-54E5403E7652}"/>
          </ac:graphicFrameMkLst>
        </pc:graphicFrameChg>
        <pc:graphicFrameChg chg="add mod">
          <ac:chgData name="Nguyen Chi Son" userId="606856d02e9d83ac" providerId="LiveId" clId="{A5CC5DD5-7D26-4064-9F24-33A5796F9398}" dt="2022-05-12T17:05:37.072" v="8651" actId="1035"/>
          <ac:graphicFrameMkLst>
            <pc:docMk/>
            <pc:sldMk cId="2905142304" sldId="820"/>
            <ac:graphicFrameMk id="28" creationId="{F11B15DE-36D7-3052-BF9A-11C1691A5D87}"/>
          </ac:graphicFrameMkLst>
        </pc:graphicFrameChg>
        <pc:picChg chg="add mod">
          <ac:chgData name="Nguyen Chi Son" userId="606856d02e9d83ac" providerId="LiveId" clId="{A5CC5DD5-7D26-4064-9F24-33A5796F9398}" dt="2022-05-12T16:57:06.905" v="8140" actId="1076"/>
          <ac:picMkLst>
            <pc:docMk/>
            <pc:sldMk cId="2905142304" sldId="820"/>
            <ac:picMk id="3" creationId="{EF5A0F98-5825-A96B-DC05-5CFA2F468FC0}"/>
          </ac:picMkLst>
        </pc:picChg>
        <pc:picChg chg="del">
          <ac:chgData name="Nguyen Chi Son" userId="606856d02e9d83ac" providerId="LiveId" clId="{A5CC5DD5-7D26-4064-9F24-33A5796F9398}" dt="2022-05-12T16:54:51.767" v="7602" actId="478"/>
          <ac:picMkLst>
            <pc:docMk/>
            <pc:sldMk cId="2905142304" sldId="820"/>
            <ac:picMk id="4" creationId="{DB0979A4-57B6-FD5B-E7AC-D965352CD6E1}"/>
          </ac:picMkLst>
        </pc:picChg>
      </pc:sldChg>
      <pc:sldChg chg="addSp modSp add del mod modAnim">
        <pc:chgData name="Nguyen Chi Son" userId="606856d02e9d83ac" providerId="LiveId" clId="{A5CC5DD5-7D26-4064-9F24-33A5796F9398}" dt="2022-05-12T19:11:49.423" v="10293" actId="47"/>
        <pc:sldMkLst>
          <pc:docMk/>
          <pc:sldMk cId="1304412001" sldId="821"/>
        </pc:sldMkLst>
        <pc:spChg chg="mod">
          <ac:chgData name="Nguyen Chi Son" userId="606856d02e9d83ac" providerId="LiveId" clId="{A5CC5DD5-7D26-4064-9F24-33A5796F9398}" dt="2022-05-12T17:34:43.280" v="8859" actId="20577"/>
          <ac:spMkLst>
            <pc:docMk/>
            <pc:sldMk cId="1304412001" sldId="821"/>
            <ac:spMk id="21" creationId="{8BE2A0B7-53EF-93CD-2F4E-E1CFB1DB88D5}"/>
          </ac:spMkLst>
        </pc:spChg>
        <pc:spChg chg="mod">
          <ac:chgData name="Nguyen Chi Son" userId="606856d02e9d83ac" providerId="LiveId" clId="{A5CC5DD5-7D26-4064-9F24-33A5796F9398}" dt="2022-05-12T17:34:07.158" v="8809" actId="20577"/>
          <ac:spMkLst>
            <pc:docMk/>
            <pc:sldMk cId="1304412001" sldId="821"/>
            <ac:spMk id="23" creationId="{4828B6D2-EA4D-2DC6-DE05-EB0C614C11B4}"/>
          </ac:spMkLst>
        </pc:spChg>
        <pc:graphicFrameChg chg="add mod">
          <ac:chgData name="Nguyen Chi Son" userId="606856d02e9d83ac" providerId="LiveId" clId="{A5CC5DD5-7D26-4064-9F24-33A5796F9398}" dt="2022-05-12T17:34:05.966" v="8808" actId="1035"/>
          <ac:graphicFrameMkLst>
            <pc:docMk/>
            <pc:sldMk cId="1304412001" sldId="821"/>
            <ac:graphicFrameMk id="11" creationId="{9384A720-3EB5-A30B-4187-F5677A5A5066}"/>
          </ac:graphicFrameMkLst>
        </pc:graphicFrameChg>
        <pc:graphicFrameChg chg="mod">
          <ac:chgData name="Nguyen Chi Son" userId="606856d02e9d83ac" providerId="LiveId" clId="{A5CC5DD5-7D26-4064-9F24-33A5796F9398}" dt="2022-05-12T17:34:14.584" v="8811" actId="1038"/>
          <ac:graphicFrameMkLst>
            <pc:docMk/>
            <pc:sldMk cId="1304412001" sldId="821"/>
            <ac:graphicFrameMk id="27" creationId="{6B2934CC-61F6-92ED-7E4D-54E5403E7652}"/>
          </ac:graphicFrameMkLst>
        </pc:graphicFrameChg>
      </pc:sldChg>
      <pc:sldChg chg="addSp delSp modSp add mod delAnim modAnim">
        <pc:chgData name="Nguyen Chi Son" userId="606856d02e9d83ac" providerId="LiveId" clId="{A5CC5DD5-7D26-4064-9F24-33A5796F9398}" dt="2022-05-12T19:26:06.902" v="11429"/>
        <pc:sldMkLst>
          <pc:docMk/>
          <pc:sldMk cId="4114116366" sldId="822"/>
        </pc:sldMkLst>
        <pc:spChg chg="add mod">
          <ac:chgData name="Nguyen Chi Son" userId="606856d02e9d83ac" providerId="LiveId" clId="{A5CC5DD5-7D26-4064-9F24-33A5796F9398}" dt="2022-05-12T18:36:21.338" v="8985" actId="1036"/>
          <ac:spMkLst>
            <pc:docMk/>
            <pc:sldMk cId="4114116366" sldId="822"/>
            <ac:spMk id="2" creationId="{10F4835F-1CBF-4122-84E5-439EAA65895A}"/>
          </ac:spMkLst>
        </pc:spChg>
        <pc:spChg chg="add del mod">
          <ac:chgData name="Nguyen Chi Son" userId="606856d02e9d83ac" providerId="LiveId" clId="{A5CC5DD5-7D26-4064-9F24-33A5796F9398}" dt="2022-05-12T18:38:05.907" v="9023"/>
          <ac:spMkLst>
            <pc:docMk/>
            <pc:sldMk cId="4114116366" sldId="822"/>
            <ac:spMk id="12" creationId="{89E51B3B-439E-59B7-9C27-5FDFBB177CD9}"/>
          </ac:spMkLst>
        </pc:spChg>
        <pc:spChg chg="add del mod">
          <ac:chgData name="Nguyen Chi Son" userId="606856d02e9d83ac" providerId="LiveId" clId="{A5CC5DD5-7D26-4064-9F24-33A5796F9398}" dt="2022-05-12T18:38:05.907" v="9023"/>
          <ac:spMkLst>
            <pc:docMk/>
            <pc:sldMk cId="4114116366" sldId="822"/>
            <ac:spMk id="13" creationId="{9F19A351-503F-C0CD-C385-6636ADDF5A2E}"/>
          </ac:spMkLst>
        </pc:spChg>
        <pc:spChg chg="mod">
          <ac:chgData name="Nguyen Chi Son" userId="606856d02e9d83ac" providerId="LiveId" clId="{A5CC5DD5-7D26-4064-9F24-33A5796F9398}" dt="2022-05-12T18:38:14.525" v="9027" actId="1036"/>
          <ac:spMkLst>
            <pc:docMk/>
            <pc:sldMk cId="4114116366" sldId="822"/>
            <ac:spMk id="14" creationId="{7D32D194-B412-7018-E6CF-A521C44E6F9A}"/>
          </ac:spMkLst>
        </pc:spChg>
        <pc:spChg chg="add del mod">
          <ac:chgData name="Nguyen Chi Son" userId="606856d02e9d83ac" providerId="LiveId" clId="{A5CC5DD5-7D26-4064-9F24-33A5796F9398}" dt="2022-05-12T18:38:21.047" v="9029" actId="478"/>
          <ac:spMkLst>
            <pc:docMk/>
            <pc:sldMk cId="4114116366" sldId="822"/>
            <ac:spMk id="15" creationId="{C920F9D4-059B-4292-C5D6-6FE99B6EAAAB}"/>
          </ac:spMkLst>
        </pc:spChg>
        <pc:spChg chg="add del mod">
          <ac:chgData name="Nguyen Chi Son" userId="606856d02e9d83ac" providerId="LiveId" clId="{A5CC5DD5-7D26-4064-9F24-33A5796F9398}" dt="2022-05-12T18:39:32.202" v="9065"/>
          <ac:spMkLst>
            <pc:docMk/>
            <pc:sldMk cId="4114116366" sldId="822"/>
            <ac:spMk id="16" creationId="{BA4AD931-D9DB-7A17-267B-0F7895FC7BE1}"/>
          </ac:spMkLst>
        </pc:spChg>
        <pc:spChg chg="add del mod">
          <ac:chgData name="Nguyen Chi Son" userId="606856d02e9d83ac" providerId="LiveId" clId="{A5CC5DD5-7D26-4064-9F24-33A5796F9398}" dt="2022-05-12T18:39:32.202" v="9065"/>
          <ac:spMkLst>
            <pc:docMk/>
            <pc:sldMk cId="4114116366" sldId="822"/>
            <ac:spMk id="17" creationId="{18A0EF35-C22F-C2D8-A632-C1FF4D63E091}"/>
          </ac:spMkLst>
        </pc:spChg>
        <pc:spChg chg="mod">
          <ac:chgData name="Nguyen Chi Son" userId="606856d02e9d83ac" providerId="LiveId" clId="{A5CC5DD5-7D26-4064-9F24-33A5796F9398}" dt="2022-05-12T18:39:36.297" v="9066" actId="1037"/>
          <ac:spMkLst>
            <pc:docMk/>
            <pc:sldMk cId="4114116366" sldId="822"/>
            <ac:spMk id="18" creationId="{B0A582C7-5A68-EEDB-B03B-9B8433311579}"/>
          </ac:spMkLst>
        </pc:spChg>
        <pc:spChg chg="mod">
          <ac:chgData name="Nguyen Chi Son" userId="606856d02e9d83ac" providerId="LiveId" clId="{A5CC5DD5-7D26-4064-9F24-33A5796F9398}" dt="2022-05-12T18:34:34.200" v="8916" actId="20577"/>
          <ac:spMkLst>
            <pc:docMk/>
            <pc:sldMk cId="4114116366" sldId="822"/>
            <ac:spMk id="19" creationId="{9C339D16-68E4-43C4-A62E-D0146138D23B}"/>
          </ac:spMkLst>
        </pc:spChg>
        <pc:spChg chg="add del mod">
          <ac:chgData name="Nguyen Chi Son" userId="606856d02e9d83ac" providerId="LiveId" clId="{A5CC5DD5-7D26-4064-9F24-33A5796F9398}" dt="2022-05-12T18:41:00.173" v="9095"/>
          <ac:spMkLst>
            <pc:docMk/>
            <pc:sldMk cId="4114116366" sldId="822"/>
            <ac:spMk id="20" creationId="{2B8B6D4A-8539-CB3F-8DEA-3A4FB2F2E00C}"/>
          </ac:spMkLst>
        </pc:spChg>
        <pc:spChg chg="mod">
          <ac:chgData name="Nguyen Chi Son" userId="606856d02e9d83ac" providerId="LiveId" clId="{A5CC5DD5-7D26-4064-9F24-33A5796F9398}" dt="2022-05-12T18:56:12.339" v="10182" actId="20577"/>
          <ac:spMkLst>
            <pc:docMk/>
            <pc:sldMk cId="4114116366" sldId="822"/>
            <ac:spMk id="21" creationId="{8BE2A0B7-53EF-93CD-2F4E-E1CFB1DB88D5}"/>
          </ac:spMkLst>
        </pc:spChg>
        <pc:spChg chg="mod">
          <ac:chgData name="Nguyen Chi Son" userId="606856d02e9d83ac" providerId="LiveId" clId="{A5CC5DD5-7D26-4064-9F24-33A5796F9398}" dt="2022-05-12T18:34:55.019" v="8960" actId="1036"/>
          <ac:spMkLst>
            <pc:docMk/>
            <pc:sldMk cId="4114116366" sldId="822"/>
            <ac:spMk id="22" creationId="{E84AF68E-E4DE-1FC0-1A57-9F70D16567D1}"/>
          </ac:spMkLst>
        </pc:spChg>
        <pc:spChg chg="mod">
          <ac:chgData name="Nguyen Chi Son" userId="606856d02e9d83ac" providerId="LiveId" clId="{A5CC5DD5-7D26-4064-9F24-33A5796F9398}" dt="2022-05-12T18:44:12.743" v="9250" actId="20577"/>
          <ac:spMkLst>
            <pc:docMk/>
            <pc:sldMk cId="4114116366" sldId="822"/>
            <ac:spMk id="23" creationId="{4828B6D2-EA4D-2DC6-DE05-EB0C614C11B4}"/>
          </ac:spMkLst>
        </pc:spChg>
        <pc:spChg chg="mod">
          <ac:chgData name="Nguyen Chi Son" userId="606856d02e9d83ac" providerId="LiveId" clId="{A5CC5DD5-7D26-4064-9F24-33A5796F9398}" dt="2022-05-12T18:34:47.911" v="8927" actId="1035"/>
          <ac:spMkLst>
            <pc:docMk/>
            <pc:sldMk cId="4114116366" sldId="822"/>
            <ac:spMk id="24" creationId="{A9D1B96B-28F7-F058-2515-7C0D0FDBBE15}"/>
          </ac:spMkLst>
        </pc:spChg>
        <pc:spChg chg="add del mod">
          <ac:chgData name="Nguyen Chi Son" userId="606856d02e9d83ac" providerId="LiveId" clId="{A5CC5DD5-7D26-4064-9F24-33A5796F9398}" dt="2022-05-12T18:41:00.173" v="9095"/>
          <ac:spMkLst>
            <pc:docMk/>
            <pc:sldMk cId="4114116366" sldId="822"/>
            <ac:spMk id="25" creationId="{0CB822A3-CED8-B642-6A6A-F176C20E1584}"/>
          </ac:spMkLst>
        </pc:spChg>
        <pc:spChg chg="mod">
          <ac:chgData name="Nguyen Chi Son" userId="606856d02e9d83ac" providerId="LiveId" clId="{A5CC5DD5-7D26-4064-9F24-33A5796F9398}" dt="2022-05-12T18:41:02.508" v="9100" actId="1037"/>
          <ac:spMkLst>
            <pc:docMk/>
            <pc:sldMk cId="4114116366" sldId="822"/>
            <ac:spMk id="26" creationId="{22BFC6DB-485F-3207-5ECA-221FCAC16D5B}"/>
          </ac:spMkLst>
        </pc:spChg>
        <pc:spChg chg="add mod">
          <ac:chgData name="Nguyen Chi Son" userId="606856d02e9d83ac" providerId="LiveId" clId="{A5CC5DD5-7D26-4064-9F24-33A5796F9398}" dt="2022-05-12T18:42:32.559" v="9113" actId="313"/>
          <ac:spMkLst>
            <pc:docMk/>
            <pc:sldMk cId="4114116366" sldId="822"/>
            <ac:spMk id="29" creationId="{C60FF930-73BC-39FC-97E2-7A54C57B8C1F}"/>
          </ac:spMkLst>
        </pc:spChg>
        <pc:spChg chg="add mod">
          <ac:chgData name="Nguyen Chi Son" userId="606856d02e9d83ac" providerId="LiveId" clId="{A5CC5DD5-7D26-4064-9F24-33A5796F9398}" dt="2022-05-12T18:42:43.848" v="9119" actId="1076"/>
          <ac:spMkLst>
            <pc:docMk/>
            <pc:sldMk cId="4114116366" sldId="822"/>
            <ac:spMk id="30" creationId="{2F75CF4A-78F9-60FE-FB97-3873C960ACC1}"/>
          </ac:spMkLst>
        </pc:spChg>
        <pc:spChg chg="add mod">
          <ac:chgData name="Nguyen Chi Son" userId="606856d02e9d83ac" providerId="LiveId" clId="{A5CC5DD5-7D26-4064-9F24-33A5796F9398}" dt="2022-05-12T18:42:50.702" v="9124" actId="1076"/>
          <ac:spMkLst>
            <pc:docMk/>
            <pc:sldMk cId="4114116366" sldId="822"/>
            <ac:spMk id="31" creationId="{D9DD83D8-8DA7-602F-A0FE-0D4DBCDA1E96}"/>
          </ac:spMkLst>
        </pc:spChg>
        <pc:spChg chg="add mod">
          <ac:chgData name="Nguyen Chi Son" userId="606856d02e9d83ac" providerId="LiveId" clId="{A5CC5DD5-7D26-4064-9F24-33A5796F9398}" dt="2022-05-12T18:42:57.287" v="9128" actId="14100"/>
          <ac:spMkLst>
            <pc:docMk/>
            <pc:sldMk cId="4114116366" sldId="822"/>
            <ac:spMk id="32" creationId="{56B6872B-16A9-D03A-AD18-AF87163FDCA7}"/>
          </ac:spMkLst>
        </pc:spChg>
        <pc:graphicFrameChg chg="del mod">
          <ac:chgData name="Nguyen Chi Son" userId="606856d02e9d83ac" providerId="LiveId" clId="{A5CC5DD5-7D26-4064-9F24-33A5796F9398}" dt="2022-05-12T18:43:16.602" v="9129" actId="478"/>
          <ac:graphicFrameMkLst>
            <pc:docMk/>
            <pc:sldMk cId="4114116366" sldId="822"/>
            <ac:graphicFrameMk id="27" creationId="{6B2934CC-61F6-92ED-7E4D-54E5403E7652}"/>
          </ac:graphicFrameMkLst>
        </pc:graphicFrameChg>
        <pc:graphicFrameChg chg="del mod">
          <ac:chgData name="Nguyen Chi Son" userId="606856d02e9d83ac" providerId="LiveId" clId="{A5CC5DD5-7D26-4064-9F24-33A5796F9398}" dt="2022-05-12T18:56:11.330" v="10180" actId="478"/>
          <ac:graphicFrameMkLst>
            <pc:docMk/>
            <pc:sldMk cId="4114116366" sldId="822"/>
            <ac:graphicFrameMk id="28" creationId="{F11B15DE-36D7-3052-BF9A-11C1691A5D87}"/>
          </ac:graphicFrameMkLst>
        </pc:graphicFrameChg>
        <pc:graphicFrameChg chg="add mod">
          <ac:chgData name="Nguyen Chi Son" userId="606856d02e9d83ac" providerId="LiveId" clId="{A5CC5DD5-7D26-4064-9F24-33A5796F9398}" dt="2022-05-12T18:46:42.997" v="9257" actId="1076"/>
          <ac:graphicFrameMkLst>
            <pc:docMk/>
            <pc:sldMk cId="4114116366" sldId="822"/>
            <ac:graphicFrameMk id="33" creationId="{BC181A5D-CA27-CCE8-EC07-A4EE8D707211}"/>
          </ac:graphicFrameMkLst>
        </pc:graphicFrameChg>
        <pc:picChg chg="mod">
          <ac:chgData name="Nguyen Chi Son" userId="606856d02e9d83ac" providerId="LiveId" clId="{A5CC5DD5-7D26-4064-9F24-33A5796F9398}" dt="2022-05-12T18:42:40.968" v="9118" actId="1076"/>
          <ac:picMkLst>
            <pc:docMk/>
            <pc:sldMk cId="4114116366" sldId="822"/>
            <ac:picMk id="3" creationId="{EF5A0F98-5825-A96B-DC05-5CFA2F468FC0}"/>
          </ac:picMkLst>
        </pc:picChg>
      </pc:sldChg>
      <pc:sldChg chg="delSp modSp add mod delAnim modAnim">
        <pc:chgData name="Nguyen Chi Son" userId="606856d02e9d83ac" providerId="LiveId" clId="{A5CC5DD5-7D26-4064-9F24-33A5796F9398}" dt="2022-05-12T19:26:46.776" v="11432"/>
        <pc:sldMkLst>
          <pc:docMk/>
          <pc:sldMk cId="2038862627" sldId="823"/>
        </pc:sldMkLst>
        <pc:spChg chg="mod">
          <ac:chgData name="Nguyen Chi Son" userId="606856d02e9d83ac" providerId="LiveId" clId="{A5CC5DD5-7D26-4064-9F24-33A5796F9398}" dt="2022-05-12T18:56:17.699" v="10186" actId="20577"/>
          <ac:spMkLst>
            <pc:docMk/>
            <pc:sldMk cId="2038862627" sldId="823"/>
            <ac:spMk id="21" creationId="{8BE2A0B7-53EF-93CD-2F4E-E1CFB1DB88D5}"/>
          </ac:spMkLst>
        </pc:spChg>
        <pc:spChg chg="mod">
          <ac:chgData name="Nguyen Chi Son" userId="606856d02e9d83ac" providerId="LiveId" clId="{A5CC5DD5-7D26-4064-9F24-33A5796F9398}" dt="2022-05-12T18:50:00.782" v="9710" actId="20577"/>
          <ac:spMkLst>
            <pc:docMk/>
            <pc:sldMk cId="2038862627" sldId="823"/>
            <ac:spMk id="23" creationId="{4828B6D2-EA4D-2DC6-DE05-EB0C614C11B4}"/>
          </ac:spMkLst>
        </pc:spChg>
        <pc:graphicFrameChg chg="del mod">
          <ac:chgData name="Nguyen Chi Son" userId="606856d02e9d83ac" providerId="LiveId" clId="{A5CC5DD5-7D26-4064-9F24-33A5796F9398}" dt="2022-05-12T18:56:16.808" v="10184" actId="478"/>
          <ac:graphicFrameMkLst>
            <pc:docMk/>
            <pc:sldMk cId="2038862627" sldId="823"/>
            <ac:graphicFrameMk id="28" creationId="{F11B15DE-36D7-3052-BF9A-11C1691A5D87}"/>
          </ac:graphicFrameMkLst>
        </pc:graphicFrameChg>
        <pc:graphicFrameChg chg="del">
          <ac:chgData name="Nguyen Chi Son" userId="606856d02e9d83ac" providerId="LiveId" clId="{A5CC5DD5-7D26-4064-9F24-33A5796F9398}" dt="2022-05-12T18:46:51.727" v="9259" actId="478"/>
          <ac:graphicFrameMkLst>
            <pc:docMk/>
            <pc:sldMk cId="2038862627" sldId="823"/>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6:52.666" v="11433"/>
        <pc:sldMkLst>
          <pc:docMk/>
          <pc:sldMk cId="3830709042" sldId="824"/>
        </pc:sldMkLst>
        <pc:spChg chg="mod">
          <ac:chgData name="Nguyen Chi Son" userId="606856d02e9d83ac" providerId="LiveId" clId="{A5CC5DD5-7D26-4064-9F24-33A5796F9398}" dt="2022-05-12T18:56:22.336" v="10189" actId="20577"/>
          <ac:spMkLst>
            <pc:docMk/>
            <pc:sldMk cId="3830709042" sldId="824"/>
            <ac:spMk id="21" creationId="{8BE2A0B7-53EF-93CD-2F4E-E1CFB1DB88D5}"/>
          </ac:spMkLst>
        </pc:spChg>
        <pc:spChg chg="mod">
          <ac:chgData name="Nguyen Chi Son" userId="606856d02e9d83ac" providerId="LiveId" clId="{A5CC5DD5-7D26-4064-9F24-33A5796F9398}" dt="2022-05-12T18:53:10.480" v="10025" actId="20577"/>
          <ac:spMkLst>
            <pc:docMk/>
            <pc:sldMk cId="3830709042" sldId="824"/>
            <ac:spMk id="23" creationId="{4828B6D2-EA4D-2DC6-DE05-EB0C614C11B4}"/>
          </ac:spMkLst>
        </pc:spChg>
        <pc:graphicFrameChg chg="del">
          <ac:chgData name="Nguyen Chi Son" userId="606856d02e9d83ac" providerId="LiveId" clId="{A5CC5DD5-7D26-4064-9F24-33A5796F9398}" dt="2022-05-12T18:56:21.478" v="10187" actId="478"/>
          <ac:graphicFrameMkLst>
            <pc:docMk/>
            <pc:sldMk cId="3830709042" sldId="824"/>
            <ac:graphicFrameMk id="28" creationId="{F11B15DE-36D7-3052-BF9A-11C1691A5D87}"/>
          </ac:graphicFrameMkLst>
        </pc:graphicFrameChg>
      </pc:sldChg>
      <pc:sldChg chg="addSp delSp modSp add mod modAnim">
        <pc:chgData name="Nguyen Chi Son" userId="606856d02e9d83ac" providerId="LiveId" clId="{A5CC5DD5-7D26-4064-9F24-33A5796F9398}" dt="2022-05-12T19:27:35.665" v="11438"/>
        <pc:sldMkLst>
          <pc:docMk/>
          <pc:sldMk cId="3706217874" sldId="825"/>
        </pc:sldMkLst>
        <pc:spChg chg="del">
          <ac:chgData name="Nguyen Chi Son" userId="606856d02e9d83ac" providerId="LiveId" clId="{A5CC5DD5-7D26-4064-9F24-33A5796F9398}" dt="2022-05-12T19:09:48.603" v="10275" actId="478"/>
          <ac:spMkLst>
            <pc:docMk/>
            <pc:sldMk cId="3706217874" sldId="825"/>
            <ac:spMk id="2" creationId="{10F4835F-1CBF-4122-84E5-439EAA65895A}"/>
          </ac:spMkLst>
        </pc:spChg>
        <pc:spChg chg="del">
          <ac:chgData name="Nguyen Chi Son" userId="606856d02e9d83ac" providerId="LiveId" clId="{A5CC5DD5-7D26-4064-9F24-33A5796F9398}" dt="2022-05-12T19:09:49.072" v="10276" actId="478"/>
          <ac:spMkLst>
            <pc:docMk/>
            <pc:sldMk cId="3706217874" sldId="825"/>
            <ac:spMk id="14" creationId="{7D32D194-B412-7018-E6CF-A521C44E6F9A}"/>
          </ac:spMkLst>
        </pc:spChg>
        <pc:spChg chg="del">
          <ac:chgData name="Nguyen Chi Son" userId="606856d02e9d83ac" providerId="LiveId" clId="{A5CC5DD5-7D26-4064-9F24-33A5796F9398}" dt="2022-05-12T19:09:50.243" v="10277" actId="478"/>
          <ac:spMkLst>
            <pc:docMk/>
            <pc:sldMk cId="3706217874" sldId="825"/>
            <ac:spMk id="18" creationId="{B0A582C7-5A68-EEDB-B03B-9B8433311579}"/>
          </ac:spMkLst>
        </pc:spChg>
        <pc:spChg chg="mod">
          <ac:chgData name="Nguyen Chi Son" userId="606856d02e9d83ac" providerId="LiveId" clId="{A5CC5DD5-7D26-4064-9F24-33A5796F9398}" dt="2022-05-12T18:58:07.253" v="10234" actId="20577"/>
          <ac:spMkLst>
            <pc:docMk/>
            <pc:sldMk cId="3706217874" sldId="825"/>
            <ac:spMk id="21" creationId="{8BE2A0B7-53EF-93CD-2F4E-E1CFB1DB88D5}"/>
          </ac:spMkLst>
        </pc:spChg>
        <pc:spChg chg="mod">
          <ac:chgData name="Nguyen Chi Son" userId="606856d02e9d83ac" providerId="LiveId" clId="{A5CC5DD5-7D26-4064-9F24-33A5796F9398}" dt="2022-05-12T18:55:00.284" v="10177" actId="20577"/>
          <ac:spMkLst>
            <pc:docMk/>
            <pc:sldMk cId="3706217874" sldId="825"/>
            <ac:spMk id="23" creationId="{4828B6D2-EA4D-2DC6-DE05-EB0C614C11B4}"/>
          </ac:spMkLst>
        </pc:spChg>
        <pc:spChg chg="add mod">
          <ac:chgData name="Nguyen Chi Son" userId="606856d02e9d83ac" providerId="LiveId" clId="{A5CC5DD5-7D26-4064-9F24-33A5796F9398}" dt="2022-05-12T19:10:48.445" v="10286"/>
          <ac:spMkLst>
            <pc:docMk/>
            <pc:sldMk cId="3706217874" sldId="825"/>
            <ac:spMk id="25" creationId="{D3DF160F-77F4-A089-535F-111CAF2E019E}"/>
          </ac:spMkLst>
        </pc:spChg>
        <pc:spChg chg="del">
          <ac:chgData name="Nguyen Chi Son" userId="606856d02e9d83ac" providerId="LiveId" clId="{A5CC5DD5-7D26-4064-9F24-33A5796F9398}" dt="2022-05-12T19:09:50.947" v="10278" actId="478"/>
          <ac:spMkLst>
            <pc:docMk/>
            <pc:sldMk cId="3706217874" sldId="825"/>
            <ac:spMk id="26" creationId="{22BFC6DB-485F-3207-5ECA-221FCAC16D5B}"/>
          </ac:spMkLst>
        </pc:spChg>
        <pc:spChg chg="del mod">
          <ac:chgData name="Nguyen Chi Son" userId="606856d02e9d83ac" providerId="LiveId" clId="{A5CC5DD5-7D26-4064-9F24-33A5796F9398}" dt="2022-05-12T19:10:48.132" v="10285" actId="478"/>
          <ac:spMkLst>
            <pc:docMk/>
            <pc:sldMk cId="3706217874" sldId="825"/>
            <ac:spMk id="32" creationId="{56B6872B-16A9-D03A-AD18-AF87163FDCA7}"/>
          </ac:spMkLst>
        </pc:spChg>
        <pc:graphicFrameChg chg="add mod">
          <ac:chgData name="Nguyen Chi Son" userId="606856d02e9d83ac" providerId="LiveId" clId="{A5CC5DD5-7D26-4064-9F24-33A5796F9398}" dt="2022-05-12T18:58:02.445" v="10232" actId="1076"/>
          <ac:graphicFrameMkLst>
            <pc:docMk/>
            <pc:sldMk cId="3706217874" sldId="825"/>
            <ac:graphicFrameMk id="20" creationId="{1807B21C-E2BD-E8DB-3297-D749A4448490}"/>
          </ac:graphicFrameMkLst>
        </pc:graphicFrameChg>
        <pc:graphicFrameChg chg="mod">
          <ac:chgData name="Nguyen Chi Son" userId="606856d02e9d83ac" providerId="LiveId" clId="{A5CC5DD5-7D26-4064-9F24-33A5796F9398}" dt="2022-05-12T19:04:01.369" v="10248" actId="1076"/>
          <ac:graphicFrameMkLst>
            <pc:docMk/>
            <pc:sldMk cId="3706217874" sldId="825"/>
            <ac:graphicFrameMk id="28" creationId="{F11B15DE-36D7-3052-BF9A-11C1691A5D87}"/>
          </ac:graphicFrameMkLst>
        </pc:graphicFrameChg>
        <pc:graphicFrameChg chg="mod">
          <ac:chgData name="Nguyen Chi Son" userId="606856d02e9d83ac" providerId="LiveId" clId="{A5CC5DD5-7D26-4064-9F24-33A5796F9398}" dt="2022-05-12T19:10:38.742" v="10284" actId="1076"/>
          <ac:graphicFrameMkLst>
            <pc:docMk/>
            <pc:sldMk cId="3706217874" sldId="825"/>
            <ac:graphicFrameMk id="33" creationId="{BC181A5D-CA27-CCE8-EC07-A4EE8D707211}"/>
          </ac:graphicFrameMkLst>
        </pc:graphicFrameChg>
      </pc:sldChg>
      <pc:sldChg chg="delSp modSp add mod modAnim">
        <pc:chgData name="Nguyen Chi Son" userId="606856d02e9d83ac" providerId="LiveId" clId="{A5CC5DD5-7D26-4064-9F24-33A5796F9398}" dt="2022-05-12T19:27:28.368" v="11436"/>
        <pc:sldMkLst>
          <pc:docMk/>
          <pc:sldMk cId="708831908" sldId="826"/>
        </pc:sldMkLst>
        <pc:spChg chg="del">
          <ac:chgData name="Nguyen Chi Son" userId="606856d02e9d83ac" providerId="LiveId" clId="{A5CC5DD5-7D26-4064-9F24-33A5796F9398}" dt="2022-05-12T19:09:44.056" v="10271" actId="478"/>
          <ac:spMkLst>
            <pc:docMk/>
            <pc:sldMk cId="708831908" sldId="826"/>
            <ac:spMk id="2" creationId="{10F4835F-1CBF-4122-84E5-439EAA65895A}"/>
          </ac:spMkLst>
        </pc:spChg>
        <pc:spChg chg="del">
          <ac:chgData name="Nguyen Chi Son" userId="606856d02e9d83ac" providerId="LiveId" clId="{A5CC5DD5-7D26-4064-9F24-33A5796F9398}" dt="2022-05-12T19:09:44.556" v="10272" actId="478"/>
          <ac:spMkLst>
            <pc:docMk/>
            <pc:sldMk cId="708831908" sldId="826"/>
            <ac:spMk id="14" creationId="{7D32D194-B412-7018-E6CF-A521C44E6F9A}"/>
          </ac:spMkLst>
        </pc:spChg>
        <pc:spChg chg="del">
          <ac:chgData name="Nguyen Chi Son" userId="606856d02e9d83ac" providerId="LiveId" clId="{A5CC5DD5-7D26-4064-9F24-33A5796F9398}" dt="2022-05-12T19:09:45.447" v="10273" actId="478"/>
          <ac:spMkLst>
            <pc:docMk/>
            <pc:sldMk cId="708831908" sldId="826"/>
            <ac:spMk id="18" creationId="{B0A582C7-5A68-EEDB-B03B-9B8433311579}"/>
          </ac:spMkLst>
        </pc:spChg>
        <pc:spChg chg="del">
          <ac:chgData name="Nguyen Chi Son" userId="606856d02e9d83ac" providerId="LiveId" clId="{A5CC5DD5-7D26-4064-9F24-33A5796F9398}" dt="2022-05-12T19:09:46.181" v="10274" actId="478"/>
          <ac:spMkLst>
            <pc:docMk/>
            <pc:sldMk cId="708831908" sldId="826"/>
            <ac:spMk id="26" creationId="{22BFC6DB-485F-3207-5ECA-221FCAC16D5B}"/>
          </ac:spMkLst>
        </pc:spChg>
        <pc:graphicFrameChg chg="mod">
          <ac:chgData name="Nguyen Chi Son" userId="606856d02e9d83ac" providerId="LiveId" clId="{A5CC5DD5-7D26-4064-9F24-33A5796F9398}" dt="2022-05-12T19:07:54.869" v="10263" actId="1036"/>
          <ac:graphicFrameMkLst>
            <pc:docMk/>
            <pc:sldMk cId="708831908" sldId="826"/>
            <ac:graphicFrameMk id="33" creationId="{BC181A5D-CA27-CCE8-EC07-A4EE8D707211}"/>
          </ac:graphicFrameMkLst>
        </pc:graphicFrameChg>
      </pc:sldChg>
      <pc:sldChg chg="delSp modSp add mod delAnim modAnim">
        <pc:chgData name="Nguyen Chi Son" userId="606856d02e9d83ac" providerId="LiveId" clId="{A5CC5DD5-7D26-4064-9F24-33A5796F9398}" dt="2022-05-12T19:27:43.055" v="11440"/>
        <pc:sldMkLst>
          <pc:docMk/>
          <pc:sldMk cId="176765850" sldId="827"/>
        </pc:sldMkLst>
        <pc:spChg chg="mod">
          <ac:chgData name="Nguyen Chi Son" userId="606856d02e9d83ac" providerId="LiveId" clId="{A5CC5DD5-7D26-4064-9F24-33A5796F9398}" dt="2022-05-12T19:11:16.698" v="10290" actId="20577"/>
          <ac:spMkLst>
            <pc:docMk/>
            <pc:sldMk cId="176765850" sldId="827"/>
            <ac:spMk id="23" creationId="{4828B6D2-EA4D-2DC6-DE05-EB0C614C11B4}"/>
          </ac:spMkLst>
        </pc:spChg>
        <pc:graphicFrameChg chg="del">
          <ac:chgData name="Nguyen Chi Son" userId="606856d02e9d83ac" providerId="LiveId" clId="{A5CC5DD5-7D26-4064-9F24-33A5796F9398}" dt="2022-05-12T19:11:10.962" v="10288" actId="478"/>
          <ac:graphicFrameMkLst>
            <pc:docMk/>
            <pc:sldMk cId="176765850" sldId="827"/>
            <ac:graphicFrameMk id="33" creationId="{BC181A5D-CA27-CCE8-EC07-A4EE8D707211}"/>
          </ac:graphicFrameMkLst>
        </pc:graphicFrameChg>
      </pc:sldChg>
      <pc:sldChg chg="modSp add modAnim">
        <pc:chgData name="Nguyen Chi Son" userId="606856d02e9d83ac" providerId="LiveId" clId="{A5CC5DD5-7D26-4064-9F24-33A5796F9398}" dt="2022-05-12T19:27:50.820" v="11442"/>
        <pc:sldMkLst>
          <pc:docMk/>
          <pc:sldMk cId="1740394861" sldId="828"/>
        </pc:sldMkLst>
        <pc:spChg chg="mod">
          <ac:chgData name="Nguyen Chi Son" userId="606856d02e9d83ac" providerId="LiveId" clId="{A5CC5DD5-7D26-4064-9F24-33A5796F9398}" dt="2022-05-12T19:11:30.579" v="10292"/>
          <ac:spMkLst>
            <pc:docMk/>
            <pc:sldMk cId="1740394861" sldId="828"/>
            <ac:spMk id="23" creationId="{4828B6D2-EA4D-2DC6-DE05-EB0C614C11B4}"/>
          </ac:spMkLst>
        </pc:spChg>
      </pc:sldChg>
      <pc:sldChg chg="addSp delSp modSp add mod delAnim modAnim">
        <pc:chgData name="Nguyen Chi Son" userId="606856d02e9d83ac" providerId="LiveId" clId="{A5CC5DD5-7D26-4064-9F24-33A5796F9398}" dt="2022-05-12T19:28:40.220" v="11463"/>
        <pc:sldMkLst>
          <pc:docMk/>
          <pc:sldMk cId="1451218854" sldId="829"/>
        </pc:sldMkLst>
        <pc:spChg chg="del">
          <ac:chgData name="Nguyen Chi Son" userId="606856d02e9d83ac" providerId="LiveId" clId="{A5CC5DD5-7D26-4064-9F24-33A5796F9398}" dt="2022-05-12T19:12:06.813" v="10296" actId="478"/>
          <ac:spMkLst>
            <pc:docMk/>
            <pc:sldMk cId="1451218854" sldId="829"/>
            <ac:spMk id="13" creationId="{CA143F7C-88D4-5EFA-F85C-A8A489BEC27C}"/>
          </ac:spMkLst>
        </pc:spChg>
        <pc:spChg chg="del">
          <ac:chgData name="Nguyen Chi Son" userId="606856d02e9d83ac" providerId="LiveId" clId="{A5CC5DD5-7D26-4064-9F24-33A5796F9398}" dt="2022-05-12T19:12:06.813" v="10296" actId="478"/>
          <ac:spMkLst>
            <pc:docMk/>
            <pc:sldMk cId="1451218854" sldId="829"/>
            <ac:spMk id="14" creationId="{4D59D54C-7348-5204-4FC8-0BE9E77E9CBE}"/>
          </ac:spMkLst>
        </pc:spChg>
        <pc:spChg chg="del">
          <ac:chgData name="Nguyen Chi Son" userId="606856d02e9d83ac" providerId="LiveId" clId="{A5CC5DD5-7D26-4064-9F24-33A5796F9398}" dt="2022-05-12T19:12:06.813" v="10296" actId="478"/>
          <ac:spMkLst>
            <pc:docMk/>
            <pc:sldMk cId="1451218854" sldId="829"/>
            <ac:spMk id="15" creationId="{CD05BD16-4BFD-823C-7806-B6AC9FE0FCA7}"/>
          </ac:spMkLst>
        </pc:spChg>
        <pc:spChg chg="del">
          <ac:chgData name="Nguyen Chi Son" userId="606856d02e9d83ac" providerId="LiveId" clId="{A5CC5DD5-7D26-4064-9F24-33A5796F9398}" dt="2022-05-12T19:12:06.813" v="10296" actId="478"/>
          <ac:spMkLst>
            <pc:docMk/>
            <pc:sldMk cId="1451218854" sldId="829"/>
            <ac:spMk id="16" creationId="{9AF96B58-EC05-4724-BF83-4F29FEC02B98}"/>
          </ac:spMkLst>
        </pc:spChg>
        <pc:spChg chg="mod">
          <ac:chgData name="Nguyen Chi Son" userId="606856d02e9d83ac" providerId="LiveId" clId="{A5CC5DD5-7D26-4064-9F24-33A5796F9398}" dt="2022-05-12T19:13:32.780" v="11162" actId="20577"/>
          <ac:spMkLst>
            <pc:docMk/>
            <pc:sldMk cId="1451218854" sldId="829"/>
            <ac:spMk id="19" creationId="{9C339D16-68E4-43C4-A62E-D0146138D23B}"/>
          </ac:spMkLst>
        </pc:spChg>
        <pc:spChg chg="add mod">
          <ac:chgData name="Nguyen Chi Son" userId="606856d02e9d83ac" providerId="LiveId" clId="{A5CC5DD5-7D26-4064-9F24-33A5796F9398}" dt="2022-05-12T19:21:27.010" v="11331" actId="20577"/>
          <ac:spMkLst>
            <pc:docMk/>
            <pc:sldMk cId="1451218854" sldId="829"/>
            <ac:spMk id="21" creationId="{50DC346E-37D2-67BA-BB07-CBDAA3296872}"/>
          </ac:spMkLst>
        </pc:spChg>
        <pc:spChg chg="add mod">
          <ac:chgData name="Nguyen Chi Son" userId="606856d02e9d83ac" providerId="LiveId" clId="{A5CC5DD5-7D26-4064-9F24-33A5796F9398}" dt="2022-05-12T19:14:01.763" v="11178" actId="1035"/>
          <ac:spMkLst>
            <pc:docMk/>
            <pc:sldMk cId="1451218854" sldId="829"/>
            <ac:spMk id="22" creationId="{743BB189-4CB2-9EA8-7130-A2FD175722BA}"/>
          </ac:spMkLst>
        </pc:spChg>
        <pc:spChg chg="add mod">
          <ac:chgData name="Nguyen Chi Son" userId="606856d02e9d83ac" providerId="LiveId" clId="{A5CC5DD5-7D26-4064-9F24-33A5796F9398}" dt="2022-05-12T19:22:15.946" v="11397" actId="20577"/>
          <ac:spMkLst>
            <pc:docMk/>
            <pc:sldMk cId="1451218854" sldId="829"/>
            <ac:spMk id="23" creationId="{FBDD97D1-F9C0-0E01-FF85-B786B185895F}"/>
          </ac:spMkLst>
        </pc:spChg>
        <pc:spChg chg="add mod">
          <ac:chgData name="Nguyen Chi Son" userId="606856d02e9d83ac" providerId="LiveId" clId="{A5CC5DD5-7D26-4064-9F24-33A5796F9398}" dt="2022-05-12T19:14:01.763" v="11178" actId="1035"/>
          <ac:spMkLst>
            <pc:docMk/>
            <pc:sldMk cId="1451218854" sldId="829"/>
            <ac:spMk id="24" creationId="{6D9BA44E-CD26-6C8A-BED7-1C2F4A9A5079}"/>
          </ac:spMkLst>
        </pc:spChg>
        <pc:graphicFrameChg chg="del">
          <ac:chgData name="Nguyen Chi Son" userId="606856d02e9d83ac" providerId="LiveId" clId="{A5CC5DD5-7D26-4064-9F24-33A5796F9398}" dt="2022-05-12T19:12:06.813" v="10296" actId="478"/>
          <ac:graphicFrameMkLst>
            <pc:docMk/>
            <pc:sldMk cId="1451218854" sldId="829"/>
            <ac:graphicFrameMk id="11" creationId="{50CB3489-ABCF-C823-F890-ED235BA3D376}"/>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7" creationId="{78C25881-7C8B-3C50-09CE-73EA1BE9D7E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18" creationId="{461A1687-07FB-1A8F-5BE0-062DE594986F}"/>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0" creationId="{88B5447F-E622-421C-3772-C017150B8930}"/>
          </ac:graphicFrameMkLst>
        </pc:graphicFrameChg>
        <pc:graphicFrameChg chg="add del mod">
          <ac:chgData name="Nguyen Chi Son" userId="606856d02e9d83ac" providerId="LiveId" clId="{A5CC5DD5-7D26-4064-9F24-33A5796F9398}" dt="2022-05-12T19:16:20.479" v="11209" actId="478"/>
          <ac:graphicFrameMkLst>
            <pc:docMk/>
            <pc:sldMk cId="1451218854" sldId="829"/>
            <ac:graphicFrameMk id="25" creationId="{21A30D41-5DB2-97DF-43E4-03B943071427}"/>
          </ac:graphicFrameMkLst>
        </pc:graphicFrameChg>
        <pc:graphicFrameChg chg="del">
          <ac:chgData name="Nguyen Chi Son" userId="606856d02e9d83ac" providerId="LiveId" clId="{A5CC5DD5-7D26-4064-9F24-33A5796F9398}" dt="2022-05-12T19:12:06.813" v="10296" actId="478"/>
          <ac:graphicFrameMkLst>
            <pc:docMk/>
            <pc:sldMk cId="1451218854" sldId="829"/>
            <ac:graphicFrameMk id="26" creationId="{6B5243E3-C74E-DB0F-5491-5E0AC7E5CB36}"/>
          </ac:graphicFrameMkLst>
        </pc:graphicFrameChg>
        <pc:graphicFrameChg chg="add del mod">
          <ac:chgData name="Nguyen Chi Son" userId="606856d02e9d83ac" providerId="LiveId" clId="{A5CC5DD5-7D26-4064-9F24-33A5796F9398}" dt="2022-05-12T19:14:57.386" v="11188" actId="478"/>
          <ac:graphicFrameMkLst>
            <pc:docMk/>
            <pc:sldMk cId="1451218854" sldId="829"/>
            <ac:graphicFrameMk id="27" creationId="{F27F7C1B-AB18-5563-1DDD-FFAE6D4AF419}"/>
          </ac:graphicFrameMkLst>
        </pc:graphicFrameChg>
        <pc:graphicFrameChg chg="add del mod">
          <ac:chgData name="Nguyen Chi Son" userId="606856d02e9d83ac" providerId="LiveId" clId="{A5CC5DD5-7D26-4064-9F24-33A5796F9398}" dt="2022-05-12T19:14:59.449" v="11189" actId="478"/>
          <ac:graphicFrameMkLst>
            <pc:docMk/>
            <pc:sldMk cId="1451218854" sldId="829"/>
            <ac:graphicFrameMk id="28" creationId="{FD267675-AB24-B45E-9412-993912FE9FBE}"/>
          </ac:graphicFrameMkLst>
        </pc:graphicFrameChg>
        <pc:graphicFrameChg chg="add del mod">
          <ac:chgData name="Nguyen Chi Son" userId="606856d02e9d83ac" providerId="LiveId" clId="{A5CC5DD5-7D26-4064-9F24-33A5796F9398}" dt="2022-05-12T19:16:20.822" v="11210" actId="478"/>
          <ac:graphicFrameMkLst>
            <pc:docMk/>
            <pc:sldMk cId="1451218854" sldId="829"/>
            <ac:graphicFrameMk id="29" creationId="{EBD8B1EA-EA33-05EB-863E-D462FE629869}"/>
          </ac:graphicFrameMkLst>
        </pc:graphicFrameChg>
        <pc:graphicFrameChg chg="add mod">
          <ac:chgData name="Nguyen Chi Son" userId="606856d02e9d83ac" providerId="LiveId" clId="{A5CC5DD5-7D26-4064-9F24-33A5796F9398}" dt="2022-05-12T19:21:18.448" v="11316" actId="1038"/>
          <ac:graphicFrameMkLst>
            <pc:docMk/>
            <pc:sldMk cId="1451218854" sldId="829"/>
            <ac:graphicFrameMk id="30" creationId="{B11EEC5E-F8CB-93D2-1BF3-58301FAA5ADB}"/>
          </ac:graphicFrameMkLst>
        </pc:graphicFrameChg>
        <pc:graphicFrameChg chg="add mod">
          <ac:chgData name="Nguyen Chi Son" userId="606856d02e9d83ac" providerId="LiveId" clId="{A5CC5DD5-7D26-4064-9F24-33A5796F9398}" dt="2022-05-12T19:16:08.870" v="11208" actId="1076"/>
          <ac:graphicFrameMkLst>
            <pc:docMk/>
            <pc:sldMk cId="1451218854" sldId="829"/>
            <ac:graphicFrameMk id="31" creationId="{8599E9CB-C620-997B-AD17-817B0D838791}"/>
          </ac:graphicFrameMkLst>
        </pc:graphicFrameChg>
        <pc:graphicFrameChg chg="add mod">
          <ac:chgData name="Nguyen Chi Son" userId="606856d02e9d83ac" providerId="LiveId" clId="{A5CC5DD5-7D26-4064-9F24-33A5796F9398}" dt="2022-05-12T19:19:11.477" v="11274" actId="1076"/>
          <ac:graphicFrameMkLst>
            <pc:docMk/>
            <pc:sldMk cId="1451218854" sldId="829"/>
            <ac:graphicFrameMk id="32" creationId="{251DBB10-B782-3E07-BF3F-F6D5D4D82974}"/>
          </ac:graphicFrameMkLst>
        </pc:graphicFrameChg>
        <pc:graphicFrameChg chg="add mod">
          <ac:chgData name="Nguyen Chi Son" userId="606856d02e9d83ac" providerId="LiveId" clId="{A5CC5DD5-7D26-4064-9F24-33A5796F9398}" dt="2022-05-12T19:22:18.555" v="11402" actId="1036"/>
          <ac:graphicFrameMkLst>
            <pc:docMk/>
            <pc:sldMk cId="1451218854" sldId="829"/>
            <ac:graphicFrameMk id="33" creationId="{E773946E-F8D5-C275-FBB2-57CB2AA31CD6}"/>
          </ac:graphicFrameMkLst>
        </pc:graphicFrameChg>
        <pc:graphicFrameChg chg="add mod">
          <ac:chgData name="Nguyen Chi Son" userId="606856d02e9d83ac" providerId="LiveId" clId="{A5CC5DD5-7D26-4064-9F24-33A5796F9398}" dt="2022-05-12T19:21:41.712" v="11335" actId="1076"/>
          <ac:graphicFrameMkLst>
            <pc:docMk/>
            <pc:sldMk cId="1451218854" sldId="829"/>
            <ac:graphicFrameMk id="34" creationId="{091A29AC-2652-C735-4781-BA998C00FFEC}"/>
          </ac:graphicFrameMkLst>
        </pc:graphicFrameChg>
        <pc:graphicFrameChg chg="add mod">
          <ac:chgData name="Nguyen Chi Son" userId="606856d02e9d83ac" providerId="LiveId" clId="{A5CC5DD5-7D26-4064-9F24-33A5796F9398}" dt="2022-05-12T19:22:22.914" v="11404" actId="1076"/>
          <ac:graphicFrameMkLst>
            <pc:docMk/>
            <pc:sldMk cId="1451218854" sldId="829"/>
            <ac:graphicFrameMk id="35" creationId="{B0190A98-4BF9-2549-98BE-043E2B35EF3D}"/>
          </ac:graphicFrameMkLst>
        </pc:graphicFrameChg>
        <pc:picChg chg="del">
          <ac:chgData name="Nguyen Chi Son" userId="606856d02e9d83ac" providerId="LiveId" clId="{A5CC5DD5-7D26-4064-9F24-33A5796F9398}" dt="2022-05-12T19:12:05.250" v="10295" actId="478"/>
          <ac:picMkLst>
            <pc:docMk/>
            <pc:sldMk cId="1451218854" sldId="829"/>
            <ac:picMk id="4" creationId="{DB0979A4-57B6-FD5B-E7AC-D965352CD6E1}"/>
          </ac:picMkLst>
        </pc:picChg>
      </pc:sldChg>
    </pc:docChg>
  </pc:docChgLst>
  <pc:docChgLst>
    <pc:chgData name="Nguyen Chi Son" userId="606856d02e9d83ac" providerId="LiveId" clId="{4FA3F93A-FA95-4B26-8367-F4360452403D}"/>
    <pc:docChg chg="undo custSel addSld delSld modSld">
      <pc:chgData name="Nguyen Chi Son" userId="606856d02e9d83ac" providerId="LiveId" clId="{4FA3F93A-FA95-4B26-8367-F4360452403D}" dt="2022-05-26T09:06:10.956" v="5704" actId="1076"/>
      <pc:docMkLst>
        <pc:docMk/>
      </pc:docMkLst>
      <pc:sldChg chg="modSp mod">
        <pc:chgData name="Nguyen Chi Son" userId="606856d02e9d83ac" providerId="LiveId" clId="{4FA3F93A-FA95-4B26-8367-F4360452403D}" dt="2022-05-25T08:55:18.273" v="25" actId="20577"/>
        <pc:sldMkLst>
          <pc:docMk/>
          <pc:sldMk cId="2922349590" sldId="256"/>
        </pc:sldMkLst>
        <pc:spChg chg="mod">
          <ac:chgData name="Nguyen Chi Son" userId="606856d02e9d83ac" providerId="LiveId" clId="{4FA3F93A-FA95-4B26-8367-F4360452403D}" dt="2022-05-25T08:55:18.273" v="25" actId="20577"/>
          <ac:spMkLst>
            <pc:docMk/>
            <pc:sldMk cId="2922349590" sldId="256"/>
            <ac:spMk id="136" creationId="{C574B640-0199-463F-87CA-8E3956B46E10}"/>
          </ac:spMkLst>
        </pc:spChg>
      </pc:sldChg>
      <pc:sldChg chg="modSp mod">
        <pc:chgData name="Nguyen Chi Son" userId="606856d02e9d83ac" providerId="LiveId" clId="{4FA3F93A-FA95-4B26-8367-F4360452403D}" dt="2022-05-25T11:09:08.067" v="2742" actId="20577"/>
        <pc:sldMkLst>
          <pc:docMk/>
          <pc:sldMk cId="3319126272" sldId="622"/>
        </pc:sldMkLst>
        <pc:spChg chg="mod">
          <ac:chgData name="Nguyen Chi Son" userId="606856d02e9d83ac" providerId="LiveId" clId="{4FA3F93A-FA95-4B26-8367-F4360452403D}" dt="2022-05-25T11:09:08.067" v="2742" actId="20577"/>
          <ac:spMkLst>
            <pc:docMk/>
            <pc:sldMk cId="3319126272" sldId="622"/>
            <ac:spMk id="2" creationId="{DAF08EC2-5D0D-48D9-855C-A59C0E5ED55B}"/>
          </ac:spMkLst>
        </pc:spChg>
        <pc:spChg chg="mod">
          <ac:chgData name="Nguyen Chi Son" userId="606856d02e9d83ac" providerId="LiveId" clId="{4FA3F93A-FA95-4B26-8367-F4360452403D}" dt="2022-05-25T11:08:57.899" v="2649" actId="20577"/>
          <ac:spMkLst>
            <pc:docMk/>
            <pc:sldMk cId="3319126272" sldId="622"/>
            <ac:spMk id="3" creationId="{8CD51C9F-FCB0-4185-93E6-835FC05E1B10}"/>
          </ac:spMkLst>
        </pc:spChg>
      </pc:sldChg>
      <pc:sldChg chg="modSp mod">
        <pc:chgData name="Nguyen Chi Son" userId="606856d02e9d83ac" providerId="LiveId" clId="{4FA3F93A-FA95-4B26-8367-F4360452403D}" dt="2022-05-25T08:55:27.866" v="61" actId="20577"/>
        <pc:sldMkLst>
          <pc:docMk/>
          <pc:sldMk cId="1033004166" sldId="675"/>
        </pc:sldMkLst>
        <pc:spChg chg="mod">
          <ac:chgData name="Nguyen Chi Son" userId="606856d02e9d83ac" providerId="LiveId" clId="{4FA3F93A-FA95-4B26-8367-F4360452403D}" dt="2022-05-25T08:55:27.866" v="61" actId="20577"/>
          <ac:spMkLst>
            <pc:docMk/>
            <pc:sldMk cId="1033004166" sldId="675"/>
            <ac:spMk id="2" creationId="{DAF08EC2-5D0D-48D9-855C-A59C0E5ED55B}"/>
          </ac:spMkLst>
        </pc:spChg>
      </pc:sldChg>
      <pc:sldChg chg="addSp delSp modSp mod modAnim">
        <pc:chgData name="Nguyen Chi Son" userId="606856d02e9d83ac" providerId="LiveId" clId="{4FA3F93A-FA95-4B26-8367-F4360452403D}" dt="2022-05-25T16:44:49.949" v="3355"/>
        <pc:sldMkLst>
          <pc:docMk/>
          <pc:sldMk cId="3014091475" sldId="782"/>
        </pc:sldMkLst>
        <pc:spChg chg="mod">
          <ac:chgData name="Nguyen Chi Son" userId="606856d02e9d83ac" providerId="LiveId" clId="{4FA3F93A-FA95-4B26-8367-F4360452403D}" dt="2022-05-25T11:10:56.263" v="2834" actId="20577"/>
          <ac:spMkLst>
            <pc:docMk/>
            <pc:sldMk cId="3014091475" sldId="782"/>
            <ac:spMk id="2" creationId="{BA8A6260-CA4B-46A9-A06E-C71EE59E6992}"/>
          </ac:spMkLst>
        </pc:spChg>
        <pc:spChg chg="add mod">
          <ac:chgData name="Nguyen Chi Son" userId="606856d02e9d83ac" providerId="LiveId" clId="{4FA3F93A-FA95-4B26-8367-F4360452403D}" dt="2022-05-25T11:17:31.918" v="2928" actId="1036"/>
          <ac:spMkLst>
            <pc:docMk/>
            <pc:sldMk cId="3014091475" sldId="782"/>
            <ac:spMk id="8" creationId="{33E1FBE4-905A-4FAD-EACE-C2152964CA14}"/>
          </ac:spMkLst>
        </pc:spChg>
        <pc:spChg chg="del">
          <ac:chgData name="Nguyen Chi Son" userId="606856d02e9d83ac" providerId="LiveId" clId="{4FA3F93A-FA95-4B26-8367-F4360452403D}" dt="2022-05-25T11:10:58.952" v="2835" actId="478"/>
          <ac:spMkLst>
            <pc:docMk/>
            <pc:sldMk cId="3014091475" sldId="782"/>
            <ac:spMk id="9" creationId="{E3A1964F-4B9E-0EEC-7228-640C17629044}"/>
          </ac:spMkLst>
        </pc:spChg>
        <pc:spChg chg="add mod">
          <ac:chgData name="Nguyen Chi Son" userId="606856d02e9d83ac" providerId="LiveId" clId="{4FA3F93A-FA95-4B26-8367-F4360452403D}" dt="2022-05-25T11:17:31.918" v="2928" actId="1036"/>
          <ac:spMkLst>
            <pc:docMk/>
            <pc:sldMk cId="3014091475" sldId="782"/>
            <ac:spMk id="10" creationId="{7805EEB1-3F4D-03D1-3D20-519AD6BBA8F1}"/>
          </ac:spMkLst>
        </pc:spChg>
        <pc:graphicFrameChg chg="add mod">
          <ac:chgData name="Nguyen Chi Son" userId="606856d02e9d83ac" providerId="LiveId" clId="{4FA3F93A-FA95-4B26-8367-F4360452403D}" dt="2022-05-25T16:44:49.949" v="3355"/>
          <ac:graphicFrameMkLst>
            <pc:docMk/>
            <pc:sldMk cId="3014091475" sldId="782"/>
            <ac:graphicFrameMk id="5" creationId="{651A29E1-9532-FF94-908A-D04E60706831}"/>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6" creationId="{C17B251E-BB16-F094-4A3A-7E9888E4C538}"/>
          </ac:graphicFrameMkLst>
        </pc:graphicFrameChg>
        <pc:graphicFrameChg chg="add mod">
          <ac:chgData name="Nguyen Chi Son" userId="606856d02e9d83ac" providerId="LiveId" clId="{4FA3F93A-FA95-4B26-8367-F4360452403D}" dt="2022-05-25T11:17:31.918" v="2928" actId="1036"/>
          <ac:graphicFrameMkLst>
            <pc:docMk/>
            <pc:sldMk cId="3014091475" sldId="782"/>
            <ac:graphicFrameMk id="7" creationId="{ED20F616-B636-AA1F-1BA5-6D79C4CB67E9}"/>
          </ac:graphicFrameMkLst>
        </pc:graphicFrameChg>
        <pc:picChg chg="del">
          <ac:chgData name="Nguyen Chi Son" userId="606856d02e9d83ac" providerId="LiveId" clId="{4FA3F93A-FA95-4B26-8367-F4360452403D}" dt="2022-05-25T11:09:38.551" v="2743" actId="478"/>
          <ac:picMkLst>
            <pc:docMk/>
            <pc:sldMk cId="3014091475" sldId="782"/>
            <ac:picMk id="4" creationId="{AF348E5F-FDB8-1C26-9498-33EBEE47CE19}"/>
          </ac:picMkLst>
        </pc:picChg>
      </pc:sldChg>
      <pc:sldChg chg="del">
        <pc:chgData name="Nguyen Chi Son" userId="606856d02e9d83ac" providerId="LiveId" clId="{4FA3F93A-FA95-4B26-8367-F4360452403D}" dt="2022-05-25T09:20:03.293" v="1367" actId="47"/>
        <pc:sldMkLst>
          <pc:docMk/>
          <pc:sldMk cId="3086765662" sldId="871"/>
        </pc:sldMkLst>
      </pc:sldChg>
      <pc:sldChg chg="addSp delSp modSp mod delAnim">
        <pc:chgData name="Nguyen Chi Son" userId="606856d02e9d83ac" providerId="LiveId" clId="{4FA3F93A-FA95-4B26-8367-F4360452403D}" dt="2022-05-26T08:33:30.516" v="3844" actId="478"/>
        <pc:sldMkLst>
          <pc:docMk/>
          <pc:sldMk cId="1193280490" sldId="875"/>
        </pc:sldMkLst>
        <pc:spChg chg="mod">
          <ac:chgData name="Nguyen Chi Son" userId="606856d02e9d83ac" providerId="LiveId" clId="{4FA3F93A-FA95-4B26-8367-F4360452403D}" dt="2022-05-26T08:31:09.216" v="3836" actId="20577"/>
          <ac:spMkLst>
            <pc:docMk/>
            <pc:sldMk cId="1193280490" sldId="875"/>
            <ac:spMk id="19" creationId="{9C339D16-68E4-43C4-A62E-D0146138D23B}"/>
          </ac:spMkLst>
        </pc:spChg>
        <pc:spChg chg="del">
          <ac:chgData name="Nguyen Chi Son" userId="606856d02e9d83ac" providerId="LiveId" clId="{4FA3F93A-FA95-4B26-8367-F4360452403D}" dt="2022-05-26T08:33:30.516" v="3844" actId="478"/>
          <ac:spMkLst>
            <pc:docMk/>
            <pc:sldMk cId="1193280490" sldId="875"/>
            <ac:spMk id="20" creationId="{CE10C48B-DD3B-F42D-4D17-30876BB2C636}"/>
          </ac:spMkLst>
        </pc:spChg>
        <pc:spChg chg="del">
          <ac:chgData name="Nguyen Chi Son" userId="606856d02e9d83ac" providerId="LiveId" clId="{4FA3F93A-FA95-4B26-8367-F4360452403D}" dt="2022-05-26T08:33:30.516" v="3844" actId="478"/>
          <ac:spMkLst>
            <pc:docMk/>
            <pc:sldMk cId="1193280490" sldId="875"/>
            <ac:spMk id="21" creationId="{09A56ADD-F181-F414-B6D2-57F43B4AD9CF}"/>
          </ac:spMkLst>
        </pc:spChg>
        <pc:spChg chg="del">
          <ac:chgData name="Nguyen Chi Son" userId="606856d02e9d83ac" providerId="LiveId" clId="{4FA3F93A-FA95-4B26-8367-F4360452403D}" dt="2022-05-26T08:33:30.516" v="3844" actId="478"/>
          <ac:spMkLst>
            <pc:docMk/>
            <pc:sldMk cId="1193280490" sldId="875"/>
            <ac:spMk id="24" creationId="{8730772F-B50E-8A02-F3ED-000879F9434B}"/>
          </ac:spMkLst>
        </pc:spChg>
        <pc:spChg chg="del">
          <ac:chgData name="Nguyen Chi Son" userId="606856d02e9d83ac" providerId="LiveId" clId="{4FA3F93A-FA95-4B26-8367-F4360452403D}" dt="2022-05-26T08:33:30.516" v="3844" actId="478"/>
          <ac:spMkLst>
            <pc:docMk/>
            <pc:sldMk cId="1193280490" sldId="875"/>
            <ac:spMk id="25" creationId="{F474139B-D30E-D7B2-4555-F4D8A87237D4}"/>
          </ac:spMkLst>
        </pc:spChg>
        <pc:spChg chg="del">
          <ac:chgData name="Nguyen Chi Son" userId="606856d02e9d83ac" providerId="LiveId" clId="{4FA3F93A-FA95-4B26-8367-F4360452403D}" dt="2022-05-26T08:33:30.516" v="3844" actId="478"/>
          <ac:spMkLst>
            <pc:docMk/>
            <pc:sldMk cId="1193280490" sldId="875"/>
            <ac:spMk id="44" creationId="{BF3D2036-2A8E-5EAD-E085-219DA2D1C7E5}"/>
          </ac:spMkLst>
        </pc:spChg>
        <pc:spChg chg="del">
          <ac:chgData name="Nguyen Chi Son" userId="606856d02e9d83ac" providerId="LiveId" clId="{4FA3F93A-FA95-4B26-8367-F4360452403D}" dt="2022-05-26T08:29:11.495" v="3572" actId="478"/>
          <ac:spMkLst>
            <pc:docMk/>
            <pc:sldMk cId="1193280490" sldId="875"/>
            <ac:spMk id="45" creationId="{50D09B75-7E36-E168-0199-EE2C694E9C0A}"/>
          </ac:spMkLst>
        </pc:spChg>
        <pc:spChg chg="del">
          <ac:chgData name="Nguyen Chi Son" userId="606856d02e9d83ac" providerId="LiveId" clId="{4FA3F93A-FA95-4B26-8367-F4360452403D}" dt="2022-05-26T08:29:11.495" v="3572" actId="478"/>
          <ac:spMkLst>
            <pc:docMk/>
            <pc:sldMk cId="1193280490" sldId="875"/>
            <ac:spMk id="47" creationId="{5BB72B79-E8B8-7EDD-FF83-F91999E03524}"/>
          </ac:spMkLst>
        </pc:spChg>
        <pc:spChg chg="del">
          <ac:chgData name="Nguyen Chi Son" userId="606856d02e9d83ac" providerId="LiveId" clId="{4FA3F93A-FA95-4B26-8367-F4360452403D}" dt="2022-05-26T08:29:11.495" v="3572" actId="478"/>
          <ac:spMkLst>
            <pc:docMk/>
            <pc:sldMk cId="1193280490" sldId="875"/>
            <ac:spMk id="48" creationId="{4FE5EAA8-423D-C036-E655-8524A5DADCE3}"/>
          </ac:spMkLst>
        </pc:spChg>
        <pc:spChg chg="del">
          <ac:chgData name="Nguyen Chi Son" userId="606856d02e9d83ac" providerId="LiveId" clId="{4FA3F93A-FA95-4B26-8367-F4360452403D}" dt="2022-05-26T08:29:11.495" v="3572" actId="478"/>
          <ac:spMkLst>
            <pc:docMk/>
            <pc:sldMk cId="1193280490" sldId="875"/>
            <ac:spMk id="53" creationId="{86C2E2EA-DBC2-C5D3-481A-EAA26463488E}"/>
          </ac:spMkLst>
        </pc:spChg>
        <pc:graphicFrameChg chg="del">
          <ac:chgData name="Nguyen Chi Son" userId="606856d02e9d83ac" providerId="LiveId" clId="{4FA3F93A-FA95-4B26-8367-F4360452403D}" dt="2022-05-26T08:33:30.516" v="3844" actId="478"/>
          <ac:graphicFrameMkLst>
            <pc:docMk/>
            <pc:sldMk cId="1193280490" sldId="875"/>
            <ac:graphicFrameMk id="26" creationId="{337A5948-71FF-8780-069E-0E88337AEEC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7" creationId="{9619F209-552C-59EF-A7E4-A2774C9ABF43}"/>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8" creationId="{E2A4CDD9-6EC1-9E06-A468-25D76759FB59}"/>
          </ac:graphicFrameMkLst>
        </pc:graphicFrameChg>
        <pc:graphicFrameChg chg="del">
          <ac:chgData name="Nguyen Chi Son" userId="606856d02e9d83ac" providerId="LiveId" clId="{4FA3F93A-FA95-4B26-8367-F4360452403D}" dt="2022-05-26T08:33:30.516" v="3844" actId="478"/>
          <ac:graphicFrameMkLst>
            <pc:docMk/>
            <pc:sldMk cId="1193280490" sldId="875"/>
            <ac:graphicFrameMk id="29" creationId="{E98BA1B6-47DB-7968-BEED-954285AA6F05}"/>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5" creationId="{613BAA41-415D-C3A2-D7AC-323EEEB4F13A}"/>
          </ac:graphicFrameMkLst>
        </pc:graphicFrameChg>
        <pc:graphicFrameChg chg="del">
          <ac:chgData name="Nguyen Chi Son" userId="606856d02e9d83ac" providerId="LiveId" clId="{4FA3F93A-FA95-4B26-8367-F4360452403D}" dt="2022-05-26T08:29:11.495" v="3572" actId="478"/>
          <ac:graphicFrameMkLst>
            <pc:docMk/>
            <pc:sldMk cId="1193280490" sldId="875"/>
            <ac:graphicFrameMk id="36" creationId="{2F127881-198B-22E5-E44E-CD64A32E93C7}"/>
          </ac:graphicFrameMkLst>
        </pc:graphicFrameChg>
        <pc:picChg chg="del">
          <ac:chgData name="Nguyen Chi Son" userId="606856d02e9d83ac" providerId="LiveId" clId="{4FA3F93A-FA95-4B26-8367-F4360452403D}" dt="2022-05-26T08:29:11.495" v="3572" actId="478"/>
          <ac:picMkLst>
            <pc:docMk/>
            <pc:sldMk cId="1193280490" sldId="875"/>
            <ac:picMk id="43" creationId="{2CE7806F-D5B6-0F6A-E793-B0AB39423681}"/>
          </ac:picMkLst>
        </pc:picChg>
        <pc:picChg chg="add mod">
          <ac:chgData name="Nguyen Chi Son" userId="606856d02e9d83ac" providerId="LiveId" clId="{4FA3F93A-FA95-4B26-8367-F4360452403D}" dt="2022-05-26T08:33:01.697" v="3843" actId="1076"/>
          <ac:picMkLst>
            <pc:docMk/>
            <pc:sldMk cId="1193280490" sldId="875"/>
            <ac:picMk id="1026" creationId="{5FC38954-91C7-FB3D-DFC7-E005CF87DCA4}"/>
          </ac:picMkLst>
        </pc:picChg>
        <pc:cxnChg chg="del">
          <ac:chgData name="Nguyen Chi Son" userId="606856d02e9d83ac" providerId="LiveId" clId="{4FA3F93A-FA95-4B26-8367-F4360452403D}" dt="2022-05-26T08:29:11.495" v="3572" actId="478"/>
          <ac:cxnSpMkLst>
            <pc:docMk/>
            <pc:sldMk cId="1193280490" sldId="875"/>
            <ac:cxnSpMk id="8" creationId="{EBFD1242-6F93-305E-DA12-993262491EDB}"/>
          </ac:cxnSpMkLst>
        </pc:cxnChg>
        <pc:cxnChg chg="del">
          <ac:chgData name="Nguyen Chi Son" userId="606856d02e9d83ac" providerId="LiveId" clId="{4FA3F93A-FA95-4B26-8367-F4360452403D}" dt="2022-05-26T08:33:30.516" v="3844" actId="478"/>
          <ac:cxnSpMkLst>
            <pc:docMk/>
            <pc:sldMk cId="1193280490" sldId="875"/>
            <ac:cxnSpMk id="30" creationId="{11294E06-0884-166C-56CC-9AC80DAF9207}"/>
          </ac:cxnSpMkLst>
        </pc:cxnChg>
        <pc:cxnChg chg="del">
          <ac:chgData name="Nguyen Chi Son" userId="606856d02e9d83ac" providerId="LiveId" clId="{4FA3F93A-FA95-4B26-8367-F4360452403D}" dt="2022-05-26T08:33:30.516" v="3844" actId="478"/>
          <ac:cxnSpMkLst>
            <pc:docMk/>
            <pc:sldMk cId="1193280490" sldId="875"/>
            <ac:cxnSpMk id="31" creationId="{A4271015-9604-3256-757F-477A9F3041D7}"/>
          </ac:cxnSpMkLst>
        </pc:cxnChg>
        <pc:cxnChg chg="del">
          <ac:chgData name="Nguyen Chi Son" userId="606856d02e9d83ac" providerId="LiveId" clId="{4FA3F93A-FA95-4B26-8367-F4360452403D}" dt="2022-05-26T08:33:30.516" v="3844" actId="478"/>
          <ac:cxnSpMkLst>
            <pc:docMk/>
            <pc:sldMk cId="1193280490" sldId="875"/>
            <ac:cxnSpMk id="32" creationId="{4A77CDC0-B701-92BA-D37F-1EB5FA7C9538}"/>
          </ac:cxnSpMkLst>
        </pc:cxnChg>
        <pc:cxnChg chg="del">
          <ac:chgData name="Nguyen Chi Son" userId="606856d02e9d83ac" providerId="LiveId" clId="{4FA3F93A-FA95-4B26-8367-F4360452403D}" dt="2022-05-26T08:29:11.495" v="3572" actId="478"/>
          <ac:cxnSpMkLst>
            <pc:docMk/>
            <pc:sldMk cId="1193280490" sldId="875"/>
            <ac:cxnSpMk id="34" creationId="{68E850D4-2E11-317B-57F9-4C861CB849AD}"/>
          </ac:cxnSpMkLst>
        </pc:cxnChg>
        <pc:cxnChg chg="del">
          <ac:chgData name="Nguyen Chi Son" userId="606856d02e9d83ac" providerId="LiveId" clId="{4FA3F93A-FA95-4B26-8367-F4360452403D}" dt="2022-05-26T08:29:11.495" v="3572" actId="478"/>
          <ac:cxnSpMkLst>
            <pc:docMk/>
            <pc:sldMk cId="1193280490" sldId="875"/>
            <ac:cxnSpMk id="37" creationId="{687986D7-6254-7582-0E32-EF45C187506F}"/>
          </ac:cxnSpMkLst>
        </pc:cxnChg>
        <pc:cxnChg chg="del">
          <ac:chgData name="Nguyen Chi Son" userId="606856d02e9d83ac" providerId="LiveId" clId="{4FA3F93A-FA95-4B26-8367-F4360452403D}" dt="2022-05-26T08:29:11.495" v="3572" actId="478"/>
          <ac:cxnSpMkLst>
            <pc:docMk/>
            <pc:sldMk cId="1193280490" sldId="875"/>
            <ac:cxnSpMk id="49" creationId="{8DBC8FBA-1F1B-19F1-A24B-EB16A1D6DC7C}"/>
          </ac:cxnSpMkLst>
        </pc:cxnChg>
        <pc:cxnChg chg="del">
          <ac:chgData name="Nguyen Chi Son" userId="606856d02e9d83ac" providerId="LiveId" clId="{4FA3F93A-FA95-4B26-8367-F4360452403D}" dt="2022-05-26T08:29:11.495" v="3572" actId="478"/>
          <ac:cxnSpMkLst>
            <pc:docMk/>
            <pc:sldMk cId="1193280490" sldId="875"/>
            <ac:cxnSpMk id="62" creationId="{8CF87836-BD49-D14C-F84D-529FEADF7BEF}"/>
          </ac:cxnSpMkLst>
        </pc:cxnChg>
      </pc:sldChg>
      <pc:sldChg chg="addSp delSp modSp mod">
        <pc:chgData name="Nguyen Chi Son" userId="606856d02e9d83ac" providerId="LiveId" clId="{4FA3F93A-FA95-4B26-8367-F4360452403D}" dt="2022-05-25T09:05:49.794" v="1085" actId="1076"/>
        <pc:sldMkLst>
          <pc:docMk/>
          <pc:sldMk cId="780006894" sldId="880"/>
        </pc:sldMkLst>
        <pc:spChg chg="mod">
          <ac:chgData name="Nguyen Chi Son" userId="606856d02e9d83ac" providerId="LiveId" clId="{4FA3F93A-FA95-4B26-8367-F4360452403D}" dt="2022-05-25T09:05:08.497" v="1015" actId="20577"/>
          <ac:spMkLst>
            <pc:docMk/>
            <pc:sldMk cId="780006894" sldId="880"/>
            <ac:spMk id="2" creationId="{BA8A6260-CA4B-46A9-A06E-C71EE59E6992}"/>
          </ac:spMkLst>
        </pc:spChg>
        <pc:spChg chg="del">
          <ac:chgData name="Nguyen Chi Son" userId="606856d02e9d83ac" providerId="LiveId" clId="{4FA3F93A-FA95-4B26-8367-F4360452403D}" dt="2022-05-25T08:55:32.505" v="62" actId="478"/>
          <ac:spMkLst>
            <pc:docMk/>
            <pc:sldMk cId="780006894" sldId="880"/>
            <ac:spMk id="18" creationId="{4E28DC3C-8812-9D91-DC91-38A00F10E985}"/>
          </ac:spMkLst>
        </pc:spChg>
        <pc:spChg chg="del">
          <ac:chgData name="Nguyen Chi Son" userId="606856d02e9d83ac" providerId="LiveId" clId="{4FA3F93A-FA95-4B26-8367-F4360452403D}" dt="2022-05-25T08:55:32.505" v="62" actId="478"/>
          <ac:spMkLst>
            <pc:docMk/>
            <pc:sldMk cId="780006894" sldId="880"/>
            <ac:spMk id="19" creationId="{436FDEF3-7BBB-FF69-515C-1D5E44ACC829}"/>
          </ac:spMkLst>
        </pc:spChg>
        <pc:spChg chg="add mod">
          <ac:chgData name="Nguyen Chi Son" userId="606856d02e9d83ac" providerId="LiveId" clId="{4FA3F93A-FA95-4B26-8367-F4360452403D}" dt="2022-05-25T09:05:49.794" v="1085" actId="1076"/>
          <ac:spMkLst>
            <pc:docMk/>
            <pc:sldMk cId="780006894" sldId="880"/>
            <ac:spMk id="20" creationId="{96D10FFF-2A20-0BAF-772A-9E515DAE2B57}"/>
          </ac:spMkLst>
        </pc:spChg>
        <pc:spChg chg="del">
          <ac:chgData name="Nguyen Chi Son" userId="606856d02e9d83ac" providerId="LiveId" clId="{4FA3F93A-FA95-4B26-8367-F4360452403D}" dt="2022-05-25T08:55:32.505" v="62" actId="478"/>
          <ac:spMkLst>
            <pc:docMk/>
            <pc:sldMk cId="780006894" sldId="880"/>
            <ac:spMk id="22" creationId="{44024C8B-F687-D0B0-B963-07741558C43F}"/>
          </ac:spMkLst>
        </pc:spChg>
        <pc:spChg chg="del">
          <ac:chgData name="Nguyen Chi Son" userId="606856d02e9d83ac" providerId="LiveId" clId="{4FA3F93A-FA95-4B26-8367-F4360452403D}" dt="2022-05-25T08:55:32.505" v="62" actId="478"/>
          <ac:spMkLst>
            <pc:docMk/>
            <pc:sldMk cId="780006894" sldId="880"/>
            <ac:spMk id="28" creationId="{5CD28F21-B054-A037-1F37-9670A4B98D6C}"/>
          </ac:spMkLst>
        </pc:spChg>
        <pc:spChg chg="del">
          <ac:chgData name="Nguyen Chi Son" userId="606856d02e9d83ac" providerId="LiveId" clId="{4FA3F93A-FA95-4B26-8367-F4360452403D}" dt="2022-05-25T08:55:32.505" v="62" actId="478"/>
          <ac:spMkLst>
            <pc:docMk/>
            <pc:sldMk cId="780006894" sldId="880"/>
            <ac:spMk id="31" creationId="{A2A147A6-2A90-C9F3-7E8E-FA333AB6E363}"/>
          </ac:spMkLst>
        </pc:spChg>
        <pc:spChg chg="del">
          <ac:chgData name="Nguyen Chi Son" userId="606856d02e9d83ac" providerId="LiveId" clId="{4FA3F93A-FA95-4B26-8367-F4360452403D}" dt="2022-05-25T08:55:32.505" v="62" actId="478"/>
          <ac:spMkLst>
            <pc:docMk/>
            <pc:sldMk cId="780006894" sldId="880"/>
            <ac:spMk id="37" creationId="{62FA5845-9973-BC57-6488-03F66C1B3539}"/>
          </ac:spMkLst>
        </pc:spChg>
        <pc:spChg chg="del">
          <ac:chgData name="Nguyen Chi Son" userId="606856d02e9d83ac" providerId="LiveId" clId="{4FA3F93A-FA95-4B26-8367-F4360452403D}" dt="2022-05-25T08:55:32.505" v="62" actId="478"/>
          <ac:spMkLst>
            <pc:docMk/>
            <pc:sldMk cId="780006894" sldId="880"/>
            <ac:spMk id="38" creationId="{DC5C7130-4078-9AF1-3506-EDE8B0F28A73}"/>
          </ac:spMkLst>
        </pc:spChg>
        <pc:spChg chg="del">
          <ac:chgData name="Nguyen Chi Son" userId="606856d02e9d83ac" providerId="LiveId" clId="{4FA3F93A-FA95-4B26-8367-F4360452403D}" dt="2022-05-25T08:55:32.505" v="62" actId="478"/>
          <ac:spMkLst>
            <pc:docMk/>
            <pc:sldMk cId="780006894" sldId="880"/>
            <ac:spMk id="41" creationId="{FFC908F8-AA3E-703E-9444-609BB736DDEA}"/>
          </ac:spMkLst>
        </pc:spChg>
        <pc:graphicFrameChg chg="add mod modGraphic">
          <ac:chgData name="Nguyen Chi Son" userId="606856d02e9d83ac" providerId="LiveId" clId="{4FA3F93A-FA95-4B26-8367-F4360452403D}" dt="2022-05-25T09:05:13.250" v="1016" actId="1076"/>
          <ac:graphicFrameMkLst>
            <pc:docMk/>
            <pc:sldMk cId="780006894" sldId="880"/>
            <ac:graphicFrameMk id="3" creationId="{83AE0F6A-FC17-36BA-8C0E-94E1503F8F49}"/>
          </ac:graphicFrameMkLst>
        </pc:graphicFrameChg>
        <pc:picChg chg="del">
          <ac:chgData name="Nguyen Chi Son" userId="606856d02e9d83ac" providerId="LiveId" clId="{4FA3F93A-FA95-4B26-8367-F4360452403D}" dt="2022-05-25T08:55:32.505" v="62" actId="478"/>
          <ac:picMkLst>
            <pc:docMk/>
            <pc:sldMk cId="780006894" sldId="880"/>
            <ac:picMk id="25" creationId="{51581906-FFB0-281B-16DE-C71BEF50748B}"/>
          </ac:picMkLst>
        </pc:picChg>
        <pc:picChg chg="del">
          <ac:chgData name="Nguyen Chi Son" userId="606856d02e9d83ac" providerId="LiveId" clId="{4FA3F93A-FA95-4B26-8367-F4360452403D}" dt="2022-05-25T08:55:32.505" v="62" actId="478"/>
          <ac:picMkLst>
            <pc:docMk/>
            <pc:sldMk cId="780006894" sldId="880"/>
            <ac:picMk id="26" creationId="{1FA2807B-CCE8-4A90-B2C5-38B0139302F5}"/>
          </ac:picMkLst>
        </pc:picChg>
        <pc:picChg chg="del">
          <ac:chgData name="Nguyen Chi Son" userId="606856d02e9d83ac" providerId="LiveId" clId="{4FA3F93A-FA95-4B26-8367-F4360452403D}" dt="2022-05-25T08:55:32.505" v="62" actId="478"/>
          <ac:picMkLst>
            <pc:docMk/>
            <pc:sldMk cId="780006894" sldId="880"/>
            <ac:picMk id="27" creationId="{C2793200-3515-77E0-E689-56AF77F3A5F5}"/>
          </ac:picMkLst>
        </pc:picChg>
        <pc:picChg chg="del">
          <ac:chgData name="Nguyen Chi Son" userId="606856d02e9d83ac" providerId="LiveId" clId="{4FA3F93A-FA95-4B26-8367-F4360452403D}" dt="2022-05-25T08:55:32.505" v="62" actId="478"/>
          <ac:picMkLst>
            <pc:docMk/>
            <pc:sldMk cId="780006894" sldId="880"/>
            <ac:picMk id="33" creationId="{248F88D9-A682-9E0B-D068-233DAF732513}"/>
          </ac:picMkLst>
        </pc:picChg>
        <pc:picChg chg="del">
          <ac:chgData name="Nguyen Chi Son" userId="606856d02e9d83ac" providerId="LiveId" clId="{4FA3F93A-FA95-4B26-8367-F4360452403D}" dt="2022-05-25T08:55:32.505" v="62" actId="478"/>
          <ac:picMkLst>
            <pc:docMk/>
            <pc:sldMk cId="780006894" sldId="880"/>
            <ac:picMk id="36" creationId="{D05BA277-BE7E-F6A9-FEF5-12379B3AD12E}"/>
          </ac:picMkLst>
        </pc:picChg>
        <pc:picChg chg="del">
          <ac:chgData name="Nguyen Chi Son" userId="606856d02e9d83ac" providerId="LiveId" clId="{4FA3F93A-FA95-4B26-8367-F4360452403D}" dt="2022-05-25T08:55:32.505" v="62" actId="478"/>
          <ac:picMkLst>
            <pc:docMk/>
            <pc:sldMk cId="780006894" sldId="880"/>
            <ac:picMk id="39" creationId="{064F45B1-627A-F4DF-98C3-7E83EBAF4E88}"/>
          </ac:picMkLst>
        </pc:picChg>
        <pc:picChg chg="del">
          <ac:chgData name="Nguyen Chi Son" userId="606856d02e9d83ac" providerId="LiveId" clId="{4FA3F93A-FA95-4B26-8367-F4360452403D}" dt="2022-05-25T08:55:32.505" v="62" actId="478"/>
          <ac:picMkLst>
            <pc:docMk/>
            <pc:sldMk cId="780006894" sldId="880"/>
            <ac:picMk id="40" creationId="{BD9540D2-263A-B97C-D0C1-D29D0D9AF6B2}"/>
          </ac:picMkLst>
        </pc:picChg>
        <pc:picChg chg="del">
          <ac:chgData name="Nguyen Chi Son" userId="606856d02e9d83ac" providerId="LiveId" clId="{4FA3F93A-FA95-4B26-8367-F4360452403D}" dt="2022-05-25T08:55:32.505" v="62" actId="478"/>
          <ac:picMkLst>
            <pc:docMk/>
            <pc:sldMk cId="780006894" sldId="880"/>
            <ac:picMk id="42" creationId="{4B1C9EDB-F294-EE43-02FA-69863138B5AB}"/>
          </ac:picMkLst>
        </pc:picChg>
      </pc:sldChg>
      <pc:sldChg chg="addSp delSp modSp mod">
        <pc:chgData name="Nguyen Chi Son" userId="606856d02e9d83ac" providerId="LiveId" clId="{4FA3F93A-FA95-4B26-8367-F4360452403D}" dt="2022-05-25T11:01:11.853" v="2244"/>
        <pc:sldMkLst>
          <pc:docMk/>
          <pc:sldMk cId="1696484547" sldId="885"/>
        </pc:sldMkLst>
        <pc:spChg chg="mod">
          <ac:chgData name="Nguyen Chi Son" userId="606856d02e9d83ac" providerId="LiveId" clId="{4FA3F93A-FA95-4B26-8367-F4360452403D}" dt="2022-05-25T09:07:11.358" v="1225" actId="20577"/>
          <ac:spMkLst>
            <pc:docMk/>
            <pc:sldMk cId="1696484547" sldId="885"/>
            <ac:spMk id="2" creationId="{BA8A6260-CA4B-46A9-A06E-C71EE59E6992}"/>
          </ac:spMkLst>
        </pc:spChg>
        <pc:spChg chg="add mod">
          <ac:chgData name="Nguyen Chi Son" userId="606856d02e9d83ac" providerId="LiveId" clId="{4FA3F93A-FA95-4B26-8367-F4360452403D}" dt="2022-05-25T09:19:01.983" v="1365" actId="1076"/>
          <ac:spMkLst>
            <pc:docMk/>
            <pc:sldMk cId="1696484547" sldId="885"/>
            <ac:spMk id="8" creationId="{36DC28AB-6A52-3788-AFD9-50D553700A46}"/>
          </ac:spMkLst>
        </pc:spChg>
        <pc:spChg chg="add del mod">
          <ac:chgData name="Nguyen Chi Son" userId="606856d02e9d83ac" providerId="LiveId" clId="{4FA3F93A-FA95-4B26-8367-F4360452403D}" dt="2022-05-25T09:18:10.994" v="1299" actId="478"/>
          <ac:spMkLst>
            <pc:docMk/>
            <pc:sldMk cId="1696484547" sldId="885"/>
            <ac:spMk id="9" creationId="{FF29CD9A-E387-166A-FA81-4F04556D05AF}"/>
          </ac:spMkLst>
        </pc:spChg>
        <pc:spChg chg="add mod">
          <ac:chgData name="Nguyen Chi Son" userId="606856d02e9d83ac" providerId="LiveId" clId="{4FA3F93A-FA95-4B26-8367-F4360452403D}" dt="2022-05-25T09:19:05.646" v="1366" actId="1076"/>
          <ac:spMkLst>
            <pc:docMk/>
            <pc:sldMk cId="1696484547" sldId="885"/>
            <ac:spMk id="10" creationId="{84909DB3-7F2B-47B2-750D-4E088649A8D5}"/>
          </ac:spMkLst>
        </pc:spChg>
        <pc:spChg chg="del">
          <ac:chgData name="Nguyen Chi Son" userId="606856d02e9d83ac" providerId="LiveId" clId="{4FA3F93A-FA95-4B26-8367-F4360452403D}" dt="2022-05-25T09:06:57.615" v="1136" actId="478"/>
          <ac:spMkLst>
            <pc:docMk/>
            <pc:sldMk cId="1696484547" sldId="885"/>
            <ac:spMk id="20" creationId="{4923C834-A5EA-37FD-3EAB-FCF66741A39A}"/>
          </ac:spMkLst>
        </pc:spChg>
        <pc:spChg chg="del">
          <ac:chgData name="Nguyen Chi Son" userId="606856d02e9d83ac" providerId="LiveId" clId="{4FA3F93A-FA95-4B26-8367-F4360452403D}" dt="2022-05-25T09:06:57.615" v="1136" actId="478"/>
          <ac:spMkLst>
            <pc:docMk/>
            <pc:sldMk cId="1696484547" sldId="885"/>
            <ac:spMk id="23" creationId="{749A2025-3C32-9B3F-8FDF-5F65909380C5}"/>
          </ac:spMkLst>
        </pc:spChg>
        <pc:graphicFrameChg chg="add mod">
          <ac:chgData name="Nguyen Chi Son" userId="606856d02e9d83ac" providerId="LiveId" clId="{4FA3F93A-FA95-4B26-8367-F4360452403D}" dt="2022-05-25T11:01:11.853" v="2244"/>
          <ac:graphicFrameMkLst>
            <pc:docMk/>
            <pc:sldMk cId="1696484547" sldId="885"/>
            <ac:graphicFrameMk id="7" creationId="{11CF75B6-1986-A526-9ADF-1179A40AAB78}"/>
          </ac:graphicFrameMkLst>
        </pc:graphicFrameChg>
        <pc:picChg chg="del">
          <ac:chgData name="Nguyen Chi Son" userId="606856d02e9d83ac" providerId="LiveId" clId="{4FA3F93A-FA95-4B26-8367-F4360452403D}" dt="2022-05-25T09:06:57.615" v="1136" actId="478"/>
          <ac:picMkLst>
            <pc:docMk/>
            <pc:sldMk cId="1696484547" sldId="885"/>
            <ac:picMk id="21" creationId="{B3DF0F24-878B-7612-7D2B-1149A9172838}"/>
          </ac:picMkLst>
        </pc:picChg>
        <pc:picChg chg="del">
          <ac:chgData name="Nguyen Chi Son" userId="606856d02e9d83ac" providerId="LiveId" clId="{4FA3F93A-FA95-4B26-8367-F4360452403D}" dt="2022-05-25T09:06:57.615" v="1136" actId="478"/>
          <ac:picMkLst>
            <pc:docMk/>
            <pc:sldMk cId="1696484547" sldId="885"/>
            <ac:picMk id="24" creationId="{8F21F8A0-EF0E-1F36-F3B4-6A48459882A8}"/>
          </ac:picMkLst>
        </pc:picChg>
      </pc:sldChg>
      <pc:sldChg chg="del">
        <pc:chgData name="Nguyen Chi Son" userId="606856d02e9d83ac" providerId="LiveId" clId="{4FA3F93A-FA95-4B26-8367-F4360452403D}" dt="2022-05-25T09:20:03.293" v="1367" actId="47"/>
        <pc:sldMkLst>
          <pc:docMk/>
          <pc:sldMk cId="646538931" sldId="886"/>
        </pc:sldMkLst>
      </pc:sldChg>
      <pc:sldChg chg="del">
        <pc:chgData name="Nguyen Chi Son" userId="606856d02e9d83ac" providerId="LiveId" clId="{4FA3F93A-FA95-4B26-8367-F4360452403D}" dt="2022-05-25T09:20:03.293" v="1367" actId="47"/>
        <pc:sldMkLst>
          <pc:docMk/>
          <pc:sldMk cId="507097286" sldId="887"/>
        </pc:sldMkLst>
      </pc:sldChg>
      <pc:sldChg chg="del">
        <pc:chgData name="Nguyen Chi Son" userId="606856d02e9d83ac" providerId="LiveId" clId="{4FA3F93A-FA95-4B26-8367-F4360452403D}" dt="2022-05-25T09:20:03.293" v="1367" actId="47"/>
        <pc:sldMkLst>
          <pc:docMk/>
          <pc:sldMk cId="2485355141" sldId="888"/>
        </pc:sldMkLst>
      </pc:sldChg>
      <pc:sldChg chg="del">
        <pc:chgData name="Nguyen Chi Son" userId="606856d02e9d83ac" providerId="LiveId" clId="{4FA3F93A-FA95-4B26-8367-F4360452403D}" dt="2022-05-25T16:42:38.907" v="2929" actId="47"/>
        <pc:sldMkLst>
          <pc:docMk/>
          <pc:sldMk cId="3786204935" sldId="889"/>
        </pc:sldMkLst>
      </pc:sldChg>
      <pc:sldChg chg="del">
        <pc:chgData name="Nguyen Chi Son" userId="606856d02e9d83ac" providerId="LiveId" clId="{4FA3F93A-FA95-4B26-8367-F4360452403D}" dt="2022-05-25T16:42:38.907" v="2929" actId="47"/>
        <pc:sldMkLst>
          <pc:docMk/>
          <pc:sldMk cId="1336287172" sldId="890"/>
        </pc:sldMkLst>
      </pc:sldChg>
      <pc:sldChg chg="delSp modSp mod delAnim">
        <pc:chgData name="Nguyen Chi Son" userId="606856d02e9d83ac" providerId="LiveId" clId="{4FA3F93A-FA95-4B26-8367-F4360452403D}" dt="2022-05-26T08:29:03.447" v="3570" actId="478"/>
        <pc:sldMkLst>
          <pc:docMk/>
          <pc:sldMk cId="4261963496" sldId="891"/>
        </pc:sldMkLst>
        <pc:spChg chg="del">
          <ac:chgData name="Nguyen Chi Son" userId="606856d02e9d83ac" providerId="LiveId" clId="{4FA3F93A-FA95-4B26-8367-F4360452403D}" dt="2022-05-26T08:29:03.447" v="3570" actId="478"/>
          <ac:spMkLst>
            <pc:docMk/>
            <pc:sldMk cId="4261963496" sldId="891"/>
            <ac:spMk id="10" creationId="{F4205AE1-636D-BDDB-4225-92233C151819}"/>
          </ac:spMkLst>
        </pc:spChg>
        <pc:spChg chg="del">
          <ac:chgData name="Nguyen Chi Son" userId="606856d02e9d83ac" providerId="LiveId" clId="{4FA3F93A-FA95-4B26-8367-F4360452403D}" dt="2022-05-26T08:29:03.447" v="3570" actId="478"/>
          <ac:spMkLst>
            <pc:docMk/>
            <pc:sldMk cId="4261963496" sldId="891"/>
            <ac:spMk id="11" creationId="{37FD3D5F-6F2A-B0D9-413D-61A29CD4E631}"/>
          </ac:spMkLst>
        </pc:spChg>
        <pc:spChg chg="del">
          <ac:chgData name="Nguyen Chi Son" userId="606856d02e9d83ac" providerId="LiveId" clId="{4FA3F93A-FA95-4B26-8367-F4360452403D}" dt="2022-05-26T08:29:03.447" v="3570" actId="478"/>
          <ac:spMkLst>
            <pc:docMk/>
            <pc:sldMk cId="4261963496" sldId="891"/>
            <ac:spMk id="12" creationId="{A09936E7-D4EC-50C5-E56D-BC010AD323C0}"/>
          </ac:spMkLst>
        </pc:spChg>
        <pc:spChg chg="del">
          <ac:chgData name="Nguyen Chi Son" userId="606856d02e9d83ac" providerId="LiveId" clId="{4FA3F93A-FA95-4B26-8367-F4360452403D}" dt="2022-05-26T08:29:03.447" v="3570" actId="478"/>
          <ac:spMkLst>
            <pc:docMk/>
            <pc:sldMk cId="4261963496" sldId="891"/>
            <ac:spMk id="13" creationId="{1689C147-E1D9-D170-B80A-E08C63BA3A52}"/>
          </ac:spMkLst>
        </pc:spChg>
        <pc:spChg chg="mod">
          <ac:chgData name="Nguyen Chi Son" userId="606856d02e9d83ac" providerId="LiveId" clId="{4FA3F93A-FA95-4B26-8367-F4360452403D}" dt="2022-05-25T16:48:04.305" v="3569" actId="20577"/>
          <ac:spMkLst>
            <pc:docMk/>
            <pc:sldMk cId="4261963496" sldId="891"/>
            <ac:spMk id="19" creationId="{9C339D16-68E4-43C4-A62E-D0146138D23B}"/>
          </ac:spMkLst>
        </pc:spChg>
        <pc:graphicFrameChg chg="del">
          <ac:chgData name="Nguyen Chi Son" userId="606856d02e9d83ac" providerId="LiveId" clId="{4FA3F93A-FA95-4B26-8367-F4360452403D}" dt="2022-05-26T08:29:03.447" v="3570" actId="478"/>
          <ac:graphicFrameMkLst>
            <pc:docMk/>
            <pc:sldMk cId="4261963496" sldId="891"/>
            <ac:graphicFrameMk id="22" creationId="{7677A667-558C-E6FD-204F-CB18D8AEB9BD}"/>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3" creationId="{28C1E386-07AB-F59C-9336-964FA158C179}"/>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4" creationId="{800E6BFF-C476-28B2-04CB-64AFCC48C5DB}"/>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5" creationId="{AF1AB04F-D083-D7B9-C859-8A13950B2673}"/>
          </ac:graphicFrameMkLst>
        </pc:graphicFrameChg>
        <pc:graphicFrameChg chg="del">
          <ac:chgData name="Nguyen Chi Son" userId="606856d02e9d83ac" providerId="LiveId" clId="{4FA3F93A-FA95-4B26-8367-F4360452403D}" dt="2022-05-25T16:47:49.251" v="3447" actId="478"/>
          <ac:graphicFrameMkLst>
            <pc:docMk/>
            <pc:sldMk cId="4261963496" sldId="891"/>
            <ac:graphicFrameMk id="27" creationId="{9FBBA06A-C849-8324-3337-3348C7076E80}"/>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29" creationId="{DEB118FF-F024-C132-BEFA-BCB258473A44}"/>
          </ac:graphicFrameMkLst>
        </pc:graphicFrameChg>
        <pc:graphicFrameChg chg="del">
          <ac:chgData name="Nguyen Chi Son" userId="606856d02e9d83ac" providerId="LiveId" clId="{4FA3F93A-FA95-4B26-8367-F4360452403D}" dt="2022-05-26T08:29:03.447" v="3570" actId="478"/>
          <ac:graphicFrameMkLst>
            <pc:docMk/>
            <pc:sldMk cId="4261963496" sldId="891"/>
            <ac:graphicFrameMk id="30" creationId="{F9CD7546-68BB-8872-4584-FFA54E2B1249}"/>
          </ac:graphicFrameMkLst>
        </pc:graphicFrameChg>
        <pc:picChg chg="del">
          <ac:chgData name="Nguyen Chi Son" userId="606856d02e9d83ac" providerId="LiveId" clId="{4FA3F93A-FA95-4B26-8367-F4360452403D}" dt="2022-05-25T16:47:47.944" v="3446" actId="478"/>
          <ac:picMkLst>
            <pc:docMk/>
            <pc:sldMk cId="4261963496" sldId="891"/>
            <ac:picMk id="3" creationId="{DCA5DDF8-3FE0-3A4D-FEA1-CA6BFD060D75}"/>
          </ac:picMkLst>
        </pc:picChg>
        <pc:cxnChg chg="del">
          <ac:chgData name="Nguyen Chi Son" userId="606856d02e9d83ac" providerId="LiveId" clId="{4FA3F93A-FA95-4B26-8367-F4360452403D}" dt="2022-05-25T16:47:49.251" v="3447" actId="478"/>
          <ac:cxnSpMkLst>
            <pc:docMk/>
            <pc:sldMk cId="4261963496" sldId="891"/>
            <ac:cxnSpMk id="20" creationId="{674BB650-E23B-6FDD-C3E1-12F7AE543E00}"/>
          </ac:cxnSpMkLst>
        </pc:cxnChg>
        <pc:cxnChg chg="del">
          <ac:chgData name="Nguyen Chi Son" userId="606856d02e9d83ac" providerId="LiveId" clId="{4FA3F93A-FA95-4B26-8367-F4360452403D}" dt="2022-05-25T16:47:49.251" v="3447" actId="478"/>
          <ac:cxnSpMkLst>
            <pc:docMk/>
            <pc:sldMk cId="4261963496" sldId="891"/>
            <ac:cxnSpMk id="21" creationId="{3F44A1FC-4395-9FD2-0BBE-4488487789A0}"/>
          </ac:cxnSpMkLst>
        </pc:cxnChg>
        <pc:cxnChg chg="del">
          <ac:chgData name="Nguyen Chi Son" userId="606856d02e9d83ac" providerId="LiveId" clId="{4FA3F93A-FA95-4B26-8367-F4360452403D}" dt="2022-05-25T16:47:49.251" v="3447" actId="478"/>
          <ac:cxnSpMkLst>
            <pc:docMk/>
            <pc:sldMk cId="4261963496" sldId="891"/>
            <ac:cxnSpMk id="26" creationId="{B22D062F-FD5F-40F6-7BB2-D24C7A117D6B}"/>
          </ac:cxnSpMkLst>
        </pc:cxnChg>
        <pc:cxnChg chg="del">
          <ac:chgData name="Nguyen Chi Son" userId="606856d02e9d83ac" providerId="LiveId" clId="{4FA3F93A-FA95-4B26-8367-F4360452403D}" dt="2022-05-26T08:29:03.447" v="3570" actId="478"/>
          <ac:cxnSpMkLst>
            <pc:docMk/>
            <pc:sldMk cId="4261963496" sldId="891"/>
            <ac:cxnSpMk id="31" creationId="{82D09B0B-CA77-8908-0127-51A7063AFCC6}"/>
          </ac:cxnSpMkLst>
        </pc:cxnChg>
        <pc:cxnChg chg="del">
          <ac:chgData name="Nguyen Chi Son" userId="606856d02e9d83ac" providerId="LiveId" clId="{4FA3F93A-FA95-4B26-8367-F4360452403D}" dt="2022-05-26T08:29:03.447" v="3570" actId="478"/>
          <ac:cxnSpMkLst>
            <pc:docMk/>
            <pc:sldMk cId="4261963496" sldId="891"/>
            <ac:cxnSpMk id="33" creationId="{DDC99A72-B6C6-6C27-08E9-A338A1382213}"/>
          </ac:cxnSpMkLst>
        </pc:cxnChg>
        <pc:cxnChg chg="del">
          <ac:chgData name="Nguyen Chi Son" userId="606856d02e9d83ac" providerId="LiveId" clId="{4FA3F93A-FA95-4B26-8367-F4360452403D}" dt="2022-05-26T08:29:03.447" v="3570" actId="478"/>
          <ac:cxnSpMkLst>
            <pc:docMk/>
            <pc:sldMk cId="4261963496" sldId="891"/>
            <ac:cxnSpMk id="35" creationId="{2AB4E6BD-8B58-FE2B-A4B7-700917BAA834}"/>
          </ac:cxnSpMkLst>
        </pc:cxnChg>
      </pc:sldChg>
      <pc:sldChg chg="del">
        <pc:chgData name="Nguyen Chi Son" userId="606856d02e9d83ac" providerId="LiveId" clId="{4FA3F93A-FA95-4B26-8367-F4360452403D}" dt="2022-05-25T16:42:41.159" v="2930" actId="47"/>
        <pc:sldMkLst>
          <pc:docMk/>
          <pc:sldMk cId="1960958627" sldId="892"/>
        </pc:sldMkLst>
      </pc:sldChg>
      <pc:sldChg chg="addSp delSp modSp mod modAnim">
        <pc:chgData name="Nguyen Chi Son" userId="606856d02e9d83ac" providerId="LiveId" clId="{4FA3F93A-FA95-4B26-8367-F4360452403D}" dt="2022-05-25T16:47:07.265" v="3444" actId="1076"/>
        <pc:sldMkLst>
          <pc:docMk/>
          <pc:sldMk cId="3427705775" sldId="893"/>
        </pc:sldMkLst>
        <pc:spChg chg="mod">
          <ac:chgData name="Nguyen Chi Son" userId="606856d02e9d83ac" providerId="LiveId" clId="{4FA3F93A-FA95-4B26-8367-F4360452403D}" dt="2022-05-25T16:43:43.563" v="3235" actId="20577"/>
          <ac:spMkLst>
            <pc:docMk/>
            <pc:sldMk cId="3427705775" sldId="893"/>
            <ac:spMk id="19" creationId="{9C339D16-68E4-43C4-A62E-D0146138D23B}"/>
          </ac:spMkLst>
        </pc:spChg>
        <pc:spChg chg="mod">
          <ac:chgData name="Nguyen Chi Son" userId="606856d02e9d83ac" providerId="LiveId" clId="{4FA3F93A-FA95-4B26-8367-F4360452403D}" dt="2022-05-25T16:45:52.801" v="3413" actId="1035"/>
          <ac:spMkLst>
            <pc:docMk/>
            <pc:sldMk cId="3427705775" sldId="893"/>
            <ac:spMk id="38" creationId="{7AC60F1B-76D9-25F7-70E1-82A1F7B7F6B1}"/>
          </ac:spMkLst>
        </pc:spChg>
        <pc:spChg chg="mod">
          <ac:chgData name="Nguyen Chi Son" userId="606856d02e9d83ac" providerId="LiveId" clId="{4FA3F93A-FA95-4B26-8367-F4360452403D}" dt="2022-05-25T16:45:52.801" v="3413" actId="1035"/>
          <ac:spMkLst>
            <pc:docMk/>
            <pc:sldMk cId="3427705775" sldId="893"/>
            <ac:spMk id="39" creationId="{0EF46F33-DFAE-C016-1061-10E61B3F98A2}"/>
          </ac:spMkLst>
        </pc:spChg>
        <pc:spChg chg="mod">
          <ac:chgData name="Nguyen Chi Son" userId="606856d02e9d83ac" providerId="LiveId" clId="{4FA3F93A-FA95-4B26-8367-F4360452403D}" dt="2022-05-25T16:45:52.801" v="3413" actId="1035"/>
          <ac:spMkLst>
            <pc:docMk/>
            <pc:sldMk cId="3427705775" sldId="893"/>
            <ac:spMk id="40" creationId="{137BEFC3-449D-80E3-ACF8-2AD4052BB7EC}"/>
          </ac:spMkLst>
        </pc:spChg>
        <pc:spChg chg="mod">
          <ac:chgData name="Nguyen Chi Son" userId="606856d02e9d83ac" providerId="LiveId" clId="{4FA3F93A-FA95-4B26-8367-F4360452403D}" dt="2022-05-25T16:45:52.801" v="3413" actId="1035"/>
          <ac:spMkLst>
            <pc:docMk/>
            <pc:sldMk cId="3427705775" sldId="893"/>
            <ac:spMk id="41" creationId="{7864308A-95FB-62FE-EFE7-1A12F04868A8}"/>
          </ac:spMkLst>
        </pc:spChg>
        <pc:graphicFrameChg chg="add mod">
          <ac:chgData name="Nguyen Chi Son" userId="606856d02e9d83ac" providerId="LiveId" clId="{4FA3F93A-FA95-4B26-8367-F4360452403D}" dt="2022-05-25T16:45:52.801" v="3413" actId="1035"/>
          <ac:graphicFrameMkLst>
            <pc:docMk/>
            <pc:sldMk cId="3427705775" sldId="893"/>
            <ac:graphicFrameMk id="10" creationId="{B918EF76-950B-75B9-7E04-C283423EF77E}"/>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1" creationId="{AC9862B1-BAED-8ED3-F719-0B881B00D2CA}"/>
          </ac:graphicFrameMkLst>
        </pc:graphicFrameChg>
        <pc:graphicFrameChg chg="add mod">
          <ac:chgData name="Nguyen Chi Son" userId="606856d02e9d83ac" providerId="LiveId" clId="{4FA3F93A-FA95-4B26-8367-F4360452403D}" dt="2022-05-25T16:46:21.928" v="3426" actId="1076"/>
          <ac:graphicFrameMkLst>
            <pc:docMk/>
            <pc:sldMk cId="3427705775" sldId="893"/>
            <ac:graphicFrameMk id="12" creationId="{E6D90A40-1AAB-3061-8AEB-E3D946D93B05}"/>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3" creationId="{BD4752E1-4632-4560-AC34-9A3B7380F501}"/>
          </ac:graphicFrameMkLst>
        </pc:graphicFrameChg>
        <pc:graphicFrameChg chg="add mod">
          <ac:chgData name="Nguyen Chi Son" userId="606856d02e9d83ac" providerId="LiveId" clId="{4FA3F93A-FA95-4B26-8367-F4360452403D}" dt="2022-05-25T16:47:07.265" v="3444" actId="1076"/>
          <ac:graphicFrameMkLst>
            <pc:docMk/>
            <pc:sldMk cId="3427705775" sldId="893"/>
            <ac:graphicFrameMk id="18" creationId="{1CB04738-9BA5-F716-FA17-B13A6F2080EC}"/>
          </ac:graphicFrameMkLst>
        </pc:graphicFrameChg>
        <pc:graphicFrameChg chg="mod">
          <ac:chgData name="Nguyen Chi Son" userId="606856d02e9d83ac" providerId="LiveId" clId="{4FA3F93A-FA95-4B26-8367-F4360452403D}" dt="2022-05-25T16:45:52.801" v="3413" actId="1035"/>
          <ac:graphicFrameMkLst>
            <pc:docMk/>
            <pc:sldMk cId="3427705775" sldId="893"/>
            <ac:graphicFrameMk id="46" creationId="{2592ADDB-C88E-68D5-3485-EC15F9CDA01D}"/>
          </ac:graphicFrameMkLst>
        </pc:graphicFrameChg>
        <pc:picChg chg="del">
          <ac:chgData name="Nguyen Chi Son" userId="606856d02e9d83ac" providerId="LiveId" clId="{4FA3F93A-FA95-4B26-8367-F4360452403D}" dt="2022-05-25T16:42:48.801" v="2932" actId="478"/>
          <ac:picMkLst>
            <pc:docMk/>
            <pc:sldMk cId="3427705775" sldId="893"/>
            <ac:picMk id="33" creationId="{40AB3395-3E5B-B27C-1B0C-75FC92C2758B}"/>
          </ac:picMkLst>
        </pc:picChg>
        <pc:cxnChg chg="add mod">
          <ac:chgData name="Nguyen Chi Son" userId="606856d02e9d83ac" providerId="LiveId" clId="{4FA3F93A-FA95-4B26-8367-F4360452403D}" dt="2022-05-25T16:47:07.265" v="3444" actId="1076"/>
          <ac:cxnSpMkLst>
            <pc:docMk/>
            <pc:sldMk cId="3427705775" sldId="893"/>
            <ac:cxnSpMk id="14" creationId="{44F6DCA9-4525-1B4D-3D62-4D6E81831D3D}"/>
          </ac:cxnSpMkLst>
        </pc:cxnChg>
        <pc:cxnChg chg="add mod">
          <ac:chgData name="Nguyen Chi Son" userId="606856d02e9d83ac" providerId="LiveId" clId="{4FA3F93A-FA95-4B26-8367-F4360452403D}" dt="2022-05-25T16:47:07.265" v="3444" actId="1076"/>
          <ac:cxnSpMkLst>
            <pc:docMk/>
            <pc:sldMk cId="3427705775" sldId="893"/>
            <ac:cxnSpMk id="16" creationId="{0420D3EF-483D-C87D-6DFE-93451CD5F4A0}"/>
          </ac:cxnSpMkLst>
        </pc:cxnChg>
      </pc:sldChg>
      <pc:sldChg chg="modSp add mod">
        <pc:chgData name="Nguyen Chi Son" userId="606856d02e9d83ac" providerId="LiveId" clId="{4FA3F93A-FA95-4B26-8367-F4360452403D}" dt="2022-05-25T09:06:53.584" v="1135" actId="20577"/>
        <pc:sldMkLst>
          <pc:docMk/>
          <pc:sldMk cId="2094527133" sldId="894"/>
        </pc:sldMkLst>
        <pc:spChg chg="mod">
          <ac:chgData name="Nguyen Chi Son" userId="606856d02e9d83ac" providerId="LiveId" clId="{4FA3F93A-FA95-4B26-8367-F4360452403D}" dt="2022-05-25T09:06:53.584" v="1135" actId="20577"/>
          <ac:spMkLst>
            <pc:docMk/>
            <pc:sldMk cId="2094527133" sldId="894"/>
            <ac:spMk id="2" creationId="{DAF08EC2-5D0D-48D9-855C-A59C0E5ED55B}"/>
          </ac:spMkLst>
        </pc:spChg>
        <pc:spChg chg="mod">
          <ac:chgData name="Nguyen Chi Son" userId="606856d02e9d83ac" providerId="LiveId" clId="{4FA3F93A-FA95-4B26-8367-F4360452403D}" dt="2022-05-25T09:06:47.514" v="1088" actId="20577"/>
          <ac:spMkLst>
            <pc:docMk/>
            <pc:sldMk cId="2094527133" sldId="894"/>
            <ac:spMk id="3" creationId="{8CD51C9F-FCB0-4185-93E6-835FC05E1B10}"/>
          </ac:spMkLst>
        </pc:spChg>
      </pc:sldChg>
      <pc:sldChg chg="addSp delSp modSp add mod delAnim modAnim">
        <pc:chgData name="Nguyen Chi Son" userId="606856d02e9d83ac" providerId="LiveId" clId="{4FA3F93A-FA95-4B26-8367-F4360452403D}" dt="2022-05-25T11:08:32.022" v="2647" actId="1037"/>
        <pc:sldMkLst>
          <pc:docMk/>
          <pc:sldMk cId="743094264" sldId="895"/>
        </pc:sldMkLst>
        <pc:spChg chg="add mod">
          <ac:chgData name="Nguyen Chi Son" userId="606856d02e9d83ac" providerId="LiveId" clId="{4FA3F93A-FA95-4B26-8367-F4360452403D}" dt="2022-05-25T11:08:26.895" v="2642" actId="20577"/>
          <ac:spMkLst>
            <pc:docMk/>
            <pc:sldMk cId="743094264" sldId="895"/>
            <ac:spMk id="10" creationId="{E65D8E01-F884-67BD-3673-5A647D50C62B}"/>
          </ac:spMkLst>
        </pc:spChg>
        <pc:spChg chg="add mod">
          <ac:chgData name="Nguyen Chi Son" userId="606856d02e9d83ac" providerId="LiveId" clId="{4FA3F93A-FA95-4B26-8367-F4360452403D}" dt="2022-05-25T09:22:07.549" v="2024" actId="1035"/>
          <ac:spMkLst>
            <pc:docMk/>
            <pc:sldMk cId="743094264" sldId="895"/>
            <ac:spMk id="11" creationId="{283AF6B0-8B6F-B7A3-FDD2-54A553F91190}"/>
          </ac:spMkLst>
        </pc:spChg>
        <pc:spChg chg="add mod">
          <ac:chgData name="Nguyen Chi Son" userId="606856d02e9d83ac" providerId="LiveId" clId="{4FA3F93A-FA95-4B26-8367-F4360452403D}" dt="2022-05-25T11:06:55.141" v="2518" actId="20577"/>
          <ac:spMkLst>
            <pc:docMk/>
            <pc:sldMk cId="743094264" sldId="895"/>
            <ac:spMk id="12" creationId="{4D8BA207-4B6B-8C9C-DE77-46DD876486B4}"/>
          </ac:spMkLst>
        </pc:spChg>
        <pc:spChg chg="add mod">
          <ac:chgData name="Nguyen Chi Son" userId="606856d02e9d83ac" providerId="LiveId" clId="{4FA3F93A-FA95-4B26-8367-F4360452403D}" dt="2022-05-25T09:22:07.549" v="2024" actId="1035"/>
          <ac:spMkLst>
            <pc:docMk/>
            <pc:sldMk cId="743094264" sldId="895"/>
            <ac:spMk id="13" creationId="{FE2EB0D2-7F50-8A83-8F25-496B2CFB95A3}"/>
          </ac:spMkLst>
        </pc:spChg>
        <pc:spChg chg="mod">
          <ac:chgData name="Nguyen Chi Son" userId="606856d02e9d83ac" providerId="LiveId" clId="{4FA3F93A-FA95-4B26-8367-F4360452403D}" dt="2022-05-25T09:21:54.629" v="1996" actId="20577"/>
          <ac:spMkLst>
            <pc:docMk/>
            <pc:sldMk cId="743094264" sldId="895"/>
            <ac:spMk id="19" creationId="{9C339D16-68E4-43C4-A62E-D0146138D23B}"/>
          </ac:spMkLst>
        </pc:spChg>
        <pc:spChg chg="add mod">
          <ac:chgData name="Nguyen Chi Son" userId="606856d02e9d83ac" providerId="LiveId" clId="{4FA3F93A-FA95-4B26-8367-F4360452403D}" dt="2022-05-25T11:01:02.600" v="2240" actId="571"/>
          <ac:spMkLst>
            <pc:docMk/>
            <pc:sldMk cId="743094264" sldId="895"/>
            <ac:spMk id="22" creationId="{26EF10D1-1B59-7FAE-E19C-45078B8D7AE5}"/>
          </ac:spMkLst>
        </pc:spChg>
        <pc:spChg chg="del">
          <ac:chgData name="Nguyen Chi Son" userId="606856d02e9d83ac" providerId="LiveId" clId="{4FA3F93A-FA95-4B26-8367-F4360452403D}" dt="2022-05-25T09:20:17.281" v="1371" actId="478"/>
          <ac:spMkLst>
            <pc:docMk/>
            <pc:sldMk cId="743094264" sldId="895"/>
            <ac:spMk id="38" creationId="{7AC60F1B-76D9-25F7-70E1-82A1F7B7F6B1}"/>
          </ac:spMkLst>
        </pc:spChg>
        <pc:spChg chg="del">
          <ac:chgData name="Nguyen Chi Son" userId="606856d02e9d83ac" providerId="LiveId" clId="{4FA3F93A-FA95-4B26-8367-F4360452403D}" dt="2022-05-25T09:20:17.281" v="1371" actId="478"/>
          <ac:spMkLst>
            <pc:docMk/>
            <pc:sldMk cId="743094264" sldId="895"/>
            <ac:spMk id="39" creationId="{0EF46F33-DFAE-C016-1061-10E61B3F98A2}"/>
          </ac:spMkLst>
        </pc:spChg>
        <pc:spChg chg="del">
          <ac:chgData name="Nguyen Chi Son" userId="606856d02e9d83ac" providerId="LiveId" clId="{4FA3F93A-FA95-4B26-8367-F4360452403D}" dt="2022-05-25T09:20:17.281" v="1371" actId="478"/>
          <ac:spMkLst>
            <pc:docMk/>
            <pc:sldMk cId="743094264" sldId="895"/>
            <ac:spMk id="40" creationId="{137BEFC3-449D-80E3-ACF8-2AD4052BB7EC}"/>
          </ac:spMkLst>
        </pc:spChg>
        <pc:spChg chg="del">
          <ac:chgData name="Nguyen Chi Son" userId="606856d02e9d83ac" providerId="LiveId" clId="{4FA3F93A-FA95-4B26-8367-F4360452403D}" dt="2022-05-25T09:20:17.281" v="1371" actId="478"/>
          <ac:spMkLst>
            <pc:docMk/>
            <pc:sldMk cId="743094264" sldId="895"/>
            <ac:spMk id="41" creationId="{7864308A-95FB-62FE-EFE7-1A12F04868A8}"/>
          </ac:spMkLst>
        </pc:spChg>
        <pc:graphicFrameChg chg="add del mod">
          <ac:chgData name="Nguyen Chi Son" userId="606856d02e9d83ac" providerId="LiveId" clId="{4FA3F93A-FA95-4B26-8367-F4360452403D}" dt="2022-05-25T11:07:16.070" v="2546" actId="478"/>
          <ac:graphicFrameMkLst>
            <pc:docMk/>
            <pc:sldMk cId="743094264" sldId="895"/>
            <ac:graphicFrameMk id="14" creationId="{C4C51359-6F94-9580-C7EF-B23FEF49E5F1}"/>
          </ac:graphicFrameMkLst>
        </pc:graphicFrameChg>
        <pc:graphicFrameChg chg="add mod">
          <ac:chgData name="Nguyen Chi Son" userId="606856d02e9d83ac" providerId="LiveId" clId="{4FA3F93A-FA95-4B26-8367-F4360452403D}" dt="2022-05-25T11:06:58.806" v="2522" actId="1036"/>
          <ac:graphicFrameMkLst>
            <pc:docMk/>
            <pc:sldMk cId="743094264" sldId="895"/>
            <ac:graphicFrameMk id="15" creationId="{97B05352-127E-9237-264F-F540B9130D51}"/>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6" creationId="{C9E15B16-00F4-1B75-73C5-751FBD791938}"/>
          </ac:graphicFrameMkLst>
        </pc:graphicFrameChg>
        <pc:graphicFrameChg chg="add del mod">
          <ac:chgData name="Nguyen Chi Son" userId="606856d02e9d83ac" providerId="LiveId" clId="{4FA3F93A-FA95-4B26-8367-F4360452403D}" dt="2022-05-25T11:07:16.070" v="2546" actId="478"/>
          <ac:graphicFrameMkLst>
            <pc:docMk/>
            <pc:sldMk cId="743094264" sldId="895"/>
            <ac:graphicFrameMk id="17" creationId="{BC105F22-C65C-4A52-9659-6A7D03B7D663}"/>
          </ac:graphicFrameMkLst>
        </pc:graphicFrameChg>
        <pc:graphicFrameChg chg="add mod">
          <ac:chgData name="Nguyen Chi Son" userId="606856d02e9d83ac" providerId="LiveId" clId="{4FA3F93A-FA95-4B26-8367-F4360452403D}" dt="2022-05-25T11:01:04.754" v="2242" actId="571"/>
          <ac:graphicFrameMkLst>
            <pc:docMk/>
            <pc:sldMk cId="743094264" sldId="895"/>
            <ac:graphicFrameMk id="23" creationId="{9B89640F-D2BD-CA47-8ABE-E6883EEC23AF}"/>
          </ac:graphicFrameMkLst>
        </pc:graphicFrameChg>
        <pc:graphicFrameChg chg="add mod">
          <ac:chgData name="Nguyen Chi Son" userId="606856d02e9d83ac" providerId="LiveId" clId="{4FA3F93A-FA95-4B26-8367-F4360452403D}" dt="2022-05-25T11:07:01.094" v="2523" actId="1076"/>
          <ac:graphicFrameMkLst>
            <pc:docMk/>
            <pc:sldMk cId="743094264" sldId="895"/>
            <ac:graphicFrameMk id="24" creationId="{1DB324CA-1188-FCE3-6445-1A4850CD2244}"/>
          </ac:graphicFrameMkLst>
        </pc:graphicFrameChg>
        <pc:graphicFrameChg chg="add mod">
          <ac:chgData name="Nguyen Chi Son" userId="606856d02e9d83ac" providerId="LiveId" clId="{4FA3F93A-FA95-4B26-8367-F4360452403D}" dt="2022-05-25T11:07:48.686" v="2552" actId="1076"/>
          <ac:graphicFrameMkLst>
            <pc:docMk/>
            <pc:sldMk cId="743094264" sldId="895"/>
            <ac:graphicFrameMk id="25" creationId="{C99C8B20-187D-9352-DDC7-A6647D1904DB}"/>
          </ac:graphicFrameMkLst>
        </pc:graphicFrameChg>
        <pc:graphicFrameChg chg="add mod">
          <ac:chgData name="Nguyen Chi Son" userId="606856d02e9d83ac" providerId="LiveId" clId="{4FA3F93A-FA95-4B26-8367-F4360452403D}" dt="2022-05-25T11:08:32.022" v="2647" actId="1037"/>
          <ac:graphicFrameMkLst>
            <pc:docMk/>
            <pc:sldMk cId="743094264" sldId="895"/>
            <ac:graphicFrameMk id="26" creationId="{84D6EDEC-8E71-2A8E-B164-A6068958F1F9}"/>
          </ac:graphicFrameMkLst>
        </pc:graphicFrameChg>
        <pc:graphicFrameChg chg="del">
          <ac:chgData name="Nguyen Chi Son" userId="606856d02e9d83ac" providerId="LiveId" clId="{4FA3F93A-FA95-4B26-8367-F4360452403D}" dt="2022-05-25T09:20:17.281" v="1371" actId="478"/>
          <ac:graphicFrameMkLst>
            <pc:docMk/>
            <pc:sldMk cId="743094264" sldId="895"/>
            <ac:graphicFrameMk id="46" creationId="{2592ADDB-C88E-68D5-3485-EC15F9CDA01D}"/>
          </ac:graphicFrameMkLst>
        </pc:graphicFrameChg>
        <pc:picChg chg="del">
          <ac:chgData name="Nguyen Chi Son" userId="606856d02e9d83ac" providerId="LiveId" clId="{4FA3F93A-FA95-4B26-8367-F4360452403D}" dt="2022-05-25T09:20:14.570" v="1370" actId="478"/>
          <ac:picMkLst>
            <pc:docMk/>
            <pc:sldMk cId="743094264" sldId="895"/>
            <ac:picMk id="33" creationId="{40AB3395-3E5B-B27C-1B0C-75FC92C2758B}"/>
          </ac:picMkLst>
        </pc:picChg>
        <pc:cxnChg chg="add del mod">
          <ac:chgData name="Nguyen Chi Son" userId="606856d02e9d83ac" providerId="LiveId" clId="{4FA3F93A-FA95-4B26-8367-F4360452403D}" dt="2022-05-25T11:07:16.070" v="2546" actId="478"/>
          <ac:cxnSpMkLst>
            <pc:docMk/>
            <pc:sldMk cId="743094264" sldId="895"/>
            <ac:cxnSpMk id="18" creationId="{CFCEAC2F-1BEE-A510-E82B-25D67112A3FB}"/>
          </ac:cxnSpMkLst>
        </pc:cxnChg>
        <pc:cxnChg chg="add del mod">
          <ac:chgData name="Nguyen Chi Son" userId="606856d02e9d83ac" providerId="LiveId" clId="{4FA3F93A-FA95-4B26-8367-F4360452403D}" dt="2022-05-25T11:07:16.070" v="2546" actId="478"/>
          <ac:cxnSpMkLst>
            <pc:docMk/>
            <pc:sldMk cId="743094264" sldId="895"/>
            <ac:cxnSpMk id="20" creationId="{6051DDD6-4CE0-47F0-2D10-5E51D203EA51}"/>
          </ac:cxnSpMkLst>
        </pc:cxnChg>
        <pc:cxnChg chg="add del mod">
          <ac:chgData name="Nguyen Chi Son" userId="606856d02e9d83ac" providerId="LiveId" clId="{4FA3F93A-FA95-4B26-8367-F4360452403D}" dt="2022-05-25T11:07:16.070" v="2546" actId="478"/>
          <ac:cxnSpMkLst>
            <pc:docMk/>
            <pc:sldMk cId="743094264" sldId="895"/>
            <ac:cxnSpMk id="21" creationId="{F4D43761-FDCC-7E7D-565A-300D08D33748}"/>
          </ac:cxnSpMkLst>
        </pc:cxnChg>
      </pc:sldChg>
      <pc:sldChg chg="addSp delSp modSp add mod delAnim modAnim">
        <pc:chgData name="Nguyen Chi Son" userId="606856d02e9d83ac" providerId="LiveId" clId="{4FA3F93A-FA95-4B26-8367-F4360452403D}" dt="2022-05-26T08:36:41.992" v="4243" actId="1076"/>
        <pc:sldMkLst>
          <pc:docMk/>
          <pc:sldMk cId="1578954145" sldId="896"/>
        </pc:sldMkLst>
        <pc:spChg chg="add mod">
          <ac:chgData name="Nguyen Chi Son" userId="606856d02e9d83ac" providerId="LiveId" clId="{4FA3F93A-FA95-4B26-8367-F4360452403D}" dt="2022-05-26T08:34:44.713" v="4231" actId="1036"/>
          <ac:spMkLst>
            <pc:docMk/>
            <pc:sldMk cId="1578954145" sldId="896"/>
            <ac:spMk id="4" creationId="{75AEA58F-4C30-337A-855F-F1B26720F800}"/>
          </ac:spMkLst>
        </pc:spChg>
        <pc:spChg chg="add mod">
          <ac:chgData name="Nguyen Chi Son" userId="606856d02e9d83ac" providerId="LiveId" clId="{4FA3F93A-FA95-4B26-8367-F4360452403D}" dt="2022-05-26T08:34:44.713" v="4231" actId="1036"/>
          <ac:spMkLst>
            <pc:docMk/>
            <pc:sldMk cId="1578954145" sldId="896"/>
            <ac:spMk id="5" creationId="{559A6B00-735B-1097-BC94-4B4C9A54D2E5}"/>
          </ac:spMkLst>
        </pc:spChg>
        <pc:spChg chg="add mod">
          <ac:chgData name="Nguyen Chi Son" userId="606856d02e9d83ac" providerId="LiveId" clId="{4FA3F93A-FA95-4B26-8367-F4360452403D}" dt="2022-05-26T08:34:44.713" v="4231" actId="1036"/>
          <ac:spMkLst>
            <pc:docMk/>
            <pc:sldMk cId="1578954145" sldId="896"/>
            <ac:spMk id="6" creationId="{25A6B206-E213-7ECB-B83D-45C98CF58552}"/>
          </ac:spMkLst>
        </pc:spChg>
        <pc:spChg chg="add mod">
          <ac:chgData name="Nguyen Chi Son" userId="606856d02e9d83ac" providerId="LiveId" clId="{4FA3F93A-FA95-4B26-8367-F4360452403D}" dt="2022-05-26T08:34:44.713" v="4231" actId="1036"/>
          <ac:spMkLst>
            <pc:docMk/>
            <pc:sldMk cId="1578954145" sldId="896"/>
            <ac:spMk id="7" creationId="{552817ED-6AE6-15DB-1812-2EFE610C42FC}"/>
          </ac:spMkLst>
        </pc:spChg>
        <pc:spChg chg="mod">
          <ac:chgData name="Nguyen Chi Son" userId="606856d02e9d83ac" providerId="LiveId" clId="{4FA3F93A-FA95-4B26-8367-F4360452403D}" dt="2022-05-26T08:34:31.528" v="4218" actId="20577"/>
          <ac:spMkLst>
            <pc:docMk/>
            <pc:sldMk cId="1578954145" sldId="896"/>
            <ac:spMk id="19" creationId="{9C339D16-68E4-43C4-A62E-D0146138D23B}"/>
          </ac:spMkLst>
        </pc:spChg>
        <pc:graphicFrameChg chg="add mod">
          <ac:chgData name="Nguyen Chi Son" userId="606856d02e9d83ac" providerId="LiveId" clId="{4FA3F93A-FA95-4B26-8367-F4360452403D}" dt="2022-05-26T08:35:12.544" v="4236"/>
          <ac:graphicFrameMkLst>
            <pc:docMk/>
            <pc:sldMk cId="1578954145" sldId="896"/>
            <ac:graphicFrameMk id="8" creationId="{0B471EDF-E040-1C63-0603-47F291B30CE5}"/>
          </ac:graphicFrameMkLst>
        </pc:graphicFrameChg>
        <pc:graphicFrameChg chg="add mod">
          <ac:chgData name="Nguyen Chi Son" userId="606856d02e9d83ac" providerId="LiveId" clId="{4FA3F93A-FA95-4B26-8367-F4360452403D}" dt="2022-05-26T08:36:41.992" v="4243" actId="1076"/>
          <ac:graphicFrameMkLst>
            <pc:docMk/>
            <pc:sldMk cId="1578954145" sldId="896"/>
            <ac:graphicFrameMk id="10" creationId="{9B5651B7-908B-28E1-EF71-3AAE13FC6886}"/>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1" creationId="{2448C188-9381-BDB4-F4F1-B0EF25535089}"/>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2" creationId="{5C98F8F2-3E95-574E-3AE6-4457BA75630E}"/>
          </ac:graphicFrameMkLst>
        </pc:graphicFrameChg>
        <pc:graphicFrameChg chg="add del mod">
          <ac:chgData name="Nguyen Chi Son" userId="606856d02e9d83ac" providerId="LiveId" clId="{4FA3F93A-FA95-4B26-8367-F4360452403D}" dt="2022-05-26T08:34:58.498" v="4233" actId="478"/>
          <ac:graphicFrameMkLst>
            <pc:docMk/>
            <pc:sldMk cId="1578954145" sldId="896"/>
            <ac:graphicFrameMk id="13" creationId="{27208A58-264A-EC21-5237-47A00414F660}"/>
          </ac:graphicFrameMkLst>
        </pc:graphicFrameChg>
        <pc:graphicFrameChg chg="add mod">
          <ac:chgData name="Nguyen Chi Son" userId="606856d02e9d83ac" providerId="LiveId" clId="{4FA3F93A-FA95-4B26-8367-F4360452403D}" dt="2022-05-26T08:34:44.713" v="4231" actId="1036"/>
          <ac:graphicFrameMkLst>
            <pc:docMk/>
            <pc:sldMk cId="1578954145" sldId="896"/>
            <ac:graphicFrameMk id="16" creationId="{F79731AE-5B0D-04BE-51B9-09CEE268455F}"/>
          </ac:graphicFrameMkLst>
        </pc:graphicFrameChg>
        <pc:cxnChg chg="add del mod">
          <ac:chgData name="Nguyen Chi Son" userId="606856d02e9d83ac" providerId="LiveId" clId="{4FA3F93A-FA95-4B26-8367-F4360452403D}" dt="2022-05-26T08:34:57.791" v="4232" actId="478"/>
          <ac:cxnSpMkLst>
            <pc:docMk/>
            <pc:sldMk cId="1578954145" sldId="896"/>
            <ac:cxnSpMk id="14" creationId="{354EF057-53CC-C539-8DAC-4AD6EFFB3EFA}"/>
          </ac:cxnSpMkLst>
        </pc:cxnChg>
        <pc:cxnChg chg="add mod">
          <ac:chgData name="Nguyen Chi Son" userId="606856d02e9d83ac" providerId="LiveId" clId="{4FA3F93A-FA95-4B26-8367-F4360452403D}" dt="2022-05-26T08:34:44.713" v="4231" actId="1036"/>
          <ac:cxnSpMkLst>
            <pc:docMk/>
            <pc:sldMk cId="1578954145" sldId="896"/>
            <ac:cxnSpMk id="15" creationId="{E3D3C3C5-74FA-D328-97B5-FF9CAE7B865A}"/>
          </ac:cxnSpMkLst>
        </pc:cxnChg>
      </pc:sldChg>
      <pc:sldChg chg="addSp delSp modSp add mod addAnim delAnim modAnim">
        <pc:chgData name="Nguyen Chi Son" userId="606856d02e9d83ac" providerId="LiveId" clId="{4FA3F93A-FA95-4B26-8367-F4360452403D}" dt="2022-05-26T09:05:01.530" v="5623" actId="20577"/>
        <pc:sldMkLst>
          <pc:docMk/>
          <pc:sldMk cId="864546065" sldId="897"/>
        </pc:sldMkLst>
        <pc:spChg chg="del">
          <ac:chgData name="Nguyen Chi Son" userId="606856d02e9d83ac" providerId="LiveId" clId="{4FA3F93A-FA95-4B26-8367-F4360452403D}" dt="2022-05-26T08:36:54.527" v="4245" actId="478"/>
          <ac:spMkLst>
            <pc:docMk/>
            <pc:sldMk cId="864546065" sldId="897"/>
            <ac:spMk id="4" creationId="{75AEA58F-4C30-337A-855F-F1B26720F800}"/>
          </ac:spMkLst>
        </pc:spChg>
        <pc:spChg chg="del">
          <ac:chgData name="Nguyen Chi Son" userId="606856d02e9d83ac" providerId="LiveId" clId="{4FA3F93A-FA95-4B26-8367-F4360452403D}" dt="2022-05-26T08:36:54.527" v="4245" actId="478"/>
          <ac:spMkLst>
            <pc:docMk/>
            <pc:sldMk cId="864546065" sldId="897"/>
            <ac:spMk id="5" creationId="{559A6B00-735B-1097-BC94-4B4C9A54D2E5}"/>
          </ac:spMkLst>
        </pc:spChg>
        <pc:spChg chg="del">
          <ac:chgData name="Nguyen Chi Son" userId="606856d02e9d83ac" providerId="LiveId" clId="{4FA3F93A-FA95-4B26-8367-F4360452403D}" dt="2022-05-26T08:36:54.527" v="4245" actId="478"/>
          <ac:spMkLst>
            <pc:docMk/>
            <pc:sldMk cId="864546065" sldId="897"/>
            <ac:spMk id="6" creationId="{25A6B206-E213-7ECB-B83D-45C98CF58552}"/>
          </ac:spMkLst>
        </pc:spChg>
        <pc:spChg chg="del">
          <ac:chgData name="Nguyen Chi Son" userId="606856d02e9d83ac" providerId="LiveId" clId="{4FA3F93A-FA95-4B26-8367-F4360452403D}" dt="2022-05-26T08:36:54.527" v="4245" actId="478"/>
          <ac:spMkLst>
            <pc:docMk/>
            <pc:sldMk cId="864546065" sldId="897"/>
            <ac:spMk id="7" creationId="{552817ED-6AE6-15DB-1812-2EFE610C42FC}"/>
          </ac:spMkLst>
        </pc:spChg>
        <pc:spChg chg="add del mod">
          <ac:chgData name="Nguyen Chi Son" userId="606856d02e9d83ac" providerId="LiveId" clId="{4FA3F93A-FA95-4B26-8367-F4360452403D}" dt="2022-05-26T08:42:12.650" v="4959" actId="478"/>
          <ac:spMkLst>
            <pc:docMk/>
            <pc:sldMk cId="864546065" sldId="897"/>
            <ac:spMk id="14" creationId="{A3EE5E60-CEE4-C95D-4CFC-E11941DF2013}"/>
          </ac:spMkLst>
        </pc:spChg>
        <pc:spChg chg="add del mod">
          <ac:chgData name="Nguyen Chi Son" userId="606856d02e9d83ac" providerId="LiveId" clId="{4FA3F93A-FA95-4B26-8367-F4360452403D}" dt="2022-05-26T08:42:12.650" v="4959" actId="478"/>
          <ac:spMkLst>
            <pc:docMk/>
            <pc:sldMk cId="864546065" sldId="897"/>
            <ac:spMk id="17" creationId="{F08B1C0E-ADED-84E2-8B67-A747C2C6A1CD}"/>
          </ac:spMkLst>
        </pc:spChg>
        <pc:spChg chg="add del mod">
          <ac:chgData name="Nguyen Chi Son" userId="606856d02e9d83ac" providerId="LiveId" clId="{4FA3F93A-FA95-4B26-8367-F4360452403D}" dt="2022-05-26T08:42:12.650" v="4959" actId="478"/>
          <ac:spMkLst>
            <pc:docMk/>
            <pc:sldMk cId="864546065" sldId="897"/>
            <ac:spMk id="18" creationId="{42F7229F-7A91-5FF4-71E6-77BE64FFA200}"/>
          </ac:spMkLst>
        </pc:spChg>
        <pc:spChg chg="mod">
          <ac:chgData name="Nguyen Chi Son" userId="606856d02e9d83ac" providerId="LiveId" clId="{4FA3F93A-FA95-4B26-8367-F4360452403D}" dt="2022-05-26T08:38:17.522" v="4940" actId="20577"/>
          <ac:spMkLst>
            <pc:docMk/>
            <pc:sldMk cId="864546065" sldId="897"/>
            <ac:spMk id="19" creationId="{9C339D16-68E4-43C4-A62E-D0146138D23B}"/>
          </ac:spMkLst>
        </pc:spChg>
        <pc:spChg chg="add del mod">
          <ac:chgData name="Nguyen Chi Son" userId="606856d02e9d83ac" providerId="LiveId" clId="{4FA3F93A-FA95-4B26-8367-F4360452403D}" dt="2022-05-26T08:42:12.650" v="4959" actId="478"/>
          <ac:spMkLst>
            <pc:docMk/>
            <pc:sldMk cId="864546065" sldId="897"/>
            <ac:spMk id="20" creationId="{22928C39-CB76-E975-4488-F4911786CFDB}"/>
          </ac:spMkLst>
        </pc:spChg>
        <pc:spChg chg="add del mod">
          <ac:chgData name="Nguyen Chi Son" userId="606856d02e9d83ac" providerId="LiveId" clId="{4FA3F93A-FA95-4B26-8367-F4360452403D}" dt="2022-05-26T08:42:14.728" v="4961"/>
          <ac:spMkLst>
            <pc:docMk/>
            <pc:sldMk cId="864546065" sldId="897"/>
            <ac:spMk id="27" creationId="{E9A8AC84-F584-3DA6-7285-9712C336FA1C}"/>
          </ac:spMkLst>
        </pc:spChg>
        <pc:spChg chg="add del mod">
          <ac:chgData name="Nguyen Chi Son" userId="606856d02e9d83ac" providerId="LiveId" clId="{4FA3F93A-FA95-4B26-8367-F4360452403D}" dt="2022-05-26T08:42:14.728" v="4961"/>
          <ac:spMkLst>
            <pc:docMk/>
            <pc:sldMk cId="864546065" sldId="897"/>
            <ac:spMk id="28" creationId="{5F2A366F-DCE0-3919-8868-C4B160EBF2B8}"/>
          </ac:spMkLst>
        </pc:spChg>
        <pc:spChg chg="add del mod">
          <ac:chgData name="Nguyen Chi Son" userId="606856d02e9d83ac" providerId="LiveId" clId="{4FA3F93A-FA95-4B26-8367-F4360452403D}" dt="2022-05-26T08:42:14.728" v="4961"/>
          <ac:spMkLst>
            <pc:docMk/>
            <pc:sldMk cId="864546065" sldId="897"/>
            <ac:spMk id="29" creationId="{012EF9FF-EBA5-06E5-875F-8A0B66FDBF7F}"/>
          </ac:spMkLst>
        </pc:spChg>
        <pc:spChg chg="add del mod">
          <ac:chgData name="Nguyen Chi Son" userId="606856d02e9d83ac" providerId="LiveId" clId="{4FA3F93A-FA95-4B26-8367-F4360452403D}" dt="2022-05-26T08:42:14.728" v="4961"/>
          <ac:spMkLst>
            <pc:docMk/>
            <pc:sldMk cId="864546065" sldId="897"/>
            <ac:spMk id="30" creationId="{A5858B12-88DD-6E4D-3307-8C874F032081}"/>
          </ac:spMkLst>
        </pc:spChg>
        <pc:spChg chg="add del mod">
          <ac:chgData name="Nguyen Chi Son" userId="606856d02e9d83ac" providerId="LiveId" clId="{4FA3F93A-FA95-4B26-8367-F4360452403D}" dt="2022-05-26T08:42:26.473" v="4964" actId="478"/>
          <ac:spMkLst>
            <pc:docMk/>
            <pc:sldMk cId="864546065" sldId="897"/>
            <ac:spMk id="37" creationId="{1DCEB6B6-66CA-9D69-8748-5B31CD63C839}"/>
          </ac:spMkLst>
        </pc:spChg>
        <pc:spChg chg="add del mod">
          <ac:chgData name="Nguyen Chi Son" userId="606856d02e9d83ac" providerId="LiveId" clId="{4FA3F93A-FA95-4B26-8367-F4360452403D}" dt="2022-05-26T08:43:44.894" v="4998" actId="478"/>
          <ac:spMkLst>
            <pc:docMk/>
            <pc:sldMk cId="864546065" sldId="897"/>
            <ac:spMk id="43" creationId="{9316B717-2AB1-582A-DDAD-681E6346CE5F}"/>
          </ac:spMkLst>
        </pc:spChg>
        <pc:spChg chg="add mod">
          <ac:chgData name="Nguyen Chi Son" userId="606856d02e9d83ac" providerId="LiveId" clId="{4FA3F93A-FA95-4B26-8367-F4360452403D}" dt="2022-05-26T08:47:44.994" v="5097" actId="1076"/>
          <ac:spMkLst>
            <pc:docMk/>
            <pc:sldMk cId="864546065" sldId="897"/>
            <ac:spMk id="49" creationId="{0BEE701F-7424-8F31-A2C4-061FA691779F}"/>
          </ac:spMkLst>
        </pc:spChg>
        <pc:spChg chg="add mod">
          <ac:chgData name="Nguyen Chi Son" userId="606856d02e9d83ac" providerId="LiveId" clId="{4FA3F93A-FA95-4B26-8367-F4360452403D}" dt="2022-05-26T08:48:43.771" v="5206" actId="20577"/>
          <ac:spMkLst>
            <pc:docMk/>
            <pc:sldMk cId="864546065" sldId="897"/>
            <ac:spMk id="76" creationId="{3A2F4B2D-D6FC-A44F-A9C7-5DCA4163CC13}"/>
          </ac:spMkLst>
        </pc:spChg>
        <pc:spChg chg="add mod">
          <ac:chgData name="Nguyen Chi Son" userId="606856d02e9d83ac" providerId="LiveId" clId="{4FA3F93A-FA95-4B26-8367-F4360452403D}" dt="2022-05-26T08:48:23.769" v="5163" actId="1035"/>
          <ac:spMkLst>
            <pc:docMk/>
            <pc:sldMk cId="864546065" sldId="897"/>
            <ac:spMk id="77" creationId="{0FAE2BF2-84D6-DB3A-BB38-839980A1F258}"/>
          </ac:spMkLst>
        </pc:spChg>
        <pc:spChg chg="add mod">
          <ac:chgData name="Nguyen Chi Son" userId="606856d02e9d83ac" providerId="LiveId" clId="{4FA3F93A-FA95-4B26-8367-F4360452403D}" dt="2022-05-26T08:56:14.977" v="5317" actId="1036"/>
          <ac:spMkLst>
            <pc:docMk/>
            <pc:sldMk cId="864546065" sldId="897"/>
            <ac:spMk id="105" creationId="{27588071-5F5F-CCE4-A47F-2C3DE53FF78D}"/>
          </ac:spMkLst>
        </pc:spChg>
        <pc:spChg chg="add mod">
          <ac:chgData name="Nguyen Chi Son" userId="606856d02e9d83ac" providerId="LiveId" clId="{4FA3F93A-FA95-4B26-8367-F4360452403D}" dt="2022-05-26T09:05:01.530" v="5623" actId="20577"/>
          <ac:spMkLst>
            <pc:docMk/>
            <pc:sldMk cId="864546065" sldId="897"/>
            <ac:spMk id="106" creationId="{19EBE08D-3936-3DAC-833B-32A2F5193C9E}"/>
          </ac:spMkLst>
        </pc:spChg>
        <pc:graphicFrameChg chg="del">
          <ac:chgData name="Nguyen Chi Son" userId="606856d02e9d83ac" providerId="LiveId" clId="{4FA3F93A-FA95-4B26-8367-F4360452403D}" dt="2022-05-26T08:36:54.527" v="4245" actId="478"/>
          <ac:graphicFrameMkLst>
            <pc:docMk/>
            <pc:sldMk cId="864546065" sldId="897"/>
            <ac:graphicFrameMk id="8" creationId="{0B471EDF-E040-1C63-0603-47F291B30CE5}"/>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0" creationId="{9B5651B7-908B-28E1-EF71-3AAE13FC6886}"/>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1" creationId="{2448C188-9381-BDB4-F4F1-B0EF25535089}"/>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2" creationId="{5C98F8F2-3E95-574E-3AE6-4457BA75630E}"/>
          </ac:graphicFrameMkLst>
        </pc:graphicFrameChg>
        <pc:graphicFrameChg chg="del">
          <ac:chgData name="Nguyen Chi Son" userId="606856d02e9d83ac" providerId="LiveId" clId="{4FA3F93A-FA95-4B26-8367-F4360452403D}" dt="2022-05-26T08:36:54.527" v="4245" actId="478"/>
          <ac:graphicFrameMkLst>
            <pc:docMk/>
            <pc:sldMk cId="864546065" sldId="897"/>
            <ac:graphicFrameMk id="16" creationId="{F79731AE-5B0D-04BE-51B9-09CEE268455F}"/>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1" creationId="{1A69F127-750F-B62F-AEEE-DC616B380A9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2" creationId="{8F642640-75FC-B913-D175-20C62D5E200C}"/>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3" creationId="{BB1F4DC9-5A1A-B709-8814-1C7E4FAFB120}"/>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4" creationId="{481301E1-0E96-EE2B-FF6F-129E178C9089}"/>
          </ac:graphicFrameMkLst>
        </pc:graphicFrameChg>
        <pc:graphicFrameChg chg="add del mod">
          <ac:chgData name="Nguyen Chi Son" userId="606856d02e9d83ac" providerId="LiveId" clId="{4FA3F93A-FA95-4B26-8367-F4360452403D}" dt="2022-05-26T08:42:12.650" v="4959" actId="478"/>
          <ac:graphicFrameMkLst>
            <pc:docMk/>
            <pc:sldMk cId="864546065" sldId="897"/>
            <ac:graphicFrameMk id="26" creationId="{C00C392E-208E-09C4-5846-BCDF1C57DA6B}"/>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1" creationId="{8DB56F1B-1CA8-DF9F-E2CE-D0F0F9D9B012}"/>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2" creationId="{90970F89-41B4-F0EC-772F-73DE5E448794}"/>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3" creationId="{B6EB49B6-68A8-9588-4EBA-E6AC5D225153}"/>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4" creationId="{C88BD0CC-EADD-21F0-ADEE-9E057D311025}"/>
          </ac:graphicFrameMkLst>
        </pc:graphicFrameChg>
        <pc:graphicFrameChg chg="add del mod">
          <ac:chgData name="Nguyen Chi Son" userId="606856d02e9d83ac" providerId="LiveId" clId="{4FA3F93A-FA95-4B26-8367-F4360452403D}" dt="2022-05-26T08:42:14.728" v="4961"/>
          <ac:graphicFrameMkLst>
            <pc:docMk/>
            <pc:sldMk cId="864546065" sldId="897"/>
            <ac:graphicFrameMk id="36" creationId="{2156D198-FDD9-682E-25B8-29997D793B7D}"/>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41" creationId="{C1DD6CF3-0320-308C-21CD-81D01B8EBD48}"/>
          </ac:graphicFrameMkLst>
        </pc:graphicFrameChg>
        <pc:graphicFrameChg chg="add del mod">
          <ac:chgData name="Nguyen Chi Son" userId="606856d02e9d83ac" providerId="LiveId" clId="{4FA3F93A-FA95-4B26-8367-F4360452403D}" dt="2022-05-26T08:46:15.282" v="5063" actId="478"/>
          <ac:graphicFrameMkLst>
            <pc:docMk/>
            <pc:sldMk cId="864546065" sldId="897"/>
            <ac:graphicFrameMk id="42" creationId="{9962AD76-451B-7276-27EB-64F4BE412D15}"/>
          </ac:graphicFrameMkLst>
        </pc:graphicFrameChg>
        <pc:graphicFrameChg chg="add del mod">
          <ac:chgData name="Nguyen Chi Son" userId="606856d02e9d83ac" providerId="LiveId" clId="{4FA3F93A-FA95-4B26-8367-F4360452403D}" dt="2022-05-26T08:44:51.929" v="5036" actId="478"/>
          <ac:graphicFrameMkLst>
            <pc:docMk/>
            <pc:sldMk cId="864546065" sldId="897"/>
            <ac:graphicFrameMk id="50" creationId="{F152F2BB-2C8A-6CAE-64CD-F9428A9C67EA}"/>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8" creationId="{D7099D65-3CE2-C30C-36E6-0C7982DE0719}"/>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69" creationId="{2A1FA2E0-05B8-5EA6-623D-179AEFB47C74}"/>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0" creationId="{79A59E0C-55D0-D00C-D652-8653A56AE968}"/>
          </ac:graphicFrameMkLst>
        </pc:graphicFrameChg>
        <pc:graphicFrameChg chg="add mod">
          <ac:chgData name="Nguyen Chi Son" userId="606856d02e9d83ac" providerId="LiveId" clId="{4FA3F93A-FA95-4B26-8367-F4360452403D}" dt="2022-05-26T08:47:44.994" v="5097" actId="1076"/>
          <ac:graphicFrameMkLst>
            <pc:docMk/>
            <pc:sldMk cId="864546065" sldId="897"/>
            <ac:graphicFrameMk id="71" creationId="{117B8F82-DD6D-BEAD-3567-4CCCC7B723B3}"/>
          </ac:graphicFrameMkLst>
        </pc:graphicFrameChg>
        <pc:graphicFrameChg chg="add mod">
          <ac:chgData name="Nguyen Chi Son" userId="606856d02e9d83ac" providerId="LiveId" clId="{4FA3F93A-FA95-4B26-8367-F4360452403D}" dt="2022-05-26T08:54:42.219" v="5279" actId="1076"/>
          <ac:graphicFrameMkLst>
            <pc:docMk/>
            <pc:sldMk cId="864546065" sldId="897"/>
            <ac:graphicFrameMk id="72" creationId="{5007AA52-596D-EA30-1C87-3F9F7CF158EB}"/>
          </ac:graphicFrameMkLst>
        </pc:graphicFrameChg>
        <pc:graphicFrameChg chg="add mod">
          <ac:chgData name="Nguyen Chi Son" userId="606856d02e9d83ac" providerId="LiveId" clId="{4FA3F93A-FA95-4B26-8367-F4360452403D}" dt="2022-05-26T08:50:14.957" v="5227" actId="1076"/>
          <ac:graphicFrameMkLst>
            <pc:docMk/>
            <pc:sldMk cId="864546065" sldId="897"/>
            <ac:graphicFrameMk id="73" creationId="{D1C8DAC6-8B31-5F31-B5FF-315C94CE91D3}"/>
          </ac:graphicFrameMkLst>
        </pc:graphicFrameChg>
        <pc:graphicFrameChg chg="add mod">
          <ac:chgData name="Nguyen Chi Son" userId="606856d02e9d83ac" providerId="LiveId" clId="{4FA3F93A-FA95-4B26-8367-F4360452403D}" dt="2022-05-26T08:50:11.910" v="5226" actId="1076"/>
          <ac:graphicFrameMkLst>
            <pc:docMk/>
            <pc:sldMk cId="864546065" sldId="897"/>
            <ac:graphicFrameMk id="74" creationId="{B8F60860-5702-96E2-22D2-C3FE35997A4E}"/>
          </ac:graphicFrameMkLst>
        </pc:graphicFrameChg>
        <pc:graphicFrameChg chg="add mod">
          <ac:chgData name="Nguyen Chi Son" userId="606856d02e9d83ac" providerId="LiveId" clId="{4FA3F93A-FA95-4B26-8367-F4360452403D}" dt="2022-05-26T08:48:07.067" v="5109" actId="1035"/>
          <ac:graphicFrameMkLst>
            <pc:docMk/>
            <pc:sldMk cId="864546065" sldId="897"/>
            <ac:graphicFrameMk id="75" creationId="{0D6EE778-F01F-0ACB-5CC4-D12FF41E8860}"/>
          </ac:graphicFrameMkLst>
        </pc:graphicFrameChg>
        <pc:graphicFrameChg chg="add mod">
          <ac:chgData name="Nguyen Chi Son" userId="606856d02e9d83ac" providerId="LiveId" clId="{4FA3F93A-FA95-4B26-8367-F4360452403D}" dt="2022-05-26T08:57:45.928" v="5366" actId="1076"/>
          <ac:graphicFrameMkLst>
            <pc:docMk/>
            <pc:sldMk cId="864546065" sldId="897"/>
            <ac:graphicFrameMk id="78" creationId="{9ED3E9A3-B6F0-9586-2FEC-44D659524AA1}"/>
          </ac:graphicFrameMkLst>
        </pc:graphicFrameChg>
        <pc:graphicFrameChg chg="add del mod">
          <ac:chgData name="Nguyen Chi Son" userId="606856d02e9d83ac" providerId="LiveId" clId="{4FA3F93A-FA95-4B26-8367-F4360452403D}" dt="2022-05-26T08:48:58.645" v="5212" actId="478"/>
          <ac:graphicFrameMkLst>
            <pc:docMk/>
            <pc:sldMk cId="864546065" sldId="897"/>
            <ac:graphicFrameMk id="79" creationId="{822289FB-8742-D5D4-D3E8-629D36509DA9}"/>
          </ac:graphicFrameMkLst>
        </pc:graphicFrameChg>
        <pc:graphicFrameChg chg="add mod">
          <ac:chgData name="Nguyen Chi Son" userId="606856d02e9d83ac" providerId="LiveId" clId="{4FA3F93A-FA95-4B26-8367-F4360452403D}" dt="2022-05-26T09:03:37.346" v="5612" actId="1037"/>
          <ac:graphicFrameMkLst>
            <pc:docMk/>
            <pc:sldMk cId="864546065" sldId="897"/>
            <ac:graphicFrameMk id="81" creationId="{79D37350-1BE6-CBF5-4A11-C58EFD8B5A01}"/>
          </ac:graphicFrameMkLst>
        </pc:graphicFrameChg>
        <pc:graphicFrameChg chg="add mod">
          <ac:chgData name="Nguyen Chi Son" userId="606856d02e9d83ac" providerId="LiveId" clId="{4FA3F93A-FA95-4B26-8367-F4360452403D}" dt="2022-05-26T08:51:43.804" v="5260" actId="1076"/>
          <ac:graphicFrameMkLst>
            <pc:docMk/>
            <pc:sldMk cId="864546065" sldId="897"/>
            <ac:graphicFrameMk id="96" creationId="{C861FC3F-3ABC-08D7-5C2E-CE3616E2EBC8}"/>
          </ac:graphicFrameMkLst>
        </pc:graphicFrameChg>
        <pc:graphicFrameChg chg="add mod">
          <ac:chgData name="Nguyen Chi Son" userId="606856d02e9d83ac" providerId="LiveId" clId="{4FA3F93A-FA95-4B26-8367-F4360452403D}" dt="2022-05-26T08:51:50.284" v="5264" actId="1076"/>
          <ac:graphicFrameMkLst>
            <pc:docMk/>
            <pc:sldMk cId="864546065" sldId="897"/>
            <ac:graphicFrameMk id="97" creationId="{90AC84CB-1391-E4E5-3AD3-3FAB99B324EF}"/>
          </ac:graphicFrameMkLst>
        </pc:graphicFrameChg>
        <pc:graphicFrameChg chg="add mod">
          <ac:chgData name="Nguyen Chi Son" userId="606856d02e9d83ac" providerId="LiveId" clId="{4FA3F93A-FA95-4B26-8367-F4360452403D}" dt="2022-05-26T08:57:40.753" v="5364" actId="1076"/>
          <ac:graphicFrameMkLst>
            <pc:docMk/>
            <pc:sldMk cId="864546065" sldId="897"/>
            <ac:graphicFrameMk id="101" creationId="{709144EC-1C13-3ACD-B9FA-D0F4DFC3DA9C}"/>
          </ac:graphicFrameMkLst>
        </pc:graphicFrameChg>
        <pc:graphicFrameChg chg="add del mod">
          <ac:chgData name="Nguyen Chi Son" userId="606856d02e9d83ac" providerId="LiveId" clId="{4FA3F93A-FA95-4B26-8367-F4360452403D}" dt="2022-05-26T08:58:42.402" v="5382" actId="478"/>
          <ac:graphicFrameMkLst>
            <pc:docMk/>
            <pc:sldMk cId="864546065" sldId="897"/>
            <ac:graphicFrameMk id="107" creationId="{100BC1E2-9A80-4FC8-8050-E3632A4F9B9B}"/>
          </ac:graphicFrameMkLst>
        </pc:graphicFrameChg>
        <pc:graphicFrameChg chg="add del mod">
          <ac:chgData name="Nguyen Chi Son" userId="606856d02e9d83ac" providerId="LiveId" clId="{4FA3F93A-FA95-4B26-8367-F4360452403D}" dt="2022-05-26T08:59:56.244" v="5477" actId="478"/>
          <ac:graphicFrameMkLst>
            <pc:docMk/>
            <pc:sldMk cId="864546065" sldId="897"/>
            <ac:graphicFrameMk id="108" creationId="{304551D2-0C06-8B42-4AEF-3B38590F5310}"/>
          </ac:graphicFrameMkLst>
        </pc:graphicFrameChg>
        <pc:graphicFrameChg chg="add del mod">
          <ac:chgData name="Nguyen Chi Son" userId="606856d02e9d83ac" providerId="LiveId" clId="{4FA3F93A-FA95-4B26-8367-F4360452403D}" dt="2022-05-26T08:57:25.221" v="5359" actId="478"/>
          <ac:graphicFrameMkLst>
            <pc:docMk/>
            <pc:sldMk cId="864546065" sldId="897"/>
            <ac:graphicFrameMk id="109" creationId="{EB209757-D808-2212-8227-647AE02A9AEA}"/>
          </ac:graphicFrameMkLst>
        </pc:graphicFrameChg>
        <pc:graphicFrameChg chg="add mod">
          <ac:chgData name="Nguyen Chi Son" userId="606856d02e9d83ac" providerId="LiveId" clId="{4FA3F93A-FA95-4B26-8367-F4360452403D}" dt="2022-05-26T08:58:29.153" v="5379" actId="1076"/>
          <ac:graphicFrameMkLst>
            <pc:docMk/>
            <pc:sldMk cId="864546065" sldId="897"/>
            <ac:graphicFrameMk id="110" creationId="{5D2B13AF-ED6A-3D4B-B334-98325A6D873E}"/>
          </ac:graphicFrameMkLst>
        </pc:graphicFrameChg>
        <pc:graphicFrameChg chg="add mod">
          <ac:chgData name="Nguyen Chi Son" userId="606856d02e9d83ac" providerId="LiveId" clId="{4FA3F93A-FA95-4B26-8367-F4360452403D}" dt="2022-05-26T09:00:09.767" v="5520" actId="1076"/>
          <ac:graphicFrameMkLst>
            <pc:docMk/>
            <pc:sldMk cId="864546065" sldId="897"/>
            <ac:graphicFrameMk id="116" creationId="{E25A6F79-CBDE-7AB0-6FD3-81A6BA49EB4F}"/>
          </ac:graphicFrameMkLst>
        </pc:graphicFrameChg>
        <pc:graphicFrameChg chg="add mod">
          <ac:chgData name="Nguyen Chi Son" userId="606856d02e9d83ac" providerId="LiveId" clId="{4FA3F93A-FA95-4B26-8367-F4360452403D}" dt="2022-05-26T09:01:10.615" v="5525" actId="1076"/>
          <ac:graphicFrameMkLst>
            <pc:docMk/>
            <pc:sldMk cId="864546065" sldId="897"/>
            <ac:graphicFrameMk id="117" creationId="{B0FFBB2A-109D-8229-A418-2D16E61CE56D}"/>
          </ac:graphicFrameMkLst>
        </pc:graphicFrameChg>
        <pc:graphicFrameChg chg="add del mod">
          <ac:chgData name="Nguyen Chi Son" userId="606856d02e9d83ac" providerId="LiveId" clId="{4FA3F93A-FA95-4B26-8367-F4360452403D}" dt="2022-05-26T09:03:40.410" v="5613" actId="478"/>
          <ac:graphicFrameMkLst>
            <pc:docMk/>
            <pc:sldMk cId="864546065" sldId="897"/>
            <ac:graphicFrameMk id="118" creationId="{FC3B788D-BB25-67A3-2ECC-B7B84B1AEABA}"/>
          </ac:graphicFrameMkLst>
        </pc:graphicFrameChg>
        <pc:graphicFrameChg chg="add del mod">
          <ac:chgData name="Nguyen Chi Son" userId="606856d02e9d83ac" providerId="LiveId" clId="{4FA3F93A-FA95-4B26-8367-F4360452403D}" dt="2022-05-26T09:04:59.612" v="5622" actId="478"/>
          <ac:graphicFrameMkLst>
            <pc:docMk/>
            <pc:sldMk cId="864546065" sldId="897"/>
            <ac:graphicFrameMk id="119" creationId="{7D1DDF03-7001-CE53-6A1D-043077863C51}"/>
          </ac:graphicFrameMkLst>
        </pc:graphicFrameChg>
        <pc:picChg chg="add mod">
          <ac:chgData name="Nguyen Chi Son" userId="606856d02e9d83ac" providerId="LiveId" clId="{4FA3F93A-FA95-4B26-8367-F4360452403D}" dt="2022-05-26T08:47:44.994" v="5097" actId="1076"/>
          <ac:picMkLst>
            <pc:docMk/>
            <pc:sldMk cId="864546065" sldId="897"/>
            <ac:picMk id="38" creationId="{DCF21A58-3DB3-E6E0-EB08-9E6F47BC5A3C}"/>
          </ac:picMkLst>
        </pc:picChg>
        <pc:picChg chg="add mod">
          <ac:chgData name="Nguyen Chi Son" userId="606856d02e9d83ac" providerId="LiveId" clId="{4FA3F93A-FA95-4B26-8367-F4360452403D}" dt="2022-05-26T08:47:44.994" v="5097" actId="1076"/>
          <ac:picMkLst>
            <pc:docMk/>
            <pc:sldMk cId="864546065" sldId="897"/>
            <ac:picMk id="51" creationId="{99D0AFA8-E0BD-A869-8839-3CCD77BFFEDD}"/>
          </ac:picMkLst>
        </pc:picChg>
        <pc:cxnChg chg="add mod">
          <ac:chgData name="Nguyen Chi Son" userId="606856d02e9d83ac" providerId="LiveId" clId="{4FA3F93A-FA95-4B26-8367-F4360452403D}" dt="2022-05-26T08:47:44.994" v="5097" actId="1076"/>
          <ac:cxnSpMkLst>
            <pc:docMk/>
            <pc:sldMk cId="864546065" sldId="897"/>
            <ac:cxnSpMk id="3" creationId="{4C3F21E3-8A18-08D0-AB45-50732316DBB4}"/>
          </ac:cxnSpMkLst>
        </pc:cxnChg>
        <pc:cxnChg chg="del">
          <ac:chgData name="Nguyen Chi Son" userId="606856d02e9d83ac" providerId="LiveId" clId="{4FA3F93A-FA95-4B26-8367-F4360452403D}" dt="2022-05-26T08:36:54.527" v="4245" actId="478"/>
          <ac:cxnSpMkLst>
            <pc:docMk/>
            <pc:sldMk cId="864546065" sldId="897"/>
            <ac:cxnSpMk id="15" creationId="{E3D3C3C5-74FA-D328-97B5-FF9CAE7B865A}"/>
          </ac:cxnSpMkLst>
        </pc:cxnChg>
        <pc:cxnChg chg="add del mod">
          <ac:chgData name="Nguyen Chi Son" userId="606856d02e9d83ac" providerId="LiveId" clId="{4FA3F93A-FA95-4B26-8367-F4360452403D}" dt="2022-05-26T08:42:12.650" v="4959" actId="478"/>
          <ac:cxnSpMkLst>
            <pc:docMk/>
            <pc:sldMk cId="864546065" sldId="897"/>
            <ac:cxnSpMk id="25" creationId="{B9BD4B91-C457-884B-FCDF-6F1FBFC3A4FD}"/>
          </ac:cxnSpMkLst>
        </pc:cxnChg>
        <pc:cxnChg chg="add del mod">
          <ac:chgData name="Nguyen Chi Son" userId="606856d02e9d83ac" providerId="LiveId" clId="{4FA3F93A-FA95-4B26-8367-F4360452403D}" dt="2022-05-26T08:42:14.728" v="4961"/>
          <ac:cxnSpMkLst>
            <pc:docMk/>
            <pc:sldMk cId="864546065" sldId="897"/>
            <ac:cxnSpMk id="35" creationId="{750DCD79-5700-879E-BC63-8F8B561EEC96}"/>
          </ac:cxnSpMkLst>
        </pc:cxnChg>
        <pc:cxnChg chg="add mod">
          <ac:chgData name="Nguyen Chi Son" userId="606856d02e9d83ac" providerId="LiveId" clId="{4FA3F93A-FA95-4B26-8367-F4360452403D}" dt="2022-05-26T08:47:44.994" v="5097" actId="1076"/>
          <ac:cxnSpMkLst>
            <pc:docMk/>
            <pc:sldMk cId="864546065" sldId="897"/>
            <ac:cxnSpMk id="39" creationId="{0D350279-3E87-48D3-B22D-9813CA40E598}"/>
          </ac:cxnSpMkLst>
        </pc:cxnChg>
        <pc:cxnChg chg="add mod">
          <ac:chgData name="Nguyen Chi Son" userId="606856d02e9d83ac" providerId="LiveId" clId="{4FA3F93A-FA95-4B26-8367-F4360452403D}" dt="2022-05-26T08:47:44.994" v="5097" actId="1076"/>
          <ac:cxnSpMkLst>
            <pc:docMk/>
            <pc:sldMk cId="864546065" sldId="897"/>
            <ac:cxnSpMk id="40" creationId="{EB869060-2170-099D-E8B5-41693DAB3357}"/>
          </ac:cxnSpMkLst>
        </pc:cxnChg>
        <pc:cxnChg chg="add mod">
          <ac:chgData name="Nguyen Chi Son" userId="606856d02e9d83ac" providerId="LiveId" clId="{4FA3F93A-FA95-4B26-8367-F4360452403D}" dt="2022-05-26T08:47:44.994" v="5097" actId="1076"/>
          <ac:cxnSpMkLst>
            <pc:docMk/>
            <pc:sldMk cId="864546065" sldId="897"/>
            <ac:cxnSpMk id="44" creationId="{56C22F56-A0E3-4250-568A-A8670363A8C1}"/>
          </ac:cxnSpMkLst>
        </pc:cxnChg>
        <pc:cxnChg chg="add mod">
          <ac:chgData name="Nguyen Chi Son" userId="606856d02e9d83ac" providerId="LiveId" clId="{4FA3F93A-FA95-4B26-8367-F4360452403D}" dt="2022-05-26T08:47:44.994" v="5097" actId="1076"/>
          <ac:cxnSpMkLst>
            <pc:docMk/>
            <pc:sldMk cId="864546065" sldId="897"/>
            <ac:cxnSpMk id="46" creationId="{24FB3349-5E22-AC67-8AA3-6D93E3F58D71}"/>
          </ac:cxnSpMkLst>
        </pc:cxnChg>
        <pc:cxnChg chg="add mod">
          <ac:chgData name="Nguyen Chi Son" userId="606856d02e9d83ac" providerId="LiveId" clId="{4FA3F93A-FA95-4B26-8367-F4360452403D}" dt="2022-05-26T08:50:17.260" v="5228" actId="1076"/>
          <ac:cxnSpMkLst>
            <pc:docMk/>
            <pc:sldMk cId="864546065" sldId="897"/>
            <ac:cxnSpMk id="54" creationId="{81956715-62D0-3BA9-9325-6A2528DBAF61}"/>
          </ac:cxnSpMkLst>
        </pc:cxnChg>
        <pc:cxnChg chg="add mod">
          <ac:chgData name="Nguyen Chi Son" userId="606856d02e9d83ac" providerId="LiveId" clId="{4FA3F93A-FA95-4B26-8367-F4360452403D}" dt="2022-05-26T08:47:44.994" v="5097" actId="1076"/>
          <ac:cxnSpMkLst>
            <pc:docMk/>
            <pc:sldMk cId="864546065" sldId="897"/>
            <ac:cxnSpMk id="56" creationId="{93B83342-9533-9594-D954-000514600248}"/>
          </ac:cxnSpMkLst>
        </pc:cxnChg>
        <pc:cxnChg chg="add mod">
          <ac:chgData name="Nguyen Chi Son" userId="606856d02e9d83ac" providerId="LiveId" clId="{4FA3F93A-FA95-4B26-8367-F4360452403D}" dt="2022-05-26T08:47:44.994" v="5097" actId="1076"/>
          <ac:cxnSpMkLst>
            <pc:docMk/>
            <pc:sldMk cId="864546065" sldId="897"/>
            <ac:cxnSpMk id="58" creationId="{1D203F92-B812-5401-9F37-0C32D8AD6029}"/>
          </ac:cxnSpMkLst>
        </pc:cxnChg>
        <pc:cxnChg chg="add mod">
          <ac:chgData name="Nguyen Chi Son" userId="606856d02e9d83ac" providerId="LiveId" clId="{4FA3F93A-FA95-4B26-8367-F4360452403D}" dt="2022-05-26T08:47:44.994" v="5097" actId="1076"/>
          <ac:cxnSpMkLst>
            <pc:docMk/>
            <pc:sldMk cId="864546065" sldId="897"/>
            <ac:cxnSpMk id="60" creationId="{822A3BAE-4B51-DB66-C761-5F7356EA82B2}"/>
          </ac:cxnSpMkLst>
        </pc:cxnChg>
        <pc:cxnChg chg="add mod">
          <ac:chgData name="Nguyen Chi Son" userId="606856d02e9d83ac" providerId="LiveId" clId="{4FA3F93A-FA95-4B26-8367-F4360452403D}" dt="2022-05-26T08:50:38.685" v="5236" actId="14100"/>
          <ac:cxnSpMkLst>
            <pc:docMk/>
            <pc:sldMk cId="864546065" sldId="897"/>
            <ac:cxnSpMk id="62" creationId="{4A9BAAA9-8214-62E6-784B-EE3622A33E66}"/>
          </ac:cxnSpMkLst>
        </pc:cxnChg>
        <pc:cxnChg chg="add mod">
          <ac:chgData name="Nguyen Chi Son" userId="606856d02e9d83ac" providerId="LiveId" clId="{4FA3F93A-FA95-4B26-8367-F4360452403D}" dt="2022-05-26T08:50:04.853" v="5222" actId="1076"/>
          <ac:cxnSpMkLst>
            <pc:docMk/>
            <pc:sldMk cId="864546065" sldId="897"/>
            <ac:cxnSpMk id="65" creationId="{29762CF2-5062-A056-CBA8-8832F41C8803}"/>
          </ac:cxnSpMkLst>
        </pc:cxnChg>
        <pc:cxnChg chg="add mod">
          <ac:chgData name="Nguyen Chi Son" userId="606856d02e9d83ac" providerId="LiveId" clId="{4FA3F93A-FA95-4B26-8367-F4360452403D}" dt="2022-05-26T08:58:07.512" v="5372" actId="14100"/>
          <ac:cxnSpMkLst>
            <pc:docMk/>
            <pc:sldMk cId="864546065" sldId="897"/>
            <ac:cxnSpMk id="80" creationId="{68C76CB6-5971-6DF0-DDC3-A5B8FEEF9217}"/>
          </ac:cxnSpMkLst>
        </pc:cxnChg>
        <pc:cxnChg chg="add mod">
          <ac:chgData name="Nguyen Chi Son" userId="606856d02e9d83ac" providerId="LiveId" clId="{4FA3F93A-FA95-4B26-8367-F4360452403D}" dt="2022-05-26T08:50:51.302" v="5242" actId="208"/>
          <ac:cxnSpMkLst>
            <pc:docMk/>
            <pc:sldMk cId="864546065" sldId="897"/>
            <ac:cxnSpMk id="82" creationId="{926A589D-BD1E-5743-26DA-B1568DC78EC4}"/>
          </ac:cxnSpMkLst>
        </pc:cxnChg>
        <pc:cxnChg chg="add mod">
          <ac:chgData name="Nguyen Chi Son" userId="606856d02e9d83ac" providerId="LiveId" clId="{4FA3F93A-FA95-4B26-8367-F4360452403D}" dt="2022-05-26T08:51:29.908" v="5256" actId="14100"/>
          <ac:cxnSpMkLst>
            <pc:docMk/>
            <pc:sldMk cId="864546065" sldId="897"/>
            <ac:cxnSpMk id="85" creationId="{00AB2EC8-7C94-CD1D-21FC-07A744ECDE67}"/>
          </ac:cxnSpMkLst>
        </pc:cxnChg>
        <pc:cxnChg chg="add mod">
          <ac:chgData name="Nguyen Chi Son" userId="606856d02e9d83ac" providerId="LiveId" clId="{4FA3F93A-FA95-4B26-8367-F4360452403D}" dt="2022-05-26T08:51:14.494" v="5250" actId="1036"/>
          <ac:cxnSpMkLst>
            <pc:docMk/>
            <pc:sldMk cId="864546065" sldId="897"/>
            <ac:cxnSpMk id="89" creationId="{C0F24DB6-727E-84B6-F10B-FB352345FA29}"/>
          </ac:cxnSpMkLst>
        </pc:cxnChg>
        <pc:cxnChg chg="add mod">
          <ac:chgData name="Nguyen Chi Son" userId="606856d02e9d83ac" providerId="LiveId" clId="{4FA3F93A-FA95-4B26-8367-F4360452403D}" dt="2022-05-26T08:51:26.172" v="5255" actId="14100"/>
          <ac:cxnSpMkLst>
            <pc:docMk/>
            <pc:sldMk cId="864546065" sldId="897"/>
            <ac:cxnSpMk id="91" creationId="{15F05268-B4B9-7978-7764-00ED5D50EA42}"/>
          </ac:cxnSpMkLst>
        </pc:cxnChg>
        <pc:cxnChg chg="add mod">
          <ac:chgData name="Nguyen Chi Son" userId="606856d02e9d83ac" providerId="LiveId" clId="{4FA3F93A-FA95-4B26-8367-F4360452403D}" dt="2022-05-26T08:58:17.041" v="5375" actId="1076"/>
          <ac:cxnSpMkLst>
            <pc:docMk/>
            <pc:sldMk cId="864546065" sldId="897"/>
            <ac:cxnSpMk id="103" creationId="{E98ECCE8-67CB-776D-8CA6-687F1DD51EBF}"/>
          </ac:cxnSpMkLst>
        </pc:cxnChg>
        <pc:cxnChg chg="add mod">
          <ac:chgData name="Nguyen Chi Son" userId="606856d02e9d83ac" providerId="LiveId" clId="{4FA3F93A-FA95-4B26-8367-F4360452403D}" dt="2022-05-26T08:58:27.048" v="5378" actId="14100"/>
          <ac:cxnSpMkLst>
            <pc:docMk/>
            <pc:sldMk cId="864546065" sldId="897"/>
            <ac:cxnSpMk id="114" creationId="{B40C99AD-6B70-8648-FFA9-804E5AD2D664}"/>
          </ac:cxnSpMkLst>
        </pc:cxnChg>
      </pc:sldChg>
      <pc:sldChg chg="addSp delSp modSp add mod delAnim modAnim">
        <pc:chgData name="Nguyen Chi Son" userId="606856d02e9d83ac" providerId="LiveId" clId="{4FA3F93A-FA95-4B26-8367-F4360452403D}" dt="2022-05-26T09:06:10.956" v="5704" actId="1076"/>
        <pc:sldMkLst>
          <pc:docMk/>
          <pc:sldMk cId="3210819768" sldId="898"/>
        </pc:sldMkLst>
        <pc:spChg chg="mod">
          <ac:chgData name="Nguyen Chi Son" userId="606856d02e9d83ac" providerId="LiveId" clId="{4FA3F93A-FA95-4B26-8367-F4360452403D}" dt="2022-05-26T09:05:41.364" v="5694" actId="20577"/>
          <ac:spMkLst>
            <pc:docMk/>
            <pc:sldMk cId="3210819768" sldId="898"/>
            <ac:spMk id="106" creationId="{19EBE08D-3936-3DAC-833B-32A2F5193C9E}"/>
          </ac:spMkLst>
        </pc:spChg>
        <pc:graphicFrameChg chg="add mod">
          <ac:chgData name="Nguyen Chi Son" userId="606856d02e9d83ac" providerId="LiveId" clId="{4FA3F93A-FA95-4B26-8367-F4360452403D}" dt="2022-05-26T09:06:10.956" v="5704" actId="1076"/>
          <ac:graphicFrameMkLst>
            <pc:docMk/>
            <pc:sldMk cId="3210819768" sldId="898"/>
            <ac:graphicFrameMk id="47" creationId="{FA065834-96D1-3CE5-1D65-8D8FAC30142E}"/>
          </ac:graphicFrameMkLst>
        </pc:graphicFrameChg>
        <pc:graphicFrameChg chg="del">
          <ac:chgData name="Nguyen Chi Son" userId="606856d02e9d83ac" providerId="LiveId" clId="{4FA3F93A-FA95-4B26-8367-F4360452403D}" dt="2022-05-26T09:05:04.790" v="5625" actId="478"/>
          <ac:graphicFrameMkLst>
            <pc:docMk/>
            <pc:sldMk cId="3210819768" sldId="898"/>
            <ac:graphicFrameMk id="116" creationId="{E25A6F79-CBDE-7AB0-6FD3-81A6BA49EB4F}"/>
          </ac:graphicFrameMkLst>
        </pc:graphicFrameChg>
        <pc:graphicFrameChg chg="del">
          <ac:chgData name="Nguyen Chi Son" userId="606856d02e9d83ac" providerId="LiveId" clId="{4FA3F93A-FA95-4B26-8367-F4360452403D}" dt="2022-05-26T09:05:04.268" v="5624" actId="478"/>
          <ac:graphicFrameMkLst>
            <pc:docMk/>
            <pc:sldMk cId="3210819768" sldId="898"/>
            <ac:graphicFrameMk id="117" creationId="{B0FFBB2A-109D-8229-A418-2D16E61CE56D}"/>
          </ac:graphicFrameMkLst>
        </pc:graphicFrameChg>
        <pc:graphicFrameChg chg="mod">
          <ac:chgData name="Nguyen Chi Son" userId="606856d02e9d83ac" providerId="LiveId" clId="{4FA3F93A-FA95-4B26-8367-F4360452403D}" dt="2022-05-26T09:05:43.516" v="5699" actId="1035"/>
          <ac:graphicFrameMkLst>
            <pc:docMk/>
            <pc:sldMk cId="3210819768" sldId="898"/>
            <ac:graphicFrameMk id="119" creationId="{7D1DDF03-7001-CE53-6A1D-043077863C51}"/>
          </ac:graphicFrameMkLst>
        </pc:graphicFrameChg>
      </pc:sldChg>
    </pc:docChg>
  </pc:docChgLst>
  <pc:docChgLst>
    <pc:chgData name="Nguyen Chi Son" userId="606856d02e9d83ac" providerId="LiveId" clId="{BE16DB02-8C76-4369-B962-4C62D34E4EEA}"/>
    <pc:docChg chg="custSel addSld modSld">
      <pc:chgData name="Nguyen Chi Son" userId="606856d02e9d83ac" providerId="LiveId" clId="{BE16DB02-8C76-4369-B962-4C62D34E4EEA}" dt="2021-10-12T15:50:11.153" v="5497" actId="20577"/>
      <pc:docMkLst>
        <pc:docMk/>
      </pc:docMkLst>
      <pc:sldChg chg="modSp mod">
        <pc:chgData name="Nguyen Chi Son" userId="606856d02e9d83ac" providerId="LiveId" clId="{BE16DB02-8C76-4369-B962-4C62D34E4EEA}" dt="2021-10-12T15:08:20.149" v="82" actId="255"/>
        <pc:sldMkLst>
          <pc:docMk/>
          <pc:sldMk cId="2922349590" sldId="256"/>
        </pc:sldMkLst>
        <pc:spChg chg="mod">
          <ac:chgData name="Nguyen Chi Son" userId="606856d02e9d83ac" providerId="LiveId" clId="{BE16DB02-8C76-4369-B962-4C62D34E4EEA}" dt="2021-10-12T15:08:20.149" v="82" actId="255"/>
          <ac:spMkLst>
            <pc:docMk/>
            <pc:sldMk cId="2922349590" sldId="256"/>
            <ac:spMk id="136" creationId="{C574B640-0199-463F-87CA-8E3956B46E10}"/>
          </ac:spMkLst>
        </pc:spChg>
      </pc:sldChg>
      <pc:sldChg chg="modSp mod">
        <pc:chgData name="Nguyen Chi Son" userId="606856d02e9d83ac" providerId="LiveId" clId="{BE16DB02-8C76-4369-B962-4C62D34E4EEA}" dt="2021-10-12T15:10:37.712" v="105" actId="20577"/>
        <pc:sldMkLst>
          <pc:docMk/>
          <pc:sldMk cId="2812505328" sldId="362"/>
        </pc:sldMkLst>
        <pc:spChg chg="mod">
          <ac:chgData name="Nguyen Chi Son" userId="606856d02e9d83ac" providerId="LiveId" clId="{BE16DB02-8C76-4369-B962-4C62D34E4EEA}" dt="2021-10-12T15:10:37.712" v="105" actId="20577"/>
          <ac:spMkLst>
            <pc:docMk/>
            <pc:sldMk cId="2812505328" sldId="362"/>
            <ac:spMk id="2" creationId="{DAF08EC2-5D0D-48D9-855C-A59C0E5ED55B}"/>
          </ac:spMkLst>
        </pc:spChg>
      </pc:sldChg>
      <pc:sldChg chg="addSp delSp modSp mod">
        <pc:chgData name="Nguyen Chi Son" userId="606856d02e9d83ac" providerId="LiveId" clId="{BE16DB02-8C76-4369-B962-4C62D34E4EEA}" dt="2021-10-12T15:23:49.685" v="1829" actId="20577"/>
        <pc:sldMkLst>
          <pc:docMk/>
          <pc:sldMk cId="3298182474" sldId="547"/>
        </pc:sldMkLst>
        <pc:spChg chg="mod">
          <ac:chgData name="Nguyen Chi Son" userId="606856d02e9d83ac" providerId="LiveId" clId="{BE16DB02-8C76-4369-B962-4C62D34E4EEA}" dt="2021-10-12T15:11:27.435" v="265" actId="20577"/>
          <ac:spMkLst>
            <pc:docMk/>
            <pc:sldMk cId="3298182474" sldId="547"/>
            <ac:spMk id="2" creationId="{BA8A6260-CA4B-46A9-A06E-C71EE59E6992}"/>
          </ac:spMkLst>
        </pc:spChg>
        <pc:spChg chg="mod">
          <ac:chgData name="Nguyen Chi Son" userId="606856d02e9d83ac" providerId="LiveId" clId="{BE16DB02-8C76-4369-B962-4C62D34E4EEA}" dt="2021-10-12T15:21:28.939" v="1023" actId="207"/>
          <ac:spMkLst>
            <pc:docMk/>
            <pc:sldMk cId="3298182474" sldId="547"/>
            <ac:spMk id="7" creationId="{CF632240-EE73-4E45-BA66-6CA6C40409AF}"/>
          </ac:spMkLst>
        </pc:spChg>
        <pc:spChg chg="del">
          <ac:chgData name="Nguyen Chi Son" userId="606856d02e9d83ac" providerId="LiveId" clId="{BE16DB02-8C76-4369-B962-4C62D34E4EEA}" dt="2021-10-12T15:11:14.505" v="135" actId="478"/>
          <ac:spMkLst>
            <pc:docMk/>
            <pc:sldMk cId="3298182474" sldId="547"/>
            <ac:spMk id="8" creationId="{528EE5ED-EA1C-459C-BF71-590A3ADCFD9D}"/>
          </ac:spMkLst>
        </pc:spChg>
        <pc:spChg chg="add mod">
          <ac:chgData name="Nguyen Chi Son" userId="606856d02e9d83ac" providerId="LiveId" clId="{BE16DB02-8C76-4369-B962-4C62D34E4EEA}" dt="2021-10-12T15:16:51.440" v="562" actId="571"/>
          <ac:spMkLst>
            <pc:docMk/>
            <pc:sldMk cId="3298182474" sldId="547"/>
            <ac:spMk id="9" creationId="{40854511-88CB-46AD-B032-86C8945C40D4}"/>
          </ac:spMkLst>
        </pc:spChg>
        <pc:spChg chg="add mod">
          <ac:chgData name="Nguyen Chi Son" userId="606856d02e9d83ac" providerId="LiveId" clId="{BE16DB02-8C76-4369-B962-4C62D34E4EEA}" dt="2021-10-12T15:21:32.986" v="1024" actId="207"/>
          <ac:spMkLst>
            <pc:docMk/>
            <pc:sldMk cId="3298182474" sldId="547"/>
            <ac:spMk id="11" creationId="{0E59A2E7-621A-42C1-8E81-C8083687088B}"/>
          </ac:spMkLst>
        </pc:spChg>
        <pc:spChg chg="add mod">
          <ac:chgData name="Nguyen Chi Son" userId="606856d02e9d83ac" providerId="LiveId" clId="{BE16DB02-8C76-4369-B962-4C62D34E4EEA}" dt="2021-10-12T15:23:49.685" v="1829" actId="20577"/>
          <ac:spMkLst>
            <pc:docMk/>
            <pc:sldMk cId="3298182474" sldId="547"/>
            <ac:spMk id="13" creationId="{A1F05AB6-6F21-4D52-B849-E0B5A3D4629A}"/>
          </ac:spMkLst>
        </pc:spChg>
        <pc:picChg chg="del">
          <ac:chgData name="Nguyen Chi Son" userId="606856d02e9d83ac" providerId="LiveId" clId="{BE16DB02-8C76-4369-B962-4C62D34E4EEA}" dt="2021-10-12T15:11:13.229" v="134" actId="478"/>
          <ac:picMkLst>
            <pc:docMk/>
            <pc:sldMk cId="3298182474" sldId="547"/>
            <ac:picMk id="5" creationId="{5E9AE56D-8530-4F15-B3B2-B1842EEAB76A}"/>
          </ac:picMkLst>
        </pc:picChg>
        <pc:picChg chg="del">
          <ac:chgData name="Nguyen Chi Son" userId="606856d02e9d83ac" providerId="LiveId" clId="{BE16DB02-8C76-4369-B962-4C62D34E4EEA}" dt="2021-10-12T15:11:12.792" v="133" actId="478"/>
          <ac:picMkLst>
            <pc:docMk/>
            <pc:sldMk cId="3298182474" sldId="547"/>
            <ac:picMk id="6" creationId="{F3576036-A3D2-4364-A527-D17001D3E79F}"/>
          </ac:picMkLst>
        </pc:picChg>
        <pc:picChg chg="add mod">
          <ac:chgData name="Nguyen Chi Son" userId="606856d02e9d83ac" providerId="LiveId" clId="{BE16DB02-8C76-4369-B962-4C62D34E4EEA}" dt="2021-10-12T15:16:51.440" v="562" actId="571"/>
          <ac:picMkLst>
            <pc:docMk/>
            <pc:sldMk cId="3298182474" sldId="547"/>
            <ac:picMk id="10" creationId="{BB979E39-2BD8-40AD-8345-ED757D07F8C3}"/>
          </ac:picMkLst>
        </pc:picChg>
        <pc:picChg chg="add mod">
          <ac:chgData name="Nguyen Chi Son" userId="606856d02e9d83ac" providerId="LiveId" clId="{BE16DB02-8C76-4369-B962-4C62D34E4EEA}" dt="2021-10-12T15:21:13.268" v="1018" actId="1035"/>
          <ac:picMkLst>
            <pc:docMk/>
            <pc:sldMk cId="3298182474" sldId="547"/>
            <ac:picMk id="1026" creationId="{738B9090-97ED-476D-B3D4-DB890F7DEF89}"/>
          </ac:picMkLst>
        </pc:picChg>
        <pc:picChg chg="add mod">
          <ac:chgData name="Nguyen Chi Son" userId="606856d02e9d83ac" providerId="LiveId" clId="{BE16DB02-8C76-4369-B962-4C62D34E4EEA}" dt="2021-10-12T15:21:13.268" v="1018" actId="1035"/>
          <ac:picMkLst>
            <pc:docMk/>
            <pc:sldMk cId="3298182474" sldId="547"/>
            <ac:picMk id="1028" creationId="{58F1461E-FC0D-4DA4-B5E8-799D8B592AE5}"/>
          </ac:picMkLst>
        </pc:picChg>
        <pc:picChg chg="add mod">
          <ac:chgData name="Nguyen Chi Son" userId="606856d02e9d83ac" providerId="LiveId" clId="{BE16DB02-8C76-4369-B962-4C62D34E4EEA}" dt="2021-10-12T15:21:13.268" v="1018" actId="1035"/>
          <ac:picMkLst>
            <pc:docMk/>
            <pc:sldMk cId="3298182474" sldId="547"/>
            <ac:picMk id="1030" creationId="{102AA4A5-BA3D-4ED1-BCC6-2F941822B4D1}"/>
          </ac:picMkLst>
        </pc:picChg>
      </pc:sldChg>
      <pc:sldChg chg="addSp delSp modSp mod">
        <pc:chgData name="Nguyen Chi Son" userId="606856d02e9d83ac" providerId="LiveId" clId="{BE16DB02-8C76-4369-B962-4C62D34E4EEA}" dt="2021-10-12T15:33:56.255" v="2721" actId="207"/>
        <pc:sldMkLst>
          <pc:docMk/>
          <pc:sldMk cId="3023646297" sldId="614"/>
        </pc:sldMkLst>
        <pc:spChg chg="mod">
          <ac:chgData name="Nguyen Chi Son" userId="606856d02e9d83ac" providerId="LiveId" clId="{BE16DB02-8C76-4369-B962-4C62D34E4EEA}" dt="2021-10-12T15:28:19.392" v="2187" actId="20577"/>
          <ac:spMkLst>
            <pc:docMk/>
            <pc:sldMk cId="3023646297" sldId="614"/>
            <ac:spMk id="2" creationId="{BA8A6260-CA4B-46A9-A06E-C71EE59E6992}"/>
          </ac:spMkLst>
        </pc:spChg>
        <pc:spChg chg="add mod">
          <ac:chgData name="Nguyen Chi Son" userId="606856d02e9d83ac" providerId="LiveId" clId="{BE16DB02-8C76-4369-B962-4C62D34E4EEA}" dt="2021-10-12T15:33:56.255" v="2721" actId="207"/>
          <ac:spMkLst>
            <pc:docMk/>
            <pc:sldMk cId="3023646297" sldId="614"/>
            <ac:spMk id="9" creationId="{0A435016-268D-49D1-8B57-6BD98FB8EBD9}"/>
          </ac:spMkLst>
        </pc:spChg>
        <pc:picChg chg="add del mod">
          <ac:chgData name="Nguyen Chi Son" userId="606856d02e9d83ac" providerId="LiveId" clId="{BE16DB02-8C76-4369-B962-4C62D34E4EEA}" dt="2021-10-12T15:27:26.754" v="2000" actId="478"/>
          <ac:picMkLst>
            <pc:docMk/>
            <pc:sldMk cId="3023646297" sldId="614"/>
            <ac:picMk id="4" creationId="{0A973C47-5DA8-4D3E-9999-0E91F332F876}"/>
          </ac:picMkLst>
        </pc:picChg>
        <pc:picChg chg="add mod modCrop">
          <ac:chgData name="Nguyen Chi Son" userId="606856d02e9d83ac" providerId="LiveId" clId="{BE16DB02-8C76-4369-B962-4C62D34E4EEA}" dt="2021-10-12T15:33:25.365" v="2714" actId="1076"/>
          <ac:picMkLst>
            <pc:docMk/>
            <pc:sldMk cId="3023646297" sldId="614"/>
            <ac:picMk id="6" creationId="{F4ADB876-31CA-4F54-9853-F72A623A5823}"/>
          </ac:picMkLst>
        </pc:picChg>
        <pc:picChg chg="del">
          <ac:chgData name="Nguyen Chi Son" userId="606856d02e9d83ac" providerId="LiveId" clId="{BE16DB02-8C76-4369-B962-4C62D34E4EEA}" dt="2021-10-12T15:24:16.708" v="1910" actId="478"/>
          <ac:picMkLst>
            <pc:docMk/>
            <pc:sldMk cId="3023646297" sldId="614"/>
            <ac:picMk id="12" creationId="{9B9EC51C-3591-4FF4-ADDB-1CF1D9A9DD81}"/>
          </ac:picMkLst>
        </pc:picChg>
        <pc:picChg chg="del">
          <ac:chgData name="Nguyen Chi Son" userId="606856d02e9d83ac" providerId="LiveId" clId="{BE16DB02-8C76-4369-B962-4C62D34E4EEA}" dt="2021-10-12T15:24:14.216" v="1909" actId="478"/>
          <ac:picMkLst>
            <pc:docMk/>
            <pc:sldMk cId="3023646297" sldId="614"/>
            <ac:picMk id="1026" creationId="{310F6338-0061-4384-AB4B-3E1FC47C01A2}"/>
          </ac:picMkLst>
        </pc:picChg>
      </pc:sldChg>
      <pc:sldChg chg="modSp mod">
        <pc:chgData name="Nguyen Chi Son" userId="606856d02e9d83ac" providerId="LiveId" clId="{BE16DB02-8C76-4369-B962-4C62D34E4EEA}" dt="2021-10-12T15:24:10.091" v="1908" actId="1036"/>
        <pc:sldMkLst>
          <pc:docMk/>
          <pc:sldMk cId="3607990327" sldId="616"/>
        </pc:sldMkLst>
        <pc:spChg chg="mod">
          <ac:chgData name="Nguyen Chi Son" userId="606856d02e9d83ac" providerId="LiveId" clId="{BE16DB02-8C76-4369-B962-4C62D34E4EEA}" dt="2021-10-12T15:24:05.216" v="1884" actId="20577"/>
          <ac:spMkLst>
            <pc:docMk/>
            <pc:sldMk cId="3607990327" sldId="616"/>
            <ac:spMk id="2" creationId="{DAF08EC2-5D0D-48D9-855C-A59C0E5ED55B}"/>
          </ac:spMkLst>
        </pc:spChg>
        <pc:spChg chg="mod">
          <ac:chgData name="Nguyen Chi Son" userId="606856d02e9d83ac" providerId="LiveId" clId="{BE16DB02-8C76-4369-B962-4C62D34E4EEA}" dt="2021-10-12T15:24:10.091" v="1908" actId="1036"/>
          <ac:spMkLst>
            <pc:docMk/>
            <pc:sldMk cId="3607990327" sldId="616"/>
            <ac:spMk id="3" creationId="{8CD51C9F-FCB0-4185-93E6-835FC05E1B10}"/>
          </ac:spMkLst>
        </pc:spChg>
      </pc:sldChg>
      <pc:sldChg chg="addSp modSp mod modAnim">
        <pc:chgData name="Nguyen Chi Son" userId="606856d02e9d83ac" providerId="LiveId" clId="{BE16DB02-8C76-4369-B962-4C62D34E4EEA}" dt="2021-10-12T15:48:52.233" v="5473"/>
        <pc:sldMkLst>
          <pc:docMk/>
          <pc:sldMk cId="3964383563" sldId="716"/>
        </pc:sldMkLst>
        <pc:spChg chg="mod">
          <ac:chgData name="Nguyen Chi Son" userId="606856d02e9d83ac" providerId="LiveId" clId="{BE16DB02-8C76-4369-B962-4C62D34E4EEA}" dt="2021-10-12T15:23:44.326" v="1813" actId="20577"/>
          <ac:spMkLst>
            <pc:docMk/>
            <pc:sldMk cId="3964383563" sldId="716"/>
            <ac:spMk id="14" creationId="{A530074C-9975-4D4F-AC15-005B11433C74}"/>
          </ac:spMkLst>
        </pc:spChg>
        <pc:spChg chg="mod">
          <ac:chgData name="Nguyen Chi Son" userId="606856d02e9d83ac" providerId="LiveId" clId="{BE16DB02-8C76-4369-B962-4C62D34E4EEA}" dt="2021-10-12T15:22:46.322" v="1293" actId="1036"/>
          <ac:spMkLst>
            <pc:docMk/>
            <pc:sldMk cId="3964383563" sldId="716"/>
            <ac:spMk id="15" creationId="{EC5263CE-BE2F-44C4-BD89-2666D2873C33}"/>
          </ac:spMkLst>
        </pc:spChg>
        <pc:spChg chg="mod">
          <ac:chgData name="Nguyen Chi Son" userId="606856d02e9d83ac" providerId="LiveId" clId="{BE16DB02-8C76-4369-B962-4C62D34E4EEA}" dt="2021-10-12T15:22:42.010" v="1283" actId="20577"/>
          <ac:spMkLst>
            <pc:docMk/>
            <pc:sldMk cId="3964383563" sldId="716"/>
            <ac:spMk id="19" creationId="{9C339D16-68E4-43C4-A62E-D0146138D23B}"/>
          </ac:spMkLst>
        </pc:spChg>
        <pc:picChg chg="add mod">
          <ac:chgData name="Nguyen Chi Son" userId="606856d02e9d83ac" providerId="LiveId" clId="{BE16DB02-8C76-4369-B962-4C62D34E4EEA}" dt="2021-10-12T15:48:45.108" v="5471" actId="1076"/>
          <ac:picMkLst>
            <pc:docMk/>
            <pc:sldMk cId="3964383563" sldId="716"/>
            <ac:picMk id="6" creationId="{DE3022AF-48EB-49FE-8CE8-F8A7272039EC}"/>
          </ac:picMkLst>
        </pc:picChg>
        <pc:picChg chg="add mod">
          <ac:chgData name="Nguyen Chi Son" userId="606856d02e9d83ac" providerId="LiveId" clId="{BE16DB02-8C76-4369-B962-4C62D34E4EEA}" dt="2021-10-12T15:48:45.108" v="5471" actId="1076"/>
          <ac:picMkLst>
            <pc:docMk/>
            <pc:sldMk cId="3964383563" sldId="716"/>
            <ac:picMk id="7" creationId="{3A6A3E84-FCB4-4246-801E-AB686CD7FFDE}"/>
          </ac:picMkLst>
        </pc:picChg>
        <pc:picChg chg="add mod">
          <ac:chgData name="Nguyen Chi Son" userId="606856d02e9d83ac" providerId="LiveId" clId="{BE16DB02-8C76-4369-B962-4C62D34E4EEA}" dt="2021-10-12T15:48:45.108" v="5471" actId="1076"/>
          <ac:picMkLst>
            <pc:docMk/>
            <pc:sldMk cId="3964383563" sldId="716"/>
            <ac:picMk id="8" creationId="{C50E3AB7-F288-482A-A051-3F1B40A7A38B}"/>
          </ac:picMkLst>
        </pc:picChg>
      </pc:sldChg>
      <pc:sldChg chg="delSp modSp mod modAnim">
        <pc:chgData name="Nguyen Chi Son" userId="606856d02e9d83ac" providerId="LiveId" clId="{BE16DB02-8C76-4369-B962-4C62D34E4EEA}" dt="2021-10-12T15:49:45.091" v="5496" actId="20577"/>
        <pc:sldMkLst>
          <pc:docMk/>
          <pc:sldMk cId="2132589863" sldId="717"/>
        </pc:sldMkLst>
        <pc:spChg chg="mod">
          <ac:chgData name="Nguyen Chi Son" userId="606856d02e9d83ac" providerId="LiveId" clId="{BE16DB02-8C76-4369-B962-4C62D34E4EEA}" dt="2021-10-12T15:49:45.091" v="5496" actId="20577"/>
          <ac:spMkLst>
            <pc:docMk/>
            <pc:sldMk cId="2132589863" sldId="717"/>
            <ac:spMk id="14" creationId="{A530074C-9975-4D4F-AC15-005B11433C74}"/>
          </ac:spMkLst>
        </pc:spChg>
        <pc:spChg chg="mod">
          <ac:chgData name="Nguyen Chi Son" userId="606856d02e9d83ac" providerId="LiveId" clId="{BE16DB02-8C76-4369-B962-4C62D34E4EEA}" dt="2021-10-12T15:37:41.789" v="4094" actId="1035"/>
          <ac:spMkLst>
            <pc:docMk/>
            <pc:sldMk cId="2132589863" sldId="717"/>
            <ac:spMk id="15" creationId="{EC5263CE-BE2F-44C4-BD89-2666D2873C33}"/>
          </ac:spMkLst>
        </pc:spChg>
        <pc:spChg chg="mod">
          <ac:chgData name="Nguyen Chi Son" userId="606856d02e9d83ac" providerId="LiveId" clId="{BE16DB02-8C76-4369-B962-4C62D34E4EEA}" dt="2021-10-12T15:37:38.243" v="4070" actId="20577"/>
          <ac:spMkLst>
            <pc:docMk/>
            <pc:sldMk cId="2132589863" sldId="717"/>
            <ac:spMk id="19" creationId="{9C339D16-68E4-43C4-A62E-D0146138D23B}"/>
          </ac:spMkLst>
        </pc:spChg>
        <pc:picChg chg="del">
          <ac:chgData name="Nguyen Chi Son" userId="606856d02e9d83ac" providerId="LiveId" clId="{BE16DB02-8C76-4369-B962-4C62D34E4EEA}" dt="2021-10-12T15:34:33.385" v="2722" actId="478"/>
          <ac:picMkLst>
            <pc:docMk/>
            <pc:sldMk cId="2132589863" sldId="717"/>
            <ac:picMk id="6" creationId="{E2DB30ED-A651-4A99-99FF-98B5DFD609B0}"/>
          </ac:picMkLst>
        </pc:picChg>
      </pc:sldChg>
      <pc:sldChg chg="modSp add mod">
        <pc:chgData name="Nguyen Chi Son" userId="606856d02e9d83ac" providerId="LiveId" clId="{BE16DB02-8C76-4369-B962-4C62D34E4EEA}" dt="2021-10-12T15:38:56.872" v="4321" actId="20577"/>
        <pc:sldMkLst>
          <pc:docMk/>
          <pc:sldMk cId="2563395140" sldId="718"/>
        </pc:sldMkLst>
        <pc:spChg chg="mod">
          <ac:chgData name="Nguyen Chi Son" userId="606856d02e9d83ac" providerId="LiveId" clId="{BE16DB02-8C76-4369-B962-4C62D34E4EEA}" dt="2021-10-12T15:38:56.872" v="4321" actId="20577"/>
          <ac:spMkLst>
            <pc:docMk/>
            <pc:sldMk cId="2563395140" sldId="718"/>
            <ac:spMk id="2" creationId="{DAF08EC2-5D0D-48D9-855C-A59C0E5ED55B}"/>
          </ac:spMkLst>
        </pc:spChg>
        <pc:spChg chg="mod">
          <ac:chgData name="Nguyen Chi Son" userId="606856d02e9d83ac" providerId="LiveId" clId="{BE16DB02-8C76-4369-B962-4C62D34E4EEA}" dt="2021-10-12T15:38:52.183" v="4278" actId="20577"/>
          <ac:spMkLst>
            <pc:docMk/>
            <pc:sldMk cId="2563395140" sldId="718"/>
            <ac:spMk id="3" creationId="{8CD51C9F-FCB0-4185-93E6-835FC05E1B10}"/>
          </ac:spMkLst>
        </pc:spChg>
      </pc:sldChg>
      <pc:sldChg chg="addSp delSp modSp add mod modAnim">
        <pc:chgData name="Nguyen Chi Son" userId="606856d02e9d83ac" providerId="LiveId" clId="{BE16DB02-8C76-4369-B962-4C62D34E4EEA}" dt="2021-10-12T15:49:01.082" v="5474"/>
        <pc:sldMkLst>
          <pc:docMk/>
          <pc:sldMk cId="1775800129" sldId="719"/>
        </pc:sldMkLst>
        <pc:spChg chg="mod">
          <ac:chgData name="Nguyen Chi Son" userId="606856d02e9d83ac" providerId="LiveId" clId="{BE16DB02-8C76-4369-B962-4C62D34E4EEA}" dt="2021-10-12T15:39:23.394" v="4486" actId="20577"/>
          <ac:spMkLst>
            <pc:docMk/>
            <pc:sldMk cId="1775800129" sldId="719"/>
            <ac:spMk id="2" creationId="{BA8A6260-CA4B-46A9-A06E-C71EE59E6992}"/>
          </ac:spMkLst>
        </pc:spChg>
        <pc:spChg chg="add mod">
          <ac:chgData name="Nguyen Chi Son" userId="606856d02e9d83ac" providerId="LiveId" clId="{BE16DB02-8C76-4369-B962-4C62D34E4EEA}" dt="2021-10-12T15:42:14.967" v="4865" actId="207"/>
          <ac:spMkLst>
            <pc:docMk/>
            <pc:sldMk cId="1775800129" sldId="719"/>
            <ac:spMk id="8" creationId="{535DF136-E233-4A03-B7AD-044EB6D9A3FE}"/>
          </ac:spMkLst>
        </pc:spChg>
        <pc:spChg chg="mod">
          <ac:chgData name="Nguyen Chi Son" userId="606856d02e9d83ac" providerId="LiveId" clId="{BE16DB02-8C76-4369-B962-4C62D34E4EEA}" dt="2021-10-12T15:42:14.967" v="4865" actId="207"/>
          <ac:spMkLst>
            <pc:docMk/>
            <pc:sldMk cId="1775800129" sldId="719"/>
            <ac:spMk id="9" creationId="{0A435016-268D-49D1-8B57-6BD98FB8EBD9}"/>
          </ac:spMkLst>
        </pc:spChg>
        <pc:picChg chg="add mod">
          <ac:chgData name="Nguyen Chi Son" userId="606856d02e9d83ac" providerId="LiveId" clId="{BE16DB02-8C76-4369-B962-4C62D34E4EEA}" dt="2021-10-12T15:42:00.589" v="4861" actId="1076"/>
          <ac:picMkLst>
            <pc:docMk/>
            <pc:sldMk cId="1775800129" sldId="719"/>
            <ac:picMk id="5" creationId="{941E28AC-C8D1-49F9-B26E-F771C07652D3}"/>
          </ac:picMkLst>
        </pc:picChg>
        <pc:picChg chg="del">
          <ac:chgData name="Nguyen Chi Son" userId="606856d02e9d83ac" providerId="LiveId" clId="{BE16DB02-8C76-4369-B962-4C62D34E4EEA}" dt="2021-10-12T15:39:01.139" v="4323" actId="478"/>
          <ac:picMkLst>
            <pc:docMk/>
            <pc:sldMk cId="1775800129" sldId="719"/>
            <ac:picMk id="6" creationId="{F4ADB876-31CA-4F54-9853-F72A623A5823}"/>
          </ac:picMkLst>
        </pc:picChg>
        <pc:picChg chg="add mod">
          <ac:chgData name="Nguyen Chi Son" userId="606856d02e9d83ac" providerId="LiveId" clId="{BE16DB02-8C76-4369-B962-4C62D34E4EEA}" dt="2021-10-12T15:41:56.287" v="4860" actId="1076"/>
          <ac:picMkLst>
            <pc:docMk/>
            <pc:sldMk cId="1775800129" sldId="719"/>
            <ac:picMk id="7" creationId="{4B536C8D-AEED-4657-845A-BE2DE2B651B9}"/>
          </ac:picMkLst>
        </pc:picChg>
      </pc:sldChg>
      <pc:sldChg chg="addSp delSp modSp add mod modAnim">
        <pc:chgData name="Nguyen Chi Son" userId="606856d02e9d83ac" providerId="LiveId" clId="{BE16DB02-8C76-4369-B962-4C62D34E4EEA}" dt="2021-10-12T15:50:11.153" v="5497" actId="20577"/>
        <pc:sldMkLst>
          <pc:docMk/>
          <pc:sldMk cId="358649922" sldId="720"/>
        </pc:sldMkLst>
        <pc:spChg chg="add del">
          <ac:chgData name="Nguyen Chi Son" userId="606856d02e9d83ac" providerId="LiveId" clId="{BE16DB02-8C76-4369-B962-4C62D34E4EEA}" dt="2021-10-12T15:45:59.313" v="5243" actId="478"/>
          <ac:spMkLst>
            <pc:docMk/>
            <pc:sldMk cId="358649922" sldId="720"/>
            <ac:spMk id="2" creationId="{8283F6B5-1DD6-46A0-B64B-D4BA1128564D}"/>
          </ac:spMkLst>
        </pc:spChg>
        <pc:spChg chg="mod">
          <ac:chgData name="Nguyen Chi Son" userId="606856d02e9d83ac" providerId="LiveId" clId="{BE16DB02-8C76-4369-B962-4C62D34E4EEA}" dt="2021-10-12T15:50:11.153" v="5497" actId="20577"/>
          <ac:spMkLst>
            <pc:docMk/>
            <pc:sldMk cId="358649922" sldId="720"/>
            <ac:spMk id="14" creationId="{A530074C-9975-4D4F-AC15-005B11433C74}"/>
          </ac:spMkLst>
        </pc:spChg>
        <pc:spChg chg="mod">
          <ac:chgData name="Nguyen Chi Son" userId="606856d02e9d83ac" providerId="LiveId" clId="{BE16DB02-8C76-4369-B962-4C62D34E4EEA}" dt="2021-10-12T15:42:38.132" v="5009" actId="1035"/>
          <ac:spMkLst>
            <pc:docMk/>
            <pc:sldMk cId="358649922" sldId="720"/>
            <ac:spMk id="15" creationId="{EC5263CE-BE2F-44C4-BD89-2666D2873C33}"/>
          </ac:spMkLst>
        </pc:spChg>
        <pc:spChg chg="mod">
          <ac:chgData name="Nguyen Chi Son" userId="606856d02e9d83ac" providerId="LiveId" clId="{BE16DB02-8C76-4369-B962-4C62D34E4EEA}" dt="2021-10-12T15:42:34.072" v="4978" actId="20577"/>
          <ac:spMkLst>
            <pc:docMk/>
            <pc:sldMk cId="358649922" sldId="720"/>
            <ac:spMk id="19" creationId="{9C339D16-68E4-43C4-A62E-D0146138D23B}"/>
          </ac:spMkLst>
        </pc:spChg>
        <pc:picChg chg="add mod">
          <ac:chgData name="Nguyen Chi Son" userId="606856d02e9d83ac" providerId="LiveId" clId="{BE16DB02-8C76-4369-B962-4C62D34E4EEA}" dt="2021-10-12T15:47:58.110" v="5458" actId="1076"/>
          <ac:picMkLst>
            <pc:docMk/>
            <pc:sldMk cId="358649922" sldId="720"/>
            <ac:picMk id="6" creationId="{20004E69-971B-42CA-AA9D-0F86947414D1}"/>
          </ac:picMkLst>
        </pc:picChg>
        <pc:picChg chg="add mod">
          <ac:chgData name="Nguyen Chi Son" userId="606856d02e9d83ac" providerId="LiveId" clId="{BE16DB02-8C76-4369-B962-4C62D34E4EEA}" dt="2021-10-12T15:47:55.454" v="5456" actId="1076"/>
          <ac:picMkLst>
            <pc:docMk/>
            <pc:sldMk cId="358649922" sldId="720"/>
            <ac:picMk id="2052" creationId="{F028C028-E2E6-444C-97AA-A2B8CF6E45E6}"/>
          </ac:picMkLst>
        </pc:picChg>
      </pc:sldChg>
    </pc:docChg>
  </pc:docChgLst>
  <pc:docChgLst>
    <pc:chgData name="Nguyen Chi Son" userId="606856d02e9d83ac" providerId="LiveId" clId="{6D243AD4-F978-4D67-A959-3DC053EDE48D}"/>
    <pc:docChg chg="undo redo custSel addSld delSld modSld sldOrd">
      <pc:chgData name="Nguyen Chi Son" userId="606856d02e9d83ac" providerId="LiveId" clId="{6D243AD4-F978-4D67-A959-3DC053EDE48D}" dt="2022-05-10T02:54:07.463" v="12035"/>
      <pc:docMkLst>
        <pc:docMk/>
      </pc:docMkLst>
      <pc:sldChg chg="modSp mod">
        <pc:chgData name="Nguyen Chi Son" userId="606856d02e9d83ac" providerId="LiveId" clId="{6D243AD4-F978-4D67-A959-3DC053EDE48D}" dt="2022-05-06T15:30:28.083" v="4455" actId="207"/>
        <pc:sldMkLst>
          <pc:docMk/>
          <pc:sldMk cId="3118415587" sldId="294"/>
        </pc:sldMkLst>
        <pc:spChg chg="mod">
          <ac:chgData name="Nguyen Chi Son" userId="606856d02e9d83ac" providerId="LiveId" clId="{6D243AD4-F978-4D67-A959-3DC053EDE48D}" dt="2022-05-06T15:30:28.083" v="4455" actId="207"/>
          <ac:spMkLst>
            <pc:docMk/>
            <pc:sldMk cId="3118415587" sldId="294"/>
            <ac:spMk id="36" creationId="{B4C64120-116A-4E6E-A3E4-6D677D5EF447}"/>
          </ac:spMkLst>
        </pc:spChg>
      </pc:sldChg>
      <pc:sldChg chg="addSp delSp modSp del mod">
        <pc:chgData name="Nguyen Chi Son" userId="606856d02e9d83ac" providerId="LiveId" clId="{6D243AD4-F978-4D67-A959-3DC053EDE48D}" dt="2022-05-09T22:37:58.423" v="4622" actId="47"/>
        <pc:sldMkLst>
          <pc:docMk/>
          <pc:sldMk cId="470225863" sldId="691"/>
        </pc:sldMkLst>
        <pc:spChg chg="mod">
          <ac:chgData name="Nguyen Chi Son" userId="606856d02e9d83ac" providerId="LiveId" clId="{6D243AD4-F978-4D67-A959-3DC053EDE48D}" dt="2022-05-09T22:34:46.923" v="4574" actId="20577"/>
          <ac:spMkLst>
            <pc:docMk/>
            <pc:sldMk cId="470225863" sldId="691"/>
            <ac:spMk id="2" creationId="{BA8A6260-CA4B-46A9-A06E-C71EE59E6992}"/>
          </ac:spMkLst>
        </pc:spChg>
        <pc:spChg chg="add del mod">
          <ac:chgData name="Nguyen Chi Son" userId="606856d02e9d83ac" providerId="LiveId" clId="{6D243AD4-F978-4D67-A959-3DC053EDE48D}" dt="2022-05-09T22:35:56.709" v="4586"/>
          <ac:spMkLst>
            <pc:docMk/>
            <pc:sldMk cId="470225863" sldId="691"/>
            <ac:spMk id="8" creationId="{190240BB-0B31-41A4-E2FC-0C54C328B4C7}"/>
          </ac:spMkLst>
        </pc:spChg>
      </pc:sldChg>
      <pc:sldChg chg="del">
        <pc:chgData name="Nguyen Chi Son" userId="606856d02e9d83ac" providerId="LiveId" clId="{6D243AD4-F978-4D67-A959-3DC053EDE48D}" dt="2022-05-09T22:38:08.693" v="4624" actId="47"/>
        <pc:sldMkLst>
          <pc:docMk/>
          <pc:sldMk cId="3964383563" sldId="722"/>
        </pc:sldMkLst>
      </pc:sldChg>
      <pc:sldChg chg="add del">
        <pc:chgData name="Nguyen Chi Son" userId="606856d02e9d83ac" providerId="LiveId" clId="{6D243AD4-F978-4D67-A959-3DC053EDE48D}" dt="2022-05-09T23:05:58.384" v="5283" actId="47"/>
        <pc:sldMkLst>
          <pc:docMk/>
          <pc:sldMk cId="3267194069" sldId="747"/>
        </pc:sldMkLst>
      </pc:sldChg>
      <pc:sldChg chg="modSp del mod">
        <pc:chgData name="Nguyen Chi Son" userId="606856d02e9d83ac" providerId="LiveId" clId="{6D243AD4-F978-4D67-A959-3DC053EDE48D}" dt="2022-03-04T20:32:54.651" v="4426" actId="47"/>
        <pc:sldMkLst>
          <pc:docMk/>
          <pc:sldMk cId="3650864165" sldId="750"/>
        </pc:sldMkLst>
        <pc:spChg chg="mod">
          <ac:chgData name="Nguyen Chi Son" userId="606856d02e9d83ac" providerId="LiveId" clId="{6D243AD4-F978-4D67-A959-3DC053EDE48D}" dt="2022-03-04T19:22:08.557" v="338" actId="20577"/>
          <ac:spMkLst>
            <pc:docMk/>
            <pc:sldMk cId="3650864165" sldId="750"/>
            <ac:spMk id="2" creationId="{DAF08EC2-5D0D-48D9-855C-A59C0E5ED55B}"/>
          </ac:spMkLst>
        </pc:spChg>
        <pc:spChg chg="mod">
          <ac:chgData name="Nguyen Chi Son" userId="606856d02e9d83ac" providerId="LiveId" clId="{6D243AD4-F978-4D67-A959-3DC053EDE48D}" dt="2022-03-04T19:22:17.916" v="353" actId="1036"/>
          <ac:spMkLst>
            <pc:docMk/>
            <pc:sldMk cId="3650864165" sldId="750"/>
            <ac:spMk id="3" creationId="{8CD51C9F-FCB0-4185-93E6-835FC05E1B10}"/>
          </ac:spMkLst>
        </pc:spChg>
      </pc:sldChg>
      <pc:sldChg chg="addSp delSp modSp mod ord delAnim modAnim">
        <pc:chgData name="Nguyen Chi Son" userId="606856d02e9d83ac" providerId="LiveId" clId="{6D243AD4-F978-4D67-A959-3DC053EDE48D}" dt="2022-05-10T02:49:27.549" v="11931"/>
        <pc:sldMkLst>
          <pc:docMk/>
          <pc:sldMk cId="3436966872" sldId="751"/>
        </pc:sldMkLst>
        <pc:spChg chg="mod">
          <ac:chgData name="Nguyen Chi Son" userId="606856d02e9d83ac" providerId="LiveId" clId="{6D243AD4-F978-4D67-A959-3DC053EDE48D}" dt="2022-05-10T00:36:31.353" v="6353" actId="20577"/>
          <ac:spMkLst>
            <pc:docMk/>
            <pc:sldMk cId="3436966872" sldId="751"/>
            <ac:spMk id="2" creationId="{BA8A6260-CA4B-46A9-A06E-C71EE59E6992}"/>
          </ac:spMkLst>
        </pc:spChg>
        <pc:spChg chg="mod">
          <ac:chgData name="Nguyen Chi Son" userId="606856d02e9d83ac" providerId="LiveId" clId="{6D243AD4-F978-4D67-A959-3DC053EDE48D}" dt="2022-05-10T00:36:36.505" v="6377" actId="1036"/>
          <ac:spMkLst>
            <pc:docMk/>
            <pc:sldMk cId="3436966872" sldId="751"/>
            <ac:spMk id="5" creationId="{5FCB6675-D220-43C6-AA0B-F5516442E11D}"/>
          </ac:spMkLst>
        </pc:spChg>
        <pc:graphicFrameChg chg="add mod">
          <ac:chgData name="Nguyen Chi Son" userId="606856d02e9d83ac" providerId="LiveId" clId="{6D243AD4-F978-4D67-A959-3DC053EDE48D}" dt="2022-05-10T00:36:36.505" v="6377" actId="1036"/>
          <ac:graphicFrameMkLst>
            <pc:docMk/>
            <pc:sldMk cId="3436966872" sldId="751"/>
            <ac:graphicFrameMk id="6" creationId="{958CE3FE-48E3-45E6-9EFF-37A1076F5283}"/>
          </ac:graphicFrameMkLst>
        </pc:graphicFrameChg>
        <pc:graphicFrameChg chg="add mod">
          <ac:chgData name="Nguyen Chi Son" userId="606856d02e9d83ac" providerId="LiveId" clId="{6D243AD4-F978-4D67-A959-3DC053EDE48D}" dt="2022-03-04T19:29:41.980" v="952" actId="571"/>
          <ac:graphicFrameMkLst>
            <pc:docMk/>
            <pc:sldMk cId="3436966872" sldId="751"/>
            <ac:graphicFrameMk id="7" creationId="{1981B969-CF39-4F68-B372-F2AE1DA83460}"/>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8" creationId="{B63BE909-3838-46BD-B286-31B8298D9894}"/>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9" creationId="{E6ABDB40-C45A-4A3E-B632-FE812F0BD4E9}"/>
          </ac:graphicFrameMkLst>
        </pc:graphicFrameChg>
        <pc:graphicFrameChg chg="add mod">
          <ac:chgData name="Nguyen Chi Son" userId="606856d02e9d83ac" providerId="LiveId" clId="{6D243AD4-F978-4D67-A959-3DC053EDE48D}" dt="2022-05-10T00:36:36.505" v="6377" actId="1036"/>
          <ac:graphicFrameMkLst>
            <pc:docMk/>
            <pc:sldMk cId="3436966872" sldId="751"/>
            <ac:graphicFrameMk id="10" creationId="{A6C4EAB6-8BD5-42F0-AD68-EEB1D5501FF4}"/>
          </ac:graphicFrameMkLst>
        </pc:graphicFrameChg>
        <pc:picChg chg="del">
          <ac:chgData name="Nguyen Chi Son" userId="606856d02e9d83ac" providerId="LiveId" clId="{6D243AD4-F978-4D67-A959-3DC053EDE48D}" dt="2022-03-04T19:22:21.166" v="354" actId="478"/>
          <ac:picMkLst>
            <pc:docMk/>
            <pc:sldMk cId="3436966872" sldId="751"/>
            <ac:picMk id="4" creationId="{0151BF90-08BD-4CC0-A842-7CA08B416050}"/>
          </ac:picMkLst>
        </pc:picChg>
        <pc:cxnChg chg="add del mod">
          <ac:chgData name="Nguyen Chi Son" userId="606856d02e9d83ac" providerId="LiveId" clId="{6D243AD4-F978-4D67-A959-3DC053EDE48D}" dt="2022-05-10T00:35:29.295" v="6234" actId="478"/>
          <ac:cxnSpMkLst>
            <pc:docMk/>
            <pc:sldMk cId="3436966872" sldId="751"/>
            <ac:cxnSpMk id="11" creationId="{464B6344-ED70-50BC-AE61-BB63DEEF3966}"/>
          </ac:cxnSpMkLst>
        </pc:cxnChg>
      </pc:sldChg>
      <pc:sldChg chg="del">
        <pc:chgData name="Nguyen Chi Son" userId="606856d02e9d83ac" providerId="LiveId" clId="{6D243AD4-F978-4D67-A959-3DC053EDE48D}" dt="2022-05-09T22:32:33.248" v="4456" actId="47"/>
        <pc:sldMkLst>
          <pc:docMk/>
          <pc:sldMk cId="3920108429" sldId="760"/>
        </pc:sldMkLst>
      </pc:sldChg>
      <pc:sldChg chg="del">
        <pc:chgData name="Nguyen Chi Son" userId="606856d02e9d83ac" providerId="LiveId" clId="{6D243AD4-F978-4D67-A959-3DC053EDE48D}" dt="2022-05-09T22:32:33.248" v="4456" actId="47"/>
        <pc:sldMkLst>
          <pc:docMk/>
          <pc:sldMk cId="2383046546" sldId="761"/>
        </pc:sldMkLst>
      </pc:sldChg>
      <pc:sldChg chg="addSp delSp modSp mod modAnim">
        <pc:chgData name="Nguyen Chi Son" userId="606856d02e9d83ac" providerId="LiveId" clId="{6D243AD4-F978-4D67-A959-3DC053EDE48D}" dt="2022-05-09T22:40:27.004" v="4655" actId="14100"/>
        <pc:sldMkLst>
          <pc:docMk/>
          <pc:sldMk cId="2195649593" sldId="767"/>
        </pc:sldMkLst>
        <pc:spChg chg="mod">
          <ac:chgData name="Nguyen Chi Son" userId="606856d02e9d83ac" providerId="LiveId" clId="{6D243AD4-F978-4D67-A959-3DC053EDE48D}" dt="2022-05-09T22:40:27.004" v="4655" actId="14100"/>
          <ac:spMkLst>
            <pc:docMk/>
            <pc:sldMk cId="2195649593" sldId="767"/>
            <ac:spMk id="14" creationId="{A530074C-9975-4D4F-AC15-005B11433C74}"/>
          </ac:spMkLst>
        </pc:spChg>
        <pc:spChg chg="mod">
          <ac:chgData name="Nguyen Chi Son" userId="606856d02e9d83ac" providerId="LiveId" clId="{6D243AD4-F978-4D67-A959-3DC053EDE48D}" dt="2022-05-09T22:38:47.479" v="4632" actId="20577"/>
          <ac:spMkLst>
            <pc:docMk/>
            <pc:sldMk cId="2195649593" sldId="767"/>
            <ac:spMk id="19" creationId="{9C339D16-68E4-43C4-A62E-D0146138D23B}"/>
          </ac:spMkLst>
        </pc:spChg>
        <pc:graphicFrameChg chg="add mod">
          <ac:chgData name="Nguyen Chi Son" userId="606856d02e9d83ac" providerId="LiveId" clId="{6D243AD4-F978-4D67-A959-3DC053EDE48D}" dt="2022-05-09T22:39:46.413" v="4641" actId="1076"/>
          <ac:graphicFrameMkLst>
            <pc:docMk/>
            <pc:sldMk cId="2195649593" sldId="767"/>
            <ac:graphicFrameMk id="12" creationId="{F0E5A0BF-76A2-74C2-776C-3F8C2FB60AC1}"/>
          </ac:graphicFrameMkLst>
        </pc:graphicFrameChg>
        <pc:graphicFrameChg chg="add mod">
          <ac:chgData name="Nguyen Chi Son" userId="606856d02e9d83ac" providerId="LiveId" clId="{6D243AD4-F978-4D67-A959-3DC053EDE48D}" dt="2022-05-09T22:40:00.810" v="4649"/>
          <ac:graphicFrameMkLst>
            <pc:docMk/>
            <pc:sldMk cId="2195649593" sldId="767"/>
            <ac:graphicFrameMk id="13" creationId="{40D5683C-963C-4B54-2731-333E2EEF208A}"/>
          </ac:graphicFrameMkLst>
        </pc:graphicFrameChg>
        <pc:graphicFrameChg chg="add mod">
          <ac:chgData name="Nguyen Chi Son" userId="606856d02e9d83ac" providerId="LiveId" clId="{6D243AD4-F978-4D67-A959-3DC053EDE48D}" dt="2022-05-09T22:40:09.850" v="4654" actId="1076"/>
          <ac:graphicFrameMkLst>
            <pc:docMk/>
            <pc:sldMk cId="2195649593" sldId="767"/>
            <ac:graphicFrameMk id="16" creationId="{40EB7D72-E1E3-FC63-98DA-EF5D422769FA}"/>
          </ac:graphicFrameMkLst>
        </pc:graphicFrameChg>
        <pc:graphicFrameChg chg="del mod">
          <ac:chgData name="Nguyen Chi Son" userId="606856d02e9d83ac" providerId="LiveId" clId="{6D243AD4-F978-4D67-A959-3DC053EDE48D}" dt="2022-05-09T22:39:44.020" v="4640" actId="478"/>
          <ac:graphicFrameMkLst>
            <pc:docMk/>
            <pc:sldMk cId="2195649593" sldId="767"/>
            <ac:graphicFrameMk id="17" creationId="{9F3D2C78-53FC-46F7-A1C6-58D77D78D728}"/>
          </ac:graphicFrameMkLst>
        </pc:graphicFrameChg>
        <pc:graphicFrameChg chg="del mod">
          <ac:chgData name="Nguyen Chi Son" userId="606856d02e9d83ac" providerId="LiveId" clId="{6D243AD4-F978-4D67-A959-3DC053EDE48D}" dt="2022-05-09T22:39:55.681" v="4646" actId="478"/>
          <ac:graphicFrameMkLst>
            <pc:docMk/>
            <pc:sldMk cId="2195649593" sldId="767"/>
            <ac:graphicFrameMk id="18" creationId="{F728AE51-7B7A-467D-B034-FEDEF21CCB2A}"/>
          </ac:graphicFrameMkLst>
        </pc:graphicFrameChg>
        <pc:graphicFrameChg chg="del mod">
          <ac:chgData name="Nguyen Chi Son" userId="606856d02e9d83ac" providerId="LiveId" clId="{6D243AD4-F978-4D67-A959-3DC053EDE48D}" dt="2022-05-09T22:40:06.121" v="4653" actId="478"/>
          <ac:graphicFrameMkLst>
            <pc:docMk/>
            <pc:sldMk cId="2195649593" sldId="767"/>
            <ac:graphicFrameMk id="22" creationId="{4BEC68DF-89A9-40F5-9E73-7F06583742F4}"/>
          </ac:graphicFrameMkLst>
        </pc:graphicFrameChg>
        <pc:picChg chg="add mod">
          <ac:chgData name="Nguyen Chi Son" userId="606856d02e9d83ac" providerId="LiveId" clId="{6D243AD4-F978-4D67-A959-3DC053EDE48D}" dt="2022-05-09T22:38:40.070" v="4630" actId="1076"/>
          <ac:picMkLst>
            <pc:docMk/>
            <pc:sldMk cId="2195649593" sldId="767"/>
            <ac:picMk id="3" creationId="{260BF355-A728-9707-7ADD-E5B8065A8980}"/>
          </ac:picMkLst>
        </pc:picChg>
        <pc:picChg chg="del">
          <ac:chgData name="Nguyen Chi Son" userId="606856d02e9d83ac" providerId="LiveId" clId="{6D243AD4-F978-4D67-A959-3DC053EDE48D}" dt="2022-05-09T22:38:33.729" v="4625" actId="478"/>
          <ac:picMkLst>
            <pc:docMk/>
            <pc:sldMk cId="2195649593" sldId="767"/>
            <ac:picMk id="4" creationId="{C2CBF8D2-32DF-4276-93A2-1B23CBB2118E}"/>
          </ac:picMkLst>
        </pc:picChg>
      </pc:sldChg>
      <pc:sldChg chg="addSp delSp modSp del mod delAnim modAnim">
        <pc:chgData name="Nguyen Chi Son" userId="606856d02e9d83ac" providerId="LiveId" clId="{6D243AD4-F978-4D67-A959-3DC053EDE48D}" dt="2022-05-09T23:27:14.345" v="6217" actId="47"/>
        <pc:sldMkLst>
          <pc:docMk/>
          <pc:sldMk cId="3676216439" sldId="768"/>
        </pc:sldMkLst>
        <pc:spChg chg="mod">
          <ac:chgData name="Nguyen Chi Son" userId="606856d02e9d83ac" providerId="LiveId" clId="{6D243AD4-F978-4D67-A959-3DC053EDE48D}" dt="2022-05-09T23:11:02.471" v="5369" actId="1076"/>
          <ac:spMkLst>
            <pc:docMk/>
            <pc:sldMk cId="3676216439" sldId="768"/>
            <ac:spMk id="14" creationId="{A530074C-9975-4D4F-AC15-005B11433C74}"/>
          </ac:spMkLst>
        </pc:spChg>
        <pc:spChg chg="mod">
          <ac:chgData name="Nguyen Chi Son" userId="606856d02e9d83ac" providerId="LiveId" clId="{6D243AD4-F978-4D67-A959-3DC053EDE48D}" dt="2022-05-09T23:07:00.282" v="5296" actId="14100"/>
          <ac:spMkLst>
            <pc:docMk/>
            <pc:sldMk cId="3676216439" sldId="768"/>
            <ac:spMk id="19" creationId="{9C339D16-68E4-43C4-A62E-D0146138D23B}"/>
          </ac:spMkLst>
        </pc:spChg>
        <pc:spChg chg="add mod">
          <ac:chgData name="Nguyen Chi Son" userId="606856d02e9d83ac" providerId="LiveId" clId="{6D243AD4-F978-4D67-A959-3DC053EDE48D}" dt="2022-05-09T23:13:58.339" v="5630" actId="1036"/>
          <ac:spMkLst>
            <pc:docMk/>
            <pc:sldMk cId="3676216439" sldId="768"/>
            <ac:spMk id="25" creationId="{0D5A494E-EF26-2F8E-A832-BDE3D4B4142A}"/>
          </ac:spMkLst>
        </pc:spChg>
        <pc:spChg chg="add mod">
          <ac:chgData name="Nguyen Chi Son" userId="606856d02e9d83ac" providerId="LiveId" clId="{6D243AD4-F978-4D67-A959-3DC053EDE48D}" dt="2022-05-09T23:13:43.681" v="5626" actId="20577"/>
          <ac:spMkLst>
            <pc:docMk/>
            <pc:sldMk cId="3676216439" sldId="768"/>
            <ac:spMk id="26" creationId="{52579209-DABA-D0A0-056F-9A50F430061C}"/>
          </ac:spMkLst>
        </pc:spChg>
        <pc:graphicFrameChg chg="del mod">
          <ac:chgData name="Nguyen Chi Son" userId="606856d02e9d83ac" providerId="LiveId" clId="{6D243AD4-F978-4D67-A959-3DC053EDE48D}" dt="2022-05-09T23:07:58.330" v="5312" actId="478"/>
          <ac:graphicFrameMkLst>
            <pc:docMk/>
            <pc:sldMk cId="3676216439" sldId="768"/>
            <ac:graphicFrameMk id="10" creationId="{3BB6272D-C463-4F1F-B370-B26B08F88317}"/>
          </ac:graphicFrameMkLst>
        </pc:graphicFrameChg>
        <pc:graphicFrameChg chg="del mod">
          <ac:chgData name="Nguyen Chi Son" userId="606856d02e9d83ac" providerId="LiveId" clId="{6D243AD4-F978-4D67-A959-3DC053EDE48D}" dt="2022-05-09T23:08:07.106" v="5318" actId="478"/>
          <ac:graphicFrameMkLst>
            <pc:docMk/>
            <pc:sldMk cId="3676216439" sldId="768"/>
            <ac:graphicFrameMk id="11" creationId="{2B80DBA2-E9FE-4316-B978-28CA3DC7049F}"/>
          </ac:graphicFrameMkLst>
        </pc:graphicFrameChg>
        <pc:graphicFrameChg chg="add del mod">
          <ac:chgData name="Nguyen Chi Son" userId="606856d02e9d83ac" providerId="LiveId" clId="{6D243AD4-F978-4D67-A959-3DC053EDE48D}" dt="2022-05-09T23:08:14.901" v="5324" actId="478"/>
          <ac:graphicFrameMkLst>
            <pc:docMk/>
            <pc:sldMk cId="3676216439" sldId="768"/>
            <ac:graphicFrameMk id="12" creationId="{5F5759D3-52EB-4685-AB60-BB9CA6D00CCE}"/>
          </ac:graphicFrameMkLst>
        </pc:graphicFrameChg>
        <pc:graphicFrameChg chg="add mod">
          <ac:chgData name="Nguyen Chi Son" userId="606856d02e9d83ac" providerId="LiveId" clId="{6D243AD4-F978-4D67-A959-3DC053EDE48D}" dt="2022-05-09T23:11:04.095" v="5370" actId="1076"/>
          <ac:graphicFrameMkLst>
            <pc:docMk/>
            <pc:sldMk cId="3676216439" sldId="768"/>
            <ac:graphicFrameMk id="13" creationId="{80DA1C4B-FD6F-EA77-52DA-CBA73A7EACB1}"/>
          </ac:graphicFrameMkLst>
        </pc:graphicFrameChg>
        <pc:graphicFrameChg chg="add mod">
          <ac:chgData name="Nguyen Chi Son" userId="606856d02e9d83ac" providerId="LiveId" clId="{6D243AD4-F978-4D67-A959-3DC053EDE48D}" dt="2022-05-09T23:11:05.199" v="5371" actId="1076"/>
          <ac:graphicFrameMkLst>
            <pc:docMk/>
            <pc:sldMk cId="3676216439" sldId="768"/>
            <ac:graphicFrameMk id="16" creationId="{E92C1995-82EA-FA0B-9053-BB1C5D0D11D0}"/>
          </ac:graphicFrameMkLst>
        </pc:graphicFrameChg>
        <pc:graphicFrameChg chg="add mod">
          <ac:chgData name="Nguyen Chi Son" userId="606856d02e9d83ac" providerId="LiveId" clId="{6D243AD4-F978-4D67-A959-3DC053EDE48D}" dt="2022-05-09T23:11:06.191" v="5372" actId="1076"/>
          <ac:graphicFrameMkLst>
            <pc:docMk/>
            <pc:sldMk cId="3676216439" sldId="768"/>
            <ac:graphicFrameMk id="17" creationId="{1AA985A1-081C-53AC-2690-9739D6944289}"/>
          </ac:graphicFrameMkLst>
        </pc:graphicFrameChg>
        <pc:graphicFrameChg chg="add mod">
          <ac:chgData name="Nguyen Chi Son" userId="606856d02e9d83ac" providerId="LiveId" clId="{6D243AD4-F978-4D67-A959-3DC053EDE48D}" dt="2022-05-09T23:13:42.365" v="5625" actId="1076"/>
          <ac:graphicFrameMkLst>
            <pc:docMk/>
            <pc:sldMk cId="3676216439" sldId="768"/>
            <ac:graphicFrameMk id="27" creationId="{42E8FFD0-2AD1-1A4B-9EE9-EBED28D580D4}"/>
          </ac:graphicFrameMkLst>
        </pc:graphicFrameChg>
        <pc:graphicFrameChg chg="add mod">
          <ac:chgData name="Nguyen Chi Son" userId="606856d02e9d83ac" providerId="LiveId" clId="{6D243AD4-F978-4D67-A959-3DC053EDE48D}" dt="2022-05-09T23:12:14.382" v="5462" actId="571"/>
          <ac:graphicFrameMkLst>
            <pc:docMk/>
            <pc:sldMk cId="3676216439" sldId="768"/>
            <ac:graphicFrameMk id="28" creationId="{51BBE2F2-69A9-6458-8DA5-88D19D9DBBD7}"/>
          </ac:graphicFrameMkLst>
        </pc:graphicFrameChg>
        <pc:graphicFrameChg chg="add mod">
          <ac:chgData name="Nguyen Chi Son" userId="606856d02e9d83ac" providerId="LiveId" clId="{6D243AD4-F978-4D67-A959-3DC053EDE48D}" dt="2022-05-09T23:14:22.434" v="5643" actId="1035"/>
          <ac:graphicFrameMkLst>
            <pc:docMk/>
            <pc:sldMk cId="3676216439" sldId="768"/>
            <ac:graphicFrameMk id="29" creationId="{1F397B3A-3E4A-3EA4-118E-93736A998FA9}"/>
          </ac:graphicFrameMkLst>
        </pc:graphicFrameChg>
        <pc:picChg chg="add mod">
          <ac:chgData name="Nguyen Chi Son" userId="606856d02e9d83ac" providerId="LiveId" clId="{6D243AD4-F978-4D67-A959-3DC053EDE48D}" dt="2022-05-09T23:06:56.906" v="5295" actId="1076"/>
          <ac:picMkLst>
            <pc:docMk/>
            <pc:sldMk cId="3676216439" sldId="768"/>
            <ac:picMk id="3" creationId="{F8AF86E7-6716-1DA8-CC8D-749851C8D1FE}"/>
          </ac:picMkLst>
        </pc:picChg>
        <pc:picChg chg="del">
          <ac:chgData name="Nguyen Chi Son" userId="606856d02e9d83ac" providerId="LiveId" clId="{6D243AD4-F978-4D67-A959-3DC053EDE48D}" dt="2022-05-09T23:06:03.771" v="5284" actId="478"/>
          <ac:picMkLst>
            <pc:docMk/>
            <pc:sldMk cId="3676216439" sldId="768"/>
            <ac:picMk id="4" creationId="{695F173E-A5D3-4F94-BC70-88D7589ADC12}"/>
          </ac:picMkLst>
        </pc:picChg>
        <pc:cxnChg chg="add mod">
          <ac:chgData name="Nguyen Chi Son" userId="606856d02e9d83ac" providerId="LiveId" clId="{6D243AD4-F978-4D67-A959-3DC053EDE48D}" dt="2022-05-09T23:09:30.960" v="5337" actId="14100"/>
          <ac:cxnSpMkLst>
            <pc:docMk/>
            <pc:sldMk cId="3676216439" sldId="768"/>
            <ac:cxnSpMk id="18" creationId="{270D70F4-4549-8879-7378-A9262E0D030C}"/>
          </ac:cxnSpMkLst>
        </pc:cxnChg>
        <pc:cxnChg chg="add mod">
          <ac:chgData name="Nguyen Chi Son" userId="606856d02e9d83ac" providerId="LiveId" clId="{6D243AD4-F978-4D67-A959-3DC053EDE48D}" dt="2022-05-09T23:10:01.732" v="5350" actId="1037"/>
          <ac:cxnSpMkLst>
            <pc:docMk/>
            <pc:sldMk cId="3676216439" sldId="768"/>
            <ac:cxnSpMk id="20" creationId="{82938206-8838-8197-590C-88FC9F6EDFA0}"/>
          </ac:cxnSpMkLst>
        </pc:cxnChg>
        <pc:cxnChg chg="add mod">
          <ac:chgData name="Nguyen Chi Son" userId="606856d02e9d83ac" providerId="LiveId" clId="{6D243AD4-F978-4D67-A959-3DC053EDE48D}" dt="2022-05-09T23:10:41.374" v="5367" actId="208"/>
          <ac:cxnSpMkLst>
            <pc:docMk/>
            <pc:sldMk cId="3676216439" sldId="768"/>
            <ac:cxnSpMk id="23" creationId="{EF62FD74-FD05-ADA8-5E46-2C99F854B75E}"/>
          </ac:cxnSpMkLst>
        </pc:cxnChg>
      </pc:sldChg>
      <pc:sldChg chg="del">
        <pc:chgData name="Nguyen Chi Son" userId="606856d02e9d83ac" providerId="LiveId" clId="{6D243AD4-F978-4D67-A959-3DC053EDE48D}" dt="2022-03-04T20:32:57.932" v="4427" actId="47"/>
        <pc:sldMkLst>
          <pc:docMk/>
          <pc:sldMk cId="1864116384" sldId="769"/>
        </pc:sldMkLst>
      </pc:sldChg>
      <pc:sldChg chg="del">
        <pc:chgData name="Nguyen Chi Son" userId="606856d02e9d83ac" providerId="LiveId" clId="{6D243AD4-F978-4D67-A959-3DC053EDE48D}" dt="2022-03-04T20:32:57.932" v="4427" actId="47"/>
        <pc:sldMkLst>
          <pc:docMk/>
          <pc:sldMk cId="3542298664" sldId="770"/>
        </pc:sldMkLst>
      </pc:sldChg>
      <pc:sldChg chg="del">
        <pc:chgData name="Nguyen Chi Son" userId="606856d02e9d83ac" providerId="LiveId" clId="{6D243AD4-F978-4D67-A959-3DC053EDE48D}" dt="2022-05-09T22:32:33.248" v="4456" actId="47"/>
        <pc:sldMkLst>
          <pc:docMk/>
          <pc:sldMk cId="1130125944" sldId="771"/>
        </pc:sldMkLst>
      </pc:sldChg>
      <pc:sldChg chg="del">
        <pc:chgData name="Nguyen Chi Son" userId="606856d02e9d83ac" providerId="LiveId" clId="{6D243AD4-F978-4D67-A959-3DC053EDE48D}" dt="2022-05-09T22:32:33.248" v="4456" actId="47"/>
        <pc:sldMkLst>
          <pc:docMk/>
          <pc:sldMk cId="3104360816" sldId="772"/>
        </pc:sldMkLst>
      </pc:sldChg>
      <pc:sldChg chg="del">
        <pc:chgData name="Nguyen Chi Son" userId="606856d02e9d83ac" providerId="LiveId" clId="{6D243AD4-F978-4D67-A959-3DC053EDE48D}" dt="2022-05-09T22:32:33.248" v="4456" actId="47"/>
        <pc:sldMkLst>
          <pc:docMk/>
          <pc:sldMk cId="1281092170" sldId="773"/>
        </pc:sldMkLst>
      </pc:sldChg>
      <pc:sldChg chg="del ord">
        <pc:chgData name="Nguyen Chi Son" userId="606856d02e9d83ac" providerId="LiveId" clId="{6D243AD4-F978-4D67-A959-3DC053EDE48D}" dt="2022-05-09T22:37:59.550" v="4623" actId="47"/>
        <pc:sldMkLst>
          <pc:docMk/>
          <pc:sldMk cId="3362158315" sldId="774"/>
        </pc:sldMkLst>
      </pc:sldChg>
      <pc:sldChg chg="addSp delSp modSp mod modAnim">
        <pc:chgData name="Nguyen Chi Son" userId="606856d02e9d83ac" providerId="LiveId" clId="{6D243AD4-F978-4D67-A959-3DC053EDE48D}" dt="2022-05-10T02:48:41.894" v="11926"/>
        <pc:sldMkLst>
          <pc:docMk/>
          <pc:sldMk cId="1171149492" sldId="775"/>
        </pc:sldMkLst>
        <pc:spChg chg="add mod">
          <ac:chgData name="Nguyen Chi Son" userId="606856d02e9d83ac" providerId="LiveId" clId="{6D243AD4-F978-4D67-A959-3DC053EDE48D}" dt="2022-05-09T22:46:17.688" v="4939" actId="20577"/>
          <ac:spMkLst>
            <pc:docMk/>
            <pc:sldMk cId="1171149492" sldId="775"/>
            <ac:spMk id="7" creationId="{7F822CC2-6FFF-9848-C71D-BEE8CAE25D8E}"/>
          </ac:spMkLst>
        </pc:spChg>
        <pc:spChg chg="add mod">
          <ac:chgData name="Nguyen Chi Son" userId="606856d02e9d83ac" providerId="LiveId" clId="{6D243AD4-F978-4D67-A959-3DC053EDE48D}" dt="2022-05-09T22:44:16.932" v="4709" actId="20577"/>
          <ac:spMkLst>
            <pc:docMk/>
            <pc:sldMk cId="1171149492" sldId="775"/>
            <ac:spMk id="8" creationId="{19838A2F-DA7B-E6E4-888B-49861B5C2666}"/>
          </ac:spMkLst>
        </pc:spChg>
        <pc:spChg chg="mod">
          <ac:chgData name="Nguyen Chi Son" userId="606856d02e9d83ac" providerId="LiveId" clId="{6D243AD4-F978-4D67-A959-3DC053EDE48D}" dt="2022-05-09T22:44:01.929" v="4679" actId="12788"/>
          <ac:spMkLst>
            <pc:docMk/>
            <pc:sldMk cId="1171149492" sldId="775"/>
            <ac:spMk id="14" creationId="{A530074C-9975-4D4F-AC15-005B11433C74}"/>
          </ac:spMkLst>
        </pc:spChg>
        <pc:spChg chg="mod">
          <ac:chgData name="Nguyen Chi Son" userId="606856d02e9d83ac" providerId="LiveId" clId="{6D243AD4-F978-4D67-A959-3DC053EDE48D}" dt="2022-05-09T22:44:01.929" v="4679" actId="12788"/>
          <ac:spMkLst>
            <pc:docMk/>
            <pc:sldMk cId="1171149492" sldId="775"/>
            <ac:spMk id="15" creationId="{EC5263CE-BE2F-44C4-BD89-2666D2873C33}"/>
          </ac:spMkLst>
        </pc:spChg>
        <pc:spChg chg="mod">
          <ac:chgData name="Nguyen Chi Son" userId="606856d02e9d83ac" providerId="LiveId" clId="{6D243AD4-F978-4D67-A959-3DC053EDE48D}" dt="2022-05-09T22:40:41.700" v="4656" actId="20577"/>
          <ac:spMkLst>
            <pc:docMk/>
            <pc:sldMk cId="1171149492" sldId="775"/>
            <ac:spMk id="19" creationId="{9C339D16-68E4-43C4-A62E-D0146138D23B}"/>
          </ac:spMkLst>
        </pc:spChg>
        <pc:graphicFrameChg chg="del mod">
          <ac:chgData name="Nguyen Chi Son" userId="606856d02e9d83ac" providerId="LiveId" clId="{6D243AD4-F978-4D67-A959-3DC053EDE48D}" dt="2022-05-09T23:07:44.440" v="5302" actId="478"/>
          <ac:graphicFrameMkLst>
            <pc:docMk/>
            <pc:sldMk cId="1171149492" sldId="775"/>
            <ac:graphicFrameMk id="6" creationId="{640389C1-22CE-43C6-9D35-D354BCA3B7A4}"/>
          </ac:graphicFrameMkLst>
        </pc:graphicFrameChg>
        <pc:graphicFrameChg chg="add mod">
          <ac:chgData name="Nguyen Chi Son" userId="606856d02e9d83ac" providerId="LiveId" clId="{6D243AD4-F978-4D67-A959-3DC053EDE48D}" dt="2022-05-09T22:45:19.398" v="4765" actId="1035"/>
          <ac:graphicFrameMkLst>
            <pc:docMk/>
            <pc:sldMk cId="1171149492" sldId="775"/>
            <ac:graphicFrameMk id="10" creationId="{101A414A-E97C-373B-8113-473F4DDF192A}"/>
          </ac:graphicFrameMkLst>
        </pc:graphicFrameChg>
        <pc:graphicFrameChg chg="add mod">
          <ac:chgData name="Nguyen Chi Son" userId="606856d02e9d83ac" providerId="LiveId" clId="{6D243AD4-F978-4D67-A959-3DC053EDE48D}" dt="2022-05-09T23:07:47.771" v="5306" actId="1035"/>
          <ac:graphicFrameMkLst>
            <pc:docMk/>
            <pc:sldMk cId="1171149492" sldId="775"/>
            <ac:graphicFrameMk id="13" creationId="{04A831D1-FE46-E727-781E-A0333A00C53B}"/>
          </ac:graphicFrameMkLst>
        </pc:graphicFrameChg>
        <pc:cxnChg chg="add del mod">
          <ac:chgData name="Nguyen Chi Son" userId="606856d02e9d83ac" providerId="LiveId" clId="{6D243AD4-F978-4D67-A959-3DC053EDE48D}" dt="2022-05-09T22:45:16.015" v="4762" actId="478"/>
          <ac:cxnSpMkLst>
            <pc:docMk/>
            <pc:sldMk cId="1171149492" sldId="775"/>
            <ac:cxnSpMk id="3" creationId="{E12BC902-AC4D-6BCE-DB2B-F7E7EC858851}"/>
          </ac:cxnSpMkLst>
        </pc:cxnChg>
      </pc:sldChg>
      <pc:sldChg chg="delSp modSp add del mod">
        <pc:chgData name="Nguyen Chi Son" userId="606856d02e9d83ac" providerId="LiveId" clId="{6D243AD4-F978-4D67-A959-3DC053EDE48D}" dt="2022-05-09T23:00:20.864" v="5113" actId="47"/>
        <pc:sldMkLst>
          <pc:docMk/>
          <pc:sldMk cId="1500776157" sldId="776"/>
        </pc:sldMkLst>
        <pc:spChg chg="mod">
          <ac:chgData name="Nguyen Chi Son" userId="606856d02e9d83ac" providerId="LiveId" clId="{6D243AD4-F978-4D67-A959-3DC053EDE48D}" dt="2022-03-04T19:20:29.930" v="264" actId="20577"/>
          <ac:spMkLst>
            <pc:docMk/>
            <pc:sldMk cId="1500776157" sldId="776"/>
            <ac:spMk id="2" creationId="{BA8A6260-CA4B-46A9-A06E-C71EE59E6992}"/>
          </ac:spMkLst>
        </pc:spChg>
        <pc:spChg chg="mod">
          <ac:chgData name="Nguyen Chi Son" userId="606856d02e9d83ac" providerId="LiveId" clId="{6D243AD4-F978-4D67-A959-3DC053EDE48D}" dt="2022-03-04T19:21:25.114" v="291" actId="1076"/>
          <ac:spMkLst>
            <pc:docMk/>
            <pc:sldMk cId="1500776157" sldId="776"/>
            <ac:spMk id="6" creationId="{88401D78-E8E5-4B33-952F-54CD58F78924}"/>
          </ac:spMkLst>
        </pc:spChg>
        <pc:spChg chg="del">
          <ac:chgData name="Nguyen Chi Son" userId="606856d02e9d83ac" providerId="LiveId" clId="{6D243AD4-F978-4D67-A959-3DC053EDE48D}" dt="2022-03-04T19:21:12.083" v="286" actId="478"/>
          <ac:spMkLst>
            <pc:docMk/>
            <pc:sldMk cId="1500776157" sldId="776"/>
            <ac:spMk id="12" creationId="{CAC6F461-55C4-43A2-9ECA-C87005473EB8}"/>
          </ac:spMkLst>
        </pc:spChg>
        <pc:graphicFrameChg chg="mod">
          <ac:chgData name="Nguyen Chi Son" userId="606856d02e9d83ac" providerId="LiveId" clId="{6D243AD4-F978-4D67-A959-3DC053EDE48D}" dt="2022-03-04T19:21:19.505" v="289" actId="1076"/>
          <ac:graphicFrameMkLst>
            <pc:docMk/>
            <pc:sldMk cId="1500776157" sldId="776"/>
            <ac:graphicFrameMk id="9" creationId="{5C0A4534-B3B9-450D-A1D7-0B99D9DA0F6B}"/>
          </ac:graphicFrameMkLst>
        </pc:graphicFrameChg>
        <pc:picChg chg="del">
          <ac:chgData name="Nguyen Chi Son" userId="606856d02e9d83ac" providerId="LiveId" clId="{6D243AD4-F978-4D67-A959-3DC053EDE48D}" dt="2022-03-04T19:21:10.943" v="285" actId="478"/>
          <ac:picMkLst>
            <pc:docMk/>
            <pc:sldMk cId="1500776157" sldId="776"/>
            <ac:picMk id="4" creationId="{57E467ED-81E7-430E-9F30-ED47D7F123D8}"/>
          </ac:picMkLst>
        </pc:picChg>
      </pc:sldChg>
      <pc:sldChg chg="addSp delSp modSp add mod addAnim delAnim modAnim">
        <pc:chgData name="Nguyen Chi Son" userId="606856d02e9d83ac" providerId="LiveId" clId="{6D243AD4-F978-4D67-A959-3DC053EDE48D}" dt="2022-05-10T02:49:42.078" v="11938"/>
        <pc:sldMkLst>
          <pc:docMk/>
          <pc:sldMk cId="2246994220" sldId="777"/>
        </pc:sldMkLst>
        <pc:spChg chg="mod">
          <ac:chgData name="Nguyen Chi Son" userId="606856d02e9d83ac" providerId="LiveId" clId="{6D243AD4-F978-4D67-A959-3DC053EDE48D}" dt="2022-05-10T01:03:18.372" v="8162" actId="207"/>
          <ac:spMkLst>
            <pc:docMk/>
            <pc:sldMk cId="2246994220" sldId="777"/>
            <ac:spMk id="14" creationId="{A530074C-9975-4D4F-AC15-005B11433C74}"/>
          </ac:spMkLst>
        </pc:spChg>
        <pc:spChg chg="mod">
          <ac:chgData name="Nguyen Chi Son" userId="606856d02e9d83ac" providerId="LiveId" clId="{6D243AD4-F978-4D67-A959-3DC053EDE48D}" dt="2022-05-10T01:02:59.127" v="8126" actId="1076"/>
          <ac:spMkLst>
            <pc:docMk/>
            <pc:sldMk cId="2246994220" sldId="777"/>
            <ac:spMk id="15" creationId="{EC5263CE-BE2F-44C4-BD89-2666D2873C33}"/>
          </ac:spMkLst>
        </pc:spChg>
        <pc:spChg chg="mod">
          <ac:chgData name="Nguyen Chi Son" userId="606856d02e9d83ac" providerId="LiveId" clId="{6D243AD4-F978-4D67-A959-3DC053EDE48D}" dt="2022-05-10T00:47:01.145" v="7379" actId="20577"/>
          <ac:spMkLst>
            <pc:docMk/>
            <pc:sldMk cId="2246994220" sldId="777"/>
            <ac:spMk id="19" creationId="{9C339D16-68E4-43C4-A62E-D0146138D23B}"/>
          </ac:spMkLst>
        </pc:spChg>
        <pc:spChg chg="add mod">
          <ac:chgData name="Nguyen Chi Son" userId="606856d02e9d83ac" providerId="LiveId" clId="{6D243AD4-F978-4D67-A959-3DC053EDE48D}" dt="2022-05-10T01:21:52.109" v="8650" actId="20577"/>
          <ac:spMkLst>
            <pc:docMk/>
            <pc:sldMk cId="2246994220" sldId="777"/>
            <ac:spMk id="21" creationId="{50CCF181-DD22-1EFD-8B79-74BB108C144B}"/>
          </ac:spMkLst>
        </pc:spChg>
        <pc:spChg chg="add mod">
          <ac:chgData name="Nguyen Chi Son" userId="606856d02e9d83ac" providerId="LiveId" clId="{6D243AD4-F978-4D67-A959-3DC053EDE48D}" dt="2022-05-10T01:03:11.199" v="8161" actId="20577"/>
          <ac:spMkLst>
            <pc:docMk/>
            <pc:sldMk cId="2246994220" sldId="777"/>
            <ac:spMk id="25" creationId="{959DC754-314B-E6F9-8468-C23D4D64BB61}"/>
          </ac:spMkLst>
        </pc:spChg>
        <pc:spChg chg="add mod">
          <ac:chgData name="Nguyen Chi Son" userId="606856d02e9d83ac" providerId="LiveId" clId="{6D243AD4-F978-4D67-A959-3DC053EDE48D}" dt="2022-05-10T00:47:16.573" v="7384" actId="20577"/>
          <ac:spMkLst>
            <pc:docMk/>
            <pc:sldMk cId="2246994220" sldId="777"/>
            <ac:spMk id="26" creationId="{CD1D6AFE-9958-4D1E-9CD2-A14264240D52}"/>
          </ac:spMkLst>
        </pc:spChg>
        <pc:spChg chg="add mod">
          <ac:chgData name="Nguyen Chi Son" userId="606856d02e9d83ac" providerId="LiveId" clId="{6D243AD4-F978-4D67-A959-3DC053EDE48D}" dt="2022-05-10T00:47:18.320" v="7385" actId="20577"/>
          <ac:spMkLst>
            <pc:docMk/>
            <pc:sldMk cId="2246994220" sldId="777"/>
            <ac:spMk id="27" creationId="{DB6DD82A-4CA8-4623-BC36-43439A2C4434}"/>
          </ac:spMkLst>
        </pc:spChg>
        <pc:spChg chg="add del mod">
          <ac:chgData name="Nguyen Chi Son" userId="606856d02e9d83ac" providerId="LiveId" clId="{6D243AD4-F978-4D67-A959-3DC053EDE48D}" dt="2022-05-10T01:20:44.647" v="8574" actId="478"/>
          <ac:spMkLst>
            <pc:docMk/>
            <pc:sldMk cId="2246994220" sldId="777"/>
            <ac:spMk id="29" creationId="{76FE6B8B-52D8-8222-296F-7DC668892C91}"/>
          </ac:spMkLst>
        </pc:spChg>
        <pc:spChg chg="add del mod">
          <ac:chgData name="Nguyen Chi Son" userId="606856d02e9d83ac" providerId="LiveId" clId="{6D243AD4-F978-4D67-A959-3DC053EDE48D}" dt="2022-05-10T01:20:43.100" v="8573" actId="478"/>
          <ac:spMkLst>
            <pc:docMk/>
            <pc:sldMk cId="2246994220" sldId="777"/>
            <ac:spMk id="31" creationId="{4927351F-CDA3-803C-150B-FE64F45D7F8C}"/>
          </ac:spMkLst>
        </pc:spChg>
        <pc:graphicFrameChg chg="add del mod modGraphic">
          <ac:chgData name="Nguyen Chi Son" userId="606856d02e9d83ac" providerId="LiveId" clId="{6D243AD4-F978-4D67-A959-3DC053EDE48D}" dt="2022-03-04T19:46:09.861" v="2478" actId="478"/>
          <ac:graphicFrameMkLst>
            <pc:docMk/>
            <pc:sldMk cId="2246994220" sldId="777"/>
            <ac:graphicFrameMk id="2" creationId="{2C62C02A-6B92-4FD6-9C21-FCAEFE75C6C1}"/>
          </ac:graphicFrameMkLst>
        </pc:graphicFrameChg>
        <pc:graphicFrameChg chg="add del mod modGraphic">
          <ac:chgData name="Nguyen Chi Son" userId="606856d02e9d83ac" providerId="LiveId" clId="{6D243AD4-F978-4D67-A959-3DC053EDE48D}" dt="2022-03-04T19:45:21.408" v="2472" actId="478"/>
          <ac:graphicFrameMkLst>
            <pc:docMk/>
            <pc:sldMk cId="2246994220" sldId="777"/>
            <ac:graphicFrameMk id="3" creationId="{DEE2B706-2938-4A6A-AF9F-46858FC7A0D8}"/>
          </ac:graphicFrameMkLst>
        </pc:graphicFrameChg>
        <pc:graphicFrameChg chg="add del mod modGraphic">
          <ac:chgData name="Nguyen Chi Son" userId="606856d02e9d83ac" providerId="LiveId" clId="{6D243AD4-F978-4D67-A959-3DC053EDE48D}" dt="2022-03-04T19:46:02.198" v="2476" actId="478"/>
          <ac:graphicFrameMkLst>
            <pc:docMk/>
            <pc:sldMk cId="2246994220" sldId="777"/>
            <ac:graphicFrameMk id="5" creationId="{E3F96900-23A5-4874-9B1A-F91A8F78CABE}"/>
          </ac:graphicFrameMkLst>
        </pc:graphicFrameChg>
        <pc:graphicFrameChg chg="del">
          <ac:chgData name="Nguyen Chi Son" userId="606856d02e9d83ac" providerId="LiveId" clId="{6D243AD4-F978-4D67-A959-3DC053EDE48D}" dt="2022-03-04T19:33:05.696" v="1600" actId="478"/>
          <ac:graphicFrameMkLst>
            <pc:docMk/>
            <pc:sldMk cId="2246994220" sldId="777"/>
            <ac:graphicFrameMk id="10" creationId="{3BB6272D-C463-4F1F-B370-B26B08F88317}"/>
          </ac:graphicFrameMkLst>
        </pc:graphicFrameChg>
        <pc:graphicFrameChg chg="del">
          <ac:chgData name="Nguyen Chi Son" userId="606856d02e9d83ac" providerId="LiveId" clId="{6D243AD4-F978-4D67-A959-3DC053EDE48D}" dt="2022-03-04T19:33:06.384" v="1601" actId="478"/>
          <ac:graphicFrameMkLst>
            <pc:docMk/>
            <pc:sldMk cId="2246994220" sldId="777"/>
            <ac:graphicFrameMk id="11" creationId="{2B80DBA2-E9FE-4316-B978-28CA3DC7049F}"/>
          </ac:graphicFrameMkLst>
        </pc:graphicFrameChg>
        <pc:graphicFrameChg chg="del">
          <ac:chgData name="Nguyen Chi Son" userId="606856d02e9d83ac" providerId="LiveId" clId="{6D243AD4-F978-4D67-A959-3DC053EDE48D}" dt="2022-03-04T19:33:07.321" v="1602" actId="478"/>
          <ac:graphicFrameMkLst>
            <pc:docMk/>
            <pc:sldMk cId="2246994220" sldId="777"/>
            <ac:graphicFrameMk id="12" creationId="{5F5759D3-52EB-4685-AB60-BB9CA6D00CCE}"/>
          </ac:graphicFrameMkLst>
        </pc:graphicFrameChg>
        <pc:graphicFrameChg chg="add del mod">
          <ac:chgData name="Nguyen Chi Son" userId="606856d02e9d83ac" providerId="LiveId" clId="{6D243AD4-F978-4D67-A959-3DC053EDE48D}" dt="2022-05-10T00:47:38.561" v="7386" actId="478"/>
          <ac:graphicFrameMkLst>
            <pc:docMk/>
            <pc:sldMk cId="2246994220" sldId="777"/>
            <ac:graphicFrameMk id="13" creationId="{93877B7C-1BB9-4A36-B685-B97727B0F31B}"/>
          </ac:graphicFrameMkLst>
        </pc:graphicFrameChg>
        <pc:graphicFrameChg chg="add del mod">
          <ac:chgData name="Nguyen Chi Son" userId="606856d02e9d83ac" providerId="LiveId" clId="{6D243AD4-F978-4D67-A959-3DC053EDE48D}" dt="2022-05-10T00:52:44.837" v="7395" actId="478"/>
          <ac:graphicFrameMkLst>
            <pc:docMk/>
            <pc:sldMk cId="2246994220" sldId="777"/>
            <ac:graphicFrameMk id="16" creationId="{B11A5CA0-5F43-4EBA-B901-1FB23B551E76}"/>
          </ac:graphicFrameMkLst>
        </pc:graphicFrameChg>
        <pc:graphicFrameChg chg="add del mod">
          <ac:chgData name="Nguyen Chi Son" userId="606856d02e9d83ac" providerId="LiveId" clId="{6D243AD4-F978-4D67-A959-3DC053EDE48D}" dt="2022-05-10T00:52:43.701" v="7393" actId="478"/>
          <ac:graphicFrameMkLst>
            <pc:docMk/>
            <pc:sldMk cId="2246994220" sldId="777"/>
            <ac:graphicFrameMk id="17" creationId="{26E13E92-87BD-4853-B63B-82BFB2B09132}"/>
          </ac:graphicFrameMkLst>
        </pc:graphicFrameChg>
        <pc:graphicFrameChg chg="add del mod">
          <ac:chgData name="Nguyen Chi Son" userId="606856d02e9d83ac" providerId="LiveId" clId="{6D243AD4-F978-4D67-A959-3DC053EDE48D}" dt="2022-05-10T00:52:44.100" v="7394" actId="478"/>
          <ac:graphicFrameMkLst>
            <pc:docMk/>
            <pc:sldMk cId="2246994220" sldId="777"/>
            <ac:graphicFrameMk id="18" creationId="{E4B914AD-F8F3-4055-8BE4-568DC8188E56}"/>
          </ac:graphicFrameMkLst>
        </pc:graphicFrameChg>
        <pc:graphicFrameChg chg="add del mod modGraphic">
          <ac:chgData name="Nguyen Chi Son" userId="606856d02e9d83ac" providerId="LiveId" clId="{6D243AD4-F978-4D67-A959-3DC053EDE48D}" dt="2022-03-04T19:48:45.564" v="2500" actId="478"/>
          <ac:graphicFrameMkLst>
            <pc:docMk/>
            <pc:sldMk cId="2246994220" sldId="777"/>
            <ac:graphicFrameMk id="20" creationId="{D2C07282-6428-4CF7-B984-D7C53DA427F3}"/>
          </ac:graphicFrameMkLst>
        </pc:graphicFrameChg>
        <pc:graphicFrameChg chg="add del mod">
          <ac:chgData name="Nguyen Chi Son" userId="606856d02e9d83ac" providerId="LiveId" clId="{6D243AD4-F978-4D67-A959-3DC053EDE48D}" dt="2022-05-10T00:59:04.570" v="7934" actId="478"/>
          <ac:graphicFrameMkLst>
            <pc:docMk/>
            <pc:sldMk cId="2246994220" sldId="777"/>
            <ac:graphicFrameMk id="20" creationId="{D72E10A1-EEFC-F859-3478-12AF31EF80AC}"/>
          </ac:graphicFrameMkLst>
        </pc:graphicFrameChg>
        <pc:graphicFrameChg chg="add mod">
          <ac:chgData name="Nguyen Chi Son" userId="606856d02e9d83ac" providerId="LiveId" clId="{6D243AD4-F978-4D67-A959-3DC053EDE48D}" dt="2022-05-10T01:03:32.789" v="8170" actId="1038"/>
          <ac:graphicFrameMkLst>
            <pc:docMk/>
            <pc:sldMk cId="2246994220" sldId="777"/>
            <ac:graphicFrameMk id="23" creationId="{7C3FD459-AAC3-BD8D-046E-8BD79423931B}"/>
          </ac:graphicFrameMkLst>
        </pc:graphicFrameChg>
        <pc:picChg chg="del">
          <ac:chgData name="Nguyen Chi Son" userId="606856d02e9d83ac" providerId="LiveId" clId="{6D243AD4-F978-4D67-A959-3DC053EDE48D}" dt="2022-03-04T19:32:35.321" v="1578" actId="478"/>
          <ac:picMkLst>
            <pc:docMk/>
            <pc:sldMk cId="2246994220" sldId="777"/>
            <ac:picMk id="4" creationId="{695F173E-A5D3-4F94-BC70-88D7589ADC12}"/>
          </ac:picMkLst>
        </pc:picChg>
        <pc:picChg chg="add mod">
          <ac:chgData name="Nguyen Chi Son" userId="606856d02e9d83ac" providerId="LiveId" clId="{6D243AD4-F978-4D67-A959-3DC053EDE48D}" dt="2022-03-04T19:47:26.181" v="2498" actId="1076"/>
          <ac:picMkLst>
            <pc:docMk/>
            <pc:sldMk cId="2246994220" sldId="777"/>
            <ac:picMk id="6" creationId="{5F247A21-5FA3-4AC7-A429-97D3AFAD4B1B}"/>
          </ac:picMkLst>
        </pc:picChg>
        <pc:picChg chg="add mod modCrop">
          <ac:chgData name="Nguyen Chi Son" userId="606856d02e9d83ac" providerId="LiveId" clId="{6D243AD4-F978-4D67-A959-3DC053EDE48D}" dt="2022-03-04T19:50:25.193" v="2516" actId="1076"/>
          <ac:picMkLst>
            <pc:docMk/>
            <pc:sldMk cId="2246994220" sldId="777"/>
            <ac:picMk id="22" creationId="{93222A87-91ED-4181-B1B0-A0B0D9FE2D30}"/>
          </ac:picMkLst>
        </pc:picChg>
        <pc:picChg chg="add del">
          <ac:chgData name="Nguyen Chi Son" userId="606856d02e9d83ac" providerId="LiveId" clId="{6D243AD4-F978-4D67-A959-3DC053EDE48D}" dt="2022-03-04T19:49:20.015" v="2502"/>
          <ac:picMkLst>
            <pc:docMk/>
            <pc:sldMk cId="2246994220" sldId="777"/>
            <ac:picMk id="10242" creationId="{EDA2AFDF-1EFB-40C6-82FF-00AEA74DCEC2}"/>
          </ac:picMkLst>
        </pc:picChg>
        <pc:cxnChg chg="add mod">
          <ac:chgData name="Nguyen Chi Son" userId="606856d02e9d83ac" providerId="LiveId" clId="{6D243AD4-F978-4D67-A959-3DC053EDE48D}" dt="2022-03-04T19:47:26.181" v="2498" actId="1076"/>
          <ac:cxnSpMkLst>
            <pc:docMk/>
            <pc:sldMk cId="2246994220" sldId="777"/>
            <ac:cxnSpMk id="8" creationId="{46ECD3DC-B938-4C39-8E4A-82C99166371D}"/>
          </ac:cxnSpMkLst>
        </pc:cxnChg>
        <pc:cxnChg chg="add mod">
          <ac:chgData name="Nguyen Chi Son" userId="606856d02e9d83ac" providerId="LiveId" clId="{6D243AD4-F978-4D67-A959-3DC053EDE48D}" dt="2022-03-04T19:50:38.986" v="2520" actId="1076"/>
          <ac:cxnSpMkLst>
            <pc:docMk/>
            <pc:sldMk cId="2246994220" sldId="777"/>
            <ac:cxnSpMk id="24" creationId="{F21BDA72-869D-4250-88C3-F2480ADEC55F}"/>
          </ac:cxnSpMkLst>
        </pc:cxnChg>
        <pc:cxnChg chg="add del mod">
          <ac:chgData name="Nguyen Chi Son" userId="606856d02e9d83ac" providerId="LiveId" clId="{6D243AD4-F978-4D67-A959-3DC053EDE48D}" dt="2022-05-10T01:20:43.100" v="8573" actId="478"/>
          <ac:cxnSpMkLst>
            <pc:docMk/>
            <pc:sldMk cId="2246994220" sldId="777"/>
            <ac:cxnSpMk id="28" creationId="{6548BDC9-A295-8BE7-9E2F-A4BD4B79C624}"/>
          </ac:cxnSpMkLst>
        </pc:cxnChg>
        <pc:cxnChg chg="add del mod">
          <ac:chgData name="Nguyen Chi Son" userId="606856d02e9d83ac" providerId="LiveId" clId="{6D243AD4-F978-4D67-A959-3DC053EDE48D}" dt="2022-05-10T01:20:43.100" v="8573" actId="478"/>
          <ac:cxnSpMkLst>
            <pc:docMk/>
            <pc:sldMk cId="2246994220" sldId="777"/>
            <ac:cxnSpMk id="30" creationId="{4F0176C9-6DC2-D278-1B7A-2979A939D34C}"/>
          </ac:cxnSpMkLst>
        </pc:cxnChg>
      </pc:sldChg>
      <pc:sldChg chg="addSp delSp modSp add del mod addAnim delAnim modAnim">
        <pc:chgData name="Nguyen Chi Son" userId="606856d02e9d83ac" providerId="LiveId" clId="{6D243AD4-F978-4D67-A959-3DC053EDE48D}" dt="2022-05-10T01:09:24.850" v="8447" actId="47"/>
        <pc:sldMkLst>
          <pc:docMk/>
          <pc:sldMk cId="594113847" sldId="778"/>
        </pc:sldMkLst>
        <pc:spChg chg="mod">
          <ac:chgData name="Nguyen Chi Son" userId="606856d02e9d83ac" providerId="LiveId" clId="{6D243AD4-F978-4D67-A959-3DC053EDE48D}" dt="2022-03-04T20:15:51.541" v="3792" actId="20577"/>
          <ac:spMkLst>
            <pc:docMk/>
            <pc:sldMk cId="594113847" sldId="778"/>
            <ac:spMk id="14" creationId="{A530074C-9975-4D4F-AC15-005B11433C74}"/>
          </ac:spMkLst>
        </pc:spChg>
        <pc:spChg chg="mod">
          <ac:chgData name="Nguyen Chi Son" userId="606856d02e9d83ac" providerId="LiveId" clId="{6D243AD4-F978-4D67-A959-3DC053EDE48D}" dt="2022-03-04T20:05:46.901" v="3303" actId="1035"/>
          <ac:spMkLst>
            <pc:docMk/>
            <pc:sldMk cId="594113847" sldId="778"/>
            <ac:spMk id="15" creationId="{EC5263CE-BE2F-44C4-BD89-2666D2873C33}"/>
          </ac:spMkLst>
        </pc:spChg>
        <pc:spChg chg="mod">
          <ac:chgData name="Nguyen Chi Son" userId="606856d02e9d83ac" providerId="LiveId" clId="{6D243AD4-F978-4D67-A959-3DC053EDE48D}" dt="2022-05-10T00:59:23.498" v="7943" actId="20577"/>
          <ac:spMkLst>
            <pc:docMk/>
            <pc:sldMk cId="594113847" sldId="778"/>
            <ac:spMk id="19" creationId="{9C339D16-68E4-43C4-A62E-D0146138D23B}"/>
          </ac:spMkLst>
        </pc:spChg>
        <pc:spChg chg="add del mod ord topLvl">
          <ac:chgData name="Nguyen Chi Son" userId="606856d02e9d83ac" providerId="LiveId" clId="{6D243AD4-F978-4D67-A959-3DC053EDE48D}" dt="2022-03-04T20:05:43.206" v="3290" actId="1076"/>
          <ac:spMkLst>
            <pc:docMk/>
            <pc:sldMk cId="594113847" sldId="778"/>
            <ac:spMk id="20" creationId="{08CE1102-CA77-4608-B428-8C6F1F6A5480}"/>
          </ac:spMkLst>
        </pc:spChg>
        <pc:spChg chg="add mod ord topLvl">
          <ac:chgData name="Nguyen Chi Son" userId="606856d02e9d83ac" providerId="LiveId" clId="{6D243AD4-F978-4D67-A959-3DC053EDE48D}" dt="2022-03-04T20:05:43.206" v="3290" actId="1076"/>
          <ac:spMkLst>
            <pc:docMk/>
            <pc:sldMk cId="594113847" sldId="778"/>
            <ac:spMk id="21" creationId="{6B00622C-4FBB-4182-9D48-F59B3C49B799}"/>
          </ac:spMkLst>
        </pc:spChg>
        <pc:spChg chg="mod">
          <ac:chgData name="Nguyen Chi Son" userId="606856d02e9d83ac" providerId="LiveId" clId="{6D243AD4-F978-4D67-A959-3DC053EDE48D}" dt="2022-03-04T20:05:43.206" v="3290" actId="1076"/>
          <ac:spMkLst>
            <pc:docMk/>
            <pc:sldMk cId="594113847" sldId="778"/>
            <ac:spMk id="26" creationId="{CD1D6AFE-9958-4D1E-9CD2-A14264240D52}"/>
          </ac:spMkLst>
        </pc:spChg>
        <pc:spChg chg="mod">
          <ac:chgData name="Nguyen Chi Son" userId="606856d02e9d83ac" providerId="LiveId" clId="{6D243AD4-F978-4D67-A959-3DC053EDE48D}" dt="2022-03-04T20:05:43.206" v="3290" actId="1076"/>
          <ac:spMkLst>
            <pc:docMk/>
            <pc:sldMk cId="594113847" sldId="778"/>
            <ac:spMk id="27" creationId="{DB6DD82A-4CA8-4623-BC36-43439A2C4434}"/>
          </ac:spMkLst>
        </pc:spChg>
        <pc:spChg chg="add mod ord topLvl">
          <ac:chgData name="Nguyen Chi Son" userId="606856d02e9d83ac" providerId="LiveId" clId="{6D243AD4-F978-4D67-A959-3DC053EDE48D}" dt="2022-03-04T20:05:43.206" v="3290" actId="1076"/>
          <ac:spMkLst>
            <pc:docMk/>
            <pc:sldMk cId="594113847" sldId="778"/>
            <ac:spMk id="28" creationId="{D46309C5-5371-4322-B302-5322A187EB80}"/>
          </ac:spMkLst>
        </pc:spChg>
        <pc:spChg chg="add del mod">
          <ac:chgData name="Nguyen Chi Son" userId="606856d02e9d83ac" providerId="LiveId" clId="{6D243AD4-F978-4D67-A959-3DC053EDE48D}" dt="2022-03-04T19:59:59.661" v="3193" actId="478"/>
          <ac:spMkLst>
            <pc:docMk/>
            <pc:sldMk cId="594113847" sldId="778"/>
            <ac:spMk id="32" creationId="{FADB33D8-2B0D-4D91-992D-30B91C916827}"/>
          </ac:spMkLst>
        </pc:spChg>
        <pc:spChg chg="add del mod">
          <ac:chgData name="Nguyen Chi Son" userId="606856d02e9d83ac" providerId="LiveId" clId="{6D243AD4-F978-4D67-A959-3DC053EDE48D}" dt="2022-03-04T19:59:49.165" v="3187" actId="478"/>
          <ac:spMkLst>
            <pc:docMk/>
            <pc:sldMk cId="594113847" sldId="778"/>
            <ac:spMk id="33" creationId="{2A6CF8B3-2D7F-44F6-BDC8-B9D3C63965E6}"/>
          </ac:spMkLst>
        </pc:spChg>
        <pc:spChg chg="add del mod">
          <ac:chgData name="Nguyen Chi Son" userId="606856d02e9d83ac" providerId="LiveId" clId="{6D243AD4-F978-4D67-A959-3DC053EDE48D}" dt="2022-03-04T19:59:55.666" v="3190" actId="478"/>
          <ac:spMkLst>
            <pc:docMk/>
            <pc:sldMk cId="594113847" sldId="778"/>
            <ac:spMk id="34" creationId="{152012FD-AF85-4B6C-9FEB-C08E67F1E64D}"/>
          </ac:spMkLst>
        </pc:spChg>
        <pc:spChg chg="add del mod">
          <ac:chgData name="Nguyen Chi Son" userId="606856d02e9d83ac" providerId="LiveId" clId="{6D243AD4-F978-4D67-A959-3DC053EDE48D}" dt="2022-03-04T19:59:45.616" v="3183" actId="478"/>
          <ac:spMkLst>
            <pc:docMk/>
            <pc:sldMk cId="594113847" sldId="778"/>
            <ac:spMk id="35" creationId="{AECB345E-CB20-45D2-BAE3-90C09ECB3744}"/>
          </ac:spMkLst>
        </pc:spChg>
        <pc:spChg chg="add del mod">
          <ac:chgData name="Nguyen Chi Son" userId="606856d02e9d83ac" providerId="LiveId" clId="{6D243AD4-F978-4D67-A959-3DC053EDE48D}" dt="2022-03-04T19:59:49.165" v="3187" actId="478"/>
          <ac:spMkLst>
            <pc:docMk/>
            <pc:sldMk cId="594113847" sldId="778"/>
            <ac:spMk id="36" creationId="{22FAFFA7-4D2B-4E93-B5C3-AF997C14D044}"/>
          </ac:spMkLst>
        </pc:spChg>
        <pc:spChg chg="add del mod">
          <ac:chgData name="Nguyen Chi Son" userId="606856d02e9d83ac" providerId="LiveId" clId="{6D243AD4-F978-4D67-A959-3DC053EDE48D}" dt="2022-03-04T19:59:49.165" v="3187" actId="478"/>
          <ac:spMkLst>
            <pc:docMk/>
            <pc:sldMk cId="594113847" sldId="778"/>
            <ac:spMk id="40" creationId="{F79946E7-DEDD-47B9-BEAD-A148F0B856F7}"/>
          </ac:spMkLst>
        </pc:spChg>
        <pc:grpChg chg="add del mod">
          <ac:chgData name="Nguyen Chi Son" userId="606856d02e9d83ac" providerId="LiveId" clId="{6D243AD4-F978-4D67-A959-3DC053EDE48D}" dt="2022-03-04T20:01:52.798" v="3197" actId="165"/>
          <ac:grpSpMkLst>
            <pc:docMk/>
            <pc:sldMk cId="594113847" sldId="778"/>
            <ac:grpSpMk id="2" creationId="{22C51550-1E99-47D9-906E-6132BE76BA08}"/>
          </ac:grpSpMkLst>
        </pc:grpChg>
        <pc:graphicFrameChg chg="mod">
          <ac:chgData name="Nguyen Chi Son" userId="606856d02e9d83ac" providerId="LiveId" clId="{6D243AD4-F978-4D67-A959-3DC053EDE48D}" dt="2022-03-04T20:05:46.901" v="3303" actId="1035"/>
          <ac:graphicFrameMkLst>
            <pc:docMk/>
            <pc:sldMk cId="594113847" sldId="778"/>
            <ac:graphicFrameMk id="13" creationId="{93877B7C-1BB9-4A36-B685-B97727B0F31B}"/>
          </ac:graphicFrameMkLst>
        </pc:graphicFrameChg>
        <pc:graphicFrameChg chg="mod">
          <ac:chgData name="Nguyen Chi Son" userId="606856d02e9d83ac" providerId="LiveId" clId="{6D243AD4-F978-4D67-A959-3DC053EDE48D}" dt="2022-03-04T20:15:54.839" v="3793" actId="1076"/>
          <ac:graphicFrameMkLst>
            <pc:docMk/>
            <pc:sldMk cId="594113847" sldId="778"/>
            <ac:graphicFrameMk id="16" creationId="{B11A5CA0-5F43-4EBA-B901-1FB23B551E76}"/>
          </ac:graphicFrameMkLst>
        </pc:graphicFrameChg>
        <pc:graphicFrameChg chg="add del mod">
          <ac:chgData name="Nguyen Chi Son" userId="606856d02e9d83ac" providerId="LiveId" clId="{6D243AD4-F978-4D67-A959-3DC053EDE48D}" dt="2022-03-04T20:15:59.729" v="3797" actId="1037"/>
          <ac:graphicFrameMkLst>
            <pc:docMk/>
            <pc:sldMk cId="594113847" sldId="778"/>
            <ac:graphicFrameMk id="17" creationId="{26E13E92-87BD-4853-B63B-82BFB2B09132}"/>
          </ac:graphicFrameMkLst>
        </pc:graphicFrameChg>
        <pc:graphicFrameChg chg="mod">
          <ac:chgData name="Nguyen Chi Son" userId="606856d02e9d83ac" providerId="LiveId" clId="{6D243AD4-F978-4D67-A959-3DC053EDE48D}" dt="2022-03-04T20:16:02.479" v="3814" actId="1037"/>
          <ac:graphicFrameMkLst>
            <pc:docMk/>
            <pc:sldMk cId="594113847" sldId="778"/>
            <ac:graphicFrameMk id="18" creationId="{E4B914AD-F8F3-4055-8BE4-568DC8188E56}"/>
          </ac:graphicFrameMkLst>
        </pc:graphicFrameChg>
        <pc:graphicFrameChg chg="add del mod">
          <ac:chgData name="Nguyen Chi Son" userId="606856d02e9d83ac" providerId="LiveId" clId="{6D243AD4-F978-4D67-A959-3DC053EDE48D}" dt="2022-03-04T19:59:47.435" v="3186" actId="478"/>
          <ac:graphicFrameMkLst>
            <pc:docMk/>
            <pc:sldMk cId="594113847" sldId="778"/>
            <ac:graphicFrameMk id="37" creationId="{B0BB889B-C1A0-410C-A52E-3C82C24E0280}"/>
          </ac:graphicFrameMkLst>
        </pc:graphicFrameChg>
        <pc:graphicFrameChg chg="add del mod">
          <ac:chgData name="Nguyen Chi Son" userId="606856d02e9d83ac" providerId="LiveId" clId="{6D243AD4-F978-4D67-A959-3DC053EDE48D}" dt="2022-03-04T19:59:46.232" v="3184" actId="478"/>
          <ac:graphicFrameMkLst>
            <pc:docMk/>
            <pc:sldMk cId="594113847" sldId="778"/>
            <ac:graphicFrameMk id="38" creationId="{4AF7F05B-F2A7-48C4-865A-FC1774EADA8C}"/>
          </ac:graphicFrameMkLst>
        </pc:graphicFrameChg>
        <pc:graphicFrameChg chg="add del mod">
          <ac:chgData name="Nguyen Chi Son" userId="606856d02e9d83ac" providerId="LiveId" clId="{6D243AD4-F978-4D67-A959-3DC053EDE48D}" dt="2022-03-04T19:59:46.779" v="3185" actId="478"/>
          <ac:graphicFrameMkLst>
            <pc:docMk/>
            <pc:sldMk cId="594113847" sldId="778"/>
            <ac:graphicFrameMk id="39" creationId="{B272E59C-8257-4628-99AE-9C497CE0284A}"/>
          </ac:graphicFrameMkLst>
        </pc:graphicFrameChg>
        <pc:picChg chg="add mod modCrop">
          <ac:chgData name="Nguyen Chi Son" userId="606856d02e9d83ac" providerId="LiveId" clId="{6D243AD4-F978-4D67-A959-3DC053EDE48D}" dt="2022-03-04T20:05:43.206" v="3290" actId="1076"/>
          <ac:picMkLst>
            <pc:docMk/>
            <pc:sldMk cId="594113847" sldId="778"/>
            <ac:picMk id="4" creationId="{FF1C0FBB-03EE-4ADA-962B-FEA9B22AFCA3}"/>
          </ac:picMkLst>
        </pc:picChg>
        <pc:picChg chg="del mod">
          <ac:chgData name="Nguyen Chi Son" userId="606856d02e9d83ac" providerId="LiveId" clId="{6D243AD4-F978-4D67-A959-3DC053EDE48D}" dt="2022-03-04T19:59:13.756" v="3179" actId="478"/>
          <ac:picMkLst>
            <pc:docMk/>
            <pc:sldMk cId="594113847" sldId="778"/>
            <ac:picMk id="6" creationId="{5F247A21-5FA3-4AC7-A429-97D3AFAD4B1B}"/>
          </ac:picMkLst>
        </pc:picChg>
        <pc:picChg chg="del">
          <ac:chgData name="Nguyen Chi Son" userId="606856d02e9d83ac" providerId="LiveId" clId="{6D243AD4-F978-4D67-A959-3DC053EDE48D}" dt="2022-03-04T19:59:14.350" v="3180" actId="478"/>
          <ac:picMkLst>
            <pc:docMk/>
            <pc:sldMk cId="594113847" sldId="778"/>
            <ac:picMk id="22" creationId="{93222A87-91ED-4181-B1B0-A0B0D9FE2D30}"/>
          </ac:picMkLst>
        </pc:picChg>
        <pc:cxnChg chg="mod">
          <ac:chgData name="Nguyen Chi Son" userId="606856d02e9d83ac" providerId="LiveId" clId="{6D243AD4-F978-4D67-A959-3DC053EDE48D}" dt="2022-03-04T20:05:43.206" v="3290" actId="1076"/>
          <ac:cxnSpMkLst>
            <pc:docMk/>
            <pc:sldMk cId="594113847" sldId="778"/>
            <ac:cxnSpMk id="8" creationId="{46ECD3DC-B938-4C39-8E4A-82C99166371D}"/>
          </ac:cxnSpMkLst>
        </pc:cxnChg>
        <pc:cxnChg chg="add del mod ord topLvl">
          <ac:chgData name="Nguyen Chi Son" userId="606856d02e9d83ac" providerId="LiveId" clId="{6D243AD4-F978-4D67-A959-3DC053EDE48D}" dt="2022-03-04T20:05:43.206" v="3290" actId="1076"/>
          <ac:cxnSpMkLst>
            <pc:docMk/>
            <pc:sldMk cId="594113847" sldId="778"/>
            <ac:cxnSpMk id="23" creationId="{114C8995-A5D7-4266-A516-E579DE200D89}"/>
          </ac:cxnSpMkLst>
        </pc:cxnChg>
        <pc:cxnChg chg="mod">
          <ac:chgData name="Nguyen Chi Son" userId="606856d02e9d83ac" providerId="LiveId" clId="{6D243AD4-F978-4D67-A959-3DC053EDE48D}" dt="2022-03-04T20:05:43.206" v="3290" actId="1076"/>
          <ac:cxnSpMkLst>
            <pc:docMk/>
            <pc:sldMk cId="594113847" sldId="778"/>
            <ac:cxnSpMk id="24" creationId="{F21BDA72-869D-4250-88C3-F2480ADEC55F}"/>
          </ac:cxnSpMkLst>
        </pc:cxnChg>
        <pc:cxnChg chg="add mod ord topLvl">
          <ac:chgData name="Nguyen Chi Son" userId="606856d02e9d83ac" providerId="LiveId" clId="{6D243AD4-F978-4D67-A959-3DC053EDE48D}" dt="2022-03-04T20:05:43.206" v="3290" actId="1076"/>
          <ac:cxnSpMkLst>
            <pc:docMk/>
            <pc:sldMk cId="594113847" sldId="778"/>
            <ac:cxnSpMk id="25" creationId="{067A58F0-19DE-4B01-9F1B-68DEAE604BEA}"/>
          </ac:cxnSpMkLst>
        </pc:cxnChg>
        <pc:cxnChg chg="add del mod">
          <ac:chgData name="Nguyen Chi Son" userId="606856d02e9d83ac" providerId="LiveId" clId="{6D243AD4-F978-4D67-A959-3DC053EDE48D}" dt="2022-03-04T19:59:49.165" v="3187" actId="478"/>
          <ac:cxnSpMkLst>
            <pc:docMk/>
            <pc:sldMk cId="594113847" sldId="778"/>
            <ac:cxnSpMk id="29" creationId="{9A9323CD-3C09-4945-BDC9-EB1A84B802D9}"/>
          </ac:cxnSpMkLst>
        </pc:cxnChg>
        <pc:cxnChg chg="add del mod">
          <ac:chgData name="Nguyen Chi Son" userId="606856d02e9d83ac" providerId="LiveId" clId="{6D243AD4-F978-4D67-A959-3DC053EDE48D}" dt="2022-03-04T19:59:57.908" v="3192" actId="478"/>
          <ac:cxnSpMkLst>
            <pc:docMk/>
            <pc:sldMk cId="594113847" sldId="778"/>
            <ac:cxnSpMk id="30" creationId="{D9B250A1-C345-4C17-9EA8-23D5A313CCCA}"/>
          </ac:cxnSpMkLst>
        </pc:cxnChg>
        <pc:cxnChg chg="add del mod">
          <ac:chgData name="Nguyen Chi Son" userId="606856d02e9d83ac" providerId="LiveId" clId="{6D243AD4-F978-4D67-A959-3DC053EDE48D}" dt="2022-03-04T19:59:56.799" v="3191" actId="478"/>
          <ac:cxnSpMkLst>
            <pc:docMk/>
            <pc:sldMk cId="594113847" sldId="778"/>
            <ac:cxnSpMk id="31" creationId="{47CC1BF1-7017-43D2-B786-46B3B1AA9EFD}"/>
          </ac:cxnSpMkLst>
        </pc:cxnChg>
      </pc:sldChg>
      <pc:sldChg chg="addSp delSp modSp add del mod delAnim modAnim">
        <pc:chgData name="Nguyen Chi Son" userId="606856d02e9d83ac" providerId="LiveId" clId="{6D243AD4-F978-4D67-A959-3DC053EDE48D}" dt="2022-05-10T01:46:50.396" v="9436" actId="47"/>
        <pc:sldMkLst>
          <pc:docMk/>
          <pc:sldMk cId="1212187694" sldId="779"/>
        </pc:sldMkLst>
        <pc:spChg chg="mod">
          <ac:chgData name="Nguyen Chi Son" userId="606856d02e9d83ac" providerId="LiveId" clId="{6D243AD4-F978-4D67-A959-3DC053EDE48D}" dt="2022-03-04T20:32:11.295" v="4394" actId="1035"/>
          <ac:spMkLst>
            <pc:docMk/>
            <pc:sldMk cId="1212187694" sldId="779"/>
            <ac:spMk id="14" creationId="{A530074C-9975-4D4F-AC15-005B11433C74}"/>
          </ac:spMkLst>
        </pc:spChg>
        <pc:spChg chg="mod">
          <ac:chgData name="Nguyen Chi Son" userId="606856d02e9d83ac" providerId="LiveId" clId="{6D243AD4-F978-4D67-A959-3DC053EDE48D}" dt="2022-03-04T20:32:11.295" v="4394" actId="1035"/>
          <ac:spMkLst>
            <pc:docMk/>
            <pc:sldMk cId="1212187694" sldId="779"/>
            <ac:spMk id="15" creationId="{EC5263CE-BE2F-44C4-BD89-2666D2873C33}"/>
          </ac:spMkLst>
        </pc:spChg>
        <pc:spChg chg="mod">
          <ac:chgData name="Nguyen Chi Son" userId="606856d02e9d83ac" providerId="LiveId" clId="{6D243AD4-F978-4D67-A959-3DC053EDE48D}" dt="2022-03-04T20:07:04.080" v="3712" actId="20577"/>
          <ac:spMkLst>
            <pc:docMk/>
            <pc:sldMk cId="1212187694" sldId="779"/>
            <ac:spMk id="19" creationId="{9C339D16-68E4-43C4-A62E-D0146138D23B}"/>
          </ac:spMkLst>
        </pc:spChg>
        <pc:spChg chg="mod">
          <ac:chgData name="Nguyen Chi Son" userId="606856d02e9d83ac" providerId="LiveId" clId="{6D243AD4-F978-4D67-A959-3DC053EDE48D}" dt="2022-03-04T20:32:05.329" v="4387" actId="1035"/>
          <ac:spMkLst>
            <pc:docMk/>
            <pc:sldMk cId="1212187694" sldId="779"/>
            <ac:spMk id="20" creationId="{08CE1102-CA77-4608-B428-8C6F1F6A5480}"/>
          </ac:spMkLst>
        </pc:spChg>
        <pc:spChg chg="mod">
          <ac:chgData name="Nguyen Chi Son" userId="606856d02e9d83ac" providerId="LiveId" clId="{6D243AD4-F978-4D67-A959-3DC053EDE48D}" dt="2022-03-04T20:32:05.329" v="4387" actId="1035"/>
          <ac:spMkLst>
            <pc:docMk/>
            <pc:sldMk cId="1212187694" sldId="779"/>
            <ac:spMk id="21" creationId="{6B00622C-4FBB-4182-9D48-F59B3C49B799}"/>
          </ac:spMkLst>
        </pc:spChg>
        <pc:spChg chg="del mod">
          <ac:chgData name="Nguyen Chi Son" userId="606856d02e9d83ac" providerId="LiveId" clId="{6D243AD4-F978-4D67-A959-3DC053EDE48D}" dt="2022-03-04T20:24:55.592" v="4129" actId="478"/>
          <ac:spMkLst>
            <pc:docMk/>
            <pc:sldMk cId="1212187694" sldId="779"/>
            <ac:spMk id="26" creationId="{CD1D6AFE-9958-4D1E-9CD2-A14264240D52}"/>
          </ac:spMkLst>
        </pc:spChg>
        <pc:spChg chg="del mod">
          <ac:chgData name="Nguyen Chi Son" userId="606856d02e9d83ac" providerId="LiveId" clId="{6D243AD4-F978-4D67-A959-3DC053EDE48D}" dt="2022-03-04T20:24:55.592" v="4129" actId="478"/>
          <ac:spMkLst>
            <pc:docMk/>
            <pc:sldMk cId="1212187694" sldId="779"/>
            <ac:spMk id="27" creationId="{DB6DD82A-4CA8-4623-BC36-43439A2C4434}"/>
          </ac:spMkLst>
        </pc:spChg>
        <pc:spChg chg="mod">
          <ac:chgData name="Nguyen Chi Son" userId="606856d02e9d83ac" providerId="LiveId" clId="{6D243AD4-F978-4D67-A959-3DC053EDE48D}" dt="2022-03-04T20:32:05.329" v="4387" actId="1035"/>
          <ac:spMkLst>
            <pc:docMk/>
            <pc:sldMk cId="1212187694" sldId="779"/>
            <ac:spMk id="28" creationId="{D46309C5-5371-4322-B302-5322A187EB80}"/>
          </ac:spMkLst>
        </pc:spChg>
        <pc:spChg chg="add mod">
          <ac:chgData name="Nguyen Chi Son" userId="606856d02e9d83ac" providerId="LiveId" clId="{6D243AD4-F978-4D67-A959-3DC053EDE48D}" dt="2022-03-04T20:32:05.329" v="4387" actId="1035"/>
          <ac:spMkLst>
            <pc:docMk/>
            <pc:sldMk cId="1212187694" sldId="779"/>
            <ac:spMk id="35" creationId="{12648DC9-AD67-4470-80FD-2DB5C917A29E}"/>
          </ac:spMkLst>
        </pc:spChg>
        <pc:spChg chg="add mod">
          <ac:chgData name="Nguyen Chi Son" userId="606856d02e9d83ac" providerId="LiveId" clId="{6D243AD4-F978-4D67-A959-3DC053EDE48D}" dt="2022-03-04T20:32:05.329" v="4387" actId="1035"/>
          <ac:spMkLst>
            <pc:docMk/>
            <pc:sldMk cId="1212187694" sldId="779"/>
            <ac:spMk id="36" creationId="{B2B6DEED-D282-4646-8D37-15F782A68155}"/>
          </ac:spMkLst>
        </pc:spChg>
        <pc:spChg chg="add mod ord">
          <ac:chgData name="Nguyen Chi Son" userId="606856d02e9d83ac" providerId="LiveId" clId="{6D243AD4-F978-4D67-A959-3DC053EDE48D}" dt="2022-03-04T20:32:11.295" v="4394" actId="1035"/>
          <ac:spMkLst>
            <pc:docMk/>
            <pc:sldMk cId="1212187694" sldId="779"/>
            <ac:spMk id="38" creationId="{CCCB0DF8-D665-4161-8E8F-DB8DCF04F067}"/>
          </ac:spMkLst>
        </pc:spChg>
        <pc:graphicFrameChg chg="del mod">
          <ac:chgData name="Nguyen Chi Son" userId="606856d02e9d83ac" providerId="LiveId" clId="{6D243AD4-F978-4D67-A959-3DC053EDE48D}" dt="2022-03-04T20:18:54.389" v="3963" actId="478"/>
          <ac:graphicFrameMkLst>
            <pc:docMk/>
            <pc:sldMk cId="1212187694" sldId="779"/>
            <ac:graphicFrameMk id="13" creationId="{93877B7C-1BB9-4A36-B685-B97727B0F31B}"/>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6" creationId="{B11A5CA0-5F43-4EBA-B901-1FB23B551E76}"/>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7" creationId="{26E13E92-87BD-4853-B63B-82BFB2B09132}"/>
          </ac:graphicFrameMkLst>
        </pc:graphicFrameChg>
        <pc:graphicFrameChg chg="mod">
          <ac:chgData name="Nguyen Chi Son" userId="606856d02e9d83ac" providerId="LiveId" clId="{6D243AD4-F978-4D67-A959-3DC053EDE48D}" dt="2022-03-04T20:32:11.295" v="4394" actId="1035"/>
          <ac:graphicFrameMkLst>
            <pc:docMk/>
            <pc:sldMk cId="1212187694" sldId="779"/>
            <ac:graphicFrameMk id="18" creationId="{E4B914AD-F8F3-4055-8BE4-568DC8188E56}"/>
          </ac:graphicFrameMkLst>
        </pc:graphicFrameChg>
        <pc:graphicFrameChg chg="add mod">
          <ac:chgData name="Nguyen Chi Son" userId="606856d02e9d83ac" providerId="LiveId" clId="{6D243AD4-F978-4D67-A959-3DC053EDE48D}" dt="2022-03-04T20:32:15.005" v="4395" actId="1076"/>
          <ac:graphicFrameMkLst>
            <pc:docMk/>
            <pc:sldMk cId="1212187694" sldId="779"/>
            <ac:graphicFrameMk id="22" creationId="{4E96C7B9-B811-4176-9E8E-0F3DB8D21A93}"/>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29" creationId="{60465367-521E-40C3-9C99-A0241FCEBE22}"/>
          </ac:graphicFrameMkLst>
        </pc:graphicFrameChg>
        <pc:graphicFrameChg chg="add mod">
          <ac:chgData name="Nguyen Chi Son" userId="606856d02e9d83ac" providerId="LiveId" clId="{6D243AD4-F978-4D67-A959-3DC053EDE48D}" dt="2022-03-04T20:32:16.521" v="4396" actId="1076"/>
          <ac:graphicFrameMkLst>
            <pc:docMk/>
            <pc:sldMk cId="1212187694" sldId="779"/>
            <ac:graphicFrameMk id="30" creationId="{48CE5211-4935-4B8D-8482-9533145DB4F0}"/>
          </ac:graphicFrameMkLst>
        </pc:graphicFrameChg>
        <pc:graphicFrameChg chg="add mod">
          <ac:chgData name="Nguyen Chi Son" userId="606856d02e9d83ac" providerId="LiveId" clId="{6D243AD4-F978-4D67-A959-3DC053EDE48D}" dt="2022-03-04T20:32:11.295" v="4394" actId="1035"/>
          <ac:graphicFrameMkLst>
            <pc:docMk/>
            <pc:sldMk cId="1212187694" sldId="779"/>
            <ac:graphicFrameMk id="31" creationId="{B42BC061-B2F2-4F64-B623-8079C1990613}"/>
          </ac:graphicFrameMkLst>
        </pc:graphicFrameChg>
        <pc:graphicFrameChg chg="add mod">
          <ac:chgData name="Nguyen Chi Son" userId="606856d02e9d83ac" providerId="LiveId" clId="{6D243AD4-F978-4D67-A959-3DC053EDE48D}" dt="2022-03-04T20:32:22.552" v="4425" actId="1038"/>
          <ac:graphicFrameMkLst>
            <pc:docMk/>
            <pc:sldMk cId="1212187694" sldId="779"/>
            <ac:graphicFrameMk id="32" creationId="{9E804F30-297E-4012-9349-A7B32235BB40}"/>
          </ac:graphicFrameMkLst>
        </pc:graphicFrameChg>
        <pc:picChg chg="add mod modCrop">
          <ac:chgData name="Nguyen Chi Son" userId="606856d02e9d83ac" providerId="LiveId" clId="{6D243AD4-F978-4D67-A959-3DC053EDE48D}" dt="2022-03-04T20:32:05.329" v="4387" actId="1035"/>
          <ac:picMkLst>
            <pc:docMk/>
            <pc:sldMk cId="1212187694" sldId="779"/>
            <ac:picMk id="3" creationId="{C8BAF591-ACD5-4041-8C99-FF414519E7B6}"/>
          </ac:picMkLst>
        </pc:picChg>
        <pc:picChg chg="del">
          <ac:chgData name="Nguyen Chi Son" userId="606856d02e9d83ac" providerId="LiveId" clId="{6D243AD4-F978-4D67-A959-3DC053EDE48D}" dt="2022-03-04T20:24:57.145" v="4130" actId="478"/>
          <ac:picMkLst>
            <pc:docMk/>
            <pc:sldMk cId="1212187694" sldId="779"/>
            <ac:picMk id="4" creationId="{FF1C0FBB-03EE-4ADA-962B-FEA9B22AFCA3}"/>
          </ac:picMkLst>
        </pc:picChg>
        <pc:cxnChg chg="del mod">
          <ac:chgData name="Nguyen Chi Son" userId="606856d02e9d83ac" providerId="LiveId" clId="{6D243AD4-F978-4D67-A959-3DC053EDE48D}" dt="2022-03-04T20:24:55.592" v="4129" actId="478"/>
          <ac:cxnSpMkLst>
            <pc:docMk/>
            <pc:sldMk cId="1212187694" sldId="779"/>
            <ac:cxnSpMk id="8" creationId="{46ECD3DC-B938-4C39-8E4A-82C99166371D}"/>
          </ac:cxnSpMkLst>
        </pc:cxnChg>
        <pc:cxnChg chg="mod">
          <ac:chgData name="Nguyen Chi Son" userId="606856d02e9d83ac" providerId="LiveId" clId="{6D243AD4-F978-4D67-A959-3DC053EDE48D}" dt="2022-03-04T20:32:05.329" v="4387" actId="1035"/>
          <ac:cxnSpMkLst>
            <pc:docMk/>
            <pc:sldMk cId="1212187694" sldId="779"/>
            <ac:cxnSpMk id="23" creationId="{114C8995-A5D7-4266-A516-E579DE200D89}"/>
          </ac:cxnSpMkLst>
        </pc:cxnChg>
        <pc:cxnChg chg="del mod">
          <ac:chgData name="Nguyen Chi Son" userId="606856d02e9d83ac" providerId="LiveId" clId="{6D243AD4-F978-4D67-A959-3DC053EDE48D}" dt="2022-03-04T20:24:55.592" v="4129" actId="478"/>
          <ac:cxnSpMkLst>
            <pc:docMk/>
            <pc:sldMk cId="1212187694" sldId="779"/>
            <ac:cxnSpMk id="24" creationId="{F21BDA72-869D-4250-88C3-F2480ADEC55F}"/>
          </ac:cxnSpMkLst>
        </pc:cxnChg>
        <pc:cxnChg chg="mod">
          <ac:chgData name="Nguyen Chi Son" userId="606856d02e9d83ac" providerId="LiveId" clId="{6D243AD4-F978-4D67-A959-3DC053EDE48D}" dt="2022-03-04T20:32:05.329" v="4387" actId="1035"/>
          <ac:cxnSpMkLst>
            <pc:docMk/>
            <pc:sldMk cId="1212187694" sldId="779"/>
            <ac:cxnSpMk id="25" creationId="{067A58F0-19DE-4B01-9F1B-68DEAE604BEA}"/>
          </ac:cxnSpMkLst>
        </pc:cxnChg>
        <pc:cxnChg chg="add mod">
          <ac:chgData name="Nguyen Chi Son" userId="606856d02e9d83ac" providerId="LiveId" clId="{6D243AD4-F978-4D67-A959-3DC053EDE48D}" dt="2022-03-04T20:32:05.329" v="4387" actId="1035"/>
          <ac:cxnSpMkLst>
            <pc:docMk/>
            <pc:sldMk cId="1212187694" sldId="779"/>
            <ac:cxnSpMk id="33" creationId="{32D256AE-D2E2-4E22-86CE-C50D8D8F7E27}"/>
          </ac:cxnSpMkLst>
        </pc:cxnChg>
        <pc:cxnChg chg="add mod">
          <ac:chgData name="Nguyen Chi Son" userId="606856d02e9d83ac" providerId="LiveId" clId="{6D243AD4-F978-4D67-A959-3DC053EDE48D}" dt="2022-03-04T20:32:05.329" v="4387" actId="1035"/>
          <ac:cxnSpMkLst>
            <pc:docMk/>
            <pc:sldMk cId="1212187694" sldId="779"/>
            <ac:cxnSpMk id="34" creationId="{2CB1A771-DE62-4E4F-8D8D-47D947996DE1}"/>
          </ac:cxnSpMkLst>
        </pc:cxnChg>
        <pc:cxnChg chg="add mod">
          <ac:chgData name="Nguyen Chi Son" userId="606856d02e9d83ac" providerId="LiveId" clId="{6D243AD4-F978-4D67-A959-3DC053EDE48D}" dt="2022-03-04T20:32:05.329" v="4387" actId="1035"/>
          <ac:cxnSpMkLst>
            <pc:docMk/>
            <pc:sldMk cId="1212187694" sldId="779"/>
            <ac:cxnSpMk id="37" creationId="{9DD49A1A-2835-44BD-9659-379AF9E79631}"/>
          </ac:cxnSpMkLst>
        </pc:cxnChg>
      </pc:sldChg>
      <pc:sldChg chg="modSp add mod">
        <pc:chgData name="Nguyen Chi Son" userId="606856d02e9d83ac" providerId="LiveId" clId="{6D243AD4-F978-4D67-A959-3DC053EDE48D}" dt="2022-03-04T20:33:47.707" v="4452" actId="20577"/>
        <pc:sldMkLst>
          <pc:docMk/>
          <pc:sldMk cId="355541719" sldId="780"/>
        </pc:sldMkLst>
        <pc:spChg chg="mod">
          <ac:chgData name="Nguyen Chi Son" userId="606856d02e9d83ac" providerId="LiveId" clId="{6D243AD4-F978-4D67-A959-3DC053EDE48D}" dt="2022-03-04T20:33:47.707" v="4452" actId="20577"/>
          <ac:spMkLst>
            <pc:docMk/>
            <pc:sldMk cId="355541719" sldId="780"/>
            <ac:spMk id="2" creationId="{DAF08EC2-5D0D-48D9-855C-A59C0E5ED55B}"/>
          </ac:spMkLst>
        </pc:spChg>
        <pc:spChg chg="mod">
          <ac:chgData name="Nguyen Chi Son" userId="606856d02e9d83ac" providerId="LiveId" clId="{6D243AD4-F978-4D67-A959-3DC053EDE48D}" dt="2022-03-04T20:33:44.049" v="4430" actId="20577"/>
          <ac:spMkLst>
            <pc:docMk/>
            <pc:sldMk cId="355541719" sldId="780"/>
            <ac:spMk id="3" creationId="{8CD51C9F-FCB0-4185-93E6-835FC05E1B10}"/>
          </ac:spMkLst>
        </pc:spChg>
      </pc:sldChg>
      <pc:sldChg chg="addSp modSp add mod">
        <pc:chgData name="Nguyen Chi Son" userId="606856d02e9d83ac" providerId="LiveId" clId="{6D243AD4-F978-4D67-A959-3DC053EDE48D}" dt="2022-05-09T22:37:56.270" v="4621" actId="1076"/>
        <pc:sldMkLst>
          <pc:docMk/>
          <pc:sldMk cId="1219282801" sldId="781"/>
        </pc:sldMkLst>
        <pc:spChg chg="mod">
          <ac:chgData name="Nguyen Chi Son" userId="606856d02e9d83ac" providerId="LiveId" clId="{6D243AD4-F978-4D67-A959-3DC053EDE48D}" dt="2022-05-09T22:35:49.044" v="4584" actId="20577"/>
          <ac:spMkLst>
            <pc:docMk/>
            <pc:sldMk cId="1219282801" sldId="781"/>
            <ac:spMk id="2" creationId="{BA8A6260-CA4B-46A9-A06E-C71EE59E6992}"/>
          </ac:spMkLst>
        </pc:spChg>
        <pc:spChg chg="add mod">
          <ac:chgData name="Nguyen Chi Son" userId="606856d02e9d83ac" providerId="LiveId" clId="{6D243AD4-F978-4D67-A959-3DC053EDE48D}" dt="2022-05-09T22:37:17.407" v="4609" actId="14100"/>
          <ac:spMkLst>
            <pc:docMk/>
            <pc:sldMk cId="1219282801" sldId="781"/>
            <ac:spMk id="8" creationId="{955B3B93-F524-912C-E6E6-03B5CA033821}"/>
          </ac:spMkLst>
        </pc:spChg>
        <pc:spChg chg="add mod">
          <ac:chgData name="Nguyen Chi Son" userId="606856d02e9d83ac" providerId="LiveId" clId="{6D243AD4-F978-4D67-A959-3DC053EDE48D}" dt="2022-05-09T22:37:27.206" v="4612" actId="1076"/>
          <ac:spMkLst>
            <pc:docMk/>
            <pc:sldMk cId="1219282801" sldId="781"/>
            <ac:spMk id="9" creationId="{E599A9CF-04CF-48D0-93AF-AA1516C21AED}"/>
          </ac:spMkLst>
        </pc:spChg>
        <pc:spChg chg="add mod">
          <ac:chgData name="Nguyen Chi Son" userId="606856d02e9d83ac" providerId="LiveId" clId="{6D243AD4-F978-4D67-A959-3DC053EDE48D}" dt="2022-05-09T22:37:55.501" v="4620" actId="1076"/>
          <ac:spMkLst>
            <pc:docMk/>
            <pc:sldMk cId="1219282801" sldId="781"/>
            <ac:spMk id="10" creationId="{3FD708EC-228F-67F0-E1BD-F5A363328896}"/>
          </ac:spMkLst>
        </pc:spChg>
        <pc:spChg chg="mod">
          <ac:chgData name="Nguyen Chi Son" userId="606856d02e9d83ac" providerId="LiveId" clId="{6D243AD4-F978-4D67-A959-3DC053EDE48D}" dt="2022-05-09T22:37:36.430" v="4615" actId="1076"/>
          <ac:spMkLst>
            <pc:docMk/>
            <pc:sldMk cId="1219282801" sldId="781"/>
            <ac:spMk id="11" creationId="{72086FFA-A4E4-43D5-877C-B63DBE3E10B8}"/>
          </ac:spMkLst>
        </pc:spChg>
        <pc:graphicFrameChg chg="mod">
          <ac:chgData name="Nguyen Chi Son" userId="606856d02e9d83ac" providerId="LiveId" clId="{6D243AD4-F978-4D67-A959-3DC053EDE48D}" dt="2022-05-09T22:37:05.319" v="4607" actId="1076"/>
          <ac:graphicFrameMkLst>
            <pc:docMk/>
            <pc:sldMk cId="1219282801" sldId="781"/>
            <ac:graphicFrameMk id="5" creationId="{4F77B9F1-96C4-46D9-ADFD-BA23E1ECCE0E}"/>
          </ac:graphicFrameMkLst>
        </pc:graphicFrameChg>
        <pc:graphicFrameChg chg="mod">
          <ac:chgData name="Nguyen Chi Son" userId="606856d02e9d83ac" providerId="LiveId" clId="{6D243AD4-F978-4D67-A959-3DC053EDE48D}" dt="2022-05-09T22:37:34.838" v="4614" actId="1076"/>
          <ac:graphicFrameMkLst>
            <pc:docMk/>
            <pc:sldMk cId="1219282801" sldId="781"/>
            <ac:graphicFrameMk id="6" creationId="{2164F7F6-5116-43DA-B801-9947B714DAAC}"/>
          </ac:graphicFrameMkLst>
        </pc:graphicFrameChg>
        <pc:graphicFrameChg chg="mod">
          <ac:chgData name="Nguyen Chi Son" userId="606856d02e9d83ac" providerId="LiveId" clId="{6D243AD4-F978-4D67-A959-3DC053EDE48D}" dt="2022-05-09T22:37:30.702" v="4613" actId="1076"/>
          <ac:graphicFrameMkLst>
            <pc:docMk/>
            <pc:sldMk cId="1219282801" sldId="781"/>
            <ac:graphicFrameMk id="7" creationId="{596700B3-CED2-48E2-BFEF-9F6D56F05322}"/>
          </ac:graphicFrameMkLst>
        </pc:graphicFrameChg>
        <pc:picChg chg="add mod">
          <ac:chgData name="Nguyen Chi Son" userId="606856d02e9d83ac" providerId="LiveId" clId="{6D243AD4-F978-4D67-A959-3DC053EDE48D}" dt="2022-05-09T22:37:56.270" v="4621" actId="1076"/>
          <ac:picMkLst>
            <pc:docMk/>
            <pc:sldMk cId="1219282801" sldId="781"/>
            <ac:picMk id="12" creationId="{8C4E97C3-F4E1-C0B0-16DA-B8FA083AC2F0}"/>
          </ac:picMkLst>
        </pc:picChg>
      </pc:sldChg>
      <pc:sldChg chg="addSp delSp modSp add mod">
        <pc:chgData name="Nguyen Chi Son" userId="606856d02e9d83ac" providerId="LiveId" clId="{6D243AD4-F978-4D67-A959-3DC053EDE48D}" dt="2022-05-09T23:05:39.826" v="5282" actId="1076"/>
        <pc:sldMkLst>
          <pc:docMk/>
          <pc:sldMk cId="3014091475" sldId="782"/>
        </pc:sldMkLst>
        <pc:spChg chg="mod">
          <ac:chgData name="Nguyen Chi Son" userId="606856d02e9d83ac" providerId="LiveId" clId="{6D243AD4-F978-4D67-A959-3DC053EDE48D}" dt="2022-05-09T22:47:06.355" v="5035" actId="20577"/>
          <ac:spMkLst>
            <pc:docMk/>
            <pc:sldMk cId="3014091475" sldId="782"/>
            <ac:spMk id="2" creationId="{BA8A6260-CA4B-46A9-A06E-C71EE59E6992}"/>
          </ac:spMkLst>
        </pc:spChg>
        <pc:spChg chg="del mod">
          <ac:chgData name="Nguyen Chi Son" userId="606856d02e9d83ac" providerId="LiveId" clId="{6D243AD4-F978-4D67-A959-3DC053EDE48D}" dt="2022-05-09T23:00:46.391" v="5116" actId="478"/>
          <ac:spMkLst>
            <pc:docMk/>
            <pc:sldMk cId="3014091475" sldId="782"/>
            <ac:spMk id="6" creationId="{88401D78-E8E5-4B33-952F-54CD58F78924}"/>
          </ac:spMkLst>
        </pc:spChg>
        <pc:spChg chg="mod">
          <ac:chgData name="Nguyen Chi Son" userId="606856d02e9d83ac" providerId="LiveId" clId="{6D243AD4-F978-4D67-A959-3DC053EDE48D}" dt="2022-05-09T22:57:56.127" v="5110" actId="14100"/>
          <ac:spMkLst>
            <pc:docMk/>
            <pc:sldMk cId="3014091475" sldId="782"/>
            <ac:spMk id="12" creationId="{CAC6F461-55C4-43A2-9ECA-C87005473EB8}"/>
          </ac:spMkLst>
        </pc:spChg>
        <pc:spChg chg="add mod">
          <ac:chgData name="Nguyen Chi Son" userId="606856d02e9d83ac" providerId="LiveId" clId="{6D243AD4-F978-4D67-A959-3DC053EDE48D}" dt="2022-05-09T22:57:52.520" v="5109" actId="14100"/>
          <ac:spMkLst>
            <pc:docMk/>
            <pc:sldMk cId="3014091475" sldId="782"/>
            <ac:spMk id="13" creationId="{9C931C15-612C-9208-4F04-621991E64600}"/>
          </ac:spMkLst>
        </pc:spChg>
        <pc:spChg chg="add mod">
          <ac:chgData name="Nguyen Chi Son" userId="606856d02e9d83ac" providerId="LiveId" clId="{6D243AD4-F978-4D67-A959-3DC053EDE48D}" dt="2022-05-09T22:58:02.287" v="5112" actId="1076"/>
          <ac:spMkLst>
            <pc:docMk/>
            <pc:sldMk cId="3014091475" sldId="782"/>
            <ac:spMk id="14" creationId="{3BF6A4EC-44C6-3B3B-9E68-BC4B4CB248FA}"/>
          </ac:spMkLst>
        </pc:spChg>
        <pc:spChg chg="add mod">
          <ac:chgData name="Nguyen Chi Son" userId="606856d02e9d83ac" providerId="LiveId" clId="{6D243AD4-F978-4D67-A959-3DC053EDE48D}" dt="2022-05-09T23:05:39.826" v="5282" actId="1076"/>
          <ac:spMkLst>
            <pc:docMk/>
            <pc:sldMk cId="3014091475" sldId="782"/>
            <ac:spMk id="16" creationId="{0119BE91-3FD4-9980-7595-365DEEE2A376}"/>
          </ac:spMkLst>
        </pc:spChg>
        <pc:graphicFrameChg chg="mod">
          <ac:chgData name="Nguyen Chi Son" userId="606856d02e9d83ac" providerId="LiveId" clId="{6D243AD4-F978-4D67-A959-3DC053EDE48D}" dt="2022-05-09T23:01:21.054" v="5126" actId="1076"/>
          <ac:graphicFrameMkLst>
            <pc:docMk/>
            <pc:sldMk cId="3014091475" sldId="782"/>
            <ac:graphicFrameMk id="9" creationId="{5C0A4534-B3B9-450D-A1D7-0B99D9DA0F6B}"/>
          </ac:graphicFrameMkLst>
        </pc:graphicFrameChg>
        <pc:graphicFrameChg chg="add mod">
          <ac:chgData name="Nguyen Chi Son" userId="606856d02e9d83ac" providerId="LiveId" clId="{6D243AD4-F978-4D67-A959-3DC053EDE48D}" dt="2022-05-09T22:58:00.056" v="5111" actId="1076"/>
          <ac:graphicFrameMkLst>
            <pc:docMk/>
            <pc:sldMk cId="3014091475" sldId="782"/>
            <ac:graphicFrameMk id="15" creationId="{44436E0A-85A4-10BF-B5CE-56FC49539F26}"/>
          </ac:graphicFrameMkLst>
        </pc:graphicFrameChg>
        <pc:picChg chg="del">
          <ac:chgData name="Nguyen Chi Son" userId="606856d02e9d83ac" providerId="LiveId" clId="{6D243AD4-F978-4D67-A959-3DC053EDE48D}" dt="2022-05-09T22:51:40.277" v="5043" actId="478"/>
          <ac:picMkLst>
            <pc:docMk/>
            <pc:sldMk cId="3014091475" sldId="782"/>
            <ac:picMk id="4" creationId="{57E467ED-81E7-430E-9F30-ED47D7F123D8}"/>
          </ac:picMkLst>
        </pc:picChg>
        <pc:picChg chg="add del mod">
          <ac:chgData name="Nguyen Chi Son" userId="606856d02e9d83ac" providerId="LiveId" clId="{6D243AD4-F978-4D67-A959-3DC053EDE48D}" dt="2022-05-09T22:50:30.544" v="5038" actId="478"/>
          <ac:picMkLst>
            <pc:docMk/>
            <pc:sldMk cId="3014091475" sldId="782"/>
            <ac:picMk id="5" creationId="{87D12CC8-DB26-EC02-889F-87F91EBAE509}"/>
          </ac:picMkLst>
        </pc:picChg>
        <pc:picChg chg="add del mod">
          <ac:chgData name="Nguyen Chi Son" userId="606856d02e9d83ac" providerId="LiveId" clId="{6D243AD4-F978-4D67-A959-3DC053EDE48D}" dt="2022-05-09T22:51:24.711" v="5042" actId="478"/>
          <ac:picMkLst>
            <pc:docMk/>
            <pc:sldMk cId="3014091475" sldId="782"/>
            <ac:picMk id="8" creationId="{CEDC4C16-6327-CC1C-7476-6AF013914923}"/>
          </ac:picMkLst>
        </pc:picChg>
        <pc:picChg chg="add mod">
          <ac:chgData name="Nguyen Chi Son" userId="606856d02e9d83ac" providerId="LiveId" clId="{6D243AD4-F978-4D67-A959-3DC053EDE48D}" dt="2022-05-09T23:01:27.870" v="5129" actId="1076"/>
          <ac:picMkLst>
            <pc:docMk/>
            <pc:sldMk cId="3014091475" sldId="782"/>
            <ac:picMk id="11" creationId="{05D96BD5-9C07-6F23-61E0-2C40A94E1053}"/>
          </ac:picMkLst>
        </pc:picChg>
        <pc:cxnChg chg="add del mod">
          <ac:chgData name="Nguyen Chi Son" userId="606856d02e9d83ac" providerId="LiveId" clId="{6D243AD4-F978-4D67-A959-3DC053EDE48D}" dt="2022-05-09T23:04:15.672" v="5159" actId="478"/>
          <ac:cxnSpMkLst>
            <pc:docMk/>
            <pc:sldMk cId="3014091475" sldId="782"/>
            <ac:cxnSpMk id="18" creationId="{1D24E2C5-5A0C-5B25-9E9D-9D5A81CD79B5}"/>
          </ac:cxnSpMkLst>
        </pc:cxnChg>
      </pc:sldChg>
      <pc:sldChg chg="addSp delSp modSp add mod addAnim delAnim modAnim">
        <pc:chgData name="Nguyen Chi Son" userId="606856d02e9d83ac" providerId="LiveId" clId="{6D243AD4-F978-4D67-A959-3DC053EDE48D}" dt="2022-05-10T02:49:15.261" v="11930"/>
        <pc:sldMkLst>
          <pc:docMk/>
          <pc:sldMk cId="3514233349" sldId="783"/>
        </pc:sldMkLst>
        <pc:spChg chg="add del">
          <ac:chgData name="Nguyen Chi Son" userId="606856d02e9d83ac" providerId="LiveId" clId="{6D243AD4-F978-4D67-A959-3DC053EDE48D}" dt="2022-05-09T23:15:00.186" v="5649" actId="478"/>
          <ac:spMkLst>
            <pc:docMk/>
            <pc:sldMk cId="3514233349" sldId="783"/>
            <ac:spMk id="14" creationId="{A530074C-9975-4D4F-AC15-005B11433C74}"/>
          </ac:spMkLst>
        </pc:spChg>
        <pc:spChg chg="add del mod">
          <ac:chgData name="Nguyen Chi Son" userId="606856d02e9d83ac" providerId="LiveId" clId="{6D243AD4-F978-4D67-A959-3DC053EDE48D}" dt="2022-05-09T23:18:30.017" v="5803" actId="12788"/>
          <ac:spMkLst>
            <pc:docMk/>
            <pc:sldMk cId="3514233349" sldId="783"/>
            <ac:spMk id="15" creationId="{EC5263CE-BE2F-44C4-BD89-2666D2873C33}"/>
          </ac:spMkLst>
        </pc:spChg>
        <pc:spChg chg="mod">
          <ac:chgData name="Nguyen Chi Son" userId="606856d02e9d83ac" providerId="LiveId" clId="{6D243AD4-F978-4D67-A959-3DC053EDE48D}" dt="2022-05-09T23:25:24.430" v="6130" actId="20577"/>
          <ac:spMkLst>
            <pc:docMk/>
            <pc:sldMk cId="3514233349" sldId="783"/>
            <ac:spMk id="19" creationId="{9C339D16-68E4-43C4-A62E-D0146138D23B}"/>
          </ac:spMkLst>
        </pc:spChg>
        <pc:spChg chg="add mod">
          <ac:chgData name="Nguyen Chi Son" userId="606856d02e9d83ac" providerId="LiveId" clId="{6D243AD4-F978-4D67-A959-3DC053EDE48D}" dt="2022-05-09T23:25:36.182" v="6181" actId="20577"/>
          <ac:spMkLst>
            <pc:docMk/>
            <pc:sldMk cId="3514233349" sldId="783"/>
            <ac:spMk id="21" creationId="{48AC10ED-74D7-E207-09FA-70C90E1296ED}"/>
          </ac:spMkLst>
        </pc:spChg>
        <pc:spChg chg="mod">
          <ac:chgData name="Nguyen Chi Son" userId="606856d02e9d83ac" providerId="LiveId" clId="{6D243AD4-F978-4D67-A959-3DC053EDE48D}" dt="2022-05-09T23:26:56.492" v="6205" actId="1036"/>
          <ac:spMkLst>
            <pc:docMk/>
            <pc:sldMk cId="3514233349" sldId="783"/>
            <ac:spMk id="25" creationId="{0D5A494E-EF26-2F8E-A832-BDE3D4B4142A}"/>
          </ac:spMkLst>
        </pc:spChg>
        <pc:spChg chg="mod">
          <ac:chgData name="Nguyen Chi Son" userId="606856d02e9d83ac" providerId="LiveId" clId="{6D243AD4-F978-4D67-A959-3DC053EDE48D}" dt="2022-05-09T23:27:00.636" v="6216" actId="1036"/>
          <ac:spMkLst>
            <pc:docMk/>
            <pc:sldMk cId="3514233349" sldId="783"/>
            <ac:spMk id="26" creationId="{52579209-DABA-D0A0-056F-9A50F430061C}"/>
          </ac:spMkLst>
        </pc:spChg>
        <pc:grpChg chg="add mod ord">
          <ac:chgData name="Nguyen Chi Son" userId="606856d02e9d83ac" providerId="LiveId" clId="{6D243AD4-F978-4D67-A959-3DC053EDE48D}" dt="2022-05-09T23:17:06.226" v="5695" actId="167"/>
          <ac:grpSpMkLst>
            <pc:docMk/>
            <pc:sldMk cId="3514233349" sldId="783"/>
            <ac:grpSpMk id="2" creationId="{486CD856-B8C2-1B14-F197-99D23FF9E919}"/>
          </ac:grpSpMkLst>
        </pc:grpChg>
        <pc:graphicFrameChg chg="add del">
          <ac:chgData name="Nguyen Chi Son" userId="606856d02e9d83ac" providerId="LiveId" clId="{6D243AD4-F978-4D67-A959-3DC053EDE48D}" dt="2022-05-09T23:15:00.697" v="5650" actId="478"/>
          <ac:graphicFrameMkLst>
            <pc:docMk/>
            <pc:sldMk cId="3514233349" sldId="783"/>
            <ac:graphicFrameMk id="13" creationId="{80DA1C4B-FD6F-EA77-52DA-CBA73A7EACB1}"/>
          </ac:graphicFrameMkLst>
        </pc:graphicFrameChg>
        <pc:graphicFrameChg chg="add del">
          <ac:chgData name="Nguyen Chi Son" userId="606856d02e9d83ac" providerId="LiveId" clId="{6D243AD4-F978-4D67-A959-3DC053EDE48D}" dt="2022-05-09T23:15:01.081" v="5651" actId="478"/>
          <ac:graphicFrameMkLst>
            <pc:docMk/>
            <pc:sldMk cId="3514233349" sldId="783"/>
            <ac:graphicFrameMk id="16" creationId="{E92C1995-82EA-FA0B-9053-BB1C5D0D11D0}"/>
          </ac:graphicFrameMkLst>
        </pc:graphicFrameChg>
        <pc:graphicFrameChg chg="add del">
          <ac:chgData name="Nguyen Chi Son" userId="606856d02e9d83ac" providerId="LiveId" clId="{6D243AD4-F978-4D67-A959-3DC053EDE48D}" dt="2022-05-09T23:15:01.592" v="5652" actId="478"/>
          <ac:graphicFrameMkLst>
            <pc:docMk/>
            <pc:sldMk cId="3514233349" sldId="783"/>
            <ac:graphicFrameMk id="17" creationId="{1AA985A1-081C-53AC-2690-9739D6944289}"/>
          </ac:graphicFrameMkLst>
        </pc:graphicFrameChg>
        <pc:graphicFrameChg chg="add mod">
          <ac:chgData name="Nguyen Chi Son" userId="606856d02e9d83ac" providerId="LiveId" clId="{6D243AD4-F978-4D67-A959-3DC053EDE48D}" dt="2022-05-09T23:26:22.692" v="6195" actId="1076"/>
          <ac:graphicFrameMkLst>
            <pc:docMk/>
            <pc:sldMk cId="3514233349" sldId="783"/>
            <ac:graphicFrameMk id="22" creationId="{A2670A03-6190-73EC-5EA7-F3E86533F90D}"/>
          </ac:graphicFrameMkLst>
        </pc:graphicFrameChg>
        <pc:graphicFrameChg chg="add mod">
          <ac:chgData name="Nguyen Chi Son" userId="606856d02e9d83ac" providerId="LiveId" clId="{6D243AD4-F978-4D67-A959-3DC053EDE48D}" dt="2022-05-09T23:26:18.908" v="6194" actId="1076"/>
          <ac:graphicFrameMkLst>
            <pc:docMk/>
            <pc:sldMk cId="3514233349" sldId="783"/>
            <ac:graphicFrameMk id="24" creationId="{20B90098-6BA6-2590-27FA-BFAE2F1EADCD}"/>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7" creationId="{42E8FFD0-2AD1-1A4B-9EE9-EBED28D580D4}"/>
          </ac:graphicFrameMkLst>
        </pc:graphicFrameChg>
        <pc:graphicFrameChg chg="add del mod">
          <ac:chgData name="Nguyen Chi Son" userId="606856d02e9d83ac" providerId="LiveId" clId="{6D243AD4-F978-4D67-A959-3DC053EDE48D}" dt="2022-05-09T23:24:56.796" v="6097" actId="478"/>
          <ac:graphicFrameMkLst>
            <pc:docMk/>
            <pc:sldMk cId="3514233349" sldId="783"/>
            <ac:graphicFrameMk id="28" creationId="{59BF2B5F-9D15-8F79-1FCC-D4D38346B285}"/>
          </ac:graphicFrameMkLst>
        </pc:graphicFrameChg>
        <pc:graphicFrameChg chg="mod">
          <ac:chgData name="Nguyen Chi Son" userId="606856d02e9d83ac" providerId="LiveId" clId="{6D243AD4-F978-4D67-A959-3DC053EDE48D}" dt="2022-05-09T23:27:00.636" v="6216" actId="1036"/>
          <ac:graphicFrameMkLst>
            <pc:docMk/>
            <pc:sldMk cId="3514233349" sldId="783"/>
            <ac:graphicFrameMk id="29" creationId="{1F397B3A-3E4A-3EA4-118E-93736A998FA9}"/>
          </ac:graphicFrameMkLst>
        </pc:graphicFrameChg>
        <pc:graphicFrameChg chg="add del mod">
          <ac:chgData name="Nguyen Chi Son" userId="606856d02e9d83ac" providerId="LiveId" clId="{6D243AD4-F978-4D67-A959-3DC053EDE48D}" dt="2022-05-09T23:25:43.820" v="6185" actId="478"/>
          <ac:graphicFrameMkLst>
            <pc:docMk/>
            <pc:sldMk cId="3514233349" sldId="783"/>
            <ac:graphicFrameMk id="31" creationId="{0D2F4DDA-46C0-B83A-E90B-C13DBCABB9F9}"/>
          </ac:graphicFrameMkLst>
        </pc:graphicFrameChg>
        <pc:graphicFrameChg chg="add mod">
          <ac:chgData name="Nguyen Chi Son" userId="606856d02e9d83ac" providerId="LiveId" clId="{6D243AD4-F978-4D67-A959-3DC053EDE48D}" dt="2022-05-09T23:26:13.268" v="6193" actId="1076"/>
          <ac:graphicFrameMkLst>
            <pc:docMk/>
            <pc:sldMk cId="3514233349" sldId="783"/>
            <ac:graphicFrameMk id="32" creationId="{06D50666-67D8-BDA5-611C-7AE3004DAD43}"/>
          </ac:graphicFrameMkLst>
        </pc:graphicFrameChg>
        <pc:picChg chg="mod">
          <ac:chgData name="Nguyen Chi Son" userId="606856d02e9d83ac" providerId="LiveId" clId="{6D243AD4-F978-4D67-A959-3DC053EDE48D}" dt="2022-05-09T23:16:52.989" v="5692" actId="164"/>
          <ac:picMkLst>
            <pc:docMk/>
            <pc:sldMk cId="3514233349" sldId="783"/>
            <ac:picMk id="3" creationId="{F8AF86E7-6716-1DA8-CC8D-749851C8D1FE}"/>
          </ac:picMkLst>
        </pc:picChg>
        <pc:picChg chg="mod">
          <ac:chgData name="Nguyen Chi Son" userId="606856d02e9d83ac" providerId="LiveId" clId="{6D243AD4-F978-4D67-A959-3DC053EDE48D}" dt="2022-05-09T23:17:20.855" v="5749" actId="1038"/>
          <ac:picMkLst>
            <pc:docMk/>
            <pc:sldMk cId="3514233349" sldId="783"/>
            <ac:picMk id="9" creationId="{D106480E-61A9-477D-9721-10DE87258CA2}"/>
          </ac:picMkLst>
        </pc:picChg>
        <pc:picChg chg="add del mod modCrop">
          <ac:chgData name="Nguyen Chi Son" userId="606856d02e9d83ac" providerId="LiveId" clId="{6D243AD4-F978-4D67-A959-3DC053EDE48D}" dt="2022-05-09T23:24:29.987" v="6074" actId="478"/>
          <ac:picMkLst>
            <pc:docMk/>
            <pc:sldMk cId="3514233349" sldId="783"/>
            <ac:picMk id="30" creationId="{E2FAAA00-4D64-87E1-69D4-E5DBE1189174}"/>
          </ac:picMkLst>
        </pc:picChg>
        <pc:cxnChg chg="add del mod">
          <ac:chgData name="Nguyen Chi Son" userId="606856d02e9d83ac" providerId="LiveId" clId="{6D243AD4-F978-4D67-A959-3DC053EDE48D}" dt="2022-05-09T23:16:52.989" v="5692" actId="164"/>
          <ac:cxnSpMkLst>
            <pc:docMk/>
            <pc:sldMk cId="3514233349" sldId="783"/>
            <ac:cxnSpMk id="18" creationId="{270D70F4-4549-8879-7378-A9262E0D030C}"/>
          </ac:cxnSpMkLst>
        </pc:cxnChg>
        <pc:cxnChg chg="mod">
          <ac:chgData name="Nguyen Chi Son" userId="606856d02e9d83ac" providerId="LiveId" clId="{6D243AD4-F978-4D67-A959-3DC053EDE48D}" dt="2022-05-09T23:16:52.989" v="5692" actId="164"/>
          <ac:cxnSpMkLst>
            <pc:docMk/>
            <pc:sldMk cId="3514233349" sldId="783"/>
            <ac:cxnSpMk id="20" creationId="{82938206-8838-8197-590C-88FC9F6EDFA0}"/>
          </ac:cxnSpMkLst>
        </pc:cxnChg>
        <pc:cxnChg chg="mod">
          <ac:chgData name="Nguyen Chi Son" userId="606856d02e9d83ac" providerId="LiveId" clId="{6D243AD4-F978-4D67-A959-3DC053EDE48D}" dt="2022-05-09T23:16:52.989" v="5692" actId="164"/>
          <ac:cxnSpMkLst>
            <pc:docMk/>
            <pc:sldMk cId="3514233349" sldId="783"/>
            <ac:cxnSpMk id="23" creationId="{EF62FD74-FD05-ADA8-5E46-2C99F854B75E}"/>
          </ac:cxnSpMkLst>
        </pc:cxnChg>
      </pc:sldChg>
      <pc:sldChg chg="addSp delSp modSp add del mod delAnim">
        <pc:chgData name="Nguyen Chi Son" userId="606856d02e9d83ac" providerId="LiveId" clId="{6D243AD4-F978-4D67-A959-3DC053EDE48D}" dt="2022-05-10T00:59:08.441" v="7936" actId="47"/>
        <pc:sldMkLst>
          <pc:docMk/>
          <pc:sldMk cId="227209950" sldId="784"/>
        </pc:sldMkLst>
        <pc:spChg chg="mod">
          <ac:chgData name="Nguyen Chi Son" userId="606856d02e9d83ac" providerId="LiveId" clId="{6D243AD4-F978-4D67-A959-3DC053EDE48D}" dt="2022-05-10T00:41:21.846" v="6480" actId="20577"/>
          <ac:spMkLst>
            <pc:docMk/>
            <pc:sldMk cId="227209950" sldId="784"/>
            <ac:spMk id="2" creationId="{BA8A6260-CA4B-46A9-A06E-C71EE59E6992}"/>
          </ac:spMkLst>
        </pc:spChg>
        <pc:spChg chg="del">
          <ac:chgData name="Nguyen Chi Son" userId="606856d02e9d83ac" providerId="LiveId" clId="{6D243AD4-F978-4D67-A959-3DC053EDE48D}" dt="2022-05-10T00:36:48.482" v="6379" actId="478"/>
          <ac:spMkLst>
            <pc:docMk/>
            <pc:sldMk cId="227209950" sldId="784"/>
            <ac:spMk id="5" creationId="{5FCB6675-D220-43C6-AA0B-F5516442E11D}"/>
          </ac:spMkLst>
        </pc:spChg>
        <pc:spChg chg="add mod">
          <ac:chgData name="Nguyen Chi Son" userId="606856d02e9d83ac" providerId="LiveId" clId="{6D243AD4-F978-4D67-A959-3DC053EDE48D}" dt="2022-05-10T00:45:45.293" v="7366" actId="207"/>
          <ac:spMkLst>
            <pc:docMk/>
            <pc:sldMk cId="227209950" sldId="784"/>
            <ac:spMk id="11" creationId="{D28DD9EF-2CCF-E401-79E6-9032252F5FF9}"/>
          </ac:spMkLst>
        </pc:spChg>
        <pc:graphicFrameChg chg="del">
          <ac:chgData name="Nguyen Chi Son" userId="606856d02e9d83ac" providerId="LiveId" clId="{6D243AD4-F978-4D67-A959-3DC053EDE48D}" dt="2022-05-10T00:39:50.214" v="6380" actId="478"/>
          <ac:graphicFrameMkLst>
            <pc:docMk/>
            <pc:sldMk cId="227209950" sldId="784"/>
            <ac:graphicFrameMk id="6" creationId="{958CE3FE-48E3-45E6-9EFF-37A1076F5283}"/>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8" creationId="{B63BE909-3838-46BD-B286-31B8298D9894}"/>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9" creationId="{E6ABDB40-C45A-4A3E-B632-FE812F0BD4E9}"/>
          </ac:graphicFrameMkLst>
        </pc:graphicFrameChg>
        <pc:graphicFrameChg chg="del">
          <ac:chgData name="Nguyen Chi Son" userId="606856d02e9d83ac" providerId="LiveId" clId="{6D243AD4-F978-4D67-A959-3DC053EDE48D}" dt="2022-05-10T00:36:48.482" v="6379" actId="478"/>
          <ac:graphicFrameMkLst>
            <pc:docMk/>
            <pc:sldMk cId="227209950" sldId="784"/>
            <ac:graphicFrameMk id="10" creationId="{A6C4EAB6-8BD5-42F0-AD68-EEB1D5501FF4}"/>
          </ac:graphicFrameMkLst>
        </pc:graphicFrameChg>
      </pc:sldChg>
      <pc:sldChg chg="delSp add del modAnim">
        <pc:chgData name="Nguyen Chi Son" userId="606856d02e9d83ac" providerId="LiveId" clId="{6D243AD4-F978-4D67-A959-3DC053EDE48D}" dt="2022-05-09T23:26:49.457" v="6198" actId="47"/>
        <pc:sldMkLst>
          <pc:docMk/>
          <pc:sldMk cId="2796048029" sldId="784"/>
        </pc:sldMkLst>
        <pc:spChg chg="del">
          <ac:chgData name="Nguyen Chi Son" userId="606856d02e9d83ac" providerId="LiveId" clId="{6D243AD4-F978-4D67-A959-3DC053EDE48D}" dt="2022-05-09T23:26:38.685" v="6197" actId="478"/>
          <ac:spMkLst>
            <pc:docMk/>
            <pc:sldMk cId="2796048029" sldId="784"/>
            <ac:spMk id="15" creationId="{EC5263CE-BE2F-44C4-BD89-2666D2873C33}"/>
          </ac:spMkLst>
        </pc:spChg>
        <pc:spChg chg="del">
          <ac:chgData name="Nguyen Chi Son" userId="606856d02e9d83ac" providerId="LiveId" clId="{6D243AD4-F978-4D67-A959-3DC053EDE48D}" dt="2022-05-09T23:26:38.685" v="6197" actId="478"/>
          <ac:spMkLst>
            <pc:docMk/>
            <pc:sldMk cId="2796048029" sldId="784"/>
            <ac:spMk id="19" creationId="{9C339D16-68E4-43C4-A62E-D0146138D23B}"/>
          </ac:spMkLst>
        </pc:spChg>
        <pc:spChg chg="del">
          <ac:chgData name="Nguyen Chi Son" userId="606856d02e9d83ac" providerId="LiveId" clId="{6D243AD4-F978-4D67-A959-3DC053EDE48D}" dt="2022-05-09T23:26:38.685" v="6197" actId="478"/>
          <ac:spMkLst>
            <pc:docMk/>
            <pc:sldMk cId="2796048029" sldId="784"/>
            <ac:spMk id="21" creationId="{48AC10ED-74D7-E207-09FA-70C90E1296ED}"/>
          </ac:spMkLst>
        </pc:spChg>
        <pc:spChg chg="del">
          <ac:chgData name="Nguyen Chi Son" userId="606856d02e9d83ac" providerId="LiveId" clId="{6D243AD4-F978-4D67-A959-3DC053EDE48D}" dt="2022-05-09T23:26:38.685" v="6197" actId="478"/>
          <ac:spMkLst>
            <pc:docMk/>
            <pc:sldMk cId="2796048029" sldId="784"/>
            <ac:spMk id="25" creationId="{0D5A494E-EF26-2F8E-A832-BDE3D4B4142A}"/>
          </ac:spMkLst>
        </pc:spChg>
        <pc:spChg chg="del">
          <ac:chgData name="Nguyen Chi Son" userId="606856d02e9d83ac" providerId="LiveId" clId="{6D243AD4-F978-4D67-A959-3DC053EDE48D}" dt="2022-05-09T23:26:38.685" v="6197" actId="478"/>
          <ac:spMkLst>
            <pc:docMk/>
            <pc:sldMk cId="2796048029" sldId="784"/>
            <ac:spMk id="26" creationId="{52579209-DABA-D0A0-056F-9A50F430061C}"/>
          </ac:spMkLst>
        </pc:spChg>
        <pc:grpChg chg="del">
          <ac:chgData name="Nguyen Chi Son" userId="606856d02e9d83ac" providerId="LiveId" clId="{6D243AD4-F978-4D67-A959-3DC053EDE48D}" dt="2022-05-09T23:26:38.685" v="6197" actId="478"/>
          <ac:grpSpMkLst>
            <pc:docMk/>
            <pc:sldMk cId="2796048029" sldId="784"/>
            <ac:grpSpMk id="2" creationId="{486CD856-B8C2-1B14-F197-99D23FF9E919}"/>
          </ac:grpSpMkLst>
        </pc:grpChg>
        <pc:graphicFrameChg chg="del">
          <ac:chgData name="Nguyen Chi Son" userId="606856d02e9d83ac" providerId="LiveId" clId="{6D243AD4-F978-4D67-A959-3DC053EDE48D}" dt="2022-05-09T23:26:38.685" v="6197" actId="478"/>
          <ac:graphicFrameMkLst>
            <pc:docMk/>
            <pc:sldMk cId="2796048029" sldId="784"/>
            <ac:graphicFrameMk id="22" creationId="{A2670A03-6190-73EC-5EA7-F3E86533F90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4" creationId="{20B90098-6BA6-2590-27FA-BFAE2F1EADCD}"/>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7" creationId="{42E8FFD0-2AD1-1A4B-9EE9-EBED28D580D4}"/>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29" creationId="{1F397B3A-3E4A-3EA4-118E-93736A998FA9}"/>
          </ac:graphicFrameMkLst>
        </pc:graphicFrameChg>
        <pc:graphicFrameChg chg="del">
          <ac:chgData name="Nguyen Chi Son" userId="606856d02e9d83ac" providerId="LiveId" clId="{6D243AD4-F978-4D67-A959-3DC053EDE48D}" dt="2022-05-09T23:26:38.685" v="6197" actId="478"/>
          <ac:graphicFrameMkLst>
            <pc:docMk/>
            <pc:sldMk cId="2796048029" sldId="784"/>
            <ac:graphicFrameMk id="32" creationId="{06D50666-67D8-BDA5-611C-7AE3004DAD43}"/>
          </ac:graphicFrameMkLst>
        </pc:graphicFrameChg>
        <pc:picChg chg="del">
          <ac:chgData name="Nguyen Chi Son" userId="606856d02e9d83ac" providerId="LiveId" clId="{6D243AD4-F978-4D67-A959-3DC053EDE48D}" dt="2022-05-09T23:26:38.685" v="6197" actId="478"/>
          <ac:picMkLst>
            <pc:docMk/>
            <pc:sldMk cId="2796048029" sldId="784"/>
            <ac:picMk id="9" creationId="{D106480E-61A9-477D-9721-10DE87258CA2}"/>
          </ac:picMkLst>
        </pc:picChg>
      </pc:sldChg>
      <pc:sldChg chg="addSp delSp modSp add mod delAnim modAnim">
        <pc:chgData name="Nguyen Chi Son" userId="606856d02e9d83ac" providerId="LiveId" clId="{6D243AD4-F978-4D67-A959-3DC053EDE48D}" dt="2022-05-10T02:49:48.388" v="11939"/>
        <pc:sldMkLst>
          <pc:docMk/>
          <pc:sldMk cId="3278121036" sldId="785"/>
        </pc:sldMkLst>
        <pc:spChg chg="del">
          <ac:chgData name="Nguyen Chi Son" userId="606856d02e9d83ac" providerId="LiveId" clId="{6D243AD4-F978-4D67-A959-3DC053EDE48D}" dt="2022-05-10T01:06:20.579" v="8277" actId="478"/>
          <ac:spMkLst>
            <pc:docMk/>
            <pc:sldMk cId="3278121036" sldId="785"/>
            <ac:spMk id="14" creationId="{A530074C-9975-4D4F-AC15-005B11433C74}"/>
          </ac:spMkLst>
        </pc:spChg>
        <pc:spChg chg="del">
          <ac:chgData name="Nguyen Chi Son" userId="606856d02e9d83ac" providerId="LiveId" clId="{6D243AD4-F978-4D67-A959-3DC053EDE48D}" dt="2022-05-10T01:06:20.579" v="8277" actId="478"/>
          <ac:spMkLst>
            <pc:docMk/>
            <pc:sldMk cId="3278121036" sldId="785"/>
            <ac:spMk id="15" creationId="{EC5263CE-BE2F-44C4-BD89-2666D2873C33}"/>
          </ac:spMkLst>
        </pc:spChg>
        <pc:spChg chg="add mod">
          <ac:chgData name="Nguyen Chi Son" userId="606856d02e9d83ac" providerId="LiveId" clId="{6D243AD4-F978-4D67-A959-3DC053EDE48D}" dt="2022-05-10T01:06:20.881" v="8278"/>
          <ac:spMkLst>
            <pc:docMk/>
            <pc:sldMk cId="3278121036" sldId="785"/>
            <ac:spMk id="16" creationId="{3D8285F7-5972-A463-C1EB-DC3F1FFE52A0}"/>
          </ac:spMkLst>
        </pc:spChg>
        <pc:spChg chg="add mod">
          <ac:chgData name="Nguyen Chi Son" userId="606856d02e9d83ac" providerId="LiveId" clId="{6D243AD4-F978-4D67-A959-3DC053EDE48D}" dt="2022-05-10T01:06:20.881" v="8278"/>
          <ac:spMkLst>
            <pc:docMk/>
            <pc:sldMk cId="3278121036" sldId="785"/>
            <ac:spMk id="18" creationId="{B3B0B2A1-6AD8-6BC0-A5D4-FD27F3C34484}"/>
          </ac:spMkLst>
        </pc:spChg>
        <pc:spChg chg="mod">
          <ac:chgData name="Nguyen Chi Son" userId="606856d02e9d83ac" providerId="LiveId" clId="{6D243AD4-F978-4D67-A959-3DC053EDE48D}" dt="2022-05-10T01:21:30.798" v="8640" actId="20577"/>
          <ac:spMkLst>
            <pc:docMk/>
            <pc:sldMk cId="3278121036" sldId="785"/>
            <ac:spMk id="21" creationId="{50CCF181-DD22-1EFD-8B79-74BB108C144B}"/>
          </ac:spMkLst>
        </pc:spChg>
        <pc:spChg chg="add del mod">
          <ac:chgData name="Nguyen Chi Son" userId="606856d02e9d83ac" providerId="LiveId" clId="{6D243AD4-F978-4D67-A959-3DC053EDE48D}" dt="2022-05-10T01:21:33.592" v="8641" actId="478"/>
          <ac:spMkLst>
            <pc:docMk/>
            <pc:sldMk cId="3278121036" sldId="785"/>
            <ac:spMk id="25" creationId="{82C21226-CD12-1F2A-D8F0-67C871A0B7EE}"/>
          </ac:spMkLst>
        </pc:spChg>
        <pc:spChg chg="mod">
          <ac:chgData name="Nguyen Chi Son" userId="606856d02e9d83ac" providerId="LiveId" clId="{6D243AD4-F978-4D67-A959-3DC053EDE48D}" dt="2022-05-10T00:58:22.667" v="7913" actId="1076"/>
          <ac:spMkLst>
            <pc:docMk/>
            <pc:sldMk cId="3278121036" sldId="785"/>
            <ac:spMk id="26" creationId="{CD1D6AFE-9958-4D1E-9CD2-A14264240D52}"/>
          </ac:spMkLst>
        </pc:spChg>
        <pc:spChg chg="add del mod">
          <ac:chgData name="Nguyen Chi Son" userId="606856d02e9d83ac" providerId="LiveId" clId="{6D243AD4-F978-4D67-A959-3DC053EDE48D}" dt="2022-05-10T01:21:34.807" v="8642" actId="478"/>
          <ac:spMkLst>
            <pc:docMk/>
            <pc:sldMk cId="3278121036" sldId="785"/>
            <ac:spMk id="29" creationId="{C7045003-3EFA-6488-92FD-89873F413BC7}"/>
          </ac:spMkLst>
        </pc:spChg>
        <pc:spChg chg="add mod">
          <ac:chgData name="Nguyen Chi Son" userId="606856d02e9d83ac" providerId="LiveId" clId="{6D243AD4-F978-4D67-A959-3DC053EDE48D}" dt="2022-05-10T01:06:27.099" v="8279"/>
          <ac:spMkLst>
            <pc:docMk/>
            <pc:sldMk cId="3278121036" sldId="785"/>
            <ac:spMk id="30" creationId="{838B18E4-DC53-B570-58C6-ECC3F5065557}"/>
          </ac:spMkLst>
        </pc:spChg>
        <pc:graphicFrameChg chg="add mod">
          <ac:chgData name="Nguyen Chi Son" userId="606856d02e9d83ac" providerId="LiveId" clId="{6D243AD4-F978-4D67-A959-3DC053EDE48D}" dt="2022-05-10T01:06:20.881" v="8278"/>
          <ac:graphicFrameMkLst>
            <pc:docMk/>
            <pc:sldMk cId="3278121036" sldId="785"/>
            <ac:graphicFrameMk id="17" creationId="{BEF7788B-8DC8-5B4D-A0BA-E73F3E50DB3B}"/>
          </ac:graphicFrameMkLst>
        </pc:graphicFrameChg>
        <pc:graphicFrameChg chg="del mod">
          <ac:chgData name="Nguyen Chi Son" userId="606856d02e9d83ac" providerId="LiveId" clId="{6D243AD4-F978-4D67-A959-3DC053EDE48D}" dt="2022-05-10T01:06:20.579" v="8277" actId="478"/>
          <ac:graphicFrameMkLst>
            <pc:docMk/>
            <pc:sldMk cId="3278121036" sldId="785"/>
            <ac:graphicFrameMk id="20" creationId="{D72E10A1-EEFC-F859-3478-12AF31EF80AC}"/>
          </ac:graphicFrameMkLst>
        </pc:graphicFrameChg>
        <pc:picChg chg="mod">
          <ac:chgData name="Nguyen Chi Son" userId="606856d02e9d83ac" providerId="LiveId" clId="{6D243AD4-F978-4D67-A959-3DC053EDE48D}" dt="2022-05-10T00:58:09.802" v="7879" actId="196"/>
          <ac:picMkLst>
            <pc:docMk/>
            <pc:sldMk cId="3278121036" sldId="785"/>
            <ac:picMk id="22" creationId="{93222A87-91ED-4181-B1B0-A0B0D9FE2D30}"/>
          </ac:picMkLst>
        </pc:picChg>
        <pc:cxnChg chg="add del mod">
          <ac:chgData name="Nguyen Chi Son" userId="606856d02e9d83ac" providerId="LiveId" clId="{6D243AD4-F978-4D67-A959-3DC053EDE48D}" dt="2022-05-10T01:21:33.592" v="8641" actId="478"/>
          <ac:cxnSpMkLst>
            <pc:docMk/>
            <pc:sldMk cId="3278121036" sldId="785"/>
            <ac:cxnSpMk id="23" creationId="{ACB4786F-6714-E420-815E-020BD7D8BD95}"/>
          </ac:cxnSpMkLst>
        </pc:cxnChg>
        <pc:cxnChg chg="mod">
          <ac:chgData name="Nguyen Chi Son" userId="606856d02e9d83ac" providerId="LiveId" clId="{6D243AD4-F978-4D67-A959-3DC053EDE48D}" dt="2022-05-10T00:58:18.909" v="7911" actId="1037"/>
          <ac:cxnSpMkLst>
            <pc:docMk/>
            <pc:sldMk cId="3278121036" sldId="785"/>
            <ac:cxnSpMk id="24" creationId="{F21BDA72-869D-4250-88C3-F2480ADEC55F}"/>
          </ac:cxnSpMkLst>
        </pc:cxnChg>
        <pc:cxnChg chg="add del mod">
          <ac:chgData name="Nguyen Chi Son" userId="606856d02e9d83ac" providerId="LiveId" clId="{6D243AD4-F978-4D67-A959-3DC053EDE48D}" dt="2022-05-10T01:21:33.592" v="8641" actId="478"/>
          <ac:cxnSpMkLst>
            <pc:docMk/>
            <pc:sldMk cId="3278121036" sldId="785"/>
            <ac:cxnSpMk id="28" creationId="{1AD4AC11-4727-E73B-4943-C5E0671F9001}"/>
          </ac:cxnSpMkLst>
        </pc:cxnChg>
      </pc:sldChg>
      <pc:sldChg chg="addSp delSp modSp add mod delAnim modAnim">
        <pc:chgData name="Nguyen Chi Son" userId="606856d02e9d83ac" providerId="LiveId" clId="{6D243AD4-F978-4D67-A959-3DC053EDE48D}" dt="2022-05-10T02:53:38.522" v="12031"/>
        <pc:sldMkLst>
          <pc:docMk/>
          <pc:sldMk cId="4062520160" sldId="786"/>
        </pc:sldMkLst>
        <pc:spChg chg="mod">
          <ac:chgData name="Nguyen Chi Son" userId="606856d02e9d83ac" providerId="LiveId" clId="{6D243AD4-F978-4D67-A959-3DC053EDE48D}" dt="2022-05-10T01:18:03.703" v="8538" actId="20577"/>
          <ac:spMkLst>
            <pc:docMk/>
            <pc:sldMk cId="4062520160" sldId="786"/>
            <ac:spMk id="14" creationId="{A530074C-9975-4D4F-AC15-005B11433C74}"/>
          </ac:spMkLst>
        </pc:spChg>
        <pc:spChg chg="del mod">
          <ac:chgData name="Nguyen Chi Son" userId="606856d02e9d83ac" providerId="LiveId" clId="{6D243AD4-F978-4D67-A959-3DC053EDE48D}" dt="2022-05-10T01:08:18.428" v="8317" actId="478"/>
          <ac:spMkLst>
            <pc:docMk/>
            <pc:sldMk cId="4062520160" sldId="786"/>
            <ac:spMk id="15" creationId="{EC5263CE-BE2F-44C4-BD89-2666D2873C33}"/>
          </ac:spMkLst>
        </pc:spChg>
        <pc:spChg chg="mod">
          <ac:chgData name="Nguyen Chi Son" userId="606856d02e9d83ac" providerId="LiveId" clId="{6D243AD4-F978-4D67-A959-3DC053EDE48D}" dt="2022-05-10T01:02:01.387" v="8122" actId="20577"/>
          <ac:spMkLst>
            <pc:docMk/>
            <pc:sldMk cId="4062520160" sldId="786"/>
            <ac:spMk id="26" creationId="{CD1D6AFE-9958-4D1E-9CD2-A14264240D52}"/>
          </ac:spMkLst>
        </pc:spChg>
        <pc:spChg chg="mod">
          <ac:chgData name="Nguyen Chi Son" userId="606856d02e9d83ac" providerId="LiveId" clId="{6D243AD4-F978-4D67-A959-3DC053EDE48D}" dt="2022-05-10T01:02:06.625" v="8124" actId="1076"/>
          <ac:spMkLst>
            <pc:docMk/>
            <pc:sldMk cId="4062520160" sldId="786"/>
            <ac:spMk id="27" creationId="{DB6DD82A-4CA8-4623-BC36-43439A2C4434}"/>
          </ac:spMkLst>
        </pc:spChg>
        <pc:spChg chg="add del mod">
          <ac:chgData name="Nguyen Chi Son" userId="606856d02e9d83ac" providerId="LiveId" clId="{6D243AD4-F978-4D67-A959-3DC053EDE48D}" dt="2022-05-10T01:21:57.765" v="8651" actId="478"/>
          <ac:spMkLst>
            <pc:docMk/>
            <pc:sldMk cId="4062520160" sldId="786"/>
            <ac:spMk id="30" creationId="{14242EE3-1BBA-E52F-904C-00471BFBE26E}"/>
          </ac:spMkLst>
        </pc:spChg>
        <pc:spChg chg="add mod">
          <ac:chgData name="Nguyen Chi Son" userId="606856d02e9d83ac" providerId="LiveId" clId="{6D243AD4-F978-4D67-A959-3DC053EDE48D}" dt="2022-05-10T01:11:06.250" v="8468" actId="1076"/>
          <ac:spMkLst>
            <pc:docMk/>
            <pc:sldMk cId="4062520160" sldId="786"/>
            <ac:spMk id="31" creationId="{9FB5392C-8E74-D438-8BF7-5DFFA7D18C77}"/>
          </ac:spMkLst>
        </pc:spChg>
        <pc:spChg chg="add mod">
          <ac:chgData name="Nguyen Chi Son" userId="606856d02e9d83ac" providerId="LiveId" clId="{6D243AD4-F978-4D67-A959-3DC053EDE48D}" dt="2022-05-10T01:22:09.424" v="8760" actId="20577"/>
          <ac:spMkLst>
            <pc:docMk/>
            <pc:sldMk cId="4062520160" sldId="786"/>
            <ac:spMk id="32" creationId="{6D132548-C836-CEAF-1992-2E58A8D3484A}"/>
          </ac:spMkLst>
        </pc:spChg>
        <pc:spChg chg="add mod">
          <ac:chgData name="Nguyen Chi Son" userId="606856d02e9d83ac" providerId="LiveId" clId="{6D243AD4-F978-4D67-A959-3DC053EDE48D}" dt="2022-05-10T01:08:28.458" v="8327"/>
          <ac:spMkLst>
            <pc:docMk/>
            <pc:sldMk cId="4062520160" sldId="786"/>
            <ac:spMk id="33" creationId="{C7172027-4F61-8E1F-4662-7EAD5E6F344A}"/>
          </ac:spMkLst>
        </pc:spChg>
        <pc:graphicFrameChg chg="del">
          <ac:chgData name="Nguyen Chi Son" userId="606856d02e9d83ac" providerId="LiveId" clId="{6D243AD4-F978-4D67-A959-3DC053EDE48D}" dt="2022-05-10T00:59:57.953" v="7948" actId="478"/>
          <ac:graphicFrameMkLst>
            <pc:docMk/>
            <pc:sldMk cId="4062520160" sldId="786"/>
            <ac:graphicFrameMk id="13" creationId="{93877B7C-1BB9-4A36-B685-B97727B0F31B}"/>
          </ac:graphicFrameMkLst>
        </pc:graphicFrameChg>
        <pc:graphicFrameChg chg="del">
          <ac:chgData name="Nguyen Chi Son" userId="606856d02e9d83ac" providerId="LiveId" clId="{6D243AD4-F978-4D67-A959-3DC053EDE48D}" dt="2022-05-10T00:59:56.526" v="7947" actId="478"/>
          <ac:graphicFrameMkLst>
            <pc:docMk/>
            <pc:sldMk cId="4062520160" sldId="786"/>
            <ac:graphicFrameMk id="16" creationId="{B11A5CA0-5F43-4EBA-B901-1FB23B551E76}"/>
          </ac:graphicFrameMkLst>
        </pc:graphicFrameChg>
        <pc:graphicFrameChg chg="del">
          <ac:chgData name="Nguyen Chi Son" userId="606856d02e9d83ac" providerId="LiveId" clId="{6D243AD4-F978-4D67-A959-3DC053EDE48D}" dt="2022-05-10T00:59:55.223" v="7945" actId="478"/>
          <ac:graphicFrameMkLst>
            <pc:docMk/>
            <pc:sldMk cId="4062520160" sldId="786"/>
            <ac:graphicFrameMk id="17" creationId="{26E13E92-87BD-4853-B63B-82BFB2B09132}"/>
          </ac:graphicFrameMkLst>
        </pc:graphicFrameChg>
        <pc:graphicFrameChg chg="del">
          <ac:chgData name="Nguyen Chi Son" userId="606856d02e9d83ac" providerId="LiveId" clId="{6D243AD4-F978-4D67-A959-3DC053EDE48D}" dt="2022-05-10T00:59:55.991" v="7946" actId="478"/>
          <ac:graphicFrameMkLst>
            <pc:docMk/>
            <pc:sldMk cId="4062520160" sldId="786"/>
            <ac:graphicFrameMk id="18" creationId="{E4B914AD-F8F3-4055-8BE4-568DC8188E56}"/>
          </ac:graphicFrameMkLst>
        </pc:graphicFrameChg>
        <pc:graphicFrameChg chg="add mod">
          <ac:chgData name="Nguyen Chi Son" userId="606856d02e9d83ac" providerId="LiveId" clId="{6D243AD4-F978-4D67-A959-3DC053EDE48D}" dt="2022-05-10T01:11:52.794" v="8508" actId="1035"/>
          <ac:graphicFrameMkLst>
            <pc:docMk/>
            <pc:sldMk cId="4062520160" sldId="786"/>
            <ac:graphicFrameMk id="22" creationId="{12D3960A-FB8D-F0D4-8A84-3537CAECAE4B}"/>
          </ac:graphicFrameMkLst>
        </pc:graphicFrameChg>
        <pc:cxnChg chg="add del mod">
          <ac:chgData name="Nguyen Chi Son" userId="606856d02e9d83ac" providerId="LiveId" clId="{6D243AD4-F978-4D67-A959-3DC053EDE48D}" dt="2022-05-10T01:21:57.765" v="8651" actId="478"/>
          <ac:cxnSpMkLst>
            <pc:docMk/>
            <pc:sldMk cId="4062520160" sldId="786"/>
            <ac:cxnSpMk id="29" creationId="{C891265C-ADC4-0EB2-DE4F-2B4B46CC26BC}"/>
          </ac:cxnSpMkLst>
        </pc:cxnChg>
      </pc:sldChg>
      <pc:sldChg chg="addSp delSp modSp add mod delAnim modAnim">
        <pc:chgData name="Nguyen Chi Son" userId="606856d02e9d83ac" providerId="LiveId" clId="{6D243AD4-F978-4D67-A959-3DC053EDE48D}" dt="2022-05-10T02:50:44.908" v="11950"/>
        <pc:sldMkLst>
          <pc:docMk/>
          <pc:sldMk cId="2806807792" sldId="787"/>
        </pc:sldMkLst>
        <pc:spChg chg="del">
          <ac:chgData name="Nguyen Chi Son" userId="606856d02e9d83ac" providerId="LiveId" clId="{6D243AD4-F978-4D67-A959-3DC053EDE48D}" dt="2022-05-10T01:10:51.046" v="8449" actId="478"/>
          <ac:spMkLst>
            <pc:docMk/>
            <pc:sldMk cId="2806807792" sldId="787"/>
            <ac:spMk id="14" creationId="{A530074C-9975-4D4F-AC15-005B11433C74}"/>
          </ac:spMkLst>
        </pc:spChg>
        <pc:spChg chg="del">
          <ac:chgData name="Nguyen Chi Son" userId="606856d02e9d83ac" providerId="LiveId" clId="{6D243AD4-F978-4D67-A959-3DC053EDE48D}" dt="2022-05-10T01:10:51.046" v="8449" actId="478"/>
          <ac:spMkLst>
            <pc:docMk/>
            <pc:sldMk cId="2806807792" sldId="787"/>
            <ac:spMk id="15" creationId="{EC5263CE-BE2F-44C4-BD89-2666D2873C33}"/>
          </ac:spMkLst>
        </pc:spChg>
        <pc:spChg chg="add del mod">
          <ac:chgData name="Nguyen Chi Son" userId="606856d02e9d83ac" providerId="LiveId" clId="{6D243AD4-F978-4D67-A959-3DC053EDE48D}" dt="2022-05-10T01:11:20.372" v="8477" actId="478"/>
          <ac:spMkLst>
            <pc:docMk/>
            <pc:sldMk cId="2806807792" sldId="787"/>
            <ac:spMk id="26" creationId="{34BA1DE6-2761-4107-49E9-6BE587EFC50F}"/>
          </ac:spMkLst>
        </pc:spChg>
        <pc:spChg chg="mod">
          <ac:chgData name="Nguyen Chi Son" userId="606856d02e9d83ac" providerId="LiveId" clId="{6D243AD4-F978-4D67-A959-3DC053EDE48D}" dt="2022-05-10T01:24:18.474" v="8812" actId="20577"/>
          <ac:spMkLst>
            <pc:docMk/>
            <pc:sldMk cId="2806807792" sldId="787"/>
            <ac:spMk id="35" creationId="{12648DC9-AD67-4470-80FD-2DB5C917A29E}"/>
          </ac:spMkLst>
        </pc:spChg>
        <pc:spChg chg="mod">
          <ac:chgData name="Nguyen Chi Son" userId="606856d02e9d83ac" providerId="LiveId" clId="{6D243AD4-F978-4D67-A959-3DC053EDE48D}" dt="2022-05-10T01:24:19.777" v="8813" actId="20577"/>
          <ac:spMkLst>
            <pc:docMk/>
            <pc:sldMk cId="2806807792" sldId="787"/>
            <ac:spMk id="36" creationId="{B2B6DEED-D282-4646-8D37-15F782A68155}"/>
          </ac:spMkLst>
        </pc:spChg>
        <pc:spChg chg="del">
          <ac:chgData name="Nguyen Chi Son" userId="606856d02e9d83ac" providerId="LiveId" clId="{6D243AD4-F978-4D67-A959-3DC053EDE48D}" dt="2022-05-10T01:10:51.046" v="8449" actId="478"/>
          <ac:spMkLst>
            <pc:docMk/>
            <pc:sldMk cId="2806807792" sldId="787"/>
            <ac:spMk id="38" creationId="{CCCB0DF8-D665-4161-8E8F-DB8DCF04F067}"/>
          </ac:spMkLst>
        </pc:spChg>
        <pc:spChg chg="add del mod">
          <ac:chgData name="Nguyen Chi Son" userId="606856d02e9d83ac" providerId="LiveId" clId="{6D243AD4-F978-4D67-A959-3DC053EDE48D}" dt="2022-05-10T01:11:20.372" v="8477" actId="478"/>
          <ac:spMkLst>
            <pc:docMk/>
            <pc:sldMk cId="2806807792" sldId="787"/>
            <ac:spMk id="40" creationId="{DE089CA5-91ED-262B-C319-5801DC72CE52}"/>
          </ac:spMkLst>
        </pc:spChg>
        <pc:spChg chg="add del mod">
          <ac:chgData name="Nguyen Chi Son" userId="606856d02e9d83ac" providerId="LiveId" clId="{6D243AD4-F978-4D67-A959-3DC053EDE48D}" dt="2022-05-10T01:11:20.372" v="8477" actId="478"/>
          <ac:spMkLst>
            <pc:docMk/>
            <pc:sldMk cId="2806807792" sldId="787"/>
            <ac:spMk id="41" creationId="{8A79226D-945E-F450-B16D-48914246340B}"/>
          </ac:spMkLst>
        </pc:spChg>
        <pc:spChg chg="add del mod">
          <ac:chgData name="Nguyen Chi Son" userId="606856d02e9d83ac" providerId="LiveId" clId="{6D243AD4-F978-4D67-A959-3DC053EDE48D}" dt="2022-05-10T01:11:20.372" v="8477" actId="478"/>
          <ac:spMkLst>
            <pc:docMk/>
            <pc:sldMk cId="2806807792" sldId="787"/>
            <ac:spMk id="42" creationId="{796C57D6-D5C9-4D5C-C911-85507FD64342}"/>
          </ac:spMkLst>
        </pc:spChg>
        <pc:spChg chg="add del mod">
          <ac:chgData name="Nguyen Chi Son" userId="606856d02e9d83ac" providerId="LiveId" clId="{6D243AD4-F978-4D67-A959-3DC053EDE48D}" dt="2022-05-10T01:11:20.372" v="8477" actId="478"/>
          <ac:spMkLst>
            <pc:docMk/>
            <pc:sldMk cId="2806807792" sldId="787"/>
            <ac:spMk id="43" creationId="{FF72E5FE-247A-F2D9-32E1-29E6D6D1D462}"/>
          </ac:spMkLst>
        </pc:spChg>
        <pc:spChg chg="add del mod">
          <ac:chgData name="Nguyen Chi Son" userId="606856d02e9d83ac" providerId="LiveId" clId="{6D243AD4-F978-4D67-A959-3DC053EDE48D}" dt="2022-05-10T01:11:22.450" v="8479"/>
          <ac:spMkLst>
            <pc:docMk/>
            <pc:sldMk cId="2806807792" sldId="787"/>
            <ac:spMk id="45" creationId="{0EEF074D-0ECF-0B5D-88E6-396AA0871032}"/>
          </ac:spMkLst>
        </pc:spChg>
        <pc:spChg chg="add del mod">
          <ac:chgData name="Nguyen Chi Son" userId="606856d02e9d83ac" providerId="LiveId" clId="{6D243AD4-F978-4D67-A959-3DC053EDE48D}" dt="2022-05-10T01:11:22.450" v="8479"/>
          <ac:spMkLst>
            <pc:docMk/>
            <pc:sldMk cId="2806807792" sldId="787"/>
            <ac:spMk id="46" creationId="{0F7CB828-F849-17A5-A430-BF1B3F668BC0}"/>
          </ac:spMkLst>
        </pc:spChg>
        <pc:spChg chg="add del mod">
          <ac:chgData name="Nguyen Chi Son" userId="606856d02e9d83ac" providerId="LiveId" clId="{6D243AD4-F978-4D67-A959-3DC053EDE48D}" dt="2022-05-10T01:11:22.450" v="8479"/>
          <ac:spMkLst>
            <pc:docMk/>
            <pc:sldMk cId="2806807792" sldId="787"/>
            <ac:spMk id="49" creationId="{DCAC3029-6255-D9AA-D8EB-779C7B0084F4}"/>
          </ac:spMkLst>
        </pc:spChg>
        <pc:spChg chg="add del mod">
          <ac:chgData name="Nguyen Chi Son" userId="606856d02e9d83ac" providerId="LiveId" clId="{6D243AD4-F978-4D67-A959-3DC053EDE48D}" dt="2022-05-10T01:11:22.450" v="8479"/>
          <ac:spMkLst>
            <pc:docMk/>
            <pc:sldMk cId="2806807792" sldId="787"/>
            <ac:spMk id="50" creationId="{787827E6-A7B8-050C-6092-9BAFA6D2024D}"/>
          </ac:spMkLst>
        </pc:spChg>
        <pc:spChg chg="add del mod">
          <ac:chgData name="Nguyen Chi Son" userId="606856d02e9d83ac" providerId="LiveId" clId="{6D243AD4-F978-4D67-A959-3DC053EDE48D}" dt="2022-05-10T01:11:22.450" v="8479"/>
          <ac:spMkLst>
            <pc:docMk/>
            <pc:sldMk cId="2806807792" sldId="787"/>
            <ac:spMk id="51" creationId="{B686E357-8F5E-6C2C-D04C-F7A60BEED8CB}"/>
          </ac:spMkLst>
        </pc:spChg>
        <pc:spChg chg="add del mod">
          <ac:chgData name="Nguyen Chi Son" userId="606856d02e9d83ac" providerId="LiveId" clId="{6D243AD4-F978-4D67-A959-3DC053EDE48D}" dt="2022-05-10T01:11:22.450" v="8479"/>
          <ac:spMkLst>
            <pc:docMk/>
            <pc:sldMk cId="2806807792" sldId="787"/>
            <ac:spMk id="52" creationId="{470AB4A9-645F-D2B3-75A9-F2EB3675108F}"/>
          </ac:spMkLst>
        </pc:spChg>
        <pc:spChg chg="add mod">
          <ac:chgData name="Nguyen Chi Son" userId="606856d02e9d83ac" providerId="LiveId" clId="{6D243AD4-F978-4D67-A959-3DC053EDE48D}" dt="2022-05-10T01:56:23.949" v="9965" actId="5793"/>
          <ac:spMkLst>
            <pc:docMk/>
            <pc:sldMk cId="2806807792" sldId="787"/>
            <ac:spMk id="53" creationId="{112B75AE-5F83-072E-DDA4-D117CFE80B41}"/>
          </ac:spMkLst>
        </pc:spChg>
        <pc:spChg chg="add del mod">
          <ac:chgData name="Nguyen Chi Son" userId="606856d02e9d83ac" providerId="LiveId" clId="{6D243AD4-F978-4D67-A959-3DC053EDE48D}" dt="2022-05-10T01:22:40.542" v="8761" actId="478"/>
          <ac:spMkLst>
            <pc:docMk/>
            <pc:sldMk cId="2806807792" sldId="787"/>
            <ac:spMk id="56" creationId="{D57D6523-2EE6-774B-86F3-AC8B4A9E9932}"/>
          </ac:spMkLst>
        </pc:spChg>
        <pc:spChg chg="add mod">
          <ac:chgData name="Nguyen Chi Son" userId="606856d02e9d83ac" providerId="LiveId" clId="{6D243AD4-F978-4D67-A959-3DC053EDE48D}" dt="2022-05-10T01:11:29.899" v="8494" actId="1035"/>
          <ac:spMkLst>
            <pc:docMk/>
            <pc:sldMk cId="2806807792" sldId="787"/>
            <ac:spMk id="57" creationId="{626428BF-997B-2047-41B3-465B44887A9D}"/>
          </ac:spMkLst>
        </pc:spChg>
        <pc:spChg chg="add mod">
          <ac:chgData name="Nguyen Chi Son" userId="606856d02e9d83ac" providerId="LiveId" clId="{6D243AD4-F978-4D67-A959-3DC053EDE48D}" dt="2022-05-10T01:43:47.532" v="9335" actId="58"/>
          <ac:spMkLst>
            <pc:docMk/>
            <pc:sldMk cId="2806807792" sldId="787"/>
            <ac:spMk id="58" creationId="{1681926D-4503-546B-E82D-6A10D2F6CCB5}"/>
          </ac:spMkLst>
        </pc:spChg>
        <pc:spChg chg="add mod">
          <ac:chgData name="Nguyen Chi Son" userId="606856d02e9d83ac" providerId="LiveId" clId="{6D243AD4-F978-4D67-A959-3DC053EDE48D}" dt="2022-05-10T01:11:29.899" v="8494" actId="1035"/>
          <ac:spMkLst>
            <pc:docMk/>
            <pc:sldMk cId="2806807792" sldId="787"/>
            <ac:spMk id="59" creationId="{4B008929-5AF6-8988-9DD2-B4F2BA64DF2B}"/>
          </ac:spMkLst>
        </pc:spChg>
        <pc:graphicFrameChg chg="del">
          <ac:chgData name="Nguyen Chi Son" userId="606856d02e9d83ac" providerId="LiveId" clId="{6D243AD4-F978-4D67-A959-3DC053EDE48D}" dt="2022-05-10T01:10:51.046" v="8449" actId="478"/>
          <ac:graphicFrameMkLst>
            <pc:docMk/>
            <pc:sldMk cId="2806807792" sldId="787"/>
            <ac:graphicFrameMk id="16" creationId="{B11A5CA0-5F43-4EBA-B901-1FB23B551E7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7" creationId="{26E13E92-87BD-4853-B63B-82BFB2B0913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18" creationId="{E4B914AD-F8F3-4055-8BE4-568DC8188E56}"/>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2" creationId="{4E96C7B9-B811-4176-9E8E-0F3DB8D21A93}"/>
          </ac:graphicFrameMkLst>
        </pc:graphicFrameChg>
        <pc:graphicFrameChg chg="add del mod">
          <ac:chgData name="Nguyen Chi Son" userId="606856d02e9d83ac" providerId="LiveId" clId="{6D243AD4-F978-4D67-A959-3DC053EDE48D}" dt="2022-05-10T01:11:20.372" v="8477" actId="478"/>
          <ac:graphicFrameMkLst>
            <pc:docMk/>
            <pc:sldMk cId="2806807792" sldId="787"/>
            <ac:graphicFrameMk id="27" creationId="{768A77AD-6AD0-BA58-CBFD-93861754627B}"/>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29" creationId="{60465367-521E-40C3-9C99-A0241FCEBE22}"/>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0" creationId="{48CE5211-4935-4B8D-8482-9533145DB4F0}"/>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1" creationId="{B42BC061-B2F2-4F64-B623-8079C1990613}"/>
          </ac:graphicFrameMkLst>
        </pc:graphicFrameChg>
        <pc:graphicFrameChg chg="del">
          <ac:chgData name="Nguyen Chi Son" userId="606856d02e9d83ac" providerId="LiveId" clId="{6D243AD4-F978-4D67-A959-3DC053EDE48D}" dt="2022-05-10T01:10:51.046" v="8449" actId="478"/>
          <ac:graphicFrameMkLst>
            <pc:docMk/>
            <pc:sldMk cId="2806807792" sldId="787"/>
            <ac:graphicFrameMk id="32" creationId="{9E804F30-297E-4012-9349-A7B32235BB40}"/>
          </ac:graphicFrameMkLst>
        </pc:graphicFrameChg>
        <pc:graphicFrameChg chg="add del mod">
          <ac:chgData name="Nguyen Chi Son" userId="606856d02e9d83ac" providerId="LiveId" clId="{6D243AD4-F978-4D67-A959-3DC053EDE48D}" dt="2022-05-10T01:11:22.450" v="8479"/>
          <ac:graphicFrameMkLst>
            <pc:docMk/>
            <pc:sldMk cId="2806807792" sldId="787"/>
            <ac:graphicFrameMk id="47" creationId="{542F07F6-E0C0-7937-3E54-2F40A73B04B6}"/>
          </ac:graphicFrameMkLst>
        </pc:graphicFrameChg>
        <pc:graphicFrameChg chg="add del mod">
          <ac:chgData name="Nguyen Chi Son" userId="606856d02e9d83ac" providerId="LiveId" clId="{6D243AD4-F978-4D67-A959-3DC053EDE48D}" dt="2022-05-10T01:24:07.392" v="8788" actId="478"/>
          <ac:graphicFrameMkLst>
            <pc:docMk/>
            <pc:sldMk cId="2806807792" sldId="787"/>
            <ac:graphicFrameMk id="54" creationId="{20B7B5DB-DF84-32F2-8B6E-036D74647B88}"/>
          </ac:graphicFrameMkLst>
        </pc:graphicFrameChg>
        <pc:graphicFrameChg chg="add mod">
          <ac:chgData name="Nguyen Chi Son" userId="606856d02e9d83ac" providerId="LiveId" clId="{6D243AD4-F978-4D67-A959-3DC053EDE48D}" dt="2022-05-10T01:25:10.542" v="8877" actId="1035"/>
          <ac:graphicFrameMkLst>
            <pc:docMk/>
            <pc:sldMk cId="2806807792" sldId="787"/>
            <ac:graphicFrameMk id="60" creationId="{6062C9D4-B646-3444-6881-DAB53EAA523E}"/>
          </ac:graphicFrameMkLst>
        </pc:graphicFrameChg>
        <pc:cxnChg chg="add del mod">
          <ac:chgData name="Nguyen Chi Son" userId="606856d02e9d83ac" providerId="LiveId" clId="{6D243AD4-F978-4D67-A959-3DC053EDE48D}" dt="2022-05-10T01:11:20.372" v="8477" actId="478"/>
          <ac:cxnSpMkLst>
            <pc:docMk/>
            <pc:sldMk cId="2806807792" sldId="787"/>
            <ac:cxnSpMk id="39" creationId="{1EE98EA4-3B9A-5AD8-F340-AB9F1EC1BC17}"/>
          </ac:cxnSpMkLst>
        </pc:cxnChg>
        <pc:cxnChg chg="add del mod">
          <ac:chgData name="Nguyen Chi Son" userId="606856d02e9d83ac" providerId="LiveId" clId="{6D243AD4-F978-4D67-A959-3DC053EDE48D}" dt="2022-05-10T01:11:22.450" v="8479"/>
          <ac:cxnSpMkLst>
            <pc:docMk/>
            <pc:sldMk cId="2806807792" sldId="787"/>
            <ac:cxnSpMk id="44" creationId="{9DEE3E3C-2DB1-9056-F5BC-7EFA2E449EF9}"/>
          </ac:cxnSpMkLst>
        </pc:cxnChg>
        <pc:cxnChg chg="add del mod">
          <ac:chgData name="Nguyen Chi Son" userId="606856d02e9d83ac" providerId="LiveId" clId="{6D243AD4-F978-4D67-A959-3DC053EDE48D}" dt="2022-05-10T01:11:22.450" v="8479"/>
          <ac:cxnSpMkLst>
            <pc:docMk/>
            <pc:sldMk cId="2806807792" sldId="787"/>
            <ac:cxnSpMk id="48" creationId="{553AB619-BDC9-392F-A07F-03300E2B4C2C}"/>
          </ac:cxnSpMkLst>
        </pc:cxnChg>
        <pc:cxnChg chg="add del mod">
          <ac:chgData name="Nguyen Chi Son" userId="606856d02e9d83ac" providerId="LiveId" clId="{6D243AD4-F978-4D67-A959-3DC053EDE48D}" dt="2022-05-10T01:22:40.542" v="8761" actId="478"/>
          <ac:cxnSpMkLst>
            <pc:docMk/>
            <pc:sldMk cId="2806807792" sldId="787"/>
            <ac:cxnSpMk id="55" creationId="{AD76FEBE-5373-175E-2183-BE08D6213971}"/>
          </ac:cxnSpMkLst>
        </pc:cxnChg>
      </pc:sldChg>
      <pc:sldChg chg="addSp delSp modSp add mod delAnim modAnim">
        <pc:chgData name="Nguyen Chi Son" userId="606856d02e9d83ac" providerId="LiveId" clId="{6D243AD4-F978-4D67-A959-3DC053EDE48D}" dt="2022-05-10T02:50:26.243" v="11946"/>
        <pc:sldMkLst>
          <pc:docMk/>
          <pc:sldMk cId="2750845603" sldId="788"/>
        </pc:sldMkLst>
        <pc:spChg chg="mod">
          <ac:chgData name="Nguyen Chi Son" userId="606856d02e9d83ac" providerId="LiveId" clId="{6D243AD4-F978-4D67-A959-3DC053EDE48D}" dt="2022-05-10T01:56:28.965" v="9968" actId="20577"/>
          <ac:spMkLst>
            <pc:docMk/>
            <pc:sldMk cId="2750845603" sldId="788"/>
            <ac:spMk id="53" creationId="{112B75AE-5F83-072E-DDA4-D117CFE80B41}"/>
          </ac:spMkLst>
        </pc:spChg>
        <pc:spChg chg="del mod">
          <ac:chgData name="Nguyen Chi Son" userId="606856d02e9d83ac" providerId="LiveId" clId="{6D243AD4-F978-4D67-A959-3DC053EDE48D}" dt="2022-05-10T01:46:02.835" v="9431" actId="478"/>
          <ac:spMkLst>
            <pc:docMk/>
            <pc:sldMk cId="2750845603" sldId="788"/>
            <ac:spMk id="58" creationId="{1681926D-4503-546B-E82D-6A10D2F6CCB5}"/>
          </ac:spMkLst>
        </pc:spChg>
        <pc:graphicFrameChg chg="add mod">
          <ac:chgData name="Nguyen Chi Son" userId="606856d02e9d83ac" providerId="LiveId" clId="{6D243AD4-F978-4D67-A959-3DC053EDE48D}" dt="2022-05-10T01:47:19.973" v="9440" actId="1076"/>
          <ac:graphicFrameMkLst>
            <pc:docMk/>
            <pc:sldMk cId="2750845603" sldId="788"/>
            <ac:graphicFrameMk id="22" creationId="{75DD69D5-86B7-E733-2076-C5531FD2B0D6}"/>
          </ac:graphicFrameMkLst>
        </pc:graphicFrameChg>
      </pc:sldChg>
      <pc:sldChg chg="addSp delSp modSp add mod delAnim modAnim">
        <pc:chgData name="Nguyen Chi Son" userId="606856d02e9d83ac" providerId="LiveId" clId="{6D243AD4-F978-4D67-A959-3DC053EDE48D}" dt="2022-05-10T02:53:12.754" v="12030"/>
        <pc:sldMkLst>
          <pc:docMk/>
          <pc:sldMk cId="1403186154" sldId="789"/>
        </pc:sldMkLst>
        <pc:spChg chg="add mod">
          <ac:chgData name="Nguyen Chi Son" userId="606856d02e9d83ac" providerId="LiveId" clId="{6D243AD4-F978-4D67-A959-3DC053EDE48D}" dt="2022-05-10T02:02:42.107" v="10038" actId="1076"/>
          <ac:spMkLst>
            <pc:docMk/>
            <pc:sldMk cId="1403186154" sldId="789"/>
            <ac:spMk id="16" creationId="{20437F63-991D-4CA1-3CD1-0E0BD2329DF3}"/>
          </ac:spMkLst>
        </pc:spChg>
        <pc:spChg chg="mod">
          <ac:chgData name="Nguyen Chi Son" userId="606856d02e9d83ac" providerId="LiveId" clId="{6D243AD4-F978-4D67-A959-3DC053EDE48D}" dt="2022-05-10T02:33:51.252" v="10982" actId="20577"/>
          <ac:spMkLst>
            <pc:docMk/>
            <pc:sldMk cId="1403186154" sldId="789"/>
            <ac:spMk id="19" creationId="{9C339D16-68E4-43C4-A62E-D0146138D23B}"/>
          </ac:spMkLst>
        </pc:spChg>
        <pc:spChg chg="del">
          <ac:chgData name="Nguyen Chi Son" userId="606856d02e9d83ac" providerId="LiveId" clId="{6D243AD4-F978-4D67-A959-3DC053EDE48D}" dt="2022-05-10T01:48:35.924" v="9442" actId="478"/>
          <ac:spMkLst>
            <pc:docMk/>
            <pc:sldMk cId="1403186154" sldId="789"/>
            <ac:spMk id="20" creationId="{08CE1102-CA77-4608-B428-8C6F1F6A5480}"/>
          </ac:spMkLst>
        </pc:spChg>
        <pc:spChg chg="del">
          <ac:chgData name="Nguyen Chi Son" userId="606856d02e9d83ac" providerId="LiveId" clId="{6D243AD4-F978-4D67-A959-3DC053EDE48D}" dt="2022-05-10T01:48:35.924" v="9442" actId="478"/>
          <ac:spMkLst>
            <pc:docMk/>
            <pc:sldMk cId="1403186154" sldId="789"/>
            <ac:spMk id="21" creationId="{6B00622C-4FBB-4182-9D48-F59B3C49B799}"/>
          </ac:spMkLst>
        </pc:spChg>
        <pc:spChg chg="del">
          <ac:chgData name="Nguyen Chi Son" userId="606856d02e9d83ac" providerId="LiveId" clId="{6D243AD4-F978-4D67-A959-3DC053EDE48D}" dt="2022-05-10T01:48:35.924" v="9442" actId="478"/>
          <ac:spMkLst>
            <pc:docMk/>
            <pc:sldMk cId="1403186154" sldId="789"/>
            <ac:spMk id="28" creationId="{D46309C5-5371-4322-B302-5322A187EB80}"/>
          </ac:spMkLst>
        </pc:spChg>
        <pc:spChg chg="mod">
          <ac:chgData name="Nguyen Chi Son" userId="606856d02e9d83ac" providerId="LiveId" clId="{6D243AD4-F978-4D67-A959-3DC053EDE48D}" dt="2022-05-10T01:50:10.092" v="9814"/>
          <ac:spMkLst>
            <pc:docMk/>
            <pc:sldMk cId="1403186154" sldId="789"/>
            <ac:spMk id="29" creationId="{C9F361D1-4706-619F-B730-50ED4EF75AA1}"/>
          </ac:spMkLst>
        </pc:spChg>
        <pc:spChg chg="mod">
          <ac:chgData name="Nguyen Chi Son" userId="606856d02e9d83ac" providerId="LiveId" clId="{6D243AD4-F978-4D67-A959-3DC053EDE48D}" dt="2022-05-10T01:50:10.092" v="9814"/>
          <ac:spMkLst>
            <pc:docMk/>
            <pc:sldMk cId="1403186154" sldId="789"/>
            <ac:spMk id="30" creationId="{A431CB05-36F5-537C-5E55-E9D5BB539F0A}"/>
          </ac:spMkLst>
        </pc:spChg>
        <pc:spChg chg="mod">
          <ac:chgData name="Nguyen Chi Son" userId="606856d02e9d83ac" providerId="LiveId" clId="{6D243AD4-F978-4D67-A959-3DC053EDE48D}" dt="2022-05-10T01:50:10.092" v="9814"/>
          <ac:spMkLst>
            <pc:docMk/>
            <pc:sldMk cId="1403186154" sldId="789"/>
            <ac:spMk id="31" creationId="{483C1D83-ED28-0E13-0F18-774D45DE05C1}"/>
          </ac:spMkLst>
        </pc:spChg>
        <pc:spChg chg="mod">
          <ac:chgData name="Nguyen Chi Son" userId="606856d02e9d83ac" providerId="LiveId" clId="{6D243AD4-F978-4D67-A959-3DC053EDE48D}" dt="2022-05-10T01:50:10.092" v="9814"/>
          <ac:spMkLst>
            <pc:docMk/>
            <pc:sldMk cId="1403186154" sldId="789"/>
            <ac:spMk id="32" creationId="{AA85FB2B-321C-CF1F-38B0-21CE080A0709}"/>
          </ac:spMkLst>
        </pc:spChg>
        <pc:spChg chg="del">
          <ac:chgData name="Nguyen Chi Son" userId="606856d02e9d83ac" providerId="LiveId" clId="{6D243AD4-F978-4D67-A959-3DC053EDE48D}" dt="2022-05-10T01:48:35.924" v="9442" actId="478"/>
          <ac:spMkLst>
            <pc:docMk/>
            <pc:sldMk cId="1403186154" sldId="789"/>
            <ac:spMk id="35" creationId="{12648DC9-AD67-4470-80FD-2DB5C917A29E}"/>
          </ac:spMkLst>
        </pc:spChg>
        <pc:spChg chg="del">
          <ac:chgData name="Nguyen Chi Son" userId="606856d02e9d83ac" providerId="LiveId" clId="{6D243AD4-F978-4D67-A959-3DC053EDE48D}" dt="2022-05-10T01:48:35.924" v="9442" actId="478"/>
          <ac:spMkLst>
            <pc:docMk/>
            <pc:sldMk cId="1403186154" sldId="789"/>
            <ac:spMk id="36" creationId="{B2B6DEED-D282-4646-8D37-15F782A68155}"/>
          </ac:spMkLst>
        </pc:spChg>
        <pc:spChg chg="add mod">
          <ac:chgData name="Nguyen Chi Son" userId="606856d02e9d83ac" providerId="LiveId" clId="{6D243AD4-F978-4D67-A959-3DC053EDE48D}" dt="2022-05-10T02:02:42.107" v="10038" actId="1076"/>
          <ac:spMkLst>
            <pc:docMk/>
            <pc:sldMk cId="1403186154" sldId="789"/>
            <ac:spMk id="44" creationId="{97DD0C62-89EE-FF79-4251-EB10549FF2C6}"/>
          </ac:spMkLst>
        </pc:spChg>
        <pc:spChg chg="add mod">
          <ac:chgData name="Nguyen Chi Son" userId="606856d02e9d83ac" providerId="LiveId" clId="{6D243AD4-F978-4D67-A959-3DC053EDE48D}" dt="2022-05-10T02:02:42.107" v="10038" actId="1076"/>
          <ac:spMkLst>
            <pc:docMk/>
            <pc:sldMk cId="1403186154" sldId="789"/>
            <ac:spMk id="45" creationId="{D50724F1-DF2A-C42D-F6A8-5B4F2ECA330D}"/>
          </ac:spMkLst>
        </pc:spChg>
        <pc:spChg chg="add mod">
          <ac:chgData name="Nguyen Chi Son" userId="606856d02e9d83ac" providerId="LiveId" clId="{6D243AD4-F978-4D67-A959-3DC053EDE48D}" dt="2022-05-10T02:02:42.107" v="10038" actId="1076"/>
          <ac:spMkLst>
            <pc:docMk/>
            <pc:sldMk cId="1403186154" sldId="789"/>
            <ac:spMk id="46" creationId="{8394DF36-28D1-B206-FDC9-149899BE412A}"/>
          </ac:spMkLst>
        </pc:spChg>
        <pc:spChg chg="add mod">
          <ac:chgData name="Nguyen Chi Son" userId="606856d02e9d83ac" providerId="LiveId" clId="{6D243AD4-F978-4D67-A959-3DC053EDE48D}" dt="2022-05-10T01:57:16.292" v="9970" actId="20577"/>
          <ac:spMkLst>
            <pc:docMk/>
            <pc:sldMk cId="1403186154" sldId="789"/>
            <ac:spMk id="47" creationId="{D1AC618F-D4ED-1F7A-F034-0AF41593FE0D}"/>
          </ac:spMkLst>
        </pc:spChg>
        <pc:spChg chg="add mod">
          <ac:chgData name="Nguyen Chi Son" userId="606856d02e9d83ac" providerId="LiveId" clId="{6D243AD4-F978-4D67-A959-3DC053EDE48D}" dt="2022-05-10T01:54:44.487" v="9920" actId="1036"/>
          <ac:spMkLst>
            <pc:docMk/>
            <pc:sldMk cId="1403186154" sldId="789"/>
            <ac:spMk id="48" creationId="{2D81715E-118B-473E-3CFA-0BB269611525}"/>
          </ac:spMkLst>
        </pc:spChg>
        <pc:spChg chg="add mod">
          <ac:chgData name="Nguyen Chi Son" userId="606856d02e9d83ac" providerId="LiveId" clId="{6D243AD4-F978-4D67-A959-3DC053EDE48D}" dt="2022-05-10T02:00:19.961" v="9992" actId="1076"/>
          <ac:spMkLst>
            <pc:docMk/>
            <pc:sldMk cId="1403186154" sldId="789"/>
            <ac:spMk id="49" creationId="{293C1D68-9E4F-40E3-7CB5-A4D2799D6AE3}"/>
          </ac:spMkLst>
        </pc:spChg>
        <pc:spChg chg="del">
          <ac:chgData name="Nguyen Chi Son" userId="606856d02e9d83ac" providerId="LiveId" clId="{6D243AD4-F978-4D67-A959-3DC053EDE48D}" dt="2022-05-10T01:48:37.330" v="9443" actId="478"/>
          <ac:spMkLst>
            <pc:docMk/>
            <pc:sldMk cId="1403186154" sldId="789"/>
            <ac:spMk id="53" creationId="{112B75AE-5F83-072E-DDA4-D117CFE80B41}"/>
          </ac:spMkLst>
        </pc:spChg>
        <pc:spChg chg="add mod">
          <ac:chgData name="Nguyen Chi Son" userId="606856d02e9d83ac" providerId="LiveId" clId="{6D243AD4-F978-4D67-A959-3DC053EDE48D}" dt="2022-05-10T02:02:42.107" v="10038" actId="1076"/>
          <ac:spMkLst>
            <pc:docMk/>
            <pc:sldMk cId="1403186154" sldId="789"/>
            <ac:spMk id="55" creationId="{92B2D4DD-5245-9644-74AC-7DD7C544FB92}"/>
          </ac:spMkLst>
        </pc:spChg>
        <pc:spChg chg="del">
          <ac:chgData name="Nguyen Chi Son" userId="606856d02e9d83ac" providerId="LiveId" clId="{6D243AD4-F978-4D67-A959-3DC053EDE48D}" dt="2022-05-10T01:48:37.330" v="9443" actId="478"/>
          <ac:spMkLst>
            <pc:docMk/>
            <pc:sldMk cId="1403186154" sldId="789"/>
            <ac:spMk id="57" creationId="{626428BF-997B-2047-41B3-465B44887A9D}"/>
          </ac:spMkLst>
        </pc:spChg>
        <pc:spChg chg="add mod">
          <ac:chgData name="Nguyen Chi Son" userId="606856d02e9d83ac" providerId="LiveId" clId="{6D243AD4-F978-4D67-A959-3DC053EDE48D}" dt="2022-05-10T02:05:28.726" v="10334" actId="122"/>
          <ac:spMkLst>
            <pc:docMk/>
            <pc:sldMk cId="1403186154" sldId="789"/>
            <ac:spMk id="58" creationId="{0D8FA050-45AB-89C2-7ED6-0F7BA3D6CCF5}"/>
          </ac:spMkLst>
        </pc:spChg>
        <pc:spChg chg="del">
          <ac:chgData name="Nguyen Chi Son" userId="606856d02e9d83ac" providerId="LiveId" clId="{6D243AD4-F978-4D67-A959-3DC053EDE48D}" dt="2022-05-10T01:48:37.330" v="9443" actId="478"/>
          <ac:spMkLst>
            <pc:docMk/>
            <pc:sldMk cId="1403186154" sldId="789"/>
            <ac:spMk id="59" creationId="{4B008929-5AF6-8988-9DD2-B4F2BA64DF2B}"/>
          </ac:spMkLst>
        </pc:spChg>
        <pc:grpChg chg="add mod">
          <ac:chgData name="Nguyen Chi Son" userId="606856d02e9d83ac" providerId="LiveId" clId="{6D243AD4-F978-4D67-A959-3DC053EDE48D}" dt="2022-05-10T02:02:42.107" v="10038" actId="1076"/>
          <ac:grpSpMkLst>
            <pc:docMk/>
            <pc:sldMk cId="1403186154" sldId="789"/>
            <ac:grpSpMk id="24" creationId="{E502A5D6-D9F7-39CD-5849-F05B413D616E}"/>
          </ac:grpSpMkLst>
        </pc:grpChg>
        <pc:graphicFrameChg chg="del">
          <ac:chgData name="Nguyen Chi Son" userId="606856d02e9d83ac" providerId="LiveId" clId="{6D243AD4-F978-4D67-A959-3DC053EDE48D}" dt="2022-05-10T01:48:37.330" v="9443" actId="478"/>
          <ac:graphicFrameMkLst>
            <pc:docMk/>
            <pc:sldMk cId="1403186154" sldId="789"/>
            <ac:graphicFrameMk id="22" creationId="{75DD69D5-86B7-E733-2076-C5531FD2B0D6}"/>
          </ac:graphicFrameMkLst>
        </pc:graphicFrameChg>
        <pc:graphicFrameChg chg="add mod">
          <ac:chgData name="Nguyen Chi Son" userId="606856d02e9d83ac" providerId="LiveId" clId="{6D243AD4-F978-4D67-A959-3DC053EDE48D}" dt="2022-05-10T01:54:44.487" v="9920" actId="1036"/>
          <ac:graphicFrameMkLst>
            <pc:docMk/>
            <pc:sldMk cId="1403186154" sldId="789"/>
            <ac:graphicFrameMk id="50" creationId="{318F2688-D3AA-8FEA-F98D-2084BF571BD3}"/>
          </ac:graphicFrameMkLst>
        </pc:graphicFrameChg>
        <pc:graphicFrameChg chg="add del mod">
          <ac:chgData name="Nguyen Chi Son" userId="606856d02e9d83ac" providerId="LiveId" clId="{6D243AD4-F978-4D67-A959-3DC053EDE48D}" dt="2022-05-10T02:02:24.576" v="10004" actId="478"/>
          <ac:graphicFrameMkLst>
            <pc:docMk/>
            <pc:sldMk cId="1403186154" sldId="789"/>
            <ac:graphicFrameMk id="51" creationId="{A46F51EC-0933-BC58-ABBA-F136FF450CD3}"/>
          </ac:graphicFrameMkLst>
        </pc:graphicFrameChg>
        <pc:graphicFrameChg chg="add mod">
          <ac:chgData name="Nguyen Chi Son" userId="606856d02e9d83ac" providerId="LiveId" clId="{6D243AD4-F978-4D67-A959-3DC053EDE48D}" dt="2022-05-10T01:57:41.978" v="9976" actId="1076"/>
          <ac:graphicFrameMkLst>
            <pc:docMk/>
            <pc:sldMk cId="1403186154" sldId="789"/>
            <ac:graphicFrameMk id="52" creationId="{5BC0D14B-4CE0-E91E-DA3F-2845D042F179}"/>
          </ac:graphicFrameMkLst>
        </pc:graphicFrameChg>
        <pc:graphicFrameChg chg="add mod">
          <ac:chgData name="Nguyen Chi Son" userId="606856d02e9d83ac" providerId="LiveId" clId="{6D243AD4-F978-4D67-A959-3DC053EDE48D}" dt="2022-05-10T02:01:38.796" v="10003" actId="1076"/>
          <ac:graphicFrameMkLst>
            <pc:docMk/>
            <pc:sldMk cId="1403186154" sldId="789"/>
            <ac:graphicFrameMk id="56" creationId="{FABCC503-6001-8CF7-AD1E-09A1A7557A48}"/>
          </ac:graphicFrameMkLst>
        </pc:graphicFrameChg>
        <pc:graphicFrameChg chg="del">
          <ac:chgData name="Nguyen Chi Son" userId="606856d02e9d83ac" providerId="LiveId" clId="{6D243AD4-F978-4D67-A959-3DC053EDE48D}" dt="2022-05-10T01:48:37.330" v="9443" actId="478"/>
          <ac:graphicFrameMkLst>
            <pc:docMk/>
            <pc:sldMk cId="1403186154" sldId="789"/>
            <ac:graphicFrameMk id="60" creationId="{6062C9D4-B646-3444-6881-DAB53EAA523E}"/>
          </ac:graphicFrameMkLst>
        </pc:graphicFrameChg>
        <pc:graphicFrameChg chg="add mod">
          <ac:chgData name="Nguyen Chi Son" userId="606856d02e9d83ac" providerId="LiveId" clId="{6D243AD4-F978-4D67-A959-3DC053EDE48D}" dt="2022-05-10T02:05:33.101" v="10335" actId="1076"/>
          <ac:graphicFrameMkLst>
            <pc:docMk/>
            <pc:sldMk cId="1403186154" sldId="789"/>
            <ac:graphicFrameMk id="61" creationId="{7538B784-45F9-9E10-398D-2C3920FCEFE0}"/>
          </ac:graphicFrameMkLst>
        </pc:graphicFrameChg>
        <pc:graphicFrameChg chg="add mod">
          <ac:chgData name="Nguyen Chi Son" userId="606856d02e9d83ac" providerId="LiveId" clId="{6D243AD4-F978-4D67-A959-3DC053EDE48D}" dt="2022-05-10T02:05:35.335" v="10336" actId="1076"/>
          <ac:graphicFrameMkLst>
            <pc:docMk/>
            <pc:sldMk cId="1403186154" sldId="789"/>
            <ac:graphicFrameMk id="62" creationId="{8C765F35-8239-F049-F457-8A3170F8AC28}"/>
          </ac:graphicFrameMkLst>
        </pc:graphicFrameChg>
        <pc:picChg chg="del">
          <ac:chgData name="Nguyen Chi Son" userId="606856d02e9d83ac" providerId="LiveId" clId="{6D243AD4-F978-4D67-A959-3DC053EDE48D}" dt="2022-05-10T01:48:35.924" v="9442" actId="478"/>
          <ac:picMkLst>
            <pc:docMk/>
            <pc:sldMk cId="1403186154" sldId="789"/>
            <ac:picMk id="3" creationId="{C8BAF591-ACD5-4041-8C99-FF414519E7B6}"/>
          </ac:picMkLst>
        </pc:picChg>
        <pc:cxnChg chg="add mod">
          <ac:chgData name="Nguyen Chi Son" userId="606856d02e9d83ac" providerId="LiveId" clId="{6D243AD4-F978-4D67-A959-3DC053EDE48D}" dt="2022-05-10T02:02:42.107" v="10038" actId="1076"/>
          <ac:cxnSpMkLst>
            <pc:docMk/>
            <pc:sldMk cId="1403186154" sldId="789"/>
            <ac:cxnSpMk id="7" creationId="{5BD2C236-0A7C-5161-6F70-EE0D5CB89468}"/>
          </ac:cxnSpMkLst>
        </pc:cxnChg>
        <pc:cxnChg chg="del">
          <ac:chgData name="Nguyen Chi Son" userId="606856d02e9d83ac" providerId="LiveId" clId="{6D243AD4-F978-4D67-A959-3DC053EDE48D}" dt="2022-05-10T01:48:35.924" v="9442" actId="478"/>
          <ac:cxnSpMkLst>
            <pc:docMk/>
            <pc:sldMk cId="1403186154" sldId="789"/>
            <ac:cxnSpMk id="23" creationId="{114C8995-A5D7-4266-A516-E579DE200D89}"/>
          </ac:cxnSpMkLst>
        </pc:cxnChg>
        <pc:cxnChg chg="del">
          <ac:chgData name="Nguyen Chi Son" userId="606856d02e9d83ac" providerId="LiveId" clId="{6D243AD4-F978-4D67-A959-3DC053EDE48D}" dt="2022-05-10T01:48:35.924" v="9442" actId="478"/>
          <ac:cxnSpMkLst>
            <pc:docMk/>
            <pc:sldMk cId="1403186154" sldId="789"/>
            <ac:cxnSpMk id="25" creationId="{067A58F0-19DE-4B01-9F1B-68DEAE604BEA}"/>
          </ac:cxnSpMkLst>
        </pc:cxnChg>
        <pc:cxnChg chg="mod">
          <ac:chgData name="Nguyen Chi Son" userId="606856d02e9d83ac" providerId="LiveId" clId="{6D243AD4-F978-4D67-A959-3DC053EDE48D}" dt="2022-05-10T01:50:10.092" v="9814"/>
          <ac:cxnSpMkLst>
            <pc:docMk/>
            <pc:sldMk cId="1403186154" sldId="789"/>
            <ac:cxnSpMk id="26" creationId="{963E055D-8B53-1189-2975-E0685A1E3BD1}"/>
          </ac:cxnSpMkLst>
        </pc:cxnChg>
        <pc:cxnChg chg="mod">
          <ac:chgData name="Nguyen Chi Son" userId="606856d02e9d83ac" providerId="LiveId" clId="{6D243AD4-F978-4D67-A959-3DC053EDE48D}" dt="2022-05-10T01:50:10.092" v="9814"/>
          <ac:cxnSpMkLst>
            <pc:docMk/>
            <pc:sldMk cId="1403186154" sldId="789"/>
            <ac:cxnSpMk id="27" creationId="{5E826FC0-B653-F4C3-7A64-4E8A2E9DF61B}"/>
          </ac:cxnSpMkLst>
        </pc:cxnChg>
        <pc:cxnChg chg="del">
          <ac:chgData name="Nguyen Chi Son" userId="606856d02e9d83ac" providerId="LiveId" clId="{6D243AD4-F978-4D67-A959-3DC053EDE48D}" dt="2022-05-10T01:48:35.924" v="9442" actId="478"/>
          <ac:cxnSpMkLst>
            <pc:docMk/>
            <pc:sldMk cId="1403186154" sldId="789"/>
            <ac:cxnSpMk id="33" creationId="{32D256AE-D2E2-4E22-86CE-C50D8D8F7E27}"/>
          </ac:cxnSpMkLst>
        </pc:cxnChg>
        <pc:cxnChg chg="del">
          <ac:chgData name="Nguyen Chi Son" userId="606856d02e9d83ac" providerId="LiveId" clId="{6D243AD4-F978-4D67-A959-3DC053EDE48D}" dt="2022-05-10T01:48:35.924" v="9442" actId="478"/>
          <ac:cxnSpMkLst>
            <pc:docMk/>
            <pc:sldMk cId="1403186154" sldId="789"/>
            <ac:cxnSpMk id="34" creationId="{2CB1A771-DE62-4E4F-8D8D-47D947996DE1}"/>
          </ac:cxnSpMkLst>
        </pc:cxnChg>
        <pc:cxnChg chg="del">
          <ac:chgData name="Nguyen Chi Son" userId="606856d02e9d83ac" providerId="LiveId" clId="{6D243AD4-F978-4D67-A959-3DC053EDE48D}" dt="2022-05-10T01:48:35.924" v="9442" actId="478"/>
          <ac:cxnSpMkLst>
            <pc:docMk/>
            <pc:sldMk cId="1403186154" sldId="789"/>
            <ac:cxnSpMk id="37" creationId="{9DD49A1A-2835-44BD-9659-379AF9E79631}"/>
          </ac:cxnSpMkLst>
        </pc:cxnChg>
        <pc:cxnChg chg="add mod">
          <ac:chgData name="Nguyen Chi Son" userId="606856d02e9d83ac" providerId="LiveId" clId="{6D243AD4-F978-4D67-A959-3DC053EDE48D}" dt="2022-05-10T02:02:42.107" v="10038" actId="1076"/>
          <ac:cxnSpMkLst>
            <pc:docMk/>
            <pc:sldMk cId="1403186154" sldId="789"/>
            <ac:cxnSpMk id="38" creationId="{78855FDB-C3B8-8693-99D8-C9FA9165A1A4}"/>
          </ac:cxnSpMkLst>
        </pc:cxnChg>
        <pc:cxnChg chg="add mod">
          <ac:chgData name="Nguyen Chi Son" userId="606856d02e9d83ac" providerId="LiveId" clId="{6D243AD4-F978-4D67-A959-3DC053EDE48D}" dt="2022-05-10T02:02:42.107" v="10038" actId="1076"/>
          <ac:cxnSpMkLst>
            <pc:docMk/>
            <pc:sldMk cId="1403186154" sldId="789"/>
            <ac:cxnSpMk id="39" creationId="{EE6E8337-B049-548F-3A93-795BE432C708}"/>
          </ac:cxnSpMkLst>
        </pc:cxnChg>
        <pc:cxnChg chg="add mod">
          <ac:chgData name="Nguyen Chi Son" userId="606856d02e9d83ac" providerId="LiveId" clId="{6D243AD4-F978-4D67-A959-3DC053EDE48D}" dt="2022-05-10T01:52:14.351" v="9833" actId="571"/>
          <ac:cxnSpMkLst>
            <pc:docMk/>
            <pc:sldMk cId="1403186154" sldId="789"/>
            <ac:cxnSpMk id="40" creationId="{0B1DF62A-6944-182B-6B97-5CA18FABD383}"/>
          </ac:cxnSpMkLst>
        </pc:cxnChg>
        <pc:cxnChg chg="add del mod">
          <ac:chgData name="Nguyen Chi Son" userId="606856d02e9d83ac" providerId="LiveId" clId="{6D243AD4-F978-4D67-A959-3DC053EDE48D}" dt="2022-05-10T01:52:36.428" v="9838" actId="478"/>
          <ac:cxnSpMkLst>
            <pc:docMk/>
            <pc:sldMk cId="1403186154" sldId="789"/>
            <ac:cxnSpMk id="41" creationId="{504C5FD5-7275-C410-2D67-2C4E58A0739C}"/>
          </ac:cxnSpMkLst>
        </pc:cxnChg>
        <pc:cxnChg chg="add mod">
          <ac:chgData name="Nguyen Chi Son" userId="606856d02e9d83ac" providerId="LiveId" clId="{6D243AD4-F978-4D67-A959-3DC053EDE48D}" dt="2022-05-10T02:02:42.107" v="10038" actId="1076"/>
          <ac:cxnSpMkLst>
            <pc:docMk/>
            <pc:sldMk cId="1403186154" sldId="789"/>
            <ac:cxnSpMk id="42" creationId="{C3727681-2328-78AC-77DA-CD3F6E2D787C}"/>
          </ac:cxnSpMkLst>
        </pc:cxnChg>
        <pc:cxnChg chg="add mod">
          <ac:chgData name="Nguyen Chi Son" userId="606856d02e9d83ac" providerId="LiveId" clId="{6D243AD4-F978-4D67-A959-3DC053EDE48D}" dt="2022-05-10T02:02:42.107" v="10038" actId="1076"/>
          <ac:cxnSpMkLst>
            <pc:docMk/>
            <pc:sldMk cId="1403186154" sldId="789"/>
            <ac:cxnSpMk id="43" creationId="{625C08AE-2AC8-14B0-02CF-E6F7EEF11B9B}"/>
          </ac:cxnSpMkLst>
        </pc:cxnChg>
      </pc:sldChg>
      <pc:sldChg chg="add del">
        <pc:chgData name="Nguyen Chi Son" userId="606856d02e9d83ac" providerId="LiveId" clId="{6D243AD4-F978-4D67-A959-3DC053EDE48D}" dt="2022-05-10T02:07:26.242" v="10338"/>
        <pc:sldMkLst>
          <pc:docMk/>
          <pc:sldMk cId="614925116" sldId="790"/>
        </pc:sldMkLst>
      </pc:sldChg>
      <pc:sldChg chg="addSp delSp modSp add mod delAnim modAnim">
        <pc:chgData name="Nguyen Chi Son" userId="606856d02e9d83ac" providerId="LiveId" clId="{6D243AD4-F978-4D67-A959-3DC053EDE48D}" dt="2022-05-10T02:54:07.463" v="12035"/>
        <pc:sldMkLst>
          <pc:docMk/>
          <pc:sldMk cId="822980392" sldId="790"/>
        </pc:sldMkLst>
        <pc:spChg chg="add del mod">
          <ac:chgData name="Nguyen Chi Son" userId="606856d02e9d83ac" providerId="LiveId" clId="{6D243AD4-F978-4D67-A959-3DC053EDE48D}" dt="2022-05-10T02:43:08.386" v="11714" actId="478"/>
          <ac:spMkLst>
            <pc:docMk/>
            <pc:sldMk cId="822980392" sldId="790"/>
            <ac:spMk id="14" creationId="{2DE3EEFE-3574-AA91-AB6B-669CBE490FD2}"/>
          </ac:spMkLst>
        </pc:spChg>
        <pc:spChg chg="del">
          <ac:chgData name="Nguyen Chi Son" userId="606856d02e9d83ac" providerId="LiveId" clId="{6D243AD4-F978-4D67-A959-3DC053EDE48D}" dt="2022-05-10T02:35:07.157" v="11504" actId="478"/>
          <ac:spMkLst>
            <pc:docMk/>
            <pc:sldMk cId="822980392" sldId="790"/>
            <ac:spMk id="16" creationId="{20437F63-991D-4CA1-3CD1-0E0BD2329DF3}"/>
          </ac:spMkLst>
        </pc:spChg>
        <pc:spChg chg="mod">
          <ac:chgData name="Nguyen Chi Son" userId="606856d02e9d83ac" providerId="LiveId" clId="{6D243AD4-F978-4D67-A959-3DC053EDE48D}" dt="2022-05-10T02:35:13.526" v="11519" actId="20577"/>
          <ac:spMkLst>
            <pc:docMk/>
            <pc:sldMk cId="822980392" sldId="790"/>
            <ac:spMk id="19" creationId="{9C339D16-68E4-43C4-A62E-D0146138D23B}"/>
          </ac:spMkLst>
        </pc:spChg>
        <pc:spChg chg="add mod">
          <ac:chgData name="Nguyen Chi Son" userId="606856d02e9d83ac" providerId="LiveId" clId="{6D243AD4-F978-4D67-A959-3DC053EDE48D}" dt="2022-05-10T02:43:37.209" v="11768" actId="1582"/>
          <ac:spMkLst>
            <pc:docMk/>
            <pc:sldMk cId="822980392" sldId="790"/>
            <ac:spMk id="23" creationId="{FB22FE36-4B2A-6742-9E23-20416FC7B352}"/>
          </ac:spMkLst>
        </pc:spChg>
        <pc:spChg chg="mod">
          <ac:chgData name="Nguyen Chi Son" userId="606856d02e9d83ac" providerId="LiveId" clId="{6D243AD4-F978-4D67-A959-3DC053EDE48D}" dt="2022-05-10T02:35:27.423" v="11520"/>
          <ac:spMkLst>
            <pc:docMk/>
            <pc:sldMk cId="822980392" sldId="790"/>
            <ac:spMk id="36" creationId="{3E311FC6-08E6-9C13-0E36-7F37FB12CC37}"/>
          </ac:spMkLst>
        </pc:spChg>
        <pc:spChg chg="mod">
          <ac:chgData name="Nguyen Chi Son" userId="606856d02e9d83ac" providerId="LiveId" clId="{6D243AD4-F978-4D67-A959-3DC053EDE48D}" dt="2022-05-10T02:35:27.423" v="11520"/>
          <ac:spMkLst>
            <pc:docMk/>
            <pc:sldMk cId="822980392" sldId="790"/>
            <ac:spMk id="37" creationId="{47269ED1-D147-8BE1-5BD1-6F65809BC57F}"/>
          </ac:spMkLst>
        </pc:spChg>
        <pc:spChg chg="mod">
          <ac:chgData name="Nguyen Chi Son" userId="606856d02e9d83ac" providerId="LiveId" clId="{6D243AD4-F978-4D67-A959-3DC053EDE48D}" dt="2022-05-10T02:35:27.423" v="11520"/>
          <ac:spMkLst>
            <pc:docMk/>
            <pc:sldMk cId="822980392" sldId="790"/>
            <ac:spMk id="40" creationId="{64187A75-A05A-9043-290C-B2C5A081C777}"/>
          </ac:spMkLst>
        </pc:spChg>
        <pc:spChg chg="mod">
          <ac:chgData name="Nguyen Chi Son" userId="606856d02e9d83ac" providerId="LiveId" clId="{6D243AD4-F978-4D67-A959-3DC053EDE48D}" dt="2022-05-10T02:35:27.423" v="11520"/>
          <ac:spMkLst>
            <pc:docMk/>
            <pc:sldMk cId="822980392" sldId="790"/>
            <ac:spMk id="41" creationId="{DBA715E9-9B83-0F8B-FD6E-D710BA82C1BD}"/>
          </ac:spMkLst>
        </pc:spChg>
        <pc:spChg chg="del">
          <ac:chgData name="Nguyen Chi Son" userId="606856d02e9d83ac" providerId="LiveId" clId="{6D243AD4-F978-4D67-A959-3DC053EDE48D}" dt="2022-05-10T02:35:09.684" v="11506" actId="478"/>
          <ac:spMkLst>
            <pc:docMk/>
            <pc:sldMk cId="822980392" sldId="790"/>
            <ac:spMk id="44" creationId="{97DD0C62-89EE-FF79-4251-EB10549FF2C6}"/>
          </ac:spMkLst>
        </pc:spChg>
        <pc:spChg chg="del">
          <ac:chgData name="Nguyen Chi Son" userId="606856d02e9d83ac" providerId="LiveId" clId="{6D243AD4-F978-4D67-A959-3DC053EDE48D}" dt="2022-05-10T02:35:07.157" v="11504" actId="478"/>
          <ac:spMkLst>
            <pc:docMk/>
            <pc:sldMk cId="822980392" sldId="790"/>
            <ac:spMk id="45" creationId="{D50724F1-DF2A-C42D-F6A8-5B4F2ECA330D}"/>
          </ac:spMkLst>
        </pc:spChg>
        <pc:spChg chg="del">
          <ac:chgData name="Nguyen Chi Son" userId="606856d02e9d83ac" providerId="LiveId" clId="{6D243AD4-F978-4D67-A959-3DC053EDE48D}" dt="2022-05-10T02:35:07.157" v="11504" actId="478"/>
          <ac:spMkLst>
            <pc:docMk/>
            <pc:sldMk cId="822980392" sldId="790"/>
            <ac:spMk id="46" creationId="{8394DF36-28D1-B206-FDC9-149899BE412A}"/>
          </ac:spMkLst>
        </pc:spChg>
        <pc:spChg chg="del">
          <ac:chgData name="Nguyen Chi Son" userId="606856d02e9d83ac" providerId="LiveId" clId="{6D243AD4-F978-4D67-A959-3DC053EDE48D}" dt="2022-05-10T02:35:07.157" v="11504" actId="478"/>
          <ac:spMkLst>
            <pc:docMk/>
            <pc:sldMk cId="822980392" sldId="790"/>
            <ac:spMk id="47" creationId="{D1AC618F-D4ED-1F7A-F034-0AF41593FE0D}"/>
          </ac:spMkLst>
        </pc:spChg>
        <pc:spChg chg="del">
          <ac:chgData name="Nguyen Chi Son" userId="606856d02e9d83ac" providerId="LiveId" clId="{6D243AD4-F978-4D67-A959-3DC053EDE48D}" dt="2022-05-10T02:35:07.157" v="11504" actId="478"/>
          <ac:spMkLst>
            <pc:docMk/>
            <pc:sldMk cId="822980392" sldId="790"/>
            <ac:spMk id="48" creationId="{2D81715E-118B-473E-3CFA-0BB269611525}"/>
          </ac:spMkLst>
        </pc:spChg>
        <pc:spChg chg="del">
          <ac:chgData name="Nguyen Chi Son" userId="606856d02e9d83ac" providerId="LiveId" clId="{6D243AD4-F978-4D67-A959-3DC053EDE48D}" dt="2022-05-10T02:35:08.342" v="11505" actId="478"/>
          <ac:spMkLst>
            <pc:docMk/>
            <pc:sldMk cId="822980392" sldId="790"/>
            <ac:spMk id="49" creationId="{293C1D68-9E4F-40E3-7CB5-A4D2799D6AE3}"/>
          </ac:spMkLst>
        </pc:spChg>
        <pc:spChg chg="mod">
          <ac:chgData name="Nguyen Chi Son" userId="606856d02e9d83ac" providerId="LiveId" clId="{6D243AD4-F978-4D67-A959-3DC053EDE48D}" dt="2022-05-10T02:36:24.857" v="11522"/>
          <ac:spMkLst>
            <pc:docMk/>
            <pc:sldMk cId="822980392" sldId="790"/>
            <ac:spMk id="53" creationId="{2240FCCE-53C6-2851-D669-303563F148F8}"/>
          </ac:spMkLst>
        </pc:spChg>
        <pc:spChg chg="mod">
          <ac:chgData name="Nguyen Chi Son" userId="606856d02e9d83ac" providerId="LiveId" clId="{6D243AD4-F978-4D67-A959-3DC053EDE48D}" dt="2022-05-10T02:36:24.857" v="11522"/>
          <ac:spMkLst>
            <pc:docMk/>
            <pc:sldMk cId="822980392" sldId="790"/>
            <ac:spMk id="54" creationId="{421B747B-A7E3-2F38-893B-AA2B36C06D13}"/>
          </ac:spMkLst>
        </pc:spChg>
        <pc:spChg chg="del">
          <ac:chgData name="Nguyen Chi Son" userId="606856d02e9d83ac" providerId="LiveId" clId="{6D243AD4-F978-4D67-A959-3DC053EDE48D}" dt="2022-05-10T02:35:07.157" v="11504" actId="478"/>
          <ac:spMkLst>
            <pc:docMk/>
            <pc:sldMk cId="822980392" sldId="790"/>
            <ac:spMk id="55" creationId="{92B2D4DD-5245-9644-74AC-7DD7C544FB92}"/>
          </ac:spMkLst>
        </pc:spChg>
        <pc:spChg chg="del">
          <ac:chgData name="Nguyen Chi Son" userId="606856d02e9d83ac" providerId="LiveId" clId="{6D243AD4-F978-4D67-A959-3DC053EDE48D}" dt="2022-05-10T02:35:07.157" v="11504" actId="478"/>
          <ac:spMkLst>
            <pc:docMk/>
            <pc:sldMk cId="822980392" sldId="790"/>
            <ac:spMk id="58" creationId="{0D8FA050-45AB-89C2-7ED6-0F7BA3D6CCF5}"/>
          </ac:spMkLst>
        </pc:spChg>
        <pc:spChg chg="mod">
          <ac:chgData name="Nguyen Chi Son" userId="606856d02e9d83ac" providerId="LiveId" clId="{6D243AD4-F978-4D67-A959-3DC053EDE48D}" dt="2022-05-10T02:36:24.857" v="11522"/>
          <ac:spMkLst>
            <pc:docMk/>
            <pc:sldMk cId="822980392" sldId="790"/>
            <ac:spMk id="60" creationId="{1D8843DC-636F-C3C8-B0EF-CA5A01206E2C}"/>
          </ac:spMkLst>
        </pc:spChg>
        <pc:spChg chg="add mod">
          <ac:chgData name="Nguyen Chi Son" userId="606856d02e9d83ac" providerId="LiveId" clId="{6D243AD4-F978-4D67-A959-3DC053EDE48D}" dt="2022-05-10T02:43:23.179" v="11765" actId="1036"/>
          <ac:spMkLst>
            <pc:docMk/>
            <pc:sldMk cId="822980392" sldId="790"/>
            <ac:spMk id="68" creationId="{7898064C-E0BC-9FDF-520C-27A395FFCD55}"/>
          </ac:spMkLst>
        </pc:spChg>
        <pc:spChg chg="mod">
          <ac:chgData name="Nguyen Chi Son" userId="606856d02e9d83ac" providerId="LiveId" clId="{6D243AD4-F978-4D67-A959-3DC053EDE48D}" dt="2022-05-10T02:38:37.733" v="11574" actId="571"/>
          <ac:spMkLst>
            <pc:docMk/>
            <pc:sldMk cId="822980392" sldId="790"/>
            <ac:spMk id="70" creationId="{C75CC6A5-5110-C083-C6EF-FE6DC3C426E8}"/>
          </ac:spMkLst>
        </pc:spChg>
        <pc:spChg chg="mod">
          <ac:chgData name="Nguyen Chi Son" userId="606856d02e9d83ac" providerId="LiveId" clId="{6D243AD4-F978-4D67-A959-3DC053EDE48D}" dt="2022-05-10T02:38:37.733" v="11574" actId="571"/>
          <ac:spMkLst>
            <pc:docMk/>
            <pc:sldMk cId="822980392" sldId="790"/>
            <ac:spMk id="71" creationId="{E24F7770-9449-A6D5-C5A5-F2CF49F2409F}"/>
          </ac:spMkLst>
        </pc:spChg>
        <pc:spChg chg="mod">
          <ac:chgData name="Nguyen Chi Son" userId="606856d02e9d83ac" providerId="LiveId" clId="{6D243AD4-F978-4D67-A959-3DC053EDE48D}" dt="2022-05-10T02:38:37.733" v="11574" actId="571"/>
          <ac:spMkLst>
            <pc:docMk/>
            <pc:sldMk cId="822980392" sldId="790"/>
            <ac:spMk id="74" creationId="{D077F354-9FF7-4F0A-99F7-FF82C3D0D32D}"/>
          </ac:spMkLst>
        </pc:spChg>
        <pc:spChg chg="add mod">
          <ac:chgData name="Nguyen Chi Son" userId="606856d02e9d83ac" providerId="LiveId" clId="{6D243AD4-F978-4D67-A959-3DC053EDE48D}" dt="2022-05-10T02:38:37.733" v="11574" actId="571"/>
          <ac:spMkLst>
            <pc:docMk/>
            <pc:sldMk cId="822980392" sldId="790"/>
            <ac:spMk id="75" creationId="{5522456D-CF2E-A4A2-DEC1-4593B8C3D0D0}"/>
          </ac:spMkLst>
        </pc:spChg>
        <pc:spChg chg="add mod">
          <ac:chgData name="Nguyen Chi Son" userId="606856d02e9d83ac" providerId="LiveId" clId="{6D243AD4-F978-4D67-A959-3DC053EDE48D}" dt="2022-05-10T02:43:23.179" v="11765" actId="1036"/>
          <ac:spMkLst>
            <pc:docMk/>
            <pc:sldMk cId="822980392" sldId="790"/>
            <ac:spMk id="76" creationId="{1923F38A-186F-1A6E-12C3-DFCEC2624AC8}"/>
          </ac:spMkLst>
        </pc:spChg>
        <pc:spChg chg="add mod">
          <ac:chgData name="Nguyen Chi Son" userId="606856d02e9d83ac" providerId="LiveId" clId="{6D243AD4-F978-4D67-A959-3DC053EDE48D}" dt="2022-05-10T02:43:23.179" v="11765" actId="1036"/>
          <ac:spMkLst>
            <pc:docMk/>
            <pc:sldMk cId="822980392" sldId="790"/>
            <ac:spMk id="77" creationId="{3D0CAB1C-4D69-9BE7-A412-3003DC13F621}"/>
          </ac:spMkLst>
        </pc:spChg>
        <pc:spChg chg="add mod">
          <ac:chgData name="Nguyen Chi Son" userId="606856d02e9d83ac" providerId="LiveId" clId="{6D243AD4-F978-4D67-A959-3DC053EDE48D}" dt="2022-05-10T02:43:40.640" v="11769" actId="1076"/>
          <ac:spMkLst>
            <pc:docMk/>
            <pc:sldMk cId="822980392" sldId="790"/>
            <ac:spMk id="78" creationId="{4C28E4CC-D3B9-BB17-2769-4D0B7FE2703A}"/>
          </ac:spMkLst>
        </pc:spChg>
        <pc:spChg chg="add mod">
          <ac:chgData name="Nguyen Chi Son" userId="606856d02e9d83ac" providerId="LiveId" clId="{6D243AD4-F978-4D67-A959-3DC053EDE48D}" dt="2022-05-10T02:43:54.435" v="11792" actId="1037"/>
          <ac:spMkLst>
            <pc:docMk/>
            <pc:sldMk cId="822980392" sldId="790"/>
            <ac:spMk id="79" creationId="{DB16C062-64AB-D138-124D-C6717175FFFD}"/>
          </ac:spMkLst>
        </pc:spChg>
        <pc:spChg chg="add mod">
          <ac:chgData name="Nguyen Chi Son" userId="606856d02e9d83ac" providerId="LiveId" clId="{6D243AD4-F978-4D67-A959-3DC053EDE48D}" dt="2022-05-10T02:43:54.435" v="11792" actId="1037"/>
          <ac:spMkLst>
            <pc:docMk/>
            <pc:sldMk cId="822980392" sldId="790"/>
            <ac:spMk id="80" creationId="{8F043139-D025-7136-7116-3DD627A4D179}"/>
          </ac:spMkLst>
        </pc:spChg>
        <pc:spChg chg="add mod">
          <ac:chgData name="Nguyen Chi Son" userId="606856d02e9d83ac" providerId="LiveId" clId="{6D243AD4-F978-4D67-A959-3DC053EDE48D}" dt="2022-05-10T02:44:29.119" v="11830" actId="1035"/>
          <ac:spMkLst>
            <pc:docMk/>
            <pc:sldMk cId="822980392" sldId="790"/>
            <ac:spMk id="84" creationId="{3623380C-6AC3-9EAA-4D36-06D02C457E17}"/>
          </ac:spMkLst>
        </pc:spChg>
        <pc:spChg chg="add mod">
          <ac:chgData name="Nguyen Chi Son" userId="606856d02e9d83ac" providerId="LiveId" clId="{6D243AD4-F978-4D67-A959-3DC053EDE48D}" dt="2022-05-10T02:51:41.276" v="12014" actId="20577"/>
          <ac:spMkLst>
            <pc:docMk/>
            <pc:sldMk cId="822980392" sldId="790"/>
            <ac:spMk id="85" creationId="{91E5F6F1-0106-FB61-0894-BCCD3E1754C0}"/>
          </ac:spMkLst>
        </pc:spChg>
        <pc:spChg chg="add mod">
          <ac:chgData name="Nguyen Chi Son" userId="606856d02e9d83ac" providerId="LiveId" clId="{6D243AD4-F978-4D67-A959-3DC053EDE48D}" dt="2022-05-10T02:51:26.128" v="11969" actId="20577"/>
          <ac:spMkLst>
            <pc:docMk/>
            <pc:sldMk cId="822980392" sldId="790"/>
            <ac:spMk id="86" creationId="{8168C402-F47A-B21A-B70B-6204F5E08B15}"/>
          </ac:spMkLst>
        </pc:spChg>
        <pc:grpChg chg="del">
          <ac:chgData name="Nguyen Chi Son" userId="606856d02e9d83ac" providerId="LiveId" clId="{6D243AD4-F978-4D67-A959-3DC053EDE48D}" dt="2022-05-10T02:35:07.157" v="11504" actId="478"/>
          <ac:grpSpMkLst>
            <pc:docMk/>
            <pc:sldMk cId="822980392" sldId="790"/>
            <ac:grpSpMk id="24" creationId="{E502A5D6-D9F7-39CD-5849-F05B413D616E}"/>
          </ac:grpSpMkLst>
        </pc:grpChg>
        <pc:grpChg chg="add mod">
          <ac:chgData name="Nguyen Chi Son" userId="606856d02e9d83ac" providerId="LiveId" clId="{6D243AD4-F978-4D67-A959-3DC053EDE48D}" dt="2022-05-10T02:41:43.434" v="11600" actId="1076"/>
          <ac:grpSpMkLst>
            <pc:docMk/>
            <pc:sldMk cId="822980392" sldId="790"/>
            <ac:grpSpMk id="33" creationId="{68504F95-43CE-76EE-7C28-724982A034CE}"/>
          </ac:grpSpMkLst>
        </pc:grpChg>
        <pc:grpChg chg="add mod">
          <ac:chgData name="Nguyen Chi Son" userId="606856d02e9d83ac" providerId="LiveId" clId="{6D243AD4-F978-4D67-A959-3DC053EDE48D}" dt="2022-05-10T02:43:15.945" v="11729" actId="1035"/>
          <ac:grpSpMkLst>
            <pc:docMk/>
            <pc:sldMk cId="822980392" sldId="790"/>
            <ac:grpSpMk id="51" creationId="{15ED2645-8C69-D115-39CB-26B91550E8CD}"/>
          </ac:grpSpMkLst>
        </pc:grpChg>
        <pc:grpChg chg="add mod">
          <ac:chgData name="Nguyen Chi Son" userId="606856d02e9d83ac" providerId="LiveId" clId="{6D243AD4-F978-4D67-A959-3DC053EDE48D}" dt="2022-05-10T02:38:37.733" v="11574" actId="571"/>
          <ac:grpSpMkLst>
            <pc:docMk/>
            <pc:sldMk cId="822980392" sldId="790"/>
            <ac:grpSpMk id="69" creationId="{BC6A4070-9D19-27D1-ECE6-F8720ED4DDF0}"/>
          </ac:grpSpMkLst>
        </pc:grpChg>
        <pc:graphicFrameChg chg="del">
          <ac:chgData name="Nguyen Chi Son" userId="606856d02e9d83ac" providerId="LiveId" clId="{6D243AD4-F978-4D67-A959-3DC053EDE48D}" dt="2022-05-10T02:35:07.157" v="11504" actId="478"/>
          <ac:graphicFrameMkLst>
            <pc:docMk/>
            <pc:sldMk cId="822980392" sldId="790"/>
            <ac:graphicFrameMk id="50" creationId="{318F2688-D3AA-8FEA-F98D-2084BF571BD3}"/>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2" creationId="{5BC0D14B-4CE0-E91E-DA3F-2845D042F179}"/>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56" creationId="{FABCC503-6001-8CF7-AD1E-09A1A7557A48}"/>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1" creationId="{7538B784-45F9-9E10-398D-2C3920FCEFE0}"/>
          </ac:graphicFrameMkLst>
        </pc:graphicFrameChg>
        <pc:graphicFrameChg chg="del">
          <ac:chgData name="Nguyen Chi Son" userId="606856d02e9d83ac" providerId="LiveId" clId="{6D243AD4-F978-4D67-A959-3DC053EDE48D}" dt="2022-05-10T02:35:07.157" v="11504" actId="478"/>
          <ac:graphicFrameMkLst>
            <pc:docMk/>
            <pc:sldMk cId="822980392" sldId="790"/>
            <ac:graphicFrameMk id="62" creationId="{8C765F35-8239-F049-F457-8A3170F8AC28}"/>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1" creationId="{9981C088-EC7E-786A-28DA-DACC06067F82}"/>
          </ac:graphicFrameMkLst>
        </pc:graphicFrameChg>
        <pc:graphicFrameChg chg="add mod">
          <ac:chgData name="Nguyen Chi Son" userId="606856d02e9d83ac" providerId="LiveId" clId="{6D243AD4-F978-4D67-A959-3DC053EDE48D}" dt="2022-05-10T02:43:54.435" v="11792" actId="1037"/>
          <ac:graphicFrameMkLst>
            <pc:docMk/>
            <pc:sldMk cId="822980392" sldId="790"/>
            <ac:graphicFrameMk id="82" creationId="{5DD963A0-7040-D832-F739-CBA16C3A5EA1}"/>
          </ac:graphicFrameMkLst>
        </pc:graphicFrameChg>
        <pc:graphicFrameChg chg="add mod">
          <ac:chgData name="Nguyen Chi Son" userId="606856d02e9d83ac" providerId="LiveId" clId="{6D243AD4-F978-4D67-A959-3DC053EDE48D}" dt="2022-05-10T02:44:12.568" v="11797" actId="1076"/>
          <ac:graphicFrameMkLst>
            <pc:docMk/>
            <pc:sldMk cId="822980392" sldId="790"/>
            <ac:graphicFrameMk id="83" creationId="{1CA83B98-8355-AFC4-B2EF-12DC1C0AD434}"/>
          </ac:graphicFrameMkLst>
        </pc:graphicFrameChg>
        <pc:graphicFrameChg chg="add mod">
          <ac:chgData name="Nguyen Chi Son" userId="606856d02e9d83ac" providerId="LiveId" clId="{6D243AD4-F978-4D67-A959-3DC053EDE48D}" dt="2022-05-10T02:51:45.387" v="12015" actId="1076"/>
          <ac:graphicFrameMkLst>
            <pc:docMk/>
            <pc:sldMk cId="822980392" sldId="790"/>
            <ac:graphicFrameMk id="87" creationId="{4B9E8971-4137-1C3E-F814-0F319C023DDC}"/>
          </ac:graphicFrameMkLst>
        </pc:graphicFrameChg>
        <pc:graphicFrameChg chg="add del mod">
          <ac:chgData name="Nguyen Chi Son" userId="606856d02e9d83ac" providerId="LiveId" clId="{6D243AD4-F978-4D67-A959-3DC053EDE48D}" dt="2022-05-10T02:51:31.888" v="11981" actId="478"/>
          <ac:graphicFrameMkLst>
            <pc:docMk/>
            <pc:sldMk cId="822980392" sldId="790"/>
            <ac:graphicFrameMk id="88" creationId="{9E98B358-F249-185C-CAA3-BAC943F38BAE}"/>
          </ac:graphicFrameMkLst>
        </pc:graphicFrameChg>
        <pc:graphicFrameChg chg="add mod">
          <ac:chgData name="Nguyen Chi Son" userId="606856d02e9d83ac" providerId="LiveId" clId="{6D243AD4-F978-4D67-A959-3DC053EDE48D}" dt="2022-05-10T02:51:29.909" v="11980" actId="1038"/>
          <ac:graphicFrameMkLst>
            <pc:docMk/>
            <pc:sldMk cId="822980392" sldId="790"/>
            <ac:graphicFrameMk id="89" creationId="{3671DF9D-92BF-4A2B-9498-06087E125BDD}"/>
          </ac:graphicFrameMkLst>
        </pc:graphicFrameChg>
        <pc:cxnChg chg="del">
          <ac:chgData name="Nguyen Chi Son" userId="606856d02e9d83ac" providerId="LiveId" clId="{6D243AD4-F978-4D67-A959-3DC053EDE48D}" dt="2022-05-10T02:35:07.157" v="11504" actId="478"/>
          <ac:cxnSpMkLst>
            <pc:docMk/>
            <pc:sldMk cId="822980392" sldId="790"/>
            <ac:cxnSpMk id="7" creationId="{5BD2C236-0A7C-5161-6F70-EE0D5CB89468}"/>
          </ac:cxnSpMkLst>
        </pc:cxnChg>
        <pc:cxnChg chg="mod">
          <ac:chgData name="Nguyen Chi Son" userId="606856d02e9d83ac" providerId="LiveId" clId="{6D243AD4-F978-4D67-A959-3DC053EDE48D}" dt="2022-05-10T02:35:27.423" v="11520"/>
          <ac:cxnSpMkLst>
            <pc:docMk/>
            <pc:sldMk cId="822980392" sldId="790"/>
            <ac:cxnSpMk id="34" creationId="{C3A37E8B-C312-2E6E-A594-8575A6CF5E0D}"/>
          </ac:cxnSpMkLst>
        </pc:cxnChg>
        <pc:cxnChg chg="mod">
          <ac:chgData name="Nguyen Chi Son" userId="606856d02e9d83ac" providerId="LiveId" clId="{6D243AD4-F978-4D67-A959-3DC053EDE48D}" dt="2022-05-10T02:35:27.423" v="11520"/>
          <ac:cxnSpMkLst>
            <pc:docMk/>
            <pc:sldMk cId="822980392" sldId="790"/>
            <ac:cxnSpMk id="35" creationId="{FD008D6C-B13C-EBAF-650F-6386F34C40E8}"/>
          </ac:cxnSpMkLst>
        </pc:cxnChg>
        <pc:cxnChg chg="del">
          <ac:chgData name="Nguyen Chi Son" userId="606856d02e9d83ac" providerId="LiveId" clId="{6D243AD4-F978-4D67-A959-3DC053EDE48D}" dt="2022-05-10T02:35:07.157" v="11504" actId="478"/>
          <ac:cxnSpMkLst>
            <pc:docMk/>
            <pc:sldMk cId="822980392" sldId="790"/>
            <ac:cxnSpMk id="38" creationId="{78855FDB-C3B8-8693-99D8-C9FA9165A1A4}"/>
          </ac:cxnSpMkLst>
        </pc:cxnChg>
        <pc:cxnChg chg="del">
          <ac:chgData name="Nguyen Chi Son" userId="606856d02e9d83ac" providerId="LiveId" clId="{6D243AD4-F978-4D67-A959-3DC053EDE48D}" dt="2022-05-10T02:35:07.157" v="11504" actId="478"/>
          <ac:cxnSpMkLst>
            <pc:docMk/>
            <pc:sldMk cId="822980392" sldId="790"/>
            <ac:cxnSpMk id="39" creationId="{EE6E8337-B049-548F-3A93-795BE432C708}"/>
          </ac:cxnSpMkLst>
        </pc:cxnChg>
        <pc:cxnChg chg="del">
          <ac:chgData name="Nguyen Chi Son" userId="606856d02e9d83ac" providerId="LiveId" clId="{6D243AD4-F978-4D67-A959-3DC053EDE48D}" dt="2022-05-10T02:35:07.157" v="11504" actId="478"/>
          <ac:cxnSpMkLst>
            <pc:docMk/>
            <pc:sldMk cId="822980392" sldId="790"/>
            <ac:cxnSpMk id="42" creationId="{C3727681-2328-78AC-77DA-CD3F6E2D787C}"/>
          </ac:cxnSpMkLst>
        </pc:cxnChg>
        <pc:cxnChg chg="del">
          <ac:chgData name="Nguyen Chi Son" userId="606856d02e9d83ac" providerId="LiveId" clId="{6D243AD4-F978-4D67-A959-3DC053EDE48D}" dt="2022-05-10T02:35:07.157" v="11504" actId="478"/>
          <ac:cxnSpMkLst>
            <pc:docMk/>
            <pc:sldMk cId="822980392" sldId="790"/>
            <ac:cxnSpMk id="43" creationId="{625C08AE-2AC8-14B0-02CF-E6F7EEF11B9B}"/>
          </ac:cxnSpMkLst>
        </pc:cxnChg>
        <pc:cxnChg chg="mod">
          <ac:chgData name="Nguyen Chi Son" userId="606856d02e9d83ac" providerId="LiveId" clId="{6D243AD4-F978-4D67-A959-3DC053EDE48D}" dt="2022-05-10T02:36:24.857" v="11522"/>
          <ac:cxnSpMkLst>
            <pc:docMk/>
            <pc:sldMk cId="822980392" sldId="790"/>
            <ac:cxnSpMk id="57" creationId="{FEBE1FC5-A053-DBBB-99EF-1742FE143D3B}"/>
          </ac:cxnSpMkLst>
        </pc:cxnChg>
        <pc:cxnChg chg="mod">
          <ac:chgData name="Nguyen Chi Son" userId="606856d02e9d83ac" providerId="LiveId" clId="{6D243AD4-F978-4D67-A959-3DC053EDE48D}" dt="2022-05-10T02:36:24.857" v="11522"/>
          <ac:cxnSpMkLst>
            <pc:docMk/>
            <pc:sldMk cId="822980392" sldId="790"/>
            <ac:cxnSpMk id="59" creationId="{2EBF8E76-E50C-B246-D6D2-3A00B61613D9}"/>
          </ac:cxnSpMkLst>
        </pc:cxnChg>
        <pc:cxnChg chg="add mod">
          <ac:chgData name="Nguyen Chi Son" userId="606856d02e9d83ac" providerId="LiveId" clId="{6D243AD4-F978-4D67-A959-3DC053EDE48D}" dt="2022-05-10T02:43:23.179" v="11765" actId="1036"/>
          <ac:cxnSpMkLst>
            <pc:docMk/>
            <pc:sldMk cId="822980392" sldId="790"/>
            <ac:cxnSpMk id="63" creationId="{7D48CF74-E719-B882-875F-062C8C7EFCF4}"/>
          </ac:cxnSpMkLst>
        </pc:cxnChg>
        <pc:cxnChg chg="add mod">
          <ac:chgData name="Nguyen Chi Son" userId="606856d02e9d83ac" providerId="LiveId" clId="{6D243AD4-F978-4D67-A959-3DC053EDE48D}" dt="2022-05-10T02:43:23.179" v="11765" actId="1036"/>
          <ac:cxnSpMkLst>
            <pc:docMk/>
            <pc:sldMk cId="822980392" sldId="790"/>
            <ac:cxnSpMk id="64" creationId="{5CC9011F-0536-910F-6987-CF76982B6196}"/>
          </ac:cxnSpMkLst>
        </pc:cxnChg>
        <pc:cxnChg chg="add mod">
          <ac:chgData name="Nguyen Chi Son" userId="606856d02e9d83ac" providerId="LiveId" clId="{6D243AD4-F978-4D67-A959-3DC053EDE48D}" dt="2022-05-10T02:43:23.179" v="11765" actId="1036"/>
          <ac:cxnSpMkLst>
            <pc:docMk/>
            <pc:sldMk cId="822980392" sldId="790"/>
            <ac:cxnSpMk id="65" creationId="{8AD9C7E0-6DC3-CB52-F10E-E4214FF5C5DF}"/>
          </ac:cxnSpMkLst>
        </pc:cxnChg>
        <pc:cxnChg chg="add mod">
          <ac:chgData name="Nguyen Chi Son" userId="606856d02e9d83ac" providerId="LiveId" clId="{6D243AD4-F978-4D67-A959-3DC053EDE48D}" dt="2022-05-10T02:43:23.179" v="11765" actId="1036"/>
          <ac:cxnSpMkLst>
            <pc:docMk/>
            <pc:sldMk cId="822980392" sldId="790"/>
            <ac:cxnSpMk id="66" creationId="{B406E3BF-83ED-EBAC-F286-850E5E6AED3F}"/>
          </ac:cxnSpMkLst>
        </pc:cxnChg>
        <pc:cxnChg chg="add mod">
          <ac:chgData name="Nguyen Chi Son" userId="606856d02e9d83ac" providerId="LiveId" clId="{6D243AD4-F978-4D67-A959-3DC053EDE48D}" dt="2022-05-10T02:43:23.179" v="11765" actId="1036"/>
          <ac:cxnSpMkLst>
            <pc:docMk/>
            <pc:sldMk cId="822980392" sldId="790"/>
            <ac:cxnSpMk id="67" creationId="{0E086082-995B-8157-0437-3BCC97A9BFC5}"/>
          </ac:cxnSpMkLst>
        </pc:cxnChg>
        <pc:cxnChg chg="mod">
          <ac:chgData name="Nguyen Chi Son" userId="606856d02e9d83ac" providerId="LiveId" clId="{6D243AD4-F978-4D67-A959-3DC053EDE48D}" dt="2022-05-10T02:38:37.733" v="11574" actId="571"/>
          <ac:cxnSpMkLst>
            <pc:docMk/>
            <pc:sldMk cId="822980392" sldId="790"/>
            <ac:cxnSpMk id="72" creationId="{F845673E-5705-6075-7A6B-28A0EF43E3E8}"/>
          </ac:cxnSpMkLst>
        </pc:cxnChg>
        <pc:cxnChg chg="mod">
          <ac:chgData name="Nguyen Chi Son" userId="606856d02e9d83ac" providerId="LiveId" clId="{6D243AD4-F978-4D67-A959-3DC053EDE48D}" dt="2022-05-10T02:38:37.733" v="11574" actId="571"/>
          <ac:cxnSpMkLst>
            <pc:docMk/>
            <pc:sldMk cId="822980392" sldId="790"/>
            <ac:cxnSpMk id="73" creationId="{40F95A96-4139-0893-FFA7-EFA6B7071D30}"/>
          </ac:cxnSpMkLst>
        </pc:cxnChg>
      </pc:sldChg>
      <pc:sldChg chg="addSp delSp modSp add del mod delAnim modAnim">
        <pc:chgData name="Nguyen Chi Son" userId="606856d02e9d83ac" providerId="LiveId" clId="{6D243AD4-F978-4D67-A959-3DC053EDE48D}" dt="2022-05-10T02:33:29.871" v="10980" actId="47"/>
        <pc:sldMkLst>
          <pc:docMk/>
          <pc:sldMk cId="2053085579" sldId="790"/>
        </pc:sldMkLst>
        <pc:spChg chg="add mod">
          <ac:chgData name="Nguyen Chi Son" userId="606856d02e9d83ac" providerId="LiveId" clId="{6D243AD4-F978-4D67-A959-3DC053EDE48D}" dt="2022-05-10T02:14:50.893" v="10977" actId="1076"/>
          <ac:spMkLst>
            <pc:docMk/>
            <pc:sldMk cId="2053085579" sldId="790"/>
            <ac:spMk id="10" creationId="{8A5E42E7-1B96-7DCD-FD6A-8C56B095EC5A}"/>
          </ac:spMkLst>
        </pc:spChg>
        <pc:spChg chg="del">
          <ac:chgData name="Nguyen Chi Son" userId="606856d02e9d83ac" providerId="LiveId" clId="{6D243AD4-F978-4D67-A959-3DC053EDE48D}" dt="2022-05-10T02:07:36.116" v="10341" actId="478"/>
          <ac:spMkLst>
            <pc:docMk/>
            <pc:sldMk cId="2053085579" sldId="790"/>
            <ac:spMk id="16" creationId="{20437F63-991D-4CA1-3CD1-0E0BD2329DF3}"/>
          </ac:spMkLst>
        </pc:spChg>
        <pc:spChg chg="mod">
          <ac:chgData name="Nguyen Chi Son" userId="606856d02e9d83ac" providerId="LiveId" clId="{6D243AD4-F978-4D67-A959-3DC053EDE48D}" dt="2022-05-10T02:08:47.782" v="10895" actId="57"/>
          <ac:spMkLst>
            <pc:docMk/>
            <pc:sldMk cId="2053085579" sldId="790"/>
            <ac:spMk id="19" creationId="{9C339D16-68E4-43C4-A62E-D0146138D23B}"/>
          </ac:spMkLst>
        </pc:spChg>
        <pc:spChg chg="mod">
          <ac:chgData name="Nguyen Chi Son" userId="606856d02e9d83ac" providerId="LiveId" clId="{6D243AD4-F978-4D67-A959-3DC053EDE48D}" dt="2022-05-10T02:08:54.517" v="10896"/>
          <ac:spMkLst>
            <pc:docMk/>
            <pc:sldMk cId="2053085579" sldId="790"/>
            <ac:spMk id="36" creationId="{C8E7EE57-47CE-D8C1-9B72-B9BC26D2AF93}"/>
          </ac:spMkLst>
        </pc:spChg>
        <pc:spChg chg="mod">
          <ac:chgData name="Nguyen Chi Son" userId="606856d02e9d83ac" providerId="LiveId" clId="{6D243AD4-F978-4D67-A959-3DC053EDE48D}" dt="2022-05-10T02:08:54.517" v="10896"/>
          <ac:spMkLst>
            <pc:docMk/>
            <pc:sldMk cId="2053085579" sldId="790"/>
            <ac:spMk id="37" creationId="{1394EC31-5105-1BA5-A612-26E1B46B181C}"/>
          </ac:spMkLst>
        </pc:spChg>
        <pc:spChg chg="mod">
          <ac:chgData name="Nguyen Chi Son" userId="606856d02e9d83ac" providerId="LiveId" clId="{6D243AD4-F978-4D67-A959-3DC053EDE48D}" dt="2022-05-10T02:08:54.517" v="10896"/>
          <ac:spMkLst>
            <pc:docMk/>
            <pc:sldMk cId="2053085579" sldId="790"/>
            <ac:spMk id="40" creationId="{402EAF35-16F4-03A3-EC39-DC8C1BBD2D87}"/>
          </ac:spMkLst>
        </pc:spChg>
        <pc:spChg chg="mod">
          <ac:chgData name="Nguyen Chi Son" userId="606856d02e9d83ac" providerId="LiveId" clId="{6D243AD4-F978-4D67-A959-3DC053EDE48D}" dt="2022-05-10T02:08:54.517" v="10896"/>
          <ac:spMkLst>
            <pc:docMk/>
            <pc:sldMk cId="2053085579" sldId="790"/>
            <ac:spMk id="41" creationId="{2CC662A1-D1AC-E4E0-F954-A1C41E38C7BD}"/>
          </ac:spMkLst>
        </pc:spChg>
        <pc:spChg chg="del">
          <ac:chgData name="Nguyen Chi Son" userId="606856d02e9d83ac" providerId="LiveId" clId="{6D243AD4-F978-4D67-A959-3DC053EDE48D}" dt="2022-05-10T02:07:37.851" v="10342" actId="478"/>
          <ac:spMkLst>
            <pc:docMk/>
            <pc:sldMk cId="2053085579" sldId="790"/>
            <ac:spMk id="44" creationId="{97DD0C62-89EE-FF79-4251-EB10549FF2C6}"/>
          </ac:spMkLst>
        </pc:spChg>
        <pc:spChg chg="del">
          <ac:chgData name="Nguyen Chi Son" userId="606856d02e9d83ac" providerId="LiveId" clId="{6D243AD4-F978-4D67-A959-3DC053EDE48D}" dt="2022-05-10T02:07:36.116" v="10341" actId="478"/>
          <ac:spMkLst>
            <pc:docMk/>
            <pc:sldMk cId="2053085579" sldId="790"/>
            <ac:spMk id="45" creationId="{D50724F1-DF2A-C42D-F6A8-5B4F2ECA330D}"/>
          </ac:spMkLst>
        </pc:spChg>
        <pc:spChg chg="del">
          <ac:chgData name="Nguyen Chi Son" userId="606856d02e9d83ac" providerId="LiveId" clId="{6D243AD4-F978-4D67-A959-3DC053EDE48D}" dt="2022-05-10T02:07:36.116" v="10341" actId="478"/>
          <ac:spMkLst>
            <pc:docMk/>
            <pc:sldMk cId="2053085579" sldId="790"/>
            <ac:spMk id="46" creationId="{8394DF36-28D1-B206-FDC9-149899BE412A}"/>
          </ac:spMkLst>
        </pc:spChg>
        <pc:spChg chg="del">
          <ac:chgData name="Nguyen Chi Son" userId="606856d02e9d83ac" providerId="LiveId" clId="{6D243AD4-F978-4D67-A959-3DC053EDE48D}" dt="2022-05-10T02:07:36.116" v="10341" actId="478"/>
          <ac:spMkLst>
            <pc:docMk/>
            <pc:sldMk cId="2053085579" sldId="790"/>
            <ac:spMk id="47" creationId="{D1AC618F-D4ED-1F7A-F034-0AF41593FE0D}"/>
          </ac:spMkLst>
        </pc:spChg>
        <pc:spChg chg="del">
          <ac:chgData name="Nguyen Chi Son" userId="606856d02e9d83ac" providerId="LiveId" clId="{6D243AD4-F978-4D67-A959-3DC053EDE48D}" dt="2022-05-10T02:07:36.116" v="10341" actId="478"/>
          <ac:spMkLst>
            <pc:docMk/>
            <pc:sldMk cId="2053085579" sldId="790"/>
            <ac:spMk id="48" creationId="{2D81715E-118B-473E-3CFA-0BB269611525}"/>
          </ac:spMkLst>
        </pc:spChg>
        <pc:spChg chg="del">
          <ac:chgData name="Nguyen Chi Son" userId="606856d02e9d83ac" providerId="LiveId" clId="{6D243AD4-F978-4D67-A959-3DC053EDE48D}" dt="2022-05-10T02:07:36.116" v="10341" actId="478"/>
          <ac:spMkLst>
            <pc:docMk/>
            <pc:sldMk cId="2053085579" sldId="790"/>
            <ac:spMk id="49" creationId="{293C1D68-9E4F-40E3-7CB5-A4D2799D6AE3}"/>
          </ac:spMkLst>
        </pc:spChg>
        <pc:spChg chg="del">
          <ac:chgData name="Nguyen Chi Son" userId="606856d02e9d83ac" providerId="LiveId" clId="{6D243AD4-F978-4D67-A959-3DC053EDE48D}" dt="2022-05-10T02:07:36.116" v="10341" actId="478"/>
          <ac:spMkLst>
            <pc:docMk/>
            <pc:sldMk cId="2053085579" sldId="790"/>
            <ac:spMk id="55" creationId="{92B2D4DD-5245-9644-74AC-7DD7C544FB92}"/>
          </ac:spMkLst>
        </pc:spChg>
        <pc:spChg chg="del">
          <ac:chgData name="Nguyen Chi Son" userId="606856d02e9d83ac" providerId="LiveId" clId="{6D243AD4-F978-4D67-A959-3DC053EDE48D}" dt="2022-05-10T02:07:36.116" v="10341" actId="478"/>
          <ac:spMkLst>
            <pc:docMk/>
            <pc:sldMk cId="2053085579" sldId="790"/>
            <ac:spMk id="58" creationId="{0D8FA050-45AB-89C2-7ED6-0F7BA3D6CCF5}"/>
          </ac:spMkLst>
        </pc:spChg>
        <pc:spChg chg="add mod">
          <ac:chgData name="Nguyen Chi Son" userId="606856d02e9d83ac" providerId="LiveId" clId="{6D243AD4-F978-4D67-A959-3DC053EDE48D}" dt="2022-05-10T02:14:50.893" v="10977" actId="1076"/>
          <ac:spMkLst>
            <pc:docMk/>
            <pc:sldMk cId="2053085579" sldId="790"/>
            <ac:spMk id="60" creationId="{6EB431E9-2EE8-D216-999E-92C697AFC68E}"/>
          </ac:spMkLst>
        </pc:spChg>
        <pc:spChg chg="add mod">
          <ac:chgData name="Nguyen Chi Son" userId="606856d02e9d83ac" providerId="LiveId" clId="{6D243AD4-F978-4D67-A959-3DC053EDE48D}" dt="2022-05-10T02:15:22.482" v="10979" actId="20577"/>
          <ac:spMkLst>
            <pc:docMk/>
            <pc:sldMk cId="2053085579" sldId="790"/>
            <ac:spMk id="63" creationId="{39EFDBFE-89BC-027A-15DC-1C80164148E2}"/>
          </ac:spMkLst>
        </pc:spChg>
        <pc:spChg chg="add mod">
          <ac:chgData name="Nguyen Chi Son" userId="606856d02e9d83ac" providerId="LiveId" clId="{6D243AD4-F978-4D67-A959-3DC053EDE48D}" dt="2022-05-10T02:15:21.090" v="10978" actId="20577"/>
          <ac:spMkLst>
            <pc:docMk/>
            <pc:sldMk cId="2053085579" sldId="790"/>
            <ac:spMk id="64" creationId="{A75B393F-D279-E6FE-F8B5-7417BE6CF922}"/>
          </ac:spMkLst>
        </pc:spChg>
        <pc:spChg chg="add mod">
          <ac:chgData name="Nguyen Chi Son" userId="606856d02e9d83ac" providerId="LiveId" clId="{6D243AD4-F978-4D67-A959-3DC053EDE48D}" dt="2022-05-10T02:14:50.893" v="10977" actId="1076"/>
          <ac:spMkLst>
            <pc:docMk/>
            <pc:sldMk cId="2053085579" sldId="790"/>
            <ac:spMk id="65" creationId="{AC66C1D6-CB6D-01D1-B160-240B5F8BF485}"/>
          </ac:spMkLst>
        </pc:spChg>
        <pc:spChg chg="add mod">
          <ac:chgData name="Nguyen Chi Son" userId="606856d02e9d83ac" providerId="LiveId" clId="{6D243AD4-F978-4D67-A959-3DC053EDE48D}" dt="2022-05-10T02:14:50.893" v="10977" actId="1076"/>
          <ac:spMkLst>
            <pc:docMk/>
            <pc:sldMk cId="2053085579" sldId="790"/>
            <ac:spMk id="66" creationId="{8D9044CF-FE56-1A02-0782-7787A377DCC9}"/>
          </ac:spMkLst>
        </pc:spChg>
        <pc:spChg chg="add mod">
          <ac:chgData name="Nguyen Chi Son" userId="606856d02e9d83ac" providerId="LiveId" clId="{6D243AD4-F978-4D67-A959-3DC053EDE48D}" dt="2022-05-10T02:14:50.893" v="10977" actId="1076"/>
          <ac:spMkLst>
            <pc:docMk/>
            <pc:sldMk cId="2053085579" sldId="790"/>
            <ac:spMk id="67" creationId="{05D90816-CAEF-DC9A-258A-309F5F4E75F4}"/>
          </ac:spMkLst>
        </pc:spChg>
        <pc:spChg chg="add mod">
          <ac:chgData name="Nguyen Chi Son" userId="606856d02e9d83ac" providerId="LiveId" clId="{6D243AD4-F978-4D67-A959-3DC053EDE48D}" dt="2022-05-10T02:14:50.893" v="10977" actId="1076"/>
          <ac:spMkLst>
            <pc:docMk/>
            <pc:sldMk cId="2053085579" sldId="790"/>
            <ac:spMk id="68" creationId="{40C68D3C-27EC-CAE4-9CF3-A001C4FAC93C}"/>
          </ac:spMkLst>
        </pc:spChg>
        <pc:grpChg chg="del">
          <ac:chgData name="Nguyen Chi Son" userId="606856d02e9d83ac" providerId="LiveId" clId="{6D243AD4-F978-4D67-A959-3DC053EDE48D}" dt="2022-05-10T02:07:36.116" v="10341" actId="478"/>
          <ac:grpSpMkLst>
            <pc:docMk/>
            <pc:sldMk cId="2053085579" sldId="790"/>
            <ac:grpSpMk id="24" creationId="{E502A5D6-D9F7-39CD-5849-F05B413D616E}"/>
          </ac:grpSpMkLst>
        </pc:grpChg>
        <pc:grpChg chg="add mod">
          <ac:chgData name="Nguyen Chi Son" userId="606856d02e9d83ac" providerId="LiveId" clId="{6D243AD4-F978-4D67-A959-3DC053EDE48D}" dt="2022-05-10T02:14:33.573" v="10974" actId="1076"/>
          <ac:grpSpMkLst>
            <pc:docMk/>
            <pc:sldMk cId="2053085579" sldId="790"/>
            <ac:grpSpMk id="33" creationId="{23BBC81C-AFEF-A77B-398F-F38B50C63F47}"/>
          </ac:grpSpMkLst>
        </pc:grpChg>
        <pc:graphicFrameChg chg="del">
          <ac:chgData name="Nguyen Chi Son" userId="606856d02e9d83ac" providerId="LiveId" clId="{6D243AD4-F978-4D67-A959-3DC053EDE48D}" dt="2022-05-10T02:07:36.116" v="10341" actId="478"/>
          <ac:graphicFrameMkLst>
            <pc:docMk/>
            <pc:sldMk cId="2053085579" sldId="790"/>
            <ac:graphicFrameMk id="50" creationId="{318F2688-D3AA-8FEA-F98D-2084BF571BD3}"/>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2" creationId="{5BC0D14B-4CE0-E91E-DA3F-2845D042F179}"/>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56" creationId="{FABCC503-6001-8CF7-AD1E-09A1A7557A48}"/>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1" creationId="{7538B784-45F9-9E10-398D-2C3920FCEFE0}"/>
          </ac:graphicFrameMkLst>
        </pc:graphicFrameChg>
        <pc:graphicFrameChg chg="del">
          <ac:chgData name="Nguyen Chi Son" userId="606856d02e9d83ac" providerId="LiveId" clId="{6D243AD4-F978-4D67-A959-3DC053EDE48D}" dt="2022-05-10T02:07:36.116" v="10341" actId="478"/>
          <ac:graphicFrameMkLst>
            <pc:docMk/>
            <pc:sldMk cId="2053085579" sldId="790"/>
            <ac:graphicFrameMk id="62" creationId="{8C765F35-8239-F049-F457-8A3170F8AC28}"/>
          </ac:graphicFrameMkLst>
        </pc:graphicFrameChg>
        <pc:cxnChg chg="del">
          <ac:chgData name="Nguyen Chi Son" userId="606856d02e9d83ac" providerId="LiveId" clId="{6D243AD4-F978-4D67-A959-3DC053EDE48D}" dt="2022-05-10T02:07:36.116" v="10341" actId="478"/>
          <ac:cxnSpMkLst>
            <pc:docMk/>
            <pc:sldMk cId="2053085579" sldId="790"/>
            <ac:cxnSpMk id="7" creationId="{5BD2C236-0A7C-5161-6F70-EE0D5CB89468}"/>
          </ac:cxnSpMkLst>
        </pc:cxnChg>
        <pc:cxnChg chg="mod">
          <ac:chgData name="Nguyen Chi Son" userId="606856d02e9d83ac" providerId="LiveId" clId="{6D243AD4-F978-4D67-A959-3DC053EDE48D}" dt="2022-05-10T02:08:54.517" v="10896"/>
          <ac:cxnSpMkLst>
            <pc:docMk/>
            <pc:sldMk cId="2053085579" sldId="790"/>
            <ac:cxnSpMk id="34" creationId="{3ECA3CCC-AAFF-2E64-041B-7F76E8C10EFE}"/>
          </ac:cxnSpMkLst>
        </pc:cxnChg>
        <pc:cxnChg chg="mod">
          <ac:chgData name="Nguyen Chi Son" userId="606856d02e9d83ac" providerId="LiveId" clId="{6D243AD4-F978-4D67-A959-3DC053EDE48D}" dt="2022-05-10T02:08:54.517" v="10896"/>
          <ac:cxnSpMkLst>
            <pc:docMk/>
            <pc:sldMk cId="2053085579" sldId="790"/>
            <ac:cxnSpMk id="35" creationId="{B4FE328D-8C0F-D382-6399-F0EE4B8A21E0}"/>
          </ac:cxnSpMkLst>
        </pc:cxnChg>
        <pc:cxnChg chg="del">
          <ac:chgData name="Nguyen Chi Son" userId="606856d02e9d83ac" providerId="LiveId" clId="{6D243AD4-F978-4D67-A959-3DC053EDE48D}" dt="2022-05-10T02:07:36.116" v="10341" actId="478"/>
          <ac:cxnSpMkLst>
            <pc:docMk/>
            <pc:sldMk cId="2053085579" sldId="790"/>
            <ac:cxnSpMk id="38" creationId="{78855FDB-C3B8-8693-99D8-C9FA9165A1A4}"/>
          </ac:cxnSpMkLst>
        </pc:cxnChg>
        <pc:cxnChg chg="del">
          <ac:chgData name="Nguyen Chi Son" userId="606856d02e9d83ac" providerId="LiveId" clId="{6D243AD4-F978-4D67-A959-3DC053EDE48D}" dt="2022-05-10T02:07:36.116" v="10341" actId="478"/>
          <ac:cxnSpMkLst>
            <pc:docMk/>
            <pc:sldMk cId="2053085579" sldId="790"/>
            <ac:cxnSpMk id="39" creationId="{EE6E8337-B049-548F-3A93-795BE432C708}"/>
          </ac:cxnSpMkLst>
        </pc:cxnChg>
        <pc:cxnChg chg="del">
          <ac:chgData name="Nguyen Chi Son" userId="606856d02e9d83ac" providerId="LiveId" clId="{6D243AD4-F978-4D67-A959-3DC053EDE48D}" dt="2022-05-10T02:07:36.116" v="10341" actId="478"/>
          <ac:cxnSpMkLst>
            <pc:docMk/>
            <pc:sldMk cId="2053085579" sldId="790"/>
            <ac:cxnSpMk id="42" creationId="{C3727681-2328-78AC-77DA-CD3F6E2D787C}"/>
          </ac:cxnSpMkLst>
        </pc:cxnChg>
        <pc:cxnChg chg="del">
          <ac:chgData name="Nguyen Chi Son" userId="606856d02e9d83ac" providerId="LiveId" clId="{6D243AD4-F978-4D67-A959-3DC053EDE48D}" dt="2022-05-10T02:07:36.116" v="10341" actId="478"/>
          <ac:cxnSpMkLst>
            <pc:docMk/>
            <pc:sldMk cId="2053085579" sldId="790"/>
            <ac:cxnSpMk id="43" creationId="{625C08AE-2AC8-14B0-02CF-E6F7EEF11B9B}"/>
          </ac:cxnSpMkLst>
        </pc:cxnChg>
        <pc:cxnChg chg="add mod">
          <ac:chgData name="Nguyen Chi Son" userId="606856d02e9d83ac" providerId="LiveId" clId="{6D243AD4-F978-4D67-A959-3DC053EDE48D}" dt="2022-05-10T02:14:50.893" v="10977" actId="1076"/>
          <ac:cxnSpMkLst>
            <pc:docMk/>
            <pc:sldMk cId="2053085579" sldId="790"/>
            <ac:cxnSpMk id="51" creationId="{2FD2C1CA-288F-4FCC-0518-525BE3C342F4}"/>
          </ac:cxnSpMkLst>
        </pc:cxnChg>
        <pc:cxnChg chg="add mod">
          <ac:chgData name="Nguyen Chi Son" userId="606856d02e9d83ac" providerId="LiveId" clId="{6D243AD4-F978-4D67-A959-3DC053EDE48D}" dt="2022-05-10T02:14:50.893" v="10977" actId="1076"/>
          <ac:cxnSpMkLst>
            <pc:docMk/>
            <pc:sldMk cId="2053085579" sldId="790"/>
            <ac:cxnSpMk id="53" creationId="{C242F8D1-3A87-C56A-D2B4-FC03C4198C7F}"/>
          </ac:cxnSpMkLst>
        </pc:cxnChg>
        <pc:cxnChg chg="add mod">
          <ac:chgData name="Nguyen Chi Son" userId="606856d02e9d83ac" providerId="LiveId" clId="{6D243AD4-F978-4D67-A959-3DC053EDE48D}" dt="2022-05-10T02:14:50.893" v="10977" actId="1076"/>
          <ac:cxnSpMkLst>
            <pc:docMk/>
            <pc:sldMk cId="2053085579" sldId="790"/>
            <ac:cxnSpMk id="54" creationId="{726863A2-8026-2DBC-2351-B857D5141A09}"/>
          </ac:cxnSpMkLst>
        </pc:cxnChg>
        <pc:cxnChg chg="add mod">
          <ac:chgData name="Nguyen Chi Son" userId="606856d02e9d83ac" providerId="LiveId" clId="{6D243AD4-F978-4D67-A959-3DC053EDE48D}" dt="2022-05-10T02:14:50.893" v="10977" actId="1076"/>
          <ac:cxnSpMkLst>
            <pc:docMk/>
            <pc:sldMk cId="2053085579" sldId="790"/>
            <ac:cxnSpMk id="57" creationId="{7E5776FD-4F4C-7561-B20A-6F7DF794283E}"/>
          </ac:cxnSpMkLst>
        </pc:cxnChg>
        <pc:cxnChg chg="add mod">
          <ac:chgData name="Nguyen Chi Son" userId="606856d02e9d83ac" providerId="LiveId" clId="{6D243AD4-F978-4D67-A959-3DC053EDE48D}" dt="2022-05-10T02:14:50.893" v="10977" actId="1076"/>
          <ac:cxnSpMkLst>
            <pc:docMk/>
            <pc:sldMk cId="2053085579" sldId="790"/>
            <ac:cxnSpMk id="59" creationId="{D3C01E67-FB77-0660-2820-EBD54561A5E4}"/>
          </ac:cxnSpMkLst>
        </pc:cxnChg>
      </pc:sldChg>
    </pc:docChg>
  </pc:docChgLst>
  <pc:docChgLst>
    <pc:chgData name="Nguyen Chi Son" userId="606856d02e9d83ac" providerId="LiveId" clId="{FE6D2EBD-BF5B-44E5-8745-F36426A016FC}"/>
    <pc:docChg chg="undo custSel addSld delSld modSld">
      <pc:chgData name="Nguyen Chi Son" userId="606856d02e9d83ac" providerId="LiveId" clId="{FE6D2EBD-BF5B-44E5-8745-F36426A016FC}" dt="2021-10-21T19:45:34.923" v="4866"/>
      <pc:docMkLst>
        <pc:docMk/>
      </pc:docMkLst>
      <pc:sldChg chg="modSp mod">
        <pc:chgData name="Nguyen Chi Son" userId="606856d02e9d83ac" providerId="LiveId" clId="{FE6D2EBD-BF5B-44E5-8745-F36426A016FC}" dt="2021-10-21T13:19:31.718" v="56" actId="20577"/>
        <pc:sldMkLst>
          <pc:docMk/>
          <pc:sldMk cId="2922349590" sldId="256"/>
        </pc:sldMkLst>
        <pc:spChg chg="mod">
          <ac:chgData name="Nguyen Chi Son" userId="606856d02e9d83ac" providerId="LiveId" clId="{FE6D2EBD-BF5B-44E5-8745-F36426A016FC}" dt="2021-10-21T13:19:31.718" v="56" actId="20577"/>
          <ac:spMkLst>
            <pc:docMk/>
            <pc:sldMk cId="2922349590" sldId="256"/>
            <ac:spMk id="136" creationId="{C574B640-0199-463F-87CA-8E3956B46E10}"/>
          </ac:spMkLst>
        </pc:spChg>
      </pc:sldChg>
      <pc:sldChg chg="modSp mod">
        <pc:chgData name="Nguyen Chi Son" userId="606856d02e9d83ac" providerId="LiveId" clId="{FE6D2EBD-BF5B-44E5-8745-F36426A016FC}" dt="2021-10-21T13:19:47.514" v="126" actId="20577"/>
        <pc:sldMkLst>
          <pc:docMk/>
          <pc:sldMk cId="2812505328" sldId="362"/>
        </pc:sldMkLst>
        <pc:spChg chg="mod">
          <ac:chgData name="Nguyen Chi Son" userId="606856d02e9d83ac" providerId="LiveId" clId="{FE6D2EBD-BF5B-44E5-8745-F36426A016FC}" dt="2021-10-21T13:19:47.514" v="126" actId="20577"/>
          <ac:spMkLst>
            <pc:docMk/>
            <pc:sldMk cId="2812505328" sldId="362"/>
            <ac:spMk id="2" creationId="{DAF08EC2-5D0D-48D9-855C-A59C0E5ED55B}"/>
          </ac:spMkLst>
        </pc:spChg>
      </pc:sldChg>
      <pc:sldChg chg="addSp delSp modSp mod">
        <pc:chgData name="Nguyen Chi Son" userId="606856d02e9d83ac" providerId="LiveId" clId="{FE6D2EBD-BF5B-44E5-8745-F36426A016FC}" dt="2021-10-21T13:27:05.316" v="693" actId="1076"/>
        <pc:sldMkLst>
          <pc:docMk/>
          <pc:sldMk cId="3298182474" sldId="547"/>
        </pc:sldMkLst>
        <pc:spChg chg="mod">
          <ac:chgData name="Nguyen Chi Son" userId="606856d02e9d83ac" providerId="LiveId" clId="{FE6D2EBD-BF5B-44E5-8745-F36426A016FC}" dt="2021-10-21T13:20:49.262" v="436" actId="20577"/>
          <ac:spMkLst>
            <pc:docMk/>
            <pc:sldMk cId="3298182474" sldId="547"/>
            <ac:spMk id="2" creationId="{BA8A6260-CA4B-46A9-A06E-C71EE59E6992}"/>
          </ac:spMkLst>
        </pc:spChg>
        <pc:spChg chg="del">
          <ac:chgData name="Nguyen Chi Son" userId="606856d02e9d83ac" providerId="LiveId" clId="{FE6D2EBD-BF5B-44E5-8745-F36426A016FC}" dt="2021-10-21T13:20:57.121" v="437" actId="478"/>
          <ac:spMkLst>
            <pc:docMk/>
            <pc:sldMk cId="3298182474" sldId="547"/>
            <ac:spMk id="3" creationId="{76F82E2E-440A-47F1-B76E-F412A71F90EB}"/>
          </ac:spMkLst>
        </pc:spChg>
        <pc:spChg chg="mod">
          <ac:chgData name="Nguyen Chi Son" userId="606856d02e9d83ac" providerId="LiveId" clId="{FE6D2EBD-BF5B-44E5-8745-F36426A016FC}" dt="2021-10-21T13:26:59.566" v="691" actId="1076"/>
          <ac:spMkLst>
            <pc:docMk/>
            <pc:sldMk cId="3298182474" sldId="547"/>
            <ac:spMk id="6" creationId="{55EFE2C7-A145-4398-9A1C-6B0F4661F8B5}"/>
          </ac:spMkLst>
        </pc:spChg>
        <pc:spChg chg="mod">
          <ac:chgData name="Nguyen Chi Son" userId="606856d02e9d83ac" providerId="LiveId" clId="{FE6D2EBD-BF5B-44E5-8745-F36426A016FC}" dt="2021-10-21T13:27:02.769" v="692" actId="1076"/>
          <ac:spMkLst>
            <pc:docMk/>
            <pc:sldMk cId="3298182474" sldId="547"/>
            <ac:spMk id="9" creationId="{940A03D4-1663-4B1B-BD24-DB95182683B6}"/>
          </ac:spMkLst>
        </pc:spChg>
        <pc:spChg chg="mod">
          <ac:chgData name="Nguyen Chi Son" userId="606856d02e9d83ac" providerId="LiveId" clId="{FE6D2EBD-BF5B-44E5-8745-F36426A016FC}" dt="2021-10-21T13:27:05.316" v="693" actId="1076"/>
          <ac:spMkLst>
            <pc:docMk/>
            <pc:sldMk cId="3298182474" sldId="547"/>
            <ac:spMk id="11" creationId="{24C579D8-713A-48FF-9310-0BBFB1E70CF9}"/>
          </ac:spMkLst>
        </pc:spChg>
        <pc:spChg chg="del">
          <ac:chgData name="Nguyen Chi Son" userId="606856d02e9d83ac" providerId="LiveId" clId="{FE6D2EBD-BF5B-44E5-8745-F36426A016FC}" dt="2021-10-21T13:20:58.262" v="438" actId="478"/>
          <ac:spMkLst>
            <pc:docMk/>
            <pc:sldMk cId="3298182474" sldId="547"/>
            <ac:spMk id="12" creationId="{B5A5D473-5A99-43C5-BC71-12F1F9A55AB9}"/>
          </ac:spMkLst>
        </pc:spChg>
        <pc:picChg chg="add del mod">
          <ac:chgData name="Nguyen Chi Son" userId="606856d02e9d83ac" providerId="LiveId" clId="{FE6D2EBD-BF5B-44E5-8745-F36426A016FC}" dt="2021-10-21T13:21:55.949" v="444" actId="478"/>
          <ac:picMkLst>
            <pc:docMk/>
            <pc:sldMk cId="3298182474" sldId="547"/>
            <ac:picMk id="5" creationId="{844EBD52-271C-4676-BBD2-F15FBC97657D}"/>
          </ac:picMkLst>
        </pc:picChg>
        <pc:picChg chg="del">
          <ac:chgData name="Nguyen Chi Son" userId="606856d02e9d83ac" providerId="LiveId" clId="{FE6D2EBD-BF5B-44E5-8745-F36426A016FC}" dt="2021-10-21T13:19:59.608" v="127" actId="478"/>
          <ac:picMkLst>
            <pc:docMk/>
            <pc:sldMk cId="3298182474" sldId="547"/>
            <ac:picMk id="7" creationId="{CA9794F1-FC74-4C14-8FF2-8866B9A959FE}"/>
          </ac:picMkLst>
        </pc:picChg>
        <pc:picChg chg="del">
          <ac:chgData name="Nguyen Chi Son" userId="606856d02e9d83ac" providerId="LiveId" clId="{FE6D2EBD-BF5B-44E5-8745-F36426A016FC}" dt="2021-10-21T13:20:00.920" v="128" actId="478"/>
          <ac:picMkLst>
            <pc:docMk/>
            <pc:sldMk cId="3298182474" sldId="547"/>
            <ac:picMk id="8" creationId="{0975FEB6-36A7-47EC-A4A9-1C71BBCA8BA0}"/>
          </ac:picMkLst>
        </pc:picChg>
        <pc:picChg chg="del">
          <ac:chgData name="Nguyen Chi Son" userId="606856d02e9d83ac" providerId="LiveId" clId="{FE6D2EBD-BF5B-44E5-8745-F36426A016FC}" dt="2021-10-21T13:20:01.514" v="129" actId="478"/>
          <ac:picMkLst>
            <pc:docMk/>
            <pc:sldMk cId="3298182474" sldId="547"/>
            <ac:picMk id="10" creationId="{B31058C9-8D04-499C-802B-3828E3A63511}"/>
          </ac:picMkLst>
        </pc:picChg>
        <pc:picChg chg="add mod modCrop">
          <ac:chgData name="Nguyen Chi Son" userId="606856d02e9d83ac" providerId="LiveId" clId="{FE6D2EBD-BF5B-44E5-8745-F36426A016FC}" dt="2021-10-21T13:26:55.488" v="689" actId="1036"/>
          <ac:picMkLst>
            <pc:docMk/>
            <pc:sldMk cId="3298182474" sldId="547"/>
            <ac:picMk id="14" creationId="{E06644B1-37E8-4F9F-8ADB-21D6E82A5F0D}"/>
          </ac:picMkLst>
        </pc:picChg>
        <pc:picChg chg="add mod">
          <ac:chgData name="Nguyen Chi Son" userId="606856d02e9d83ac" providerId="LiveId" clId="{FE6D2EBD-BF5B-44E5-8745-F36426A016FC}" dt="2021-10-21T13:26:55.488" v="689" actId="1036"/>
          <ac:picMkLst>
            <pc:docMk/>
            <pc:sldMk cId="3298182474" sldId="547"/>
            <ac:picMk id="1026" creationId="{07A327FF-01E8-47BD-8FDF-C4CB28FB2F90}"/>
          </ac:picMkLst>
        </pc:picChg>
        <pc:picChg chg="add del mod">
          <ac:chgData name="Nguyen Chi Son" userId="606856d02e9d83ac" providerId="LiveId" clId="{FE6D2EBD-BF5B-44E5-8745-F36426A016FC}" dt="2021-10-21T13:24:46.929" v="460" actId="478"/>
          <ac:picMkLst>
            <pc:docMk/>
            <pc:sldMk cId="3298182474" sldId="547"/>
            <ac:picMk id="1028" creationId="{6CA73C5A-9AFB-43F3-84A9-9CE788BD5EA4}"/>
          </ac:picMkLst>
        </pc:picChg>
        <pc:picChg chg="add mod">
          <ac:chgData name="Nguyen Chi Son" userId="606856d02e9d83ac" providerId="LiveId" clId="{FE6D2EBD-BF5B-44E5-8745-F36426A016FC}" dt="2021-10-21T13:26:55.488" v="689" actId="1036"/>
          <ac:picMkLst>
            <pc:docMk/>
            <pc:sldMk cId="3298182474" sldId="547"/>
            <ac:picMk id="1030" creationId="{E9213D61-5228-4355-B978-B4656C77655F}"/>
          </ac:picMkLst>
        </pc:picChg>
      </pc:sldChg>
      <pc:sldChg chg="del">
        <pc:chgData name="Nguyen Chi Son" userId="606856d02e9d83ac" providerId="LiveId" clId="{FE6D2EBD-BF5B-44E5-8745-F36426A016FC}" dt="2021-10-21T13:27:13.972" v="694" actId="47"/>
        <pc:sldMkLst>
          <pc:docMk/>
          <pc:sldMk cId="1577087421" sldId="733"/>
        </pc:sldMkLst>
      </pc:sldChg>
      <pc:sldChg chg="modSp modAnim">
        <pc:chgData name="Nguyen Chi Son" userId="606856d02e9d83ac" providerId="LiveId" clId="{FE6D2EBD-BF5B-44E5-8745-F36426A016FC}" dt="2021-10-21T13:57:33.802" v="1434" actId="20577"/>
        <pc:sldMkLst>
          <pc:docMk/>
          <pc:sldMk cId="2862655" sldId="735"/>
        </pc:sldMkLst>
        <pc:spChg chg="mod">
          <ac:chgData name="Nguyen Chi Son" userId="606856d02e9d83ac" providerId="LiveId" clId="{FE6D2EBD-BF5B-44E5-8745-F36426A016FC}" dt="2021-10-21T13:57:07.026" v="1251" actId="20577"/>
          <ac:spMkLst>
            <pc:docMk/>
            <pc:sldMk cId="2862655" sldId="735"/>
            <ac:spMk id="6" creationId="{C46FE161-0675-4130-AC73-7A4EB0898A13}"/>
          </ac:spMkLst>
        </pc:spChg>
        <pc:spChg chg="mod">
          <ac:chgData name="Nguyen Chi Son" userId="606856d02e9d83ac" providerId="LiveId" clId="{FE6D2EBD-BF5B-44E5-8745-F36426A016FC}" dt="2021-10-21T13:57:33.802" v="1434" actId="20577"/>
          <ac:spMkLst>
            <pc:docMk/>
            <pc:sldMk cId="2862655" sldId="735"/>
            <ac:spMk id="8" creationId="{00BE6DA2-4C66-4DA0-9432-E2CA5D74107B}"/>
          </ac:spMkLst>
        </pc:spChg>
        <pc:spChg chg="mod">
          <ac:chgData name="Nguyen Chi Son" userId="606856d02e9d83ac" providerId="LiveId" clId="{FE6D2EBD-BF5B-44E5-8745-F36426A016FC}" dt="2021-10-21T13:57:23.615" v="1333" actId="20577"/>
          <ac:spMkLst>
            <pc:docMk/>
            <pc:sldMk cId="2862655" sldId="735"/>
            <ac:spMk id="14" creationId="{A530074C-9975-4D4F-AC15-005B11433C74}"/>
          </ac:spMkLst>
        </pc:spChg>
        <pc:spChg chg="mod">
          <ac:chgData name="Nguyen Chi Son" userId="606856d02e9d83ac" providerId="LiveId" clId="{FE6D2EBD-BF5B-44E5-8745-F36426A016FC}" dt="2021-10-21T13:55:36.106" v="863" actId="20577"/>
          <ac:spMkLst>
            <pc:docMk/>
            <pc:sldMk cId="2862655" sldId="735"/>
            <ac:spMk id="19" creationId="{9C339D16-68E4-43C4-A62E-D0146138D23B}"/>
          </ac:spMkLst>
        </pc:spChg>
      </pc:sldChg>
      <pc:sldChg chg="modSp mod">
        <pc:chgData name="Nguyen Chi Son" userId="606856d02e9d83ac" providerId="LiveId" clId="{FE6D2EBD-BF5B-44E5-8745-F36426A016FC}" dt="2021-10-21T14:12:26.325" v="3311" actId="1036"/>
        <pc:sldMkLst>
          <pc:docMk/>
          <pc:sldMk cId="2820191260" sldId="736"/>
        </pc:sldMkLst>
        <pc:spChg chg="mod">
          <ac:chgData name="Nguyen Chi Son" userId="606856d02e9d83ac" providerId="LiveId" clId="{FE6D2EBD-BF5B-44E5-8745-F36426A016FC}" dt="2021-10-21T14:12:04.529" v="3305" actId="20577"/>
          <ac:spMkLst>
            <pc:docMk/>
            <pc:sldMk cId="2820191260" sldId="736"/>
            <ac:spMk id="14" creationId="{A530074C-9975-4D4F-AC15-005B11433C74}"/>
          </ac:spMkLst>
        </pc:spChg>
        <pc:spChg chg="mod">
          <ac:chgData name="Nguyen Chi Son" userId="606856d02e9d83ac" providerId="LiveId" clId="{FE6D2EBD-BF5B-44E5-8745-F36426A016FC}" dt="2021-10-21T14:12:26.325" v="3311" actId="1036"/>
          <ac:spMkLst>
            <pc:docMk/>
            <pc:sldMk cId="2820191260" sldId="736"/>
            <ac:spMk id="15" creationId="{EC5263CE-BE2F-44C4-BD89-2666D2873C33}"/>
          </ac:spMkLst>
        </pc:spChg>
        <pc:spChg chg="mod">
          <ac:chgData name="Nguyen Chi Son" userId="606856d02e9d83ac" providerId="LiveId" clId="{FE6D2EBD-BF5B-44E5-8745-F36426A016FC}" dt="2021-10-21T14:11:27.736" v="3191" actId="20577"/>
          <ac:spMkLst>
            <pc:docMk/>
            <pc:sldMk cId="2820191260" sldId="736"/>
            <ac:spMk id="19" creationId="{9C339D16-68E4-43C4-A62E-D0146138D23B}"/>
          </ac:spMkLst>
        </pc:spChg>
      </pc:sldChg>
      <pc:sldChg chg="addSp delSp modSp add del mod delAnim modAnim">
        <pc:chgData name="Nguyen Chi Son" userId="606856d02e9d83ac" providerId="LiveId" clId="{FE6D2EBD-BF5B-44E5-8745-F36426A016FC}" dt="2021-10-21T19:45:27.609" v="4864"/>
        <pc:sldMkLst>
          <pc:docMk/>
          <pc:sldMk cId="94835632" sldId="737"/>
        </pc:sldMkLst>
        <pc:spChg chg="mod">
          <ac:chgData name="Nguyen Chi Son" userId="606856d02e9d83ac" providerId="LiveId" clId="{FE6D2EBD-BF5B-44E5-8745-F36426A016FC}" dt="2021-10-21T19:43:19.720" v="4627" actId="1035"/>
          <ac:spMkLst>
            <pc:docMk/>
            <pc:sldMk cId="94835632" sldId="737"/>
            <ac:spMk id="14" creationId="{A530074C-9975-4D4F-AC15-005B11433C74}"/>
          </ac:spMkLst>
        </pc:spChg>
        <pc:spChg chg="mod">
          <ac:chgData name="Nguyen Chi Son" userId="606856d02e9d83ac" providerId="LiveId" clId="{FE6D2EBD-BF5B-44E5-8745-F36426A016FC}" dt="2021-10-21T14:15:44.645" v="4073" actId="1035"/>
          <ac:spMkLst>
            <pc:docMk/>
            <pc:sldMk cId="94835632" sldId="737"/>
            <ac:spMk id="15" creationId="{EC5263CE-BE2F-44C4-BD89-2666D2873C33}"/>
          </ac:spMkLst>
        </pc:spChg>
        <pc:spChg chg="mod">
          <ac:chgData name="Nguyen Chi Son" userId="606856d02e9d83ac" providerId="LiveId" clId="{FE6D2EBD-BF5B-44E5-8745-F36426A016FC}" dt="2021-10-21T14:14:11.816" v="3959" actId="20577"/>
          <ac:spMkLst>
            <pc:docMk/>
            <pc:sldMk cId="94835632" sldId="737"/>
            <ac:spMk id="19" creationId="{9C339D16-68E4-43C4-A62E-D0146138D23B}"/>
          </ac:spMkLst>
        </pc:spChg>
        <pc:picChg chg="del">
          <ac:chgData name="Nguyen Chi Son" userId="606856d02e9d83ac" providerId="LiveId" clId="{FE6D2EBD-BF5B-44E5-8745-F36426A016FC}" dt="2021-10-21T14:12:36.226" v="3313" actId="478"/>
          <ac:picMkLst>
            <pc:docMk/>
            <pc:sldMk cId="94835632" sldId="737"/>
            <ac:picMk id="3" creationId="{305430CC-D8D1-4829-9E4A-312CD889083B}"/>
          </ac:picMkLst>
        </pc:picChg>
        <pc:picChg chg="add mod">
          <ac:chgData name="Nguyen Chi Son" userId="606856d02e9d83ac" providerId="LiveId" clId="{FE6D2EBD-BF5B-44E5-8745-F36426A016FC}" dt="2021-10-21T19:43:17.070" v="4617" actId="1076"/>
          <ac:picMkLst>
            <pc:docMk/>
            <pc:sldMk cId="94835632" sldId="737"/>
            <ac:picMk id="4" creationId="{1CF75B29-3A6E-40D7-AD88-61C891C87940}"/>
          </ac:picMkLst>
        </pc:picChg>
        <pc:picChg chg="del">
          <ac:chgData name="Nguyen Chi Son" userId="606856d02e9d83ac" providerId="LiveId" clId="{FE6D2EBD-BF5B-44E5-8745-F36426A016FC}" dt="2021-10-21T14:12:35.773" v="3312" actId="478"/>
          <ac:picMkLst>
            <pc:docMk/>
            <pc:sldMk cId="94835632" sldId="737"/>
            <ac:picMk id="5" creationId="{788BFE3E-389D-442D-801B-2822038AFD32}"/>
          </ac:picMkLst>
        </pc:picChg>
      </pc:sldChg>
      <pc:sldChg chg="del">
        <pc:chgData name="Nguyen Chi Son" userId="606856d02e9d83ac" providerId="LiveId" clId="{FE6D2EBD-BF5B-44E5-8745-F36426A016FC}" dt="2021-10-21T19:39:56.487" v="4278" actId="47"/>
        <pc:sldMkLst>
          <pc:docMk/>
          <pc:sldMk cId="726114726" sldId="738"/>
        </pc:sldMkLst>
      </pc:sldChg>
      <pc:sldChg chg="modSp add mod">
        <pc:chgData name="Nguyen Chi Son" userId="606856d02e9d83ac" providerId="LiveId" clId="{FE6D2EBD-BF5B-44E5-8745-F36426A016FC}" dt="2021-10-21T13:58:02.696" v="1594" actId="1036"/>
        <pc:sldMkLst>
          <pc:docMk/>
          <pc:sldMk cId="2955621063" sldId="739"/>
        </pc:sldMkLst>
        <pc:spChg chg="mod">
          <ac:chgData name="Nguyen Chi Son" userId="606856d02e9d83ac" providerId="LiveId" clId="{FE6D2EBD-BF5B-44E5-8745-F36426A016FC}" dt="2021-10-21T13:57:58.103" v="1575" actId="20577"/>
          <ac:spMkLst>
            <pc:docMk/>
            <pc:sldMk cId="2955621063" sldId="739"/>
            <ac:spMk id="2" creationId="{DAF08EC2-5D0D-48D9-855C-A59C0E5ED55B}"/>
          </ac:spMkLst>
        </pc:spChg>
        <pc:spChg chg="mod">
          <ac:chgData name="Nguyen Chi Son" userId="606856d02e9d83ac" providerId="LiveId" clId="{FE6D2EBD-BF5B-44E5-8745-F36426A016FC}" dt="2021-10-21T13:58:02.696" v="1594" actId="1036"/>
          <ac:spMkLst>
            <pc:docMk/>
            <pc:sldMk cId="2955621063" sldId="739"/>
            <ac:spMk id="3" creationId="{8CD51C9F-FCB0-4185-93E6-835FC05E1B10}"/>
          </ac:spMkLst>
        </pc:spChg>
      </pc:sldChg>
      <pc:sldChg chg="addSp delSp modSp add mod">
        <pc:chgData name="Nguyen Chi Son" userId="606856d02e9d83ac" providerId="LiveId" clId="{FE6D2EBD-BF5B-44E5-8745-F36426A016FC}" dt="2021-10-21T14:09:03.012" v="2065" actId="1076"/>
        <pc:sldMkLst>
          <pc:docMk/>
          <pc:sldMk cId="1285046139" sldId="740"/>
        </pc:sldMkLst>
        <pc:spChg chg="mod">
          <ac:chgData name="Nguyen Chi Son" userId="606856d02e9d83ac" providerId="LiveId" clId="{FE6D2EBD-BF5B-44E5-8745-F36426A016FC}" dt="2021-10-21T13:58:31.147" v="1790" actId="20577"/>
          <ac:spMkLst>
            <pc:docMk/>
            <pc:sldMk cId="1285046139" sldId="740"/>
            <ac:spMk id="2" creationId="{BA8A6260-CA4B-46A9-A06E-C71EE59E6992}"/>
          </ac:spMkLst>
        </pc:spChg>
        <pc:spChg chg="mod">
          <ac:chgData name="Nguyen Chi Son" userId="606856d02e9d83ac" providerId="LiveId" clId="{FE6D2EBD-BF5B-44E5-8745-F36426A016FC}" dt="2021-10-21T14:08:58.809" v="2063" actId="1076"/>
          <ac:spMkLst>
            <pc:docMk/>
            <pc:sldMk cId="1285046139" sldId="740"/>
            <ac:spMk id="6" creationId="{55EFE2C7-A145-4398-9A1C-6B0F4661F8B5}"/>
          </ac:spMkLst>
        </pc:spChg>
        <pc:spChg chg="mod">
          <ac:chgData name="Nguyen Chi Son" userId="606856d02e9d83ac" providerId="LiveId" clId="{FE6D2EBD-BF5B-44E5-8745-F36426A016FC}" dt="2021-10-21T14:09:00.794" v="2064" actId="1076"/>
          <ac:spMkLst>
            <pc:docMk/>
            <pc:sldMk cId="1285046139" sldId="740"/>
            <ac:spMk id="9" creationId="{940A03D4-1663-4B1B-BD24-DB95182683B6}"/>
          </ac:spMkLst>
        </pc:spChg>
        <pc:spChg chg="mod">
          <ac:chgData name="Nguyen Chi Son" userId="606856d02e9d83ac" providerId="LiveId" clId="{FE6D2EBD-BF5B-44E5-8745-F36426A016FC}" dt="2021-10-21T14:09:03.012" v="2065" actId="1076"/>
          <ac:spMkLst>
            <pc:docMk/>
            <pc:sldMk cId="1285046139" sldId="740"/>
            <ac:spMk id="11" creationId="{24C579D8-713A-48FF-9310-0BBFB1E70CF9}"/>
          </ac:spMkLst>
        </pc:spChg>
        <pc:picChg chg="add mod">
          <ac:chgData name="Nguyen Chi Son" userId="606856d02e9d83ac" providerId="LiveId" clId="{FE6D2EBD-BF5B-44E5-8745-F36426A016FC}" dt="2021-10-21T14:08:31.870" v="2055" actId="1076"/>
          <ac:picMkLst>
            <pc:docMk/>
            <pc:sldMk cId="1285046139" sldId="740"/>
            <ac:picMk id="3" creationId="{0D460906-F001-43BB-AE1D-E5D2AC5EEB17}"/>
          </ac:picMkLst>
        </pc:picChg>
        <pc:picChg chg="add mod">
          <ac:chgData name="Nguyen Chi Son" userId="606856d02e9d83ac" providerId="LiveId" clId="{FE6D2EBD-BF5B-44E5-8745-F36426A016FC}" dt="2021-10-21T14:08:52.622" v="2061" actId="732"/>
          <ac:picMkLst>
            <pc:docMk/>
            <pc:sldMk cId="1285046139" sldId="740"/>
            <ac:picMk id="4" creationId="{C117FF4E-5BEC-46DA-B73F-04F7A8AF9992}"/>
          </ac:picMkLst>
        </pc:picChg>
        <pc:picChg chg="del">
          <ac:chgData name="Nguyen Chi Son" userId="606856d02e9d83ac" providerId="LiveId" clId="{FE6D2EBD-BF5B-44E5-8745-F36426A016FC}" dt="2021-10-21T13:59:56.193" v="1791" actId="478"/>
          <ac:picMkLst>
            <pc:docMk/>
            <pc:sldMk cId="1285046139" sldId="740"/>
            <ac:picMk id="14" creationId="{E06644B1-37E8-4F9F-8ADB-21D6E82A5F0D}"/>
          </ac:picMkLst>
        </pc:picChg>
        <pc:picChg chg="del">
          <ac:chgData name="Nguyen Chi Son" userId="606856d02e9d83ac" providerId="LiveId" clId="{FE6D2EBD-BF5B-44E5-8745-F36426A016FC}" dt="2021-10-21T13:59:56.849" v="1792" actId="478"/>
          <ac:picMkLst>
            <pc:docMk/>
            <pc:sldMk cId="1285046139" sldId="740"/>
            <ac:picMk id="1026" creationId="{07A327FF-01E8-47BD-8FDF-C4CB28FB2F90}"/>
          </ac:picMkLst>
        </pc:picChg>
        <pc:picChg chg="add mod">
          <ac:chgData name="Nguyen Chi Son" userId="606856d02e9d83ac" providerId="LiveId" clId="{FE6D2EBD-BF5B-44E5-8745-F36426A016FC}" dt="2021-10-21T14:08:45.028" v="2059" actId="1076"/>
          <ac:picMkLst>
            <pc:docMk/>
            <pc:sldMk cId="1285046139" sldId="740"/>
            <ac:picMk id="1028" creationId="{B02CFDAE-C5DF-4841-8B94-77AAAC34B7B7}"/>
          </ac:picMkLst>
        </pc:picChg>
        <pc:picChg chg="del">
          <ac:chgData name="Nguyen Chi Son" userId="606856d02e9d83ac" providerId="LiveId" clId="{FE6D2EBD-BF5B-44E5-8745-F36426A016FC}" dt="2021-10-21T13:59:57.478" v="1793" actId="478"/>
          <ac:picMkLst>
            <pc:docMk/>
            <pc:sldMk cId="1285046139" sldId="740"/>
            <ac:picMk id="1030" creationId="{E9213D61-5228-4355-B978-B4656C77655F}"/>
          </ac:picMkLst>
        </pc:picChg>
      </pc:sldChg>
      <pc:sldChg chg="modSp add modAnim">
        <pc:chgData name="Nguyen Chi Son" userId="606856d02e9d83ac" providerId="LiveId" clId="{FE6D2EBD-BF5B-44E5-8745-F36426A016FC}" dt="2021-10-21T19:45:34.923" v="4866"/>
        <pc:sldMkLst>
          <pc:docMk/>
          <pc:sldMk cId="446764494" sldId="741"/>
        </pc:sldMkLst>
        <pc:spChg chg="mod">
          <ac:chgData name="Nguyen Chi Son" userId="606856d02e9d83ac" providerId="LiveId" clId="{FE6D2EBD-BF5B-44E5-8745-F36426A016FC}" dt="2021-10-21T19:45:08.571" v="4860" actId="20577"/>
          <ac:spMkLst>
            <pc:docMk/>
            <pc:sldMk cId="446764494" sldId="741"/>
            <ac:spMk id="14" creationId="{A530074C-9975-4D4F-AC15-005B11433C74}"/>
          </ac:spMkLst>
        </pc:spChg>
      </pc:sldChg>
    </pc:docChg>
  </pc:docChgLst>
  <pc:docChgLst>
    <pc:chgData name="Nguyen Chi Son" userId="606856d02e9d83ac" providerId="LiveId" clId="{5E196E5C-79B4-4C16-AF71-DACFD4EE292C}"/>
    <pc:docChg chg="undo custSel addSld delSld modSld sldOrd">
      <pc:chgData name="Nguyen Chi Son" userId="606856d02e9d83ac" providerId="LiveId" clId="{5E196E5C-79B4-4C16-AF71-DACFD4EE292C}" dt="2021-08-31T05:14:50.026" v="5421"/>
      <pc:docMkLst>
        <pc:docMk/>
      </pc:docMkLst>
      <pc:sldChg chg="modSp mod">
        <pc:chgData name="Nguyen Chi Son" userId="606856d02e9d83ac" providerId="LiveId" clId="{5E196E5C-79B4-4C16-AF71-DACFD4EE292C}" dt="2021-08-30T14:35:36.747" v="28" actId="20577"/>
        <pc:sldMkLst>
          <pc:docMk/>
          <pc:sldMk cId="2922349590" sldId="256"/>
        </pc:sldMkLst>
        <pc:spChg chg="mod">
          <ac:chgData name="Nguyen Chi Son" userId="606856d02e9d83ac" providerId="LiveId" clId="{5E196E5C-79B4-4C16-AF71-DACFD4EE292C}" dt="2021-08-30T14:35:36.747" v="28" actId="20577"/>
          <ac:spMkLst>
            <pc:docMk/>
            <pc:sldMk cId="2922349590" sldId="256"/>
            <ac:spMk id="136" creationId="{C574B640-0199-463F-87CA-8E3956B46E10}"/>
          </ac:spMkLst>
        </pc:spChg>
      </pc:sldChg>
      <pc:sldChg chg="modSp mod">
        <pc:chgData name="Nguyen Chi Son" userId="606856d02e9d83ac" providerId="LiveId" clId="{5E196E5C-79B4-4C16-AF71-DACFD4EE292C}" dt="2021-08-30T14:47:46.086" v="69" actId="20577"/>
        <pc:sldMkLst>
          <pc:docMk/>
          <pc:sldMk cId="2812505328" sldId="362"/>
        </pc:sldMkLst>
        <pc:spChg chg="mod">
          <ac:chgData name="Nguyen Chi Son" userId="606856d02e9d83ac" providerId="LiveId" clId="{5E196E5C-79B4-4C16-AF71-DACFD4EE292C}" dt="2021-08-30T14:47:46.086" v="69" actId="20577"/>
          <ac:spMkLst>
            <pc:docMk/>
            <pc:sldMk cId="2812505328" sldId="362"/>
            <ac:spMk id="2" creationId="{DAF08EC2-5D0D-48D9-855C-A59C0E5ED55B}"/>
          </ac:spMkLst>
        </pc:spChg>
      </pc:sldChg>
      <pc:sldChg chg="modSp mod">
        <pc:chgData name="Nguyen Chi Son" userId="606856d02e9d83ac" providerId="LiveId" clId="{5E196E5C-79B4-4C16-AF71-DACFD4EE292C}" dt="2021-08-30T14:50:11.352" v="361" actId="20577"/>
        <pc:sldMkLst>
          <pc:docMk/>
          <pc:sldMk cId="3904192345" sldId="502"/>
        </pc:sldMkLst>
        <pc:spChg chg="mod">
          <ac:chgData name="Nguyen Chi Son" userId="606856d02e9d83ac" providerId="LiveId" clId="{5E196E5C-79B4-4C16-AF71-DACFD4EE292C}" dt="2021-08-30T14:50:11.352" v="361" actId="20577"/>
          <ac:spMkLst>
            <pc:docMk/>
            <pc:sldMk cId="3904192345" sldId="502"/>
            <ac:spMk id="2" creationId="{DAF08EC2-5D0D-48D9-855C-A59C0E5ED55B}"/>
          </ac:spMkLst>
        </pc:spChg>
      </pc:sldChg>
      <pc:sldChg chg="addSp delSp modSp del mod">
        <pc:chgData name="Nguyen Chi Son" userId="606856d02e9d83ac" providerId="LiveId" clId="{5E196E5C-79B4-4C16-AF71-DACFD4EE292C}" dt="2021-08-30T15:13:43.405" v="1779" actId="47"/>
        <pc:sldMkLst>
          <pc:docMk/>
          <pc:sldMk cId="56853071" sldId="510"/>
        </pc:sldMkLst>
        <pc:spChg chg="mod">
          <ac:chgData name="Nguyen Chi Son" userId="606856d02e9d83ac" providerId="LiveId" clId="{5E196E5C-79B4-4C16-AF71-DACFD4EE292C}" dt="2021-08-30T14:51:02.855" v="577" actId="20577"/>
          <ac:spMkLst>
            <pc:docMk/>
            <pc:sldMk cId="56853071" sldId="510"/>
            <ac:spMk id="9" creationId="{9F4BC261-4781-4DFE-BA2B-77EE6F751C48}"/>
          </ac:spMkLst>
        </pc:spChg>
        <pc:spChg chg="del">
          <ac:chgData name="Nguyen Chi Son" userId="606856d02e9d83ac" providerId="LiveId" clId="{5E196E5C-79B4-4C16-AF71-DACFD4EE292C}" dt="2021-08-30T14:51:14.105" v="578" actId="478"/>
          <ac:spMkLst>
            <pc:docMk/>
            <pc:sldMk cId="56853071" sldId="510"/>
            <ac:spMk id="12" creationId="{FB176921-2E16-4EF6-BE76-A36379B5EDC5}"/>
          </ac:spMkLst>
        </pc:spChg>
        <pc:spChg chg="mod">
          <ac:chgData name="Nguyen Chi Son" userId="606856d02e9d83ac" providerId="LiveId" clId="{5E196E5C-79B4-4C16-AF71-DACFD4EE292C}" dt="2021-08-30T15:07:01.028" v="802" actId="20577"/>
          <ac:spMkLst>
            <pc:docMk/>
            <pc:sldMk cId="56853071" sldId="510"/>
            <ac:spMk id="13" creationId="{6D2DFB58-1EB9-4656-85EA-F3D4AAB8D17D}"/>
          </ac:spMkLst>
        </pc:spChg>
        <pc:picChg chg="del">
          <ac:chgData name="Nguyen Chi Son" userId="606856d02e9d83ac" providerId="LiveId" clId="{5E196E5C-79B4-4C16-AF71-DACFD4EE292C}" dt="2021-08-30T14:50:15.092" v="362" actId="478"/>
          <ac:picMkLst>
            <pc:docMk/>
            <pc:sldMk cId="56853071" sldId="510"/>
            <ac:picMk id="3" creationId="{61EA38DF-6ACB-4555-8E4D-9C6F5660DB30}"/>
          </ac:picMkLst>
        </pc:picChg>
        <pc:picChg chg="add del mod">
          <ac:chgData name="Nguyen Chi Son" userId="606856d02e9d83ac" providerId="LiveId" clId="{5E196E5C-79B4-4C16-AF71-DACFD4EE292C}" dt="2021-08-30T14:51:43.795" v="583" actId="22"/>
          <ac:picMkLst>
            <pc:docMk/>
            <pc:sldMk cId="56853071" sldId="510"/>
            <ac:picMk id="4" creationId="{FE044C66-666A-4CE0-8A38-5FC21E24DCE4}"/>
          </ac:picMkLst>
        </pc:picChg>
        <pc:picChg chg="del">
          <ac:chgData name="Nguyen Chi Son" userId="606856d02e9d83ac" providerId="LiveId" clId="{5E196E5C-79B4-4C16-AF71-DACFD4EE292C}" dt="2021-08-30T14:50:15.498" v="363" actId="478"/>
          <ac:picMkLst>
            <pc:docMk/>
            <pc:sldMk cId="56853071" sldId="510"/>
            <ac:picMk id="6" creationId="{4B176720-6422-42ED-ADDF-A8CFDCBE61C4}"/>
          </ac:picMkLst>
        </pc:picChg>
        <pc:picChg chg="add mod">
          <ac:chgData name="Nguyen Chi Son" userId="606856d02e9d83ac" providerId="LiveId" clId="{5E196E5C-79B4-4C16-AF71-DACFD4EE292C}" dt="2021-08-30T15:03:20.292" v="627" actId="554"/>
          <ac:picMkLst>
            <pc:docMk/>
            <pc:sldMk cId="56853071" sldId="510"/>
            <ac:picMk id="7" creationId="{B5E6B8F5-D545-41C6-AE9D-C0E19C163CDB}"/>
          </ac:picMkLst>
        </pc:picChg>
        <pc:picChg chg="add mod">
          <ac:chgData name="Nguyen Chi Son" userId="606856d02e9d83ac" providerId="LiveId" clId="{5E196E5C-79B4-4C16-AF71-DACFD4EE292C}" dt="2021-08-30T15:03:22.086" v="628" actId="408"/>
          <ac:picMkLst>
            <pc:docMk/>
            <pc:sldMk cId="56853071" sldId="510"/>
            <ac:picMk id="10" creationId="{F81FB6DF-02B5-49B6-BB1F-F94270D5449E}"/>
          </ac:picMkLst>
        </pc:picChg>
        <pc:picChg chg="add mod">
          <ac:chgData name="Nguyen Chi Son" userId="606856d02e9d83ac" providerId="LiveId" clId="{5E196E5C-79B4-4C16-AF71-DACFD4EE292C}" dt="2021-08-30T15:06:35.913" v="644" actId="1076"/>
          <ac:picMkLst>
            <pc:docMk/>
            <pc:sldMk cId="56853071" sldId="510"/>
            <ac:picMk id="14" creationId="{3E8EA6AE-9082-4D29-8E24-4EA1A9CAAEE6}"/>
          </ac:picMkLst>
        </pc:picChg>
        <pc:picChg chg="add mod">
          <ac:chgData name="Nguyen Chi Son" userId="606856d02e9d83ac" providerId="LiveId" clId="{5E196E5C-79B4-4C16-AF71-DACFD4EE292C}" dt="2021-08-30T15:03:20.292" v="627" actId="554"/>
          <ac:picMkLst>
            <pc:docMk/>
            <pc:sldMk cId="56853071" sldId="510"/>
            <ac:picMk id="16" creationId="{B0B8AB01-9C44-42E9-8097-980C82CDFF87}"/>
          </ac:picMkLst>
        </pc:picChg>
        <pc:picChg chg="add mod">
          <ac:chgData name="Nguyen Chi Son" userId="606856d02e9d83ac" providerId="LiveId" clId="{5E196E5C-79B4-4C16-AF71-DACFD4EE292C}" dt="2021-08-30T15:03:22.086" v="628" actId="408"/>
          <ac:picMkLst>
            <pc:docMk/>
            <pc:sldMk cId="56853071" sldId="510"/>
            <ac:picMk id="18" creationId="{2F78D172-C1DB-47DF-9AB3-D9CAAFFFE645}"/>
          </ac:picMkLst>
        </pc:picChg>
      </pc:sldChg>
      <pc:sldChg chg="modSp mod">
        <pc:chgData name="Nguyen Chi Son" userId="606856d02e9d83ac" providerId="LiveId" clId="{5E196E5C-79B4-4C16-AF71-DACFD4EE292C}" dt="2021-08-31T04:55:57.737" v="2648" actId="20577"/>
        <pc:sldMkLst>
          <pc:docMk/>
          <pc:sldMk cId="402592958" sldId="540"/>
        </pc:sldMkLst>
        <pc:spChg chg="mod">
          <ac:chgData name="Nguyen Chi Son" userId="606856d02e9d83ac" providerId="LiveId" clId="{5E196E5C-79B4-4C16-AF71-DACFD4EE292C}" dt="2021-08-31T04:55:57.737" v="2648" actId="20577"/>
          <ac:spMkLst>
            <pc:docMk/>
            <pc:sldMk cId="402592958" sldId="540"/>
            <ac:spMk id="3" creationId="{8CD51C9F-FCB0-4185-93E6-835FC05E1B10}"/>
          </ac:spMkLst>
        </pc:spChg>
      </pc:sldChg>
      <pc:sldChg chg="addSp delSp modSp mod">
        <pc:chgData name="Nguyen Chi Son" userId="606856d02e9d83ac" providerId="LiveId" clId="{5E196E5C-79B4-4C16-AF71-DACFD4EE292C}" dt="2021-08-30T14:50:04.979" v="326" actId="1036"/>
        <pc:sldMkLst>
          <pc:docMk/>
          <pc:sldMk cId="3298182474" sldId="547"/>
        </pc:sldMkLst>
        <pc:spChg chg="mod">
          <ac:chgData name="Nguyen Chi Son" userId="606856d02e9d83ac" providerId="LiveId" clId="{5E196E5C-79B4-4C16-AF71-DACFD4EE292C}" dt="2021-08-30T14:48:24.941" v="186" actId="20577"/>
          <ac:spMkLst>
            <pc:docMk/>
            <pc:sldMk cId="3298182474" sldId="547"/>
            <ac:spMk id="2" creationId="{BA8A6260-CA4B-46A9-A06E-C71EE59E6992}"/>
          </ac:spMkLst>
        </pc:spChg>
        <pc:spChg chg="mod">
          <ac:chgData name="Nguyen Chi Son" userId="606856d02e9d83ac" providerId="LiveId" clId="{5E196E5C-79B4-4C16-AF71-DACFD4EE292C}" dt="2021-08-30T14:50:04.979" v="326" actId="1036"/>
          <ac:spMkLst>
            <pc:docMk/>
            <pc:sldMk cId="3298182474" sldId="547"/>
            <ac:spMk id="6" creationId="{B3F8CA32-1402-4A26-97CE-93BF5A5072FC}"/>
          </ac:spMkLst>
        </pc:spChg>
        <pc:spChg chg="del">
          <ac:chgData name="Nguyen Chi Son" userId="606856d02e9d83ac" providerId="LiveId" clId="{5E196E5C-79B4-4C16-AF71-DACFD4EE292C}" dt="2021-08-30T14:48:53.488" v="307" actId="478"/>
          <ac:spMkLst>
            <pc:docMk/>
            <pc:sldMk cId="3298182474" sldId="547"/>
            <ac:spMk id="7" creationId="{F01F71BB-D5D4-4F91-8E9D-881AEFD95BD7}"/>
          </ac:spMkLst>
        </pc:spChg>
        <pc:picChg chg="add mod">
          <ac:chgData name="Nguyen Chi Son" userId="606856d02e9d83ac" providerId="LiveId" clId="{5E196E5C-79B4-4C16-AF71-DACFD4EE292C}" dt="2021-08-30T14:50:04.979" v="326" actId="1036"/>
          <ac:picMkLst>
            <pc:docMk/>
            <pc:sldMk cId="3298182474" sldId="547"/>
            <ac:picMk id="4" creationId="{47509A67-6438-4649-B5D8-F5E8A1B3F128}"/>
          </ac:picMkLst>
        </pc:picChg>
        <pc:picChg chg="del">
          <ac:chgData name="Nguyen Chi Son" userId="606856d02e9d83ac" providerId="LiveId" clId="{5E196E5C-79B4-4C16-AF71-DACFD4EE292C}" dt="2021-08-30T14:47:49.306" v="70" actId="478"/>
          <ac:picMkLst>
            <pc:docMk/>
            <pc:sldMk cId="3298182474" sldId="547"/>
            <ac:picMk id="1026" creationId="{48D4713D-8C19-4B57-9D94-2CDF2965BD92}"/>
          </ac:picMkLst>
        </pc:picChg>
        <pc:picChg chg="del">
          <ac:chgData name="Nguyen Chi Son" userId="606856d02e9d83ac" providerId="LiveId" clId="{5E196E5C-79B4-4C16-AF71-DACFD4EE292C}" dt="2021-08-30T14:47:49.759" v="71" actId="478"/>
          <ac:picMkLst>
            <pc:docMk/>
            <pc:sldMk cId="3298182474" sldId="547"/>
            <ac:picMk id="1028" creationId="{305A1CCE-66CA-41C7-AEC4-D99E203147C6}"/>
          </ac:picMkLst>
        </pc:picChg>
      </pc:sldChg>
      <pc:sldChg chg="del">
        <pc:chgData name="Nguyen Chi Son" userId="606856d02e9d83ac" providerId="LiveId" clId="{5E196E5C-79B4-4C16-AF71-DACFD4EE292C}" dt="2021-08-30T15:16:12.181" v="2073" actId="47"/>
        <pc:sldMkLst>
          <pc:docMk/>
          <pc:sldMk cId="1727019307" sldId="548"/>
        </pc:sldMkLst>
      </pc:sldChg>
      <pc:sldChg chg="addSp delSp modSp mod modAnim">
        <pc:chgData name="Nguyen Chi Son" userId="606856d02e9d83ac" providerId="LiveId" clId="{5E196E5C-79B4-4C16-AF71-DACFD4EE292C}" dt="2021-08-31T05:14:25.386" v="5410"/>
        <pc:sldMkLst>
          <pc:docMk/>
          <pc:sldMk cId="3213348296" sldId="549"/>
        </pc:sldMkLst>
        <pc:spChg chg="mod">
          <ac:chgData name="Nguyen Chi Son" userId="606856d02e9d83ac" providerId="LiveId" clId="{5E196E5C-79B4-4C16-AF71-DACFD4EE292C}" dt="2021-08-31T04:46:19.684" v="2163" actId="20577"/>
          <ac:spMkLst>
            <pc:docMk/>
            <pc:sldMk cId="3213348296" sldId="549"/>
            <ac:spMk id="9" creationId="{9F4BC261-4781-4DFE-BA2B-77EE6F751C48}"/>
          </ac:spMkLst>
        </pc:spChg>
        <pc:spChg chg="add mod">
          <ac:chgData name="Nguyen Chi Son" userId="606856d02e9d83ac" providerId="LiveId" clId="{5E196E5C-79B4-4C16-AF71-DACFD4EE292C}" dt="2021-08-31T04:53:09.395" v="2642" actId="1076"/>
          <ac:spMkLst>
            <pc:docMk/>
            <pc:sldMk cId="3213348296" sldId="549"/>
            <ac:spMk id="14" creationId="{60E06B87-669F-4D88-B1FC-A5A2F50A8ABF}"/>
          </ac:spMkLst>
        </pc:spChg>
        <pc:spChg chg="add mod">
          <ac:chgData name="Nguyen Chi Son" userId="606856d02e9d83ac" providerId="LiveId" clId="{5E196E5C-79B4-4C16-AF71-DACFD4EE292C}" dt="2021-08-31T04:53:22.536" v="2645" actId="1076"/>
          <ac:spMkLst>
            <pc:docMk/>
            <pc:sldMk cId="3213348296" sldId="549"/>
            <ac:spMk id="15" creationId="{EE4B5588-1117-4F51-A7A7-0875205D83FE}"/>
          </ac:spMkLst>
        </pc:spChg>
        <pc:spChg chg="del">
          <ac:chgData name="Nguyen Chi Son" userId="606856d02e9d83ac" providerId="LiveId" clId="{5E196E5C-79B4-4C16-AF71-DACFD4EE292C}" dt="2021-08-30T15:16:17.040" v="2074" actId="478"/>
          <ac:spMkLst>
            <pc:docMk/>
            <pc:sldMk cId="3213348296" sldId="549"/>
            <ac:spMk id="17" creationId="{D99CFF06-38DF-4FA7-8520-EF27FE42C529}"/>
          </ac:spMkLst>
        </pc:spChg>
        <pc:spChg chg="del">
          <ac:chgData name="Nguyen Chi Son" userId="606856d02e9d83ac" providerId="LiveId" clId="{5E196E5C-79B4-4C16-AF71-DACFD4EE292C}" dt="2021-08-30T15:16:17.040" v="2074" actId="478"/>
          <ac:spMkLst>
            <pc:docMk/>
            <pc:sldMk cId="3213348296" sldId="549"/>
            <ac:spMk id="20" creationId="{CB498DE6-09E2-44B9-A188-39CC48040C4B}"/>
          </ac:spMkLst>
        </pc:spChg>
        <pc:spChg chg="del">
          <ac:chgData name="Nguyen Chi Son" userId="606856d02e9d83ac" providerId="LiveId" clId="{5E196E5C-79B4-4C16-AF71-DACFD4EE292C}" dt="2021-08-30T15:16:17.040" v="2074" actId="478"/>
          <ac:spMkLst>
            <pc:docMk/>
            <pc:sldMk cId="3213348296" sldId="549"/>
            <ac:spMk id="21" creationId="{7634D9E7-4EA5-402D-9FF9-D5A176E48A27}"/>
          </ac:spMkLst>
        </pc:spChg>
        <pc:spChg chg="del">
          <ac:chgData name="Nguyen Chi Son" userId="606856d02e9d83ac" providerId="LiveId" clId="{5E196E5C-79B4-4C16-AF71-DACFD4EE292C}" dt="2021-08-30T15:16:17.040" v="2074" actId="478"/>
          <ac:spMkLst>
            <pc:docMk/>
            <pc:sldMk cId="3213348296" sldId="549"/>
            <ac:spMk id="22" creationId="{2CF77141-1193-4CDF-9779-89762C1ADD8E}"/>
          </ac:spMkLst>
        </pc:spChg>
        <pc:spChg chg="del">
          <ac:chgData name="Nguyen Chi Son" userId="606856d02e9d83ac" providerId="LiveId" clId="{5E196E5C-79B4-4C16-AF71-DACFD4EE292C}" dt="2021-08-30T15:16:17.040" v="2074" actId="478"/>
          <ac:spMkLst>
            <pc:docMk/>
            <pc:sldMk cId="3213348296" sldId="549"/>
            <ac:spMk id="23" creationId="{24430B93-6E24-4EC7-A349-8CF049C3840B}"/>
          </ac:spMkLst>
        </pc:spChg>
        <pc:graphicFrameChg chg="add mod modGraphic">
          <ac:chgData name="Nguyen Chi Son" userId="606856d02e9d83ac" providerId="LiveId" clId="{5E196E5C-79B4-4C16-AF71-DACFD4EE292C}" dt="2021-08-31T04:51:58.254" v="2461" actId="1076"/>
          <ac:graphicFrameMkLst>
            <pc:docMk/>
            <pc:sldMk cId="3213348296" sldId="549"/>
            <ac:graphicFrameMk id="2" creationId="{17A62E1B-D548-47D9-BC20-C95248EBE291}"/>
          </ac:graphicFrameMkLst>
        </pc:graphicFrameChg>
        <pc:picChg chg="add del mod">
          <ac:chgData name="Nguyen Chi Son" userId="606856d02e9d83ac" providerId="LiveId" clId="{5E196E5C-79B4-4C16-AF71-DACFD4EE292C}" dt="2021-08-31T04:49:09.896" v="2443" actId="478"/>
          <ac:picMkLst>
            <pc:docMk/>
            <pc:sldMk cId="3213348296" sldId="549"/>
            <ac:picMk id="4" creationId="{399B655D-2623-41AF-AD3A-98ED033A4B56}"/>
          </ac:picMkLst>
        </pc:picChg>
        <pc:picChg chg="add del mod">
          <ac:chgData name="Nguyen Chi Son" userId="606856d02e9d83ac" providerId="LiveId" clId="{5E196E5C-79B4-4C16-AF71-DACFD4EE292C}" dt="2021-08-31T04:49:34.118" v="2448" actId="478"/>
          <ac:picMkLst>
            <pc:docMk/>
            <pc:sldMk cId="3213348296" sldId="549"/>
            <ac:picMk id="6" creationId="{E75B423C-C1C1-4161-B58D-444D888513B4}"/>
          </ac:picMkLst>
        </pc:picChg>
        <pc:picChg chg="add mod">
          <ac:chgData name="Nguyen Chi Son" userId="606856d02e9d83ac" providerId="LiveId" clId="{5E196E5C-79B4-4C16-AF71-DACFD4EE292C}" dt="2021-08-31T04:53:04.528" v="2640" actId="1076"/>
          <ac:picMkLst>
            <pc:docMk/>
            <pc:sldMk cId="3213348296" sldId="549"/>
            <ac:picMk id="8" creationId="{07254165-4E84-4D19-97A8-663C980226BE}"/>
          </ac:picMkLst>
        </pc:picChg>
        <pc:picChg chg="add mod">
          <ac:chgData name="Nguyen Chi Son" userId="606856d02e9d83ac" providerId="LiveId" clId="{5E196E5C-79B4-4C16-AF71-DACFD4EE292C}" dt="2021-08-31T04:53:11.519" v="2643" actId="1076"/>
          <ac:picMkLst>
            <pc:docMk/>
            <pc:sldMk cId="3213348296" sldId="549"/>
            <ac:picMk id="11" creationId="{E987A8AC-2A7D-4B7A-8DD0-ABDD3A74CA20}"/>
          </ac:picMkLst>
        </pc:picChg>
        <pc:picChg chg="add mod">
          <ac:chgData name="Nguyen Chi Son" userId="606856d02e9d83ac" providerId="LiveId" clId="{5E196E5C-79B4-4C16-AF71-DACFD4EE292C}" dt="2021-08-31T04:53:12.988" v="2644" actId="1076"/>
          <ac:picMkLst>
            <pc:docMk/>
            <pc:sldMk cId="3213348296" sldId="549"/>
            <ac:picMk id="13" creationId="{40E13D61-072E-4F64-889A-C2F858FC3675}"/>
          </ac:picMkLst>
        </pc:picChg>
        <pc:picChg chg="del">
          <ac:chgData name="Nguyen Chi Son" userId="606856d02e9d83ac" providerId="LiveId" clId="{5E196E5C-79B4-4C16-AF71-DACFD4EE292C}" dt="2021-08-30T15:16:17.040" v="2074" actId="478"/>
          <ac:picMkLst>
            <pc:docMk/>
            <pc:sldMk cId="3213348296" sldId="549"/>
            <ac:picMk id="4098" creationId="{1F85B0C3-0AA9-4C5C-BAA4-D51FE97B9BC5}"/>
          </ac:picMkLst>
        </pc:picChg>
        <pc:picChg chg="del">
          <ac:chgData name="Nguyen Chi Son" userId="606856d02e9d83ac" providerId="LiveId" clId="{5E196E5C-79B4-4C16-AF71-DACFD4EE292C}" dt="2021-08-30T15:16:17.040" v="2074" actId="478"/>
          <ac:picMkLst>
            <pc:docMk/>
            <pc:sldMk cId="3213348296" sldId="549"/>
            <ac:picMk id="4100" creationId="{1D931E04-4C46-489A-9D37-B4BACDFFAEF0}"/>
          </ac:picMkLst>
        </pc:picChg>
        <pc:picChg chg="del">
          <ac:chgData name="Nguyen Chi Son" userId="606856d02e9d83ac" providerId="LiveId" clId="{5E196E5C-79B4-4C16-AF71-DACFD4EE292C}" dt="2021-08-30T15:16:17.040" v="2074" actId="478"/>
          <ac:picMkLst>
            <pc:docMk/>
            <pc:sldMk cId="3213348296" sldId="549"/>
            <ac:picMk id="4102" creationId="{D170D7C7-DD3D-44DB-9E68-9BA7FF4C008C}"/>
          </ac:picMkLst>
        </pc:picChg>
        <pc:picChg chg="del">
          <ac:chgData name="Nguyen Chi Son" userId="606856d02e9d83ac" providerId="LiveId" clId="{5E196E5C-79B4-4C16-AF71-DACFD4EE292C}" dt="2021-08-30T15:16:17.040" v="2074" actId="478"/>
          <ac:picMkLst>
            <pc:docMk/>
            <pc:sldMk cId="3213348296" sldId="549"/>
            <ac:picMk id="4104" creationId="{A0802B69-C951-4372-91B4-1C48DF454C32}"/>
          </ac:picMkLst>
        </pc:picChg>
        <pc:picChg chg="del">
          <ac:chgData name="Nguyen Chi Son" userId="606856d02e9d83ac" providerId="LiveId" clId="{5E196E5C-79B4-4C16-AF71-DACFD4EE292C}" dt="2021-08-30T15:16:17.040" v="2074" actId="478"/>
          <ac:picMkLst>
            <pc:docMk/>
            <pc:sldMk cId="3213348296" sldId="549"/>
            <ac:picMk id="4106" creationId="{5055E888-A18E-46EE-A1A6-91E513DAE773}"/>
          </ac:picMkLst>
        </pc:picChg>
      </pc:sldChg>
      <pc:sldChg chg="del">
        <pc:chgData name="Nguyen Chi Son" userId="606856d02e9d83ac" providerId="LiveId" clId="{5E196E5C-79B4-4C16-AF71-DACFD4EE292C}" dt="2021-08-31T04:56:00.643" v="2649" actId="47"/>
        <pc:sldMkLst>
          <pc:docMk/>
          <pc:sldMk cId="1281628929" sldId="554"/>
        </pc:sldMkLst>
      </pc:sldChg>
      <pc:sldChg chg="del">
        <pc:chgData name="Nguyen Chi Son" userId="606856d02e9d83ac" providerId="LiveId" clId="{5E196E5C-79B4-4C16-AF71-DACFD4EE292C}" dt="2021-08-31T04:55:52.546" v="2646" actId="47"/>
        <pc:sldMkLst>
          <pc:docMk/>
          <pc:sldMk cId="2965832764" sldId="577"/>
        </pc:sldMkLst>
      </pc:sldChg>
      <pc:sldChg chg="del">
        <pc:chgData name="Nguyen Chi Son" userId="606856d02e9d83ac" providerId="LiveId" clId="{5E196E5C-79B4-4C16-AF71-DACFD4EE292C}" dt="2021-08-31T04:55:52.546" v="2646" actId="47"/>
        <pc:sldMkLst>
          <pc:docMk/>
          <pc:sldMk cId="1109864056" sldId="578"/>
        </pc:sldMkLst>
      </pc:sldChg>
      <pc:sldChg chg="del">
        <pc:chgData name="Nguyen Chi Son" userId="606856d02e9d83ac" providerId="LiveId" clId="{5E196E5C-79B4-4C16-AF71-DACFD4EE292C}" dt="2021-08-31T04:55:52.546" v="2646" actId="47"/>
        <pc:sldMkLst>
          <pc:docMk/>
          <pc:sldMk cId="3451199178" sldId="579"/>
        </pc:sldMkLst>
      </pc:sldChg>
      <pc:sldChg chg="del">
        <pc:chgData name="Nguyen Chi Son" userId="606856d02e9d83ac" providerId="LiveId" clId="{5E196E5C-79B4-4C16-AF71-DACFD4EE292C}" dt="2021-08-30T15:15:56.483" v="2002" actId="47"/>
        <pc:sldMkLst>
          <pc:docMk/>
          <pc:sldMk cId="2237217926" sldId="587"/>
        </pc:sldMkLst>
      </pc:sldChg>
      <pc:sldChg chg="addSp delSp modSp mod delAnim modAnim">
        <pc:chgData name="Nguyen Chi Son" userId="606856d02e9d83ac" providerId="LiveId" clId="{5E196E5C-79B4-4C16-AF71-DACFD4EE292C}" dt="2021-08-31T05:14:35.964" v="5416"/>
        <pc:sldMkLst>
          <pc:docMk/>
          <pc:sldMk cId="2489206367" sldId="588"/>
        </pc:sldMkLst>
        <pc:spChg chg="mod">
          <ac:chgData name="Nguyen Chi Son" userId="606856d02e9d83ac" providerId="LiveId" clId="{5E196E5C-79B4-4C16-AF71-DACFD4EE292C}" dt="2021-08-31T04:58:07.329" v="3151" actId="20577"/>
          <ac:spMkLst>
            <pc:docMk/>
            <pc:sldMk cId="2489206367" sldId="588"/>
            <ac:spMk id="2" creationId="{BA8A6260-CA4B-46A9-A06E-C71EE59E6992}"/>
          </ac:spMkLst>
        </pc:spChg>
        <pc:spChg chg="mod">
          <ac:chgData name="Nguyen Chi Son" userId="606856d02e9d83ac" providerId="LiveId" clId="{5E196E5C-79B4-4C16-AF71-DACFD4EE292C}" dt="2021-08-31T05:13:29.981" v="5377" actId="1035"/>
          <ac:spMkLst>
            <pc:docMk/>
            <pc:sldMk cId="2489206367" sldId="588"/>
            <ac:spMk id="4" creationId="{0D159DDA-BA49-4E92-817D-8988A85A5610}"/>
          </ac:spMkLst>
        </pc:spChg>
        <pc:spChg chg="mod">
          <ac:chgData name="Nguyen Chi Son" userId="606856d02e9d83ac" providerId="LiveId" clId="{5E196E5C-79B4-4C16-AF71-DACFD4EE292C}" dt="2021-08-31T05:13:51.215" v="5403" actId="1036"/>
          <ac:spMkLst>
            <pc:docMk/>
            <pc:sldMk cId="2489206367" sldId="588"/>
            <ac:spMk id="5" creationId="{34B18095-2B84-439E-80AD-AC5D4586BEAA}"/>
          </ac:spMkLst>
        </pc:spChg>
        <pc:spChg chg="del mod">
          <ac:chgData name="Nguyen Chi Son" userId="606856d02e9d83ac" providerId="LiveId" clId="{5E196E5C-79B4-4C16-AF71-DACFD4EE292C}" dt="2021-08-31T05:13:31.278" v="5378" actId="478"/>
          <ac:spMkLst>
            <pc:docMk/>
            <pc:sldMk cId="2489206367" sldId="588"/>
            <ac:spMk id="11" creationId="{BB94417D-BA64-41A3-A335-F1084FC4EAAB}"/>
          </ac:spMkLst>
        </pc:spChg>
        <pc:spChg chg="mod">
          <ac:chgData name="Nguyen Chi Son" userId="606856d02e9d83ac" providerId="LiveId" clId="{5E196E5C-79B4-4C16-AF71-DACFD4EE292C}" dt="2021-08-31T05:13:51.215" v="5403" actId="1036"/>
          <ac:spMkLst>
            <pc:docMk/>
            <pc:sldMk cId="2489206367" sldId="588"/>
            <ac:spMk id="14" creationId="{47690167-AC03-4A6E-8A65-B47A2BE69ACA}"/>
          </ac:spMkLst>
        </pc:spChg>
        <pc:picChg chg="add mod">
          <ac:chgData name="Nguyen Chi Son" userId="606856d02e9d83ac" providerId="LiveId" clId="{5E196E5C-79B4-4C16-AF71-DACFD4EE292C}" dt="2021-08-31T05:13:53.231" v="5404" actId="1076"/>
          <ac:picMkLst>
            <pc:docMk/>
            <pc:sldMk cId="2489206367" sldId="588"/>
            <ac:picMk id="6" creationId="{A60005CE-F15F-46F7-94E4-A5C24D92AFD7}"/>
          </ac:picMkLst>
        </pc:picChg>
        <pc:picChg chg="add mod">
          <ac:chgData name="Nguyen Chi Son" userId="606856d02e9d83ac" providerId="LiveId" clId="{5E196E5C-79B4-4C16-AF71-DACFD4EE292C}" dt="2021-08-31T05:14:04.840" v="5408" actId="1076"/>
          <ac:picMkLst>
            <pc:docMk/>
            <pc:sldMk cId="2489206367" sldId="588"/>
            <ac:picMk id="8" creationId="{B449F272-A4F8-449D-AA83-DA9CDCA051C1}"/>
          </ac:picMkLst>
        </pc:picChg>
        <pc:picChg chg="add mod">
          <ac:chgData name="Nguyen Chi Son" userId="606856d02e9d83ac" providerId="LiveId" clId="{5E196E5C-79B4-4C16-AF71-DACFD4EE292C}" dt="2021-08-31T05:14:00.965" v="5407" actId="1076"/>
          <ac:picMkLst>
            <pc:docMk/>
            <pc:sldMk cId="2489206367" sldId="588"/>
            <ac:picMk id="10" creationId="{64137CEE-E750-4651-BA16-85C0A16FF50C}"/>
          </ac:picMkLst>
        </pc:picChg>
      </pc:sldChg>
      <pc:sldChg chg="del">
        <pc:chgData name="Nguyen Chi Son" userId="606856d02e9d83ac" providerId="LiveId" clId="{5E196E5C-79B4-4C16-AF71-DACFD4EE292C}" dt="2021-08-31T04:56:03.973" v="2650" actId="47"/>
        <pc:sldMkLst>
          <pc:docMk/>
          <pc:sldMk cId="3061758675" sldId="589"/>
        </pc:sldMkLst>
      </pc:sldChg>
      <pc:sldChg chg="del">
        <pc:chgData name="Nguyen Chi Son" userId="606856d02e9d83ac" providerId="LiveId" clId="{5E196E5C-79B4-4C16-AF71-DACFD4EE292C}" dt="2021-08-31T04:56:03.973" v="2650" actId="47"/>
        <pc:sldMkLst>
          <pc:docMk/>
          <pc:sldMk cId="2851031590" sldId="590"/>
        </pc:sldMkLst>
      </pc:sldChg>
      <pc:sldChg chg="del">
        <pc:chgData name="Nguyen Chi Son" userId="606856d02e9d83ac" providerId="LiveId" clId="{5E196E5C-79B4-4C16-AF71-DACFD4EE292C}" dt="2021-08-31T04:56:03.973" v="2650" actId="47"/>
        <pc:sldMkLst>
          <pc:docMk/>
          <pc:sldMk cId="218605917" sldId="591"/>
        </pc:sldMkLst>
      </pc:sldChg>
      <pc:sldChg chg="addSp delSp modSp add mod ord">
        <pc:chgData name="Nguyen Chi Son" userId="606856d02e9d83ac" providerId="LiveId" clId="{5E196E5C-79B4-4C16-AF71-DACFD4EE292C}" dt="2021-08-30T15:13:29.196" v="1774" actId="207"/>
        <pc:sldMkLst>
          <pc:docMk/>
          <pc:sldMk cId="2951639226" sldId="592"/>
        </pc:sldMkLst>
        <pc:spChg chg="add mod">
          <ac:chgData name="Nguyen Chi Son" userId="606856d02e9d83ac" providerId="LiveId" clId="{5E196E5C-79B4-4C16-AF71-DACFD4EE292C}" dt="2021-08-30T15:13:26.202" v="1773" actId="207"/>
          <ac:spMkLst>
            <pc:docMk/>
            <pc:sldMk cId="2951639226" sldId="592"/>
            <ac:spMk id="11" creationId="{79B713A0-B0AA-4990-8520-BDAC1B5902ED}"/>
          </ac:spMkLst>
        </pc:spChg>
        <pc:spChg chg="add del mod">
          <ac:chgData name="Nguyen Chi Son" userId="606856d02e9d83ac" providerId="LiveId" clId="{5E196E5C-79B4-4C16-AF71-DACFD4EE292C}" dt="2021-08-30T15:10:30.399" v="1468" actId="478"/>
          <ac:spMkLst>
            <pc:docMk/>
            <pc:sldMk cId="2951639226" sldId="592"/>
            <ac:spMk id="12" creationId="{48CD4957-C74E-49B8-9B49-FB0F0C93A356}"/>
          </ac:spMkLst>
        </pc:spChg>
        <pc:spChg chg="mod">
          <ac:chgData name="Nguyen Chi Son" userId="606856d02e9d83ac" providerId="LiveId" clId="{5E196E5C-79B4-4C16-AF71-DACFD4EE292C}" dt="2021-08-30T15:13:23.081" v="1772" actId="207"/>
          <ac:spMkLst>
            <pc:docMk/>
            <pc:sldMk cId="2951639226" sldId="592"/>
            <ac:spMk id="13" creationId="{6D2DFB58-1EB9-4656-85EA-F3D4AAB8D17D}"/>
          </ac:spMkLst>
        </pc:spChg>
        <pc:spChg chg="add del mod">
          <ac:chgData name="Nguyen Chi Son" userId="606856d02e9d83ac" providerId="LiveId" clId="{5E196E5C-79B4-4C16-AF71-DACFD4EE292C}" dt="2021-08-30T15:10:31.891" v="1469" actId="478"/>
          <ac:spMkLst>
            <pc:docMk/>
            <pc:sldMk cId="2951639226" sldId="592"/>
            <ac:spMk id="15" creationId="{02587461-1128-41DD-8EDC-1C75391D88CA}"/>
          </ac:spMkLst>
        </pc:spChg>
        <pc:spChg chg="add mod">
          <ac:chgData name="Nguyen Chi Son" userId="606856d02e9d83ac" providerId="LiveId" clId="{5E196E5C-79B4-4C16-AF71-DACFD4EE292C}" dt="2021-08-30T15:13:29.196" v="1774" actId="207"/>
          <ac:spMkLst>
            <pc:docMk/>
            <pc:sldMk cId="2951639226" sldId="592"/>
            <ac:spMk id="19" creationId="{F29950DC-B3ED-4401-97C0-DAC4A4B93272}"/>
          </ac:spMkLst>
        </pc:spChg>
        <pc:picChg chg="mod">
          <ac:chgData name="Nguyen Chi Son" userId="606856d02e9d83ac" providerId="LiveId" clId="{5E196E5C-79B4-4C16-AF71-DACFD4EE292C}" dt="2021-08-30T15:12:10.883" v="1508" actId="554"/>
          <ac:picMkLst>
            <pc:docMk/>
            <pc:sldMk cId="2951639226" sldId="592"/>
            <ac:picMk id="7" creationId="{B5E6B8F5-D545-41C6-AE9D-C0E19C163CDB}"/>
          </ac:picMkLst>
        </pc:picChg>
        <pc:picChg chg="mod">
          <ac:chgData name="Nguyen Chi Son" userId="606856d02e9d83ac" providerId="LiveId" clId="{5E196E5C-79B4-4C16-AF71-DACFD4EE292C}" dt="2021-08-30T15:12:10.883" v="1508" actId="554"/>
          <ac:picMkLst>
            <pc:docMk/>
            <pc:sldMk cId="2951639226" sldId="592"/>
            <ac:picMk id="10" creationId="{F81FB6DF-02B5-49B6-BB1F-F94270D5449E}"/>
          </ac:picMkLst>
        </pc:picChg>
        <pc:picChg chg="del">
          <ac:chgData name="Nguyen Chi Son" userId="606856d02e9d83ac" providerId="LiveId" clId="{5E196E5C-79B4-4C16-AF71-DACFD4EE292C}" dt="2021-08-30T15:07:05.833" v="804" actId="478"/>
          <ac:picMkLst>
            <pc:docMk/>
            <pc:sldMk cId="2951639226" sldId="592"/>
            <ac:picMk id="14" creationId="{3E8EA6AE-9082-4D29-8E24-4EA1A9CAAEE6}"/>
          </ac:picMkLst>
        </pc:picChg>
        <pc:picChg chg="del mod">
          <ac:chgData name="Nguyen Chi Son" userId="606856d02e9d83ac" providerId="LiveId" clId="{5E196E5C-79B4-4C16-AF71-DACFD4EE292C}" dt="2021-08-30T15:10:28.781" v="1467" actId="478"/>
          <ac:picMkLst>
            <pc:docMk/>
            <pc:sldMk cId="2951639226" sldId="592"/>
            <ac:picMk id="16" creationId="{B0B8AB01-9C44-42E9-8097-980C82CDFF87}"/>
          </ac:picMkLst>
        </pc:picChg>
        <pc:picChg chg="add mod">
          <ac:chgData name="Nguyen Chi Son" userId="606856d02e9d83ac" providerId="LiveId" clId="{5E196E5C-79B4-4C16-AF71-DACFD4EE292C}" dt="2021-08-30T15:12:10.883" v="1508" actId="554"/>
          <ac:picMkLst>
            <pc:docMk/>
            <pc:sldMk cId="2951639226" sldId="592"/>
            <ac:picMk id="17" creationId="{B5CEA079-2904-45D3-864F-16E0DA6AE6D3}"/>
          </ac:picMkLst>
        </pc:picChg>
        <pc:picChg chg="del mod">
          <ac:chgData name="Nguyen Chi Son" userId="606856d02e9d83ac" providerId="LiveId" clId="{5E196E5C-79B4-4C16-AF71-DACFD4EE292C}" dt="2021-08-30T15:10:28.206" v="1466" actId="478"/>
          <ac:picMkLst>
            <pc:docMk/>
            <pc:sldMk cId="2951639226" sldId="592"/>
            <ac:picMk id="18" creationId="{2F78D172-C1DB-47DF-9AB3-D9CAAFFFE645}"/>
          </ac:picMkLst>
        </pc:picChg>
      </pc:sldChg>
      <pc:sldChg chg="addSp delSp modSp add mod modAnim">
        <pc:chgData name="Nguyen Chi Son" userId="606856d02e9d83ac" providerId="LiveId" clId="{5E196E5C-79B4-4C16-AF71-DACFD4EE292C}" dt="2021-08-31T05:14:20.464" v="5409"/>
        <pc:sldMkLst>
          <pc:docMk/>
          <pc:sldMk cId="3022789656" sldId="593"/>
        </pc:sldMkLst>
        <pc:spChg chg="del">
          <ac:chgData name="Nguyen Chi Son" userId="606856d02e9d83ac" providerId="LiveId" clId="{5E196E5C-79B4-4C16-AF71-DACFD4EE292C}" dt="2021-08-30T15:11:17.233" v="1491" actId="478"/>
          <ac:spMkLst>
            <pc:docMk/>
            <pc:sldMk cId="3022789656" sldId="593"/>
            <ac:spMk id="11" creationId="{79B713A0-B0AA-4990-8520-BDAC1B5902ED}"/>
          </ac:spMkLst>
        </pc:spChg>
        <pc:spChg chg="del mod">
          <ac:chgData name="Nguyen Chi Son" userId="606856d02e9d83ac" providerId="LiveId" clId="{5E196E5C-79B4-4C16-AF71-DACFD4EE292C}" dt="2021-08-30T15:11:43.155" v="1500" actId="478"/>
          <ac:spMkLst>
            <pc:docMk/>
            <pc:sldMk cId="3022789656" sldId="593"/>
            <ac:spMk id="12" creationId="{48CD4957-C74E-49B8-9B49-FB0F0C93A356}"/>
          </ac:spMkLst>
        </pc:spChg>
        <pc:spChg chg="del">
          <ac:chgData name="Nguyen Chi Son" userId="606856d02e9d83ac" providerId="LiveId" clId="{5E196E5C-79B4-4C16-AF71-DACFD4EE292C}" dt="2021-08-30T15:11:16.216" v="1490" actId="478"/>
          <ac:spMkLst>
            <pc:docMk/>
            <pc:sldMk cId="3022789656" sldId="593"/>
            <ac:spMk id="13" creationId="{6D2DFB58-1EB9-4656-85EA-F3D4AAB8D17D}"/>
          </ac:spMkLst>
        </pc:spChg>
        <pc:spChg chg="mod">
          <ac:chgData name="Nguyen Chi Son" userId="606856d02e9d83ac" providerId="LiveId" clId="{5E196E5C-79B4-4C16-AF71-DACFD4EE292C}" dt="2021-08-30T15:13:35.656" v="1775" actId="207"/>
          <ac:spMkLst>
            <pc:docMk/>
            <pc:sldMk cId="3022789656" sldId="593"/>
            <ac:spMk id="15" creationId="{02587461-1128-41DD-8EDC-1C75391D88CA}"/>
          </ac:spMkLst>
        </pc:spChg>
        <pc:spChg chg="add mod">
          <ac:chgData name="Nguyen Chi Son" userId="606856d02e9d83ac" providerId="LiveId" clId="{5E196E5C-79B4-4C16-AF71-DACFD4EE292C}" dt="2021-08-30T15:15:41.467" v="2001" actId="1076"/>
          <ac:spMkLst>
            <pc:docMk/>
            <pc:sldMk cId="3022789656" sldId="593"/>
            <ac:spMk id="17" creationId="{2785081C-57E7-437B-8DEA-F12634D6342B}"/>
          </ac:spMkLst>
        </pc:spChg>
        <pc:spChg chg="add mod">
          <ac:chgData name="Nguyen Chi Son" userId="606856d02e9d83ac" providerId="LiveId" clId="{5E196E5C-79B4-4C16-AF71-DACFD4EE292C}" dt="2021-08-30T15:15:30.560" v="1988" actId="1076"/>
          <ac:spMkLst>
            <pc:docMk/>
            <pc:sldMk cId="3022789656" sldId="593"/>
            <ac:spMk id="19" creationId="{9774036E-0F18-4EC3-B8A9-00F31E4DECCB}"/>
          </ac:spMkLst>
        </pc:spChg>
        <pc:picChg chg="add mod">
          <ac:chgData name="Nguyen Chi Son" userId="606856d02e9d83ac" providerId="LiveId" clId="{5E196E5C-79B4-4C16-AF71-DACFD4EE292C}" dt="2021-08-30T15:15:21.319" v="1984" actId="1076"/>
          <ac:picMkLst>
            <pc:docMk/>
            <pc:sldMk cId="3022789656" sldId="593"/>
            <ac:picMk id="3" creationId="{7A1A5668-D911-42A7-816A-384E2F54A09D}"/>
          </ac:picMkLst>
        </pc:picChg>
        <pc:picChg chg="add mod">
          <ac:chgData name="Nguyen Chi Son" userId="606856d02e9d83ac" providerId="LiveId" clId="{5E196E5C-79B4-4C16-AF71-DACFD4EE292C}" dt="2021-08-30T15:15:23.132" v="1985" actId="1076"/>
          <ac:picMkLst>
            <pc:docMk/>
            <pc:sldMk cId="3022789656" sldId="593"/>
            <ac:picMk id="5" creationId="{E41CB818-CE65-45A9-9BA4-83BD94E6FAE8}"/>
          </ac:picMkLst>
        </pc:picChg>
        <pc:picChg chg="del">
          <ac:chgData name="Nguyen Chi Son" userId="606856d02e9d83ac" providerId="LiveId" clId="{5E196E5C-79B4-4C16-AF71-DACFD4EE292C}" dt="2021-08-30T15:11:14.638" v="1488" actId="478"/>
          <ac:picMkLst>
            <pc:docMk/>
            <pc:sldMk cId="3022789656" sldId="593"/>
            <ac:picMk id="7" creationId="{B5E6B8F5-D545-41C6-AE9D-C0E19C163CDB}"/>
          </ac:picMkLst>
        </pc:picChg>
        <pc:picChg chg="del">
          <ac:chgData name="Nguyen Chi Son" userId="606856d02e9d83ac" providerId="LiveId" clId="{5E196E5C-79B4-4C16-AF71-DACFD4EE292C}" dt="2021-08-30T15:11:15.076" v="1489" actId="478"/>
          <ac:picMkLst>
            <pc:docMk/>
            <pc:sldMk cId="3022789656" sldId="593"/>
            <ac:picMk id="10" creationId="{F81FB6DF-02B5-49B6-BB1F-F94270D5449E}"/>
          </ac:picMkLst>
        </pc:picChg>
        <pc:picChg chg="add mod">
          <ac:chgData name="Nguyen Chi Son" userId="606856d02e9d83ac" providerId="LiveId" clId="{5E196E5C-79B4-4C16-AF71-DACFD4EE292C}" dt="2021-08-30T15:15:36.987" v="2000" actId="1038"/>
          <ac:picMkLst>
            <pc:docMk/>
            <pc:sldMk cId="3022789656" sldId="593"/>
            <ac:picMk id="14" creationId="{5898438E-2FFF-483D-99A3-50092572545D}"/>
          </ac:picMkLst>
        </pc:picChg>
        <pc:picChg chg="mod">
          <ac:chgData name="Nguyen Chi Son" userId="606856d02e9d83ac" providerId="LiveId" clId="{5E196E5C-79B4-4C16-AF71-DACFD4EE292C}" dt="2021-08-30T15:12:20.689" v="1512" actId="1076"/>
          <ac:picMkLst>
            <pc:docMk/>
            <pc:sldMk cId="3022789656" sldId="593"/>
            <ac:picMk id="16" creationId="{B0B8AB01-9C44-42E9-8097-980C82CDFF87}"/>
          </ac:picMkLst>
        </pc:picChg>
        <pc:picChg chg="del mod">
          <ac:chgData name="Nguyen Chi Son" userId="606856d02e9d83ac" providerId="LiveId" clId="{5E196E5C-79B4-4C16-AF71-DACFD4EE292C}" dt="2021-08-30T15:11:18.754" v="1493" actId="478"/>
          <ac:picMkLst>
            <pc:docMk/>
            <pc:sldMk cId="3022789656" sldId="593"/>
            <ac:picMk id="18" creationId="{2F78D172-C1DB-47DF-9AB3-D9CAAFFFE645}"/>
          </ac:picMkLst>
        </pc:picChg>
      </pc:sldChg>
      <pc:sldChg chg="modSp add mod">
        <pc:chgData name="Nguyen Chi Son" userId="606856d02e9d83ac" providerId="LiveId" clId="{5E196E5C-79B4-4C16-AF71-DACFD4EE292C}" dt="2021-08-30T15:16:09.216" v="2072" actId="20577"/>
        <pc:sldMkLst>
          <pc:docMk/>
          <pc:sldMk cId="1291980650" sldId="594"/>
        </pc:sldMkLst>
        <pc:spChg chg="mod">
          <ac:chgData name="Nguyen Chi Son" userId="606856d02e9d83ac" providerId="LiveId" clId="{5E196E5C-79B4-4C16-AF71-DACFD4EE292C}" dt="2021-08-30T15:16:09.216" v="2072" actId="20577"/>
          <ac:spMkLst>
            <pc:docMk/>
            <pc:sldMk cId="1291980650" sldId="594"/>
            <ac:spMk id="2" creationId="{DAF08EC2-5D0D-48D9-855C-A59C0E5ED55B}"/>
          </ac:spMkLst>
        </pc:spChg>
        <pc:spChg chg="mod">
          <ac:chgData name="Nguyen Chi Son" userId="606856d02e9d83ac" providerId="LiveId" clId="{5E196E5C-79B4-4C16-AF71-DACFD4EE292C}" dt="2021-08-30T15:16:01.521" v="2005" actId="20577"/>
          <ac:spMkLst>
            <pc:docMk/>
            <pc:sldMk cId="1291980650" sldId="594"/>
            <ac:spMk id="3" creationId="{8CD51C9F-FCB0-4185-93E6-835FC05E1B10}"/>
          </ac:spMkLst>
        </pc:spChg>
      </pc:sldChg>
      <pc:sldChg chg="addSp delSp modSp add mod modAnim">
        <pc:chgData name="Nguyen Chi Son" userId="606856d02e9d83ac" providerId="LiveId" clId="{5E196E5C-79B4-4C16-AF71-DACFD4EE292C}" dt="2021-08-31T05:14:43.807" v="5420"/>
        <pc:sldMkLst>
          <pc:docMk/>
          <pc:sldMk cId="361782449" sldId="595"/>
        </pc:sldMkLst>
        <pc:spChg chg="mod">
          <ac:chgData name="Nguyen Chi Son" userId="606856d02e9d83ac" providerId="LiveId" clId="{5E196E5C-79B4-4C16-AF71-DACFD4EE292C}" dt="2021-08-31T05:03:01.474" v="4177" actId="20577"/>
          <ac:spMkLst>
            <pc:docMk/>
            <pc:sldMk cId="361782449" sldId="595"/>
            <ac:spMk id="2" creationId="{BA8A6260-CA4B-46A9-A06E-C71EE59E6992}"/>
          </ac:spMkLst>
        </pc:spChg>
        <pc:spChg chg="mod">
          <ac:chgData name="Nguyen Chi Son" userId="606856d02e9d83ac" providerId="LiveId" clId="{5E196E5C-79B4-4C16-AF71-DACFD4EE292C}" dt="2021-08-31T05:13:09.044" v="5312" actId="1076"/>
          <ac:spMkLst>
            <pc:docMk/>
            <pc:sldMk cId="361782449" sldId="595"/>
            <ac:spMk id="4" creationId="{0D159DDA-BA49-4E92-817D-8988A85A5610}"/>
          </ac:spMkLst>
        </pc:spChg>
        <pc:spChg chg="mod">
          <ac:chgData name="Nguyen Chi Son" userId="606856d02e9d83ac" providerId="LiveId" clId="{5E196E5C-79B4-4C16-AF71-DACFD4EE292C}" dt="2021-08-31T05:13:17.419" v="5315" actId="1076"/>
          <ac:spMkLst>
            <pc:docMk/>
            <pc:sldMk cId="361782449" sldId="595"/>
            <ac:spMk id="5" creationId="{34B18095-2B84-439E-80AD-AC5D4586BEAA}"/>
          </ac:spMkLst>
        </pc:spChg>
        <pc:spChg chg="mod">
          <ac:chgData name="Nguyen Chi Son" userId="606856d02e9d83ac" providerId="LiveId" clId="{5E196E5C-79B4-4C16-AF71-DACFD4EE292C}" dt="2021-08-31T05:13:13.185" v="5314" actId="1076"/>
          <ac:spMkLst>
            <pc:docMk/>
            <pc:sldMk cId="361782449" sldId="595"/>
            <ac:spMk id="11" creationId="{BB94417D-BA64-41A3-A335-F1084FC4EAAB}"/>
          </ac:spMkLst>
        </pc:spChg>
        <pc:spChg chg="mod">
          <ac:chgData name="Nguyen Chi Son" userId="606856d02e9d83ac" providerId="LiveId" clId="{5E196E5C-79B4-4C16-AF71-DACFD4EE292C}" dt="2021-08-31T05:13:23.669" v="5346" actId="1036"/>
          <ac:spMkLst>
            <pc:docMk/>
            <pc:sldMk cId="361782449" sldId="595"/>
            <ac:spMk id="14" creationId="{47690167-AC03-4A6E-8A65-B47A2BE69ACA}"/>
          </ac:spMkLst>
        </pc:spChg>
        <pc:picChg chg="del">
          <ac:chgData name="Nguyen Chi Son" userId="606856d02e9d83ac" providerId="LiveId" clId="{5E196E5C-79B4-4C16-AF71-DACFD4EE292C}" dt="2021-08-31T05:00:55.603" v="3905" actId="478"/>
          <ac:picMkLst>
            <pc:docMk/>
            <pc:sldMk cId="361782449" sldId="595"/>
            <ac:picMk id="6" creationId="{A60005CE-F15F-46F7-94E4-A5C24D92AFD7}"/>
          </ac:picMkLst>
        </pc:picChg>
        <pc:picChg chg="del">
          <ac:chgData name="Nguyen Chi Son" userId="606856d02e9d83ac" providerId="LiveId" clId="{5E196E5C-79B4-4C16-AF71-DACFD4EE292C}" dt="2021-08-31T05:00:56.103" v="3906" actId="478"/>
          <ac:picMkLst>
            <pc:docMk/>
            <pc:sldMk cId="361782449" sldId="595"/>
            <ac:picMk id="8" creationId="{B449F272-A4F8-449D-AA83-DA9CDCA051C1}"/>
          </ac:picMkLst>
        </pc:picChg>
        <pc:picChg chg="del">
          <ac:chgData name="Nguyen Chi Son" userId="606856d02e9d83ac" providerId="LiveId" clId="{5E196E5C-79B4-4C16-AF71-DACFD4EE292C}" dt="2021-08-31T05:00:55.212" v="3904" actId="478"/>
          <ac:picMkLst>
            <pc:docMk/>
            <pc:sldMk cId="361782449" sldId="595"/>
            <ac:picMk id="10" creationId="{64137CEE-E750-4651-BA16-85C0A16FF50C}"/>
          </ac:picMkLst>
        </pc:picChg>
        <pc:picChg chg="add mod">
          <ac:chgData name="Nguyen Chi Son" userId="606856d02e9d83ac" providerId="LiveId" clId="{5E196E5C-79B4-4C16-AF71-DACFD4EE292C}" dt="2021-08-31T05:12:37.670" v="5130" actId="1076"/>
          <ac:picMkLst>
            <pc:docMk/>
            <pc:sldMk cId="361782449" sldId="595"/>
            <ac:picMk id="1026" creationId="{2AA9D385-A783-418A-8D34-D7CEB798855E}"/>
          </ac:picMkLst>
        </pc:picChg>
      </pc:sldChg>
      <pc:sldChg chg="addSp delSp modSp add mod modAnim">
        <pc:chgData name="Nguyen Chi Son" userId="606856d02e9d83ac" providerId="LiveId" clId="{5E196E5C-79B4-4C16-AF71-DACFD4EE292C}" dt="2021-08-31T05:14:50.026" v="5421"/>
        <pc:sldMkLst>
          <pc:docMk/>
          <pc:sldMk cId="1953741841" sldId="596"/>
        </pc:sldMkLst>
        <pc:spChg chg="mod">
          <ac:chgData name="Nguyen Chi Son" userId="606856d02e9d83ac" providerId="LiveId" clId="{5E196E5C-79B4-4C16-AF71-DACFD4EE292C}" dt="2021-08-31T05:09:38.593" v="4602" actId="20577"/>
          <ac:spMkLst>
            <pc:docMk/>
            <pc:sldMk cId="1953741841" sldId="596"/>
            <ac:spMk id="2" creationId="{BA8A6260-CA4B-46A9-A06E-C71EE59E6992}"/>
          </ac:spMkLst>
        </pc:spChg>
        <pc:spChg chg="mod">
          <ac:chgData name="Nguyen Chi Son" userId="606856d02e9d83ac" providerId="LiveId" clId="{5E196E5C-79B4-4C16-AF71-DACFD4EE292C}" dt="2021-08-31T05:12:30.671" v="5128" actId="1036"/>
          <ac:spMkLst>
            <pc:docMk/>
            <pc:sldMk cId="1953741841" sldId="596"/>
            <ac:spMk id="4" creationId="{0D159DDA-BA49-4E92-817D-8988A85A5610}"/>
          </ac:spMkLst>
        </pc:spChg>
        <pc:spChg chg="mod">
          <ac:chgData name="Nguyen Chi Son" userId="606856d02e9d83ac" providerId="LiveId" clId="{5E196E5C-79B4-4C16-AF71-DACFD4EE292C}" dt="2021-08-31T05:12:30.671" v="5128" actId="1036"/>
          <ac:spMkLst>
            <pc:docMk/>
            <pc:sldMk cId="1953741841" sldId="596"/>
            <ac:spMk id="5" creationId="{34B18095-2B84-439E-80AD-AC5D4586BEAA}"/>
          </ac:spMkLst>
        </pc:spChg>
        <pc:spChg chg="mod">
          <ac:chgData name="Nguyen Chi Son" userId="606856d02e9d83ac" providerId="LiveId" clId="{5E196E5C-79B4-4C16-AF71-DACFD4EE292C}" dt="2021-08-31T05:12:30.671" v="5128" actId="1036"/>
          <ac:spMkLst>
            <pc:docMk/>
            <pc:sldMk cId="1953741841" sldId="596"/>
            <ac:spMk id="11" creationId="{BB94417D-BA64-41A3-A335-F1084FC4EAAB}"/>
          </ac:spMkLst>
        </pc:spChg>
        <pc:spChg chg="mod">
          <ac:chgData name="Nguyen Chi Son" userId="606856d02e9d83ac" providerId="LiveId" clId="{5E196E5C-79B4-4C16-AF71-DACFD4EE292C}" dt="2021-08-31T05:12:30.671" v="5128" actId="1036"/>
          <ac:spMkLst>
            <pc:docMk/>
            <pc:sldMk cId="1953741841" sldId="596"/>
            <ac:spMk id="14" creationId="{47690167-AC03-4A6E-8A65-B47A2BE69ACA}"/>
          </ac:spMkLst>
        </pc:spChg>
        <pc:picChg chg="add mod">
          <ac:chgData name="Nguyen Chi Son" userId="606856d02e9d83ac" providerId="LiveId" clId="{5E196E5C-79B4-4C16-AF71-DACFD4EE292C}" dt="2021-08-31T05:12:26.764" v="5118" actId="1076"/>
          <ac:picMkLst>
            <pc:docMk/>
            <pc:sldMk cId="1953741841" sldId="596"/>
            <ac:picMk id="6" creationId="{132C6B4C-1510-476A-898C-E58CB016DADD}"/>
          </ac:picMkLst>
        </pc:picChg>
        <pc:picChg chg="del">
          <ac:chgData name="Nguyen Chi Son" userId="606856d02e9d83ac" providerId="LiveId" clId="{5E196E5C-79B4-4C16-AF71-DACFD4EE292C}" dt="2021-08-31T05:09:18.469" v="4432" actId="478"/>
          <ac:picMkLst>
            <pc:docMk/>
            <pc:sldMk cId="1953741841" sldId="596"/>
            <ac:picMk id="1026" creationId="{2AA9D385-A783-418A-8D34-D7CEB798855E}"/>
          </ac:picMkLst>
        </pc:picChg>
      </pc:sldChg>
    </pc:docChg>
  </pc:docChgLst>
  <pc:docChgLst>
    <pc:chgData name="Nguyen Chi Son" userId="606856d02e9d83ac" providerId="LiveId" clId="{A20FFAEB-C06C-41C1-801F-38417500390D}"/>
    <pc:docChg chg="undo redo custSel addSld delSld modSld">
      <pc:chgData name="Nguyen Chi Son" userId="606856d02e9d83ac" providerId="LiveId" clId="{A20FFAEB-C06C-41C1-801F-38417500390D}" dt="2022-05-14T14:48:21.604" v="10186"/>
      <pc:docMkLst>
        <pc:docMk/>
      </pc:docMkLst>
      <pc:sldChg chg="modSp mod">
        <pc:chgData name="Nguyen Chi Son" userId="606856d02e9d83ac" providerId="LiveId" clId="{A20FFAEB-C06C-41C1-801F-38417500390D}" dt="2022-05-13T19:43:18.486" v="47" actId="20577"/>
        <pc:sldMkLst>
          <pc:docMk/>
          <pc:sldMk cId="2922349590" sldId="256"/>
        </pc:sldMkLst>
        <pc:spChg chg="mod">
          <ac:chgData name="Nguyen Chi Son" userId="606856d02e9d83ac" providerId="LiveId" clId="{A20FFAEB-C06C-41C1-801F-38417500390D}" dt="2022-05-13T19:43:18.486" v="47" actId="20577"/>
          <ac:spMkLst>
            <pc:docMk/>
            <pc:sldMk cId="2922349590" sldId="256"/>
            <ac:spMk id="136" creationId="{C574B640-0199-463F-87CA-8E3956B46E10}"/>
          </ac:spMkLst>
        </pc:spChg>
      </pc:sldChg>
      <pc:sldChg chg="modSp mod">
        <pc:chgData name="Nguyen Chi Son" userId="606856d02e9d83ac" providerId="LiveId" clId="{A20FFAEB-C06C-41C1-801F-38417500390D}" dt="2022-05-14T07:47:51.311" v="4683" actId="20577"/>
        <pc:sldMkLst>
          <pc:docMk/>
          <pc:sldMk cId="3319126272" sldId="622"/>
        </pc:sldMkLst>
        <pc:spChg chg="mod">
          <ac:chgData name="Nguyen Chi Son" userId="606856d02e9d83ac" providerId="LiveId" clId="{A20FFAEB-C06C-41C1-801F-38417500390D}" dt="2022-05-14T07:47:51.311" v="4683" actId="20577"/>
          <ac:spMkLst>
            <pc:docMk/>
            <pc:sldMk cId="3319126272" sldId="622"/>
            <ac:spMk id="2" creationId="{DAF08EC2-5D0D-48D9-855C-A59C0E5ED55B}"/>
          </ac:spMkLst>
        </pc:spChg>
      </pc:sldChg>
      <pc:sldChg chg="modSp mod">
        <pc:chgData name="Nguyen Chi Son" userId="606856d02e9d83ac" providerId="LiveId" clId="{A20FFAEB-C06C-41C1-801F-38417500390D}" dt="2022-05-13T19:43:26.501" v="91" actId="20577"/>
        <pc:sldMkLst>
          <pc:docMk/>
          <pc:sldMk cId="1033004166" sldId="675"/>
        </pc:sldMkLst>
        <pc:spChg chg="mod">
          <ac:chgData name="Nguyen Chi Son" userId="606856d02e9d83ac" providerId="LiveId" clId="{A20FFAEB-C06C-41C1-801F-38417500390D}" dt="2022-05-13T19:43:26.501" v="91" actId="20577"/>
          <ac:spMkLst>
            <pc:docMk/>
            <pc:sldMk cId="1033004166" sldId="675"/>
            <ac:spMk id="2" creationId="{DAF08EC2-5D0D-48D9-855C-A59C0E5ED55B}"/>
          </ac:spMkLst>
        </pc:spChg>
      </pc:sldChg>
      <pc:sldChg chg="addSp delSp modSp mod delAnim">
        <pc:chgData name="Nguyen Chi Son" userId="606856d02e9d83ac" providerId="LiveId" clId="{A20FFAEB-C06C-41C1-801F-38417500390D}" dt="2022-05-13T19:58:59.423" v="473" actId="1076"/>
        <pc:sldMkLst>
          <pc:docMk/>
          <pc:sldMk cId="1219282801" sldId="781"/>
        </pc:sldMkLst>
        <pc:spChg chg="mod">
          <ac:chgData name="Nguyen Chi Son" userId="606856d02e9d83ac" providerId="LiveId" clId="{A20FFAEB-C06C-41C1-801F-38417500390D}" dt="2022-05-13T19:45:30.754" v="345" actId="20577"/>
          <ac:spMkLst>
            <pc:docMk/>
            <pc:sldMk cId="1219282801" sldId="781"/>
            <ac:spMk id="2" creationId="{BA8A6260-CA4B-46A9-A06E-C71EE59E6992}"/>
          </ac:spMkLst>
        </pc:spChg>
        <pc:spChg chg="add del mod">
          <ac:chgData name="Nguyen Chi Son" userId="606856d02e9d83ac" providerId="LiveId" clId="{A20FFAEB-C06C-41C1-801F-38417500390D}" dt="2022-05-13T19:54:56.362" v="370" actId="478"/>
          <ac:spMkLst>
            <pc:docMk/>
            <pc:sldMk cId="1219282801" sldId="781"/>
            <ac:spMk id="12" creationId="{14D6E1D2-D812-E8D7-7136-EE0B496AD3A4}"/>
          </ac:spMkLst>
        </pc:spChg>
        <pc:spChg chg="add mod">
          <ac:chgData name="Nguyen Chi Son" userId="606856d02e9d83ac" providerId="LiveId" clId="{A20FFAEB-C06C-41C1-801F-38417500390D}" dt="2022-05-13T19:58:47.447" v="449" actId="1076"/>
          <ac:spMkLst>
            <pc:docMk/>
            <pc:sldMk cId="1219282801" sldId="781"/>
            <ac:spMk id="15" creationId="{D4A11C5C-895C-BC35-F8FA-178D9F3E9B51}"/>
          </ac:spMkLst>
        </pc:spChg>
        <pc:spChg chg="add mod">
          <ac:chgData name="Nguyen Chi Son" userId="606856d02e9d83ac" providerId="LiveId" clId="{A20FFAEB-C06C-41C1-801F-38417500390D}" dt="2022-05-13T19:58:59.423" v="473" actId="1076"/>
          <ac:spMkLst>
            <pc:docMk/>
            <pc:sldMk cId="1219282801" sldId="781"/>
            <ac:spMk id="16" creationId="{07A27192-83D3-669D-5A55-49EE6A7FB5CE}"/>
          </ac:spMkLst>
        </pc:spChg>
        <pc:spChg chg="del">
          <ac:chgData name="Nguyen Chi Son" userId="606856d02e9d83ac" providerId="LiveId" clId="{A20FFAEB-C06C-41C1-801F-38417500390D}" dt="2022-05-13T19:43:31.591" v="94" actId="478"/>
          <ac:spMkLst>
            <pc:docMk/>
            <pc:sldMk cId="1219282801" sldId="781"/>
            <ac:spMk id="22" creationId="{55D724EA-7150-898C-440D-DC2E56266347}"/>
          </ac:spMkLst>
        </pc:spChg>
        <pc:spChg chg="del mod">
          <ac:chgData name="Nguyen Chi Son" userId="606856d02e9d83ac" providerId="LiveId" clId="{A20FFAEB-C06C-41C1-801F-38417500390D}" dt="2022-05-13T19:51:49.576" v="355" actId="478"/>
          <ac:spMkLst>
            <pc:docMk/>
            <pc:sldMk cId="1219282801" sldId="781"/>
            <ac:spMk id="23" creationId="{8BAAF0F3-0638-D42B-1670-DAD82F3A1B1F}"/>
          </ac:spMkLst>
        </pc:spChg>
        <pc:grpChg chg="del">
          <ac:chgData name="Nguyen Chi Son" userId="606856d02e9d83ac" providerId="LiveId" clId="{A20FFAEB-C06C-41C1-801F-38417500390D}" dt="2022-05-13T19:43:29.186" v="92" actId="478"/>
          <ac:grpSpMkLst>
            <pc:docMk/>
            <pc:sldMk cId="1219282801" sldId="781"/>
            <ac:grpSpMk id="7" creationId="{1A79CF66-6DE7-6CF9-AB58-C67996C76204}"/>
          </ac:grpSpMkLst>
        </pc:grpChg>
        <pc:picChg chg="add del mod">
          <ac:chgData name="Nguyen Chi Son" userId="606856d02e9d83ac" providerId="LiveId" clId="{A20FFAEB-C06C-41C1-801F-38417500390D}" dt="2022-05-13T19:56:50.607" v="371" actId="478"/>
          <ac:picMkLst>
            <pc:docMk/>
            <pc:sldMk cId="1219282801" sldId="781"/>
            <ac:picMk id="5" creationId="{25C07370-DB6D-149E-4316-6F8473B16D55}"/>
          </ac:picMkLst>
        </pc:picChg>
        <pc:picChg chg="del">
          <ac:chgData name="Nguyen Chi Son" userId="606856d02e9d83ac" providerId="LiveId" clId="{A20FFAEB-C06C-41C1-801F-38417500390D}" dt="2022-05-13T19:43:29.633" v="93" actId="478"/>
          <ac:picMkLst>
            <pc:docMk/>
            <pc:sldMk cId="1219282801" sldId="781"/>
            <ac:picMk id="8" creationId="{A77A0A51-9EF0-B599-872F-7656FF835321}"/>
          </ac:picMkLst>
        </pc:picChg>
        <pc:picChg chg="add mod">
          <ac:chgData name="Nguyen Chi Son" userId="606856d02e9d83ac" providerId="LiveId" clId="{A20FFAEB-C06C-41C1-801F-38417500390D}" dt="2022-05-13T19:57:17.872" v="377" actId="1076"/>
          <ac:picMkLst>
            <pc:docMk/>
            <pc:sldMk cId="1219282801" sldId="781"/>
            <ac:picMk id="10" creationId="{3FC4DF97-796F-FA5B-90BC-E5A4DF111A52}"/>
          </ac:picMkLst>
        </pc:picChg>
        <pc:picChg chg="add mod">
          <ac:chgData name="Nguyen Chi Son" userId="606856d02e9d83ac" providerId="LiveId" clId="{A20FFAEB-C06C-41C1-801F-38417500390D}" dt="2022-05-13T19:57:15.407" v="376" actId="1076"/>
          <ac:picMkLst>
            <pc:docMk/>
            <pc:sldMk cId="1219282801" sldId="781"/>
            <ac:picMk id="1026" creationId="{B7E3BCBB-E0ED-6C94-733B-A4B4D663A38B}"/>
          </ac:picMkLst>
        </pc:picChg>
      </pc:sldChg>
      <pc:sldChg chg="addSp delSp modSp mod">
        <pc:chgData name="Nguyen Chi Son" userId="606856d02e9d83ac" providerId="LiveId" clId="{A20FFAEB-C06C-41C1-801F-38417500390D}" dt="2022-05-14T07:52:10.021" v="4747" actId="1076"/>
        <pc:sldMkLst>
          <pc:docMk/>
          <pc:sldMk cId="3014091475" sldId="782"/>
        </pc:sldMkLst>
        <pc:spChg chg="mod">
          <ac:chgData name="Nguyen Chi Son" userId="606856d02e9d83ac" providerId="LiveId" clId="{A20FFAEB-C06C-41C1-801F-38417500390D}" dt="2022-05-14T07:51:38.662" v="4741" actId="20577"/>
          <ac:spMkLst>
            <pc:docMk/>
            <pc:sldMk cId="3014091475" sldId="782"/>
            <ac:spMk id="2" creationId="{BA8A6260-CA4B-46A9-A06E-C71EE59E6992}"/>
          </ac:spMkLst>
        </pc:spChg>
        <pc:spChg chg="del">
          <ac:chgData name="Nguyen Chi Son" userId="606856d02e9d83ac" providerId="LiveId" clId="{A20FFAEB-C06C-41C1-801F-38417500390D}" dt="2022-05-14T07:51:57.368" v="4742" actId="478"/>
          <ac:spMkLst>
            <pc:docMk/>
            <pc:sldMk cId="3014091475" sldId="782"/>
            <ac:spMk id="21" creationId="{425AB926-2872-8554-BFA0-0E01F8BD9EAC}"/>
          </ac:spMkLst>
        </pc:spChg>
        <pc:picChg chg="add mod">
          <ac:chgData name="Nguyen Chi Son" userId="606856d02e9d83ac" providerId="LiveId" clId="{A20FFAEB-C06C-41C1-801F-38417500390D}" dt="2022-05-14T07:52:10.021" v="4747" actId="1076"/>
          <ac:picMkLst>
            <pc:docMk/>
            <pc:sldMk cId="3014091475" sldId="782"/>
            <ac:picMk id="4" creationId="{D35BBBE6-C81C-0FA2-0597-FD36892A762F}"/>
          </ac:picMkLst>
        </pc:picChg>
        <pc:picChg chg="del">
          <ac:chgData name="Nguyen Chi Son" userId="606856d02e9d83ac" providerId="LiveId" clId="{A20FFAEB-C06C-41C1-801F-38417500390D}" dt="2022-05-14T07:47:54.748" v="4684" actId="478"/>
          <ac:picMkLst>
            <pc:docMk/>
            <pc:sldMk cId="3014091475" sldId="782"/>
            <ac:picMk id="19" creationId="{2B9FB28B-4704-4E44-AC92-17712A49E53F}"/>
          </ac:picMkLst>
        </pc:picChg>
      </pc:sldChg>
      <pc:sldChg chg="addSp delSp modSp del mod modAnim">
        <pc:chgData name="Nguyen Chi Son" userId="606856d02e9d83ac" providerId="LiveId" clId="{A20FFAEB-C06C-41C1-801F-38417500390D}" dt="2022-05-14T09:20:56.706" v="8303" actId="47"/>
        <pc:sldMkLst>
          <pc:docMk/>
          <pc:sldMk cId="838600339" sldId="830"/>
        </pc:sldMkLst>
        <pc:spChg chg="mod">
          <ac:chgData name="Nguyen Chi Son" userId="606856d02e9d83ac" providerId="LiveId" clId="{A20FFAEB-C06C-41C1-801F-38417500390D}" dt="2022-05-14T07:52:47.335" v="4754" actId="20577"/>
          <ac:spMkLst>
            <pc:docMk/>
            <pc:sldMk cId="838600339" sldId="830"/>
            <ac:spMk id="2" creationId="{BA8A6260-CA4B-46A9-A06E-C71EE59E6992}"/>
          </ac:spMkLst>
        </pc:spChg>
        <pc:spChg chg="add mod">
          <ac:chgData name="Nguyen Chi Son" userId="606856d02e9d83ac" providerId="LiveId" clId="{A20FFAEB-C06C-41C1-801F-38417500390D}" dt="2022-05-14T08:17:53.610" v="4825" actId="1036"/>
          <ac:spMkLst>
            <pc:docMk/>
            <pc:sldMk cId="838600339" sldId="830"/>
            <ac:spMk id="7" creationId="{C710B3F8-E21A-B88C-63BC-63A5A6271176}"/>
          </ac:spMkLst>
        </pc:spChg>
        <pc:spChg chg="del mod">
          <ac:chgData name="Nguyen Chi Son" userId="606856d02e9d83ac" providerId="LiveId" clId="{A20FFAEB-C06C-41C1-801F-38417500390D}" dt="2022-05-14T07:53:22.759" v="4761" actId="478"/>
          <ac:spMkLst>
            <pc:docMk/>
            <pc:sldMk cId="838600339" sldId="830"/>
            <ac:spMk id="21" creationId="{425AB926-2872-8554-BFA0-0E01F8BD9EAC}"/>
          </ac:spMkLst>
        </pc:spChg>
        <pc:graphicFrameChg chg="add mod">
          <ac:chgData name="Nguyen Chi Son" userId="606856d02e9d83ac" providerId="LiveId" clId="{A20FFAEB-C06C-41C1-801F-38417500390D}" dt="2022-05-14T08:29:00.362" v="6023"/>
          <ac:graphicFrameMkLst>
            <pc:docMk/>
            <pc:sldMk cId="838600339" sldId="830"/>
            <ac:graphicFrameMk id="8" creationId="{02E869A1-81BD-3ACF-C858-FE137EE6B7D9}"/>
          </ac:graphicFrameMkLst>
        </pc:graphicFrameChg>
        <pc:graphicFrameChg chg="add mod">
          <ac:chgData name="Nguyen Chi Son" userId="606856d02e9d83ac" providerId="LiveId" clId="{A20FFAEB-C06C-41C1-801F-38417500390D}" dt="2022-05-14T08:17:53.610" v="4825" actId="1036"/>
          <ac:graphicFrameMkLst>
            <pc:docMk/>
            <pc:sldMk cId="838600339" sldId="830"/>
            <ac:graphicFrameMk id="9" creationId="{8287A551-C328-1063-4AC3-056B98ABDF25}"/>
          </ac:graphicFrameMkLst>
        </pc:graphicFrameChg>
        <pc:picChg chg="add mod">
          <ac:chgData name="Nguyen Chi Son" userId="606856d02e9d83ac" providerId="LiveId" clId="{A20FFAEB-C06C-41C1-801F-38417500390D}" dt="2022-05-14T08:17:53.610" v="4825" actId="1036"/>
          <ac:picMkLst>
            <pc:docMk/>
            <pc:sldMk cId="838600339" sldId="830"/>
            <ac:picMk id="4" creationId="{B443117E-F654-98E5-5292-39D48032FF0F}"/>
          </ac:picMkLst>
        </pc:picChg>
        <pc:picChg chg="del">
          <ac:chgData name="Nguyen Chi Son" userId="606856d02e9d83ac" providerId="LiveId" clId="{A20FFAEB-C06C-41C1-801F-38417500390D}" dt="2022-05-14T07:52:49.403" v="4755" actId="478"/>
          <ac:picMkLst>
            <pc:docMk/>
            <pc:sldMk cId="838600339" sldId="830"/>
            <ac:picMk id="6" creationId="{A3300116-4B1F-6E31-DBDF-D9C872DFDFC0}"/>
          </ac:picMkLst>
        </pc:picChg>
      </pc:sldChg>
      <pc:sldChg chg="del">
        <pc:chgData name="Nguyen Chi Son" userId="606856d02e9d83ac" providerId="LiveId" clId="{A20FFAEB-C06C-41C1-801F-38417500390D}" dt="2022-05-14T08:19:33.377" v="4826" actId="47"/>
        <pc:sldMkLst>
          <pc:docMk/>
          <pc:sldMk cId="2716760091" sldId="831"/>
        </pc:sldMkLst>
      </pc:sldChg>
      <pc:sldChg chg="del">
        <pc:chgData name="Nguyen Chi Son" userId="606856d02e9d83ac" providerId="LiveId" clId="{A20FFAEB-C06C-41C1-801F-38417500390D}" dt="2022-05-14T08:19:33.377" v="4826" actId="47"/>
        <pc:sldMkLst>
          <pc:docMk/>
          <pc:sldMk cId="1200193823" sldId="832"/>
        </pc:sldMkLst>
      </pc:sldChg>
      <pc:sldChg chg="del">
        <pc:chgData name="Nguyen Chi Son" userId="606856d02e9d83ac" providerId="LiveId" clId="{A20FFAEB-C06C-41C1-801F-38417500390D}" dt="2022-05-14T08:19:33.377" v="4826" actId="47"/>
        <pc:sldMkLst>
          <pc:docMk/>
          <pc:sldMk cId="2496222901" sldId="834"/>
        </pc:sldMkLst>
      </pc:sldChg>
      <pc:sldChg chg="del">
        <pc:chgData name="Nguyen Chi Son" userId="606856d02e9d83ac" providerId="LiveId" clId="{A20FFAEB-C06C-41C1-801F-38417500390D}" dt="2022-05-14T08:19:33.377" v="4826" actId="47"/>
        <pc:sldMkLst>
          <pc:docMk/>
          <pc:sldMk cId="649689337" sldId="835"/>
        </pc:sldMkLst>
      </pc:sldChg>
      <pc:sldChg chg="del">
        <pc:chgData name="Nguyen Chi Son" userId="606856d02e9d83ac" providerId="LiveId" clId="{A20FFAEB-C06C-41C1-801F-38417500390D}" dt="2022-05-14T08:19:33.377" v="4826" actId="47"/>
        <pc:sldMkLst>
          <pc:docMk/>
          <pc:sldMk cId="1683730622" sldId="836"/>
        </pc:sldMkLst>
      </pc:sldChg>
      <pc:sldChg chg="addSp delSp modSp add mod modAnim">
        <pc:chgData name="Nguyen Chi Son" userId="606856d02e9d83ac" providerId="LiveId" clId="{A20FFAEB-C06C-41C1-801F-38417500390D}" dt="2022-05-13T20:30:13.773" v="1033" actId="1076"/>
        <pc:sldMkLst>
          <pc:docMk/>
          <pc:sldMk cId="3990194128" sldId="837"/>
        </pc:sldMkLst>
        <pc:spChg chg="add del mod">
          <ac:chgData name="Nguyen Chi Son" userId="606856d02e9d83ac" providerId="LiveId" clId="{A20FFAEB-C06C-41C1-801F-38417500390D}" dt="2022-05-13T19:59:03.741" v="475"/>
          <ac:spMkLst>
            <pc:docMk/>
            <pc:sldMk cId="3990194128" sldId="837"/>
            <ac:spMk id="8" creationId="{F66ECD3B-309E-0A7E-43DE-4ED67DACDC27}"/>
          </ac:spMkLst>
        </pc:spChg>
        <pc:spChg chg="add mod">
          <ac:chgData name="Nguyen Chi Son" userId="606856d02e9d83ac" providerId="LiveId" clId="{A20FFAEB-C06C-41C1-801F-38417500390D}" dt="2022-05-13T20:30:13.773" v="1033" actId="1076"/>
          <ac:spMkLst>
            <pc:docMk/>
            <pc:sldMk cId="3990194128" sldId="837"/>
            <ac:spMk id="9" creationId="{39E9E660-7C77-522F-DE95-48D46FE6197C}"/>
          </ac:spMkLst>
        </pc:spChg>
        <pc:spChg chg="add mod">
          <ac:chgData name="Nguyen Chi Son" userId="606856d02e9d83ac" providerId="LiveId" clId="{A20FFAEB-C06C-41C1-801F-38417500390D}" dt="2022-05-13T20:01:11.021" v="742" actId="1076"/>
          <ac:spMkLst>
            <pc:docMk/>
            <pc:sldMk cId="3990194128" sldId="837"/>
            <ac:spMk id="11" creationId="{C1E0E65F-66DE-EE13-FFB8-F7640F4B8074}"/>
          </ac:spMkLst>
        </pc:spChg>
        <pc:picChg chg="add mod">
          <ac:chgData name="Nguyen Chi Son" userId="606856d02e9d83ac" providerId="LiveId" clId="{A20FFAEB-C06C-41C1-801F-38417500390D}" dt="2022-05-13T20:00:58.724" v="739" actId="1035"/>
          <ac:picMkLst>
            <pc:docMk/>
            <pc:sldMk cId="3990194128" sldId="837"/>
            <ac:picMk id="3" creationId="{A7784BE9-059B-61B7-4F0A-7B0D6A9F7BA0}"/>
          </ac:picMkLst>
        </pc:picChg>
        <pc:picChg chg="add mod">
          <ac:chgData name="Nguyen Chi Son" userId="606856d02e9d83ac" providerId="LiveId" clId="{A20FFAEB-C06C-41C1-801F-38417500390D}" dt="2022-05-13T20:00:58.724" v="739" actId="1035"/>
          <ac:picMkLst>
            <pc:docMk/>
            <pc:sldMk cId="3990194128" sldId="837"/>
            <ac:picMk id="5" creationId="{F94D2062-3C40-ECEF-7014-64496B04A0F7}"/>
          </ac:picMkLst>
        </pc:picChg>
        <pc:picChg chg="del">
          <ac:chgData name="Nguyen Chi Son" userId="606856d02e9d83ac" providerId="LiveId" clId="{A20FFAEB-C06C-41C1-801F-38417500390D}" dt="2022-05-13T19:57:24.955" v="380" actId="478"/>
          <ac:picMkLst>
            <pc:docMk/>
            <pc:sldMk cId="3990194128" sldId="837"/>
            <ac:picMk id="10" creationId="{3FC4DF97-796F-FA5B-90BC-E5A4DF111A52}"/>
          </ac:picMkLst>
        </pc:picChg>
        <pc:picChg chg="del">
          <ac:chgData name="Nguyen Chi Son" userId="606856d02e9d83ac" providerId="LiveId" clId="{A20FFAEB-C06C-41C1-801F-38417500390D}" dt="2022-05-13T19:57:24.293" v="379" actId="478"/>
          <ac:picMkLst>
            <pc:docMk/>
            <pc:sldMk cId="3990194128" sldId="837"/>
            <ac:picMk id="1026" creationId="{B7E3BCBB-E0ED-6C94-733B-A4B4D663A38B}"/>
          </ac:picMkLst>
        </pc:picChg>
      </pc:sldChg>
      <pc:sldChg chg="addSp delSp modSp add mod delAnim modAnim">
        <pc:chgData name="Nguyen Chi Son" userId="606856d02e9d83ac" providerId="LiveId" clId="{A20FFAEB-C06C-41C1-801F-38417500390D}" dt="2022-05-14T14:42:42.711" v="10074"/>
        <pc:sldMkLst>
          <pc:docMk/>
          <pc:sldMk cId="3073020842" sldId="838"/>
        </pc:sldMkLst>
        <pc:spChg chg="mod">
          <ac:chgData name="Nguyen Chi Son" userId="606856d02e9d83ac" providerId="LiveId" clId="{A20FFAEB-C06C-41C1-801F-38417500390D}" dt="2022-05-13T20:32:08.308" v="1193" actId="20577"/>
          <ac:spMkLst>
            <pc:docMk/>
            <pc:sldMk cId="3073020842" sldId="838"/>
            <ac:spMk id="2" creationId="{BA8A6260-CA4B-46A9-A06E-C71EE59E6992}"/>
          </ac:spMkLst>
        </pc:spChg>
        <pc:spChg chg="mod">
          <ac:chgData name="Nguyen Chi Son" userId="606856d02e9d83ac" providerId="LiveId" clId="{A20FFAEB-C06C-41C1-801F-38417500390D}" dt="2022-05-13T21:07:30.475" v="4494" actId="20577"/>
          <ac:spMkLst>
            <pc:docMk/>
            <pc:sldMk cId="3073020842" sldId="838"/>
            <ac:spMk id="9" creationId="{39E9E660-7C77-522F-DE95-48D46FE6197C}"/>
          </ac:spMkLst>
        </pc:spChg>
        <pc:spChg chg="add del mod">
          <ac:chgData name="Nguyen Chi Son" userId="606856d02e9d83ac" providerId="LiveId" clId="{A20FFAEB-C06C-41C1-801F-38417500390D}" dt="2022-05-13T20:40:42.913" v="1769" actId="478"/>
          <ac:spMkLst>
            <pc:docMk/>
            <pc:sldMk cId="3073020842" sldId="838"/>
            <ac:spMk id="10" creationId="{DCD70531-EBD5-52E4-8733-7E13A4539F8B}"/>
          </ac:spMkLst>
        </pc:spChg>
        <pc:spChg chg="del">
          <ac:chgData name="Nguyen Chi Son" userId="606856d02e9d83ac" providerId="LiveId" clId="{A20FFAEB-C06C-41C1-801F-38417500390D}" dt="2022-05-13T20:01:20.143" v="746" actId="478"/>
          <ac:spMkLst>
            <pc:docMk/>
            <pc:sldMk cId="3073020842" sldId="838"/>
            <ac:spMk id="11" creationId="{C1E0E65F-66DE-EE13-FFB8-F7640F4B8074}"/>
          </ac:spMkLst>
        </pc:spChg>
        <pc:spChg chg="add mod">
          <ac:chgData name="Nguyen Chi Son" userId="606856d02e9d83ac" providerId="LiveId" clId="{A20FFAEB-C06C-41C1-801F-38417500390D}" dt="2022-05-13T20:44:44.537" v="1863" actId="208"/>
          <ac:spMkLst>
            <pc:docMk/>
            <pc:sldMk cId="3073020842" sldId="838"/>
            <ac:spMk id="15" creationId="{72BE1BCB-91E5-4377-94D5-7C5633456C68}"/>
          </ac:spMkLst>
        </pc:spChg>
        <pc:spChg chg="add mod">
          <ac:chgData name="Nguyen Chi Son" userId="606856d02e9d83ac" providerId="LiveId" clId="{A20FFAEB-C06C-41C1-801F-38417500390D}" dt="2022-05-13T20:44:40.098" v="1862" actId="207"/>
          <ac:spMkLst>
            <pc:docMk/>
            <pc:sldMk cId="3073020842" sldId="838"/>
            <ac:spMk id="16" creationId="{C17162AC-2C3E-E998-414F-3C08828EEFEB}"/>
          </ac:spMkLst>
        </pc:spChg>
        <pc:spChg chg="add mod">
          <ac:chgData name="Nguyen Chi Son" userId="606856d02e9d83ac" providerId="LiveId" clId="{A20FFAEB-C06C-41C1-801F-38417500390D}" dt="2022-05-13T20:46:17.328" v="1873" actId="208"/>
          <ac:spMkLst>
            <pc:docMk/>
            <pc:sldMk cId="3073020842" sldId="838"/>
            <ac:spMk id="17" creationId="{750021E6-A520-57AA-36CB-172ABEBA946D}"/>
          </ac:spMkLst>
        </pc:spChg>
        <pc:spChg chg="add mod">
          <ac:chgData name="Nguyen Chi Son" userId="606856d02e9d83ac" providerId="LiveId" clId="{A20FFAEB-C06C-41C1-801F-38417500390D}" dt="2022-05-13T20:46:13.601" v="1872" actId="207"/>
          <ac:spMkLst>
            <pc:docMk/>
            <pc:sldMk cId="3073020842" sldId="838"/>
            <ac:spMk id="18" creationId="{1FE021FF-F7EC-517E-121A-238D1F95663B}"/>
          </ac:spMkLst>
        </pc:spChg>
        <pc:graphicFrameChg chg="add mod">
          <ac:chgData name="Nguyen Chi Son" userId="606856d02e9d83ac" providerId="LiveId" clId="{A20FFAEB-C06C-41C1-801F-38417500390D}" dt="2022-05-13T21:06:21.670" v="4489" actId="1076"/>
          <ac:graphicFrameMkLst>
            <pc:docMk/>
            <pc:sldMk cId="3073020842" sldId="838"/>
            <ac:graphicFrameMk id="12" creationId="{3C3222F4-BC6C-9F16-A27B-B97DAAD4DAE2}"/>
          </ac:graphicFrameMkLst>
        </pc:graphicFrameChg>
        <pc:graphicFrameChg chg="add mod">
          <ac:chgData name="Nguyen Chi Son" userId="606856d02e9d83ac" providerId="LiveId" clId="{A20FFAEB-C06C-41C1-801F-38417500390D}" dt="2022-05-13T21:06:07.246" v="4484" actId="1076"/>
          <ac:graphicFrameMkLst>
            <pc:docMk/>
            <pc:sldMk cId="3073020842" sldId="838"/>
            <ac:graphicFrameMk id="13" creationId="{7D1229C9-3CFB-AF8E-0502-E7F42594D1C1}"/>
          </ac:graphicFrameMkLst>
        </pc:graphicFrameChg>
        <pc:graphicFrameChg chg="add mod">
          <ac:chgData name="Nguyen Chi Son" userId="606856d02e9d83ac" providerId="LiveId" clId="{A20FFAEB-C06C-41C1-801F-38417500390D}" dt="2022-05-13T21:05:47.142" v="4465" actId="1076"/>
          <ac:graphicFrameMkLst>
            <pc:docMk/>
            <pc:sldMk cId="3073020842" sldId="838"/>
            <ac:graphicFrameMk id="19" creationId="{D582D283-B517-E780-A0D9-61E6027E5EFC}"/>
          </ac:graphicFrameMkLst>
        </pc:graphicFrameChg>
        <pc:graphicFrameChg chg="add mod">
          <ac:chgData name="Nguyen Chi Son" userId="606856d02e9d83ac" providerId="LiveId" clId="{A20FFAEB-C06C-41C1-801F-38417500390D}" dt="2022-05-13T21:06:19.126" v="4488" actId="1076"/>
          <ac:graphicFrameMkLst>
            <pc:docMk/>
            <pc:sldMk cId="3073020842" sldId="838"/>
            <ac:graphicFrameMk id="20" creationId="{BDD2A105-2FA1-9CFA-BE14-2C9B28158A0F}"/>
          </ac:graphicFrameMkLst>
        </pc:graphicFrameChg>
        <pc:picChg chg="del">
          <ac:chgData name="Nguyen Chi Son" userId="606856d02e9d83ac" providerId="LiveId" clId="{A20FFAEB-C06C-41C1-801F-38417500390D}" dt="2022-05-13T20:01:17.483" v="744" actId="478"/>
          <ac:picMkLst>
            <pc:docMk/>
            <pc:sldMk cId="3073020842" sldId="838"/>
            <ac:picMk id="3" creationId="{A7784BE9-059B-61B7-4F0A-7B0D6A9F7BA0}"/>
          </ac:picMkLst>
        </pc:picChg>
        <pc:picChg chg="del">
          <ac:chgData name="Nguyen Chi Son" userId="606856d02e9d83ac" providerId="LiveId" clId="{A20FFAEB-C06C-41C1-801F-38417500390D}" dt="2022-05-13T20:01:17.953" v="745" actId="478"/>
          <ac:picMkLst>
            <pc:docMk/>
            <pc:sldMk cId="3073020842" sldId="838"/>
            <ac:picMk id="5" creationId="{F94D2062-3C40-ECEF-7014-64496B04A0F7}"/>
          </ac:picMkLst>
        </pc:picChg>
        <pc:picChg chg="add mod">
          <ac:chgData name="Nguyen Chi Son" userId="606856d02e9d83ac" providerId="LiveId" clId="{A20FFAEB-C06C-41C1-801F-38417500390D}" dt="2022-05-13T20:44:19.214" v="1859" actId="1076"/>
          <ac:picMkLst>
            <pc:docMk/>
            <pc:sldMk cId="3073020842" sldId="838"/>
            <ac:picMk id="6" creationId="{580170E7-444D-2AFF-9169-8A509B273087}"/>
          </ac:picMkLst>
        </pc:picChg>
        <pc:cxnChg chg="add mod">
          <ac:chgData name="Nguyen Chi Son" userId="606856d02e9d83ac" providerId="LiveId" clId="{A20FFAEB-C06C-41C1-801F-38417500390D}" dt="2022-05-13T20:46:40.992" v="1874" actId="208"/>
          <ac:cxnSpMkLst>
            <pc:docMk/>
            <pc:sldMk cId="3073020842" sldId="838"/>
            <ac:cxnSpMk id="8" creationId="{2BEA21A4-D00F-0EB9-1CFB-8E1F8E509279}"/>
          </ac:cxnSpMkLst>
        </pc:cxnChg>
      </pc:sldChg>
      <pc:sldChg chg="addSp delSp modSp add mod delAnim modAnim">
        <pc:chgData name="Nguyen Chi Son" userId="606856d02e9d83ac" providerId="LiveId" clId="{A20FFAEB-C06C-41C1-801F-38417500390D}" dt="2022-05-14T14:43:34.327" v="10087"/>
        <pc:sldMkLst>
          <pc:docMk/>
          <pc:sldMk cId="2469390445" sldId="839"/>
        </pc:sldMkLst>
        <pc:spChg chg="mod">
          <ac:chgData name="Nguyen Chi Son" userId="606856d02e9d83ac" providerId="LiveId" clId="{A20FFAEB-C06C-41C1-801F-38417500390D}" dt="2022-05-13T20:53:49.871" v="2685" actId="20577"/>
          <ac:spMkLst>
            <pc:docMk/>
            <pc:sldMk cId="2469390445" sldId="839"/>
            <ac:spMk id="10" creationId="{CA7A7645-A7F6-FF0F-6CE7-F7954F96AD24}"/>
          </ac:spMkLst>
        </pc:spChg>
        <pc:spChg chg="mod">
          <ac:chgData name="Nguyen Chi Son" userId="606856d02e9d83ac" providerId="LiveId" clId="{A20FFAEB-C06C-41C1-801F-38417500390D}" dt="2022-05-13T20:49:21.889" v="2427" actId="1036"/>
          <ac:spMkLst>
            <pc:docMk/>
            <pc:sldMk cId="2469390445" sldId="839"/>
            <ac:spMk id="11" creationId="{0E84CBE1-4AB0-CA68-65C2-AC68692AACAA}"/>
          </ac:spMkLst>
        </pc:spChg>
        <pc:spChg chg="mod">
          <ac:chgData name="Nguyen Chi Son" userId="606856d02e9d83ac" providerId="LiveId" clId="{A20FFAEB-C06C-41C1-801F-38417500390D}" dt="2022-05-13T20:53:38.212" v="2662" actId="122"/>
          <ac:spMkLst>
            <pc:docMk/>
            <pc:sldMk cId="2469390445" sldId="839"/>
            <ac:spMk id="12" creationId="{5B8A6D26-E571-DC15-930E-F272FC43E0DD}"/>
          </ac:spMkLst>
        </pc:spChg>
        <pc:spChg chg="mod">
          <ac:chgData name="Nguyen Chi Son" userId="606856d02e9d83ac" providerId="LiveId" clId="{A20FFAEB-C06C-41C1-801F-38417500390D}" dt="2022-05-13T20:49:21.889" v="2427" actId="1036"/>
          <ac:spMkLst>
            <pc:docMk/>
            <pc:sldMk cId="2469390445" sldId="839"/>
            <ac:spMk id="13" creationId="{1E14587E-DEDE-55E8-CE0F-8FA8A72C11BC}"/>
          </ac:spMkLst>
        </pc:spChg>
        <pc:spChg chg="mod">
          <ac:chgData name="Nguyen Chi Son" userId="606856d02e9d83ac" providerId="LiveId" clId="{A20FFAEB-C06C-41C1-801F-38417500390D}" dt="2022-05-13T21:00:03.005" v="3913" actId="57"/>
          <ac:spMkLst>
            <pc:docMk/>
            <pc:sldMk cId="2469390445" sldId="839"/>
            <ac:spMk id="19" creationId="{9C339D16-68E4-43C4-A62E-D0146138D23B}"/>
          </ac:spMkLst>
        </pc:spChg>
        <pc:graphicFrameChg chg="add mod">
          <ac:chgData name="Nguyen Chi Son" userId="606856d02e9d83ac" providerId="LiveId" clId="{A20FFAEB-C06C-41C1-801F-38417500390D}" dt="2022-05-13T20:49:49.262" v="2453" actId="1076"/>
          <ac:graphicFrameMkLst>
            <pc:docMk/>
            <pc:sldMk cId="2469390445" sldId="839"/>
            <ac:graphicFrameMk id="8" creationId="{8BF6DC18-F4EB-8D5E-8089-0B12B64D162A}"/>
          </ac:graphicFrameMkLst>
        </pc:graphicFrameChg>
        <pc:graphicFrameChg chg="add mod">
          <ac:chgData name="Nguyen Chi Son" userId="606856d02e9d83ac" providerId="LiveId" clId="{A20FFAEB-C06C-41C1-801F-38417500390D}" dt="2022-05-13T20:51:19.381" v="2592" actId="1036"/>
          <ac:graphicFrameMkLst>
            <pc:docMk/>
            <pc:sldMk cId="2469390445" sldId="839"/>
            <ac:graphicFrameMk id="14" creationId="{9697F263-F3A4-64F1-443A-56CEA12BC2A9}"/>
          </ac:graphicFrameMkLst>
        </pc:graphicFrameChg>
        <pc:graphicFrameChg chg="add del mod">
          <ac:chgData name="Nguyen Chi Son" userId="606856d02e9d83ac" providerId="LiveId" clId="{A20FFAEB-C06C-41C1-801F-38417500390D}" dt="2022-05-13T20:53:36.085" v="2660" actId="478"/>
          <ac:graphicFrameMkLst>
            <pc:docMk/>
            <pc:sldMk cId="2469390445" sldId="839"/>
            <ac:graphicFrameMk id="15" creationId="{091618B0-9F23-57D9-8B68-E4789136099F}"/>
          </ac:graphicFrameMkLst>
        </pc:graphicFrameChg>
        <pc:graphicFrameChg chg="add mod">
          <ac:chgData name="Nguyen Chi Son" userId="606856d02e9d83ac" providerId="LiveId" clId="{A20FFAEB-C06C-41C1-801F-38417500390D}" dt="2022-05-13T20:54:03.199" v="2689"/>
          <ac:graphicFrameMkLst>
            <pc:docMk/>
            <pc:sldMk cId="2469390445" sldId="839"/>
            <ac:graphicFrameMk id="16" creationId="{DFEA72EA-8808-FF40-B6AE-B176099AD99F}"/>
          </ac:graphicFrameMkLst>
        </pc:graphicFrameChg>
      </pc:sldChg>
      <pc:sldChg chg="addSp delSp modSp add mod delAnim modAnim">
        <pc:chgData name="Nguyen Chi Son" userId="606856d02e9d83ac" providerId="LiveId" clId="{A20FFAEB-C06C-41C1-801F-38417500390D}" dt="2022-05-14T14:44:05.885" v="10102"/>
        <pc:sldMkLst>
          <pc:docMk/>
          <pc:sldMk cId="3897746557" sldId="840"/>
        </pc:sldMkLst>
        <pc:spChg chg="mod">
          <ac:chgData name="Nguyen Chi Son" userId="606856d02e9d83ac" providerId="LiveId" clId="{A20FFAEB-C06C-41C1-801F-38417500390D}" dt="2022-05-13T20:55:40.987" v="3173" actId="20577"/>
          <ac:spMkLst>
            <pc:docMk/>
            <pc:sldMk cId="3897746557" sldId="840"/>
            <ac:spMk id="10" creationId="{CA7A7645-A7F6-FF0F-6CE7-F7954F96AD24}"/>
          </ac:spMkLst>
        </pc:spChg>
        <pc:spChg chg="mod">
          <ac:chgData name="Nguyen Chi Son" userId="606856d02e9d83ac" providerId="LiveId" clId="{A20FFAEB-C06C-41C1-801F-38417500390D}" dt="2022-05-13T20:58:55.814" v="3592" actId="58"/>
          <ac:spMkLst>
            <pc:docMk/>
            <pc:sldMk cId="3897746557" sldId="840"/>
            <ac:spMk id="12" creationId="{5B8A6D26-E571-DC15-930E-F272FC43E0DD}"/>
          </ac:spMkLst>
        </pc:spChg>
        <pc:spChg chg="mod">
          <ac:chgData name="Nguyen Chi Son" userId="606856d02e9d83ac" providerId="LiveId" clId="{A20FFAEB-C06C-41C1-801F-38417500390D}" dt="2022-05-13T20:55:32.639" v="3171" actId="58"/>
          <ac:spMkLst>
            <pc:docMk/>
            <pc:sldMk cId="3897746557" sldId="840"/>
            <ac:spMk id="19" creationId="{9C339D16-68E4-43C4-A62E-D0146138D23B}"/>
          </ac:spMkLst>
        </pc:spChg>
        <pc:graphicFrameChg chg="del">
          <ac:chgData name="Nguyen Chi Son" userId="606856d02e9d83ac" providerId="LiveId" clId="{A20FFAEB-C06C-41C1-801F-38417500390D}" dt="2022-05-13T20:55:48.583" v="3175" actId="478"/>
          <ac:graphicFrameMkLst>
            <pc:docMk/>
            <pc:sldMk cId="3897746557" sldId="840"/>
            <ac:graphicFrameMk id="14" creationId="{9697F263-F3A4-64F1-443A-56CEA12BC2A9}"/>
          </ac:graphicFrameMkLst>
        </pc:graphicFrameChg>
        <pc:graphicFrameChg chg="add mod">
          <ac:chgData name="Nguyen Chi Son" userId="606856d02e9d83ac" providerId="LiveId" clId="{A20FFAEB-C06C-41C1-801F-38417500390D}" dt="2022-05-13T20:56:54.603" v="3336" actId="1076"/>
          <ac:graphicFrameMkLst>
            <pc:docMk/>
            <pc:sldMk cId="3897746557" sldId="840"/>
            <ac:graphicFrameMk id="15" creationId="{6F053F35-99AA-78B5-2D3C-A36A9D04BEBC}"/>
          </ac:graphicFrameMkLst>
        </pc:graphicFrameChg>
        <pc:graphicFrameChg chg="add mod">
          <ac:chgData name="Nguyen Chi Son" userId="606856d02e9d83ac" providerId="LiveId" clId="{A20FFAEB-C06C-41C1-801F-38417500390D}" dt="2022-05-13T20:58:02.525" v="3469" actId="1035"/>
          <ac:graphicFrameMkLst>
            <pc:docMk/>
            <pc:sldMk cId="3897746557" sldId="840"/>
            <ac:graphicFrameMk id="17" creationId="{DCD19DAF-C82B-BC32-286A-58219B7A73F8}"/>
          </ac:graphicFrameMkLst>
        </pc:graphicFrameChg>
      </pc:sldChg>
      <pc:sldChg chg="addSp delSp modSp add mod delAnim modAnim">
        <pc:chgData name="Nguyen Chi Son" userId="606856d02e9d83ac" providerId="LiveId" clId="{A20FFAEB-C06C-41C1-801F-38417500390D}" dt="2022-05-14T14:44:55.812" v="10121"/>
        <pc:sldMkLst>
          <pc:docMk/>
          <pc:sldMk cId="652079318" sldId="841"/>
        </pc:sldMkLst>
        <pc:spChg chg="mod">
          <ac:chgData name="Nguyen Chi Son" userId="606856d02e9d83ac" providerId="LiveId" clId="{A20FFAEB-C06C-41C1-801F-38417500390D}" dt="2022-05-13T21:08:41.757" v="4558" actId="20577"/>
          <ac:spMkLst>
            <pc:docMk/>
            <pc:sldMk cId="652079318" sldId="841"/>
            <ac:spMk id="10" creationId="{CA7A7645-A7F6-FF0F-6CE7-F7954F96AD24}"/>
          </ac:spMkLst>
        </pc:spChg>
        <pc:spChg chg="mod">
          <ac:chgData name="Nguyen Chi Son" userId="606856d02e9d83ac" providerId="LiveId" clId="{A20FFAEB-C06C-41C1-801F-38417500390D}" dt="2022-05-13T21:01:01.171" v="4218" actId="1036"/>
          <ac:spMkLst>
            <pc:docMk/>
            <pc:sldMk cId="652079318" sldId="841"/>
            <ac:spMk id="11" creationId="{0E84CBE1-4AB0-CA68-65C2-AC68692AACAA}"/>
          </ac:spMkLst>
        </pc:spChg>
        <pc:spChg chg="mod">
          <ac:chgData name="Nguyen Chi Son" userId="606856d02e9d83ac" providerId="LiveId" clId="{A20FFAEB-C06C-41C1-801F-38417500390D}" dt="2022-05-13T21:05:03.019" v="4452" actId="20577"/>
          <ac:spMkLst>
            <pc:docMk/>
            <pc:sldMk cId="652079318" sldId="841"/>
            <ac:spMk id="12" creationId="{5B8A6D26-E571-DC15-930E-F272FC43E0DD}"/>
          </ac:spMkLst>
        </pc:spChg>
        <pc:spChg chg="mod">
          <ac:chgData name="Nguyen Chi Son" userId="606856d02e9d83ac" providerId="LiveId" clId="{A20FFAEB-C06C-41C1-801F-38417500390D}" dt="2022-05-13T21:01:01.171" v="4218" actId="1036"/>
          <ac:spMkLst>
            <pc:docMk/>
            <pc:sldMk cId="652079318" sldId="841"/>
            <ac:spMk id="13" creationId="{1E14587E-DEDE-55E8-CE0F-8FA8A72C11BC}"/>
          </ac:spMkLst>
        </pc:spChg>
        <pc:spChg chg="mod">
          <ac:chgData name="Nguyen Chi Son" userId="606856d02e9d83ac" providerId="LiveId" clId="{A20FFAEB-C06C-41C1-801F-38417500390D}" dt="2022-05-13T21:10:28.542" v="4636" actId="20577"/>
          <ac:spMkLst>
            <pc:docMk/>
            <pc:sldMk cId="652079318" sldId="841"/>
            <ac:spMk id="19" creationId="{9C339D16-68E4-43C4-A62E-D0146138D23B}"/>
          </ac:spMkLst>
        </pc:spChg>
        <pc:graphicFrameChg chg="mod">
          <ac:chgData name="Nguyen Chi Son" userId="606856d02e9d83ac" providerId="LiveId" clId="{A20FFAEB-C06C-41C1-801F-38417500390D}" dt="2022-05-13T21:09:08.841" v="4585" actId="1037"/>
          <ac:graphicFrameMkLst>
            <pc:docMk/>
            <pc:sldMk cId="652079318" sldId="841"/>
            <ac:graphicFrameMk id="8" creationId="{8BF6DC18-F4EB-8D5E-8089-0B12B64D162A}"/>
          </ac:graphicFrameMkLst>
        </pc:graphicFrameChg>
        <pc:graphicFrameChg chg="add mod">
          <ac:chgData name="Nguyen Chi Son" userId="606856d02e9d83ac" providerId="LiveId" clId="{A20FFAEB-C06C-41C1-801F-38417500390D}" dt="2022-05-13T21:05:13.460" v="4460" actId="1035"/>
          <ac:graphicFrameMkLst>
            <pc:docMk/>
            <pc:sldMk cId="652079318" sldId="841"/>
            <ac:graphicFrameMk id="14" creationId="{A58B1220-7B6F-2496-1DB9-A27C41A441DE}"/>
          </ac:graphicFrameMkLst>
        </pc:graphicFrameChg>
        <pc:graphicFrameChg chg="mod">
          <ac:chgData name="Nguyen Chi Son" userId="606856d02e9d83ac" providerId="LiveId" clId="{A20FFAEB-C06C-41C1-801F-38417500390D}" dt="2022-05-13T21:05:07.297" v="4455" actId="1036"/>
          <ac:graphicFrameMkLst>
            <pc:docMk/>
            <pc:sldMk cId="652079318" sldId="841"/>
            <ac:graphicFrameMk id="15" creationId="{6F053F35-99AA-78B5-2D3C-A36A9D04BEBC}"/>
          </ac:graphicFrameMkLst>
        </pc:graphicFrameChg>
        <pc:graphicFrameChg chg="mod">
          <ac:chgData name="Nguyen Chi Son" userId="606856d02e9d83ac" providerId="LiveId" clId="{A20FFAEB-C06C-41C1-801F-38417500390D}" dt="2022-05-13T21:09:14.891" v="4622" actId="1035"/>
          <ac:graphicFrameMkLst>
            <pc:docMk/>
            <pc:sldMk cId="652079318" sldId="841"/>
            <ac:graphicFrameMk id="16" creationId="{DFEA72EA-8808-FF40-B6AE-B176099AD99F}"/>
          </ac:graphicFrameMkLst>
        </pc:graphicFrameChg>
        <pc:graphicFrameChg chg="del mod">
          <ac:chgData name="Nguyen Chi Son" userId="606856d02e9d83ac" providerId="LiveId" clId="{A20FFAEB-C06C-41C1-801F-38417500390D}" dt="2022-05-13T21:01:22.053" v="4281" actId="478"/>
          <ac:graphicFrameMkLst>
            <pc:docMk/>
            <pc:sldMk cId="652079318" sldId="841"/>
            <ac:graphicFrameMk id="17" creationId="{DCD19DAF-C82B-BC32-286A-58219B7A73F8}"/>
          </ac:graphicFrameMkLst>
        </pc:graphicFrameChg>
        <pc:graphicFrameChg chg="add mod">
          <ac:chgData name="Nguyen Chi Son" userId="606856d02e9d83ac" providerId="LiveId" clId="{A20FFAEB-C06C-41C1-801F-38417500390D}" dt="2022-05-13T21:09:44.132" v="4632" actId="1076"/>
          <ac:graphicFrameMkLst>
            <pc:docMk/>
            <pc:sldMk cId="652079318" sldId="841"/>
            <ac:graphicFrameMk id="20" creationId="{3F652070-A0CF-CCB7-3CDE-6B0D593D77C0}"/>
          </ac:graphicFrameMkLst>
        </pc:graphicFrameChg>
        <pc:picChg chg="add mod modCrop">
          <ac:chgData name="Nguyen Chi Son" userId="606856d02e9d83ac" providerId="LiveId" clId="{A20FFAEB-C06C-41C1-801F-38417500390D}" dt="2022-05-13T21:09:46.389" v="4633" actId="1076"/>
          <ac:picMkLst>
            <pc:docMk/>
            <pc:sldMk cId="652079318" sldId="841"/>
            <ac:picMk id="18" creationId="{272A8555-91DE-613A-4E45-953D748366FE}"/>
          </ac:picMkLst>
        </pc:picChg>
      </pc:sldChg>
      <pc:sldChg chg="addSp delSp modSp add mod delAnim modAnim">
        <pc:chgData name="Nguyen Chi Son" userId="606856d02e9d83ac" providerId="LiveId" clId="{A20FFAEB-C06C-41C1-801F-38417500390D}" dt="2022-05-14T14:45:27.798" v="10141"/>
        <pc:sldMkLst>
          <pc:docMk/>
          <pc:sldMk cId="733565035" sldId="842"/>
        </pc:sldMkLst>
        <pc:spChg chg="mod">
          <ac:chgData name="Nguyen Chi Son" userId="606856d02e9d83ac" providerId="LiveId" clId="{A20FFAEB-C06C-41C1-801F-38417500390D}" dt="2022-05-14T14:45:22.072" v="10139" actId="20577"/>
          <ac:spMkLst>
            <pc:docMk/>
            <pc:sldMk cId="733565035" sldId="842"/>
            <ac:spMk id="10" creationId="{CA7A7645-A7F6-FF0F-6CE7-F7954F96AD24}"/>
          </ac:spMkLst>
        </pc:spChg>
        <pc:spChg chg="mod">
          <ac:chgData name="Nguyen Chi Son" userId="606856d02e9d83ac" providerId="LiveId" clId="{A20FFAEB-C06C-41C1-801F-38417500390D}" dt="2022-05-14T08:24:26.230" v="5735" actId="1036"/>
          <ac:spMkLst>
            <pc:docMk/>
            <pc:sldMk cId="733565035" sldId="842"/>
            <ac:spMk id="11" creationId="{0E84CBE1-4AB0-CA68-65C2-AC68692AACAA}"/>
          </ac:spMkLst>
        </pc:spChg>
        <pc:spChg chg="mod">
          <ac:chgData name="Nguyen Chi Son" userId="606856d02e9d83ac" providerId="LiveId" clId="{A20FFAEB-C06C-41C1-801F-38417500390D}" dt="2022-05-14T08:26:22.650" v="5961" actId="20577"/>
          <ac:spMkLst>
            <pc:docMk/>
            <pc:sldMk cId="733565035" sldId="842"/>
            <ac:spMk id="12" creationId="{5B8A6D26-E571-DC15-930E-F272FC43E0DD}"/>
          </ac:spMkLst>
        </pc:spChg>
        <pc:spChg chg="mod">
          <ac:chgData name="Nguyen Chi Son" userId="606856d02e9d83ac" providerId="LiveId" clId="{A20FFAEB-C06C-41C1-801F-38417500390D}" dt="2022-05-14T08:24:26.230" v="5735" actId="1036"/>
          <ac:spMkLst>
            <pc:docMk/>
            <pc:sldMk cId="733565035" sldId="842"/>
            <ac:spMk id="13" creationId="{1E14587E-DEDE-55E8-CE0F-8FA8A72C11BC}"/>
          </ac:spMkLst>
        </pc:spChg>
        <pc:spChg chg="mod">
          <ac:chgData name="Nguyen Chi Son" userId="606856d02e9d83ac" providerId="LiveId" clId="{A20FFAEB-C06C-41C1-801F-38417500390D}" dt="2022-05-14T08:24:20.222" v="5712" actId="20577"/>
          <ac:spMkLst>
            <pc:docMk/>
            <pc:sldMk cId="733565035" sldId="842"/>
            <ac:spMk id="19" creationId="{9C339D16-68E4-43C4-A62E-D0146138D23B}"/>
          </ac:spMkLst>
        </pc:spChg>
        <pc:graphicFrameChg chg="mod">
          <ac:chgData name="Nguyen Chi Son" userId="606856d02e9d83ac" providerId="LiveId" clId="{A20FFAEB-C06C-41C1-801F-38417500390D}" dt="2022-05-14T14:33:14.124" v="9944" actId="1076"/>
          <ac:graphicFrameMkLst>
            <pc:docMk/>
            <pc:sldMk cId="733565035" sldId="842"/>
            <ac:graphicFrameMk id="8" creationId="{8BF6DC18-F4EB-8D5E-8089-0B12B64D162A}"/>
          </ac:graphicFrameMkLst>
        </pc:graphicFrameChg>
        <pc:graphicFrameChg chg="del">
          <ac:chgData name="Nguyen Chi Son" userId="606856d02e9d83ac" providerId="LiveId" clId="{A20FFAEB-C06C-41C1-801F-38417500390D}" dt="2022-05-14T08:21:46.383" v="5583" actId="478"/>
          <ac:graphicFrameMkLst>
            <pc:docMk/>
            <pc:sldMk cId="733565035" sldId="842"/>
            <ac:graphicFrameMk id="14" creationId="{A58B1220-7B6F-2496-1DB9-A27C41A441DE}"/>
          </ac:graphicFrameMkLst>
        </pc:graphicFrameChg>
        <pc:graphicFrameChg chg="mod">
          <ac:chgData name="Nguyen Chi Son" userId="606856d02e9d83ac" providerId="LiveId" clId="{A20FFAEB-C06C-41C1-801F-38417500390D}" dt="2022-05-14T14:29:25.685" v="9940"/>
          <ac:graphicFrameMkLst>
            <pc:docMk/>
            <pc:sldMk cId="733565035" sldId="842"/>
            <ac:graphicFrameMk id="15" creationId="{6F053F35-99AA-78B5-2D3C-A36A9D04BEBC}"/>
          </ac:graphicFrameMkLst>
        </pc:graphicFrameChg>
        <pc:graphicFrameChg chg="del">
          <ac:chgData name="Nguyen Chi Son" userId="606856d02e9d83ac" providerId="LiveId" clId="{A20FFAEB-C06C-41C1-801F-38417500390D}" dt="2022-05-14T08:21:47.786" v="5585" actId="478"/>
          <ac:graphicFrameMkLst>
            <pc:docMk/>
            <pc:sldMk cId="733565035" sldId="842"/>
            <ac:graphicFrameMk id="16" creationId="{DFEA72EA-8808-FF40-B6AE-B176099AD99F}"/>
          </ac:graphicFrameMkLst>
        </pc:graphicFrameChg>
        <pc:graphicFrameChg chg="del">
          <ac:chgData name="Nguyen Chi Son" userId="606856d02e9d83ac" providerId="LiveId" clId="{A20FFAEB-C06C-41C1-801F-38417500390D}" dt="2022-05-14T08:21:48.243" v="5586" actId="478"/>
          <ac:graphicFrameMkLst>
            <pc:docMk/>
            <pc:sldMk cId="733565035" sldId="842"/>
            <ac:graphicFrameMk id="20" creationId="{3F652070-A0CF-CCB7-3CDE-6B0D593D77C0}"/>
          </ac:graphicFrameMkLst>
        </pc:graphicFrameChg>
        <pc:picChg chg="add mod">
          <ac:chgData name="Nguyen Chi Son" userId="606856d02e9d83ac" providerId="LiveId" clId="{A20FFAEB-C06C-41C1-801F-38417500390D}" dt="2022-05-14T08:24:20.688" v="5714" actId="14100"/>
          <ac:picMkLst>
            <pc:docMk/>
            <pc:sldMk cId="733565035" sldId="842"/>
            <ac:picMk id="17" creationId="{2CA33DB2-5C67-5EEA-7907-9F1D56B57AAE}"/>
          </ac:picMkLst>
        </pc:picChg>
        <pc:picChg chg="del">
          <ac:chgData name="Nguyen Chi Son" userId="606856d02e9d83ac" providerId="LiveId" clId="{A20FFAEB-C06C-41C1-801F-38417500390D}" dt="2022-05-14T08:21:47.160" v="5584" actId="478"/>
          <ac:picMkLst>
            <pc:docMk/>
            <pc:sldMk cId="733565035" sldId="842"/>
            <ac:picMk id="18" creationId="{272A8555-91DE-613A-4E45-953D748366FE}"/>
          </ac:picMkLst>
        </pc:picChg>
      </pc:sldChg>
      <pc:sldChg chg="addSp delSp modSp add mod delAnim modAnim">
        <pc:chgData name="Nguyen Chi Son" userId="606856d02e9d83ac" providerId="LiveId" clId="{A20FFAEB-C06C-41C1-801F-38417500390D}" dt="2022-05-14T14:45:38.790" v="10144"/>
        <pc:sldMkLst>
          <pc:docMk/>
          <pc:sldMk cId="2177373405" sldId="843"/>
        </pc:sldMkLst>
        <pc:spChg chg="mod">
          <ac:chgData name="Nguyen Chi Son" userId="606856d02e9d83ac" providerId="LiveId" clId="{A20FFAEB-C06C-41C1-801F-38417500390D}" dt="2022-05-14T08:27:55.785" v="5985" actId="20577"/>
          <ac:spMkLst>
            <pc:docMk/>
            <pc:sldMk cId="2177373405" sldId="843"/>
            <ac:spMk id="10" creationId="{CA7A7645-A7F6-FF0F-6CE7-F7954F96AD24}"/>
          </ac:spMkLst>
        </pc:spChg>
        <pc:spChg chg="mod">
          <ac:chgData name="Nguyen Chi Son" userId="606856d02e9d83ac" providerId="LiveId" clId="{A20FFAEB-C06C-41C1-801F-38417500390D}" dt="2022-05-14T08:29:57.454" v="6031" actId="20577"/>
          <ac:spMkLst>
            <pc:docMk/>
            <pc:sldMk cId="2177373405" sldId="843"/>
            <ac:spMk id="12" creationId="{5B8A6D26-E571-DC15-930E-F272FC43E0DD}"/>
          </ac:spMkLst>
        </pc:spChg>
        <pc:graphicFrameChg chg="del">
          <ac:chgData name="Nguyen Chi Son" userId="606856d02e9d83ac" providerId="LiveId" clId="{A20FFAEB-C06C-41C1-801F-38417500390D}" dt="2022-05-14T08:27:50.590" v="5967" actId="478"/>
          <ac:graphicFrameMkLst>
            <pc:docMk/>
            <pc:sldMk cId="2177373405" sldId="843"/>
            <ac:graphicFrameMk id="8" creationId="{8BF6DC18-F4EB-8D5E-8089-0B12B64D162A}"/>
          </ac:graphicFrameMkLst>
        </pc:graphicFrameChg>
        <pc:graphicFrameChg chg="add mod">
          <ac:chgData name="Nguyen Chi Son" userId="606856d02e9d83ac" providerId="LiveId" clId="{A20FFAEB-C06C-41C1-801F-38417500390D}" dt="2022-05-14T08:29:01.549" v="6024"/>
          <ac:graphicFrameMkLst>
            <pc:docMk/>
            <pc:sldMk cId="2177373405" sldId="843"/>
            <ac:graphicFrameMk id="14" creationId="{A2661A13-4751-8005-D73E-AF5205EAEACD}"/>
          </ac:graphicFrameMkLst>
        </pc:graphicFrameChg>
        <pc:graphicFrameChg chg="del">
          <ac:chgData name="Nguyen Chi Son" userId="606856d02e9d83ac" providerId="LiveId" clId="{A20FFAEB-C06C-41C1-801F-38417500390D}" dt="2022-05-14T08:28:30.597" v="5992" actId="478"/>
          <ac:graphicFrameMkLst>
            <pc:docMk/>
            <pc:sldMk cId="2177373405" sldId="843"/>
            <ac:graphicFrameMk id="15" creationId="{6F053F35-99AA-78B5-2D3C-A36A9D04BEBC}"/>
          </ac:graphicFrameMkLst>
        </pc:graphicFrameChg>
        <pc:graphicFrameChg chg="add mod">
          <ac:chgData name="Nguyen Chi Son" userId="606856d02e9d83ac" providerId="LiveId" clId="{A20FFAEB-C06C-41C1-801F-38417500390D}" dt="2022-05-14T08:29:59.242" v="6032" actId="1076"/>
          <ac:graphicFrameMkLst>
            <pc:docMk/>
            <pc:sldMk cId="2177373405" sldId="843"/>
            <ac:graphicFrameMk id="16" creationId="{E5F56957-7EAC-6E2E-C86B-2EFB67643BFE}"/>
          </ac:graphicFrameMkLst>
        </pc:graphicFrameChg>
      </pc:sldChg>
      <pc:sldChg chg="delSp modSp add mod delAnim modAnim">
        <pc:chgData name="Nguyen Chi Son" userId="606856d02e9d83ac" providerId="LiveId" clId="{A20FFAEB-C06C-41C1-801F-38417500390D}" dt="2022-05-14T14:45:47.973" v="10147"/>
        <pc:sldMkLst>
          <pc:docMk/>
          <pc:sldMk cId="1462173169" sldId="844"/>
        </pc:sldMkLst>
        <pc:spChg chg="mod">
          <ac:chgData name="Nguyen Chi Son" userId="606856d02e9d83ac" providerId="LiveId" clId="{A20FFAEB-C06C-41C1-801F-38417500390D}" dt="2022-05-14T14:36:00.305" v="9986" actId="57"/>
          <ac:spMkLst>
            <pc:docMk/>
            <pc:sldMk cId="1462173169" sldId="844"/>
            <ac:spMk id="10" creationId="{CA7A7645-A7F6-FF0F-6CE7-F7954F96AD24}"/>
          </ac:spMkLst>
        </pc:spChg>
        <pc:spChg chg="mod">
          <ac:chgData name="Nguyen Chi Son" userId="606856d02e9d83ac" providerId="LiveId" clId="{A20FFAEB-C06C-41C1-801F-38417500390D}" dt="2022-05-14T08:34:32.051" v="6226" actId="20577"/>
          <ac:spMkLst>
            <pc:docMk/>
            <pc:sldMk cId="1462173169" sldId="844"/>
            <ac:spMk id="12" creationId="{5B8A6D26-E571-DC15-930E-F272FC43E0DD}"/>
          </ac:spMkLst>
        </pc:spChg>
        <pc:graphicFrameChg chg="del mod">
          <ac:chgData name="Nguyen Chi Son" userId="606856d02e9d83ac" providerId="LiveId" clId="{A20FFAEB-C06C-41C1-801F-38417500390D}" dt="2022-05-14T14:35:01.917" v="9972" actId="478"/>
          <ac:graphicFrameMkLst>
            <pc:docMk/>
            <pc:sldMk cId="1462173169" sldId="844"/>
            <ac:graphicFrameMk id="14" creationId="{A2661A13-4751-8005-D73E-AF5205EAEACD}"/>
          </ac:graphicFrameMkLst>
        </pc:graphicFrameChg>
        <pc:graphicFrameChg chg="mod">
          <ac:chgData name="Nguyen Chi Son" userId="606856d02e9d83ac" providerId="LiveId" clId="{A20FFAEB-C06C-41C1-801F-38417500390D}" dt="2022-05-14T14:36:03.730" v="9987" actId="1076"/>
          <ac:graphicFrameMkLst>
            <pc:docMk/>
            <pc:sldMk cId="1462173169" sldId="844"/>
            <ac:graphicFrameMk id="16" creationId="{E5F56957-7EAC-6E2E-C86B-2EFB67643BFE}"/>
          </ac:graphicFrameMkLst>
        </pc:graphicFrameChg>
      </pc:sldChg>
      <pc:sldChg chg="add del">
        <pc:chgData name="Nguyen Chi Son" userId="606856d02e9d83ac" providerId="LiveId" clId="{A20FFAEB-C06C-41C1-801F-38417500390D}" dt="2022-05-14T08:27:59.763" v="5987"/>
        <pc:sldMkLst>
          <pc:docMk/>
          <pc:sldMk cId="3348932287" sldId="844"/>
        </pc:sldMkLst>
      </pc:sldChg>
      <pc:sldChg chg="delSp modSp add mod delAnim modAnim">
        <pc:chgData name="Nguyen Chi Son" userId="606856d02e9d83ac" providerId="LiveId" clId="{A20FFAEB-C06C-41C1-801F-38417500390D}" dt="2022-05-14T14:46:29.597" v="10162"/>
        <pc:sldMkLst>
          <pc:docMk/>
          <pc:sldMk cId="942798405" sldId="845"/>
        </pc:sldMkLst>
        <pc:spChg chg="mod">
          <ac:chgData name="Nguyen Chi Son" userId="606856d02e9d83ac" providerId="LiveId" clId="{A20FFAEB-C06C-41C1-801F-38417500390D}" dt="2022-05-14T14:46:24.737" v="10160" actId="122"/>
          <ac:spMkLst>
            <pc:docMk/>
            <pc:sldMk cId="942798405" sldId="845"/>
            <ac:spMk id="10" creationId="{CA7A7645-A7F6-FF0F-6CE7-F7954F96AD24}"/>
          </ac:spMkLst>
        </pc:spChg>
        <pc:spChg chg="mod">
          <ac:chgData name="Nguyen Chi Son" userId="606856d02e9d83ac" providerId="LiveId" clId="{A20FFAEB-C06C-41C1-801F-38417500390D}" dt="2022-05-14T08:39:16.660" v="6549" actId="122"/>
          <ac:spMkLst>
            <pc:docMk/>
            <pc:sldMk cId="942798405" sldId="845"/>
            <ac:spMk id="12" creationId="{5B8A6D26-E571-DC15-930E-F272FC43E0DD}"/>
          </ac:spMkLst>
        </pc:spChg>
        <pc:graphicFrameChg chg="del mod">
          <ac:chgData name="Nguyen Chi Son" userId="606856d02e9d83ac" providerId="LiveId" clId="{A20FFAEB-C06C-41C1-801F-38417500390D}" dt="2022-05-14T14:46:23.343" v="10159" actId="478"/>
          <ac:graphicFrameMkLst>
            <pc:docMk/>
            <pc:sldMk cId="942798405" sldId="845"/>
            <ac:graphicFrameMk id="14" creationId="{A2661A13-4751-8005-D73E-AF5205EAEACD}"/>
          </ac:graphicFrameMkLst>
        </pc:graphicFrameChg>
        <pc:graphicFrameChg chg="del">
          <ac:chgData name="Nguyen Chi Son" userId="606856d02e9d83ac" providerId="LiveId" clId="{A20FFAEB-C06C-41C1-801F-38417500390D}" dt="2022-05-14T08:38:54.196" v="6516" actId="478"/>
          <ac:graphicFrameMkLst>
            <pc:docMk/>
            <pc:sldMk cId="942798405" sldId="845"/>
            <ac:graphicFrameMk id="16" creationId="{E5F56957-7EAC-6E2E-C86B-2EFB67643BFE}"/>
          </ac:graphicFrameMkLst>
        </pc:graphicFrameChg>
      </pc:sldChg>
      <pc:sldChg chg="addSp delSp modSp add mod delAnim modAnim">
        <pc:chgData name="Nguyen Chi Son" userId="606856d02e9d83ac" providerId="LiveId" clId="{A20FFAEB-C06C-41C1-801F-38417500390D}" dt="2022-05-14T14:46:37.989" v="10165"/>
        <pc:sldMkLst>
          <pc:docMk/>
          <pc:sldMk cId="2040469783" sldId="846"/>
        </pc:sldMkLst>
        <pc:spChg chg="mod">
          <ac:chgData name="Nguyen Chi Son" userId="606856d02e9d83ac" providerId="LiveId" clId="{A20FFAEB-C06C-41C1-801F-38417500390D}" dt="2022-05-14T08:39:25.445" v="6572" actId="20577"/>
          <ac:spMkLst>
            <pc:docMk/>
            <pc:sldMk cId="2040469783" sldId="846"/>
            <ac:spMk id="10" creationId="{CA7A7645-A7F6-FF0F-6CE7-F7954F96AD24}"/>
          </ac:spMkLst>
        </pc:spChg>
        <pc:spChg chg="mod">
          <ac:chgData name="Nguyen Chi Son" userId="606856d02e9d83ac" providerId="LiveId" clId="{A20FFAEB-C06C-41C1-801F-38417500390D}" dt="2022-05-14T08:39:49.659" v="6599" actId="20577"/>
          <ac:spMkLst>
            <pc:docMk/>
            <pc:sldMk cId="2040469783" sldId="846"/>
            <ac:spMk id="12" creationId="{5B8A6D26-E571-DC15-930E-F272FC43E0DD}"/>
          </ac:spMkLst>
        </pc:spChg>
        <pc:graphicFrameChg chg="del">
          <ac:chgData name="Nguyen Chi Son" userId="606856d02e9d83ac" providerId="LiveId" clId="{A20FFAEB-C06C-41C1-801F-38417500390D}" dt="2022-05-14T08:39:31.323" v="6573" actId="478"/>
          <ac:graphicFrameMkLst>
            <pc:docMk/>
            <pc:sldMk cId="2040469783" sldId="846"/>
            <ac:graphicFrameMk id="14" creationId="{A2661A13-4751-8005-D73E-AF5205EAEACD}"/>
          </ac:graphicFrameMkLst>
        </pc:graphicFrameChg>
        <pc:graphicFrameChg chg="add mod">
          <ac:chgData name="Nguyen Chi Son" userId="606856d02e9d83ac" providerId="LiveId" clId="{A20FFAEB-C06C-41C1-801F-38417500390D}" dt="2022-05-14T08:39:38.979" v="6577"/>
          <ac:graphicFrameMkLst>
            <pc:docMk/>
            <pc:sldMk cId="2040469783" sldId="846"/>
            <ac:graphicFrameMk id="15" creationId="{0B3982A4-3084-184F-03AC-70014B5EC046}"/>
          </ac:graphicFrameMkLst>
        </pc:graphicFrameChg>
        <pc:graphicFrameChg chg="add mod">
          <ac:chgData name="Nguyen Chi Son" userId="606856d02e9d83ac" providerId="LiveId" clId="{A20FFAEB-C06C-41C1-801F-38417500390D}" dt="2022-05-14T08:43:48.092" v="6606" actId="1076"/>
          <ac:graphicFrameMkLst>
            <pc:docMk/>
            <pc:sldMk cId="2040469783" sldId="846"/>
            <ac:graphicFrameMk id="16" creationId="{FF69AFC4-C84C-2689-53A5-A2D5E2F725FB}"/>
          </ac:graphicFrameMkLst>
        </pc:graphicFrameChg>
      </pc:sldChg>
      <pc:sldChg chg="addSp delSp modSp add mod delAnim modAnim">
        <pc:chgData name="Nguyen Chi Son" userId="606856d02e9d83ac" providerId="LiveId" clId="{A20FFAEB-C06C-41C1-801F-38417500390D}" dt="2022-05-14T14:47:01.125" v="10170"/>
        <pc:sldMkLst>
          <pc:docMk/>
          <pc:sldMk cId="4284804324" sldId="847"/>
        </pc:sldMkLst>
        <pc:spChg chg="del">
          <ac:chgData name="Nguyen Chi Son" userId="606856d02e9d83ac" providerId="LiveId" clId="{A20FFAEB-C06C-41C1-801F-38417500390D}" dt="2022-05-14T08:45:45.543" v="7118" actId="478"/>
          <ac:spMkLst>
            <pc:docMk/>
            <pc:sldMk cId="4284804324" sldId="847"/>
            <ac:spMk id="10" creationId="{CA7A7645-A7F6-FF0F-6CE7-F7954F96AD24}"/>
          </ac:spMkLst>
        </pc:spChg>
        <pc:spChg chg="del">
          <ac:chgData name="Nguyen Chi Son" userId="606856d02e9d83ac" providerId="LiveId" clId="{A20FFAEB-C06C-41C1-801F-38417500390D}" dt="2022-05-14T08:45:45.543" v="7118" actId="478"/>
          <ac:spMkLst>
            <pc:docMk/>
            <pc:sldMk cId="4284804324" sldId="847"/>
            <ac:spMk id="11" creationId="{0E84CBE1-4AB0-CA68-65C2-AC68692AACAA}"/>
          </ac:spMkLst>
        </pc:spChg>
        <pc:spChg chg="del">
          <ac:chgData name="Nguyen Chi Son" userId="606856d02e9d83ac" providerId="LiveId" clId="{A20FFAEB-C06C-41C1-801F-38417500390D}" dt="2022-05-14T08:45:45.543" v="7118" actId="478"/>
          <ac:spMkLst>
            <pc:docMk/>
            <pc:sldMk cId="4284804324" sldId="847"/>
            <ac:spMk id="12" creationId="{5B8A6D26-E571-DC15-930E-F272FC43E0DD}"/>
          </ac:spMkLst>
        </pc:spChg>
        <pc:spChg chg="del">
          <ac:chgData name="Nguyen Chi Son" userId="606856d02e9d83ac" providerId="LiveId" clId="{A20FFAEB-C06C-41C1-801F-38417500390D}" dt="2022-05-14T08:45:45.543" v="7118" actId="478"/>
          <ac:spMkLst>
            <pc:docMk/>
            <pc:sldMk cId="4284804324" sldId="847"/>
            <ac:spMk id="13" creationId="{1E14587E-DEDE-55E8-CE0F-8FA8A72C11BC}"/>
          </ac:spMkLst>
        </pc:spChg>
        <pc:spChg chg="add mod">
          <ac:chgData name="Nguyen Chi Son" userId="606856d02e9d83ac" providerId="LiveId" clId="{A20FFAEB-C06C-41C1-801F-38417500390D}" dt="2022-05-14T14:36:28.133" v="9991" actId="20577"/>
          <ac:spMkLst>
            <pc:docMk/>
            <pc:sldMk cId="4284804324" sldId="847"/>
            <ac:spMk id="18" creationId="{8A56A9B8-D43D-B5DC-C69F-287334BC36D9}"/>
          </ac:spMkLst>
        </pc:spChg>
        <pc:spChg chg="mod">
          <ac:chgData name="Nguyen Chi Son" userId="606856d02e9d83ac" providerId="LiveId" clId="{A20FFAEB-C06C-41C1-801F-38417500390D}" dt="2022-05-14T08:59:59.541" v="7937" actId="20577"/>
          <ac:spMkLst>
            <pc:docMk/>
            <pc:sldMk cId="4284804324" sldId="847"/>
            <ac:spMk id="19" creationId="{9C339D16-68E4-43C4-A62E-D0146138D23B}"/>
          </ac:spMkLst>
        </pc:spChg>
        <pc:spChg chg="add mod">
          <ac:chgData name="Nguyen Chi Son" userId="606856d02e9d83ac" providerId="LiveId" clId="{A20FFAEB-C06C-41C1-801F-38417500390D}" dt="2022-05-14T09:25:57.405" v="8355" actId="1035"/>
          <ac:spMkLst>
            <pc:docMk/>
            <pc:sldMk cId="4284804324" sldId="847"/>
            <ac:spMk id="20" creationId="{4BDCF57C-F5CD-8238-8566-F0A8407D4D22}"/>
          </ac:spMkLst>
        </pc:spChg>
        <pc:spChg chg="add mod">
          <ac:chgData name="Nguyen Chi Son" userId="606856d02e9d83ac" providerId="LiveId" clId="{A20FFAEB-C06C-41C1-801F-38417500390D}" dt="2022-05-14T09:33:44.728" v="8636" actId="20577"/>
          <ac:spMkLst>
            <pc:docMk/>
            <pc:sldMk cId="4284804324" sldId="847"/>
            <ac:spMk id="21" creationId="{70DA585C-2526-E1F7-213D-DA7109D5DCDA}"/>
          </ac:spMkLst>
        </pc:spChg>
        <pc:spChg chg="add mod">
          <ac:chgData name="Nguyen Chi Son" userId="606856d02e9d83ac" providerId="LiveId" clId="{A20FFAEB-C06C-41C1-801F-38417500390D}" dt="2022-05-14T09:25:57.405" v="8355" actId="1035"/>
          <ac:spMkLst>
            <pc:docMk/>
            <pc:sldMk cId="4284804324" sldId="847"/>
            <ac:spMk id="22" creationId="{AED92D8A-18B8-3D62-BB38-9E2C200C99D1}"/>
          </ac:spMkLst>
        </pc:spChg>
        <pc:graphicFrameChg chg="del">
          <ac:chgData name="Nguyen Chi Son" userId="606856d02e9d83ac" providerId="LiveId" clId="{A20FFAEB-C06C-41C1-801F-38417500390D}" dt="2022-05-14T08:45:45.543" v="7118" actId="478"/>
          <ac:graphicFrameMkLst>
            <pc:docMk/>
            <pc:sldMk cId="4284804324" sldId="847"/>
            <ac:graphicFrameMk id="15" creationId="{0B3982A4-3084-184F-03AC-70014B5EC046}"/>
          </ac:graphicFrameMkLst>
        </pc:graphicFrameChg>
        <pc:graphicFrameChg chg="del">
          <ac:chgData name="Nguyen Chi Son" userId="606856d02e9d83ac" providerId="LiveId" clId="{A20FFAEB-C06C-41C1-801F-38417500390D}" dt="2022-05-14T08:45:45.543" v="7118" actId="478"/>
          <ac:graphicFrameMkLst>
            <pc:docMk/>
            <pc:sldMk cId="4284804324" sldId="847"/>
            <ac:graphicFrameMk id="16" creationId="{FF69AFC4-C84C-2689-53A5-A2D5E2F725FB}"/>
          </ac:graphicFrameMkLst>
        </pc:graphicFrameChg>
        <pc:graphicFrameChg chg="add del mod">
          <ac:chgData name="Nguyen Chi Son" userId="606856d02e9d83ac" providerId="LiveId" clId="{A20FFAEB-C06C-41C1-801F-38417500390D}" dt="2022-05-14T09:22:48.396" v="8313" actId="478"/>
          <ac:graphicFrameMkLst>
            <pc:docMk/>
            <pc:sldMk cId="4284804324" sldId="847"/>
            <ac:graphicFrameMk id="23" creationId="{1B2ACD37-4C2E-2B15-A07A-713042FE7D95}"/>
          </ac:graphicFrameMkLst>
        </pc:graphicFrameChg>
        <pc:graphicFrameChg chg="add del mod">
          <ac:chgData name="Nguyen Chi Son" userId="606856d02e9d83ac" providerId="LiveId" clId="{A20FFAEB-C06C-41C1-801F-38417500390D}" dt="2022-05-14T09:29:47.748" v="8356" actId="478"/>
          <ac:graphicFrameMkLst>
            <pc:docMk/>
            <pc:sldMk cId="4284804324" sldId="847"/>
            <ac:graphicFrameMk id="24" creationId="{EC7692E9-8A9D-01E9-68B9-087F3CA61E4C}"/>
          </ac:graphicFrameMkLst>
        </pc:graphicFrameChg>
        <pc:picChg chg="add mod">
          <ac:chgData name="Nguyen Chi Son" userId="606856d02e9d83ac" providerId="LiveId" clId="{A20FFAEB-C06C-41C1-801F-38417500390D}" dt="2022-05-14T08:49:28.675" v="7896" actId="1035"/>
          <ac:picMkLst>
            <pc:docMk/>
            <pc:sldMk cId="4284804324" sldId="847"/>
            <ac:picMk id="14" creationId="{8E5E9AC8-27B9-B0D4-70B2-AE3936E438B3}"/>
          </ac:picMkLst>
        </pc:picChg>
        <pc:picChg chg="del">
          <ac:chgData name="Nguyen Chi Son" userId="606856d02e9d83ac" providerId="LiveId" clId="{A20FFAEB-C06C-41C1-801F-38417500390D}" dt="2022-05-14T08:44:21.728" v="6608" actId="478"/>
          <ac:picMkLst>
            <pc:docMk/>
            <pc:sldMk cId="4284804324" sldId="847"/>
            <ac:picMk id="17" creationId="{2CA33DB2-5C67-5EEA-7907-9F1D56B57AAE}"/>
          </ac:picMkLst>
        </pc:picChg>
      </pc:sldChg>
      <pc:sldChg chg="addSp delSp modSp add mod addAnim delAnim modAnim">
        <pc:chgData name="Nguyen Chi Son" userId="606856d02e9d83ac" providerId="LiveId" clId="{A20FFAEB-C06C-41C1-801F-38417500390D}" dt="2022-05-14T14:45:01.173" v="10122"/>
        <pc:sldMkLst>
          <pc:docMk/>
          <pc:sldMk cId="3077750142" sldId="848"/>
        </pc:sldMkLst>
        <pc:spChg chg="mod">
          <ac:chgData name="Nguyen Chi Son" userId="606856d02e9d83ac" providerId="LiveId" clId="{A20FFAEB-C06C-41C1-801F-38417500390D}" dt="2022-05-14T14:34:55.650" v="9971" actId="20577"/>
          <ac:spMkLst>
            <pc:docMk/>
            <pc:sldMk cId="3077750142" sldId="848"/>
            <ac:spMk id="7" creationId="{C710B3F8-E21A-B88C-63BC-63A5A6271176}"/>
          </ac:spMkLst>
        </pc:spChg>
        <pc:spChg chg="add mod">
          <ac:chgData name="Nguyen Chi Son" userId="606856d02e9d83ac" providerId="LiveId" clId="{A20FFAEB-C06C-41C1-801F-38417500390D}" dt="2022-05-14T09:05:17.329" v="8075" actId="571"/>
          <ac:spMkLst>
            <pc:docMk/>
            <pc:sldMk cId="3077750142" sldId="848"/>
            <ac:spMk id="11" creationId="{9E04B86E-3660-4D4C-CF2C-FD4D1CFA8B43}"/>
          </ac:spMkLst>
        </pc:spChg>
        <pc:graphicFrameChg chg="del">
          <ac:chgData name="Nguyen Chi Son" userId="606856d02e9d83ac" providerId="LiveId" clId="{A20FFAEB-C06C-41C1-801F-38417500390D}" dt="2022-05-14T09:02:06.822" v="7950" actId="478"/>
          <ac:graphicFrameMkLst>
            <pc:docMk/>
            <pc:sldMk cId="3077750142" sldId="848"/>
            <ac:graphicFrameMk id="8" creationId="{02E869A1-81BD-3ACF-C858-FE137EE6B7D9}"/>
          </ac:graphicFrameMkLst>
        </pc:graphicFrameChg>
        <pc:graphicFrameChg chg="add del mod">
          <ac:chgData name="Nguyen Chi Son" userId="606856d02e9d83ac" providerId="LiveId" clId="{A20FFAEB-C06C-41C1-801F-38417500390D}" dt="2022-05-14T09:05:53.036" v="8101" actId="478"/>
          <ac:graphicFrameMkLst>
            <pc:docMk/>
            <pc:sldMk cId="3077750142" sldId="848"/>
            <ac:graphicFrameMk id="9" creationId="{8287A551-C328-1063-4AC3-056B98ABDF25}"/>
          </ac:graphicFrameMkLst>
        </pc:graphicFrameChg>
        <pc:graphicFrameChg chg="add del mod">
          <ac:chgData name="Nguyen Chi Son" userId="606856d02e9d83ac" providerId="LiveId" clId="{A20FFAEB-C06C-41C1-801F-38417500390D}" dt="2022-05-14T09:13:42.504" v="8150" actId="478"/>
          <ac:graphicFrameMkLst>
            <pc:docMk/>
            <pc:sldMk cId="3077750142" sldId="848"/>
            <ac:graphicFrameMk id="10" creationId="{CA7129F7-93C4-DC1C-C532-617DF72CF54A}"/>
          </ac:graphicFrameMkLst>
        </pc:graphicFrameChg>
        <pc:graphicFrameChg chg="add mod">
          <ac:chgData name="Nguyen Chi Son" userId="606856d02e9d83ac" providerId="LiveId" clId="{A20FFAEB-C06C-41C1-801F-38417500390D}" dt="2022-05-14T09:05:17.329" v="8075" actId="571"/>
          <ac:graphicFrameMkLst>
            <pc:docMk/>
            <pc:sldMk cId="3077750142" sldId="848"/>
            <ac:graphicFrameMk id="12" creationId="{7DBBB1AA-774E-38E2-D1F2-CC29339C8A10}"/>
          </ac:graphicFrameMkLst>
        </pc:graphicFrameChg>
        <pc:graphicFrameChg chg="add del mod">
          <ac:chgData name="Nguyen Chi Son" userId="606856d02e9d83ac" providerId="LiveId" clId="{A20FFAEB-C06C-41C1-801F-38417500390D}" dt="2022-05-14T09:14:10.534" v="8195" actId="478"/>
          <ac:graphicFrameMkLst>
            <pc:docMk/>
            <pc:sldMk cId="3077750142" sldId="848"/>
            <ac:graphicFrameMk id="13" creationId="{75C6C6E3-FDED-6B43-F7B6-17626531AE43}"/>
          </ac:graphicFrameMkLst>
        </pc:graphicFrameChg>
        <pc:graphicFrameChg chg="add mod">
          <ac:chgData name="Nguyen Chi Son" userId="606856d02e9d83ac" providerId="LiveId" clId="{A20FFAEB-C06C-41C1-801F-38417500390D}" dt="2022-05-14T14:27:53.550" v="9936" actId="1076"/>
          <ac:graphicFrameMkLst>
            <pc:docMk/>
            <pc:sldMk cId="3077750142" sldId="848"/>
            <ac:graphicFrameMk id="14" creationId="{1F58A96B-8CF2-2F7A-4931-063D346D309C}"/>
          </ac:graphicFrameMkLst>
        </pc:graphicFrameChg>
        <pc:graphicFrameChg chg="add del mod">
          <ac:chgData name="Nguyen Chi Son" userId="606856d02e9d83ac" providerId="LiveId" clId="{A20FFAEB-C06C-41C1-801F-38417500390D}" dt="2022-05-14T09:17:28.800" v="8283" actId="478"/>
          <ac:graphicFrameMkLst>
            <pc:docMk/>
            <pc:sldMk cId="3077750142" sldId="848"/>
            <ac:graphicFrameMk id="15" creationId="{7999BFA0-E7FD-785E-1A8A-AD62198A96EC}"/>
          </ac:graphicFrameMkLst>
        </pc:graphicFrameChg>
        <pc:graphicFrameChg chg="add del mod">
          <ac:chgData name="Nguyen Chi Son" userId="606856d02e9d83ac" providerId="LiveId" clId="{A20FFAEB-C06C-41C1-801F-38417500390D}" dt="2022-05-14T09:20:39.867" v="8296" actId="478"/>
          <ac:graphicFrameMkLst>
            <pc:docMk/>
            <pc:sldMk cId="3077750142" sldId="848"/>
            <ac:graphicFrameMk id="16" creationId="{F591A882-213A-D40C-8D4D-D90EF37118FE}"/>
          </ac:graphicFrameMkLst>
        </pc:graphicFrameChg>
        <pc:graphicFrameChg chg="add mod">
          <ac:chgData name="Nguyen Chi Son" userId="606856d02e9d83ac" providerId="LiveId" clId="{A20FFAEB-C06C-41C1-801F-38417500390D}" dt="2022-05-14T14:27:55.622" v="9937" actId="1076"/>
          <ac:graphicFrameMkLst>
            <pc:docMk/>
            <pc:sldMk cId="3077750142" sldId="848"/>
            <ac:graphicFrameMk id="17" creationId="{4E5524C7-92AA-6C68-F65E-0C5B20B21214}"/>
          </ac:graphicFrameMkLst>
        </pc:graphicFrameChg>
        <pc:picChg chg="mod">
          <ac:chgData name="Nguyen Chi Son" userId="606856d02e9d83ac" providerId="LiveId" clId="{A20FFAEB-C06C-41C1-801F-38417500390D}" dt="2022-05-14T09:15:00.935" v="8229" actId="1035"/>
          <ac:picMkLst>
            <pc:docMk/>
            <pc:sldMk cId="3077750142" sldId="848"/>
            <ac:picMk id="4" creationId="{B443117E-F654-98E5-5292-39D48032FF0F}"/>
          </ac:picMkLst>
        </pc:picChg>
      </pc:sldChg>
      <pc:sldChg chg="addSp delSp modSp add mod delAnim modAnim">
        <pc:chgData name="Nguyen Chi Son" userId="606856d02e9d83ac" providerId="LiveId" clId="{A20FFAEB-C06C-41C1-801F-38417500390D}" dt="2022-05-14T14:47:50.948" v="10179"/>
        <pc:sldMkLst>
          <pc:docMk/>
          <pc:sldMk cId="1431900210" sldId="849"/>
        </pc:sldMkLst>
        <pc:spChg chg="add mod">
          <ac:chgData name="Nguyen Chi Son" userId="606856d02e9d83ac" providerId="LiveId" clId="{A20FFAEB-C06C-41C1-801F-38417500390D}" dt="2022-05-14T14:37:32.479" v="10003"/>
          <ac:spMkLst>
            <pc:docMk/>
            <pc:sldMk cId="1431900210" sldId="849"/>
            <ac:spMk id="15" creationId="{34D25703-676C-85C4-AB69-681E9AF61C64}"/>
          </ac:spMkLst>
        </pc:spChg>
        <pc:spChg chg="del mod">
          <ac:chgData name="Nguyen Chi Son" userId="606856d02e9d83ac" providerId="LiveId" clId="{A20FFAEB-C06C-41C1-801F-38417500390D}" dt="2022-05-14T14:37:32.187" v="10002" actId="478"/>
          <ac:spMkLst>
            <pc:docMk/>
            <pc:sldMk cId="1431900210" sldId="849"/>
            <ac:spMk id="18" creationId="{8A56A9B8-D43D-B5DC-C69F-287334BC36D9}"/>
          </ac:spMkLst>
        </pc:spChg>
        <pc:spChg chg="mod">
          <ac:chgData name="Nguyen Chi Son" userId="606856d02e9d83ac" providerId="LiveId" clId="{A20FFAEB-C06C-41C1-801F-38417500390D}" dt="2022-05-14T14:11:59.607" v="9041" actId="122"/>
          <ac:spMkLst>
            <pc:docMk/>
            <pc:sldMk cId="1431900210" sldId="849"/>
            <ac:spMk id="21" creationId="{70DA585C-2526-E1F7-213D-DA7109D5DCDA}"/>
          </ac:spMkLst>
        </pc:spChg>
        <pc:graphicFrameChg chg="add del mod">
          <ac:chgData name="Nguyen Chi Son" userId="606856d02e9d83ac" providerId="LiveId" clId="{A20FFAEB-C06C-41C1-801F-38417500390D}" dt="2022-05-14T14:37:32.187" v="10002" actId="478"/>
          <ac:graphicFrameMkLst>
            <pc:docMk/>
            <pc:sldMk cId="1431900210" sldId="849"/>
            <ac:graphicFrameMk id="10" creationId="{28394190-1918-5852-986E-53C473E4315C}"/>
          </ac:graphicFrameMkLst>
        </pc:graphicFrameChg>
        <pc:graphicFrameChg chg="add del mod">
          <ac:chgData name="Nguyen Chi Son" userId="606856d02e9d83ac" providerId="LiveId" clId="{A20FFAEB-C06C-41C1-801F-38417500390D}" dt="2022-05-14T14:10:54.027" v="8962" actId="478"/>
          <ac:graphicFrameMkLst>
            <pc:docMk/>
            <pc:sldMk cId="1431900210" sldId="849"/>
            <ac:graphicFrameMk id="11" creationId="{889A9CD7-2E48-8816-DCDC-DB0CF7682885}"/>
          </ac:graphicFrameMkLst>
        </pc:graphicFrameChg>
        <pc:graphicFrameChg chg="add del mod">
          <ac:chgData name="Nguyen Chi Son" userId="606856d02e9d83ac" providerId="LiveId" clId="{A20FFAEB-C06C-41C1-801F-38417500390D}" dt="2022-05-14T14:37:32.187" v="10002" actId="478"/>
          <ac:graphicFrameMkLst>
            <pc:docMk/>
            <pc:sldMk cId="1431900210" sldId="849"/>
            <ac:graphicFrameMk id="12" creationId="{3E92CDC4-2BE4-1CC4-F144-7AF7D08A3968}"/>
          </ac:graphicFrameMkLst>
        </pc:graphicFrameChg>
        <pc:graphicFrameChg chg="add mod">
          <ac:chgData name="Nguyen Chi Son" userId="606856d02e9d83ac" providerId="LiveId" clId="{A20FFAEB-C06C-41C1-801F-38417500390D}" dt="2022-05-14T14:12:24.921" v="9047" actId="1076"/>
          <ac:graphicFrameMkLst>
            <pc:docMk/>
            <pc:sldMk cId="1431900210" sldId="849"/>
            <ac:graphicFrameMk id="13" creationId="{F241F17C-8CF2-81ED-DBCF-A468808D989D}"/>
          </ac:graphicFrameMkLst>
        </pc:graphicFrameChg>
        <pc:graphicFrameChg chg="add mod">
          <ac:chgData name="Nguyen Chi Son" userId="606856d02e9d83ac" providerId="LiveId" clId="{A20FFAEB-C06C-41C1-801F-38417500390D}" dt="2022-05-14T14:37:32.479" v="10003"/>
          <ac:graphicFrameMkLst>
            <pc:docMk/>
            <pc:sldMk cId="1431900210" sldId="849"/>
            <ac:graphicFrameMk id="16" creationId="{B59E3266-D6A8-E0E8-3340-3D165D243957}"/>
          </ac:graphicFrameMkLst>
        </pc:graphicFrameChg>
      </pc:sldChg>
      <pc:sldChg chg="addSp delSp modSp add mod delAnim modAnim">
        <pc:chgData name="Nguyen Chi Son" userId="606856d02e9d83ac" providerId="LiveId" clId="{A20FFAEB-C06C-41C1-801F-38417500390D}" dt="2022-05-14T14:47:32.917" v="10175"/>
        <pc:sldMkLst>
          <pc:docMk/>
          <pc:sldMk cId="1020004565" sldId="850"/>
        </pc:sldMkLst>
        <pc:spChg chg="mod">
          <ac:chgData name="Nguyen Chi Son" userId="606856d02e9d83ac" providerId="LiveId" clId="{A20FFAEB-C06C-41C1-801F-38417500390D}" dt="2022-05-14T14:47:27.953" v="10173" actId="20577"/>
          <ac:spMkLst>
            <pc:docMk/>
            <pc:sldMk cId="1020004565" sldId="850"/>
            <ac:spMk id="18" creationId="{8A56A9B8-D43D-B5DC-C69F-287334BC36D9}"/>
          </ac:spMkLst>
        </pc:spChg>
        <pc:spChg chg="mod">
          <ac:chgData name="Nguyen Chi Son" userId="606856d02e9d83ac" providerId="LiveId" clId="{A20FFAEB-C06C-41C1-801F-38417500390D}" dt="2022-05-14T14:12:55.965" v="9062" actId="20577"/>
          <ac:spMkLst>
            <pc:docMk/>
            <pc:sldMk cId="1020004565" sldId="850"/>
            <ac:spMk id="21" creationId="{70DA585C-2526-E1F7-213D-DA7109D5DCDA}"/>
          </ac:spMkLst>
        </pc:spChg>
        <pc:graphicFrameChg chg="del">
          <ac:chgData name="Nguyen Chi Son" userId="606856d02e9d83ac" providerId="LiveId" clId="{A20FFAEB-C06C-41C1-801F-38417500390D}" dt="2022-05-14T14:36:47.033" v="9992" actId="478"/>
          <ac:graphicFrameMkLst>
            <pc:docMk/>
            <pc:sldMk cId="1020004565" sldId="850"/>
            <ac:graphicFrameMk id="10" creationId="{28394190-1918-5852-986E-53C473E4315C}"/>
          </ac:graphicFrameMkLst>
        </pc:graphicFrameChg>
        <pc:graphicFrameChg chg="del mod">
          <ac:chgData name="Nguyen Chi Son" userId="606856d02e9d83ac" providerId="LiveId" clId="{A20FFAEB-C06C-41C1-801F-38417500390D}" dt="2022-05-14T14:47:26.737" v="10172" actId="478"/>
          <ac:graphicFrameMkLst>
            <pc:docMk/>
            <pc:sldMk cId="1020004565" sldId="850"/>
            <ac:graphicFrameMk id="12" creationId="{3E92CDC4-2BE4-1CC4-F144-7AF7D08A3968}"/>
          </ac:graphicFrameMkLst>
        </pc:graphicFrameChg>
        <pc:graphicFrameChg chg="del">
          <ac:chgData name="Nguyen Chi Son" userId="606856d02e9d83ac" providerId="LiveId" clId="{A20FFAEB-C06C-41C1-801F-38417500390D}" dt="2022-05-14T14:12:54.145" v="9060" actId="478"/>
          <ac:graphicFrameMkLst>
            <pc:docMk/>
            <pc:sldMk cId="1020004565" sldId="850"/>
            <ac:graphicFrameMk id="13" creationId="{F241F17C-8CF2-81ED-DBCF-A468808D989D}"/>
          </ac:graphicFrameMkLst>
        </pc:graphicFrameChg>
        <pc:graphicFrameChg chg="add mod">
          <ac:chgData name="Nguyen Chi Son" userId="606856d02e9d83ac" providerId="LiveId" clId="{A20FFAEB-C06C-41C1-801F-38417500390D}" dt="2022-05-14T14:39:47.164" v="10023"/>
          <ac:graphicFrameMkLst>
            <pc:docMk/>
            <pc:sldMk cId="1020004565" sldId="850"/>
            <ac:graphicFrameMk id="15" creationId="{E56A2F56-DB89-BAB3-FB9D-93D9F0187F07}"/>
          </ac:graphicFrameMkLst>
        </pc:graphicFrameChg>
      </pc:sldChg>
      <pc:sldChg chg="modSp add del mod">
        <pc:chgData name="Nguyen Chi Son" userId="606856d02e9d83ac" providerId="LiveId" clId="{A20FFAEB-C06C-41C1-801F-38417500390D}" dt="2022-05-14T14:10:15.981" v="8906" actId="47"/>
        <pc:sldMkLst>
          <pc:docMk/>
          <pc:sldMk cId="3813959500" sldId="850"/>
        </pc:sldMkLst>
        <pc:spChg chg="mod">
          <ac:chgData name="Nguyen Chi Son" userId="606856d02e9d83ac" providerId="LiveId" clId="{A20FFAEB-C06C-41C1-801F-38417500390D}" dt="2022-05-14T14:10:11.244" v="8905" actId="20577"/>
          <ac:spMkLst>
            <pc:docMk/>
            <pc:sldMk cId="3813959500" sldId="850"/>
            <ac:spMk id="18" creationId="{8A56A9B8-D43D-B5DC-C69F-287334BC36D9}"/>
          </ac:spMkLst>
        </pc:spChg>
        <pc:graphicFrameChg chg="mod">
          <ac:chgData name="Nguyen Chi Son" userId="606856d02e9d83ac" providerId="LiveId" clId="{A20FFAEB-C06C-41C1-801F-38417500390D}" dt="2022-05-14T14:10:02.264" v="8902" actId="1076"/>
          <ac:graphicFrameMkLst>
            <pc:docMk/>
            <pc:sldMk cId="3813959500" sldId="850"/>
            <ac:graphicFrameMk id="10" creationId="{28394190-1918-5852-986E-53C473E4315C}"/>
          </ac:graphicFrameMkLst>
        </pc:graphicFrameChg>
      </pc:sldChg>
      <pc:sldChg chg="delSp modSp add mod delAnim modAnim">
        <pc:chgData name="Nguyen Chi Son" userId="606856d02e9d83ac" providerId="LiveId" clId="{A20FFAEB-C06C-41C1-801F-38417500390D}" dt="2022-05-14T14:48:10.092" v="10184"/>
        <pc:sldMkLst>
          <pc:docMk/>
          <pc:sldMk cId="2949126800" sldId="851"/>
        </pc:sldMkLst>
        <pc:spChg chg="mod">
          <ac:chgData name="Nguyen Chi Son" userId="606856d02e9d83ac" providerId="LiveId" clId="{A20FFAEB-C06C-41C1-801F-38417500390D}" dt="2022-05-14T14:40:26.065" v="10036" actId="20577"/>
          <ac:spMkLst>
            <pc:docMk/>
            <pc:sldMk cId="2949126800" sldId="851"/>
            <ac:spMk id="18" creationId="{8A56A9B8-D43D-B5DC-C69F-287334BC36D9}"/>
          </ac:spMkLst>
        </pc:spChg>
        <pc:spChg chg="mod">
          <ac:chgData name="Nguyen Chi Son" userId="606856d02e9d83ac" providerId="LiveId" clId="{A20FFAEB-C06C-41C1-801F-38417500390D}" dt="2022-05-14T14:40:34.309" v="10039" actId="20577"/>
          <ac:spMkLst>
            <pc:docMk/>
            <pc:sldMk cId="2949126800" sldId="851"/>
            <ac:spMk id="21" creationId="{70DA585C-2526-E1F7-213D-DA7109D5DCDA}"/>
          </ac:spMkLst>
        </pc:spChg>
        <pc:graphicFrameChg chg="del">
          <ac:chgData name="Nguyen Chi Son" userId="606856d02e9d83ac" providerId="LiveId" clId="{A20FFAEB-C06C-41C1-801F-38417500390D}" dt="2022-05-14T14:14:42.466" v="9162" actId="478"/>
          <ac:graphicFrameMkLst>
            <pc:docMk/>
            <pc:sldMk cId="2949126800" sldId="851"/>
            <ac:graphicFrameMk id="10" creationId="{28394190-1918-5852-986E-53C473E4315C}"/>
          </ac:graphicFrameMkLst>
        </pc:graphicFrameChg>
        <pc:graphicFrameChg chg="del">
          <ac:chgData name="Nguyen Chi Son" userId="606856d02e9d83ac" providerId="LiveId" clId="{A20FFAEB-C06C-41C1-801F-38417500390D}" dt="2022-05-14T14:14:41.925" v="9161" actId="478"/>
          <ac:graphicFrameMkLst>
            <pc:docMk/>
            <pc:sldMk cId="2949126800" sldId="851"/>
            <ac:graphicFrameMk id="12" creationId="{3E92CDC4-2BE4-1CC4-F144-7AF7D08A3968}"/>
          </ac:graphicFrameMkLst>
        </pc:graphicFrameChg>
        <pc:graphicFrameChg chg="del">
          <ac:chgData name="Nguyen Chi Son" userId="606856d02e9d83ac" providerId="LiveId" clId="{A20FFAEB-C06C-41C1-801F-38417500390D}" dt="2022-05-14T14:15:25.855" v="9400" actId="478"/>
          <ac:graphicFrameMkLst>
            <pc:docMk/>
            <pc:sldMk cId="2949126800" sldId="851"/>
            <ac:graphicFrameMk id="13" creationId="{F241F17C-8CF2-81ED-DBCF-A468808D989D}"/>
          </ac:graphicFrameMkLst>
        </pc:graphicFrameChg>
      </pc:sldChg>
      <pc:sldChg chg="addSp delSp modSp add del mod delAnim modAnim">
        <pc:chgData name="Nguyen Chi Son" userId="606856d02e9d83ac" providerId="LiveId" clId="{A20FFAEB-C06C-41C1-801F-38417500390D}" dt="2022-05-14T14:40:36.086" v="10040" actId="47"/>
        <pc:sldMkLst>
          <pc:docMk/>
          <pc:sldMk cId="194955580" sldId="852"/>
        </pc:sldMkLst>
        <pc:spChg chg="mod">
          <ac:chgData name="Nguyen Chi Son" userId="606856d02e9d83ac" providerId="LiveId" clId="{A20FFAEB-C06C-41C1-801F-38417500390D}" dt="2022-05-14T14:40:12.670" v="10030" actId="122"/>
          <ac:spMkLst>
            <pc:docMk/>
            <pc:sldMk cId="194955580" sldId="852"/>
            <ac:spMk id="18" creationId="{8A56A9B8-D43D-B5DC-C69F-287334BC36D9}"/>
          </ac:spMkLst>
        </pc:spChg>
        <pc:spChg chg="mod">
          <ac:chgData name="Nguyen Chi Son" userId="606856d02e9d83ac" providerId="LiveId" clId="{A20FFAEB-C06C-41C1-801F-38417500390D}" dt="2022-05-14T14:40:16.734" v="10033" actId="122"/>
          <ac:spMkLst>
            <pc:docMk/>
            <pc:sldMk cId="194955580" sldId="852"/>
            <ac:spMk id="21" creationId="{70DA585C-2526-E1F7-213D-DA7109D5DCDA}"/>
          </ac:spMkLst>
        </pc:spChg>
        <pc:graphicFrameChg chg="add del mod">
          <ac:chgData name="Nguyen Chi Son" userId="606856d02e9d83ac" providerId="LiveId" clId="{A20FFAEB-C06C-41C1-801F-38417500390D}" dt="2022-05-14T14:40:07.651" v="10027" actId="478"/>
          <ac:graphicFrameMkLst>
            <pc:docMk/>
            <pc:sldMk cId="194955580" sldId="852"/>
            <ac:graphicFrameMk id="10" creationId="{F2147AC6-6ACF-0E77-7AD5-47A47CBE73F3}"/>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1" creationId="{1BDC9A82-90E8-7FA4-114C-7A49F82521B9}"/>
          </ac:graphicFrameMkLst>
        </pc:graphicFrameChg>
        <pc:graphicFrameChg chg="add del mod">
          <ac:chgData name="Nguyen Chi Son" userId="606856d02e9d83ac" providerId="LiveId" clId="{A20FFAEB-C06C-41C1-801F-38417500390D}" dt="2022-05-14T14:40:07.651" v="10027" actId="478"/>
          <ac:graphicFrameMkLst>
            <pc:docMk/>
            <pc:sldMk cId="194955580" sldId="852"/>
            <ac:graphicFrameMk id="12" creationId="{29031C5C-6B88-AAB1-46A3-3985F4966120}"/>
          </ac:graphicFrameMkLst>
        </pc:graphicFrameChg>
        <pc:graphicFrameChg chg="add del mod">
          <ac:chgData name="Nguyen Chi Son" userId="606856d02e9d83ac" providerId="LiveId" clId="{A20FFAEB-C06C-41C1-801F-38417500390D}" dt="2022-05-14T14:40:13.582" v="10031" actId="478"/>
          <ac:graphicFrameMkLst>
            <pc:docMk/>
            <pc:sldMk cId="194955580" sldId="852"/>
            <ac:graphicFrameMk id="13" creationId="{1A0366D2-A0B8-A54B-60F1-920C4700A3C3}"/>
          </ac:graphicFrameMkLst>
        </pc:graphicFrameChg>
      </pc:sldChg>
      <pc:sldChg chg="addSp modSp add mod modAnim">
        <pc:chgData name="Nguyen Chi Son" userId="606856d02e9d83ac" providerId="LiveId" clId="{A20FFAEB-C06C-41C1-801F-38417500390D}" dt="2022-05-14T14:48:21.604" v="10186"/>
        <pc:sldMkLst>
          <pc:docMk/>
          <pc:sldMk cId="1922622774" sldId="853"/>
        </pc:sldMkLst>
        <pc:spChg chg="mod">
          <ac:chgData name="Nguyen Chi Son" userId="606856d02e9d83ac" providerId="LiveId" clId="{A20FFAEB-C06C-41C1-801F-38417500390D}" dt="2022-05-14T14:40:39.792" v="10041" actId="20577"/>
          <ac:spMkLst>
            <pc:docMk/>
            <pc:sldMk cId="1922622774" sldId="853"/>
            <ac:spMk id="18" creationId="{8A56A9B8-D43D-B5DC-C69F-287334BC36D9}"/>
          </ac:spMkLst>
        </pc:spChg>
        <pc:spChg chg="mod">
          <ac:chgData name="Nguyen Chi Son" userId="606856d02e9d83ac" providerId="LiveId" clId="{A20FFAEB-C06C-41C1-801F-38417500390D}" dt="2022-05-14T14:40:45.722" v="10046" actId="6549"/>
          <ac:spMkLst>
            <pc:docMk/>
            <pc:sldMk cId="1922622774" sldId="853"/>
            <ac:spMk id="21" creationId="{70DA585C-2526-E1F7-213D-DA7109D5DCDA}"/>
          </ac:spMkLst>
        </pc:spChg>
        <pc:graphicFrameChg chg="mod">
          <ac:chgData name="Nguyen Chi Son" userId="606856d02e9d83ac" providerId="LiveId" clId="{A20FFAEB-C06C-41C1-801F-38417500390D}" dt="2022-05-14T14:41:03.041" v="10056" actId="1036"/>
          <ac:graphicFrameMkLst>
            <pc:docMk/>
            <pc:sldMk cId="1922622774" sldId="853"/>
            <ac:graphicFrameMk id="10" creationId="{F2147AC6-6ACF-0E77-7AD5-47A47CBE73F3}"/>
          </ac:graphicFrameMkLst>
        </pc:graphicFrameChg>
        <pc:graphicFrameChg chg="mod">
          <ac:chgData name="Nguyen Chi Son" userId="606856d02e9d83ac" providerId="LiveId" clId="{A20FFAEB-C06C-41C1-801F-38417500390D}" dt="2022-05-14T14:41:21.151" v="10063" actId="1076"/>
          <ac:graphicFrameMkLst>
            <pc:docMk/>
            <pc:sldMk cId="1922622774" sldId="853"/>
            <ac:graphicFrameMk id="11" creationId="{1BDC9A82-90E8-7FA4-114C-7A49F82521B9}"/>
          </ac:graphicFrameMkLst>
        </pc:graphicFrameChg>
        <pc:graphicFrameChg chg="mod">
          <ac:chgData name="Nguyen Chi Son" userId="606856d02e9d83ac" providerId="LiveId" clId="{A20FFAEB-C06C-41C1-801F-38417500390D}" dt="2022-05-14T14:41:22.359" v="10064" actId="1076"/>
          <ac:graphicFrameMkLst>
            <pc:docMk/>
            <pc:sldMk cId="1922622774" sldId="853"/>
            <ac:graphicFrameMk id="12" creationId="{29031C5C-6B88-AAB1-46A3-3985F4966120}"/>
          </ac:graphicFrameMkLst>
        </pc:graphicFrameChg>
        <pc:graphicFrameChg chg="mod">
          <ac:chgData name="Nguyen Chi Son" userId="606856d02e9d83ac" providerId="LiveId" clId="{A20FFAEB-C06C-41C1-801F-38417500390D}" dt="2022-05-14T14:42:20.915" v="10073"/>
          <ac:graphicFrameMkLst>
            <pc:docMk/>
            <pc:sldMk cId="1922622774" sldId="853"/>
            <ac:graphicFrameMk id="13" creationId="{1A0366D2-A0B8-A54B-60F1-920C4700A3C3}"/>
          </ac:graphicFrameMkLst>
        </pc:graphicFrameChg>
        <pc:cxnChg chg="add mod">
          <ac:chgData name="Nguyen Chi Son" userId="606856d02e9d83ac" providerId="LiveId" clId="{A20FFAEB-C06C-41C1-801F-38417500390D}" dt="2022-05-14T14:41:54.863" v="10071" actId="14100"/>
          <ac:cxnSpMkLst>
            <pc:docMk/>
            <pc:sldMk cId="1922622774" sldId="853"/>
            <ac:cxnSpMk id="3" creationId="{92C65C49-75A6-D2A9-08E9-14DDF3E4EAF4}"/>
          </ac:cxnSpMkLst>
        </pc:cxnChg>
        <pc:cxnChg chg="add mod">
          <ac:chgData name="Nguyen Chi Son" userId="606856d02e9d83ac" providerId="LiveId" clId="{A20FFAEB-C06C-41C1-801F-38417500390D}" dt="2022-05-14T14:41:51.992" v="10070" actId="14100"/>
          <ac:cxnSpMkLst>
            <pc:docMk/>
            <pc:sldMk cId="1922622774" sldId="853"/>
            <ac:cxnSpMk id="15" creationId="{3704C9B4-2A75-9AA4-0372-1808E7DF435E}"/>
          </ac:cxnSpMkLst>
        </pc:cxnChg>
      </pc:sldChg>
    </pc:docChg>
  </pc:docChgLst>
  <pc:docChgLst>
    <pc:chgData name="Nguyen Chi Son" userId="606856d02e9d83ac" providerId="LiveId" clId="{4031483A-BF13-43C1-AD9F-B4ECDC15C634}"/>
    <pc:docChg chg="undo custSel addSld delSld modSld">
      <pc:chgData name="Nguyen Chi Son" userId="606856d02e9d83ac" providerId="LiveId" clId="{4031483A-BF13-43C1-AD9F-B4ECDC15C634}" dt="2022-05-30T14:32:33.108" v="3903" actId="47"/>
      <pc:docMkLst>
        <pc:docMk/>
      </pc:docMkLst>
      <pc:sldChg chg="modSp mod">
        <pc:chgData name="Nguyen Chi Son" userId="606856d02e9d83ac" providerId="LiveId" clId="{4031483A-BF13-43C1-AD9F-B4ECDC15C634}" dt="2022-05-30T13:01:30.130" v="87" actId="20577"/>
        <pc:sldMkLst>
          <pc:docMk/>
          <pc:sldMk cId="2922349590" sldId="256"/>
        </pc:sldMkLst>
        <pc:spChg chg="mod">
          <ac:chgData name="Nguyen Chi Son" userId="606856d02e9d83ac" providerId="LiveId" clId="{4031483A-BF13-43C1-AD9F-B4ECDC15C634}" dt="2022-05-30T13:01:30.130" v="87" actId="20577"/>
          <ac:spMkLst>
            <pc:docMk/>
            <pc:sldMk cId="2922349590" sldId="256"/>
            <ac:spMk id="136" creationId="{C574B640-0199-463F-87CA-8E3956B46E10}"/>
          </ac:spMkLst>
        </pc:spChg>
      </pc:sldChg>
      <pc:sldChg chg="modSp mod">
        <pc:chgData name="Nguyen Chi Son" userId="606856d02e9d83ac" providerId="LiveId" clId="{4031483A-BF13-43C1-AD9F-B4ECDC15C634}" dt="2022-05-30T13:01:46.905" v="163" actId="20577"/>
        <pc:sldMkLst>
          <pc:docMk/>
          <pc:sldMk cId="1033004166" sldId="675"/>
        </pc:sldMkLst>
        <pc:spChg chg="mod">
          <ac:chgData name="Nguyen Chi Son" userId="606856d02e9d83ac" providerId="LiveId" clId="{4031483A-BF13-43C1-AD9F-B4ECDC15C634}" dt="2022-05-30T13:01:46.905" v="163" actId="20577"/>
          <ac:spMkLst>
            <pc:docMk/>
            <pc:sldMk cId="1033004166" sldId="675"/>
            <ac:spMk id="2" creationId="{DAF08EC2-5D0D-48D9-855C-A59C0E5ED55B}"/>
          </ac:spMkLst>
        </pc:spChg>
      </pc:sldChg>
      <pc:sldChg chg="addSp delSp modSp mod">
        <pc:chgData name="Nguyen Chi Son" userId="606856d02e9d83ac" providerId="LiveId" clId="{4031483A-BF13-43C1-AD9F-B4ECDC15C634}" dt="2022-05-30T14:20:26.913" v="2328" actId="1076"/>
        <pc:sldMkLst>
          <pc:docMk/>
          <pc:sldMk cId="1696484547" sldId="885"/>
        </pc:sldMkLst>
        <pc:spChg chg="mod">
          <ac:chgData name="Nguyen Chi Son" userId="606856d02e9d83ac" providerId="LiveId" clId="{4031483A-BF13-43C1-AD9F-B4ECDC15C634}" dt="2022-05-30T14:07:57.856" v="2174" actId="20577"/>
          <ac:spMkLst>
            <pc:docMk/>
            <pc:sldMk cId="1696484547" sldId="885"/>
            <ac:spMk id="2" creationId="{BA8A6260-CA4B-46A9-A06E-C71EE59E6992}"/>
          </ac:spMkLst>
        </pc:spChg>
        <pc:spChg chg="add mod">
          <ac:chgData name="Nguyen Chi Son" userId="606856d02e9d83ac" providerId="LiveId" clId="{4031483A-BF13-43C1-AD9F-B4ECDC15C634}" dt="2022-05-30T14:20:26.913" v="2328" actId="1076"/>
          <ac:spMkLst>
            <pc:docMk/>
            <pc:sldMk cId="1696484547" sldId="885"/>
            <ac:spMk id="9" creationId="{6D3E3DA0-47B8-91A3-1155-2AF2939848D1}"/>
          </ac:spMkLst>
        </pc:spChg>
        <pc:graphicFrameChg chg="del">
          <ac:chgData name="Nguyen Chi Son" userId="606856d02e9d83ac" providerId="LiveId" clId="{4031483A-BF13-43C1-AD9F-B4ECDC15C634}" dt="2022-05-30T14:15:21.717" v="2175" actId="478"/>
          <ac:graphicFrameMkLst>
            <pc:docMk/>
            <pc:sldMk cId="1696484547" sldId="885"/>
            <ac:graphicFrameMk id="4" creationId="{47F9AF86-11A4-27B2-4613-75467140A142}"/>
          </ac:graphicFrameMkLst>
        </pc:graphicFrameChg>
        <pc:picChg chg="add mod">
          <ac:chgData name="Nguyen Chi Son" userId="606856d02e9d83ac" providerId="LiveId" clId="{4031483A-BF13-43C1-AD9F-B4ECDC15C634}" dt="2022-05-30T14:20:14.065" v="2325" actId="1076"/>
          <ac:picMkLst>
            <pc:docMk/>
            <pc:sldMk cId="1696484547" sldId="885"/>
            <ac:picMk id="3" creationId="{5EBF2B5B-6489-27EC-4CC9-59CA9F279E65}"/>
          </ac:picMkLst>
        </pc:picChg>
        <pc:picChg chg="add mod">
          <ac:chgData name="Nguyen Chi Son" userId="606856d02e9d83ac" providerId="LiveId" clId="{4031483A-BF13-43C1-AD9F-B4ECDC15C634}" dt="2022-05-30T14:20:14.065" v="2325" actId="1076"/>
          <ac:picMkLst>
            <pc:docMk/>
            <pc:sldMk cId="1696484547" sldId="885"/>
            <ac:picMk id="5" creationId="{45BB8E08-02A1-BA8B-B80C-A71375C86477}"/>
          </ac:picMkLst>
        </pc:picChg>
        <pc:picChg chg="del">
          <ac:chgData name="Nguyen Chi Son" userId="606856d02e9d83ac" providerId="LiveId" clId="{4031483A-BF13-43C1-AD9F-B4ECDC15C634}" dt="2022-05-30T13:38:48.053" v="2143" actId="478"/>
          <ac:picMkLst>
            <pc:docMk/>
            <pc:sldMk cId="1696484547" sldId="885"/>
            <ac:picMk id="1026" creationId="{2DF79992-E9E5-5470-7AFE-E3E7330B102F}"/>
          </ac:picMkLst>
        </pc:picChg>
        <pc:picChg chg="del">
          <ac:chgData name="Nguyen Chi Son" userId="606856d02e9d83ac" providerId="LiveId" clId="{4031483A-BF13-43C1-AD9F-B4ECDC15C634}" dt="2022-05-30T13:38:48.566" v="2144" actId="478"/>
          <ac:picMkLst>
            <pc:docMk/>
            <pc:sldMk cId="1696484547" sldId="885"/>
            <ac:picMk id="1028" creationId="{D98B72BA-EC69-844A-060E-5E56627AA2F6}"/>
          </ac:picMkLst>
        </pc:picChg>
        <pc:picChg chg="add mod">
          <ac:chgData name="Nguyen Chi Son" userId="606856d02e9d83ac" providerId="LiveId" clId="{4031483A-BF13-43C1-AD9F-B4ECDC15C634}" dt="2022-05-30T14:20:14.065" v="2325" actId="1076"/>
          <ac:picMkLst>
            <pc:docMk/>
            <pc:sldMk cId="1696484547" sldId="885"/>
            <ac:picMk id="1030" creationId="{6BAB1136-2204-1FBA-7C04-EBDC1CAF5792}"/>
          </ac:picMkLst>
        </pc:picChg>
      </pc:sldChg>
      <pc:sldChg chg="modSp mod">
        <pc:chgData name="Nguyen Chi Son" userId="606856d02e9d83ac" providerId="LiveId" clId="{4031483A-BF13-43C1-AD9F-B4ECDC15C634}" dt="2022-05-30T13:38:45.305" v="2142" actId="20577"/>
        <pc:sldMkLst>
          <pc:docMk/>
          <pc:sldMk cId="2094527133" sldId="894"/>
        </pc:sldMkLst>
        <pc:spChg chg="mod">
          <ac:chgData name="Nguyen Chi Son" userId="606856d02e9d83ac" providerId="LiveId" clId="{4031483A-BF13-43C1-AD9F-B4ECDC15C634}" dt="2022-05-30T13:38:45.305" v="2142" actId="20577"/>
          <ac:spMkLst>
            <pc:docMk/>
            <pc:sldMk cId="2094527133" sldId="894"/>
            <ac:spMk id="2" creationId="{DAF08EC2-5D0D-48D9-855C-A59C0E5ED55B}"/>
          </ac:spMkLst>
        </pc:spChg>
      </pc:sldChg>
      <pc:sldChg chg="addSp delSp modSp del mod delAnim modAnim">
        <pc:chgData name="Nguyen Chi Son" userId="606856d02e9d83ac" providerId="LiveId" clId="{4031483A-BF13-43C1-AD9F-B4ECDC15C634}" dt="2022-05-30T14:32:33.108" v="3903" actId="47"/>
        <pc:sldMkLst>
          <pc:docMk/>
          <pc:sldMk cId="743094264" sldId="895"/>
        </pc:sldMkLst>
        <pc:spChg chg="del">
          <ac:chgData name="Nguyen Chi Son" userId="606856d02e9d83ac" providerId="LiveId" clId="{4031483A-BF13-43C1-AD9F-B4ECDC15C634}" dt="2022-05-30T14:31:33.005" v="3882" actId="478"/>
          <ac:spMkLst>
            <pc:docMk/>
            <pc:sldMk cId="743094264" sldId="895"/>
            <ac:spMk id="13" creationId="{8E260BD7-BACD-8785-B7AB-5EDBD93D4A8B}"/>
          </ac:spMkLst>
        </pc:spChg>
        <pc:spChg chg="del">
          <ac:chgData name="Nguyen Chi Son" userId="606856d02e9d83ac" providerId="LiveId" clId="{4031483A-BF13-43C1-AD9F-B4ECDC15C634}" dt="2022-05-30T14:31:33.005" v="3882" actId="478"/>
          <ac:spMkLst>
            <pc:docMk/>
            <pc:sldMk cId="743094264" sldId="895"/>
            <ac:spMk id="14" creationId="{5BCD13B8-CA09-590A-B868-43BB87774043}"/>
          </ac:spMkLst>
        </pc:spChg>
        <pc:spChg chg="del">
          <ac:chgData name="Nguyen Chi Son" userId="606856d02e9d83ac" providerId="LiveId" clId="{4031483A-BF13-43C1-AD9F-B4ECDC15C634}" dt="2022-05-30T14:31:33.005" v="3882" actId="478"/>
          <ac:spMkLst>
            <pc:docMk/>
            <pc:sldMk cId="743094264" sldId="895"/>
            <ac:spMk id="15" creationId="{2956C873-092E-951F-5A62-5EFBF316A89D}"/>
          </ac:spMkLst>
        </pc:spChg>
        <pc:spChg chg="del">
          <ac:chgData name="Nguyen Chi Son" userId="606856d02e9d83ac" providerId="LiveId" clId="{4031483A-BF13-43C1-AD9F-B4ECDC15C634}" dt="2022-05-30T14:31:33.005" v="3882" actId="478"/>
          <ac:spMkLst>
            <pc:docMk/>
            <pc:sldMk cId="743094264" sldId="895"/>
            <ac:spMk id="16" creationId="{DF042B8F-430A-3D3F-A3C2-AE8811C6680C}"/>
          </ac:spMkLst>
        </pc:spChg>
        <pc:spChg chg="add mod">
          <ac:chgData name="Nguyen Chi Son" userId="606856d02e9d83ac" providerId="LiveId" clId="{4031483A-BF13-43C1-AD9F-B4ECDC15C634}" dt="2022-05-30T14:32:05.847" v="3901"/>
          <ac:spMkLst>
            <pc:docMk/>
            <pc:sldMk cId="743094264" sldId="895"/>
            <ac:spMk id="17" creationId="{E1039E93-9A89-737C-B73F-17DB039E4531}"/>
          </ac:spMkLst>
        </pc:spChg>
        <pc:spChg chg="add mod">
          <ac:chgData name="Nguyen Chi Son" userId="606856d02e9d83ac" providerId="LiveId" clId="{4031483A-BF13-43C1-AD9F-B4ECDC15C634}" dt="2022-05-30T14:32:05.847" v="3901"/>
          <ac:spMkLst>
            <pc:docMk/>
            <pc:sldMk cId="743094264" sldId="895"/>
            <ac:spMk id="18" creationId="{5A385D24-A4E0-D386-B7BA-D5F8430EB4E4}"/>
          </ac:spMkLst>
        </pc:spChg>
        <pc:spChg chg="mod">
          <ac:chgData name="Nguyen Chi Son" userId="606856d02e9d83ac" providerId="LiveId" clId="{4031483A-BF13-43C1-AD9F-B4ECDC15C634}" dt="2022-05-30T14:31:55.446" v="3900" actId="20577"/>
          <ac:spMkLst>
            <pc:docMk/>
            <pc:sldMk cId="743094264" sldId="895"/>
            <ac:spMk id="19" creationId="{9C339D16-68E4-43C4-A62E-D0146138D23B}"/>
          </ac:spMkLst>
        </pc:spChg>
        <pc:spChg chg="add mod">
          <ac:chgData name="Nguyen Chi Son" userId="606856d02e9d83ac" providerId="LiveId" clId="{4031483A-BF13-43C1-AD9F-B4ECDC15C634}" dt="2022-05-30T14:32:05.847" v="3901"/>
          <ac:spMkLst>
            <pc:docMk/>
            <pc:sldMk cId="743094264" sldId="895"/>
            <ac:spMk id="20" creationId="{D7FE26D4-ED99-9698-B221-72CE4C94F784}"/>
          </ac:spMkLst>
        </pc:spChg>
        <pc:spChg chg="add mod">
          <ac:chgData name="Nguyen Chi Son" userId="606856d02e9d83ac" providerId="LiveId" clId="{4031483A-BF13-43C1-AD9F-B4ECDC15C634}" dt="2022-05-30T14:32:05.847" v="3901"/>
          <ac:spMkLst>
            <pc:docMk/>
            <pc:sldMk cId="743094264" sldId="895"/>
            <ac:spMk id="21" creationId="{B8AB8E59-B0FC-7118-B8DE-FF7C85FF9EAC}"/>
          </ac:spMkLst>
        </pc:spChg>
        <pc:graphicFrameChg chg="add mod">
          <ac:chgData name="Nguyen Chi Son" userId="606856d02e9d83ac" providerId="LiveId" clId="{4031483A-BF13-43C1-AD9F-B4ECDC15C634}" dt="2022-05-30T14:32:05.847" v="3901"/>
          <ac:graphicFrameMkLst>
            <pc:docMk/>
            <pc:sldMk cId="743094264" sldId="895"/>
            <ac:graphicFrameMk id="22" creationId="{8A008656-7591-5162-2B27-A9E70837691D}"/>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23" creationId="{411FD35B-D13B-2903-E237-6501221826A9}"/>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24" creationId="{A5428652-5E88-2611-DDCD-4B2517503BA7}"/>
          </ac:graphicFrameMkLst>
        </pc:graphicFrameChg>
        <pc:graphicFrameChg chg="add mod">
          <ac:chgData name="Nguyen Chi Son" userId="606856d02e9d83ac" providerId="LiveId" clId="{4031483A-BF13-43C1-AD9F-B4ECDC15C634}" dt="2022-05-30T14:32:05.847" v="3901"/>
          <ac:graphicFrameMkLst>
            <pc:docMk/>
            <pc:sldMk cId="743094264" sldId="895"/>
            <ac:graphicFrameMk id="25" creationId="{5952C3C0-3706-9747-9FD8-0017D45A6ECB}"/>
          </ac:graphicFrameMkLst>
        </pc:graphicFrameChg>
        <pc:graphicFrameChg chg="add del mod">
          <ac:chgData name="Nguyen Chi Son" userId="606856d02e9d83ac" providerId="LiveId" clId="{4031483A-BF13-43C1-AD9F-B4ECDC15C634}" dt="2022-05-30T14:32:08.532" v="3902" actId="478"/>
          <ac:graphicFrameMkLst>
            <pc:docMk/>
            <pc:sldMk cId="743094264" sldId="895"/>
            <ac:graphicFrameMk id="26" creationId="{75B4CAD1-5BB4-84FE-8A45-458D4FFF34DD}"/>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27" creationId="{D1890603-65A5-2335-AAF8-E68D3217BA9E}"/>
          </ac:graphicFrameMkLst>
        </pc:graphicFrameChg>
        <pc:graphicFrameChg chg="del">
          <ac:chgData name="Nguyen Chi Son" userId="606856d02e9d83ac" providerId="LiveId" clId="{4031483A-BF13-43C1-AD9F-B4ECDC15C634}" dt="2022-05-30T14:31:33.005" v="3882" actId="478"/>
          <ac:graphicFrameMkLst>
            <pc:docMk/>
            <pc:sldMk cId="743094264" sldId="895"/>
            <ac:graphicFrameMk id="31" creationId="{CF4E4C42-5792-F9EE-03D3-5010CA07A9CF}"/>
          </ac:graphicFrameMkLst>
        </pc:graphicFrameChg>
        <pc:picChg chg="add mod">
          <ac:chgData name="Nguyen Chi Son" userId="606856d02e9d83ac" providerId="LiveId" clId="{4031483A-BF13-43C1-AD9F-B4ECDC15C634}" dt="2022-05-30T14:31:45.784" v="3885" actId="1076"/>
          <ac:picMkLst>
            <pc:docMk/>
            <pc:sldMk cId="743094264" sldId="895"/>
            <ac:picMk id="3" creationId="{AC10FAC4-2C08-1FA4-332E-D3C243EC3B22}"/>
          </ac:picMkLst>
        </pc:picChg>
      </pc:sldChg>
      <pc:sldChg chg="addSp delSp modSp mod modAnim">
        <pc:chgData name="Nguyen Chi Son" userId="606856d02e9d83ac" providerId="LiveId" clId="{4031483A-BF13-43C1-AD9F-B4ECDC15C634}" dt="2022-05-30T13:38:29.838" v="2082" actId="1035"/>
        <pc:sldMkLst>
          <pc:docMk/>
          <pc:sldMk cId="2460070583" sldId="900"/>
        </pc:sldMkLst>
        <pc:spChg chg="add mod">
          <ac:chgData name="Nguyen Chi Son" userId="606856d02e9d83ac" providerId="LiveId" clId="{4031483A-BF13-43C1-AD9F-B4ECDC15C634}" dt="2022-05-30T13:37:49.642" v="1965" actId="1076"/>
          <ac:spMkLst>
            <pc:docMk/>
            <pc:sldMk cId="2460070583" sldId="900"/>
            <ac:spMk id="7" creationId="{1CE957AD-921C-678C-B0CF-EDAD2E442CC0}"/>
          </ac:spMkLst>
        </pc:spChg>
        <pc:spChg chg="add mod">
          <ac:chgData name="Nguyen Chi Son" userId="606856d02e9d83ac" providerId="LiveId" clId="{4031483A-BF13-43C1-AD9F-B4ECDC15C634}" dt="2022-05-30T13:37:49.642" v="1965" actId="1076"/>
          <ac:spMkLst>
            <pc:docMk/>
            <pc:sldMk cId="2460070583" sldId="900"/>
            <ac:spMk id="8" creationId="{87187D45-503E-927B-EC3B-4E7EE5087DC0}"/>
          </ac:spMkLst>
        </pc:spChg>
        <pc:spChg chg="mod">
          <ac:chgData name="Nguyen Chi Son" userId="606856d02e9d83ac" providerId="LiveId" clId="{4031483A-BF13-43C1-AD9F-B4ECDC15C634}" dt="2022-05-30T13:38:29.838" v="2082" actId="1035"/>
          <ac:spMkLst>
            <pc:docMk/>
            <pc:sldMk cId="2460070583" sldId="900"/>
            <ac:spMk id="13" creationId="{B0E76534-40CC-7B0E-60C6-05E6103601BA}"/>
          </ac:spMkLst>
        </pc:spChg>
        <pc:spChg chg="add mod">
          <ac:chgData name="Nguyen Chi Son" userId="606856d02e9d83ac" providerId="LiveId" clId="{4031483A-BF13-43C1-AD9F-B4ECDC15C634}" dt="2022-05-30T13:37:49.642" v="1965" actId="1076"/>
          <ac:spMkLst>
            <pc:docMk/>
            <pc:sldMk cId="2460070583" sldId="900"/>
            <ac:spMk id="14" creationId="{2EB086AC-9992-69E3-0652-BD9157FF3FE2}"/>
          </ac:spMkLst>
        </pc:spChg>
        <pc:spChg chg="mod">
          <ac:chgData name="Nguyen Chi Son" userId="606856d02e9d83ac" providerId="LiveId" clId="{4031483A-BF13-43C1-AD9F-B4ECDC15C634}" dt="2022-05-30T13:38:29.838" v="2082" actId="1035"/>
          <ac:spMkLst>
            <pc:docMk/>
            <pc:sldMk cId="2460070583" sldId="900"/>
            <ac:spMk id="15" creationId="{832FFACD-4AC8-1314-5A81-9394A6ED8908}"/>
          </ac:spMkLst>
        </pc:spChg>
        <pc:spChg chg="add mod">
          <ac:chgData name="Nguyen Chi Son" userId="606856d02e9d83ac" providerId="LiveId" clId="{4031483A-BF13-43C1-AD9F-B4ECDC15C634}" dt="2022-05-30T13:37:49.642" v="1965" actId="1076"/>
          <ac:spMkLst>
            <pc:docMk/>
            <pc:sldMk cId="2460070583" sldId="900"/>
            <ac:spMk id="16" creationId="{70012165-C665-4E29-C1DB-3E282C5A9F15}"/>
          </ac:spMkLst>
        </pc:spChg>
        <pc:spChg chg="mod">
          <ac:chgData name="Nguyen Chi Son" userId="606856d02e9d83ac" providerId="LiveId" clId="{4031483A-BF13-43C1-AD9F-B4ECDC15C634}" dt="2022-05-30T13:36:19.956" v="1926" actId="20577"/>
          <ac:spMkLst>
            <pc:docMk/>
            <pc:sldMk cId="2460070583" sldId="900"/>
            <ac:spMk id="19" creationId="{9C339D16-68E4-43C4-A62E-D0146138D23B}"/>
          </ac:spMkLst>
        </pc:spChg>
        <pc:graphicFrameChg chg="add mod">
          <ac:chgData name="Nguyen Chi Son" userId="606856d02e9d83ac" providerId="LiveId" clId="{4031483A-BF13-43C1-AD9F-B4ECDC15C634}" dt="2022-05-30T13:37:49.642" v="1965" actId="1076"/>
          <ac:graphicFrameMkLst>
            <pc:docMk/>
            <pc:sldMk cId="2460070583" sldId="900"/>
            <ac:graphicFrameMk id="17" creationId="{10AC62E1-CD9D-A1E7-7A8A-358D764063A7}"/>
          </ac:graphicFrameMkLst>
        </pc:graphicFrameChg>
        <pc:graphicFrameChg chg="add mod">
          <ac:chgData name="Nguyen Chi Son" userId="606856d02e9d83ac" providerId="LiveId" clId="{4031483A-BF13-43C1-AD9F-B4ECDC15C634}" dt="2022-05-30T13:37:49.642" v="1965" actId="1076"/>
          <ac:graphicFrameMkLst>
            <pc:docMk/>
            <pc:sldMk cId="2460070583" sldId="900"/>
            <ac:graphicFrameMk id="18" creationId="{BD18C04C-74E1-0D52-C8EA-B785885D288F}"/>
          </ac:graphicFrameMkLst>
        </pc:graphicFrameChg>
        <pc:graphicFrameChg chg="add mod">
          <ac:chgData name="Nguyen Chi Son" userId="606856d02e9d83ac" providerId="LiveId" clId="{4031483A-BF13-43C1-AD9F-B4ECDC15C634}" dt="2022-05-30T13:38:29.838" v="2082" actId="1035"/>
          <ac:graphicFrameMkLst>
            <pc:docMk/>
            <pc:sldMk cId="2460070583" sldId="900"/>
            <ac:graphicFrameMk id="20" creationId="{2606E558-12D7-E19C-F4CA-FDD6FD6F9D5C}"/>
          </ac:graphicFrameMkLst>
        </pc:graphicFrameChg>
        <pc:picChg chg="del">
          <ac:chgData name="Nguyen Chi Son" userId="606856d02e9d83ac" providerId="LiveId" clId="{4031483A-BF13-43C1-AD9F-B4ECDC15C634}" dt="2022-05-30T13:35:11.854" v="1415" actId="478"/>
          <ac:picMkLst>
            <pc:docMk/>
            <pc:sldMk cId="2460070583" sldId="900"/>
            <ac:picMk id="3" creationId="{8A05D065-28D3-06A3-2F30-1FDEC1CB515A}"/>
          </ac:picMkLst>
        </pc:picChg>
        <pc:cxnChg chg="add mod">
          <ac:chgData name="Nguyen Chi Son" userId="606856d02e9d83ac" providerId="LiveId" clId="{4031483A-BF13-43C1-AD9F-B4ECDC15C634}" dt="2022-05-30T13:37:49.642" v="1965" actId="1076"/>
          <ac:cxnSpMkLst>
            <pc:docMk/>
            <pc:sldMk cId="2460070583" sldId="900"/>
            <ac:cxnSpMk id="10" creationId="{69D2D621-7FAE-75EC-279B-94D7547C1708}"/>
          </ac:cxnSpMkLst>
        </pc:cxnChg>
        <pc:cxnChg chg="add mod">
          <ac:chgData name="Nguyen Chi Son" userId="606856d02e9d83ac" providerId="LiveId" clId="{4031483A-BF13-43C1-AD9F-B4ECDC15C634}" dt="2022-05-30T13:37:49.642" v="1965" actId="1076"/>
          <ac:cxnSpMkLst>
            <pc:docMk/>
            <pc:sldMk cId="2460070583" sldId="900"/>
            <ac:cxnSpMk id="11" creationId="{F961B7EC-9A9D-CF2F-CDF4-8B13CE0193BC}"/>
          </ac:cxnSpMkLst>
        </pc:cxnChg>
        <pc:cxnChg chg="add mod">
          <ac:chgData name="Nguyen Chi Son" userId="606856d02e9d83ac" providerId="LiveId" clId="{4031483A-BF13-43C1-AD9F-B4ECDC15C634}" dt="2022-05-30T13:37:49.642" v="1965" actId="1076"/>
          <ac:cxnSpMkLst>
            <pc:docMk/>
            <pc:sldMk cId="2460070583" sldId="900"/>
            <ac:cxnSpMk id="12" creationId="{6FB96CBA-D3A7-04A4-7C07-F5E8A74D46E3}"/>
          </ac:cxnSpMkLst>
        </pc:cxnChg>
      </pc:sldChg>
      <pc:sldChg chg="addSp delSp modSp mod addAnim delAnim modAnim">
        <pc:chgData name="Nguyen Chi Son" userId="606856d02e9d83ac" providerId="LiveId" clId="{4031483A-BF13-43C1-AD9F-B4ECDC15C634}" dt="2022-05-30T13:23:04.164" v="741" actId="1076"/>
        <pc:sldMkLst>
          <pc:docMk/>
          <pc:sldMk cId="1394142104" sldId="908"/>
        </pc:sldMkLst>
        <pc:spChg chg="mod">
          <ac:chgData name="Nguyen Chi Son" userId="606856d02e9d83ac" providerId="LiveId" clId="{4031483A-BF13-43C1-AD9F-B4ECDC15C634}" dt="2022-05-30T13:03:47.542" v="651" actId="20577"/>
          <ac:spMkLst>
            <pc:docMk/>
            <pc:sldMk cId="1394142104" sldId="908"/>
            <ac:spMk id="2" creationId="{BA8A6260-CA4B-46A9-A06E-C71EE59E6992}"/>
          </ac:spMkLst>
        </pc:spChg>
        <pc:spChg chg="add del mod">
          <ac:chgData name="Nguyen Chi Son" userId="606856d02e9d83ac" providerId="LiveId" clId="{4031483A-BF13-43C1-AD9F-B4ECDC15C634}" dt="2022-05-30T13:23:04.164" v="741" actId="1076"/>
          <ac:spMkLst>
            <pc:docMk/>
            <pc:sldMk cId="1394142104" sldId="908"/>
            <ac:spMk id="5" creationId="{957C37AD-3F43-5E69-5E91-49F369A46297}"/>
          </ac:spMkLst>
        </pc:spChg>
        <pc:spChg chg="add mod">
          <ac:chgData name="Nguyen Chi Son" userId="606856d02e9d83ac" providerId="LiveId" clId="{4031483A-BF13-43C1-AD9F-B4ECDC15C634}" dt="2022-05-30T13:22:58.549" v="739" actId="1076"/>
          <ac:spMkLst>
            <pc:docMk/>
            <pc:sldMk cId="1394142104" sldId="908"/>
            <ac:spMk id="16" creationId="{4108C8BA-0C5E-D6F6-C3CF-A6FB88989418}"/>
          </ac:spMkLst>
        </pc:spChg>
        <pc:spChg chg="add mod">
          <ac:chgData name="Nguyen Chi Son" userId="606856d02e9d83ac" providerId="LiveId" clId="{4031483A-BF13-43C1-AD9F-B4ECDC15C634}" dt="2022-05-30T13:22:58.549" v="739" actId="1076"/>
          <ac:spMkLst>
            <pc:docMk/>
            <pc:sldMk cId="1394142104" sldId="908"/>
            <ac:spMk id="17" creationId="{3402326B-7B03-10CF-7423-31C87CC3F4CC}"/>
          </ac:spMkLst>
        </pc:spChg>
        <pc:spChg chg="add mod">
          <ac:chgData name="Nguyen Chi Son" userId="606856d02e9d83ac" providerId="LiveId" clId="{4031483A-BF13-43C1-AD9F-B4ECDC15C634}" dt="2022-05-30T13:22:58.549" v="739" actId="1076"/>
          <ac:spMkLst>
            <pc:docMk/>
            <pc:sldMk cId="1394142104" sldId="908"/>
            <ac:spMk id="25" creationId="{B3F3012A-E4D5-58C4-CA85-BF76F7CAD108}"/>
          </ac:spMkLst>
        </pc:spChg>
        <pc:spChg chg="add mod">
          <ac:chgData name="Nguyen Chi Son" userId="606856d02e9d83ac" providerId="LiveId" clId="{4031483A-BF13-43C1-AD9F-B4ECDC15C634}" dt="2022-05-30T13:22:58.549" v="739" actId="1076"/>
          <ac:spMkLst>
            <pc:docMk/>
            <pc:sldMk cId="1394142104" sldId="908"/>
            <ac:spMk id="26" creationId="{E643E2EE-EE5D-0C8D-BFD9-207D65E7315D}"/>
          </ac:spMkLst>
        </pc:spChg>
        <pc:spChg chg="add del">
          <ac:chgData name="Nguyen Chi Son" userId="606856d02e9d83ac" providerId="LiveId" clId="{4031483A-BF13-43C1-AD9F-B4ECDC15C634}" dt="2022-05-30T13:01:54.767" v="166" actId="478"/>
          <ac:spMkLst>
            <pc:docMk/>
            <pc:sldMk cId="1394142104" sldId="908"/>
            <ac:spMk id="28" creationId="{6246A088-0AF6-15B9-E8F6-F0EF7DF0BAAF}"/>
          </ac:spMkLst>
        </pc:spChg>
        <pc:spChg chg="add del">
          <ac:chgData name="Nguyen Chi Son" userId="606856d02e9d83ac" providerId="LiveId" clId="{4031483A-BF13-43C1-AD9F-B4ECDC15C634}" dt="2022-05-30T13:01:54.767" v="166" actId="478"/>
          <ac:spMkLst>
            <pc:docMk/>
            <pc:sldMk cId="1394142104" sldId="908"/>
            <ac:spMk id="29" creationId="{08C2B89B-70BB-F906-1955-A79EF7643EBA}"/>
          </ac:spMkLst>
        </pc:spChg>
        <pc:spChg chg="add del">
          <ac:chgData name="Nguyen Chi Son" userId="606856d02e9d83ac" providerId="LiveId" clId="{4031483A-BF13-43C1-AD9F-B4ECDC15C634}" dt="2022-05-30T13:01:54.767" v="166" actId="478"/>
          <ac:spMkLst>
            <pc:docMk/>
            <pc:sldMk cId="1394142104" sldId="908"/>
            <ac:spMk id="38" creationId="{0C6CA2AB-272B-4115-6864-5C3D12A60009}"/>
          </ac:spMkLst>
        </pc:spChg>
        <pc:spChg chg="add del">
          <ac:chgData name="Nguyen Chi Son" userId="606856d02e9d83ac" providerId="LiveId" clId="{4031483A-BF13-43C1-AD9F-B4ECDC15C634}" dt="2022-05-30T13:01:54.767" v="166" actId="478"/>
          <ac:spMkLst>
            <pc:docMk/>
            <pc:sldMk cId="1394142104" sldId="908"/>
            <ac:spMk id="39" creationId="{719CF7D0-3A47-8090-A9E8-1F577D4EC55D}"/>
          </ac:spMkLst>
        </pc:spChg>
        <pc:spChg chg="add del">
          <ac:chgData name="Nguyen Chi Son" userId="606856d02e9d83ac" providerId="LiveId" clId="{4031483A-BF13-43C1-AD9F-B4ECDC15C634}" dt="2022-05-30T13:01:54.767" v="166" actId="478"/>
          <ac:spMkLst>
            <pc:docMk/>
            <pc:sldMk cId="1394142104" sldId="908"/>
            <ac:spMk id="40" creationId="{98D985DE-9D29-C746-0072-16DD4CE09E07}"/>
          </ac:spMkLst>
        </pc:spChg>
        <pc:spChg chg="add del">
          <ac:chgData name="Nguyen Chi Son" userId="606856d02e9d83ac" providerId="LiveId" clId="{4031483A-BF13-43C1-AD9F-B4ECDC15C634}" dt="2022-05-30T13:01:54.767" v="166" actId="478"/>
          <ac:spMkLst>
            <pc:docMk/>
            <pc:sldMk cId="1394142104" sldId="908"/>
            <ac:spMk id="41" creationId="{BA227777-4A28-ED41-46B7-45F385C5EC60}"/>
          </ac:spMkLst>
        </pc:spChg>
        <pc:cxnChg chg="add del">
          <ac:chgData name="Nguyen Chi Son" userId="606856d02e9d83ac" providerId="LiveId" clId="{4031483A-BF13-43C1-AD9F-B4ECDC15C634}" dt="2022-05-30T13:01:54.767" v="166" actId="478"/>
          <ac:cxnSpMkLst>
            <pc:docMk/>
            <pc:sldMk cId="1394142104" sldId="908"/>
            <ac:cxnSpMk id="4" creationId="{BDE52499-DD66-5341-2E70-8595C0CD8409}"/>
          </ac:cxnSpMkLst>
        </pc:cxnChg>
        <pc:cxnChg chg="add mod">
          <ac:chgData name="Nguyen Chi Son" userId="606856d02e9d83ac" providerId="LiveId" clId="{4031483A-BF13-43C1-AD9F-B4ECDC15C634}" dt="2022-05-30T13:22:58.549" v="739" actId="1076"/>
          <ac:cxnSpMkLst>
            <pc:docMk/>
            <pc:sldMk cId="1394142104" sldId="908"/>
            <ac:cxnSpMk id="18" creationId="{45196E77-F931-0A64-C658-B9F347854C7D}"/>
          </ac:cxnSpMkLst>
        </pc:cxnChg>
        <pc:cxnChg chg="add mod">
          <ac:chgData name="Nguyen Chi Son" userId="606856d02e9d83ac" providerId="LiveId" clId="{4031483A-BF13-43C1-AD9F-B4ECDC15C634}" dt="2022-05-30T13:22:58.549" v="739" actId="1076"/>
          <ac:cxnSpMkLst>
            <pc:docMk/>
            <pc:sldMk cId="1394142104" sldId="908"/>
            <ac:cxnSpMk id="20" creationId="{DBF64CA7-5B3C-AB1E-23E3-E2BFB63EA1BC}"/>
          </ac:cxnSpMkLst>
        </pc:cxnChg>
        <pc:cxnChg chg="add mod">
          <ac:chgData name="Nguyen Chi Son" userId="606856d02e9d83ac" providerId="LiveId" clId="{4031483A-BF13-43C1-AD9F-B4ECDC15C634}" dt="2022-05-30T13:22:58.549" v="739" actId="1076"/>
          <ac:cxnSpMkLst>
            <pc:docMk/>
            <pc:sldMk cId="1394142104" sldId="908"/>
            <ac:cxnSpMk id="22" creationId="{3082BB06-4461-FA11-CDDA-29806D66FEFC}"/>
          </ac:cxnSpMkLst>
        </pc:cxnChg>
        <pc:cxnChg chg="add del">
          <ac:chgData name="Nguyen Chi Son" userId="606856d02e9d83ac" providerId="LiveId" clId="{4031483A-BF13-43C1-AD9F-B4ECDC15C634}" dt="2022-05-30T13:01:54.767" v="166" actId="478"/>
          <ac:cxnSpMkLst>
            <pc:docMk/>
            <pc:sldMk cId="1394142104" sldId="908"/>
            <ac:cxnSpMk id="24" creationId="{75512AA4-CFB0-16D3-5235-7131BE383B49}"/>
          </ac:cxnSpMkLst>
        </pc:cxnChg>
        <pc:cxnChg chg="add del">
          <ac:chgData name="Nguyen Chi Son" userId="606856d02e9d83ac" providerId="LiveId" clId="{4031483A-BF13-43C1-AD9F-B4ECDC15C634}" dt="2022-05-30T13:01:54.767" v="166" actId="478"/>
          <ac:cxnSpMkLst>
            <pc:docMk/>
            <pc:sldMk cId="1394142104" sldId="908"/>
            <ac:cxnSpMk id="36" creationId="{CD875C03-03FE-52C7-9B8C-73385FED7D2A}"/>
          </ac:cxnSpMkLst>
        </pc:cxnChg>
        <pc:cxnChg chg="add del">
          <ac:chgData name="Nguyen Chi Son" userId="606856d02e9d83ac" providerId="LiveId" clId="{4031483A-BF13-43C1-AD9F-B4ECDC15C634}" dt="2022-05-30T13:01:54.767" v="166" actId="478"/>
          <ac:cxnSpMkLst>
            <pc:docMk/>
            <pc:sldMk cId="1394142104" sldId="908"/>
            <ac:cxnSpMk id="37" creationId="{DA13AC0D-A5E7-B875-FD71-CBE21D7B60FB}"/>
          </ac:cxnSpMkLst>
        </pc:cxnChg>
        <pc:cxnChg chg="add del">
          <ac:chgData name="Nguyen Chi Son" userId="606856d02e9d83ac" providerId="LiveId" clId="{4031483A-BF13-43C1-AD9F-B4ECDC15C634}" dt="2022-05-30T13:01:54.767" v="166" actId="478"/>
          <ac:cxnSpMkLst>
            <pc:docMk/>
            <pc:sldMk cId="1394142104" sldId="908"/>
            <ac:cxnSpMk id="42" creationId="{D2288AE2-94F8-AB15-E688-90016C80D461}"/>
          </ac:cxnSpMkLst>
        </pc:cxnChg>
        <pc:cxnChg chg="add del">
          <ac:chgData name="Nguyen Chi Son" userId="606856d02e9d83ac" providerId="LiveId" clId="{4031483A-BF13-43C1-AD9F-B4ECDC15C634}" dt="2022-05-30T13:01:54.767" v="166" actId="478"/>
          <ac:cxnSpMkLst>
            <pc:docMk/>
            <pc:sldMk cId="1394142104" sldId="908"/>
            <ac:cxnSpMk id="44" creationId="{599F23A3-0DB8-0136-4F3D-9A3ACD696FF7}"/>
          </ac:cxnSpMkLst>
        </pc:cxnChg>
      </pc:sldChg>
      <pc:sldChg chg="del">
        <pc:chgData name="Nguyen Chi Son" userId="606856d02e9d83ac" providerId="LiveId" clId="{4031483A-BF13-43C1-AD9F-B4ECDC15C634}" dt="2022-05-30T13:38:36.801" v="2083" actId="47"/>
        <pc:sldMkLst>
          <pc:docMk/>
          <pc:sldMk cId="176415327" sldId="911"/>
        </pc:sldMkLst>
      </pc:sldChg>
      <pc:sldChg chg="del">
        <pc:chgData name="Nguyen Chi Son" userId="606856d02e9d83ac" providerId="LiveId" clId="{4031483A-BF13-43C1-AD9F-B4ECDC15C634}" dt="2022-05-30T13:38:36.801" v="2083" actId="47"/>
        <pc:sldMkLst>
          <pc:docMk/>
          <pc:sldMk cId="3229223629" sldId="912"/>
        </pc:sldMkLst>
      </pc:sldChg>
      <pc:sldChg chg="addSp delSp modSp mod delAnim modAnim">
        <pc:chgData name="Nguyen Chi Son" userId="606856d02e9d83ac" providerId="LiveId" clId="{4031483A-BF13-43C1-AD9F-B4ECDC15C634}" dt="2022-05-30T14:27:00.772" v="3263" actId="1076"/>
        <pc:sldMkLst>
          <pc:docMk/>
          <pc:sldMk cId="3643987355" sldId="914"/>
        </pc:sldMkLst>
        <pc:spChg chg="del">
          <ac:chgData name="Nguyen Chi Son" userId="606856d02e9d83ac" providerId="LiveId" clId="{4031483A-BF13-43C1-AD9F-B4ECDC15C634}" dt="2022-05-30T14:21:16.004" v="2442" actId="478"/>
          <ac:spMkLst>
            <pc:docMk/>
            <pc:sldMk cId="3643987355" sldId="914"/>
            <ac:spMk id="13" creationId="{A4D294AB-A524-7E37-7E86-9C263E1B5C0A}"/>
          </ac:spMkLst>
        </pc:spChg>
        <pc:spChg chg="del">
          <ac:chgData name="Nguyen Chi Son" userId="606856d02e9d83ac" providerId="LiveId" clId="{4031483A-BF13-43C1-AD9F-B4ECDC15C634}" dt="2022-05-30T14:21:16.004" v="2442" actId="478"/>
          <ac:spMkLst>
            <pc:docMk/>
            <pc:sldMk cId="3643987355" sldId="914"/>
            <ac:spMk id="14" creationId="{F70A71BB-74EE-ABB4-5B0F-93BA9DF7CECD}"/>
          </ac:spMkLst>
        </pc:spChg>
        <pc:spChg chg="del">
          <ac:chgData name="Nguyen Chi Son" userId="606856d02e9d83ac" providerId="LiveId" clId="{4031483A-BF13-43C1-AD9F-B4ECDC15C634}" dt="2022-05-30T14:21:16.004" v="2442" actId="478"/>
          <ac:spMkLst>
            <pc:docMk/>
            <pc:sldMk cId="3643987355" sldId="914"/>
            <ac:spMk id="15" creationId="{142F6CDB-A1E3-834F-7AD2-385B75AE5132}"/>
          </ac:spMkLst>
        </pc:spChg>
        <pc:spChg chg="del">
          <ac:chgData name="Nguyen Chi Son" userId="606856d02e9d83ac" providerId="LiveId" clId="{4031483A-BF13-43C1-AD9F-B4ECDC15C634}" dt="2022-05-30T14:21:16.004" v="2442" actId="478"/>
          <ac:spMkLst>
            <pc:docMk/>
            <pc:sldMk cId="3643987355" sldId="914"/>
            <ac:spMk id="16" creationId="{34A6F746-0DD2-1375-150A-EE9D4BDECA13}"/>
          </ac:spMkLst>
        </pc:spChg>
        <pc:spChg chg="mod">
          <ac:chgData name="Nguyen Chi Son" userId="606856d02e9d83ac" providerId="LiveId" clId="{4031483A-BF13-43C1-AD9F-B4ECDC15C634}" dt="2022-05-30T14:24:32.508" v="2983" actId="20577"/>
          <ac:spMkLst>
            <pc:docMk/>
            <pc:sldMk cId="3643987355" sldId="914"/>
            <ac:spMk id="19" creationId="{9C339D16-68E4-43C4-A62E-D0146138D23B}"/>
          </ac:spMkLst>
        </pc:spChg>
        <pc:spChg chg="del">
          <ac:chgData name="Nguyen Chi Son" userId="606856d02e9d83ac" providerId="LiveId" clId="{4031483A-BF13-43C1-AD9F-B4ECDC15C634}" dt="2022-05-30T14:21:16.004" v="2442" actId="478"/>
          <ac:spMkLst>
            <pc:docMk/>
            <pc:sldMk cId="3643987355" sldId="914"/>
            <ac:spMk id="22" creationId="{56570946-8F17-763A-7124-0DF7E9F2573B}"/>
          </ac:spMkLst>
        </pc:spChg>
        <pc:spChg chg="add mod">
          <ac:chgData name="Nguyen Chi Son" userId="606856d02e9d83ac" providerId="LiveId" clId="{4031483A-BF13-43C1-AD9F-B4ECDC15C634}" dt="2022-05-30T14:26:48.443" v="3259" actId="20577"/>
          <ac:spMkLst>
            <pc:docMk/>
            <pc:sldMk cId="3643987355" sldId="914"/>
            <ac:spMk id="24" creationId="{9FA2B2C3-D1D8-7817-AA87-B67F1664BC7D}"/>
          </ac:spMkLst>
        </pc:spChg>
        <pc:spChg chg="add mod">
          <ac:chgData name="Nguyen Chi Son" userId="606856d02e9d83ac" providerId="LiveId" clId="{4031483A-BF13-43C1-AD9F-B4ECDC15C634}" dt="2022-05-30T14:22:45.180" v="2839" actId="1036"/>
          <ac:spMkLst>
            <pc:docMk/>
            <pc:sldMk cId="3643987355" sldId="914"/>
            <ac:spMk id="25" creationId="{03D6376B-C45A-F677-0F79-A1ECFA193708}"/>
          </ac:spMkLst>
        </pc:spChg>
        <pc:spChg chg="add mod">
          <ac:chgData name="Nguyen Chi Son" userId="606856d02e9d83ac" providerId="LiveId" clId="{4031483A-BF13-43C1-AD9F-B4ECDC15C634}" dt="2022-05-30T14:22:45.180" v="2839" actId="1036"/>
          <ac:spMkLst>
            <pc:docMk/>
            <pc:sldMk cId="3643987355" sldId="914"/>
            <ac:spMk id="26" creationId="{94EFD63C-9318-AD67-9A4A-9500E05B7D4E}"/>
          </ac:spMkLst>
        </pc:spChg>
        <pc:spChg chg="add mod">
          <ac:chgData name="Nguyen Chi Son" userId="606856d02e9d83ac" providerId="LiveId" clId="{4031483A-BF13-43C1-AD9F-B4ECDC15C634}" dt="2022-05-30T14:26:20.181" v="3159" actId="20577"/>
          <ac:spMkLst>
            <pc:docMk/>
            <pc:sldMk cId="3643987355" sldId="914"/>
            <ac:spMk id="28" creationId="{59480F01-1FA6-8EB7-5CF9-FB039E8BC80A}"/>
          </ac:spMkLst>
        </pc:spChg>
        <pc:graphicFrameChg chg="del">
          <ac:chgData name="Nguyen Chi Son" userId="606856d02e9d83ac" providerId="LiveId" clId="{4031483A-BF13-43C1-AD9F-B4ECDC15C634}" dt="2022-05-30T14:21:16.004" v="2442" actId="478"/>
          <ac:graphicFrameMkLst>
            <pc:docMk/>
            <pc:sldMk cId="3643987355" sldId="914"/>
            <ac:graphicFrameMk id="18" creationId="{49501024-4176-A088-FD65-50AC7AB08C7E}"/>
          </ac:graphicFrameMkLst>
        </pc:graphicFrameChg>
        <pc:graphicFrameChg chg="del">
          <ac:chgData name="Nguyen Chi Son" userId="606856d02e9d83ac" providerId="LiveId" clId="{4031483A-BF13-43C1-AD9F-B4ECDC15C634}" dt="2022-05-30T14:21:16.004" v="2442" actId="478"/>
          <ac:graphicFrameMkLst>
            <pc:docMk/>
            <pc:sldMk cId="3643987355" sldId="914"/>
            <ac:graphicFrameMk id="20" creationId="{CDEA56D9-F974-2589-1DC4-C1C76DEA7DCD}"/>
          </ac:graphicFrameMkLst>
        </pc:graphicFrameChg>
        <pc:graphicFrameChg chg="del">
          <ac:chgData name="Nguyen Chi Son" userId="606856d02e9d83ac" providerId="LiveId" clId="{4031483A-BF13-43C1-AD9F-B4ECDC15C634}" dt="2022-05-30T14:21:16.004" v="2442" actId="478"/>
          <ac:graphicFrameMkLst>
            <pc:docMk/>
            <pc:sldMk cId="3643987355" sldId="914"/>
            <ac:graphicFrameMk id="27" creationId="{95C2F994-B87C-025A-5CE6-8F9FBED02B25}"/>
          </ac:graphicFrameMkLst>
        </pc:graphicFrameChg>
        <pc:graphicFrameChg chg="add del mod">
          <ac:chgData name="Nguyen Chi Son" userId="606856d02e9d83ac" providerId="LiveId" clId="{4031483A-BF13-43C1-AD9F-B4ECDC15C634}" dt="2022-05-30T14:23:25.477" v="2841" actId="478"/>
          <ac:graphicFrameMkLst>
            <pc:docMk/>
            <pc:sldMk cId="3643987355" sldId="914"/>
            <ac:graphicFrameMk id="29" creationId="{82E1DD0C-28CC-2DCA-BCDD-099988FA6855}"/>
          </ac:graphicFrameMkLst>
        </pc:graphicFrameChg>
        <pc:graphicFrameChg chg="add mod">
          <ac:chgData name="Nguyen Chi Son" userId="606856d02e9d83ac" providerId="LiveId" clId="{4031483A-BF13-43C1-AD9F-B4ECDC15C634}" dt="2022-05-30T14:27:00.772" v="3263" actId="1076"/>
          <ac:graphicFrameMkLst>
            <pc:docMk/>
            <pc:sldMk cId="3643987355" sldId="914"/>
            <ac:graphicFrameMk id="30" creationId="{67A9E834-3A5D-04F0-A06E-F379F1314907}"/>
          </ac:graphicFrameMkLst>
        </pc:graphicFrameChg>
        <pc:graphicFrameChg chg="del">
          <ac:chgData name="Nguyen Chi Son" userId="606856d02e9d83ac" providerId="LiveId" clId="{4031483A-BF13-43C1-AD9F-B4ECDC15C634}" dt="2022-05-30T14:21:16.004" v="2442" actId="478"/>
          <ac:graphicFrameMkLst>
            <pc:docMk/>
            <pc:sldMk cId="3643987355" sldId="914"/>
            <ac:graphicFrameMk id="32" creationId="{07EC73DA-CE11-F70B-BA51-639BA179B0C1}"/>
          </ac:graphicFrameMkLst>
        </pc:graphicFrameChg>
        <pc:graphicFrameChg chg="add del mod">
          <ac:chgData name="Nguyen Chi Son" userId="606856d02e9d83ac" providerId="LiveId" clId="{4031483A-BF13-43C1-AD9F-B4ECDC15C634}" dt="2022-05-30T14:22:47.092" v="2840" actId="478"/>
          <ac:graphicFrameMkLst>
            <pc:docMk/>
            <pc:sldMk cId="3643987355" sldId="914"/>
            <ac:graphicFrameMk id="33" creationId="{29191C5F-9889-0F24-680A-9A18082EF644}"/>
          </ac:graphicFrameMkLst>
        </pc:graphicFrameChg>
        <pc:graphicFrameChg chg="add mod">
          <ac:chgData name="Nguyen Chi Son" userId="606856d02e9d83ac" providerId="LiveId" clId="{4031483A-BF13-43C1-AD9F-B4ECDC15C634}" dt="2022-05-30T14:26:01.781" v="3037" actId="1076"/>
          <ac:graphicFrameMkLst>
            <pc:docMk/>
            <pc:sldMk cId="3643987355" sldId="914"/>
            <ac:graphicFrameMk id="34" creationId="{17A40FEA-E3A7-7DE2-67CA-7A31A086F9F1}"/>
          </ac:graphicFrameMkLst>
        </pc:graphicFrameChg>
        <pc:graphicFrameChg chg="add mod">
          <ac:chgData name="Nguyen Chi Son" userId="606856d02e9d83ac" providerId="LiveId" clId="{4031483A-BF13-43C1-AD9F-B4ECDC15C634}" dt="2022-05-30T14:26:26.032" v="3173" actId="1036"/>
          <ac:graphicFrameMkLst>
            <pc:docMk/>
            <pc:sldMk cId="3643987355" sldId="914"/>
            <ac:graphicFrameMk id="35" creationId="{EB8D03F7-88DC-A0DF-BD1B-DAB47AB11238}"/>
          </ac:graphicFrameMkLst>
        </pc:graphicFrameChg>
        <pc:picChg chg="add mod">
          <ac:chgData name="Nguyen Chi Son" userId="606856d02e9d83ac" providerId="LiveId" clId="{4031483A-BF13-43C1-AD9F-B4ECDC15C634}" dt="2022-05-30T14:22:21.359" v="2794" actId="1076"/>
          <ac:picMkLst>
            <pc:docMk/>
            <pc:sldMk cId="3643987355" sldId="914"/>
            <ac:picMk id="3" creationId="{79DF294F-CF97-0E0B-34B1-38E46CC6412C}"/>
          </ac:picMkLst>
        </pc:picChg>
        <pc:cxnChg chg="del">
          <ac:chgData name="Nguyen Chi Son" userId="606856d02e9d83ac" providerId="LiveId" clId="{4031483A-BF13-43C1-AD9F-B4ECDC15C634}" dt="2022-05-30T14:21:16.004" v="2442" actId="478"/>
          <ac:cxnSpMkLst>
            <pc:docMk/>
            <pc:sldMk cId="3643987355" sldId="914"/>
            <ac:cxnSpMk id="21" creationId="{3BC44901-6CBD-695A-569F-DFC1A7B7C591}"/>
          </ac:cxnSpMkLst>
        </pc:cxnChg>
        <pc:cxnChg chg="del">
          <ac:chgData name="Nguyen Chi Son" userId="606856d02e9d83ac" providerId="LiveId" clId="{4031483A-BF13-43C1-AD9F-B4ECDC15C634}" dt="2022-05-30T14:21:16.004" v="2442" actId="478"/>
          <ac:cxnSpMkLst>
            <pc:docMk/>
            <pc:sldMk cId="3643987355" sldId="914"/>
            <ac:cxnSpMk id="23" creationId="{4BAC80BF-506B-DAE8-A503-98A5DC40BCED}"/>
          </ac:cxnSpMkLst>
        </pc:cxnChg>
        <pc:cxnChg chg="del">
          <ac:chgData name="Nguyen Chi Son" userId="606856d02e9d83ac" providerId="LiveId" clId="{4031483A-BF13-43C1-AD9F-B4ECDC15C634}" dt="2022-05-30T14:21:16.004" v="2442" actId="478"/>
          <ac:cxnSpMkLst>
            <pc:docMk/>
            <pc:sldMk cId="3643987355" sldId="914"/>
            <ac:cxnSpMk id="31" creationId="{76530783-18E7-B8FA-BC55-C6B2E1C30A92}"/>
          </ac:cxnSpMkLst>
        </pc:cxnChg>
      </pc:sldChg>
      <pc:sldChg chg="addSp delSp modSp mod delAnim modAnim">
        <pc:chgData name="Nguyen Chi Son" userId="606856d02e9d83ac" providerId="LiveId" clId="{4031483A-BF13-43C1-AD9F-B4ECDC15C634}" dt="2022-05-30T13:34:44.723" v="1413" actId="1076"/>
        <pc:sldMkLst>
          <pc:docMk/>
          <pc:sldMk cId="1190829174" sldId="916"/>
        </pc:sldMkLst>
        <pc:spChg chg="mod">
          <ac:chgData name="Nguyen Chi Son" userId="606856d02e9d83ac" providerId="LiveId" clId="{4031483A-BF13-43C1-AD9F-B4ECDC15C634}" dt="2022-05-30T13:24:35.148" v="959" actId="20577"/>
          <ac:spMkLst>
            <pc:docMk/>
            <pc:sldMk cId="1190829174" sldId="916"/>
            <ac:spMk id="2" creationId="{BA8A6260-CA4B-46A9-A06E-C71EE59E6992}"/>
          </ac:spMkLst>
        </pc:spChg>
        <pc:spChg chg="mod">
          <ac:chgData name="Nguyen Chi Son" userId="606856d02e9d83ac" providerId="LiveId" clId="{4031483A-BF13-43C1-AD9F-B4ECDC15C634}" dt="2022-05-30T13:34:40.899" v="1411" actId="20577"/>
          <ac:spMkLst>
            <pc:docMk/>
            <pc:sldMk cId="1190829174" sldId="916"/>
            <ac:spMk id="5" creationId="{957C37AD-3F43-5E69-5E91-49F369A46297}"/>
          </ac:spMkLst>
        </pc:spChg>
        <pc:spChg chg="del">
          <ac:chgData name="Nguyen Chi Son" userId="606856d02e9d83ac" providerId="LiveId" clId="{4031483A-BF13-43C1-AD9F-B4ECDC15C634}" dt="2022-05-30T13:23:47.649" v="742" actId="478"/>
          <ac:spMkLst>
            <pc:docMk/>
            <pc:sldMk cId="1190829174" sldId="916"/>
            <ac:spMk id="18" creationId="{9FF6000C-BDD3-9878-5A83-7A44DC41A606}"/>
          </ac:spMkLst>
        </pc:spChg>
        <pc:spChg chg="del">
          <ac:chgData name="Nguyen Chi Son" userId="606856d02e9d83ac" providerId="LiveId" clId="{4031483A-BF13-43C1-AD9F-B4ECDC15C634}" dt="2022-05-30T13:23:47.649" v="742" actId="478"/>
          <ac:spMkLst>
            <pc:docMk/>
            <pc:sldMk cId="1190829174" sldId="916"/>
            <ac:spMk id="19" creationId="{45A0DE4F-377C-0C9A-EA95-D34CD1C103A1}"/>
          </ac:spMkLst>
        </pc:spChg>
        <pc:spChg chg="del">
          <ac:chgData name="Nguyen Chi Son" userId="606856d02e9d83ac" providerId="LiveId" clId="{4031483A-BF13-43C1-AD9F-B4ECDC15C634}" dt="2022-05-30T13:23:47.649" v="742" actId="478"/>
          <ac:spMkLst>
            <pc:docMk/>
            <pc:sldMk cId="1190829174" sldId="916"/>
            <ac:spMk id="20" creationId="{8D54FBF2-5B9F-35F0-A0D7-D6255E63879F}"/>
          </ac:spMkLst>
        </pc:spChg>
        <pc:spChg chg="del">
          <ac:chgData name="Nguyen Chi Son" userId="606856d02e9d83ac" providerId="LiveId" clId="{4031483A-BF13-43C1-AD9F-B4ECDC15C634}" dt="2022-05-30T13:23:47.649" v="742" actId="478"/>
          <ac:spMkLst>
            <pc:docMk/>
            <pc:sldMk cId="1190829174" sldId="916"/>
            <ac:spMk id="28" creationId="{6246A088-0AF6-15B9-E8F6-F0EF7DF0BAAF}"/>
          </ac:spMkLst>
        </pc:spChg>
        <pc:spChg chg="del">
          <ac:chgData name="Nguyen Chi Son" userId="606856d02e9d83ac" providerId="LiveId" clId="{4031483A-BF13-43C1-AD9F-B4ECDC15C634}" dt="2022-05-30T13:23:47.649" v="742" actId="478"/>
          <ac:spMkLst>
            <pc:docMk/>
            <pc:sldMk cId="1190829174" sldId="916"/>
            <ac:spMk id="29" creationId="{08C2B89B-70BB-F906-1955-A79EF7643EBA}"/>
          </ac:spMkLst>
        </pc:spChg>
        <pc:spChg chg="add mod">
          <ac:chgData name="Nguyen Chi Son" userId="606856d02e9d83ac" providerId="LiveId" clId="{4031483A-BF13-43C1-AD9F-B4ECDC15C634}" dt="2022-05-30T13:33:46.820" v="1393" actId="1035"/>
          <ac:spMkLst>
            <pc:docMk/>
            <pc:sldMk cId="1190829174" sldId="916"/>
            <ac:spMk id="34" creationId="{EFCFCD8B-5DF7-DC9A-D23A-05F4AC2DBDA4}"/>
          </ac:spMkLst>
        </pc:spChg>
        <pc:spChg chg="add mod">
          <ac:chgData name="Nguyen Chi Son" userId="606856d02e9d83ac" providerId="LiveId" clId="{4031483A-BF13-43C1-AD9F-B4ECDC15C634}" dt="2022-05-30T13:33:33.919" v="1374" actId="1036"/>
          <ac:spMkLst>
            <pc:docMk/>
            <pc:sldMk cId="1190829174" sldId="916"/>
            <ac:spMk id="35" creationId="{AC848584-E2DF-222D-19F7-48EED27C758D}"/>
          </ac:spMkLst>
        </pc:spChg>
        <pc:spChg chg="del">
          <ac:chgData name="Nguyen Chi Son" userId="606856d02e9d83ac" providerId="LiveId" clId="{4031483A-BF13-43C1-AD9F-B4ECDC15C634}" dt="2022-05-30T13:23:47.649" v="742" actId="478"/>
          <ac:spMkLst>
            <pc:docMk/>
            <pc:sldMk cId="1190829174" sldId="916"/>
            <ac:spMk id="40" creationId="{98D985DE-9D29-C746-0072-16DD4CE09E07}"/>
          </ac:spMkLst>
        </pc:spChg>
        <pc:graphicFrameChg chg="add mod">
          <ac:chgData name="Nguyen Chi Son" userId="606856d02e9d83ac" providerId="LiveId" clId="{4031483A-BF13-43C1-AD9F-B4ECDC15C634}" dt="2022-05-30T13:33:06.405" v="1315" actId="1076"/>
          <ac:graphicFrameMkLst>
            <pc:docMk/>
            <pc:sldMk cId="1190829174" sldId="916"/>
            <ac:graphicFrameMk id="22" creationId="{2831858A-523F-37C2-093A-CD95DAD0591B}"/>
          </ac:graphicFrameMkLst>
        </pc:graphicFrameChg>
        <pc:graphicFrameChg chg="add mod">
          <ac:chgData name="Nguyen Chi Son" userId="606856d02e9d83ac" providerId="LiveId" clId="{4031483A-BF13-43C1-AD9F-B4ECDC15C634}" dt="2022-05-30T13:34:39.411" v="1410" actId="1076"/>
          <ac:graphicFrameMkLst>
            <pc:docMk/>
            <pc:sldMk cId="1190829174" sldId="916"/>
            <ac:graphicFrameMk id="25" creationId="{F1B30ADA-E4EC-02E1-7290-CD7AAE8DE606}"/>
          </ac:graphicFrameMkLst>
        </pc:graphicFrameChg>
        <pc:graphicFrameChg chg="add mod">
          <ac:chgData name="Nguyen Chi Son" userId="606856d02e9d83ac" providerId="LiveId" clId="{4031483A-BF13-43C1-AD9F-B4ECDC15C634}" dt="2022-05-30T13:34:42.563" v="1412" actId="1076"/>
          <ac:graphicFrameMkLst>
            <pc:docMk/>
            <pc:sldMk cId="1190829174" sldId="916"/>
            <ac:graphicFrameMk id="26" creationId="{0B8D6027-0776-9DF7-450E-A26D55C209B7}"/>
          </ac:graphicFrameMkLst>
        </pc:graphicFrameChg>
        <pc:graphicFrameChg chg="add mod">
          <ac:chgData name="Nguyen Chi Son" userId="606856d02e9d83ac" providerId="LiveId" clId="{4031483A-BF13-43C1-AD9F-B4ECDC15C634}" dt="2022-05-30T13:34:44.723" v="1413" actId="1076"/>
          <ac:graphicFrameMkLst>
            <pc:docMk/>
            <pc:sldMk cId="1190829174" sldId="916"/>
            <ac:graphicFrameMk id="27" creationId="{DA2EEA3F-1795-C97A-70CF-C01BAA078B47}"/>
          </ac:graphicFrameMkLst>
        </pc:graphicFrameChg>
        <pc:graphicFrameChg chg="add mod">
          <ac:chgData name="Nguyen Chi Son" userId="606856d02e9d83ac" providerId="LiveId" clId="{4031483A-BF13-43C1-AD9F-B4ECDC15C634}" dt="2022-05-30T13:34:06.356" v="1397" actId="1076"/>
          <ac:graphicFrameMkLst>
            <pc:docMk/>
            <pc:sldMk cId="1190829174" sldId="916"/>
            <ac:graphicFrameMk id="36" creationId="{2212FF83-0835-2358-9230-2CE8D8D6C3B7}"/>
          </ac:graphicFrameMkLst>
        </pc:graphicFrameChg>
        <pc:graphicFrameChg chg="add mod">
          <ac:chgData name="Nguyen Chi Son" userId="606856d02e9d83ac" providerId="LiveId" clId="{4031483A-BF13-43C1-AD9F-B4ECDC15C634}" dt="2022-05-30T13:34:10.965" v="1400"/>
          <ac:graphicFrameMkLst>
            <pc:docMk/>
            <pc:sldMk cId="1190829174" sldId="916"/>
            <ac:graphicFrameMk id="37" creationId="{C357A28A-69BD-DB18-7CF2-55619C2C4CB8}"/>
          </ac:graphicFrameMkLst>
        </pc:graphicFrameChg>
        <pc:graphicFrameChg chg="add mod">
          <ac:chgData name="Nguyen Chi Son" userId="606856d02e9d83ac" providerId="LiveId" clId="{4031483A-BF13-43C1-AD9F-B4ECDC15C634}" dt="2022-05-30T13:34:20.115" v="1403"/>
          <ac:graphicFrameMkLst>
            <pc:docMk/>
            <pc:sldMk cId="1190829174" sldId="916"/>
            <ac:graphicFrameMk id="38" creationId="{14586E55-79B8-5CEB-2EB5-37FEF77C6471}"/>
          </ac:graphicFrameMkLst>
        </pc:graphicFrameChg>
        <pc:graphicFrameChg chg="add mod">
          <ac:chgData name="Nguyen Chi Son" userId="606856d02e9d83ac" providerId="LiveId" clId="{4031483A-BF13-43C1-AD9F-B4ECDC15C634}" dt="2022-05-30T13:34:31.556" v="1407" actId="1076"/>
          <ac:graphicFrameMkLst>
            <pc:docMk/>
            <pc:sldMk cId="1190829174" sldId="916"/>
            <ac:graphicFrameMk id="39" creationId="{4A454B51-FA3E-BEE0-80F5-A27DF74FFC06}"/>
          </ac:graphicFrameMkLst>
        </pc:graphicFrameChg>
        <pc:picChg chg="add mod">
          <ac:chgData name="Nguyen Chi Son" userId="606856d02e9d83ac" providerId="LiveId" clId="{4031483A-BF13-43C1-AD9F-B4ECDC15C634}" dt="2022-05-30T13:33:46.820" v="1393" actId="1035"/>
          <ac:picMkLst>
            <pc:docMk/>
            <pc:sldMk cId="1190829174" sldId="916"/>
            <ac:picMk id="6" creationId="{59E66EBE-1C35-B8DB-4E15-3720BA850B77}"/>
          </ac:picMkLst>
        </pc:picChg>
        <pc:picChg chg="add mod">
          <ac:chgData name="Nguyen Chi Son" userId="606856d02e9d83ac" providerId="LiveId" clId="{4031483A-BF13-43C1-AD9F-B4ECDC15C634}" dt="2022-05-30T13:33:37.511" v="1385" actId="1036"/>
          <ac:picMkLst>
            <pc:docMk/>
            <pc:sldMk cId="1190829174" sldId="916"/>
            <ac:picMk id="23" creationId="{FD64F3C4-AFB6-9FD3-162A-D796300C9663}"/>
          </ac:picMkLst>
        </pc:picChg>
        <pc:cxnChg chg="del">
          <ac:chgData name="Nguyen Chi Son" userId="606856d02e9d83ac" providerId="LiveId" clId="{4031483A-BF13-43C1-AD9F-B4ECDC15C634}" dt="2022-05-30T13:23:47.649" v="742" actId="478"/>
          <ac:cxnSpMkLst>
            <pc:docMk/>
            <pc:sldMk cId="1190829174" sldId="916"/>
            <ac:cxnSpMk id="4" creationId="{BDE52499-DD66-5341-2E70-8595C0CD8409}"/>
          </ac:cxnSpMkLst>
        </pc:cxnChg>
        <pc:cxnChg chg="del">
          <ac:chgData name="Nguyen Chi Son" userId="606856d02e9d83ac" providerId="LiveId" clId="{4031483A-BF13-43C1-AD9F-B4ECDC15C634}" dt="2022-05-30T13:23:47.649" v="742" actId="478"/>
          <ac:cxnSpMkLst>
            <pc:docMk/>
            <pc:sldMk cId="1190829174" sldId="916"/>
            <ac:cxnSpMk id="16" creationId="{3368A5CD-C48A-4D46-0A72-336BC868AA20}"/>
          </ac:cxnSpMkLst>
        </pc:cxnChg>
        <pc:cxnChg chg="del">
          <ac:chgData name="Nguyen Chi Son" userId="606856d02e9d83ac" providerId="LiveId" clId="{4031483A-BF13-43C1-AD9F-B4ECDC15C634}" dt="2022-05-30T13:23:47.649" v="742" actId="478"/>
          <ac:cxnSpMkLst>
            <pc:docMk/>
            <pc:sldMk cId="1190829174" sldId="916"/>
            <ac:cxnSpMk id="17" creationId="{1BB455D4-6FF5-D505-522D-BE10D3041DC0}"/>
          </ac:cxnSpMkLst>
        </pc:cxnChg>
        <pc:cxnChg chg="del">
          <ac:chgData name="Nguyen Chi Son" userId="606856d02e9d83ac" providerId="LiveId" clId="{4031483A-BF13-43C1-AD9F-B4ECDC15C634}" dt="2022-05-30T13:23:47.649" v="742" actId="478"/>
          <ac:cxnSpMkLst>
            <pc:docMk/>
            <pc:sldMk cId="1190829174" sldId="916"/>
            <ac:cxnSpMk id="21" creationId="{7A5C701B-CAD7-CF60-CF9E-6A20017D27BC}"/>
          </ac:cxnSpMkLst>
        </pc:cxnChg>
        <pc:cxnChg chg="del">
          <ac:chgData name="Nguyen Chi Son" userId="606856d02e9d83ac" providerId="LiveId" clId="{4031483A-BF13-43C1-AD9F-B4ECDC15C634}" dt="2022-05-30T13:23:47.649" v="742" actId="478"/>
          <ac:cxnSpMkLst>
            <pc:docMk/>
            <pc:sldMk cId="1190829174" sldId="916"/>
            <ac:cxnSpMk id="24" creationId="{75512AA4-CFB0-16D3-5235-7131BE383B49}"/>
          </ac:cxnSpMkLst>
        </pc:cxnChg>
        <pc:cxnChg chg="add mod">
          <ac:chgData name="Nguyen Chi Son" userId="606856d02e9d83ac" providerId="LiveId" clId="{4031483A-BF13-43C1-AD9F-B4ECDC15C634}" dt="2022-05-30T13:33:10.564" v="1333" actId="1035"/>
          <ac:cxnSpMkLst>
            <pc:docMk/>
            <pc:sldMk cId="1190829174" sldId="916"/>
            <ac:cxnSpMk id="30" creationId="{150632FB-8F51-FCC2-EF51-8509780DB073}"/>
          </ac:cxnSpMkLst>
        </pc:cxnChg>
        <pc:cxnChg chg="add mod">
          <ac:chgData name="Nguyen Chi Son" userId="606856d02e9d83ac" providerId="LiveId" clId="{4031483A-BF13-43C1-AD9F-B4ECDC15C634}" dt="2022-05-30T13:33:10.564" v="1333" actId="1035"/>
          <ac:cxnSpMkLst>
            <pc:docMk/>
            <pc:sldMk cId="1190829174" sldId="916"/>
            <ac:cxnSpMk id="31" creationId="{86E59FEB-1EEC-CCB7-231D-71C857356758}"/>
          </ac:cxnSpMkLst>
        </pc:cxnChg>
        <pc:cxnChg chg="add mod">
          <ac:chgData name="Nguyen Chi Son" userId="606856d02e9d83ac" providerId="LiveId" clId="{4031483A-BF13-43C1-AD9F-B4ECDC15C634}" dt="2022-05-30T13:33:37.511" v="1385" actId="1036"/>
          <ac:cxnSpMkLst>
            <pc:docMk/>
            <pc:sldMk cId="1190829174" sldId="916"/>
            <ac:cxnSpMk id="32" creationId="{2585D0C6-E75C-0975-D351-253F4789EFB3}"/>
          </ac:cxnSpMkLst>
        </pc:cxnChg>
        <pc:cxnChg chg="add mod">
          <ac:chgData name="Nguyen Chi Son" userId="606856d02e9d83ac" providerId="LiveId" clId="{4031483A-BF13-43C1-AD9F-B4ECDC15C634}" dt="2022-05-30T13:33:37.511" v="1385" actId="1036"/>
          <ac:cxnSpMkLst>
            <pc:docMk/>
            <pc:sldMk cId="1190829174" sldId="916"/>
            <ac:cxnSpMk id="33" creationId="{B7D44EF8-EB3C-08B7-2A39-20AE4AA7727C}"/>
          </ac:cxnSpMkLst>
        </pc:cxnChg>
        <pc:cxnChg chg="del">
          <ac:chgData name="Nguyen Chi Son" userId="606856d02e9d83ac" providerId="LiveId" clId="{4031483A-BF13-43C1-AD9F-B4ECDC15C634}" dt="2022-05-30T13:23:47.649" v="742" actId="478"/>
          <ac:cxnSpMkLst>
            <pc:docMk/>
            <pc:sldMk cId="1190829174" sldId="916"/>
            <ac:cxnSpMk id="42" creationId="{D2288AE2-94F8-AB15-E688-90016C80D461}"/>
          </ac:cxnSpMkLst>
        </pc:cxnChg>
      </pc:sldChg>
      <pc:sldChg chg="del">
        <pc:chgData name="Nguyen Chi Son" userId="606856d02e9d83ac" providerId="LiveId" clId="{4031483A-BF13-43C1-AD9F-B4ECDC15C634}" dt="2022-05-30T13:35:10.339" v="1414" actId="47"/>
        <pc:sldMkLst>
          <pc:docMk/>
          <pc:sldMk cId="2672659183" sldId="917"/>
        </pc:sldMkLst>
      </pc:sldChg>
      <pc:sldChg chg="del">
        <pc:chgData name="Nguyen Chi Son" userId="606856d02e9d83ac" providerId="LiveId" clId="{4031483A-BF13-43C1-AD9F-B4ECDC15C634}" dt="2022-05-30T13:38:36.801" v="2083" actId="47"/>
        <pc:sldMkLst>
          <pc:docMk/>
          <pc:sldMk cId="752985169" sldId="918"/>
        </pc:sldMkLst>
      </pc:sldChg>
      <pc:sldChg chg="del">
        <pc:chgData name="Nguyen Chi Son" userId="606856d02e9d83ac" providerId="LiveId" clId="{4031483A-BF13-43C1-AD9F-B4ECDC15C634}" dt="2022-05-30T13:38:36.801" v="2083" actId="47"/>
        <pc:sldMkLst>
          <pc:docMk/>
          <pc:sldMk cId="1070798077" sldId="919"/>
        </pc:sldMkLst>
      </pc:sldChg>
      <pc:sldChg chg="del">
        <pc:chgData name="Nguyen Chi Son" userId="606856d02e9d83ac" providerId="LiveId" clId="{4031483A-BF13-43C1-AD9F-B4ECDC15C634}" dt="2022-05-30T13:38:36.801" v="2083" actId="47"/>
        <pc:sldMkLst>
          <pc:docMk/>
          <pc:sldMk cId="2057850392" sldId="920"/>
        </pc:sldMkLst>
      </pc:sldChg>
      <pc:sldChg chg="del">
        <pc:chgData name="Nguyen Chi Son" userId="606856d02e9d83ac" providerId="LiveId" clId="{4031483A-BF13-43C1-AD9F-B4ECDC15C634}" dt="2022-05-30T14:21:07.993" v="2440" actId="47"/>
        <pc:sldMkLst>
          <pc:docMk/>
          <pc:sldMk cId="1795907459" sldId="921"/>
        </pc:sldMkLst>
      </pc:sldChg>
      <pc:sldChg chg="del">
        <pc:chgData name="Nguyen Chi Son" userId="606856d02e9d83ac" providerId="LiveId" clId="{4031483A-BF13-43C1-AD9F-B4ECDC15C634}" dt="2022-05-30T14:21:07.993" v="2440" actId="47"/>
        <pc:sldMkLst>
          <pc:docMk/>
          <pc:sldMk cId="1063224683" sldId="922"/>
        </pc:sldMkLst>
      </pc:sldChg>
      <pc:sldChg chg="del">
        <pc:chgData name="Nguyen Chi Son" userId="606856d02e9d83ac" providerId="LiveId" clId="{4031483A-BF13-43C1-AD9F-B4ECDC15C634}" dt="2022-05-30T14:32:33.108" v="3903" actId="47"/>
        <pc:sldMkLst>
          <pc:docMk/>
          <pc:sldMk cId="1861169292" sldId="923"/>
        </pc:sldMkLst>
      </pc:sldChg>
      <pc:sldChg chg="addSp delSp modSp add mod">
        <pc:chgData name="Nguyen Chi Son" userId="606856d02e9d83ac" providerId="LiveId" clId="{4031483A-BF13-43C1-AD9F-B4ECDC15C634}" dt="2022-05-30T14:20:54.073" v="2439" actId="1076"/>
        <pc:sldMkLst>
          <pc:docMk/>
          <pc:sldMk cId="1259078798" sldId="924"/>
        </pc:sldMkLst>
        <pc:spChg chg="mod">
          <ac:chgData name="Nguyen Chi Son" userId="606856d02e9d83ac" providerId="LiveId" clId="{4031483A-BF13-43C1-AD9F-B4ECDC15C634}" dt="2022-05-30T14:18:07.503" v="2201" actId="20577"/>
          <ac:spMkLst>
            <pc:docMk/>
            <pc:sldMk cId="1259078798" sldId="924"/>
            <ac:spMk id="2" creationId="{BA8A6260-CA4B-46A9-A06E-C71EE59E6992}"/>
          </ac:spMkLst>
        </pc:spChg>
        <pc:spChg chg="add mod">
          <ac:chgData name="Nguyen Chi Son" userId="606856d02e9d83ac" providerId="LiveId" clId="{4031483A-BF13-43C1-AD9F-B4ECDC15C634}" dt="2022-05-30T14:20:54.073" v="2439" actId="1076"/>
          <ac:spMkLst>
            <pc:docMk/>
            <pc:sldMk cId="1259078798" sldId="924"/>
            <ac:spMk id="7" creationId="{7E8608EA-4748-CAB5-FC69-EE65753A5F17}"/>
          </ac:spMkLst>
        </pc:spChg>
        <pc:picChg chg="del">
          <ac:chgData name="Nguyen Chi Son" userId="606856d02e9d83ac" providerId="LiveId" clId="{4031483A-BF13-43C1-AD9F-B4ECDC15C634}" dt="2022-05-30T14:18:11.791" v="2202" actId="478"/>
          <ac:picMkLst>
            <pc:docMk/>
            <pc:sldMk cId="1259078798" sldId="924"/>
            <ac:picMk id="3" creationId="{5EBF2B5B-6489-27EC-4CC9-59CA9F279E65}"/>
          </ac:picMkLst>
        </pc:picChg>
        <pc:picChg chg="del">
          <ac:chgData name="Nguyen Chi Son" userId="606856d02e9d83ac" providerId="LiveId" clId="{4031483A-BF13-43C1-AD9F-B4ECDC15C634}" dt="2022-05-30T14:18:11.791" v="2202" actId="478"/>
          <ac:picMkLst>
            <pc:docMk/>
            <pc:sldMk cId="1259078798" sldId="924"/>
            <ac:picMk id="5" creationId="{45BB8E08-02A1-BA8B-B80C-A71375C86477}"/>
          </ac:picMkLst>
        </pc:picChg>
        <pc:picChg chg="del">
          <ac:chgData name="Nguyen Chi Son" userId="606856d02e9d83ac" providerId="LiveId" clId="{4031483A-BF13-43C1-AD9F-B4ECDC15C634}" dt="2022-05-30T14:18:11.791" v="2202" actId="478"/>
          <ac:picMkLst>
            <pc:docMk/>
            <pc:sldMk cId="1259078798" sldId="924"/>
            <ac:picMk id="1030" creationId="{6BAB1136-2204-1FBA-7C04-EBDC1CAF5792}"/>
          </ac:picMkLst>
        </pc:picChg>
        <pc:picChg chg="add mod">
          <ac:chgData name="Nguyen Chi Son" userId="606856d02e9d83ac" providerId="LiveId" clId="{4031483A-BF13-43C1-AD9F-B4ECDC15C634}" dt="2022-05-30T14:19:34.920" v="2206" actId="1076"/>
          <ac:picMkLst>
            <pc:docMk/>
            <pc:sldMk cId="1259078798" sldId="924"/>
            <ac:picMk id="2050" creationId="{4531CA9F-80F7-CDEB-52D7-8141F553D31F}"/>
          </ac:picMkLst>
        </pc:picChg>
      </pc:sldChg>
      <pc:sldChg chg="addSp delSp modSp add mod">
        <pc:chgData name="Nguyen Chi Son" userId="606856d02e9d83ac" providerId="LiveId" clId="{4031483A-BF13-43C1-AD9F-B4ECDC15C634}" dt="2022-05-30T14:29:53.090" v="3428" actId="1076"/>
        <pc:sldMkLst>
          <pc:docMk/>
          <pc:sldMk cId="1548001408" sldId="925"/>
        </pc:sldMkLst>
        <pc:spChg chg="mod">
          <ac:chgData name="Nguyen Chi Son" userId="606856d02e9d83ac" providerId="LiveId" clId="{4031483A-BF13-43C1-AD9F-B4ECDC15C634}" dt="2022-05-30T14:27:54.539" v="3294" actId="20577"/>
          <ac:spMkLst>
            <pc:docMk/>
            <pc:sldMk cId="1548001408" sldId="925"/>
            <ac:spMk id="19" creationId="{9C339D16-68E4-43C4-A62E-D0146138D23B}"/>
          </ac:spMkLst>
        </pc:spChg>
        <pc:spChg chg="mod">
          <ac:chgData name="Nguyen Chi Son" userId="606856d02e9d83ac" providerId="LiveId" clId="{4031483A-BF13-43C1-AD9F-B4ECDC15C634}" dt="2022-05-30T14:29:17.582" v="3301" actId="20577"/>
          <ac:spMkLst>
            <pc:docMk/>
            <pc:sldMk cId="1548001408" sldId="925"/>
            <ac:spMk id="28" creationId="{59480F01-1FA6-8EB7-5CF9-FB039E8BC80A}"/>
          </ac:spMkLst>
        </pc:spChg>
        <pc:graphicFrameChg chg="mod">
          <ac:chgData name="Nguyen Chi Son" userId="606856d02e9d83ac" providerId="LiveId" clId="{4031483A-BF13-43C1-AD9F-B4ECDC15C634}" dt="2022-05-30T14:29:53.090" v="3428" actId="1076"/>
          <ac:graphicFrameMkLst>
            <pc:docMk/>
            <pc:sldMk cId="1548001408" sldId="925"/>
            <ac:graphicFrameMk id="35" creationId="{EB8D03F7-88DC-A0DF-BD1B-DAB47AB11238}"/>
          </ac:graphicFrameMkLst>
        </pc:graphicFrameChg>
        <pc:picChg chg="del">
          <ac:chgData name="Nguyen Chi Son" userId="606856d02e9d83ac" providerId="LiveId" clId="{4031483A-BF13-43C1-AD9F-B4ECDC15C634}" dt="2022-05-30T14:27:13.003" v="3265" actId="478"/>
          <ac:picMkLst>
            <pc:docMk/>
            <pc:sldMk cId="1548001408" sldId="925"/>
            <ac:picMk id="3" creationId="{79DF294F-CF97-0E0B-34B1-38E46CC6412C}"/>
          </ac:picMkLst>
        </pc:picChg>
        <pc:picChg chg="add mod">
          <ac:chgData name="Nguyen Chi Son" userId="606856d02e9d83ac" providerId="LiveId" clId="{4031483A-BF13-43C1-AD9F-B4ECDC15C634}" dt="2022-05-30T14:27:41.931" v="3277" actId="1076"/>
          <ac:picMkLst>
            <pc:docMk/>
            <pc:sldMk cId="1548001408" sldId="925"/>
            <ac:picMk id="4" creationId="{D6554905-CDBF-2AA0-F1CF-D4E606C8A84F}"/>
          </ac:picMkLst>
        </pc:picChg>
      </pc:sldChg>
      <pc:sldChg chg="delSp modSp add mod delAnim">
        <pc:chgData name="Nguyen Chi Son" userId="606856d02e9d83ac" providerId="LiveId" clId="{4031483A-BF13-43C1-AD9F-B4ECDC15C634}" dt="2022-05-30T14:29:39.922" v="3425" actId="478"/>
        <pc:sldMkLst>
          <pc:docMk/>
          <pc:sldMk cId="3464370416" sldId="926"/>
        </pc:sldMkLst>
        <pc:spChg chg="mod">
          <ac:chgData name="Nguyen Chi Son" userId="606856d02e9d83ac" providerId="LiveId" clId="{4031483A-BF13-43C1-AD9F-B4ECDC15C634}" dt="2022-05-30T14:29:38.520" v="3424" actId="20577"/>
          <ac:spMkLst>
            <pc:docMk/>
            <pc:sldMk cId="3464370416" sldId="926"/>
            <ac:spMk id="28" creationId="{59480F01-1FA6-8EB7-5CF9-FB039E8BC80A}"/>
          </ac:spMkLst>
        </pc:spChg>
        <pc:graphicFrameChg chg="del">
          <ac:chgData name="Nguyen Chi Son" userId="606856d02e9d83ac" providerId="LiveId" clId="{4031483A-BF13-43C1-AD9F-B4ECDC15C634}" dt="2022-05-30T14:29:39.922" v="3425" actId="478"/>
          <ac:graphicFrameMkLst>
            <pc:docMk/>
            <pc:sldMk cId="3464370416" sldId="926"/>
            <ac:graphicFrameMk id="34" creationId="{17A40FEA-E3A7-7DE2-67CA-7A31A086F9F1}"/>
          </ac:graphicFrameMkLst>
        </pc:graphicFrameChg>
        <pc:graphicFrameChg chg="del">
          <ac:chgData name="Nguyen Chi Son" userId="606856d02e9d83ac" providerId="LiveId" clId="{4031483A-BF13-43C1-AD9F-B4ECDC15C634}" dt="2022-05-30T14:29:26.064" v="3304" actId="478"/>
          <ac:graphicFrameMkLst>
            <pc:docMk/>
            <pc:sldMk cId="3464370416" sldId="926"/>
            <ac:graphicFrameMk id="35" creationId="{EB8D03F7-88DC-A0DF-BD1B-DAB47AB11238}"/>
          </ac:graphicFrameMkLst>
        </pc:graphicFrameChg>
      </pc:sldChg>
    </pc:docChg>
  </pc:docChgLst>
  <pc:docChgLst>
    <pc:chgData name="Nguyen Chi Son" userId="606856d02e9d83ac" providerId="LiveId" clId="{096E4E68-1FA0-4548-A870-04D152179CD5}"/>
    <pc:docChg chg="undo custSel addSld modSld">
      <pc:chgData name="Nguyen Chi Son" userId="606856d02e9d83ac" providerId="LiveId" clId="{096E4E68-1FA0-4548-A870-04D152179CD5}" dt="2022-05-20T06:18:56.610" v="7503"/>
      <pc:docMkLst>
        <pc:docMk/>
      </pc:docMkLst>
      <pc:sldChg chg="modSp mod">
        <pc:chgData name="Nguyen Chi Son" userId="606856d02e9d83ac" providerId="LiveId" clId="{096E4E68-1FA0-4548-A870-04D152179CD5}" dt="2022-05-19T20:08:32.888" v="51" actId="20577"/>
        <pc:sldMkLst>
          <pc:docMk/>
          <pc:sldMk cId="2922349590" sldId="256"/>
        </pc:sldMkLst>
        <pc:spChg chg="mod">
          <ac:chgData name="Nguyen Chi Son" userId="606856d02e9d83ac" providerId="LiveId" clId="{096E4E68-1FA0-4548-A870-04D152179CD5}" dt="2022-05-19T20:08:32.888" v="51" actId="20577"/>
          <ac:spMkLst>
            <pc:docMk/>
            <pc:sldMk cId="2922349590" sldId="256"/>
            <ac:spMk id="136" creationId="{C574B640-0199-463F-87CA-8E3956B46E10}"/>
          </ac:spMkLst>
        </pc:spChg>
      </pc:sldChg>
      <pc:sldChg chg="modSp mod">
        <pc:chgData name="Nguyen Chi Son" userId="606856d02e9d83ac" providerId="LiveId" clId="{096E4E68-1FA0-4548-A870-04D152179CD5}" dt="2022-05-20T04:56:57.030" v="4116" actId="20577"/>
        <pc:sldMkLst>
          <pc:docMk/>
          <pc:sldMk cId="3319126272" sldId="622"/>
        </pc:sldMkLst>
        <pc:spChg chg="mod">
          <ac:chgData name="Nguyen Chi Son" userId="606856d02e9d83ac" providerId="LiveId" clId="{096E4E68-1FA0-4548-A870-04D152179CD5}" dt="2022-05-20T04:56:57.030" v="4116" actId="20577"/>
          <ac:spMkLst>
            <pc:docMk/>
            <pc:sldMk cId="3319126272" sldId="622"/>
            <ac:spMk id="2" creationId="{DAF08EC2-5D0D-48D9-855C-A59C0E5ED55B}"/>
          </ac:spMkLst>
        </pc:spChg>
      </pc:sldChg>
      <pc:sldChg chg="modSp mod">
        <pc:chgData name="Nguyen Chi Son" userId="606856d02e9d83ac" providerId="LiveId" clId="{096E4E68-1FA0-4548-A870-04D152179CD5}" dt="2022-05-19T20:08:40.405" v="71" actId="20577"/>
        <pc:sldMkLst>
          <pc:docMk/>
          <pc:sldMk cId="1033004166" sldId="675"/>
        </pc:sldMkLst>
        <pc:spChg chg="mod">
          <ac:chgData name="Nguyen Chi Son" userId="606856d02e9d83ac" providerId="LiveId" clId="{096E4E68-1FA0-4548-A870-04D152179CD5}" dt="2022-05-19T20:08:40.405" v="71" actId="20577"/>
          <ac:spMkLst>
            <pc:docMk/>
            <pc:sldMk cId="1033004166" sldId="675"/>
            <ac:spMk id="2" creationId="{DAF08EC2-5D0D-48D9-855C-A59C0E5ED55B}"/>
          </ac:spMkLst>
        </pc:spChg>
      </pc:sldChg>
      <pc:sldChg chg="addSp delSp modSp mod">
        <pc:chgData name="Nguyen Chi Son" userId="606856d02e9d83ac" providerId="LiveId" clId="{096E4E68-1FA0-4548-A870-04D152179CD5}" dt="2022-05-20T05:03:51.876" v="4719" actId="14100"/>
        <pc:sldMkLst>
          <pc:docMk/>
          <pc:sldMk cId="3014091475" sldId="782"/>
        </pc:sldMkLst>
        <pc:spChg chg="mod">
          <ac:chgData name="Nguyen Chi Son" userId="606856d02e9d83ac" providerId="LiveId" clId="{096E4E68-1FA0-4548-A870-04D152179CD5}" dt="2022-05-20T04:57:33.919" v="4187" actId="20577"/>
          <ac:spMkLst>
            <pc:docMk/>
            <pc:sldMk cId="3014091475" sldId="782"/>
            <ac:spMk id="2" creationId="{BA8A6260-CA4B-46A9-A06E-C71EE59E6992}"/>
          </ac:spMkLst>
        </pc:spChg>
        <pc:spChg chg="add mod">
          <ac:chgData name="Nguyen Chi Son" userId="606856d02e9d83ac" providerId="LiveId" clId="{096E4E68-1FA0-4548-A870-04D152179CD5}" dt="2022-05-20T05:03:51.876" v="4719" actId="14100"/>
          <ac:spMkLst>
            <pc:docMk/>
            <pc:sldMk cId="3014091475" sldId="782"/>
            <ac:spMk id="8" creationId="{C7D0BECE-FA04-2CAB-BF44-2E1DB7B0E0D5}"/>
          </ac:spMkLst>
        </pc:spChg>
        <pc:picChg chg="add mod">
          <ac:chgData name="Nguyen Chi Son" userId="606856d02e9d83ac" providerId="LiveId" clId="{096E4E68-1FA0-4548-A870-04D152179CD5}" dt="2022-05-20T05:03:46.158" v="4717" actId="1076"/>
          <ac:picMkLst>
            <pc:docMk/>
            <pc:sldMk cId="3014091475" sldId="782"/>
            <ac:picMk id="4" creationId="{A16CABB9-43CF-08BC-83CC-8C0879867248}"/>
          </ac:picMkLst>
        </pc:picChg>
        <pc:picChg chg="add mod">
          <ac:chgData name="Nguyen Chi Son" userId="606856d02e9d83ac" providerId="LiveId" clId="{096E4E68-1FA0-4548-A870-04D152179CD5}" dt="2022-05-20T05:03:26.143" v="4711" actId="14100"/>
          <ac:picMkLst>
            <pc:docMk/>
            <pc:sldMk cId="3014091475" sldId="782"/>
            <ac:picMk id="6" creationId="{60F7CAA7-EDDF-C5BA-38B8-EB76EB41D887}"/>
          </ac:picMkLst>
        </pc:picChg>
        <pc:picChg chg="del">
          <ac:chgData name="Nguyen Chi Son" userId="606856d02e9d83ac" providerId="LiveId" clId="{096E4E68-1FA0-4548-A870-04D152179CD5}" dt="2022-05-20T04:56:59.139" v="4117" actId="478"/>
          <ac:picMkLst>
            <pc:docMk/>
            <pc:sldMk cId="3014091475" sldId="782"/>
            <ac:picMk id="7" creationId="{94B706CA-2F5E-87EE-966F-A6079CA5E5D9}"/>
          </ac:picMkLst>
        </pc:picChg>
        <pc:picChg chg="del">
          <ac:chgData name="Nguyen Chi Son" userId="606856d02e9d83ac" providerId="LiveId" clId="{096E4E68-1FA0-4548-A870-04D152179CD5}" dt="2022-05-20T04:56:59.592" v="4118" actId="478"/>
          <ac:picMkLst>
            <pc:docMk/>
            <pc:sldMk cId="3014091475" sldId="782"/>
            <ac:picMk id="10" creationId="{27373A48-0CFA-9245-68AE-861614FBB6FD}"/>
          </ac:picMkLst>
        </pc:picChg>
        <pc:picChg chg="add mod">
          <ac:chgData name="Nguyen Chi Son" userId="606856d02e9d83ac" providerId="LiveId" clId="{096E4E68-1FA0-4548-A870-04D152179CD5}" dt="2022-05-20T05:03:31.221" v="4713" actId="1076"/>
          <ac:picMkLst>
            <pc:docMk/>
            <pc:sldMk cId="3014091475" sldId="782"/>
            <ac:picMk id="11" creationId="{F9DC9CA3-F792-92CC-F1AD-D02FB43AACD0}"/>
          </ac:picMkLst>
        </pc:picChg>
      </pc:sldChg>
      <pc:sldChg chg="addSp delSp modSp mod modAnim">
        <pc:chgData name="Nguyen Chi Son" userId="606856d02e9d83ac" providerId="LiveId" clId="{096E4E68-1FA0-4548-A870-04D152179CD5}" dt="2022-05-20T06:12:55.351" v="7431"/>
        <pc:sldMkLst>
          <pc:docMk/>
          <pc:sldMk cId="4090454743" sldId="854"/>
        </pc:sldMkLst>
        <pc:spChg chg="mod">
          <ac:chgData name="Nguyen Chi Son" userId="606856d02e9d83ac" providerId="LiveId" clId="{096E4E68-1FA0-4548-A870-04D152179CD5}" dt="2022-05-19T20:21:09.964" v="946" actId="20577"/>
          <ac:spMkLst>
            <pc:docMk/>
            <pc:sldMk cId="4090454743" sldId="854"/>
            <ac:spMk id="2" creationId="{BA8A6260-CA4B-46A9-A06E-C71EE59E6992}"/>
          </ac:spMkLst>
        </pc:spChg>
        <pc:spChg chg="mod">
          <ac:chgData name="Nguyen Chi Son" userId="606856d02e9d83ac" providerId="LiveId" clId="{096E4E68-1FA0-4548-A870-04D152179CD5}" dt="2022-05-19T20:22:20.952" v="1042" actId="1076"/>
          <ac:spMkLst>
            <pc:docMk/>
            <pc:sldMk cId="4090454743" sldId="854"/>
            <ac:spMk id="15" creationId="{AC426AE2-7F47-0E3D-BB54-38C12BD20D73}"/>
          </ac:spMkLst>
        </pc:spChg>
        <pc:graphicFrameChg chg="mod">
          <ac:chgData name="Nguyen Chi Son" userId="606856d02e9d83ac" providerId="LiveId" clId="{096E4E68-1FA0-4548-A870-04D152179CD5}" dt="2022-05-19T20:22:22.793" v="1043" actId="1076"/>
          <ac:graphicFrameMkLst>
            <pc:docMk/>
            <pc:sldMk cId="4090454743" sldId="854"/>
            <ac:graphicFrameMk id="9" creationId="{786A72E9-F6BF-1EB6-4466-D8522AC66303}"/>
          </ac:graphicFrameMkLst>
        </pc:graphicFrameChg>
        <pc:graphicFrameChg chg="add mod">
          <ac:chgData name="Nguyen Chi Son" userId="606856d02e9d83ac" providerId="LiveId" clId="{096E4E68-1FA0-4548-A870-04D152179CD5}" dt="2022-05-19T20:21:56.498" v="1026" actId="1076"/>
          <ac:graphicFrameMkLst>
            <pc:docMk/>
            <pc:sldMk cId="4090454743" sldId="854"/>
            <ac:graphicFrameMk id="12" creationId="{84185084-70EC-EBD8-5111-9144DBB85E1F}"/>
          </ac:graphicFrameMkLst>
        </pc:graphicFrameChg>
        <pc:picChg chg="add mod">
          <ac:chgData name="Nguyen Chi Son" userId="606856d02e9d83ac" providerId="LiveId" clId="{096E4E68-1FA0-4548-A870-04D152179CD5}" dt="2022-05-19T20:21:36.586" v="1013" actId="1076"/>
          <ac:picMkLst>
            <pc:docMk/>
            <pc:sldMk cId="4090454743" sldId="854"/>
            <ac:picMk id="4" creationId="{CFEB2FE8-E1C7-BE0B-DBD7-6166589FCDF8}"/>
          </ac:picMkLst>
        </pc:picChg>
        <pc:picChg chg="del">
          <ac:chgData name="Nguyen Chi Son" userId="606856d02e9d83ac" providerId="LiveId" clId="{096E4E68-1FA0-4548-A870-04D152179CD5}" dt="2022-05-19T20:08:53.548" v="74" actId="478"/>
          <ac:picMkLst>
            <pc:docMk/>
            <pc:sldMk cId="4090454743" sldId="854"/>
            <ac:picMk id="5" creationId="{FDABDA9F-5F97-DCCC-A8E6-19F59E7EDEC8}"/>
          </ac:picMkLst>
        </pc:picChg>
        <pc:picChg chg="add del mod">
          <ac:chgData name="Nguyen Chi Son" userId="606856d02e9d83ac" providerId="LiveId" clId="{096E4E68-1FA0-4548-A870-04D152179CD5}" dt="2022-05-19T20:18:29.577" v="517" actId="478"/>
          <ac:picMkLst>
            <pc:docMk/>
            <pc:sldMk cId="4090454743" sldId="854"/>
            <ac:picMk id="8" creationId="{3293351A-D295-37F9-2F6F-3FAEAF4A026A}"/>
          </ac:picMkLst>
        </pc:picChg>
        <pc:picChg chg="del">
          <ac:chgData name="Nguyen Chi Son" userId="606856d02e9d83ac" providerId="LiveId" clId="{096E4E68-1FA0-4548-A870-04D152179CD5}" dt="2022-05-19T20:08:52.541" v="72" actId="478"/>
          <ac:picMkLst>
            <pc:docMk/>
            <pc:sldMk cId="4090454743" sldId="854"/>
            <ac:picMk id="10" creationId="{6230151C-B189-BCA5-501E-00DBD936CC40}"/>
          </ac:picMkLst>
        </pc:picChg>
        <pc:picChg chg="del">
          <ac:chgData name="Nguyen Chi Son" userId="606856d02e9d83ac" providerId="LiveId" clId="{096E4E68-1FA0-4548-A870-04D152179CD5}" dt="2022-05-19T20:08:52.972" v="73" actId="478"/>
          <ac:picMkLst>
            <pc:docMk/>
            <pc:sldMk cId="4090454743" sldId="854"/>
            <ac:picMk id="13" creationId="{9012E897-9323-0106-1C68-546028F93637}"/>
          </ac:picMkLst>
        </pc:picChg>
        <pc:cxnChg chg="add mod">
          <ac:chgData name="Nguyen Chi Son" userId="606856d02e9d83ac" providerId="LiveId" clId="{096E4E68-1FA0-4548-A870-04D152179CD5}" dt="2022-05-19T20:21:47.572" v="1022" actId="1037"/>
          <ac:cxnSpMkLst>
            <pc:docMk/>
            <pc:sldMk cId="4090454743" sldId="854"/>
            <ac:cxnSpMk id="11" creationId="{7C222C8C-65D6-D4BC-393F-FE48AF9AD69A}"/>
          </ac:cxnSpMkLst>
        </pc:cxnChg>
      </pc:sldChg>
      <pc:sldChg chg="addSp delSp modSp mod modAnim">
        <pc:chgData name="Nguyen Chi Son" userId="606856d02e9d83ac" providerId="LiveId" clId="{096E4E68-1FA0-4548-A870-04D152179CD5}" dt="2022-05-20T06:14:20.350" v="7455"/>
        <pc:sldMkLst>
          <pc:docMk/>
          <pc:sldMk cId="388516391" sldId="865"/>
        </pc:sldMkLst>
        <pc:spChg chg="del">
          <ac:chgData name="Nguyen Chi Son" userId="606856d02e9d83ac" providerId="LiveId" clId="{096E4E68-1FA0-4548-A870-04D152179CD5}" dt="2022-05-20T05:04:07.782" v="4721" actId="478"/>
          <ac:spMkLst>
            <pc:docMk/>
            <pc:sldMk cId="388516391" sldId="865"/>
            <ac:spMk id="10" creationId="{D98CE14C-9A27-2914-79C0-C7B48EB2DECD}"/>
          </ac:spMkLst>
        </pc:spChg>
        <pc:spChg chg="del">
          <ac:chgData name="Nguyen Chi Son" userId="606856d02e9d83ac" providerId="LiveId" clId="{096E4E68-1FA0-4548-A870-04D152179CD5}" dt="2022-05-20T05:04:07.782" v="4721" actId="478"/>
          <ac:spMkLst>
            <pc:docMk/>
            <pc:sldMk cId="388516391" sldId="865"/>
            <ac:spMk id="13" creationId="{8567C54E-DBCB-0D35-F240-006D821F72BD}"/>
          </ac:spMkLst>
        </pc:spChg>
        <pc:spChg chg="mod">
          <ac:chgData name="Nguyen Chi Son" userId="606856d02e9d83ac" providerId="LiveId" clId="{096E4E68-1FA0-4548-A870-04D152179CD5}" dt="2022-05-20T05:04:20.532" v="4822" actId="20577"/>
          <ac:spMkLst>
            <pc:docMk/>
            <pc:sldMk cId="388516391" sldId="865"/>
            <ac:spMk id="19" creationId="{9C339D16-68E4-43C4-A62E-D0146138D23B}"/>
          </ac:spMkLst>
        </pc:spChg>
        <pc:spChg chg="add mod">
          <ac:chgData name="Nguyen Chi Son" userId="606856d02e9d83ac" providerId="LiveId" clId="{096E4E68-1FA0-4548-A870-04D152179CD5}" dt="2022-05-20T05:08:40.055" v="5353" actId="1035"/>
          <ac:spMkLst>
            <pc:docMk/>
            <pc:sldMk cId="388516391" sldId="865"/>
            <ac:spMk id="20" creationId="{C7D0667D-DAF1-DFCD-4360-8EA2B4817CAE}"/>
          </ac:spMkLst>
        </pc:spChg>
        <pc:spChg chg="add mod">
          <ac:chgData name="Nguyen Chi Son" userId="606856d02e9d83ac" providerId="LiveId" clId="{096E4E68-1FA0-4548-A870-04D152179CD5}" dt="2022-05-20T05:08:40.055" v="5353" actId="1035"/>
          <ac:spMkLst>
            <pc:docMk/>
            <pc:sldMk cId="388516391" sldId="865"/>
            <ac:spMk id="21" creationId="{3606FAE5-1243-D772-DA9B-CCB5393822E2}"/>
          </ac:spMkLst>
        </pc:spChg>
        <pc:graphicFrameChg chg="del">
          <ac:chgData name="Nguyen Chi Son" userId="606856d02e9d83ac" providerId="LiveId" clId="{096E4E68-1FA0-4548-A870-04D152179CD5}" dt="2022-05-20T05:04:07.782" v="4721" actId="478"/>
          <ac:graphicFrameMkLst>
            <pc:docMk/>
            <pc:sldMk cId="388516391" sldId="865"/>
            <ac:graphicFrameMk id="26" creationId="{EF086FC4-F9A0-6340-C43B-C5EDE97A886E}"/>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7" creationId="{F7A5916E-7446-65F6-BB4D-2724CB809F62}"/>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8" creationId="{91403DA3-0F34-2902-EB1E-83277D5E211D}"/>
          </ac:graphicFrameMkLst>
        </pc:graphicFrameChg>
        <pc:graphicFrameChg chg="del">
          <ac:chgData name="Nguyen Chi Son" userId="606856d02e9d83ac" providerId="LiveId" clId="{096E4E68-1FA0-4548-A870-04D152179CD5}" dt="2022-05-20T05:04:07.782" v="4721" actId="478"/>
          <ac:graphicFrameMkLst>
            <pc:docMk/>
            <pc:sldMk cId="388516391" sldId="865"/>
            <ac:graphicFrameMk id="29" creationId="{C43DEEB4-F1C2-6BF5-B106-FB1D0BD2EEFA}"/>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3" creationId="{9D8972BE-3CAD-B540-B6A2-3594C80860FE}"/>
          </ac:graphicFrameMkLst>
        </pc:graphicFrameChg>
        <pc:graphicFrameChg chg="add mod">
          <ac:chgData name="Nguyen Chi Son" userId="606856d02e9d83ac" providerId="LiveId" clId="{096E4E68-1FA0-4548-A870-04D152179CD5}" dt="2022-05-20T05:08:49.945" v="5355" actId="1076"/>
          <ac:graphicFrameMkLst>
            <pc:docMk/>
            <pc:sldMk cId="388516391" sldId="865"/>
            <ac:graphicFrameMk id="34" creationId="{98B5A560-8092-B844-15F0-34840B231FD3}"/>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5" creationId="{578F358D-1F51-0F07-A9B4-8E2D20F9831D}"/>
          </ac:graphicFrameMkLst>
        </pc:graphicFrameChg>
        <pc:graphicFrameChg chg="add mod">
          <ac:chgData name="Nguyen Chi Son" userId="606856d02e9d83ac" providerId="LiveId" clId="{096E4E68-1FA0-4548-A870-04D152179CD5}" dt="2022-05-20T05:08:46.445" v="5354" actId="1076"/>
          <ac:graphicFrameMkLst>
            <pc:docMk/>
            <pc:sldMk cId="388516391" sldId="865"/>
            <ac:graphicFrameMk id="36" creationId="{06ADD66B-29FE-3B11-9D9F-0369FC7F91F6}"/>
          </ac:graphicFrameMkLst>
        </pc:graphicFrameChg>
        <pc:picChg chg="add mod">
          <ac:chgData name="Nguyen Chi Son" userId="606856d02e9d83ac" providerId="LiveId" clId="{096E4E68-1FA0-4548-A870-04D152179CD5}" dt="2022-05-20T05:08:49.945" v="5355" actId="1076"/>
          <ac:picMkLst>
            <pc:docMk/>
            <pc:sldMk cId="388516391" sldId="865"/>
            <ac:picMk id="3" creationId="{4BD2A7DE-24CE-BAAC-C1B7-FC365D57FD9F}"/>
          </ac:picMkLst>
        </pc:picChg>
        <pc:picChg chg="del">
          <ac:chgData name="Nguyen Chi Son" userId="606856d02e9d83ac" providerId="LiveId" clId="{096E4E68-1FA0-4548-A870-04D152179CD5}" dt="2022-05-20T05:04:07.782" v="4721" actId="478"/>
          <ac:picMkLst>
            <pc:docMk/>
            <pc:sldMk cId="388516391" sldId="865"/>
            <ac:picMk id="4" creationId="{65D48CDF-8870-1D0A-AC1E-53B03089D5B9}"/>
          </ac:picMkLst>
        </pc:picChg>
        <pc:picChg chg="add mod">
          <ac:chgData name="Nguyen Chi Son" userId="606856d02e9d83ac" providerId="LiveId" clId="{096E4E68-1FA0-4548-A870-04D152179CD5}" dt="2022-05-20T05:08:46.445" v="5354" actId="1076"/>
          <ac:picMkLst>
            <pc:docMk/>
            <pc:sldMk cId="388516391" sldId="865"/>
            <ac:picMk id="6" creationId="{9A63A8A4-0757-D758-F22A-D334DDB75931}"/>
          </ac:picMkLst>
        </pc:picChg>
        <pc:picChg chg="del">
          <ac:chgData name="Nguyen Chi Son" userId="606856d02e9d83ac" providerId="LiveId" clId="{096E4E68-1FA0-4548-A870-04D152179CD5}" dt="2022-05-20T05:04:07.782" v="4721" actId="478"/>
          <ac:picMkLst>
            <pc:docMk/>
            <pc:sldMk cId="388516391" sldId="865"/>
            <ac:picMk id="2050" creationId="{BDF25857-BBC9-1984-25BB-D0E782DE5B68}"/>
          </ac:picMkLst>
        </pc:picChg>
        <pc:cxnChg chg="del">
          <ac:chgData name="Nguyen Chi Son" userId="606856d02e9d83ac" providerId="LiveId" clId="{096E4E68-1FA0-4548-A870-04D152179CD5}" dt="2022-05-20T05:04:07.782" v="4721" actId="478"/>
          <ac:cxnSpMkLst>
            <pc:docMk/>
            <pc:sldMk cId="388516391" sldId="865"/>
            <ac:cxnSpMk id="17" creationId="{573AB9C2-A189-12C4-40E7-596A6DA9EC17}"/>
          </ac:cxnSpMkLst>
        </pc:cxnChg>
        <pc:cxnChg chg="del">
          <ac:chgData name="Nguyen Chi Son" userId="606856d02e9d83ac" providerId="LiveId" clId="{096E4E68-1FA0-4548-A870-04D152179CD5}" dt="2022-05-20T05:04:07.782" v="4721" actId="478"/>
          <ac:cxnSpMkLst>
            <pc:docMk/>
            <pc:sldMk cId="388516391" sldId="865"/>
            <ac:cxnSpMk id="18" creationId="{224648FA-9990-7951-9795-F7B227F7C478}"/>
          </ac:cxnSpMkLst>
        </pc:cxnChg>
        <pc:cxnChg chg="del">
          <ac:chgData name="Nguyen Chi Son" userId="606856d02e9d83ac" providerId="LiveId" clId="{096E4E68-1FA0-4548-A870-04D152179CD5}" dt="2022-05-20T05:04:07.782" v="4721" actId="478"/>
          <ac:cxnSpMkLst>
            <pc:docMk/>
            <pc:sldMk cId="388516391" sldId="865"/>
            <ac:cxnSpMk id="22" creationId="{25CF8F87-08D5-3280-71A8-B29480C42B25}"/>
          </ac:cxnSpMkLst>
        </pc:cxnChg>
        <pc:cxnChg chg="del">
          <ac:chgData name="Nguyen Chi Son" userId="606856d02e9d83ac" providerId="LiveId" clId="{096E4E68-1FA0-4548-A870-04D152179CD5}" dt="2022-05-20T05:04:07.782" v="4721" actId="478"/>
          <ac:cxnSpMkLst>
            <pc:docMk/>
            <pc:sldMk cId="388516391" sldId="865"/>
            <ac:cxnSpMk id="23" creationId="{A623A7EB-7C38-DF63-5028-6FD7BBAFD265}"/>
          </ac:cxnSpMkLst>
        </pc:cxnChg>
        <pc:cxnChg chg="add mod">
          <ac:chgData name="Nguyen Chi Son" userId="606856d02e9d83ac" providerId="LiveId" clId="{096E4E68-1FA0-4548-A870-04D152179CD5}" dt="2022-05-20T05:08:49.945" v="5355" actId="1076"/>
          <ac:cxnSpMkLst>
            <pc:docMk/>
            <pc:sldMk cId="388516391" sldId="865"/>
            <ac:cxnSpMk id="24" creationId="{E1EC5E23-711C-EA6E-78CB-C53184307B1A}"/>
          </ac:cxnSpMkLst>
        </pc:cxnChg>
        <pc:cxnChg chg="add mod">
          <ac:chgData name="Nguyen Chi Son" userId="606856d02e9d83ac" providerId="LiveId" clId="{096E4E68-1FA0-4548-A870-04D152179CD5}" dt="2022-05-20T05:08:49.945" v="5355" actId="1076"/>
          <ac:cxnSpMkLst>
            <pc:docMk/>
            <pc:sldMk cId="388516391" sldId="865"/>
            <ac:cxnSpMk id="30" creationId="{F4BC6D0E-9D5B-69F1-89EC-0647FA1AC3FE}"/>
          </ac:cxnSpMkLst>
        </pc:cxnChg>
        <pc:cxnChg chg="add mod">
          <ac:chgData name="Nguyen Chi Son" userId="606856d02e9d83ac" providerId="LiveId" clId="{096E4E68-1FA0-4548-A870-04D152179CD5}" dt="2022-05-20T05:08:46.445" v="5354" actId="1076"/>
          <ac:cxnSpMkLst>
            <pc:docMk/>
            <pc:sldMk cId="388516391" sldId="865"/>
            <ac:cxnSpMk id="31" creationId="{39A3193B-E2DD-793D-6DBF-46CF3E59AC5C}"/>
          </ac:cxnSpMkLst>
        </pc:cxnChg>
        <pc:cxnChg chg="add mod">
          <ac:chgData name="Nguyen Chi Son" userId="606856d02e9d83ac" providerId="LiveId" clId="{096E4E68-1FA0-4548-A870-04D152179CD5}" dt="2022-05-20T05:08:46.445" v="5354" actId="1076"/>
          <ac:cxnSpMkLst>
            <pc:docMk/>
            <pc:sldMk cId="388516391" sldId="865"/>
            <ac:cxnSpMk id="32" creationId="{64C7C634-E830-48F6-6C30-DA855AEA2FF8}"/>
          </ac:cxnSpMkLst>
        </pc:cxnChg>
      </pc:sldChg>
      <pc:sldChg chg="addSp delSp modSp mod delAnim modAnim">
        <pc:chgData name="Nguyen Chi Son" userId="606856d02e9d83ac" providerId="LiveId" clId="{096E4E68-1FA0-4548-A870-04D152179CD5}" dt="2022-05-20T05:16:42.446" v="6392" actId="1076"/>
        <pc:sldMkLst>
          <pc:docMk/>
          <pc:sldMk cId="3000388248" sldId="867"/>
        </pc:sldMkLst>
        <pc:spChg chg="del">
          <ac:chgData name="Nguyen Chi Son" userId="606856d02e9d83ac" providerId="LiveId" clId="{096E4E68-1FA0-4548-A870-04D152179CD5}" dt="2022-05-20T05:10:34.317" v="5935" actId="478"/>
          <ac:spMkLst>
            <pc:docMk/>
            <pc:sldMk cId="3000388248" sldId="867"/>
            <ac:spMk id="10" creationId="{D98CE14C-9A27-2914-79C0-C7B48EB2DECD}"/>
          </ac:spMkLst>
        </pc:spChg>
        <pc:spChg chg="del">
          <ac:chgData name="Nguyen Chi Son" userId="606856d02e9d83ac" providerId="LiveId" clId="{096E4E68-1FA0-4548-A870-04D152179CD5}" dt="2022-05-20T05:10:34.317" v="5935" actId="478"/>
          <ac:spMkLst>
            <pc:docMk/>
            <pc:sldMk cId="3000388248" sldId="867"/>
            <ac:spMk id="13" creationId="{8567C54E-DBCB-0D35-F240-006D821F72BD}"/>
          </ac:spMkLst>
        </pc:spChg>
        <pc:spChg chg="mod">
          <ac:chgData name="Nguyen Chi Son" userId="606856d02e9d83ac" providerId="LiveId" clId="{096E4E68-1FA0-4548-A870-04D152179CD5}" dt="2022-05-20T05:16:04.494" v="6259" actId="57"/>
          <ac:spMkLst>
            <pc:docMk/>
            <pc:sldMk cId="3000388248" sldId="867"/>
            <ac:spMk id="19" creationId="{9C339D16-68E4-43C4-A62E-D0146138D23B}"/>
          </ac:spMkLst>
        </pc:spChg>
        <pc:spChg chg="del mod topLvl">
          <ac:chgData name="Nguyen Chi Son" userId="606856d02e9d83ac" providerId="LiveId" clId="{096E4E68-1FA0-4548-A870-04D152179CD5}" dt="2022-05-20T05:12:01.236" v="5954" actId="478"/>
          <ac:spMkLst>
            <pc:docMk/>
            <pc:sldMk cId="3000388248" sldId="867"/>
            <ac:spMk id="21" creationId="{0EEDFE11-3973-F439-2019-17F473C7916A}"/>
          </ac:spMkLst>
        </pc:spChg>
        <pc:spChg chg="del mod topLvl">
          <ac:chgData name="Nguyen Chi Son" userId="606856d02e9d83ac" providerId="LiveId" clId="{096E4E68-1FA0-4548-A870-04D152179CD5}" dt="2022-05-20T05:12:22.313" v="5964" actId="478"/>
          <ac:spMkLst>
            <pc:docMk/>
            <pc:sldMk cId="3000388248" sldId="867"/>
            <ac:spMk id="22" creationId="{AEB59A8E-D6BD-706E-356F-7816A6DFE421}"/>
          </ac:spMkLst>
        </pc:spChg>
        <pc:spChg chg="del mod topLvl">
          <ac:chgData name="Nguyen Chi Son" userId="606856d02e9d83ac" providerId="LiveId" clId="{096E4E68-1FA0-4548-A870-04D152179CD5}" dt="2022-05-20T05:11:40.721" v="5949" actId="478"/>
          <ac:spMkLst>
            <pc:docMk/>
            <pc:sldMk cId="3000388248" sldId="867"/>
            <ac:spMk id="23" creationId="{5BE11E2C-F294-2FF2-7D4B-37B43DF44B14}"/>
          </ac:spMkLst>
        </pc:spChg>
        <pc:spChg chg="mod">
          <ac:chgData name="Nguyen Chi Son" userId="606856d02e9d83ac" providerId="LiveId" clId="{096E4E68-1FA0-4548-A870-04D152179CD5}" dt="2022-05-20T05:11:18.472" v="5938" actId="165"/>
          <ac:spMkLst>
            <pc:docMk/>
            <pc:sldMk cId="3000388248" sldId="867"/>
            <ac:spMk id="33" creationId="{7BBFDFAA-20F0-8DC9-94D5-3803B8C22AB0}"/>
          </ac:spMkLst>
        </pc:spChg>
        <pc:spChg chg="add mod">
          <ac:chgData name="Nguyen Chi Son" userId="606856d02e9d83ac" providerId="LiveId" clId="{096E4E68-1FA0-4548-A870-04D152179CD5}" dt="2022-05-20T05:14:59.293" v="6009" actId="1076"/>
          <ac:spMkLst>
            <pc:docMk/>
            <pc:sldMk cId="3000388248" sldId="867"/>
            <ac:spMk id="41" creationId="{26DA6BE9-9C75-63ED-7498-BCEB7E559596}"/>
          </ac:spMkLst>
        </pc:spChg>
        <pc:spChg chg="add mod">
          <ac:chgData name="Nguyen Chi Son" userId="606856d02e9d83ac" providerId="LiveId" clId="{096E4E68-1FA0-4548-A870-04D152179CD5}" dt="2022-05-20T05:16:36.665" v="6391" actId="122"/>
          <ac:spMkLst>
            <pc:docMk/>
            <pc:sldMk cId="3000388248" sldId="867"/>
            <ac:spMk id="42" creationId="{26AC7824-DCBE-18CB-8F4D-E92B51656AC5}"/>
          </ac:spMkLst>
        </pc:spChg>
        <pc:grpChg chg="add del mod">
          <ac:chgData name="Nguyen Chi Son" userId="606856d02e9d83ac" providerId="LiveId" clId="{096E4E68-1FA0-4548-A870-04D152179CD5}" dt="2022-05-20T05:11:18.472" v="5938" actId="165"/>
          <ac:grpSpMkLst>
            <pc:docMk/>
            <pc:sldMk cId="3000388248" sldId="867"/>
            <ac:grpSpMk id="14" creationId="{41F2A78F-A278-5827-94F3-699CAC09DC35}"/>
          </ac:grpSpMkLst>
        </pc:grpChg>
        <pc:grpChg chg="del mod topLvl">
          <ac:chgData name="Nguyen Chi Son" userId="606856d02e9d83ac" providerId="LiveId" clId="{096E4E68-1FA0-4548-A870-04D152179CD5}" dt="2022-05-20T05:11:26.971" v="5943" actId="478"/>
          <ac:grpSpMkLst>
            <pc:docMk/>
            <pc:sldMk cId="3000388248" sldId="867"/>
            <ac:grpSpMk id="32" creationId="{1DFB2787-9D77-82DD-033D-C8668007CD62}"/>
          </ac:grpSpMkLst>
        </pc:grpChg>
        <pc:grpChg chg="mod">
          <ac:chgData name="Nguyen Chi Son" userId="606856d02e9d83ac" providerId="LiveId" clId="{096E4E68-1FA0-4548-A870-04D152179CD5}" dt="2022-05-20T05:11:18.472" v="5938" actId="165"/>
          <ac:grpSpMkLst>
            <pc:docMk/>
            <pc:sldMk cId="3000388248" sldId="867"/>
            <ac:grpSpMk id="34" creationId="{9E043319-8518-A123-AB27-6E1B2489F851}"/>
          </ac:grpSpMkLst>
        </pc:grpChg>
        <pc:graphicFrameChg chg="del">
          <ac:chgData name="Nguyen Chi Son" userId="606856d02e9d83ac" providerId="LiveId" clId="{096E4E68-1FA0-4548-A870-04D152179CD5}" dt="2022-05-20T05:09:04.351" v="5356" actId="478"/>
          <ac:graphicFrameMkLst>
            <pc:docMk/>
            <pc:sldMk cId="3000388248" sldId="867"/>
            <ac:graphicFrameMk id="20" creationId="{16AEA1FC-C742-7807-51A9-975974AA0190}"/>
          </ac:graphicFrameMkLst>
        </pc:graphicFrameChg>
        <pc:graphicFrameChg chg="del mod topLvl">
          <ac:chgData name="Nguyen Chi Son" userId="606856d02e9d83ac" providerId="LiveId" clId="{096E4E68-1FA0-4548-A870-04D152179CD5}" dt="2022-05-20T05:11:22.690" v="5940" actId="478"/>
          <ac:graphicFrameMkLst>
            <pc:docMk/>
            <pc:sldMk cId="3000388248" sldId="867"/>
            <ac:graphicFrameMk id="24" creationId="{E76BDFA3-F223-5C4D-5546-5048A02A6FD2}"/>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6" creationId="{EF086FC4-F9A0-6340-C43B-C5EDE97A886E}"/>
          </ac:graphicFrameMkLst>
        </pc:graphicFrameChg>
        <pc:graphicFrameChg chg="del">
          <ac:chgData name="Nguyen Chi Son" userId="606856d02e9d83ac" providerId="LiveId" clId="{096E4E68-1FA0-4548-A870-04D152179CD5}" dt="2022-05-20T05:09:04.351" v="5356" actId="478"/>
          <ac:graphicFrameMkLst>
            <pc:docMk/>
            <pc:sldMk cId="3000388248" sldId="867"/>
            <ac:graphicFrameMk id="29" creationId="{C43DEEB4-F1C2-6BF5-B106-FB1D0BD2EEFA}"/>
          </ac:graphicFrameMkLst>
        </pc:graphicFrameChg>
        <pc:graphicFrameChg chg="del mod topLvl">
          <ac:chgData name="Nguyen Chi Son" userId="606856d02e9d83ac" providerId="LiveId" clId="{096E4E68-1FA0-4548-A870-04D152179CD5}" dt="2022-05-20T05:11:21.878" v="5939" actId="478"/>
          <ac:graphicFrameMkLst>
            <pc:docMk/>
            <pc:sldMk cId="3000388248" sldId="867"/>
            <ac:graphicFrameMk id="31" creationId="{E596C124-BE9A-4D56-A097-715D7CFD1594}"/>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39" creationId="{2636D0A3-2E09-F317-09A8-D45A87EC22DD}"/>
          </ac:graphicFrameMkLst>
        </pc:graphicFrameChg>
        <pc:graphicFrameChg chg="add mod">
          <ac:chgData name="Nguyen Chi Son" userId="606856d02e9d83ac" providerId="LiveId" clId="{096E4E68-1FA0-4548-A870-04D152179CD5}" dt="2022-05-20T05:16:42.446" v="6392" actId="1076"/>
          <ac:graphicFrameMkLst>
            <pc:docMk/>
            <pc:sldMk cId="3000388248" sldId="867"/>
            <ac:graphicFrameMk id="40" creationId="{31BB33FF-6187-A0B0-A59A-134FBF38C706}"/>
          </ac:graphicFrameMkLst>
        </pc:graphicFrameChg>
        <pc:picChg chg="del">
          <ac:chgData name="Nguyen Chi Son" userId="606856d02e9d83ac" providerId="LiveId" clId="{096E4E68-1FA0-4548-A870-04D152179CD5}" dt="2022-05-20T05:09:04.351" v="5356" actId="478"/>
          <ac:picMkLst>
            <pc:docMk/>
            <pc:sldMk cId="3000388248" sldId="867"/>
            <ac:picMk id="4" creationId="{65D48CDF-8870-1D0A-AC1E-53B03089D5B9}"/>
          </ac:picMkLst>
        </pc:picChg>
        <pc:picChg chg="add mod ord">
          <ac:chgData name="Nguyen Chi Son" userId="606856d02e9d83ac" providerId="LiveId" clId="{096E4E68-1FA0-4548-A870-04D152179CD5}" dt="2022-05-20T05:16:42.446" v="6392" actId="1076"/>
          <ac:picMkLst>
            <pc:docMk/>
            <pc:sldMk cId="3000388248" sldId="867"/>
            <ac:picMk id="8" creationId="{189F4F44-699E-91EE-BF50-0BAC3E515E39}"/>
          </ac:picMkLst>
        </pc:picChg>
        <pc:cxnChg chg="mod topLvl">
          <ac:chgData name="Nguyen Chi Son" userId="606856d02e9d83ac" providerId="LiveId" clId="{096E4E68-1FA0-4548-A870-04D152179CD5}" dt="2022-05-20T05:16:42.446" v="6392" actId="1076"/>
          <ac:cxnSpMkLst>
            <pc:docMk/>
            <pc:sldMk cId="3000388248" sldId="867"/>
            <ac:cxnSpMk id="15" creationId="{353CEA88-D85C-A9F5-FEEF-6648852E38E8}"/>
          </ac:cxnSpMkLst>
        </pc:cxnChg>
        <pc:cxnChg chg="del">
          <ac:chgData name="Nguyen Chi Son" userId="606856d02e9d83ac" providerId="LiveId" clId="{096E4E68-1FA0-4548-A870-04D152179CD5}" dt="2022-05-20T05:09:04.351" v="5356" actId="478"/>
          <ac:cxnSpMkLst>
            <pc:docMk/>
            <pc:sldMk cId="3000388248" sldId="867"/>
            <ac:cxnSpMk id="16" creationId="{40425266-B60F-30BA-C581-515F3BD2F0B5}"/>
          </ac:cxnSpMkLst>
        </pc:cxnChg>
        <pc:cxnChg chg="del">
          <ac:chgData name="Nguyen Chi Son" userId="606856d02e9d83ac" providerId="LiveId" clId="{096E4E68-1FA0-4548-A870-04D152179CD5}" dt="2022-05-20T05:09:04.351" v="5356" actId="478"/>
          <ac:cxnSpMkLst>
            <pc:docMk/>
            <pc:sldMk cId="3000388248" sldId="867"/>
            <ac:cxnSpMk id="17" creationId="{573AB9C2-A189-12C4-40E7-596A6DA9EC17}"/>
          </ac:cxnSpMkLst>
        </pc:cxnChg>
        <pc:cxnChg chg="del">
          <ac:chgData name="Nguyen Chi Son" userId="606856d02e9d83ac" providerId="LiveId" clId="{096E4E68-1FA0-4548-A870-04D152179CD5}" dt="2022-05-20T05:09:04.351" v="5356" actId="478"/>
          <ac:cxnSpMkLst>
            <pc:docMk/>
            <pc:sldMk cId="3000388248" sldId="867"/>
            <ac:cxnSpMk id="18" creationId="{224648FA-9990-7951-9795-F7B227F7C478}"/>
          </ac:cxnSpMkLst>
        </pc:cxnChg>
        <pc:cxnChg chg="mod ord topLvl">
          <ac:chgData name="Nguyen Chi Son" userId="606856d02e9d83ac" providerId="LiveId" clId="{096E4E68-1FA0-4548-A870-04D152179CD5}" dt="2022-05-20T05:16:42.446" v="6392" actId="1076"/>
          <ac:cxnSpMkLst>
            <pc:docMk/>
            <pc:sldMk cId="3000388248" sldId="867"/>
            <ac:cxnSpMk id="25" creationId="{FBCFA535-A458-3C2F-6AEA-952EC93FC9C9}"/>
          </ac:cxnSpMkLst>
        </pc:cxnChg>
        <pc:cxnChg chg="del mod topLvl">
          <ac:chgData name="Nguyen Chi Son" userId="606856d02e9d83ac" providerId="LiveId" clId="{096E4E68-1FA0-4548-A870-04D152179CD5}" dt="2022-05-20T05:11:23.768" v="5941" actId="478"/>
          <ac:cxnSpMkLst>
            <pc:docMk/>
            <pc:sldMk cId="3000388248" sldId="867"/>
            <ac:cxnSpMk id="27" creationId="{7C2F9FB1-0B1A-A83A-F937-2BEB0411E92F}"/>
          </ac:cxnSpMkLst>
        </pc:cxnChg>
        <pc:cxnChg chg="mod topLvl">
          <ac:chgData name="Nguyen Chi Son" userId="606856d02e9d83ac" providerId="LiveId" clId="{096E4E68-1FA0-4548-A870-04D152179CD5}" dt="2022-05-20T05:16:42.446" v="6392" actId="1076"/>
          <ac:cxnSpMkLst>
            <pc:docMk/>
            <pc:sldMk cId="3000388248" sldId="867"/>
            <ac:cxnSpMk id="28" creationId="{EA7256C6-3231-6396-38A3-7D2EDB215C62}"/>
          </ac:cxnSpMkLst>
        </pc:cxnChg>
        <pc:cxnChg chg="del mod topLvl">
          <ac:chgData name="Nguyen Chi Son" userId="606856d02e9d83ac" providerId="LiveId" clId="{096E4E68-1FA0-4548-A870-04D152179CD5}" dt="2022-05-20T05:11:24.878" v="5942" actId="478"/>
          <ac:cxnSpMkLst>
            <pc:docMk/>
            <pc:sldMk cId="3000388248" sldId="867"/>
            <ac:cxnSpMk id="30" creationId="{2CE2F719-0A46-5A86-D6BB-F0BDDA7C8F92}"/>
          </ac:cxnSpMkLst>
        </pc:cxnChg>
        <pc:cxnChg chg="mod">
          <ac:chgData name="Nguyen Chi Son" userId="606856d02e9d83ac" providerId="LiveId" clId="{096E4E68-1FA0-4548-A870-04D152179CD5}" dt="2022-05-20T05:11:18.472" v="5938" actId="165"/>
          <ac:cxnSpMkLst>
            <pc:docMk/>
            <pc:sldMk cId="3000388248" sldId="867"/>
            <ac:cxnSpMk id="35" creationId="{4502487F-5E13-C92B-C908-9A2F4A7D6028}"/>
          </ac:cxnSpMkLst>
        </pc:cxnChg>
        <pc:cxnChg chg="mod">
          <ac:chgData name="Nguyen Chi Son" userId="606856d02e9d83ac" providerId="LiveId" clId="{096E4E68-1FA0-4548-A870-04D152179CD5}" dt="2022-05-20T05:11:18.472" v="5938" actId="165"/>
          <ac:cxnSpMkLst>
            <pc:docMk/>
            <pc:sldMk cId="3000388248" sldId="867"/>
            <ac:cxnSpMk id="36" creationId="{3EC2AF26-970E-652B-6DD8-BC00A5AFFFA4}"/>
          </ac:cxnSpMkLst>
        </pc:cxnChg>
        <pc:cxnChg chg="mod">
          <ac:chgData name="Nguyen Chi Son" userId="606856d02e9d83ac" providerId="LiveId" clId="{096E4E68-1FA0-4548-A870-04D152179CD5}" dt="2022-05-20T05:11:18.472" v="5938" actId="165"/>
          <ac:cxnSpMkLst>
            <pc:docMk/>
            <pc:sldMk cId="3000388248" sldId="867"/>
            <ac:cxnSpMk id="37" creationId="{3D0BF1D9-4B6D-8F3C-CF8D-52D775CC1D7D}"/>
          </ac:cxnSpMkLst>
        </pc:cxnChg>
        <pc:cxnChg chg="add mod">
          <ac:chgData name="Nguyen Chi Son" userId="606856d02e9d83ac" providerId="LiveId" clId="{096E4E68-1FA0-4548-A870-04D152179CD5}" dt="2022-05-20T05:16:42.446" v="6392" actId="1076"/>
          <ac:cxnSpMkLst>
            <pc:docMk/>
            <pc:sldMk cId="3000388248" sldId="867"/>
            <ac:cxnSpMk id="38" creationId="{1058040B-C22B-5937-96CA-9A717AF8F144}"/>
          </ac:cxnSpMkLst>
        </pc:cxnChg>
      </pc:sldChg>
      <pc:sldChg chg="addSp delSp modSp mod delAnim modAnim">
        <pc:chgData name="Nguyen Chi Son" userId="606856d02e9d83ac" providerId="LiveId" clId="{096E4E68-1FA0-4548-A870-04D152179CD5}" dt="2022-05-20T06:18:56.610" v="7503"/>
        <pc:sldMkLst>
          <pc:docMk/>
          <pc:sldMk cId="2384085377" sldId="868"/>
        </pc:sldMkLst>
        <pc:spChg chg="del">
          <ac:chgData name="Nguyen Chi Son" userId="606856d02e9d83ac" providerId="LiveId" clId="{096E4E68-1FA0-4548-A870-04D152179CD5}" dt="2022-05-20T05:16:51.149" v="6394" actId="478"/>
          <ac:spMkLst>
            <pc:docMk/>
            <pc:sldMk cId="2384085377" sldId="868"/>
            <ac:spMk id="10" creationId="{D98CE14C-9A27-2914-79C0-C7B48EB2DECD}"/>
          </ac:spMkLst>
        </pc:spChg>
        <pc:spChg chg="add mod ord">
          <ac:chgData name="Nguyen Chi Son" userId="606856d02e9d83ac" providerId="LiveId" clId="{096E4E68-1FA0-4548-A870-04D152179CD5}" dt="2022-05-20T06:15:53.365" v="7457" actId="1076"/>
          <ac:spMkLst>
            <pc:docMk/>
            <pc:sldMk cId="2384085377" sldId="868"/>
            <ac:spMk id="13" creationId="{029CD386-6EE3-F2C7-85FF-738E85C95DDC}"/>
          </ac:spMkLst>
        </pc:spChg>
        <pc:spChg chg="del">
          <ac:chgData name="Nguyen Chi Son" userId="606856d02e9d83ac" providerId="LiveId" clId="{096E4E68-1FA0-4548-A870-04D152179CD5}" dt="2022-05-20T05:16:51.149" v="6394" actId="478"/>
          <ac:spMkLst>
            <pc:docMk/>
            <pc:sldMk cId="2384085377" sldId="868"/>
            <ac:spMk id="13" creationId="{8567C54E-DBCB-0D35-F240-006D821F72BD}"/>
          </ac:spMkLst>
        </pc:spChg>
        <pc:spChg chg="mod">
          <ac:chgData name="Nguyen Chi Son" userId="606856d02e9d83ac" providerId="LiveId" clId="{096E4E68-1FA0-4548-A870-04D152179CD5}" dt="2022-05-20T05:50:24.706" v="6820" actId="20577"/>
          <ac:spMkLst>
            <pc:docMk/>
            <pc:sldMk cId="2384085377" sldId="868"/>
            <ac:spMk id="19" creationId="{9C339D16-68E4-43C4-A62E-D0146138D23B}"/>
          </ac:spMkLst>
        </pc:spChg>
        <pc:spChg chg="add mod">
          <ac:chgData name="Nguyen Chi Son" userId="606856d02e9d83ac" providerId="LiveId" clId="{096E4E68-1FA0-4548-A870-04D152179CD5}" dt="2022-05-20T06:15:53.365" v="7457" actId="1076"/>
          <ac:spMkLst>
            <pc:docMk/>
            <pc:sldMk cId="2384085377" sldId="868"/>
            <ac:spMk id="39" creationId="{07FE1386-05E3-A06F-1D37-125C7481DC20}"/>
          </ac:spMkLst>
        </pc:spChg>
        <pc:spChg chg="add mod">
          <ac:chgData name="Nguyen Chi Son" userId="606856d02e9d83ac" providerId="LiveId" clId="{096E4E68-1FA0-4548-A870-04D152179CD5}" dt="2022-05-20T06:15:53.365" v="7457" actId="1076"/>
          <ac:spMkLst>
            <pc:docMk/>
            <pc:sldMk cId="2384085377" sldId="868"/>
            <ac:spMk id="40" creationId="{42CD5997-16B1-298F-E566-93B3CAB75A90}"/>
          </ac:spMkLst>
        </pc:spChg>
        <pc:spChg chg="add mod">
          <ac:chgData name="Nguyen Chi Son" userId="606856d02e9d83ac" providerId="LiveId" clId="{096E4E68-1FA0-4548-A870-04D152179CD5}" dt="2022-05-20T06:15:53.365" v="7457" actId="1076"/>
          <ac:spMkLst>
            <pc:docMk/>
            <pc:sldMk cId="2384085377" sldId="868"/>
            <ac:spMk id="41" creationId="{E9B5D680-C486-50B2-3770-425B391599DD}"/>
          </ac:spMkLst>
        </pc:spChg>
        <pc:spChg chg="add mod">
          <ac:chgData name="Nguyen Chi Son" userId="606856d02e9d83ac" providerId="LiveId" clId="{096E4E68-1FA0-4548-A870-04D152179CD5}" dt="2022-05-20T06:15:53.365" v="7457" actId="1076"/>
          <ac:spMkLst>
            <pc:docMk/>
            <pc:sldMk cId="2384085377" sldId="868"/>
            <ac:spMk id="42" creationId="{1390AA9C-E22F-0150-A98C-69962970FAAD}"/>
          </ac:spMkLst>
        </pc:spChg>
        <pc:spChg chg="add mod">
          <ac:chgData name="Nguyen Chi Son" userId="606856d02e9d83ac" providerId="LiveId" clId="{096E4E68-1FA0-4548-A870-04D152179CD5}" dt="2022-05-20T06:15:53.365" v="7457" actId="1076"/>
          <ac:spMkLst>
            <pc:docMk/>
            <pc:sldMk cId="2384085377" sldId="868"/>
            <ac:spMk id="43" creationId="{75E6704F-1625-7614-6642-FD9D08A07EA8}"/>
          </ac:spMkLst>
        </pc:spChg>
        <pc:spChg chg="add mod">
          <ac:chgData name="Nguyen Chi Son" userId="606856d02e9d83ac" providerId="LiveId" clId="{096E4E68-1FA0-4548-A870-04D152179CD5}" dt="2022-05-20T06:15:53.365" v="7457" actId="1076"/>
          <ac:spMkLst>
            <pc:docMk/>
            <pc:sldMk cId="2384085377" sldId="868"/>
            <ac:spMk id="44" creationId="{40F1E170-0E98-5CE9-90C8-41A40E3FD68A}"/>
          </ac:spMkLst>
        </pc:spChg>
        <pc:spChg chg="add mod">
          <ac:chgData name="Nguyen Chi Son" userId="606856d02e9d83ac" providerId="LiveId" clId="{096E4E68-1FA0-4548-A870-04D152179CD5}" dt="2022-05-20T06:06:16.524" v="7071" actId="1036"/>
          <ac:spMkLst>
            <pc:docMk/>
            <pc:sldMk cId="2384085377" sldId="868"/>
            <ac:spMk id="45" creationId="{DE7FCFB9-4B66-9E4A-049F-BB29FDA1B18E}"/>
          </ac:spMkLst>
        </pc:spChg>
        <pc:spChg chg="add mod">
          <ac:chgData name="Nguyen Chi Son" userId="606856d02e9d83ac" providerId="LiveId" clId="{096E4E68-1FA0-4548-A870-04D152179CD5}" dt="2022-05-20T06:12:39.258" v="7429" actId="1035"/>
          <ac:spMkLst>
            <pc:docMk/>
            <pc:sldMk cId="2384085377" sldId="868"/>
            <ac:spMk id="46" creationId="{1F7CCB38-DC62-F9A5-7D03-58D8BBEAA487}"/>
          </ac:spMkLst>
        </pc:spChg>
        <pc:spChg chg="add del">
          <ac:chgData name="Nguyen Chi Son" userId="606856d02e9d83ac" providerId="LiveId" clId="{096E4E68-1FA0-4548-A870-04D152179CD5}" dt="2022-05-20T06:09:42.132" v="7313" actId="11529"/>
          <ac:spMkLst>
            <pc:docMk/>
            <pc:sldMk cId="2384085377" sldId="868"/>
            <ac:spMk id="48" creationId="{EAAEE135-0D96-B95D-3CB0-2D3E3F2800CC}"/>
          </ac:spMkLst>
        </pc:spChg>
        <pc:spChg chg="add mod">
          <ac:chgData name="Nguyen Chi Son" userId="606856d02e9d83ac" providerId="LiveId" clId="{096E4E68-1FA0-4548-A870-04D152179CD5}" dt="2022-05-20T06:15:53.365" v="7457" actId="1076"/>
          <ac:spMkLst>
            <pc:docMk/>
            <pc:sldMk cId="2384085377" sldId="868"/>
            <ac:spMk id="49" creationId="{7CD72FBC-1888-6A5D-2AB8-8DCD74025EDA}"/>
          </ac:spMkLst>
        </pc:spChg>
        <pc:spChg chg="add mod">
          <ac:chgData name="Nguyen Chi Son" userId="606856d02e9d83ac" providerId="LiveId" clId="{096E4E68-1FA0-4548-A870-04D152179CD5}" dt="2022-05-20T06:17:10.088" v="7464" actId="207"/>
          <ac:spMkLst>
            <pc:docMk/>
            <pc:sldMk cId="2384085377" sldId="868"/>
            <ac:spMk id="50" creationId="{2FE743D7-193C-EE42-B55E-66653CF0857B}"/>
          </ac:spMkLst>
        </pc:spChg>
        <pc:graphicFrameChg chg="add mod">
          <ac:chgData name="Nguyen Chi Son" userId="606856d02e9d83ac" providerId="LiveId" clId="{096E4E68-1FA0-4548-A870-04D152179CD5}" dt="2022-05-20T06:15:53.365" v="7457" actId="1076"/>
          <ac:graphicFrameMkLst>
            <pc:docMk/>
            <pc:sldMk cId="2384085377" sldId="868"/>
            <ac:graphicFrameMk id="35" creationId="{A05EBA2C-27F7-5118-DF4C-BD3570415A47}"/>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6" creationId="{CF4563A3-E63F-7A8E-0919-B02D7A19DDD6}"/>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7" creationId="{06009CF0-4BFF-97CF-E1F2-35BC59DE9AF3}"/>
          </ac:graphicFrameMkLst>
        </pc:graphicFrameChg>
        <pc:graphicFrameChg chg="add mod">
          <ac:chgData name="Nguyen Chi Son" userId="606856d02e9d83ac" providerId="LiveId" clId="{096E4E68-1FA0-4548-A870-04D152179CD5}" dt="2022-05-20T06:15:53.365" v="7457" actId="1076"/>
          <ac:graphicFrameMkLst>
            <pc:docMk/>
            <pc:sldMk cId="2384085377" sldId="868"/>
            <ac:graphicFrameMk id="38" creationId="{1DB6DBB9-D4E2-05F4-043B-4C78B2E673BF}"/>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47" creationId="{6096C045-71CB-0D0D-10DE-1C6CF0F57900}"/>
          </ac:graphicFrameMkLst>
        </pc:graphicFrameChg>
        <pc:graphicFrameChg chg="add mod">
          <ac:chgData name="Nguyen Chi Son" userId="606856d02e9d83ac" providerId="LiveId" clId="{096E4E68-1FA0-4548-A870-04D152179CD5}" dt="2022-05-20T06:12:39.258" v="7429" actId="1035"/>
          <ac:graphicFrameMkLst>
            <pc:docMk/>
            <pc:sldMk cId="2384085377" sldId="868"/>
            <ac:graphicFrameMk id="51" creationId="{456F0AA9-78A9-8140-7760-62DAFFE420F2}"/>
          </ac:graphicFrameMkLst>
        </pc:graphicFrameChg>
        <pc:picChg chg="del">
          <ac:chgData name="Nguyen Chi Son" userId="606856d02e9d83ac" providerId="LiveId" clId="{096E4E68-1FA0-4548-A870-04D152179CD5}" dt="2022-05-20T05:16:48.789" v="6393" actId="478"/>
          <ac:picMkLst>
            <pc:docMk/>
            <pc:sldMk cId="2384085377" sldId="868"/>
            <ac:picMk id="3" creationId="{1D49D7E1-BE45-750C-FAE9-9AE0209E39CF}"/>
          </ac:picMkLst>
        </pc:picChg>
        <pc:picChg chg="add mod">
          <ac:chgData name="Nguyen Chi Son" userId="606856d02e9d83ac" providerId="LiveId" clId="{096E4E68-1FA0-4548-A870-04D152179CD5}" dt="2022-05-20T05:50:03.513" v="6797" actId="1076"/>
          <ac:picMkLst>
            <pc:docMk/>
            <pc:sldMk cId="2384085377" sldId="868"/>
            <ac:picMk id="4" creationId="{AFCF0654-56D3-197D-5FE3-503E6961310B}"/>
          </ac:picMkLst>
        </pc:picChg>
        <pc:cxnChg chg="add mod">
          <ac:chgData name="Nguyen Chi Son" userId="606856d02e9d83ac" providerId="LiveId" clId="{096E4E68-1FA0-4548-A870-04D152179CD5}" dt="2022-05-20T06:15:53.365" v="7457" actId="1076"/>
          <ac:cxnSpMkLst>
            <pc:docMk/>
            <pc:sldMk cId="2384085377" sldId="868"/>
            <ac:cxnSpMk id="5" creationId="{043D51FF-DB15-AB1F-B6E1-4A032356A516}"/>
          </ac:cxnSpMkLst>
        </pc:cxnChg>
        <pc:cxnChg chg="add mod">
          <ac:chgData name="Nguyen Chi Son" userId="606856d02e9d83ac" providerId="LiveId" clId="{096E4E68-1FA0-4548-A870-04D152179CD5}" dt="2022-05-20T06:15:53.365" v="7457" actId="1076"/>
          <ac:cxnSpMkLst>
            <pc:docMk/>
            <pc:sldMk cId="2384085377" sldId="868"/>
            <ac:cxnSpMk id="7" creationId="{FF078086-FDCF-994D-EDF3-4F57AA047B67}"/>
          </ac:cxnSpMkLst>
        </pc:cxnChg>
        <pc:cxnChg chg="add mod">
          <ac:chgData name="Nguyen Chi Son" userId="606856d02e9d83ac" providerId="LiveId" clId="{096E4E68-1FA0-4548-A870-04D152179CD5}" dt="2022-05-20T06:15:53.365" v="7457" actId="1076"/>
          <ac:cxnSpMkLst>
            <pc:docMk/>
            <pc:sldMk cId="2384085377" sldId="868"/>
            <ac:cxnSpMk id="10" creationId="{08C0C037-109A-99E4-1E53-EFF2AFEA8774}"/>
          </ac:cxnSpMkLst>
        </pc:cxnChg>
        <pc:cxnChg chg="add mod">
          <ac:chgData name="Nguyen Chi Son" userId="606856d02e9d83ac" providerId="LiveId" clId="{096E4E68-1FA0-4548-A870-04D152179CD5}" dt="2022-05-20T06:15:53.365" v="7457" actId="1076"/>
          <ac:cxnSpMkLst>
            <pc:docMk/>
            <pc:sldMk cId="2384085377" sldId="868"/>
            <ac:cxnSpMk id="12" creationId="{7868D8D6-3EAF-0991-6C0D-A85F07DE23C1}"/>
          </ac:cxnSpMkLst>
        </pc:cxnChg>
        <pc:cxnChg chg="add mod">
          <ac:chgData name="Nguyen Chi Son" userId="606856d02e9d83ac" providerId="LiveId" clId="{096E4E68-1FA0-4548-A870-04D152179CD5}" dt="2022-05-20T06:15:53.365" v="7457" actId="1076"/>
          <ac:cxnSpMkLst>
            <pc:docMk/>
            <pc:sldMk cId="2384085377" sldId="868"/>
            <ac:cxnSpMk id="15" creationId="{3C2FDB78-B021-7E59-1EFD-7B85E3246840}"/>
          </ac:cxnSpMkLst>
        </pc:cxnChg>
        <pc:cxnChg chg="add mod">
          <ac:chgData name="Nguyen Chi Son" userId="606856d02e9d83ac" providerId="LiveId" clId="{096E4E68-1FA0-4548-A870-04D152179CD5}" dt="2022-05-20T06:15:53.365" v="7457" actId="1076"/>
          <ac:cxnSpMkLst>
            <pc:docMk/>
            <pc:sldMk cId="2384085377" sldId="868"/>
            <ac:cxnSpMk id="16" creationId="{E28510D1-4626-8ECF-37FA-BC0CDA3DE9BF}"/>
          </ac:cxnSpMkLst>
        </pc:cxnChg>
        <pc:cxnChg chg="add mod">
          <ac:chgData name="Nguyen Chi Son" userId="606856d02e9d83ac" providerId="LiveId" clId="{096E4E68-1FA0-4548-A870-04D152179CD5}" dt="2022-05-20T06:15:53.365" v="7457" actId="1076"/>
          <ac:cxnSpMkLst>
            <pc:docMk/>
            <pc:sldMk cId="2384085377" sldId="868"/>
            <ac:cxnSpMk id="31" creationId="{1B946828-2E75-4767-AB16-281DE1598221}"/>
          </ac:cxnSpMkLst>
        </pc:cxnChg>
      </pc:sldChg>
      <pc:sldChg chg="addSp delSp modSp add mod delAnim modAnim">
        <pc:chgData name="Nguyen Chi Son" userId="606856d02e9d83ac" providerId="LiveId" clId="{096E4E68-1FA0-4548-A870-04D152179CD5}" dt="2022-05-20T06:12:59.626" v="7432"/>
        <pc:sldMkLst>
          <pc:docMk/>
          <pc:sldMk cId="548628740" sldId="869"/>
        </pc:sldMkLst>
        <pc:spChg chg="mod">
          <ac:chgData name="Nguyen Chi Son" userId="606856d02e9d83ac" providerId="LiveId" clId="{096E4E68-1FA0-4548-A870-04D152179CD5}" dt="2022-05-19T20:23:51.748" v="1127" actId="1076"/>
          <ac:spMkLst>
            <pc:docMk/>
            <pc:sldMk cId="548628740" sldId="869"/>
            <ac:spMk id="2" creationId="{BA8A6260-CA4B-46A9-A06E-C71EE59E6992}"/>
          </ac:spMkLst>
        </pc:spChg>
        <pc:spChg chg="mod">
          <ac:chgData name="Nguyen Chi Son" userId="606856d02e9d83ac" providerId="LiveId" clId="{096E4E68-1FA0-4548-A870-04D152179CD5}" dt="2022-05-19T20:25:26.637" v="1510" actId="5793"/>
          <ac:spMkLst>
            <pc:docMk/>
            <pc:sldMk cId="548628740" sldId="869"/>
            <ac:spMk id="15" creationId="{AC426AE2-7F47-0E3D-BB54-38C12BD20D73}"/>
          </ac:spMkLst>
        </pc:spChg>
        <pc:graphicFrameChg chg="del">
          <ac:chgData name="Nguyen Chi Son" userId="606856d02e9d83ac" providerId="LiveId" clId="{096E4E68-1FA0-4548-A870-04D152179CD5}" dt="2022-05-19T20:24:10.537" v="1130" actId="478"/>
          <ac:graphicFrameMkLst>
            <pc:docMk/>
            <pc:sldMk cId="548628740" sldId="869"/>
            <ac:graphicFrameMk id="9" creationId="{786A72E9-F6BF-1EB6-4466-D8522AC66303}"/>
          </ac:graphicFrameMkLst>
        </pc:graphicFrameChg>
        <pc:graphicFrameChg chg="del">
          <ac:chgData name="Nguyen Chi Son" userId="606856d02e9d83ac" providerId="LiveId" clId="{096E4E68-1FA0-4548-A870-04D152179CD5}" dt="2022-05-19T20:23:33.935" v="1124" actId="478"/>
          <ac:graphicFrameMkLst>
            <pc:docMk/>
            <pc:sldMk cId="548628740" sldId="869"/>
            <ac:graphicFrameMk id="12" creationId="{84185084-70EC-EBD8-5111-9144DBB85E1F}"/>
          </ac:graphicFrameMkLst>
        </pc:graphicFrameChg>
        <pc:picChg chg="del">
          <ac:chgData name="Nguyen Chi Son" userId="606856d02e9d83ac" providerId="LiveId" clId="{096E4E68-1FA0-4548-A870-04D152179CD5}" dt="2022-05-19T20:23:33.016" v="1123" actId="478"/>
          <ac:picMkLst>
            <pc:docMk/>
            <pc:sldMk cId="548628740" sldId="869"/>
            <ac:picMk id="4" creationId="{CFEB2FE8-E1C7-BE0B-DBD7-6166589FCDF8}"/>
          </ac:picMkLst>
        </pc:picChg>
        <pc:picChg chg="add mod">
          <ac:chgData name="Nguyen Chi Son" userId="606856d02e9d83ac" providerId="LiveId" clId="{096E4E68-1FA0-4548-A870-04D152179CD5}" dt="2022-05-19T20:25:16.352" v="1505" actId="1076"/>
          <ac:picMkLst>
            <pc:docMk/>
            <pc:sldMk cId="548628740" sldId="869"/>
            <ac:picMk id="8" creationId="{EFAC799E-8909-C02D-9664-A9A9860F643C}"/>
          </ac:picMkLst>
        </pc:picChg>
        <pc:cxnChg chg="del">
          <ac:chgData name="Nguyen Chi Son" userId="606856d02e9d83ac" providerId="LiveId" clId="{096E4E68-1FA0-4548-A870-04D152179CD5}" dt="2022-05-19T20:23:33.935" v="1124" actId="478"/>
          <ac:cxnSpMkLst>
            <pc:docMk/>
            <pc:sldMk cId="548628740" sldId="869"/>
            <ac:cxnSpMk id="11" creationId="{7C222C8C-65D6-D4BC-393F-FE48AF9AD69A}"/>
          </ac:cxnSpMkLst>
        </pc:cxnChg>
      </pc:sldChg>
      <pc:sldChg chg="addSp delSp modSp add mod delAnim">
        <pc:chgData name="Nguyen Chi Son" userId="606856d02e9d83ac" providerId="LiveId" clId="{096E4E68-1FA0-4548-A870-04D152179CD5}" dt="2022-05-19T20:32:24.982" v="2050" actId="5793"/>
        <pc:sldMkLst>
          <pc:docMk/>
          <pc:sldMk cId="121935262" sldId="870"/>
        </pc:sldMkLst>
        <pc:spChg chg="mod">
          <ac:chgData name="Nguyen Chi Son" userId="606856d02e9d83ac" providerId="LiveId" clId="{096E4E68-1FA0-4548-A870-04D152179CD5}" dt="2022-05-19T20:29:04.249" v="1588" actId="20577"/>
          <ac:spMkLst>
            <pc:docMk/>
            <pc:sldMk cId="121935262" sldId="870"/>
            <ac:spMk id="2" creationId="{BA8A6260-CA4B-46A9-A06E-C71EE59E6992}"/>
          </ac:spMkLst>
        </pc:spChg>
        <pc:spChg chg="mod">
          <ac:chgData name="Nguyen Chi Son" userId="606856d02e9d83ac" providerId="LiveId" clId="{096E4E68-1FA0-4548-A870-04D152179CD5}" dt="2022-05-19T20:32:24.982" v="2050" actId="5793"/>
          <ac:spMkLst>
            <pc:docMk/>
            <pc:sldMk cId="121935262" sldId="870"/>
            <ac:spMk id="15" creationId="{AC426AE2-7F47-0E3D-BB54-38C12BD20D73}"/>
          </ac:spMkLst>
        </pc:spChg>
        <pc:picChg chg="add mod">
          <ac:chgData name="Nguyen Chi Son" userId="606856d02e9d83ac" providerId="LiveId" clId="{096E4E68-1FA0-4548-A870-04D152179CD5}" dt="2022-05-19T20:32:20.788" v="2044" actId="1076"/>
          <ac:picMkLst>
            <pc:docMk/>
            <pc:sldMk cId="121935262" sldId="870"/>
            <ac:picMk id="4" creationId="{6D9694D4-8435-D3F4-C7F1-21B33798CBEB}"/>
          </ac:picMkLst>
        </pc:picChg>
        <pc:picChg chg="del">
          <ac:chgData name="Nguyen Chi Son" userId="606856d02e9d83ac" providerId="LiveId" clId="{096E4E68-1FA0-4548-A870-04D152179CD5}" dt="2022-05-19T20:25:37.157" v="1512" actId="478"/>
          <ac:picMkLst>
            <pc:docMk/>
            <pc:sldMk cId="121935262" sldId="870"/>
            <ac:picMk id="8" creationId="{EFAC799E-8909-C02D-9664-A9A9860F643C}"/>
          </ac:picMkLst>
        </pc:picChg>
      </pc:sldChg>
      <pc:sldChg chg="addSp delSp modSp add mod modAnim">
        <pc:chgData name="Nguyen Chi Son" userId="606856d02e9d83ac" providerId="LiveId" clId="{096E4E68-1FA0-4548-A870-04D152179CD5}" dt="2022-05-20T06:13:45.226" v="7445"/>
        <pc:sldMkLst>
          <pc:docMk/>
          <pc:sldMk cId="3086765662" sldId="871"/>
        </pc:sldMkLst>
        <pc:spChg chg="del">
          <ac:chgData name="Nguyen Chi Son" userId="606856d02e9d83ac" providerId="LiveId" clId="{096E4E68-1FA0-4548-A870-04D152179CD5}" dt="2022-05-19T20:32:48.978" v="2052" actId="478"/>
          <ac:spMkLst>
            <pc:docMk/>
            <pc:sldMk cId="3086765662" sldId="871"/>
            <ac:spMk id="10" creationId="{D98CE14C-9A27-2914-79C0-C7B48EB2DECD}"/>
          </ac:spMkLst>
        </pc:spChg>
        <pc:spChg chg="del">
          <ac:chgData name="Nguyen Chi Son" userId="606856d02e9d83ac" providerId="LiveId" clId="{096E4E68-1FA0-4548-A870-04D152179CD5}" dt="2022-05-19T20:32:48.978" v="2052" actId="478"/>
          <ac:spMkLst>
            <pc:docMk/>
            <pc:sldMk cId="3086765662" sldId="871"/>
            <ac:spMk id="13" creationId="{8567C54E-DBCB-0D35-F240-006D821F72BD}"/>
          </ac:spMkLst>
        </pc:spChg>
        <pc:spChg chg="mod">
          <ac:chgData name="Nguyen Chi Son" userId="606856d02e9d83ac" providerId="LiveId" clId="{096E4E68-1FA0-4548-A870-04D152179CD5}" dt="2022-05-19T20:34:26.677" v="2454" actId="20577"/>
          <ac:spMkLst>
            <pc:docMk/>
            <pc:sldMk cId="3086765662" sldId="871"/>
            <ac:spMk id="19" creationId="{9C339D16-68E4-43C4-A62E-D0146138D23B}"/>
          </ac:spMkLst>
        </pc:spChg>
        <pc:spChg chg="add mod">
          <ac:chgData name="Nguyen Chi Son" userId="606856d02e9d83ac" providerId="LiveId" clId="{096E4E68-1FA0-4548-A870-04D152179CD5}" dt="2022-05-20T06:13:28.630" v="7438" actId="1076"/>
          <ac:spMkLst>
            <pc:docMk/>
            <pc:sldMk cId="3086765662" sldId="871"/>
            <ac:spMk id="20" creationId="{AA812A8D-1184-096F-7DA1-2E4382EF0D68}"/>
          </ac:spMkLst>
        </pc:spChg>
        <pc:spChg chg="add mod">
          <ac:chgData name="Nguyen Chi Son" userId="606856d02e9d83ac" providerId="LiveId" clId="{096E4E68-1FA0-4548-A870-04D152179CD5}" dt="2022-05-19T20:38:43.955" v="2885" actId="20577"/>
          <ac:spMkLst>
            <pc:docMk/>
            <pc:sldMk cId="3086765662" sldId="871"/>
            <ac:spMk id="21" creationId="{F9E2EBBC-7647-CD87-6AB5-DE097EE238A8}"/>
          </ac:spMkLst>
        </pc:spChg>
        <pc:graphicFrameChg chg="add mod">
          <ac:chgData name="Nguyen Chi Son" userId="606856d02e9d83ac" providerId="LiveId" clId="{096E4E68-1FA0-4548-A870-04D152179CD5}" dt="2022-05-19T20:36:57.225" v="2657" actId="1076"/>
          <ac:graphicFrameMkLst>
            <pc:docMk/>
            <pc:sldMk cId="3086765662" sldId="871"/>
            <ac:graphicFrameMk id="24" creationId="{FB77BF19-5456-3FB6-0AC9-F7B29C2DD414}"/>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6" creationId="{EF086FC4-F9A0-6340-C43B-C5EDE97A886E}"/>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7" creationId="{F7A5916E-7446-65F6-BB4D-2724CB809F62}"/>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8" creationId="{91403DA3-0F34-2902-EB1E-83277D5E211D}"/>
          </ac:graphicFrameMkLst>
        </pc:graphicFrameChg>
        <pc:graphicFrameChg chg="del">
          <ac:chgData name="Nguyen Chi Son" userId="606856d02e9d83ac" providerId="LiveId" clId="{096E4E68-1FA0-4548-A870-04D152179CD5}" dt="2022-05-19T20:32:48.978" v="2052" actId="478"/>
          <ac:graphicFrameMkLst>
            <pc:docMk/>
            <pc:sldMk cId="3086765662" sldId="871"/>
            <ac:graphicFrameMk id="29" creationId="{C43DEEB4-F1C2-6BF5-B106-FB1D0BD2EEFA}"/>
          </ac:graphicFrameMkLst>
        </pc:graphicFrameChg>
        <pc:graphicFrameChg chg="add mod">
          <ac:chgData name="Nguyen Chi Son" userId="606856d02e9d83ac" providerId="LiveId" clId="{096E4E68-1FA0-4548-A870-04D152179CD5}" dt="2022-05-19T20:38:08.936" v="2672" actId="1076"/>
          <ac:graphicFrameMkLst>
            <pc:docMk/>
            <pc:sldMk cId="3086765662" sldId="871"/>
            <ac:graphicFrameMk id="31" creationId="{7AA107CF-5F38-FD52-B990-E350F2B8460F}"/>
          </ac:graphicFrameMkLst>
        </pc:graphicFrameChg>
        <pc:graphicFrameChg chg="add mod">
          <ac:chgData name="Nguyen Chi Son" userId="606856d02e9d83ac" providerId="LiveId" clId="{096E4E68-1FA0-4548-A870-04D152179CD5}" dt="2022-05-19T20:37:32.524" v="2663"/>
          <ac:graphicFrameMkLst>
            <pc:docMk/>
            <pc:sldMk cId="3086765662" sldId="871"/>
            <ac:graphicFrameMk id="32" creationId="{3682FE58-4F65-EB3D-1458-5241F0B40E17}"/>
          </ac:graphicFrameMkLst>
        </pc:graphicFrameChg>
        <pc:picChg chg="add mod">
          <ac:chgData name="Nguyen Chi Son" userId="606856d02e9d83ac" providerId="LiveId" clId="{096E4E68-1FA0-4548-A870-04D152179CD5}" dt="2022-05-19T20:34:12.290" v="2415" actId="1076"/>
          <ac:picMkLst>
            <pc:docMk/>
            <pc:sldMk cId="3086765662" sldId="871"/>
            <ac:picMk id="3" creationId="{37DE4E77-E0D6-0EB9-3EE8-CBFBA1F2BE9D}"/>
          </ac:picMkLst>
        </pc:picChg>
        <pc:picChg chg="del">
          <ac:chgData name="Nguyen Chi Son" userId="606856d02e9d83ac" providerId="LiveId" clId="{096E4E68-1FA0-4548-A870-04D152179CD5}" dt="2022-05-19T20:32:48.978" v="2052" actId="478"/>
          <ac:picMkLst>
            <pc:docMk/>
            <pc:sldMk cId="3086765662" sldId="871"/>
            <ac:picMk id="4" creationId="{65D48CDF-8870-1D0A-AC1E-53B03089D5B9}"/>
          </ac:picMkLst>
        </pc:picChg>
        <pc:picChg chg="del">
          <ac:chgData name="Nguyen Chi Son" userId="606856d02e9d83ac" providerId="LiveId" clId="{096E4E68-1FA0-4548-A870-04D152179CD5}" dt="2022-05-19T20:32:48.978" v="2052" actId="478"/>
          <ac:picMkLst>
            <pc:docMk/>
            <pc:sldMk cId="3086765662" sldId="871"/>
            <ac:picMk id="2050" creationId="{BDF25857-BBC9-1984-25BB-D0E782DE5B68}"/>
          </ac:picMkLst>
        </pc:picChg>
        <pc:cxnChg chg="del">
          <ac:chgData name="Nguyen Chi Son" userId="606856d02e9d83ac" providerId="LiveId" clId="{096E4E68-1FA0-4548-A870-04D152179CD5}" dt="2022-05-19T20:32:48.978" v="2052" actId="478"/>
          <ac:cxnSpMkLst>
            <pc:docMk/>
            <pc:sldMk cId="3086765662" sldId="871"/>
            <ac:cxnSpMk id="17" creationId="{573AB9C2-A189-12C4-40E7-596A6DA9EC17}"/>
          </ac:cxnSpMkLst>
        </pc:cxnChg>
        <pc:cxnChg chg="del">
          <ac:chgData name="Nguyen Chi Son" userId="606856d02e9d83ac" providerId="LiveId" clId="{096E4E68-1FA0-4548-A870-04D152179CD5}" dt="2022-05-19T20:32:48.978" v="2052" actId="478"/>
          <ac:cxnSpMkLst>
            <pc:docMk/>
            <pc:sldMk cId="3086765662" sldId="871"/>
            <ac:cxnSpMk id="18" creationId="{224648FA-9990-7951-9795-F7B227F7C478}"/>
          </ac:cxnSpMkLst>
        </pc:cxnChg>
        <pc:cxnChg chg="del">
          <ac:chgData name="Nguyen Chi Son" userId="606856d02e9d83ac" providerId="LiveId" clId="{096E4E68-1FA0-4548-A870-04D152179CD5}" dt="2022-05-19T20:32:48.978" v="2052" actId="478"/>
          <ac:cxnSpMkLst>
            <pc:docMk/>
            <pc:sldMk cId="3086765662" sldId="871"/>
            <ac:cxnSpMk id="22" creationId="{25CF8F87-08D5-3280-71A8-B29480C42B25}"/>
          </ac:cxnSpMkLst>
        </pc:cxnChg>
        <pc:cxnChg chg="del">
          <ac:chgData name="Nguyen Chi Son" userId="606856d02e9d83ac" providerId="LiveId" clId="{096E4E68-1FA0-4548-A870-04D152179CD5}" dt="2022-05-19T20:32:48.978" v="2052" actId="478"/>
          <ac:cxnSpMkLst>
            <pc:docMk/>
            <pc:sldMk cId="3086765662" sldId="871"/>
            <ac:cxnSpMk id="23" creationId="{A623A7EB-7C38-DF63-5028-6FD7BBAFD265}"/>
          </ac:cxnSpMkLst>
        </pc:cxnChg>
        <pc:cxnChg chg="add mod">
          <ac:chgData name="Nguyen Chi Son" userId="606856d02e9d83ac" providerId="LiveId" clId="{096E4E68-1FA0-4548-A870-04D152179CD5}" dt="2022-05-19T20:37:23.074" v="2660" actId="208"/>
          <ac:cxnSpMkLst>
            <pc:docMk/>
            <pc:sldMk cId="3086765662" sldId="871"/>
            <ac:cxnSpMk id="25" creationId="{50F89B79-5515-1DB3-1208-7C9041CA80AF}"/>
          </ac:cxnSpMkLst>
        </pc:cxnChg>
        <pc:cxnChg chg="add mod">
          <ac:chgData name="Nguyen Chi Son" userId="606856d02e9d83ac" providerId="LiveId" clId="{096E4E68-1FA0-4548-A870-04D152179CD5}" dt="2022-05-19T20:37:58.065" v="2667" actId="1076"/>
          <ac:cxnSpMkLst>
            <pc:docMk/>
            <pc:sldMk cId="3086765662" sldId="871"/>
            <ac:cxnSpMk id="30" creationId="{E7CD332A-0A42-4E64-8C45-6AAE8A8332DD}"/>
          </ac:cxnSpMkLst>
        </pc:cxnChg>
      </pc:sldChg>
      <pc:sldChg chg="addSp delSp modSp add mod delAnim modAnim">
        <pc:chgData name="Nguyen Chi Son" userId="606856d02e9d83ac" providerId="LiveId" clId="{096E4E68-1FA0-4548-A870-04D152179CD5}" dt="2022-05-20T06:14:00.198" v="7450"/>
        <pc:sldMkLst>
          <pc:docMk/>
          <pc:sldMk cId="1648170604" sldId="872"/>
        </pc:sldMkLst>
        <pc:spChg chg="add mod">
          <ac:chgData name="Nguyen Chi Son" userId="606856d02e9d83ac" providerId="LiveId" clId="{096E4E68-1FA0-4548-A870-04D152179CD5}" dt="2022-05-20T04:54:23.066" v="3566" actId="20577"/>
          <ac:spMkLst>
            <pc:docMk/>
            <pc:sldMk cId="1648170604" sldId="872"/>
            <ac:spMk id="12" creationId="{2144DD3A-6983-CA2D-292D-74C21078E5A3}"/>
          </ac:spMkLst>
        </pc:spChg>
        <pc:spChg chg="add mod">
          <ac:chgData name="Nguyen Chi Son" userId="606856d02e9d83ac" providerId="LiveId" clId="{096E4E68-1FA0-4548-A870-04D152179CD5}" dt="2022-05-20T04:52:59.584" v="3414" actId="1035"/>
          <ac:spMkLst>
            <pc:docMk/>
            <pc:sldMk cId="1648170604" sldId="872"/>
            <ac:spMk id="13" creationId="{D4D3D0EA-A5FB-756E-D913-2B66BC180C06}"/>
          </ac:spMkLst>
        </pc:spChg>
        <pc:spChg chg="add mod">
          <ac:chgData name="Nguyen Chi Son" userId="606856d02e9d83ac" providerId="LiveId" clId="{096E4E68-1FA0-4548-A870-04D152179CD5}" dt="2022-05-20T04:56:30.250" v="4100" actId="57"/>
          <ac:spMkLst>
            <pc:docMk/>
            <pc:sldMk cId="1648170604" sldId="872"/>
            <ac:spMk id="14" creationId="{E378D0F6-C849-4EC8-9B11-E9031241962F}"/>
          </ac:spMkLst>
        </pc:spChg>
        <pc:spChg chg="add mod">
          <ac:chgData name="Nguyen Chi Son" userId="606856d02e9d83ac" providerId="LiveId" clId="{096E4E68-1FA0-4548-A870-04D152179CD5}" dt="2022-05-20T04:52:59.584" v="3414" actId="1035"/>
          <ac:spMkLst>
            <pc:docMk/>
            <pc:sldMk cId="1648170604" sldId="872"/>
            <ac:spMk id="15" creationId="{E2C6CE72-306E-9DA1-479F-7B8F401FF857}"/>
          </ac:spMkLst>
        </pc:spChg>
        <pc:spChg chg="mod">
          <ac:chgData name="Nguyen Chi Son" userId="606856d02e9d83ac" providerId="LiveId" clId="{096E4E68-1FA0-4548-A870-04D152179CD5}" dt="2022-05-20T04:52:25.492" v="3376" actId="20577"/>
          <ac:spMkLst>
            <pc:docMk/>
            <pc:sldMk cId="1648170604" sldId="872"/>
            <ac:spMk id="19" creationId="{9C339D16-68E4-43C4-A62E-D0146138D23B}"/>
          </ac:spMkLst>
        </pc:spChg>
        <pc:spChg chg="del">
          <ac:chgData name="Nguyen Chi Son" userId="606856d02e9d83ac" providerId="LiveId" clId="{096E4E68-1FA0-4548-A870-04D152179CD5}" dt="2022-05-20T04:52:34.569" v="3377" actId="478"/>
          <ac:spMkLst>
            <pc:docMk/>
            <pc:sldMk cId="1648170604" sldId="872"/>
            <ac:spMk id="20" creationId="{AA812A8D-1184-096F-7DA1-2E4382EF0D68}"/>
          </ac:spMkLst>
        </pc:spChg>
        <pc:spChg chg="del">
          <ac:chgData name="Nguyen Chi Son" userId="606856d02e9d83ac" providerId="LiveId" clId="{096E4E68-1FA0-4548-A870-04D152179CD5}" dt="2022-05-20T04:52:34.569" v="3377" actId="478"/>
          <ac:spMkLst>
            <pc:docMk/>
            <pc:sldMk cId="1648170604" sldId="872"/>
            <ac:spMk id="21" creationId="{F9E2EBBC-7647-CD87-6AB5-DE097EE238A8}"/>
          </ac:spMkLst>
        </pc:spChg>
        <pc:graphicFrameChg chg="add mod">
          <ac:chgData name="Nguyen Chi Son" userId="606856d02e9d83ac" providerId="LiveId" clId="{096E4E68-1FA0-4548-A870-04D152179CD5}" dt="2022-05-20T04:54:35.534" v="3569" actId="1076"/>
          <ac:graphicFrameMkLst>
            <pc:docMk/>
            <pc:sldMk cId="1648170604" sldId="872"/>
            <ac:graphicFrameMk id="16" creationId="{F9E4120B-1430-98E6-3B6B-259A01B79B0C}"/>
          </ac:graphicFrameMkLst>
        </pc:graphicFrameChg>
        <pc:graphicFrameChg chg="add del mod">
          <ac:chgData name="Nguyen Chi Son" userId="606856d02e9d83ac" providerId="LiveId" clId="{096E4E68-1FA0-4548-A870-04D152179CD5}" dt="2022-05-20T04:54:59.206" v="3700" actId="478"/>
          <ac:graphicFrameMkLst>
            <pc:docMk/>
            <pc:sldMk cId="1648170604" sldId="872"/>
            <ac:graphicFrameMk id="17" creationId="{0551A266-E364-5351-CAC5-A22A96A7BF4B}"/>
          </ac:graphicFrameMkLst>
        </pc:graphicFrameChg>
        <pc:graphicFrameChg chg="add mod">
          <ac:chgData name="Nguyen Chi Son" userId="606856d02e9d83ac" providerId="LiveId" clId="{096E4E68-1FA0-4548-A870-04D152179CD5}" dt="2022-05-20T04:56:45.968" v="4101" actId="1076"/>
          <ac:graphicFrameMkLst>
            <pc:docMk/>
            <pc:sldMk cId="1648170604" sldId="872"/>
            <ac:graphicFrameMk id="18" creationId="{B6D37B1D-B151-7198-11C6-4124553FBBEB}"/>
          </ac:graphicFrameMkLst>
        </pc:graphicFrameChg>
        <pc:graphicFrameChg chg="del">
          <ac:chgData name="Nguyen Chi Son" userId="606856d02e9d83ac" providerId="LiveId" clId="{096E4E68-1FA0-4548-A870-04D152179CD5}" dt="2022-05-20T04:52:34.569" v="3377" actId="478"/>
          <ac:graphicFrameMkLst>
            <pc:docMk/>
            <pc:sldMk cId="1648170604" sldId="872"/>
            <ac:graphicFrameMk id="24" creationId="{FB77BF19-5456-3FB6-0AC9-F7B29C2DD414}"/>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1" creationId="{7AA107CF-5F38-FD52-B990-E350F2B8460F}"/>
          </ac:graphicFrameMkLst>
        </pc:graphicFrameChg>
        <pc:graphicFrameChg chg="del">
          <ac:chgData name="Nguyen Chi Son" userId="606856d02e9d83ac" providerId="LiveId" clId="{096E4E68-1FA0-4548-A870-04D152179CD5}" dt="2022-05-20T04:50:57.354" v="2888" actId="478"/>
          <ac:graphicFrameMkLst>
            <pc:docMk/>
            <pc:sldMk cId="1648170604" sldId="872"/>
            <ac:graphicFrameMk id="32" creationId="{3682FE58-4F65-EB3D-1458-5241F0B40E17}"/>
          </ac:graphicFrameMkLst>
        </pc:graphicFrameChg>
        <pc:picChg chg="del">
          <ac:chgData name="Nguyen Chi Son" userId="606856d02e9d83ac" providerId="LiveId" clId="{096E4E68-1FA0-4548-A870-04D152179CD5}" dt="2022-05-20T04:50:56.401" v="2887" actId="478"/>
          <ac:picMkLst>
            <pc:docMk/>
            <pc:sldMk cId="1648170604" sldId="872"/>
            <ac:picMk id="3" creationId="{37DE4E77-E0D6-0EB9-3EE8-CBFBA1F2BE9D}"/>
          </ac:picMkLst>
        </pc:picChg>
        <pc:cxnChg chg="del">
          <ac:chgData name="Nguyen Chi Son" userId="606856d02e9d83ac" providerId="LiveId" clId="{096E4E68-1FA0-4548-A870-04D152179CD5}" dt="2022-05-20T04:50:57.354" v="2888" actId="478"/>
          <ac:cxnSpMkLst>
            <pc:docMk/>
            <pc:sldMk cId="1648170604" sldId="872"/>
            <ac:cxnSpMk id="25" creationId="{50F89B79-5515-1DB3-1208-7C9041CA80AF}"/>
          </ac:cxnSpMkLst>
        </pc:cxnChg>
        <pc:cxnChg chg="del">
          <ac:chgData name="Nguyen Chi Son" userId="606856d02e9d83ac" providerId="LiveId" clId="{096E4E68-1FA0-4548-A870-04D152179CD5}" dt="2022-05-20T04:50:57.354" v="2888" actId="478"/>
          <ac:cxnSpMkLst>
            <pc:docMk/>
            <pc:sldMk cId="1648170604" sldId="872"/>
            <ac:cxnSpMk id="30" creationId="{E7CD332A-0A42-4E64-8C45-6AAE8A8332DD}"/>
          </ac:cxnSpMkLst>
        </pc:cxnChg>
      </pc:sldChg>
    </pc:docChg>
  </pc:docChgLst>
  <pc:docChgLst>
    <pc:chgData name="Nguyen Chi Son" userId="606856d02e9d83ac" providerId="LiveId" clId="{9FC513B0-8B8E-4F9D-B691-50C8BB0F64D2}"/>
    <pc:docChg chg="undo custSel addSld delSld modSld">
      <pc:chgData name="Nguyen Chi Son" userId="606856d02e9d83ac" providerId="LiveId" clId="{9FC513B0-8B8E-4F9D-B691-50C8BB0F64D2}" dt="2022-05-19T08:30:12.531" v="3626"/>
      <pc:docMkLst>
        <pc:docMk/>
      </pc:docMkLst>
      <pc:sldChg chg="modSp mod">
        <pc:chgData name="Nguyen Chi Son" userId="606856d02e9d83ac" providerId="LiveId" clId="{9FC513B0-8B8E-4F9D-B691-50C8BB0F64D2}" dt="2022-05-19T07:42:51.703" v="1" actId="20577"/>
        <pc:sldMkLst>
          <pc:docMk/>
          <pc:sldMk cId="2922349590" sldId="256"/>
        </pc:sldMkLst>
        <pc:spChg chg="mod">
          <ac:chgData name="Nguyen Chi Son" userId="606856d02e9d83ac" providerId="LiveId" clId="{9FC513B0-8B8E-4F9D-B691-50C8BB0F64D2}" dt="2022-05-19T07:42:51.703" v="1" actId="20577"/>
          <ac:spMkLst>
            <pc:docMk/>
            <pc:sldMk cId="2922349590" sldId="256"/>
            <ac:spMk id="136" creationId="{C574B640-0199-463F-87CA-8E3956B46E10}"/>
          </ac:spMkLst>
        </pc:spChg>
      </pc:sldChg>
      <pc:sldChg chg="modSp mod">
        <pc:chgData name="Nguyen Chi Son" userId="606856d02e9d83ac" providerId="LiveId" clId="{9FC513B0-8B8E-4F9D-B691-50C8BB0F64D2}" dt="2022-05-19T07:51:26.009" v="863" actId="20577"/>
        <pc:sldMkLst>
          <pc:docMk/>
          <pc:sldMk cId="3319126272" sldId="622"/>
        </pc:sldMkLst>
        <pc:spChg chg="mod">
          <ac:chgData name="Nguyen Chi Son" userId="606856d02e9d83ac" providerId="LiveId" clId="{9FC513B0-8B8E-4F9D-B691-50C8BB0F64D2}" dt="2022-05-19T07:51:26.009" v="863" actId="20577"/>
          <ac:spMkLst>
            <pc:docMk/>
            <pc:sldMk cId="3319126272" sldId="622"/>
            <ac:spMk id="2" creationId="{DAF08EC2-5D0D-48D9-855C-A59C0E5ED55B}"/>
          </ac:spMkLst>
        </pc:spChg>
        <pc:spChg chg="mod">
          <ac:chgData name="Nguyen Chi Son" userId="606856d02e9d83ac" providerId="LiveId" clId="{9FC513B0-8B8E-4F9D-B691-50C8BB0F64D2}" dt="2022-05-19T07:51:15.884" v="794" actId="20577"/>
          <ac:spMkLst>
            <pc:docMk/>
            <pc:sldMk cId="3319126272" sldId="622"/>
            <ac:spMk id="3" creationId="{8CD51C9F-FCB0-4185-93E6-835FC05E1B10}"/>
          </ac:spMkLst>
        </pc:spChg>
      </pc:sldChg>
      <pc:sldChg chg="modSp mod">
        <pc:chgData name="Nguyen Chi Son" userId="606856d02e9d83ac" providerId="LiveId" clId="{9FC513B0-8B8E-4F9D-B691-50C8BB0F64D2}" dt="2022-05-19T07:43:05.655" v="58" actId="20577"/>
        <pc:sldMkLst>
          <pc:docMk/>
          <pc:sldMk cId="1033004166" sldId="675"/>
        </pc:sldMkLst>
        <pc:spChg chg="mod">
          <ac:chgData name="Nguyen Chi Son" userId="606856d02e9d83ac" providerId="LiveId" clId="{9FC513B0-8B8E-4F9D-B691-50C8BB0F64D2}" dt="2022-05-19T07:43:05.655" v="58" actId="20577"/>
          <ac:spMkLst>
            <pc:docMk/>
            <pc:sldMk cId="1033004166" sldId="675"/>
            <ac:spMk id="2" creationId="{DAF08EC2-5D0D-48D9-855C-A59C0E5ED55B}"/>
          </ac:spMkLst>
        </pc:spChg>
      </pc:sldChg>
      <pc:sldChg chg="addSp delSp modSp mod">
        <pc:chgData name="Nguyen Chi Son" userId="606856d02e9d83ac" providerId="LiveId" clId="{9FC513B0-8B8E-4F9D-B691-50C8BB0F64D2}" dt="2022-05-19T08:14:37.692" v="2190" actId="1076"/>
        <pc:sldMkLst>
          <pc:docMk/>
          <pc:sldMk cId="3014091475" sldId="782"/>
        </pc:sldMkLst>
        <pc:spChg chg="mod">
          <ac:chgData name="Nguyen Chi Son" userId="606856d02e9d83ac" providerId="LiveId" clId="{9FC513B0-8B8E-4F9D-B691-50C8BB0F64D2}" dt="2022-05-19T08:14:10.749" v="2178" actId="20577"/>
          <ac:spMkLst>
            <pc:docMk/>
            <pc:sldMk cId="3014091475" sldId="782"/>
            <ac:spMk id="2" creationId="{BA8A6260-CA4B-46A9-A06E-C71EE59E6992}"/>
          </ac:spMkLst>
        </pc:spChg>
        <pc:spChg chg="del mod">
          <ac:chgData name="Nguyen Chi Son" userId="606856d02e9d83ac" providerId="LiveId" clId="{9FC513B0-8B8E-4F9D-B691-50C8BB0F64D2}" dt="2022-05-19T08:14:14.745" v="2179" actId="478"/>
          <ac:spMkLst>
            <pc:docMk/>
            <pc:sldMk cId="3014091475" sldId="782"/>
            <ac:spMk id="9" creationId="{EC4E9A14-5869-6E45-C2AA-6C023336F424}"/>
          </ac:spMkLst>
        </pc:spChg>
        <pc:spChg chg="del">
          <ac:chgData name="Nguyen Chi Son" userId="606856d02e9d83ac" providerId="LiveId" clId="{9FC513B0-8B8E-4F9D-B691-50C8BB0F64D2}" dt="2022-05-19T07:53:56.826" v="866" actId="478"/>
          <ac:spMkLst>
            <pc:docMk/>
            <pc:sldMk cId="3014091475" sldId="782"/>
            <ac:spMk id="13" creationId="{E501F4AA-0C97-89C1-4462-FFF45B0CA31A}"/>
          </ac:spMkLst>
        </pc:spChg>
        <pc:picChg chg="add mod">
          <ac:chgData name="Nguyen Chi Son" userId="606856d02e9d83ac" providerId="LiveId" clId="{9FC513B0-8B8E-4F9D-B691-50C8BB0F64D2}" dt="2022-05-19T08:14:31.909" v="2189" actId="1076"/>
          <ac:picMkLst>
            <pc:docMk/>
            <pc:sldMk cId="3014091475" sldId="782"/>
            <ac:picMk id="7" creationId="{94B706CA-2F5E-87EE-966F-A6079CA5E5D9}"/>
          </ac:picMkLst>
        </pc:picChg>
        <pc:picChg chg="del">
          <ac:chgData name="Nguyen Chi Son" userId="606856d02e9d83ac" providerId="LiveId" clId="{9FC513B0-8B8E-4F9D-B691-50C8BB0F64D2}" dt="2022-05-19T07:53:55.483" v="865" actId="478"/>
          <ac:picMkLst>
            <pc:docMk/>
            <pc:sldMk cId="3014091475" sldId="782"/>
            <ac:picMk id="8" creationId="{4638A4EF-E253-DE5D-2511-CD2BFCE0ACAA}"/>
          </ac:picMkLst>
        </pc:picChg>
        <pc:picChg chg="add mod">
          <ac:chgData name="Nguyen Chi Son" userId="606856d02e9d83ac" providerId="LiveId" clId="{9FC513B0-8B8E-4F9D-B691-50C8BB0F64D2}" dt="2022-05-19T08:14:37.692" v="2190" actId="1076"/>
          <ac:picMkLst>
            <pc:docMk/>
            <pc:sldMk cId="3014091475" sldId="782"/>
            <ac:picMk id="10" creationId="{27373A48-0CFA-9245-68AE-861614FBB6FD}"/>
          </ac:picMkLst>
        </pc:picChg>
        <pc:picChg chg="add del mod">
          <ac:chgData name="Nguyen Chi Son" userId="606856d02e9d83ac" providerId="LiveId" clId="{9FC513B0-8B8E-4F9D-B691-50C8BB0F64D2}" dt="2022-05-19T08:14:16.960" v="2181" actId="478"/>
          <ac:picMkLst>
            <pc:docMk/>
            <pc:sldMk cId="3014091475" sldId="782"/>
            <ac:picMk id="11" creationId="{C75135CB-23FF-9A9E-FB12-BE8806C5A0F0}"/>
          </ac:picMkLst>
        </pc:picChg>
        <pc:picChg chg="del">
          <ac:chgData name="Nguyen Chi Son" userId="606856d02e9d83ac" providerId="LiveId" clId="{9FC513B0-8B8E-4F9D-B691-50C8BB0F64D2}" dt="2022-05-19T07:53:54.842" v="864" actId="478"/>
          <ac:picMkLst>
            <pc:docMk/>
            <pc:sldMk cId="3014091475" sldId="782"/>
            <ac:picMk id="2050" creationId="{B06717B1-19EF-63E1-9B57-C70603CA8AF3}"/>
          </ac:picMkLst>
        </pc:picChg>
      </pc:sldChg>
      <pc:sldChg chg="addSp delSp modSp mod">
        <pc:chgData name="Nguyen Chi Son" userId="606856d02e9d83ac" providerId="LiveId" clId="{9FC513B0-8B8E-4F9D-B691-50C8BB0F64D2}" dt="2022-05-19T08:28:59.778" v="3613" actId="20577"/>
        <pc:sldMkLst>
          <pc:docMk/>
          <pc:sldMk cId="4090454743" sldId="854"/>
        </pc:sldMkLst>
        <pc:spChg chg="mod">
          <ac:chgData name="Nguyen Chi Son" userId="606856d02e9d83ac" providerId="LiveId" clId="{9FC513B0-8B8E-4F9D-B691-50C8BB0F64D2}" dt="2022-05-19T08:28:59.778" v="3613" actId="20577"/>
          <ac:spMkLst>
            <pc:docMk/>
            <pc:sldMk cId="4090454743" sldId="854"/>
            <ac:spMk id="2" creationId="{BA8A6260-CA4B-46A9-A06E-C71EE59E6992}"/>
          </ac:spMkLst>
        </pc:spChg>
        <pc:spChg chg="del">
          <ac:chgData name="Nguyen Chi Son" userId="606856d02e9d83ac" providerId="LiveId" clId="{9FC513B0-8B8E-4F9D-B691-50C8BB0F64D2}" dt="2022-05-19T07:48:10.277" v="585" actId="478"/>
          <ac:spMkLst>
            <pc:docMk/>
            <pc:sldMk cId="4090454743" sldId="854"/>
            <ac:spMk id="14" creationId="{9DD867F1-DFA9-92A9-1DBE-D5E885823439}"/>
          </ac:spMkLst>
        </pc:spChg>
        <pc:spChg chg="add mod">
          <ac:chgData name="Nguyen Chi Son" userId="606856d02e9d83ac" providerId="LiveId" clId="{9FC513B0-8B8E-4F9D-B691-50C8BB0F64D2}" dt="2022-05-19T07:50:40.198" v="781" actId="1076"/>
          <ac:spMkLst>
            <pc:docMk/>
            <pc:sldMk cId="4090454743" sldId="854"/>
            <ac:spMk id="15" creationId="{AC426AE2-7F47-0E3D-BB54-38C12BD20D73}"/>
          </ac:spMkLst>
        </pc:spChg>
        <pc:graphicFrameChg chg="mod">
          <ac:chgData name="Nguyen Chi Son" userId="606856d02e9d83ac" providerId="LiveId" clId="{9FC513B0-8B8E-4F9D-B691-50C8BB0F64D2}" dt="2022-05-19T07:50:42.198" v="782" actId="1076"/>
          <ac:graphicFrameMkLst>
            <pc:docMk/>
            <pc:sldMk cId="4090454743" sldId="854"/>
            <ac:graphicFrameMk id="9" creationId="{786A72E9-F6BF-1EB6-4466-D8522AC66303}"/>
          </ac:graphicFrameMkLst>
        </pc:graphicFrameChg>
        <pc:graphicFrameChg chg="del">
          <ac:chgData name="Nguyen Chi Son" userId="606856d02e9d83ac" providerId="LiveId" clId="{9FC513B0-8B8E-4F9D-B691-50C8BB0F64D2}" dt="2022-05-19T07:48:10.777" v="586" actId="478"/>
          <ac:graphicFrameMkLst>
            <pc:docMk/>
            <pc:sldMk cId="4090454743" sldId="854"/>
            <ac:graphicFrameMk id="11" creationId="{B068D446-B556-7083-46A1-AD77CDEDF099}"/>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7" creationId="{F775CF44-6F76-30C0-1D44-4783CD209E3C}"/>
          </ac:graphicFrameMkLst>
        </pc:graphicFrameChg>
        <pc:graphicFrameChg chg="del">
          <ac:chgData name="Nguyen Chi Son" userId="606856d02e9d83ac" providerId="LiveId" clId="{9FC513B0-8B8E-4F9D-B691-50C8BB0F64D2}" dt="2022-05-19T07:45:01.561" v="60" actId="478"/>
          <ac:graphicFrameMkLst>
            <pc:docMk/>
            <pc:sldMk cId="4090454743" sldId="854"/>
            <ac:graphicFrameMk id="18" creationId="{2F25CDF1-816D-5D39-230D-44232414FA22}"/>
          </ac:graphicFrameMkLst>
        </pc:graphicFrameChg>
        <pc:picChg chg="add mod">
          <ac:chgData name="Nguyen Chi Son" userId="606856d02e9d83ac" providerId="LiveId" clId="{9FC513B0-8B8E-4F9D-B691-50C8BB0F64D2}" dt="2022-05-19T07:50:40.198" v="781" actId="1076"/>
          <ac:picMkLst>
            <pc:docMk/>
            <pc:sldMk cId="4090454743" sldId="854"/>
            <ac:picMk id="5" creationId="{FDABDA9F-5F97-DCCC-A8E6-19F59E7EDEC8}"/>
          </ac:picMkLst>
        </pc:picChg>
        <pc:picChg chg="add del mod">
          <ac:chgData name="Nguyen Chi Son" userId="606856d02e9d83ac" providerId="LiveId" clId="{9FC513B0-8B8E-4F9D-B691-50C8BB0F64D2}" dt="2022-05-19T07:49:13.993" v="596" actId="478"/>
          <ac:picMkLst>
            <pc:docMk/>
            <pc:sldMk cId="4090454743" sldId="854"/>
            <ac:picMk id="7" creationId="{A97E6B1D-847A-EA2C-66BA-1273E0023479}"/>
          </ac:picMkLst>
        </pc:picChg>
        <pc:picChg chg="add mod">
          <ac:chgData name="Nguyen Chi Son" userId="606856d02e9d83ac" providerId="LiveId" clId="{9FC513B0-8B8E-4F9D-B691-50C8BB0F64D2}" dt="2022-05-19T07:50:53.244" v="788" actId="1076"/>
          <ac:picMkLst>
            <pc:docMk/>
            <pc:sldMk cId="4090454743" sldId="854"/>
            <ac:picMk id="10" creationId="{6230151C-B189-BCA5-501E-00DBD936CC40}"/>
          </ac:picMkLst>
        </pc:picChg>
        <pc:picChg chg="add mod">
          <ac:chgData name="Nguyen Chi Son" userId="606856d02e9d83ac" providerId="LiveId" clId="{9FC513B0-8B8E-4F9D-B691-50C8BB0F64D2}" dt="2022-05-19T07:50:55.385" v="789" actId="1076"/>
          <ac:picMkLst>
            <pc:docMk/>
            <pc:sldMk cId="4090454743" sldId="854"/>
            <ac:picMk id="13" creationId="{9012E897-9323-0106-1C68-546028F93637}"/>
          </ac:picMkLst>
        </pc:picChg>
        <pc:picChg chg="del">
          <ac:chgData name="Nguyen Chi Son" userId="606856d02e9d83ac" providerId="LiveId" clId="{9FC513B0-8B8E-4F9D-B691-50C8BB0F64D2}" dt="2022-05-19T07:43:08.186" v="59" actId="478"/>
          <ac:picMkLst>
            <pc:docMk/>
            <pc:sldMk cId="4090454743" sldId="854"/>
            <ac:picMk id="1026" creationId="{C99199C0-3408-D404-5592-A8087DDFE382}"/>
          </ac:picMkLst>
        </pc:picChg>
        <pc:cxnChg chg="del">
          <ac:chgData name="Nguyen Chi Son" userId="606856d02e9d83ac" providerId="LiveId" clId="{9FC513B0-8B8E-4F9D-B691-50C8BB0F64D2}" dt="2022-05-19T07:45:01.561" v="60" actId="478"/>
          <ac:cxnSpMkLst>
            <pc:docMk/>
            <pc:sldMk cId="4090454743" sldId="854"/>
            <ac:cxnSpMk id="4" creationId="{4CBEDF58-F0BD-40DB-6B67-9A6B8D295C89}"/>
          </ac:cxnSpMkLst>
        </pc:cxnChg>
        <pc:cxnChg chg="del">
          <ac:chgData name="Nguyen Chi Son" userId="606856d02e9d83ac" providerId="LiveId" clId="{9FC513B0-8B8E-4F9D-B691-50C8BB0F64D2}" dt="2022-05-19T07:45:01.561" v="60" actId="478"/>
          <ac:cxnSpMkLst>
            <pc:docMk/>
            <pc:sldMk cId="4090454743" sldId="854"/>
            <ac:cxnSpMk id="16" creationId="{D906C4BD-5FDB-9580-0680-E30103CE470A}"/>
          </ac:cxnSpMkLst>
        </pc:cxnChg>
      </pc:sldChg>
      <pc:sldChg chg="del">
        <pc:chgData name="Nguyen Chi Son" userId="606856d02e9d83ac" providerId="LiveId" clId="{9FC513B0-8B8E-4F9D-B691-50C8BB0F64D2}" dt="2022-05-19T08:28:09.310" v="3377" actId="47"/>
        <pc:sldMkLst>
          <pc:docMk/>
          <pc:sldMk cId="3465111237" sldId="858"/>
        </pc:sldMkLst>
      </pc:sldChg>
      <pc:sldChg chg="del">
        <pc:chgData name="Nguyen Chi Son" userId="606856d02e9d83ac" providerId="LiveId" clId="{9FC513B0-8B8E-4F9D-B691-50C8BB0F64D2}" dt="2022-05-19T08:28:09.310" v="3377" actId="47"/>
        <pc:sldMkLst>
          <pc:docMk/>
          <pc:sldMk cId="2564726876" sldId="859"/>
        </pc:sldMkLst>
      </pc:sldChg>
      <pc:sldChg chg="del">
        <pc:chgData name="Nguyen Chi Son" userId="606856d02e9d83ac" providerId="LiveId" clId="{9FC513B0-8B8E-4F9D-B691-50C8BB0F64D2}" dt="2022-05-19T07:51:10.806" v="790" actId="47"/>
        <pc:sldMkLst>
          <pc:docMk/>
          <pc:sldMk cId="2522316162" sldId="860"/>
        </pc:sldMkLst>
      </pc:sldChg>
      <pc:sldChg chg="del">
        <pc:chgData name="Nguyen Chi Son" userId="606856d02e9d83ac" providerId="LiveId" clId="{9FC513B0-8B8E-4F9D-B691-50C8BB0F64D2}" dt="2022-05-19T08:28:09.310" v="3377" actId="47"/>
        <pc:sldMkLst>
          <pc:docMk/>
          <pc:sldMk cId="2661812338" sldId="861"/>
        </pc:sldMkLst>
      </pc:sldChg>
      <pc:sldChg chg="del">
        <pc:chgData name="Nguyen Chi Son" userId="606856d02e9d83ac" providerId="LiveId" clId="{9FC513B0-8B8E-4F9D-B691-50C8BB0F64D2}" dt="2022-05-19T08:28:09.310" v="3377" actId="47"/>
        <pc:sldMkLst>
          <pc:docMk/>
          <pc:sldMk cId="4032949450" sldId="862"/>
        </pc:sldMkLst>
      </pc:sldChg>
      <pc:sldChg chg="del">
        <pc:chgData name="Nguyen Chi Son" userId="606856d02e9d83ac" providerId="LiveId" clId="{9FC513B0-8B8E-4F9D-B691-50C8BB0F64D2}" dt="2022-05-19T08:28:09.310" v="3377" actId="47"/>
        <pc:sldMkLst>
          <pc:docMk/>
          <pc:sldMk cId="822007567" sldId="863"/>
        </pc:sldMkLst>
      </pc:sldChg>
      <pc:sldChg chg="addSp delSp modSp mod delAnim modAnim">
        <pc:chgData name="Nguyen Chi Son" userId="606856d02e9d83ac" providerId="LiveId" clId="{9FC513B0-8B8E-4F9D-B691-50C8BB0F64D2}" dt="2022-05-19T08:29:43.556" v="3621"/>
        <pc:sldMkLst>
          <pc:docMk/>
          <pc:sldMk cId="388516391" sldId="865"/>
        </pc:sldMkLst>
        <pc:spChg chg="del mod">
          <ac:chgData name="Nguyen Chi Son" userId="606856d02e9d83ac" providerId="LiveId" clId="{9FC513B0-8B8E-4F9D-B691-50C8BB0F64D2}" dt="2022-05-19T08:02:01.811" v="1522" actId="478"/>
          <ac:spMkLst>
            <pc:docMk/>
            <pc:sldMk cId="388516391" sldId="865"/>
            <ac:spMk id="8" creationId="{B7487CE1-BE7F-8691-B354-58B28BF06969}"/>
          </ac:spMkLst>
        </pc:spChg>
        <pc:spChg chg="mod">
          <ac:chgData name="Nguyen Chi Son" userId="606856d02e9d83ac" providerId="LiveId" clId="{9FC513B0-8B8E-4F9D-B691-50C8BB0F64D2}" dt="2022-05-19T08:22:33.767" v="2210" actId="1076"/>
          <ac:spMkLst>
            <pc:docMk/>
            <pc:sldMk cId="388516391" sldId="865"/>
            <ac:spMk id="10" creationId="{D98CE14C-9A27-2914-79C0-C7B48EB2DECD}"/>
          </ac:spMkLst>
        </pc:spChg>
        <pc:spChg chg="mod">
          <ac:chgData name="Nguyen Chi Son" userId="606856d02e9d83ac" providerId="LiveId" clId="{9FC513B0-8B8E-4F9D-B691-50C8BB0F64D2}" dt="2022-05-19T08:22:28.846" v="2209" actId="14100"/>
          <ac:spMkLst>
            <pc:docMk/>
            <pc:sldMk cId="388516391" sldId="865"/>
            <ac:spMk id="13" creationId="{8567C54E-DBCB-0D35-F240-006D821F72BD}"/>
          </ac:spMkLst>
        </pc:spChg>
        <pc:spChg chg="del mod">
          <ac:chgData name="Nguyen Chi Son" userId="606856d02e9d83ac" providerId="LiveId" clId="{9FC513B0-8B8E-4F9D-B691-50C8BB0F64D2}" dt="2022-05-19T08:02:01.811" v="1522" actId="478"/>
          <ac:spMkLst>
            <pc:docMk/>
            <pc:sldMk cId="388516391" sldId="865"/>
            <ac:spMk id="14" creationId="{F6ACE9BF-FEFB-C7E1-DA44-57E7C60CE628}"/>
          </ac:spMkLst>
        </pc:spChg>
        <pc:spChg chg="mod">
          <ac:chgData name="Nguyen Chi Son" userId="606856d02e9d83ac" providerId="LiveId" clId="{9FC513B0-8B8E-4F9D-B691-50C8BB0F64D2}" dt="2022-05-19T08:01:49.624" v="1520" actId="20577"/>
          <ac:spMkLst>
            <pc:docMk/>
            <pc:sldMk cId="388516391" sldId="865"/>
            <ac:spMk id="19" creationId="{9C339D16-68E4-43C4-A62E-D0146138D23B}"/>
          </ac:spMkLst>
        </pc:spChg>
        <pc:graphicFrameChg chg="del mod">
          <ac:chgData name="Nguyen Chi Son" userId="606856d02e9d83ac" providerId="LiveId" clId="{9FC513B0-8B8E-4F9D-B691-50C8BB0F64D2}" dt="2022-05-19T08:02:01.811" v="1522" actId="478"/>
          <ac:graphicFrameMkLst>
            <pc:docMk/>
            <pc:sldMk cId="388516391" sldId="865"/>
            <ac:graphicFrameMk id="15" creationId="{9C176E8B-4CDA-7ECE-444C-1B29055D7389}"/>
          </ac:graphicFrameMkLst>
        </pc:graphicFrameChg>
        <pc:graphicFrameChg chg="del mod">
          <ac:chgData name="Nguyen Chi Son" userId="606856d02e9d83ac" providerId="LiveId" clId="{9FC513B0-8B8E-4F9D-B691-50C8BB0F64D2}" dt="2022-05-19T08:07:24.750" v="1527" actId="478"/>
          <ac:graphicFrameMkLst>
            <pc:docMk/>
            <pc:sldMk cId="388516391" sldId="865"/>
            <ac:graphicFrameMk id="16" creationId="{7CBA0B82-8470-12AB-EFE3-0C0B677A690C}"/>
          </ac:graphicFrameMkLst>
        </pc:graphicFrameChg>
        <pc:graphicFrameChg chg="add del mod">
          <ac:chgData name="Nguyen Chi Son" userId="606856d02e9d83ac" providerId="LiveId" clId="{9FC513B0-8B8E-4F9D-B691-50C8BB0F64D2}" dt="2022-05-19T08:11:55.021" v="1881" actId="478"/>
          <ac:graphicFrameMkLst>
            <pc:docMk/>
            <pc:sldMk cId="388516391" sldId="865"/>
            <ac:graphicFrameMk id="25" creationId="{28E20DA4-6EDA-2085-881B-E620C28D7ADC}"/>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6" creationId="{EF086FC4-F9A0-6340-C43B-C5EDE97A886E}"/>
          </ac:graphicFrameMkLst>
        </pc:graphicFrameChg>
        <pc:graphicFrameChg chg="add mod">
          <ac:chgData name="Nguyen Chi Son" userId="606856d02e9d83ac" providerId="LiveId" clId="{9FC513B0-8B8E-4F9D-B691-50C8BB0F64D2}" dt="2022-05-19T08:22:12.400" v="2203" actId="1076"/>
          <ac:graphicFrameMkLst>
            <pc:docMk/>
            <pc:sldMk cId="388516391" sldId="865"/>
            <ac:graphicFrameMk id="27" creationId="{F7A5916E-7446-65F6-BB4D-2724CB809F62}"/>
          </ac:graphicFrameMkLst>
        </pc:graphicFrameChg>
        <pc:graphicFrameChg chg="add mod">
          <ac:chgData name="Nguyen Chi Son" userId="606856d02e9d83ac" providerId="LiveId" clId="{9FC513B0-8B8E-4F9D-B691-50C8BB0F64D2}" dt="2022-05-19T08:22:19.912" v="2207" actId="1076"/>
          <ac:graphicFrameMkLst>
            <pc:docMk/>
            <pc:sldMk cId="388516391" sldId="865"/>
            <ac:graphicFrameMk id="28" creationId="{91403DA3-0F34-2902-EB1E-83277D5E211D}"/>
          </ac:graphicFrameMkLst>
        </pc:graphicFrameChg>
        <pc:graphicFrameChg chg="add mod">
          <ac:chgData name="Nguyen Chi Son" userId="606856d02e9d83ac" providerId="LiveId" clId="{9FC513B0-8B8E-4F9D-B691-50C8BB0F64D2}" dt="2022-05-19T08:22:05.065" v="2201" actId="1076"/>
          <ac:graphicFrameMkLst>
            <pc:docMk/>
            <pc:sldMk cId="388516391" sldId="865"/>
            <ac:graphicFrameMk id="29" creationId="{C43DEEB4-F1C2-6BF5-B106-FB1D0BD2EEFA}"/>
          </ac:graphicFrameMkLst>
        </pc:graphicFrameChg>
        <pc:graphicFrameChg chg="add mod">
          <ac:chgData name="Nguyen Chi Son" userId="606856d02e9d83ac" providerId="LiveId" clId="{9FC513B0-8B8E-4F9D-B691-50C8BB0F64D2}" dt="2022-05-19T08:12:02.158" v="1884" actId="571"/>
          <ac:graphicFrameMkLst>
            <pc:docMk/>
            <pc:sldMk cId="388516391" sldId="865"/>
            <ac:graphicFrameMk id="30" creationId="{FCDF0C54-48FA-F262-08A6-63248FE67597}"/>
          </ac:graphicFrameMkLst>
        </pc:graphicFrameChg>
        <pc:picChg chg="del">
          <ac:chgData name="Nguyen Chi Son" userId="606856d02e9d83ac" providerId="LiveId" clId="{9FC513B0-8B8E-4F9D-B691-50C8BB0F64D2}" dt="2022-05-19T08:00:43.782" v="1245" actId="478"/>
          <ac:picMkLst>
            <pc:docMk/>
            <pc:sldMk cId="388516391" sldId="865"/>
            <ac:picMk id="3" creationId="{16CB0135-561B-2462-39F1-F2A1F4A2E790}"/>
          </ac:picMkLst>
        </pc:picChg>
        <pc:picChg chg="add mod">
          <ac:chgData name="Nguyen Chi Son" userId="606856d02e9d83ac" providerId="LiveId" clId="{9FC513B0-8B8E-4F9D-B691-50C8BB0F64D2}" dt="2022-05-19T08:22:05.065" v="2201" actId="1076"/>
          <ac:picMkLst>
            <pc:docMk/>
            <pc:sldMk cId="388516391" sldId="865"/>
            <ac:picMk id="4" creationId="{65D48CDF-8870-1D0A-AC1E-53B03089D5B9}"/>
          </ac:picMkLst>
        </pc:picChg>
        <pc:picChg chg="add del mod">
          <ac:chgData name="Nguyen Chi Son" userId="606856d02e9d83ac" providerId="LiveId" clId="{9FC513B0-8B8E-4F9D-B691-50C8BB0F64D2}" dt="2022-05-19T08:21:40.905" v="2191" actId="478"/>
          <ac:picMkLst>
            <pc:docMk/>
            <pc:sldMk cId="388516391" sldId="865"/>
            <ac:picMk id="6" creationId="{B92A0112-B46F-43C6-4929-5C831E1956ED}"/>
          </ac:picMkLst>
        </pc:picChg>
        <pc:picChg chg="add mod">
          <ac:chgData name="Nguyen Chi Son" userId="606856d02e9d83ac" providerId="LiveId" clId="{9FC513B0-8B8E-4F9D-B691-50C8BB0F64D2}" dt="2022-05-19T08:22:01.103" v="2200" actId="1076"/>
          <ac:picMkLst>
            <pc:docMk/>
            <pc:sldMk cId="388516391" sldId="865"/>
            <ac:picMk id="2050" creationId="{BDF25857-BBC9-1984-25BB-D0E782DE5B68}"/>
          </ac:picMkLst>
        </pc:picChg>
        <pc:cxnChg chg="add mod">
          <ac:chgData name="Nguyen Chi Son" userId="606856d02e9d83ac" providerId="LiveId" clId="{9FC513B0-8B8E-4F9D-B691-50C8BB0F64D2}" dt="2022-05-19T08:22:05.065" v="2201" actId="1076"/>
          <ac:cxnSpMkLst>
            <pc:docMk/>
            <pc:sldMk cId="388516391" sldId="865"/>
            <ac:cxnSpMk id="17" creationId="{573AB9C2-A189-12C4-40E7-596A6DA9EC17}"/>
          </ac:cxnSpMkLst>
        </pc:cxnChg>
        <pc:cxnChg chg="add mod">
          <ac:chgData name="Nguyen Chi Son" userId="606856d02e9d83ac" providerId="LiveId" clId="{9FC513B0-8B8E-4F9D-B691-50C8BB0F64D2}" dt="2022-05-19T08:22:05.065" v="2201" actId="1076"/>
          <ac:cxnSpMkLst>
            <pc:docMk/>
            <pc:sldMk cId="388516391" sldId="865"/>
            <ac:cxnSpMk id="18" creationId="{224648FA-9990-7951-9795-F7B227F7C478}"/>
          </ac:cxnSpMkLst>
        </pc:cxnChg>
        <pc:cxnChg chg="add mod">
          <ac:chgData name="Nguyen Chi Son" userId="606856d02e9d83ac" providerId="LiveId" clId="{9FC513B0-8B8E-4F9D-B691-50C8BB0F64D2}" dt="2022-05-19T08:22:09.823" v="2202" actId="1076"/>
          <ac:cxnSpMkLst>
            <pc:docMk/>
            <pc:sldMk cId="388516391" sldId="865"/>
            <ac:cxnSpMk id="22" creationId="{25CF8F87-08D5-3280-71A8-B29480C42B25}"/>
          </ac:cxnSpMkLst>
        </pc:cxnChg>
        <pc:cxnChg chg="add mod">
          <ac:chgData name="Nguyen Chi Son" userId="606856d02e9d83ac" providerId="LiveId" clId="{9FC513B0-8B8E-4F9D-B691-50C8BB0F64D2}" dt="2022-05-19T08:22:17.677" v="2206" actId="1037"/>
          <ac:cxnSpMkLst>
            <pc:docMk/>
            <pc:sldMk cId="388516391" sldId="865"/>
            <ac:cxnSpMk id="23" creationId="{A623A7EB-7C38-DF63-5028-6FD7BBAFD265}"/>
          </ac:cxnSpMkLst>
        </pc:cxnChg>
      </pc:sldChg>
      <pc:sldChg chg="del">
        <pc:chgData name="Nguyen Chi Son" userId="606856d02e9d83ac" providerId="LiveId" clId="{9FC513B0-8B8E-4F9D-B691-50C8BB0F64D2}" dt="2022-05-19T08:28:09.310" v="3377" actId="47"/>
        <pc:sldMkLst>
          <pc:docMk/>
          <pc:sldMk cId="2165467798" sldId="866"/>
        </pc:sldMkLst>
      </pc:sldChg>
      <pc:sldChg chg="addSp delSp modSp add mod delAnim modAnim">
        <pc:chgData name="Nguyen Chi Son" userId="606856d02e9d83ac" providerId="LiveId" clId="{9FC513B0-8B8E-4F9D-B691-50C8BB0F64D2}" dt="2022-05-19T08:30:12.531" v="3626"/>
        <pc:sldMkLst>
          <pc:docMk/>
          <pc:sldMk cId="3000388248" sldId="867"/>
        </pc:sldMkLst>
        <pc:spChg chg="mod">
          <ac:chgData name="Nguyen Chi Son" userId="606856d02e9d83ac" providerId="LiveId" clId="{9FC513B0-8B8E-4F9D-B691-50C8BB0F64D2}" dt="2022-05-19T08:24:59.262" v="2757" actId="1076"/>
          <ac:spMkLst>
            <pc:docMk/>
            <pc:sldMk cId="3000388248" sldId="867"/>
            <ac:spMk id="10" creationId="{D98CE14C-9A27-2914-79C0-C7B48EB2DECD}"/>
          </ac:spMkLst>
        </pc:spChg>
        <pc:spChg chg="mod">
          <ac:chgData name="Nguyen Chi Son" userId="606856d02e9d83ac" providerId="LiveId" clId="{9FC513B0-8B8E-4F9D-B691-50C8BB0F64D2}" dt="2022-05-19T08:25:06.626" v="2769" actId="1035"/>
          <ac:spMkLst>
            <pc:docMk/>
            <pc:sldMk cId="3000388248" sldId="867"/>
            <ac:spMk id="13" creationId="{8567C54E-DBCB-0D35-F240-006D821F72BD}"/>
          </ac:spMkLst>
        </pc:spChg>
        <pc:spChg chg="mod">
          <ac:chgData name="Nguyen Chi Son" userId="606856d02e9d83ac" providerId="LiveId" clId="{9FC513B0-8B8E-4F9D-B691-50C8BB0F64D2}" dt="2022-05-19T08:23:15.722" v="2407" actId="20577"/>
          <ac:spMkLst>
            <pc:docMk/>
            <pc:sldMk cId="3000388248" sldId="867"/>
            <ac:spMk id="19" creationId="{9C339D16-68E4-43C4-A62E-D0146138D23B}"/>
          </ac:spMkLst>
        </pc:spChg>
        <pc:graphicFrameChg chg="add mod">
          <ac:chgData name="Nguyen Chi Son" userId="606856d02e9d83ac" providerId="LiveId" clId="{9FC513B0-8B8E-4F9D-B691-50C8BB0F64D2}" dt="2022-05-19T08:24:44.910" v="2749" actId="1076"/>
          <ac:graphicFrameMkLst>
            <pc:docMk/>
            <pc:sldMk cId="3000388248" sldId="867"/>
            <ac:graphicFrameMk id="20" creationId="{16AEA1FC-C742-7807-51A9-975974AA0190}"/>
          </ac:graphicFrameMkLst>
        </pc:graphicFrameChg>
        <pc:graphicFrameChg chg="mod">
          <ac:chgData name="Nguyen Chi Son" userId="606856d02e9d83ac" providerId="LiveId" clId="{9FC513B0-8B8E-4F9D-B691-50C8BB0F64D2}" dt="2022-05-19T08:24:51.688" v="2755" actId="1035"/>
          <ac:graphicFrameMkLst>
            <pc:docMk/>
            <pc:sldMk cId="3000388248" sldId="867"/>
            <ac:graphicFrameMk id="26" creationId="{EF086FC4-F9A0-6340-C43B-C5EDE97A886E}"/>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7" creationId="{F7A5916E-7446-65F6-BB4D-2724CB809F62}"/>
          </ac:graphicFrameMkLst>
        </pc:graphicFrameChg>
        <pc:graphicFrameChg chg="del">
          <ac:chgData name="Nguyen Chi Son" userId="606856d02e9d83ac" providerId="LiveId" clId="{9FC513B0-8B8E-4F9D-B691-50C8BB0F64D2}" dt="2022-05-19T08:22:46.746" v="2213" actId="478"/>
          <ac:graphicFrameMkLst>
            <pc:docMk/>
            <pc:sldMk cId="3000388248" sldId="867"/>
            <ac:graphicFrameMk id="28" creationId="{91403DA3-0F34-2902-EB1E-83277D5E211D}"/>
          </ac:graphicFrameMkLst>
        </pc:graphicFrameChg>
        <pc:graphicFrameChg chg="mod">
          <ac:chgData name="Nguyen Chi Son" userId="606856d02e9d83ac" providerId="LiveId" clId="{9FC513B0-8B8E-4F9D-B691-50C8BB0F64D2}" dt="2022-05-19T08:24:32.734" v="2744" actId="1076"/>
          <ac:graphicFrameMkLst>
            <pc:docMk/>
            <pc:sldMk cId="3000388248" sldId="867"/>
            <ac:graphicFrameMk id="29" creationId="{C43DEEB4-F1C2-6BF5-B106-FB1D0BD2EEFA}"/>
          </ac:graphicFrameMkLst>
        </pc:graphicFrameChg>
        <pc:picChg chg="mod">
          <ac:chgData name="Nguyen Chi Son" userId="606856d02e9d83ac" providerId="LiveId" clId="{9FC513B0-8B8E-4F9D-B691-50C8BB0F64D2}" dt="2022-05-19T08:24:10.559" v="2737" actId="1076"/>
          <ac:picMkLst>
            <pc:docMk/>
            <pc:sldMk cId="3000388248" sldId="867"/>
            <ac:picMk id="4" creationId="{65D48CDF-8870-1D0A-AC1E-53B03089D5B9}"/>
          </ac:picMkLst>
        </pc:picChg>
        <pc:picChg chg="del">
          <ac:chgData name="Nguyen Chi Son" userId="606856d02e9d83ac" providerId="LiveId" clId="{9FC513B0-8B8E-4F9D-B691-50C8BB0F64D2}" dt="2022-05-19T08:22:45.383" v="2212" actId="478"/>
          <ac:picMkLst>
            <pc:docMk/>
            <pc:sldMk cId="3000388248" sldId="867"/>
            <ac:picMk id="2050" creationId="{BDF25857-BBC9-1984-25BB-D0E782DE5B68}"/>
          </ac:picMkLst>
        </pc:picChg>
        <pc:cxnChg chg="add mod">
          <ac:chgData name="Nguyen Chi Son" userId="606856d02e9d83ac" providerId="LiveId" clId="{9FC513B0-8B8E-4F9D-B691-50C8BB0F64D2}" dt="2022-05-19T08:24:35.230" v="2745" actId="14100"/>
          <ac:cxnSpMkLst>
            <pc:docMk/>
            <pc:sldMk cId="3000388248" sldId="867"/>
            <ac:cxnSpMk id="16" creationId="{40425266-B60F-30BA-C581-515F3BD2F0B5}"/>
          </ac:cxnSpMkLst>
        </pc:cxnChg>
        <pc:cxnChg chg="mod">
          <ac:chgData name="Nguyen Chi Son" userId="606856d02e9d83ac" providerId="LiveId" clId="{9FC513B0-8B8E-4F9D-B691-50C8BB0F64D2}" dt="2022-05-19T08:24:10.559" v="2737" actId="1076"/>
          <ac:cxnSpMkLst>
            <pc:docMk/>
            <pc:sldMk cId="3000388248" sldId="867"/>
            <ac:cxnSpMk id="17" creationId="{573AB9C2-A189-12C4-40E7-596A6DA9EC17}"/>
          </ac:cxnSpMkLst>
        </pc:cxnChg>
        <pc:cxnChg chg="mod">
          <ac:chgData name="Nguyen Chi Son" userId="606856d02e9d83ac" providerId="LiveId" clId="{9FC513B0-8B8E-4F9D-B691-50C8BB0F64D2}" dt="2022-05-19T08:24:55.854" v="2756" actId="14100"/>
          <ac:cxnSpMkLst>
            <pc:docMk/>
            <pc:sldMk cId="3000388248" sldId="867"/>
            <ac:cxnSpMk id="18" creationId="{224648FA-9990-7951-9795-F7B227F7C478}"/>
          </ac:cxnSpMkLst>
        </pc:cxnChg>
        <pc:cxnChg chg="del">
          <ac:chgData name="Nguyen Chi Son" userId="606856d02e9d83ac" providerId="LiveId" clId="{9FC513B0-8B8E-4F9D-B691-50C8BB0F64D2}" dt="2022-05-19T08:22:46.746" v="2213" actId="478"/>
          <ac:cxnSpMkLst>
            <pc:docMk/>
            <pc:sldMk cId="3000388248" sldId="867"/>
            <ac:cxnSpMk id="22" creationId="{25CF8F87-08D5-3280-71A8-B29480C42B25}"/>
          </ac:cxnSpMkLst>
        </pc:cxnChg>
        <pc:cxnChg chg="del">
          <ac:chgData name="Nguyen Chi Son" userId="606856d02e9d83ac" providerId="LiveId" clId="{9FC513B0-8B8E-4F9D-B691-50C8BB0F64D2}" dt="2022-05-19T08:22:46.746" v="2213" actId="478"/>
          <ac:cxnSpMkLst>
            <pc:docMk/>
            <pc:sldMk cId="3000388248" sldId="867"/>
            <ac:cxnSpMk id="23" creationId="{A623A7EB-7C38-DF63-5028-6FD7BBAFD265}"/>
          </ac:cxnSpMkLst>
        </pc:cxnChg>
      </pc:sldChg>
      <pc:sldChg chg="addSp delSp modSp add mod delAnim modAnim">
        <pc:chgData name="Nguyen Chi Son" userId="606856d02e9d83ac" providerId="LiveId" clId="{9FC513B0-8B8E-4F9D-B691-50C8BB0F64D2}" dt="2022-05-19T08:28:05.639" v="3376" actId="1035"/>
        <pc:sldMkLst>
          <pc:docMk/>
          <pc:sldMk cId="2384085377" sldId="868"/>
        </pc:sldMkLst>
        <pc:spChg chg="mod">
          <ac:chgData name="Nguyen Chi Son" userId="606856d02e9d83ac" providerId="LiveId" clId="{9FC513B0-8B8E-4F9D-B691-50C8BB0F64D2}" dt="2022-05-19T08:28:05.639" v="3376" actId="1035"/>
          <ac:spMkLst>
            <pc:docMk/>
            <pc:sldMk cId="2384085377" sldId="868"/>
            <ac:spMk id="10" creationId="{D98CE14C-9A27-2914-79C0-C7B48EB2DECD}"/>
          </ac:spMkLst>
        </pc:spChg>
        <pc:spChg chg="mod">
          <ac:chgData name="Nguyen Chi Son" userId="606856d02e9d83ac" providerId="LiveId" clId="{9FC513B0-8B8E-4F9D-B691-50C8BB0F64D2}" dt="2022-05-19T08:28:05.639" v="3376" actId="1035"/>
          <ac:spMkLst>
            <pc:docMk/>
            <pc:sldMk cId="2384085377" sldId="868"/>
            <ac:spMk id="13" creationId="{8567C54E-DBCB-0D35-F240-006D821F72BD}"/>
          </ac:spMkLst>
        </pc:spChg>
        <pc:spChg chg="mod">
          <ac:chgData name="Nguyen Chi Son" userId="606856d02e9d83ac" providerId="LiveId" clId="{9FC513B0-8B8E-4F9D-B691-50C8BB0F64D2}" dt="2022-05-19T08:27:44.773" v="3311" actId="20577"/>
          <ac:spMkLst>
            <pc:docMk/>
            <pc:sldMk cId="2384085377" sldId="868"/>
            <ac:spMk id="19" creationId="{9C339D16-68E4-43C4-A62E-D0146138D23B}"/>
          </ac:spMkLst>
        </pc:spChg>
        <pc:graphicFrameChg chg="del">
          <ac:chgData name="Nguyen Chi Son" userId="606856d02e9d83ac" providerId="LiveId" clId="{9FC513B0-8B8E-4F9D-B691-50C8BB0F64D2}" dt="2022-05-19T08:26:14.641" v="3117" actId="478"/>
          <ac:graphicFrameMkLst>
            <pc:docMk/>
            <pc:sldMk cId="2384085377" sldId="868"/>
            <ac:graphicFrameMk id="20" creationId="{16AEA1FC-C742-7807-51A9-975974AA0190}"/>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6" creationId="{EF086FC4-F9A0-6340-C43B-C5EDE97A886E}"/>
          </ac:graphicFrameMkLst>
        </pc:graphicFrameChg>
        <pc:graphicFrameChg chg="del">
          <ac:chgData name="Nguyen Chi Son" userId="606856d02e9d83ac" providerId="LiveId" clId="{9FC513B0-8B8E-4F9D-B691-50C8BB0F64D2}" dt="2022-05-19T08:26:14.641" v="3117" actId="478"/>
          <ac:graphicFrameMkLst>
            <pc:docMk/>
            <pc:sldMk cId="2384085377" sldId="868"/>
            <ac:graphicFrameMk id="29" creationId="{C43DEEB4-F1C2-6BF5-B106-FB1D0BD2EEFA}"/>
          </ac:graphicFrameMkLst>
        </pc:graphicFrameChg>
        <pc:picChg chg="add mod">
          <ac:chgData name="Nguyen Chi Son" userId="606856d02e9d83ac" providerId="LiveId" clId="{9FC513B0-8B8E-4F9D-B691-50C8BB0F64D2}" dt="2022-05-19T08:27:30.917" v="3290" actId="1076"/>
          <ac:picMkLst>
            <pc:docMk/>
            <pc:sldMk cId="2384085377" sldId="868"/>
            <ac:picMk id="3" creationId="{1D49D7E1-BE45-750C-FAE9-9AE0209E39CF}"/>
          </ac:picMkLst>
        </pc:picChg>
        <pc:picChg chg="del">
          <ac:chgData name="Nguyen Chi Son" userId="606856d02e9d83ac" providerId="LiveId" clId="{9FC513B0-8B8E-4F9D-B691-50C8BB0F64D2}" dt="2022-05-19T08:26:13.363" v="3116" actId="478"/>
          <ac:picMkLst>
            <pc:docMk/>
            <pc:sldMk cId="2384085377" sldId="868"/>
            <ac:picMk id="4" creationId="{65D48CDF-8870-1D0A-AC1E-53B03089D5B9}"/>
          </ac:picMkLst>
        </pc:picChg>
        <pc:cxnChg chg="del">
          <ac:chgData name="Nguyen Chi Son" userId="606856d02e9d83ac" providerId="LiveId" clId="{9FC513B0-8B8E-4F9D-B691-50C8BB0F64D2}" dt="2022-05-19T08:26:14.641" v="3117" actId="478"/>
          <ac:cxnSpMkLst>
            <pc:docMk/>
            <pc:sldMk cId="2384085377" sldId="868"/>
            <ac:cxnSpMk id="16" creationId="{40425266-B60F-30BA-C581-515F3BD2F0B5}"/>
          </ac:cxnSpMkLst>
        </pc:cxnChg>
        <pc:cxnChg chg="del">
          <ac:chgData name="Nguyen Chi Son" userId="606856d02e9d83ac" providerId="LiveId" clId="{9FC513B0-8B8E-4F9D-B691-50C8BB0F64D2}" dt="2022-05-19T08:26:14.641" v="3117" actId="478"/>
          <ac:cxnSpMkLst>
            <pc:docMk/>
            <pc:sldMk cId="2384085377" sldId="868"/>
            <ac:cxnSpMk id="17" creationId="{573AB9C2-A189-12C4-40E7-596A6DA9EC17}"/>
          </ac:cxnSpMkLst>
        </pc:cxnChg>
        <pc:cxnChg chg="del">
          <ac:chgData name="Nguyen Chi Son" userId="606856d02e9d83ac" providerId="LiveId" clId="{9FC513B0-8B8E-4F9D-B691-50C8BB0F64D2}" dt="2022-05-19T08:26:14.641" v="3117" actId="478"/>
          <ac:cxnSpMkLst>
            <pc:docMk/>
            <pc:sldMk cId="2384085377" sldId="868"/>
            <ac:cxnSpMk id="18" creationId="{224648FA-9990-7951-9795-F7B227F7C478}"/>
          </ac:cxnSpMkLst>
        </pc:cxnChg>
      </pc:sldChg>
    </pc:docChg>
  </pc:docChgLst>
  <pc:docChgLst>
    <pc:chgData name="Nguyen Chi Son" userId="606856d02e9d83ac" providerId="LiveId" clId="{43411EA5-83AA-4A26-A199-8A8BF982D6DB}"/>
    <pc:docChg chg="undo custSel addSld delSld modSld">
      <pc:chgData name="Nguyen Chi Son" userId="606856d02e9d83ac" providerId="LiveId" clId="{43411EA5-83AA-4A26-A199-8A8BF982D6DB}" dt="2022-05-16T14:09:53.091" v="7786"/>
      <pc:docMkLst>
        <pc:docMk/>
      </pc:docMkLst>
      <pc:sldChg chg="modSp mod">
        <pc:chgData name="Nguyen Chi Son" userId="606856d02e9d83ac" providerId="LiveId" clId="{43411EA5-83AA-4A26-A199-8A8BF982D6DB}" dt="2022-05-14T19:40:29.601" v="100" actId="255"/>
        <pc:sldMkLst>
          <pc:docMk/>
          <pc:sldMk cId="2922349590" sldId="256"/>
        </pc:sldMkLst>
        <pc:spChg chg="mod">
          <ac:chgData name="Nguyen Chi Son" userId="606856d02e9d83ac" providerId="LiveId" clId="{43411EA5-83AA-4A26-A199-8A8BF982D6DB}" dt="2022-05-14T19:40:29.601" v="100" actId="255"/>
          <ac:spMkLst>
            <pc:docMk/>
            <pc:sldMk cId="2922349590" sldId="256"/>
            <ac:spMk id="136" creationId="{C574B640-0199-463F-87CA-8E3956B46E10}"/>
          </ac:spMkLst>
        </pc:spChg>
      </pc:sldChg>
      <pc:sldChg chg="modSp mod">
        <pc:chgData name="Nguyen Chi Son" userId="606856d02e9d83ac" providerId="LiveId" clId="{43411EA5-83AA-4A26-A199-8A8BF982D6DB}" dt="2022-05-14T20:23:34.922" v="3460" actId="20577"/>
        <pc:sldMkLst>
          <pc:docMk/>
          <pc:sldMk cId="3319126272" sldId="622"/>
        </pc:sldMkLst>
        <pc:spChg chg="mod">
          <ac:chgData name="Nguyen Chi Son" userId="606856d02e9d83ac" providerId="LiveId" clId="{43411EA5-83AA-4A26-A199-8A8BF982D6DB}" dt="2022-05-14T20:23:34.922" v="3460" actId="20577"/>
          <ac:spMkLst>
            <pc:docMk/>
            <pc:sldMk cId="3319126272" sldId="622"/>
            <ac:spMk id="2" creationId="{DAF08EC2-5D0D-48D9-855C-A59C0E5ED55B}"/>
          </ac:spMkLst>
        </pc:spChg>
      </pc:sldChg>
      <pc:sldChg chg="modSp mod">
        <pc:chgData name="Nguyen Chi Son" userId="606856d02e9d83ac" providerId="LiveId" clId="{43411EA5-83AA-4A26-A199-8A8BF982D6DB}" dt="2022-05-14T19:40:47.380" v="175" actId="20577"/>
        <pc:sldMkLst>
          <pc:docMk/>
          <pc:sldMk cId="1033004166" sldId="675"/>
        </pc:sldMkLst>
        <pc:spChg chg="mod">
          <ac:chgData name="Nguyen Chi Son" userId="606856d02e9d83ac" providerId="LiveId" clId="{43411EA5-83AA-4A26-A199-8A8BF982D6DB}" dt="2022-05-14T19:40:47.380" v="175" actId="20577"/>
          <ac:spMkLst>
            <pc:docMk/>
            <pc:sldMk cId="1033004166" sldId="675"/>
            <ac:spMk id="2" creationId="{DAF08EC2-5D0D-48D9-855C-A59C0E5ED55B}"/>
          </ac:spMkLst>
        </pc:spChg>
      </pc:sldChg>
      <pc:sldChg chg="addSp delSp modSp del mod">
        <pc:chgData name="Nguyen Chi Son" userId="606856d02e9d83ac" providerId="LiveId" clId="{43411EA5-83AA-4A26-A199-8A8BF982D6DB}" dt="2022-05-14T19:45:36.538" v="698" actId="47"/>
        <pc:sldMkLst>
          <pc:docMk/>
          <pc:sldMk cId="1219282801" sldId="781"/>
        </pc:sldMkLst>
        <pc:spChg chg="mod">
          <ac:chgData name="Nguyen Chi Son" userId="606856d02e9d83ac" providerId="LiveId" clId="{43411EA5-83AA-4A26-A199-8A8BF982D6DB}" dt="2022-05-14T19:41:21.056" v="426" actId="20577"/>
          <ac:spMkLst>
            <pc:docMk/>
            <pc:sldMk cId="1219282801" sldId="781"/>
            <ac:spMk id="2" creationId="{BA8A6260-CA4B-46A9-A06E-C71EE59E6992}"/>
          </ac:spMkLst>
        </pc:spChg>
        <pc:spChg chg="mod">
          <ac:chgData name="Nguyen Chi Son" userId="606856d02e9d83ac" providerId="LiveId" clId="{43411EA5-83AA-4A26-A199-8A8BF982D6DB}" dt="2022-05-14T19:43:58.415" v="614" actId="1076"/>
          <ac:spMkLst>
            <pc:docMk/>
            <pc:sldMk cId="1219282801" sldId="781"/>
            <ac:spMk id="15" creationId="{D4A11C5C-895C-BC35-F8FA-178D9F3E9B51}"/>
          </ac:spMkLst>
        </pc:spChg>
        <pc:spChg chg="del">
          <ac:chgData name="Nguyen Chi Son" userId="606856d02e9d83ac" providerId="LiveId" clId="{43411EA5-83AA-4A26-A199-8A8BF982D6DB}" dt="2022-05-14T19:41:25.927" v="427" actId="478"/>
          <ac:spMkLst>
            <pc:docMk/>
            <pc:sldMk cId="1219282801" sldId="781"/>
            <ac:spMk id="16" creationId="{07A27192-83D3-669D-5A55-49EE6A7FB5CE}"/>
          </ac:spMkLst>
        </pc:spChg>
        <pc:picChg chg="add mod">
          <ac:chgData name="Nguyen Chi Son" userId="606856d02e9d83ac" providerId="LiveId" clId="{43411EA5-83AA-4A26-A199-8A8BF982D6DB}" dt="2022-05-14T19:43:24.385" v="610" actId="1076"/>
          <ac:picMkLst>
            <pc:docMk/>
            <pc:sldMk cId="1219282801" sldId="781"/>
            <ac:picMk id="4" creationId="{5C03EDDA-00CB-8E15-274C-86DACDCE6D39}"/>
          </ac:picMkLst>
        </pc:picChg>
        <pc:picChg chg="del">
          <ac:chgData name="Nguyen Chi Son" userId="606856d02e9d83ac" providerId="LiveId" clId="{43411EA5-83AA-4A26-A199-8A8BF982D6DB}" dt="2022-05-14T19:40:51.638" v="177" actId="478"/>
          <ac:picMkLst>
            <pc:docMk/>
            <pc:sldMk cId="1219282801" sldId="781"/>
            <ac:picMk id="10" creationId="{3FC4DF97-796F-FA5B-90BC-E5A4DF111A52}"/>
          </ac:picMkLst>
        </pc:picChg>
        <pc:picChg chg="del">
          <ac:chgData name="Nguyen Chi Son" userId="606856d02e9d83ac" providerId="LiveId" clId="{43411EA5-83AA-4A26-A199-8A8BF982D6DB}" dt="2022-05-14T19:40:50.296" v="176" actId="478"/>
          <ac:picMkLst>
            <pc:docMk/>
            <pc:sldMk cId="1219282801" sldId="781"/>
            <ac:picMk id="1026" creationId="{B7E3BCBB-E0ED-6C94-733B-A4B4D663A38B}"/>
          </ac:picMkLst>
        </pc:picChg>
      </pc:sldChg>
      <pc:sldChg chg="addSp delSp modSp mod">
        <pc:chgData name="Nguyen Chi Son" userId="606856d02e9d83ac" providerId="LiveId" clId="{43411EA5-83AA-4A26-A199-8A8BF982D6DB}" dt="2022-05-14T20:28:42.543" v="3971" actId="1076"/>
        <pc:sldMkLst>
          <pc:docMk/>
          <pc:sldMk cId="3014091475" sldId="782"/>
        </pc:sldMkLst>
        <pc:spChg chg="mod">
          <ac:chgData name="Nguyen Chi Son" userId="606856d02e9d83ac" providerId="LiveId" clId="{43411EA5-83AA-4A26-A199-8A8BF982D6DB}" dt="2022-05-14T20:25:47.795" v="3877" actId="20577"/>
          <ac:spMkLst>
            <pc:docMk/>
            <pc:sldMk cId="3014091475" sldId="782"/>
            <ac:spMk id="2" creationId="{BA8A6260-CA4B-46A9-A06E-C71EE59E6992}"/>
          </ac:spMkLst>
        </pc:spChg>
        <pc:spChg chg="add mod">
          <ac:chgData name="Nguyen Chi Son" userId="606856d02e9d83ac" providerId="LiveId" clId="{43411EA5-83AA-4A26-A199-8A8BF982D6DB}" dt="2022-05-14T20:28:33.184" v="3956" actId="1036"/>
          <ac:spMkLst>
            <pc:docMk/>
            <pc:sldMk cId="3014091475" sldId="782"/>
            <ac:spMk id="7" creationId="{BC955902-ACF9-970D-B1AE-4DDAB861205F}"/>
          </ac:spMkLst>
        </pc:spChg>
        <pc:spChg chg="add del mod">
          <ac:chgData name="Nguyen Chi Son" userId="606856d02e9d83ac" providerId="LiveId" clId="{43411EA5-83AA-4A26-A199-8A8BF982D6DB}" dt="2022-05-14T20:27:17.623" v="3934" actId="478"/>
          <ac:spMkLst>
            <pc:docMk/>
            <pc:sldMk cId="3014091475" sldId="782"/>
            <ac:spMk id="8" creationId="{1DF3628F-E0B8-0EC3-4BF7-B8A9EF0B29EE}"/>
          </ac:spMkLst>
        </pc:spChg>
        <pc:spChg chg="add mod">
          <ac:chgData name="Nguyen Chi Son" userId="606856d02e9d83ac" providerId="LiveId" clId="{43411EA5-83AA-4A26-A199-8A8BF982D6DB}" dt="2022-05-14T20:28:33.184" v="3956" actId="1036"/>
          <ac:spMkLst>
            <pc:docMk/>
            <pc:sldMk cId="3014091475" sldId="782"/>
            <ac:spMk id="9" creationId="{A53E5BCB-823A-4C55-8FCD-4B7F2E76626A}"/>
          </ac:spMkLst>
        </pc:spChg>
        <pc:graphicFrameChg chg="add mod">
          <ac:chgData name="Nguyen Chi Son" userId="606856d02e9d83ac" providerId="LiveId" clId="{43411EA5-83AA-4A26-A199-8A8BF982D6DB}" dt="2022-05-14T20:28:39.793" v="3970" actId="1076"/>
          <ac:graphicFrameMkLst>
            <pc:docMk/>
            <pc:sldMk cId="3014091475" sldId="782"/>
            <ac:graphicFrameMk id="10" creationId="{A9186D06-8FA5-8D62-189E-A5992CD89819}"/>
          </ac:graphicFrameMkLst>
        </pc:graphicFrameChg>
        <pc:graphicFrameChg chg="add mod">
          <ac:chgData name="Nguyen Chi Son" userId="606856d02e9d83ac" providerId="LiveId" clId="{43411EA5-83AA-4A26-A199-8A8BF982D6DB}" dt="2022-05-14T20:28:42.543" v="3971" actId="1076"/>
          <ac:graphicFrameMkLst>
            <pc:docMk/>
            <pc:sldMk cId="3014091475" sldId="782"/>
            <ac:graphicFrameMk id="11" creationId="{05F9B701-508E-4C9E-9DD8-DBDE3D9B5FE0}"/>
          </ac:graphicFrameMkLst>
        </pc:graphicFrameChg>
        <pc:picChg chg="del">
          <ac:chgData name="Nguyen Chi Son" userId="606856d02e9d83ac" providerId="LiveId" clId="{43411EA5-83AA-4A26-A199-8A8BF982D6DB}" dt="2022-05-14T20:23:37.547" v="3461" actId="478"/>
          <ac:picMkLst>
            <pc:docMk/>
            <pc:sldMk cId="3014091475" sldId="782"/>
            <ac:picMk id="4" creationId="{D35BBBE6-C81C-0FA2-0597-FD36892A762F}"/>
          </ac:picMkLst>
        </pc:picChg>
        <pc:picChg chg="add mod">
          <ac:chgData name="Nguyen Chi Son" userId="606856d02e9d83ac" providerId="LiveId" clId="{43411EA5-83AA-4A26-A199-8A8BF982D6DB}" dt="2022-05-14T20:28:36.730" v="3969" actId="1035"/>
          <ac:picMkLst>
            <pc:docMk/>
            <pc:sldMk cId="3014091475" sldId="782"/>
            <ac:picMk id="5" creationId="{411D717A-CE10-2900-614F-98F4F13F5A1D}"/>
          </ac:picMkLst>
        </pc:picChg>
        <pc:picChg chg="add mod">
          <ac:chgData name="Nguyen Chi Son" userId="606856d02e9d83ac" providerId="LiveId" clId="{43411EA5-83AA-4A26-A199-8A8BF982D6DB}" dt="2022-05-14T20:28:36.730" v="3969" actId="1035"/>
          <ac:picMkLst>
            <pc:docMk/>
            <pc:sldMk cId="3014091475" sldId="782"/>
            <ac:picMk id="6" creationId="{CD0E0A5B-1157-3688-980C-62A9D883B070}"/>
          </ac:picMkLst>
        </pc:picChg>
      </pc:sldChg>
      <pc:sldChg chg="addSp delSp modSp mod delAnim">
        <pc:chgData name="Nguyen Chi Son" userId="606856d02e9d83ac" providerId="LiveId" clId="{43411EA5-83AA-4A26-A199-8A8BF982D6DB}" dt="2022-05-14T19:59:42.976" v="1160" actId="1076"/>
        <pc:sldMkLst>
          <pc:docMk/>
          <pc:sldMk cId="3990194128" sldId="837"/>
        </pc:sldMkLst>
        <pc:spChg chg="mod">
          <ac:chgData name="Nguyen Chi Son" userId="606856d02e9d83ac" providerId="LiveId" clId="{43411EA5-83AA-4A26-A199-8A8BF982D6DB}" dt="2022-05-14T19:48:15.493" v="757" actId="20577"/>
          <ac:spMkLst>
            <pc:docMk/>
            <pc:sldMk cId="3990194128" sldId="837"/>
            <ac:spMk id="2" creationId="{BA8A6260-CA4B-46A9-A06E-C71EE59E6992}"/>
          </ac:spMkLst>
        </pc:spChg>
        <pc:spChg chg="add mod">
          <ac:chgData name="Nguyen Chi Son" userId="606856d02e9d83ac" providerId="LiveId" clId="{43411EA5-83AA-4A26-A199-8A8BF982D6DB}" dt="2022-05-14T19:58:28.716" v="1149" actId="1076"/>
          <ac:spMkLst>
            <pc:docMk/>
            <pc:sldMk cId="3990194128" sldId="837"/>
            <ac:spMk id="7" creationId="{CCCADD67-50AA-6D8A-D43B-1192F7D16393}"/>
          </ac:spMkLst>
        </pc:spChg>
        <pc:spChg chg="del">
          <ac:chgData name="Nguyen Chi Son" userId="606856d02e9d83ac" providerId="LiveId" clId="{43411EA5-83AA-4A26-A199-8A8BF982D6DB}" dt="2022-05-14T19:47:39.798" v="719" actId="478"/>
          <ac:spMkLst>
            <pc:docMk/>
            <pc:sldMk cId="3990194128" sldId="837"/>
            <ac:spMk id="9" creationId="{39E9E660-7C77-522F-DE95-48D46FE6197C}"/>
          </ac:spMkLst>
        </pc:spChg>
        <pc:spChg chg="mod">
          <ac:chgData name="Nguyen Chi Son" userId="606856d02e9d83ac" providerId="LiveId" clId="{43411EA5-83AA-4A26-A199-8A8BF982D6DB}" dt="2022-05-14T19:58:24.228" v="1148" actId="1076"/>
          <ac:spMkLst>
            <pc:docMk/>
            <pc:sldMk cId="3990194128" sldId="837"/>
            <ac:spMk id="11" creationId="{C1E0E65F-66DE-EE13-FFB8-F7640F4B8074}"/>
          </ac:spMkLst>
        </pc:spChg>
        <pc:spChg chg="add mod">
          <ac:chgData name="Nguyen Chi Son" userId="606856d02e9d83ac" providerId="LiveId" clId="{43411EA5-83AA-4A26-A199-8A8BF982D6DB}" dt="2022-05-14T19:58:08.808" v="1144" actId="1076"/>
          <ac:spMkLst>
            <pc:docMk/>
            <pc:sldMk cId="3990194128" sldId="837"/>
            <ac:spMk id="14" creationId="{7B944072-AAFE-234B-EE93-BB0A94A34DAD}"/>
          </ac:spMkLst>
        </pc:spChg>
        <pc:spChg chg="add mod">
          <ac:chgData name="Nguyen Chi Son" userId="606856d02e9d83ac" providerId="LiveId" clId="{43411EA5-83AA-4A26-A199-8A8BF982D6DB}" dt="2022-05-14T19:58:15.245" v="1145" actId="1076"/>
          <ac:spMkLst>
            <pc:docMk/>
            <pc:sldMk cId="3990194128" sldId="837"/>
            <ac:spMk id="15" creationId="{3DF0071F-4D92-A5D6-ED4B-F6440AA406C5}"/>
          </ac:spMkLst>
        </pc:spChg>
        <pc:spChg chg="add mod">
          <ac:chgData name="Nguyen Chi Son" userId="606856d02e9d83ac" providerId="LiveId" clId="{43411EA5-83AA-4A26-A199-8A8BF982D6DB}" dt="2022-05-14T19:58:35.571" v="1151" actId="1076"/>
          <ac:spMkLst>
            <pc:docMk/>
            <pc:sldMk cId="3990194128" sldId="837"/>
            <ac:spMk id="16" creationId="{4A2AF197-85ED-0810-FD7C-063CE61F46BB}"/>
          </ac:spMkLst>
        </pc:spChg>
        <pc:spChg chg="add mod">
          <ac:chgData name="Nguyen Chi Son" userId="606856d02e9d83ac" providerId="LiveId" clId="{43411EA5-83AA-4A26-A199-8A8BF982D6DB}" dt="2022-05-14T19:59:18.954" v="1154" actId="208"/>
          <ac:spMkLst>
            <pc:docMk/>
            <pc:sldMk cId="3990194128" sldId="837"/>
            <ac:spMk id="18" creationId="{D3527BB3-F16D-BD24-0AB5-DE302DBD1833}"/>
          </ac:spMkLst>
        </pc:spChg>
        <pc:spChg chg="add mod">
          <ac:chgData name="Nguyen Chi Son" userId="606856d02e9d83ac" providerId="LiveId" clId="{43411EA5-83AA-4A26-A199-8A8BF982D6DB}" dt="2022-05-14T19:59:42.976" v="1160" actId="1076"/>
          <ac:spMkLst>
            <pc:docMk/>
            <pc:sldMk cId="3990194128" sldId="837"/>
            <ac:spMk id="19" creationId="{CAE0015D-C52A-20ED-C723-52880A687CE2}"/>
          </ac:spMkLst>
        </pc:spChg>
        <pc:graphicFrameChg chg="add del mod">
          <ac:chgData name="Nguyen Chi Son" userId="606856d02e9d83ac" providerId="LiveId" clId="{43411EA5-83AA-4A26-A199-8A8BF982D6DB}" dt="2022-05-14T19:56:43.382" v="1122" actId="478"/>
          <ac:graphicFrameMkLst>
            <pc:docMk/>
            <pc:sldMk cId="3990194128" sldId="837"/>
            <ac:graphicFrameMk id="17" creationId="{914135B4-A6DA-B94C-DF64-FA6711716F5B}"/>
          </ac:graphicFrameMkLst>
        </pc:graphicFrameChg>
        <pc:picChg chg="del">
          <ac:chgData name="Nguyen Chi Son" userId="606856d02e9d83ac" providerId="LiveId" clId="{43411EA5-83AA-4A26-A199-8A8BF982D6DB}" dt="2022-05-14T19:47:37.748" v="717" actId="478"/>
          <ac:picMkLst>
            <pc:docMk/>
            <pc:sldMk cId="3990194128" sldId="837"/>
            <ac:picMk id="3" creationId="{A7784BE9-059B-61B7-4F0A-7B0D6A9F7BA0}"/>
          </ac:picMkLst>
        </pc:picChg>
        <pc:picChg chg="del">
          <ac:chgData name="Nguyen Chi Son" userId="606856d02e9d83ac" providerId="LiveId" clId="{43411EA5-83AA-4A26-A199-8A8BF982D6DB}" dt="2022-05-14T19:47:38.195" v="718" actId="478"/>
          <ac:picMkLst>
            <pc:docMk/>
            <pc:sldMk cId="3990194128" sldId="837"/>
            <ac:picMk id="5" creationId="{F94D2062-3C40-ECEF-7014-64496B04A0F7}"/>
          </ac:picMkLst>
        </pc:picChg>
        <pc:picChg chg="add mod">
          <ac:chgData name="Nguyen Chi Son" userId="606856d02e9d83ac" providerId="LiveId" clId="{43411EA5-83AA-4A26-A199-8A8BF982D6DB}" dt="2022-05-14T19:57:15.051" v="1131" actId="1076"/>
          <ac:picMkLst>
            <pc:docMk/>
            <pc:sldMk cId="3990194128" sldId="837"/>
            <ac:picMk id="6" creationId="{35E8BECB-FF09-EA8F-2458-41858A6990D4}"/>
          </ac:picMkLst>
        </pc:picChg>
        <pc:picChg chg="add mod">
          <ac:chgData name="Nguyen Chi Son" userId="606856d02e9d83ac" providerId="LiveId" clId="{43411EA5-83AA-4A26-A199-8A8BF982D6DB}" dt="2022-05-14T19:57:24.440" v="1134" actId="1076"/>
          <ac:picMkLst>
            <pc:docMk/>
            <pc:sldMk cId="3990194128" sldId="837"/>
            <ac:picMk id="10" creationId="{6B6F9A42-10ED-3C1F-1F17-2EB4B9033D99}"/>
          </ac:picMkLst>
        </pc:picChg>
        <pc:picChg chg="add mod">
          <ac:chgData name="Nguyen Chi Son" userId="606856d02e9d83ac" providerId="LiveId" clId="{43411EA5-83AA-4A26-A199-8A8BF982D6DB}" dt="2022-05-14T19:57:21.183" v="1133" actId="1076"/>
          <ac:picMkLst>
            <pc:docMk/>
            <pc:sldMk cId="3990194128" sldId="837"/>
            <ac:picMk id="13" creationId="{1D2A25E4-C489-50BA-324C-E10E2B432D3E}"/>
          </ac:picMkLst>
        </pc:picChg>
      </pc:sldChg>
      <pc:sldChg chg="del">
        <pc:chgData name="Nguyen Chi Son" userId="606856d02e9d83ac" providerId="LiveId" clId="{43411EA5-83AA-4A26-A199-8A8BF982D6DB}" dt="2022-05-14T20:01:05.515" v="1161" actId="47"/>
        <pc:sldMkLst>
          <pc:docMk/>
          <pc:sldMk cId="3073020842" sldId="838"/>
        </pc:sldMkLst>
      </pc:sldChg>
      <pc:sldChg chg="addSp delSp modSp mod delAnim modAnim">
        <pc:chgData name="Nguyen Chi Son" userId="606856d02e9d83ac" providerId="LiveId" clId="{43411EA5-83AA-4A26-A199-8A8BF982D6DB}" dt="2022-05-16T14:09:53.091" v="7786"/>
        <pc:sldMkLst>
          <pc:docMk/>
          <pc:sldMk cId="2469390445" sldId="839"/>
        </pc:sldMkLst>
        <pc:spChg chg="mod">
          <ac:chgData name="Nguyen Chi Son" userId="606856d02e9d83ac" providerId="LiveId" clId="{43411EA5-83AA-4A26-A199-8A8BF982D6DB}" dt="2022-05-14T20:02:21.283" v="1498" actId="20577"/>
          <ac:spMkLst>
            <pc:docMk/>
            <pc:sldMk cId="2469390445" sldId="839"/>
            <ac:spMk id="10" creationId="{CA7A7645-A7F6-FF0F-6CE7-F7954F96AD24}"/>
          </ac:spMkLst>
        </pc:spChg>
        <pc:spChg chg="mod">
          <ac:chgData name="Nguyen Chi Son" userId="606856d02e9d83ac" providerId="LiveId" clId="{43411EA5-83AA-4A26-A199-8A8BF982D6DB}" dt="2022-05-14T20:02:11.530" v="1479" actId="1035"/>
          <ac:spMkLst>
            <pc:docMk/>
            <pc:sldMk cId="2469390445" sldId="839"/>
            <ac:spMk id="11" creationId="{0E84CBE1-4AB0-CA68-65C2-AC68692AACAA}"/>
          </ac:spMkLst>
        </pc:spChg>
        <pc:spChg chg="mod">
          <ac:chgData name="Nguyen Chi Son" userId="606856d02e9d83ac" providerId="LiveId" clId="{43411EA5-83AA-4A26-A199-8A8BF982D6DB}" dt="2022-05-14T20:04:48.602" v="1564" actId="20577"/>
          <ac:spMkLst>
            <pc:docMk/>
            <pc:sldMk cId="2469390445" sldId="839"/>
            <ac:spMk id="12" creationId="{5B8A6D26-E571-DC15-930E-F272FC43E0DD}"/>
          </ac:spMkLst>
        </pc:spChg>
        <pc:spChg chg="mod">
          <ac:chgData name="Nguyen Chi Son" userId="606856d02e9d83ac" providerId="LiveId" clId="{43411EA5-83AA-4A26-A199-8A8BF982D6DB}" dt="2022-05-14T20:02:11.530" v="1479" actId="1035"/>
          <ac:spMkLst>
            <pc:docMk/>
            <pc:sldMk cId="2469390445" sldId="839"/>
            <ac:spMk id="13" creationId="{1E14587E-DEDE-55E8-CE0F-8FA8A72C11BC}"/>
          </ac:spMkLst>
        </pc:spChg>
        <pc:spChg chg="mod">
          <ac:chgData name="Nguyen Chi Son" userId="606856d02e9d83ac" providerId="LiveId" clId="{43411EA5-83AA-4A26-A199-8A8BF982D6DB}" dt="2022-05-14T20:02:04.702" v="1444" actId="20577"/>
          <ac:spMkLst>
            <pc:docMk/>
            <pc:sldMk cId="2469390445" sldId="839"/>
            <ac:spMk id="19" creationId="{9C339D16-68E4-43C4-A62E-D0146138D23B}"/>
          </ac:spMkLst>
        </pc:spChg>
        <pc:graphicFrameChg chg="mod">
          <ac:chgData name="Nguyen Chi Son" userId="606856d02e9d83ac" providerId="LiveId" clId="{43411EA5-83AA-4A26-A199-8A8BF982D6DB}" dt="2022-05-14T20:02:44.876" v="1503" actId="1076"/>
          <ac:graphicFrameMkLst>
            <pc:docMk/>
            <pc:sldMk cId="2469390445" sldId="839"/>
            <ac:graphicFrameMk id="8" creationId="{8BF6DC18-F4EB-8D5E-8089-0B12B64D162A}"/>
          </ac:graphicFrameMkLst>
        </pc:graphicFrameChg>
        <pc:graphicFrameChg chg="del mod">
          <ac:chgData name="Nguyen Chi Son" userId="606856d02e9d83ac" providerId="LiveId" clId="{43411EA5-83AA-4A26-A199-8A8BF982D6DB}" dt="2022-05-14T20:02:53.675" v="1515" actId="478"/>
          <ac:graphicFrameMkLst>
            <pc:docMk/>
            <pc:sldMk cId="2469390445" sldId="839"/>
            <ac:graphicFrameMk id="14" creationId="{9697F263-F3A4-64F1-443A-56CEA12BC2A9}"/>
          </ac:graphicFrameMkLst>
        </pc:graphicFrameChg>
        <pc:graphicFrameChg chg="add mod">
          <ac:chgData name="Nguyen Chi Son" userId="606856d02e9d83ac" providerId="LiveId" clId="{43411EA5-83AA-4A26-A199-8A8BF982D6DB}" dt="2022-05-14T20:04:50.946" v="1565" actId="1076"/>
          <ac:graphicFrameMkLst>
            <pc:docMk/>
            <pc:sldMk cId="2469390445" sldId="839"/>
            <ac:graphicFrameMk id="15" creationId="{30AC3A99-676C-C84D-5820-81CAF2F78071}"/>
          </ac:graphicFrameMkLst>
        </pc:graphicFrameChg>
        <pc:graphicFrameChg chg="del mod">
          <ac:chgData name="Nguyen Chi Son" userId="606856d02e9d83ac" providerId="LiveId" clId="{43411EA5-83AA-4A26-A199-8A8BF982D6DB}" dt="2022-05-14T20:02:22.705" v="1499" actId="478"/>
          <ac:graphicFrameMkLst>
            <pc:docMk/>
            <pc:sldMk cId="2469390445" sldId="839"/>
            <ac:graphicFrameMk id="16" creationId="{DFEA72EA-8808-FF40-B6AE-B176099AD99F}"/>
          </ac:graphicFrameMkLst>
        </pc:graphicFrameChg>
        <pc:picChg chg="add mod">
          <ac:chgData name="Nguyen Chi Son" userId="606856d02e9d83ac" providerId="LiveId" clId="{43411EA5-83AA-4A26-A199-8A8BF982D6DB}" dt="2022-05-14T20:04:53.055" v="1566" actId="1076"/>
          <ac:picMkLst>
            <pc:docMk/>
            <pc:sldMk cId="2469390445" sldId="839"/>
            <ac:picMk id="3" creationId="{4389EC1A-163B-F79B-764C-FEB43F6522AC}"/>
          </ac:picMkLst>
        </pc:picChg>
      </pc:sldChg>
      <pc:sldChg chg="del">
        <pc:chgData name="Nguyen Chi Son" userId="606856d02e9d83ac" providerId="LiveId" clId="{43411EA5-83AA-4A26-A199-8A8BF982D6DB}" dt="2022-05-14T20:23:26.547" v="3389" actId="47"/>
        <pc:sldMkLst>
          <pc:docMk/>
          <pc:sldMk cId="3897746557" sldId="840"/>
        </pc:sldMkLst>
      </pc:sldChg>
      <pc:sldChg chg="del">
        <pc:chgData name="Nguyen Chi Son" userId="606856d02e9d83ac" providerId="LiveId" clId="{43411EA5-83AA-4A26-A199-8A8BF982D6DB}" dt="2022-05-14T20:23:26.547" v="3389" actId="47"/>
        <pc:sldMkLst>
          <pc:docMk/>
          <pc:sldMk cId="652079318" sldId="841"/>
        </pc:sldMkLst>
      </pc:sldChg>
      <pc:sldChg chg="addSp delSp modSp mod delAnim modAnim">
        <pc:chgData name="Nguyen Chi Son" userId="606856d02e9d83ac" providerId="LiveId" clId="{43411EA5-83AA-4A26-A199-8A8BF982D6DB}" dt="2022-05-14T20:39:09.300" v="4498" actId="12788"/>
        <pc:sldMkLst>
          <pc:docMk/>
          <pc:sldMk cId="733565035" sldId="842"/>
        </pc:sldMkLst>
        <pc:spChg chg="del mod">
          <ac:chgData name="Nguyen Chi Son" userId="606856d02e9d83ac" providerId="LiveId" clId="{43411EA5-83AA-4A26-A199-8A8BF982D6DB}" dt="2022-05-14T20:39:01.425" v="4496" actId="478"/>
          <ac:spMkLst>
            <pc:docMk/>
            <pc:sldMk cId="733565035" sldId="842"/>
            <ac:spMk id="10" creationId="{CA7A7645-A7F6-FF0F-6CE7-F7954F96AD24}"/>
          </ac:spMkLst>
        </pc:spChg>
        <pc:spChg chg="mod">
          <ac:chgData name="Nguyen Chi Son" userId="606856d02e9d83ac" providerId="LiveId" clId="{43411EA5-83AA-4A26-A199-8A8BF982D6DB}" dt="2022-05-14T20:39:09.300" v="4498" actId="12788"/>
          <ac:spMkLst>
            <pc:docMk/>
            <pc:sldMk cId="733565035" sldId="842"/>
            <ac:spMk id="11" creationId="{0E84CBE1-4AB0-CA68-65C2-AC68692AACAA}"/>
          </ac:spMkLst>
        </pc:spChg>
        <pc:spChg chg="mod">
          <ac:chgData name="Nguyen Chi Son" userId="606856d02e9d83ac" providerId="LiveId" clId="{43411EA5-83AA-4A26-A199-8A8BF982D6DB}" dt="2022-05-14T20:39:06.331" v="4497" actId="14100"/>
          <ac:spMkLst>
            <pc:docMk/>
            <pc:sldMk cId="733565035" sldId="842"/>
            <ac:spMk id="12" creationId="{5B8A6D26-E571-DC15-930E-F272FC43E0DD}"/>
          </ac:spMkLst>
        </pc:spChg>
        <pc:spChg chg="del mod">
          <ac:chgData name="Nguyen Chi Son" userId="606856d02e9d83ac" providerId="LiveId" clId="{43411EA5-83AA-4A26-A199-8A8BF982D6DB}" dt="2022-05-14T20:38:58.987" v="4495" actId="478"/>
          <ac:spMkLst>
            <pc:docMk/>
            <pc:sldMk cId="733565035" sldId="842"/>
            <ac:spMk id="13" creationId="{1E14587E-DEDE-55E8-CE0F-8FA8A72C11BC}"/>
          </ac:spMkLst>
        </pc:spChg>
        <pc:spChg chg="mod">
          <ac:chgData name="Nguyen Chi Son" userId="606856d02e9d83ac" providerId="LiveId" clId="{43411EA5-83AA-4A26-A199-8A8BF982D6DB}" dt="2022-05-14T20:30:58.823" v="4243" actId="20577"/>
          <ac:spMkLst>
            <pc:docMk/>
            <pc:sldMk cId="733565035" sldId="842"/>
            <ac:spMk id="19" creationId="{9C339D16-68E4-43C4-A62E-D0146138D23B}"/>
          </ac:spMkLst>
        </pc:spChg>
        <pc:graphicFrameChg chg="del mod">
          <ac:chgData name="Nguyen Chi Son" userId="606856d02e9d83ac" providerId="LiveId" clId="{43411EA5-83AA-4A26-A199-8A8BF982D6DB}" dt="2022-05-14T20:38:58.987" v="4495" actId="478"/>
          <ac:graphicFrameMkLst>
            <pc:docMk/>
            <pc:sldMk cId="733565035" sldId="842"/>
            <ac:graphicFrameMk id="8" creationId="{8BF6DC18-F4EB-8D5E-8089-0B12B64D162A}"/>
          </ac:graphicFrameMkLst>
        </pc:graphicFrameChg>
        <pc:graphicFrameChg chg="del mod">
          <ac:chgData name="Nguyen Chi Son" userId="606856d02e9d83ac" providerId="LiveId" clId="{43411EA5-83AA-4A26-A199-8A8BF982D6DB}" dt="2022-05-14T20:38:28.551" v="4277" actId="478"/>
          <ac:graphicFrameMkLst>
            <pc:docMk/>
            <pc:sldMk cId="733565035" sldId="842"/>
            <ac:graphicFrameMk id="15" creationId="{6F053F35-99AA-78B5-2D3C-A36A9D04BEBC}"/>
          </ac:graphicFrameMkLst>
        </pc:graphicFrameChg>
        <pc:picChg chg="add mod">
          <ac:chgData name="Nguyen Chi Son" userId="606856d02e9d83ac" providerId="LiveId" clId="{43411EA5-83AA-4A26-A199-8A8BF982D6DB}" dt="2022-05-14T20:31:13.135" v="4246" actId="1076"/>
          <ac:picMkLst>
            <pc:docMk/>
            <pc:sldMk cId="733565035" sldId="842"/>
            <ac:picMk id="3" creationId="{2E225434-57BE-D153-77CB-F814358D869D}"/>
          </ac:picMkLst>
        </pc:picChg>
        <pc:picChg chg="del">
          <ac:chgData name="Nguyen Chi Son" userId="606856d02e9d83ac" providerId="LiveId" clId="{43411EA5-83AA-4A26-A199-8A8BF982D6DB}" dt="2022-05-14T20:29:38.119" v="3973" actId="478"/>
          <ac:picMkLst>
            <pc:docMk/>
            <pc:sldMk cId="733565035" sldId="842"/>
            <ac:picMk id="17" creationId="{2CA33DB2-5C67-5EEA-7907-9F1D56B57AAE}"/>
          </ac:picMkLst>
        </pc:picChg>
      </pc:sldChg>
      <pc:sldChg chg="addSp delSp modSp mod delAnim modAnim">
        <pc:chgData name="Nguyen Chi Son" userId="606856d02e9d83ac" providerId="LiveId" clId="{43411EA5-83AA-4A26-A199-8A8BF982D6DB}" dt="2022-05-16T14:07:59.324" v="7768"/>
        <pc:sldMkLst>
          <pc:docMk/>
          <pc:sldMk cId="2177373405" sldId="843"/>
        </pc:sldMkLst>
        <pc:spChg chg="mod">
          <ac:chgData name="Nguyen Chi Son" userId="606856d02e9d83ac" providerId="LiveId" clId="{43411EA5-83AA-4A26-A199-8A8BF982D6DB}" dt="2022-05-15T14:06:55.275" v="5035" actId="1036"/>
          <ac:spMkLst>
            <pc:docMk/>
            <pc:sldMk cId="2177373405" sldId="843"/>
            <ac:spMk id="10" creationId="{CA7A7645-A7F6-FF0F-6CE7-F7954F96AD24}"/>
          </ac:spMkLst>
        </pc:spChg>
        <pc:spChg chg="mod">
          <ac:chgData name="Nguyen Chi Son" userId="606856d02e9d83ac" providerId="LiveId" clId="{43411EA5-83AA-4A26-A199-8A8BF982D6DB}" dt="2022-05-15T14:06:55.275" v="5035" actId="1036"/>
          <ac:spMkLst>
            <pc:docMk/>
            <pc:sldMk cId="2177373405" sldId="843"/>
            <ac:spMk id="11" creationId="{0E84CBE1-4AB0-CA68-65C2-AC68692AACAA}"/>
          </ac:spMkLst>
        </pc:spChg>
        <pc:spChg chg="mod">
          <ac:chgData name="Nguyen Chi Son" userId="606856d02e9d83ac" providerId="LiveId" clId="{43411EA5-83AA-4A26-A199-8A8BF982D6DB}" dt="2022-05-15T14:06:55.275" v="5035" actId="1036"/>
          <ac:spMkLst>
            <pc:docMk/>
            <pc:sldMk cId="2177373405" sldId="843"/>
            <ac:spMk id="12" creationId="{5B8A6D26-E571-DC15-930E-F272FC43E0DD}"/>
          </ac:spMkLst>
        </pc:spChg>
        <pc:spChg chg="mod">
          <ac:chgData name="Nguyen Chi Son" userId="606856d02e9d83ac" providerId="LiveId" clId="{43411EA5-83AA-4A26-A199-8A8BF982D6DB}" dt="2022-05-15T14:06:55.275" v="5035" actId="1036"/>
          <ac:spMkLst>
            <pc:docMk/>
            <pc:sldMk cId="2177373405" sldId="843"/>
            <ac:spMk id="13" creationId="{1E14587E-DEDE-55E8-CE0F-8FA8A72C11BC}"/>
          </ac:spMkLst>
        </pc:spChg>
        <pc:spChg chg="mod">
          <ac:chgData name="Nguyen Chi Son" userId="606856d02e9d83ac" providerId="LiveId" clId="{43411EA5-83AA-4A26-A199-8A8BF982D6DB}" dt="2022-05-15T14:05:05.622" v="4868" actId="20577"/>
          <ac:spMkLst>
            <pc:docMk/>
            <pc:sldMk cId="2177373405" sldId="843"/>
            <ac:spMk id="19" creationId="{9C339D16-68E4-43C4-A62E-D0146138D23B}"/>
          </ac:spMkLst>
        </pc:spChg>
        <pc:graphicFrameChg chg="del">
          <ac:chgData name="Nguyen Chi Son" userId="606856d02e9d83ac" providerId="LiveId" clId="{43411EA5-83AA-4A26-A199-8A8BF982D6DB}" dt="2022-05-15T14:05:24.825" v="4883" actId="478"/>
          <ac:graphicFrameMkLst>
            <pc:docMk/>
            <pc:sldMk cId="2177373405" sldId="843"/>
            <ac:graphicFrameMk id="14" creationId="{A2661A13-4751-8005-D73E-AF5205EAEACD}"/>
          </ac:graphicFrameMkLst>
        </pc:graphicFrameChg>
        <pc:graphicFrameChg chg="del">
          <ac:chgData name="Nguyen Chi Son" userId="606856d02e9d83ac" providerId="LiveId" clId="{43411EA5-83AA-4A26-A199-8A8BF982D6DB}" dt="2022-05-15T14:06:09.527" v="4918" actId="478"/>
          <ac:graphicFrameMkLst>
            <pc:docMk/>
            <pc:sldMk cId="2177373405" sldId="843"/>
            <ac:graphicFrameMk id="16" creationId="{E5F56957-7EAC-6E2E-C86B-2EFB67643BFE}"/>
          </ac:graphicFrameMkLst>
        </pc:graphicFrameChg>
        <pc:picChg chg="add mod">
          <ac:chgData name="Nguyen Chi Son" userId="606856d02e9d83ac" providerId="LiveId" clId="{43411EA5-83AA-4A26-A199-8A8BF982D6DB}" dt="2022-05-15T14:04:48.092" v="4853" actId="1076"/>
          <ac:picMkLst>
            <pc:docMk/>
            <pc:sldMk cId="2177373405" sldId="843"/>
            <ac:picMk id="3" creationId="{76800E99-1F62-5134-0AD7-3CFC9A55C79B}"/>
          </ac:picMkLst>
        </pc:picChg>
        <pc:picChg chg="del">
          <ac:chgData name="Nguyen Chi Son" userId="606856d02e9d83ac" providerId="LiveId" clId="{43411EA5-83AA-4A26-A199-8A8BF982D6DB}" dt="2022-05-15T14:03:34.969" v="4499" actId="478"/>
          <ac:picMkLst>
            <pc:docMk/>
            <pc:sldMk cId="2177373405" sldId="843"/>
            <ac:picMk id="17" creationId="{2CA33DB2-5C67-5EEA-7907-9F1D56B57AAE}"/>
          </ac:picMkLst>
        </pc:picChg>
      </pc:sldChg>
      <pc:sldChg chg="addSp delSp modSp mod delAnim modAnim">
        <pc:chgData name="Nguyen Chi Son" userId="606856d02e9d83ac" providerId="LiveId" clId="{43411EA5-83AA-4A26-A199-8A8BF982D6DB}" dt="2022-05-16T14:08:08.864" v="7770"/>
        <pc:sldMkLst>
          <pc:docMk/>
          <pc:sldMk cId="1462173169" sldId="844"/>
        </pc:sldMkLst>
        <pc:spChg chg="del">
          <ac:chgData name="Nguyen Chi Son" userId="606856d02e9d83ac" providerId="LiveId" clId="{43411EA5-83AA-4A26-A199-8A8BF982D6DB}" dt="2022-05-16T13:36:17.890" v="5745" actId="478"/>
          <ac:spMkLst>
            <pc:docMk/>
            <pc:sldMk cId="1462173169" sldId="844"/>
            <ac:spMk id="10" creationId="{CA7A7645-A7F6-FF0F-6CE7-F7954F96AD24}"/>
          </ac:spMkLst>
        </pc:spChg>
        <pc:spChg chg="mod">
          <ac:chgData name="Nguyen Chi Son" userId="606856d02e9d83ac" providerId="LiveId" clId="{43411EA5-83AA-4A26-A199-8A8BF982D6DB}" dt="2022-05-16T13:36:28.172" v="5767" actId="1036"/>
          <ac:spMkLst>
            <pc:docMk/>
            <pc:sldMk cId="1462173169" sldId="844"/>
            <ac:spMk id="11" creationId="{0E84CBE1-4AB0-CA68-65C2-AC68692AACAA}"/>
          </ac:spMkLst>
        </pc:spChg>
        <pc:spChg chg="mod">
          <ac:chgData name="Nguyen Chi Son" userId="606856d02e9d83ac" providerId="LiveId" clId="{43411EA5-83AA-4A26-A199-8A8BF982D6DB}" dt="2022-05-16T13:36:28.172" v="5767" actId="1036"/>
          <ac:spMkLst>
            <pc:docMk/>
            <pc:sldMk cId="1462173169" sldId="844"/>
            <ac:spMk id="12" creationId="{5B8A6D26-E571-DC15-930E-F272FC43E0DD}"/>
          </ac:spMkLst>
        </pc:spChg>
        <pc:spChg chg="del">
          <ac:chgData name="Nguyen Chi Son" userId="606856d02e9d83ac" providerId="LiveId" clId="{43411EA5-83AA-4A26-A199-8A8BF982D6DB}" dt="2022-05-16T13:36:17.890" v="5745" actId="478"/>
          <ac:spMkLst>
            <pc:docMk/>
            <pc:sldMk cId="1462173169" sldId="844"/>
            <ac:spMk id="13" creationId="{1E14587E-DEDE-55E8-CE0F-8FA8A72C11BC}"/>
          </ac:spMkLst>
        </pc:spChg>
        <pc:spChg chg="mod">
          <ac:chgData name="Nguyen Chi Son" userId="606856d02e9d83ac" providerId="LiveId" clId="{43411EA5-83AA-4A26-A199-8A8BF982D6DB}" dt="2022-05-16T13:34:44.442" v="5420" actId="20577"/>
          <ac:spMkLst>
            <pc:docMk/>
            <pc:sldMk cId="1462173169" sldId="844"/>
            <ac:spMk id="19" creationId="{9C339D16-68E4-43C4-A62E-D0146138D23B}"/>
          </ac:spMkLst>
        </pc:spChg>
        <pc:graphicFrameChg chg="del">
          <ac:chgData name="Nguyen Chi Son" userId="606856d02e9d83ac" providerId="LiveId" clId="{43411EA5-83AA-4A26-A199-8A8BF982D6DB}" dt="2022-05-16T13:35:09.186" v="5423" actId="478"/>
          <ac:graphicFrameMkLst>
            <pc:docMk/>
            <pc:sldMk cId="1462173169" sldId="844"/>
            <ac:graphicFrameMk id="16" creationId="{E5F56957-7EAC-6E2E-C86B-2EFB67643BFE}"/>
          </ac:graphicFrameMkLst>
        </pc:graphicFrameChg>
        <pc:picChg chg="add mod">
          <ac:chgData name="Nguyen Chi Son" userId="606856d02e9d83ac" providerId="LiveId" clId="{43411EA5-83AA-4A26-A199-8A8BF982D6DB}" dt="2022-05-16T13:36:33.322" v="5769" actId="1076"/>
          <ac:picMkLst>
            <pc:docMk/>
            <pc:sldMk cId="1462173169" sldId="844"/>
            <ac:picMk id="3" creationId="{A69A251F-2CDF-C34F-FB42-578568865490}"/>
          </ac:picMkLst>
        </pc:picChg>
        <pc:picChg chg="del">
          <ac:chgData name="Nguyen Chi Son" userId="606856d02e9d83ac" providerId="LiveId" clId="{43411EA5-83AA-4A26-A199-8A8BF982D6DB}" dt="2022-05-16T13:33:53.186" v="5036" actId="478"/>
          <ac:picMkLst>
            <pc:docMk/>
            <pc:sldMk cId="1462173169" sldId="844"/>
            <ac:picMk id="17" creationId="{2CA33DB2-5C67-5EEA-7907-9F1D56B57AAE}"/>
          </ac:picMkLst>
        </pc:picChg>
      </pc:sldChg>
      <pc:sldChg chg="del">
        <pc:chgData name="Nguyen Chi Son" userId="606856d02e9d83ac" providerId="LiveId" clId="{43411EA5-83AA-4A26-A199-8A8BF982D6DB}" dt="2022-05-16T13:40:27.647" v="5770" actId="47"/>
        <pc:sldMkLst>
          <pc:docMk/>
          <pc:sldMk cId="942798405" sldId="845"/>
        </pc:sldMkLst>
      </pc:sldChg>
      <pc:sldChg chg="del">
        <pc:chgData name="Nguyen Chi Son" userId="606856d02e9d83ac" providerId="LiveId" clId="{43411EA5-83AA-4A26-A199-8A8BF982D6DB}" dt="2022-05-16T13:40:27.647" v="5770" actId="47"/>
        <pc:sldMkLst>
          <pc:docMk/>
          <pc:sldMk cId="2040469783" sldId="846"/>
        </pc:sldMkLst>
      </pc:sldChg>
      <pc:sldChg chg="del">
        <pc:chgData name="Nguyen Chi Son" userId="606856d02e9d83ac" providerId="LiveId" clId="{43411EA5-83AA-4A26-A199-8A8BF982D6DB}" dt="2022-05-16T13:40:27.647" v="5770" actId="47"/>
        <pc:sldMkLst>
          <pc:docMk/>
          <pc:sldMk cId="4284804324" sldId="847"/>
        </pc:sldMkLst>
      </pc:sldChg>
      <pc:sldChg chg="del">
        <pc:chgData name="Nguyen Chi Son" userId="606856d02e9d83ac" providerId="LiveId" clId="{43411EA5-83AA-4A26-A199-8A8BF982D6DB}" dt="2022-05-14T20:29:36.510" v="3972" actId="47"/>
        <pc:sldMkLst>
          <pc:docMk/>
          <pc:sldMk cId="3077750142" sldId="848"/>
        </pc:sldMkLst>
      </pc:sldChg>
      <pc:sldChg chg="del">
        <pc:chgData name="Nguyen Chi Son" userId="606856d02e9d83ac" providerId="LiveId" clId="{43411EA5-83AA-4A26-A199-8A8BF982D6DB}" dt="2022-05-16T13:40:27.647" v="5770" actId="47"/>
        <pc:sldMkLst>
          <pc:docMk/>
          <pc:sldMk cId="1431900210" sldId="849"/>
        </pc:sldMkLst>
      </pc:sldChg>
      <pc:sldChg chg="del">
        <pc:chgData name="Nguyen Chi Son" userId="606856d02e9d83ac" providerId="LiveId" clId="{43411EA5-83AA-4A26-A199-8A8BF982D6DB}" dt="2022-05-16T13:40:27.647" v="5770" actId="47"/>
        <pc:sldMkLst>
          <pc:docMk/>
          <pc:sldMk cId="1020004565" sldId="850"/>
        </pc:sldMkLst>
      </pc:sldChg>
      <pc:sldChg chg="del">
        <pc:chgData name="Nguyen Chi Son" userId="606856d02e9d83ac" providerId="LiveId" clId="{43411EA5-83AA-4A26-A199-8A8BF982D6DB}" dt="2022-05-16T13:40:27.647" v="5770" actId="47"/>
        <pc:sldMkLst>
          <pc:docMk/>
          <pc:sldMk cId="2949126800" sldId="851"/>
        </pc:sldMkLst>
      </pc:sldChg>
      <pc:sldChg chg="del">
        <pc:chgData name="Nguyen Chi Son" userId="606856d02e9d83ac" providerId="LiveId" clId="{43411EA5-83AA-4A26-A199-8A8BF982D6DB}" dt="2022-05-16T13:40:27.647" v="5770" actId="47"/>
        <pc:sldMkLst>
          <pc:docMk/>
          <pc:sldMk cId="1922622774" sldId="853"/>
        </pc:sldMkLst>
      </pc:sldChg>
      <pc:sldChg chg="addSp modSp add mod">
        <pc:chgData name="Nguyen Chi Son" userId="606856d02e9d83ac" providerId="LiveId" clId="{43411EA5-83AA-4A26-A199-8A8BF982D6DB}" dt="2022-05-14T19:47:28.191" v="716" actId="1076"/>
        <pc:sldMkLst>
          <pc:docMk/>
          <pc:sldMk cId="4090454743" sldId="854"/>
        </pc:sldMkLst>
        <pc:spChg chg="mod">
          <ac:chgData name="Nguyen Chi Son" userId="606856d02e9d83ac" providerId="LiveId" clId="{43411EA5-83AA-4A26-A199-8A8BF982D6DB}" dt="2022-05-14T19:45:18.163" v="693" actId="20577"/>
          <ac:spMkLst>
            <pc:docMk/>
            <pc:sldMk cId="4090454743" sldId="854"/>
            <ac:spMk id="2" creationId="{BA8A6260-CA4B-46A9-A06E-C71EE59E6992}"/>
          </ac:spMkLst>
        </pc:spChg>
        <pc:spChg chg="mod">
          <ac:chgData name="Nguyen Chi Son" userId="606856d02e9d83ac" providerId="LiveId" clId="{43411EA5-83AA-4A26-A199-8A8BF982D6DB}" dt="2022-05-14T19:46:46.831" v="709" actId="1076"/>
          <ac:spMkLst>
            <pc:docMk/>
            <pc:sldMk cId="4090454743" sldId="854"/>
            <ac:spMk id="15" creationId="{D4A11C5C-895C-BC35-F8FA-178D9F3E9B51}"/>
          </ac:spMkLst>
        </pc:spChg>
        <pc:graphicFrameChg chg="add mod">
          <ac:chgData name="Nguyen Chi Son" userId="606856d02e9d83ac" providerId="LiveId" clId="{43411EA5-83AA-4A26-A199-8A8BF982D6DB}" dt="2022-05-14T19:47:28.191" v="716" actId="1076"/>
          <ac:graphicFrameMkLst>
            <pc:docMk/>
            <pc:sldMk cId="4090454743" sldId="854"/>
            <ac:graphicFrameMk id="5" creationId="{B6F6A9BB-BB5A-B235-4C55-485CB6B6D69A}"/>
          </ac:graphicFrameMkLst>
        </pc:graphicFrameChg>
        <pc:picChg chg="mod">
          <ac:chgData name="Nguyen Chi Son" userId="606856d02e9d83ac" providerId="LiveId" clId="{43411EA5-83AA-4A26-A199-8A8BF982D6DB}" dt="2022-05-14T19:46:35.388" v="705" actId="14100"/>
          <ac:picMkLst>
            <pc:docMk/>
            <pc:sldMk cId="4090454743" sldId="854"/>
            <ac:picMk id="4" creationId="{5C03EDDA-00CB-8E15-274C-86DACDCE6D39}"/>
          </ac:picMkLst>
        </pc:picChg>
      </pc:sldChg>
      <pc:sldChg chg="addSp delSp modSp add mod delAnim modAnim">
        <pc:chgData name="Nguyen Chi Son" userId="606856d02e9d83ac" providerId="LiveId" clId="{43411EA5-83AA-4A26-A199-8A8BF982D6DB}" dt="2022-05-16T14:07:11.147" v="7752"/>
        <pc:sldMkLst>
          <pc:docMk/>
          <pc:sldMk cId="2955188893" sldId="855"/>
        </pc:sldMkLst>
        <pc:spChg chg="del">
          <ac:chgData name="Nguyen Chi Son" userId="606856d02e9d83ac" providerId="LiveId" clId="{43411EA5-83AA-4A26-A199-8A8BF982D6DB}" dt="2022-05-14T20:05:05.628" v="1568" actId="478"/>
          <ac:spMkLst>
            <pc:docMk/>
            <pc:sldMk cId="2955188893" sldId="855"/>
            <ac:spMk id="10" creationId="{CA7A7645-A7F6-FF0F-6CE7-F7954F96AD24}"/>
          </ac:spMkLst>
        </pc:spChg>
        <pc:spChg chg="del">
          <ac:chgData name="Nguyen Chi Son" userId="606856d02e9d83ac" providerId="LiveId" clId="{43411EA5-83AA-4A26-A199-8A8BF982D6DB}" dt="2022-05-14T20:05:05.628" v="1568" actId="478"/>
          <ac:spMkLst>
            <pc:docMk/>
            <pc:sldMk cId="2955188893" sldId="855"/>
            <ac:spMk id="11" creationId="{0E84CBE1-4AB0-CA68-65C2-AC68692AACAA}"/>
          </ac:spMkLst>
        </pc:spChg>
        <pc:spChg chg="del">
          <ac:chgData name="Nguyen Chi Son" userId="606856d02e9d83ac" providerId="LiveId" clId="{43411EA5-83AA-4A26-A199-8A8BF982D6DB}" dt="2022-05-14T20:05:05.628" v="1568" actId="478"/>
          <ac:spMkLst>
            <pc:docMk/>
            <pc:sldMk cId="2955188893" sldId="855"/>
            <ac:spMk id="12" creationId="{5B8A6D26-E571-DC15-930E-F272FC43E0DD}"/>
          </ac:spMkLst>
        </pc:spChg>
        <pc:spChg chg="del">
          <ac:chgData name="Nguyen Chi Son" userId="606856d02e9d83ac" providerId="LiveId" clId="{43411EA5-83AA-4A26-A199-8A8BF982D6DB}" dt="2022-05-14T20:05:05.628" v="1568" actId="478"/>
          <ac:spMkLst>
            <pc:docMk/>
            <pc:sldMk cId="2955188893" sldId="855"/>
            <ac:spMk id="13" creationId="{1E14587E-DEDE-55E8-CE0F-8FA8A72C11BC}"/>
          </ac:spMkLst>
        </pc:spChg>
        <pc:spChg chg="add mod">
          <ac:chgData name="Nguyen Chi Son" userId="606856d02e9d83ac" providerId="LiveId" clId="{43411EA5-83AA-4A26-A199-8A8BF982D6DB}" dt="2022-05-14T20:10:24.292" v="2504" actId="20577"/>
          <ac:spMkLst>
            <pc:docMk/>
            <pc:sldMk cId="2955188893" sldId="855"/>
            <ac:spMk id="16" creationId="{5BDD58F2-4F30-5CBE-6354-3B03B810F065}"/>
          </ac:spMkLst>
        </pc:spChg>
        <pc:spChg chg="add mod">
          <ac:chgData name="Nguyen Chi Son" userId="606856d02e9d83ac" providerId="LiveId" clId="{43411EA5-83AA-4A26-A199-8A8BF982D6DB}" dt="2022-05-14T20:09:28.062" v="2411" actId="1035"/>
          <ac:spMkLst>
            <pc:docMk/>
            <pc:sldMk cId="2955188893" sldId="855"/>
            <ac:spMk id="17" creationId="{1653B52F-9F45-5885-403E-C4EBABB81AE2}"/>
          </ac:spMkLst>
        </pc:spChg>
        <pc:spChg chg="add mod">
          <ac:chgData name="Nguyen Chi Son" userId="606856d02e9d83ac" providerId="LiveId" clId="{43411EA5-83AA-4A26-A199-8A8BF982D6DB}" dt="2022-05-14T20:10:31.356" v="2537" actId="20577"/>
          <ac:spMkLst>
            <pc:docMk/>
            <pc:sldMk cId="2955188893" sldId="855"/>
            <ac:spMk id="18" creationId="{98D4D7FB-5AFD-EFA0-3F98-BEA1A0767555}"/>
          </ac:spMkLst>
        </pc:spChg>
        <pc:spChg chg="mod">
          <ac:chgData name="Nguyen Chi Son" userId="606856d02e9d83ac" providerId="LiveId" clId="{43411EA5-83AA-4A26-A199-8A8BF982D6DB}" dt="2022-05-14T20:09:14.115" v="2370" actId="5793"/>
          <ac:spMkLst>
            <pc:docMk/>
            <pc:sldMk cId="2955188893" sldId="855"/>
            <ac:spMk id="19" creationId="{9C339D16-68E4-43C4-A62E-D0146138D23B}"/>
          </ac:spMkLst>
        </pc:spChg>
        <pc:spChg chg="add mod">
          <ac:chgData name="Nguyen Chi Son" userId="606856d02e9d83ac" providerId="LiveId" clId="{43411EA5-83AA-4A26-A199-8A8BF982D6DB}" dt="2022-05-14T20:09:28.062" v="2411" actId="1035"/>
          <ac:spMkLst>
            <pc:docMk/>
            <pc:sldMk cId="2955188893" sldId="855"/>
            <ac:spMk id="20" creationId="{4456F93F-8B12-A5A5-6FBF-AF5BF686743E}"/>
          </ac:spMkLst>
        </pc:spChg>
        <pc:spChg chg="add mod topLvl">
          <ac:chgData name="Nguyen Chi Son" userId="606856d02e9d83ac" providerId="LiveId" clId="{43411EA5-83AA-4A26-A199-8A8BF982D6DB}" dt="2022-05-16T14:06:46.402" v="7748" actId="165"/>
          <ac:spMkLst>
            <pc:docMk/>
            <pc:sldMk cId="2955188893" sldId="855"/>
            <ac:spMk id="39" creationId="{30446366-1D53-67C4-C531-14D9606FFA7A}"/>
          </ac:spMkLst>
        </pc:spChg>
        <pc:spChg chg="add mod topLvl">
          <ac:chgData name="Nguyen Chi Son" userId="606856d02e9d83ac" providerId="LiveId" clId="{43411EA5-83AA-4A26-A199-8A8BF982D6DB}" dt="2022-05-16T14:06:46.402" v="7748" actId="165"/>
          <ac:spMkLst>
            <pc:docMk/>
            <pc:sldMk cId="2955188893" sldId="855"/>
            <ac:spMk id="40" creationId="{F6B75FBB-0AD4-E12B-5B83-C93C02DA039C}"/>
          </ac:spMkLst>
        </pc:spChg>
        <pc:grpChg chg="add del mod topLvl">
          <ac:chgData name="Nguyen Chi Son" userId="606856d02e9d83ac" providerId="LiveId" clId="{43411EA5-83AA-4A26-A199-8A8BF982D6DB}" dt="2022-05-16T14:06:50.608" v="7749" actId="165"/>
          <ac:grpSpMkLst>
            <pc:docMk/>
            <pc:sldMk cId="2955188893" sldId="855"/>
            <ac:grpSpMk id="35" creationId="{A8079BB4-B40A-C06F-C0DB-19618AF6DDE7}"/>
          </ac:grpSpMkLst>
        </pc:grpChg>
        <pc:grpChg chg="add del mod">
          <ac:chgData name="Nguyen Chi Son" userId="606856d02e9d83ac" providerId="LiveId" clId="{43411EA5-83AA-4A26-A199-8A8BF982D6DB}" dt="2022-05-16T14:06:46.402" v="7748" actId="165"/>
          <ac:grpSpMkLst>
            <pc:docMk/>
            <pc:sldMk cId="2955188893" sldId="855"/>
            <ac:grpSpMk id="41" creationId="{DC1E1B44-5B34-BC77-CDDC-C927828729B3}"/>
          </ac:grpSpMkLst>
        </pc:grpChg>
        <pc:graphicFrameChg chg="del">
          <ac:chgData name="Nguyen Chi Son" userId="606856d02e9d83ac" providerId="LiveId" clId="{43411EA5-83AA-4A26-A199-8A8BF982D6DB}" dt="2022-05-14T20:05:05.628" v="1568" actId="478"/>
          <ac:graphicFrameMkLst>
            <pc:docMk/>
            <pc:sldMk cId="2955188893" sldId="855"/>
            <ac:graphicFrameMk id="8" creationId="{8BF6DC18-F4EB-8D5E-8089-0B12B64D162A}"/>
          </ac:graphicFrameMkLst>
        </pc:graphicFrameChg>
        <pc:graphicFrameChg chg="del">
          <ac:chgData name="Nguyen Chi Son" userId="606856d02e9d83ac" providerId="LiveId" clId="{43411EA5-83AA-4A26-A199-8A8BF982D6DB}" dt="2022-05-14T20:05:05.628" v="1568" actId="478"/>
          <ac:graphicFrameMkLst>
            <pc:docMk/>
            <pc:sldMk cId="2955188893" sldId="855"/>
            <ac:graphicFrameMk id="15" creationId="{30AC3A99-676C-C84D-5820-81CAF2F78071}"/>
          </ac:graphicFrameMkLst>
        </pc:graphicFrameChg>
        <pc:graphicFrameChg chg="add del mod">
          <ac:chgData name="Nguyen Chi Son" userId="606856d02e9d83ac" providerId="LiveId" clId="{43411EA5-83AA-4A26-A199-8A8BF982D6DB}" dt="2022-05-14T20:10:13.880" v="2418" actId="478"/>
          <ac:graphicFrameMkLst>
            <pc:docMk/>
            <pc:sldMk cId="2955188893" sldId="855"/>
            <ac:graphicFrameMk id="21" creationId="{01FEDF38-2B7C-B407-6D7F-7FEA69045866}"/>
          </ac:graphicFrameMkLst>
        </pc:graphicFrameChg>
        <pc:graphicFrameChg chg="add del mod">
          <ac:chgData name="Nguyen Chi Son" userId="606856d02e9d83ac" providerId="LiveId" clId="{43411EA5-83AA-4A26-A199-8A8BF982D6DB}" dt="2022-05-14T20:09:29.253" v="2412" actId="478"/>
          <ac:graphicFrameMkLst>
            <pc:docMk/>
            <pc:sldMk cId="2955188893" sldId="855"/>
            <ac:graphicFrameMk id="22" creationId="{CC0F1F04-7DEB-3738-50EA-D5F2B6E8D679}"/>
          </ac:graphicFrameMkLst>
        </pc:graphicFrameChg>
        <pc:graphicFrameChg chg="add del mod">
          <ac:chgData name="Nguyen Chi Son" userId="606856d02e9d83ac" providerId="LiveId" clId="{43411EA5-83AA-4A26-A199-8A8BF982D6DB}" dt="2022-05-14T20:09:30.598" v="2413" actId="478"/>
          <ac:graphicFrameMkLst>
            <pc:docMk/>
            <pc:sldMk cId="2955188893" sldId="855"/>
            <ac:graphicFrameMk id="23" creationId="{34ED09B3-0FB3-22B8-4A96-904E331AEF36}"/>
          </ac:graphicFrameMkLst>
        </pc:graphicFrameChg>
        <pc:graphicFrameChg chg="add del mod">
          <ac:chgData name="Nguyen Chi Son" userId="606856d02e9d83ac" providerId="LiveId" clId="{43411EA5-83AA-4A26-A199-8A8BF982D6DB}" dt="2022-05-14T20:09:31.182" v="2414" actId="478"/>
          <ac:graphicFrameMkLst>
            <pc:docMk/>
            <pc:sldMk cId="2955188893" sldId="855"/>
            <ac:graphicFrameMk id="24" creationId="{3431F01D-8BB3-0CC9-1BAF-B6EC0E20ABDD}"/>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6" creationId="{BFBCAE46-77B1-01E4-6488-874FC8A9A865}"/>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7" creationId="{A7AD71FE-846E-078D-660A-771E5E8FDD66}"/>
          </ac:graphicFrameMkLst>
        </pc:graphicFrameChg>
        <pc:graphicFrameChg chg="add mod topLvl">
          <ac:chgData name="Nguyen Chi Son" userId="606856d02e9d83ac" providerId="LiveId" clId="{43411EA5-83AA-4A26-A199-8A8BF982D6DB}" dt="2022-05-16T14:06:46.402" v="7748" actId="165"/>
          <ac:graphicFrameMkLst>
            <pc:docMk/>
            <pc:sldMk cId="2955188893" sldId="855"/>
            <ac:graphicFrameMk id="38" creationId="{65177EA3-2EF9-3FCA-E2D3-21DF381BFED9}"/>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2" creationId="{F875875B-CBA4-6F0F-0165-0D4B34BA3288}"/>
          </ac:graphicFrameMkLst>
        </pc:graphicFrameChg>
        <pc:graphicFrameChg chg="add del mod">
          <ac:chgData name="Nguyen Chi Son" userId="606856d02e9d83ac" providerId="LiveId" clId="{43411EA5-83AA-4A26-A199-8A8BF982D6DB}" dt="2022-05-14T20:15:01.232" v="2729"/>
          <ac:graphicFrameMkLst>
            <pc:docMk/>
            <pc:sldMk cId="2955188893" sldId="855"/>
            <ac:graphicFrameMk id="43" creationId="{9D84153A-FBE3-9167-AD87-2EA5E9EC3213}"/>
          </ac:graphicFrameMkLst>
        </pc:graphicFrameChg>
        <pc:picChg chg="del">
          <ac:chgData name="Nguyen Chi Son" userId="606856d02e9d83ac" providerId="LiveId" clId="{43411EA5-83AA-4A26-A199-8A8BF982D6DB}" dt="2022-05-14T20:05:05.628" v="1568" actId="478"/>
          <ac:picMkLst>
            <pc:docMk/>
            <pc:sldMk cId="2955188893" sldId="855"/>
            <ac:picMk id="3" creationId="{4389EC1A-163B-F79B-764C-FEB43F6522AC}"/>
          </ac:picMkLst>
        </pc:picChg>
        <pc:picChg chg="add del mod">
          <ac:chgData name="Nguyen Chi Son" userId="606856d02e9d83ac" providerId="LiveId" clId="{43411EA5-83AA-4A26-A199-8A8BF982D6DB}" dt="2022-05-14T20:09:15.955" v="2371" actId="1035"/>
          <ac:picMkLst>
            <pc:docMk/>
            <pc:sldMk cId="2955188893" sldId="855"/>
            <ac:picMk id="4" creationId="{14233FB5-61C0-A4B6-1FD8-A8A068CD2BA7}"/>
          </ac:picMkLst>
        </pc:picChg>
        <pc:picChg chg="add del">
          <ac:chgData name="Nguyen Chi Son" userId="606856d02e9d83ac" providerId="LiveId" clId="{43411EA5-83AA-4A26-A199-8A8BF982D6DB}" dt="2022-05-14T20:08:42.272" v="2345" actId="22"/>
          <ac:picMkLst>
            <pc:docMk/>
            <pc:sldMk cId="2955188893" sldId="855"/>
            <ac:picMk id="6" creationId="{4DC4D5BD-614A-C7F4-3D7D-589F92025354}"/>
          </ac:picMkLst>
        </pc:picChg>
        <pc:cxnChg chg="add mod topLvl">
          <ac:chgData name="Nguyen Chi Son" userId="606856d02e9d83ac" providerId="LiveId" clId="{43411EA5-83AA-4A26-A199-8A8BF982D6DB}" dt="2022-05-16T14:06:50.608" v="7749" actId="165"/>
          <ac:cxnSpMkLst>
            <pc:docMk/>
            <pc:sldMk cId="2955188893" sldId="855"/>
            <ac:cxnSpMk id="14" creationId="{2BA888CC-5B0C-153B-323C-877A368D9369}"/>
          </ac:cxnSpMkLst>
        </pc:cxnChg>
        <pc:cxnChg chg="add mod topLvl">
          <ac:chgData name="Nguyen Chi Son" userId="606856d02e9d83ac" providerId="LiveId" clId="{43411EA5-83AA-4A26-A199-8A8BF982D6DB}" dt="2022-05-16T14:06:50.608" v="7749" actId="165"/>
          <ac:cxnSpMkLst>
            <pc:docMk/>
            <pc:sldMk cId="2955188893" sldId="855"/>
            <ac:cxnSpMk id="26" creationId="{DE33DEB0-EA80-45FE-5B2C-95D27E26DC07}"/>
          </ac:cxnSpMkLst>
        </pc:cxnChg>
        <pc:cxnChg chg="add mod topLvl">
          <ac:chgData name="Nguyen Chi Son" userId="606856d02e9d83ac" providerId="LiveId" clId="{43411EA5-83AA-4A26-A199-8A8BF982D6DB}" dt="2022-05-16T14:06:50.608" v="7749" actId="165"/>
          <ac:cxnSpMkLst>
            <pc:docMk/>
            <pc:sldMk cId="2955188893" sldId="855"/>
            <ac:cxnSpMk id="27" creationId="{3BBD5639-761D-69F2-D6CD-68471CCFF39B}"/>
          </ac:cxnSpMkLst>
        </pc:cxnChg>
        <pc:cxnChg chg="add mod">
          <ac:chgData name="Nguyen Chi Son" userId="606856d02e9d83ac" providerId="LiveId" clId="{43411EA5-83AA-4A26-A199-8A8BF982D6DB}" dt="2022-05-14T20:11:48.621" v="2592" actId="571"/>
          <ac:cxnSpMkLst>
            <pc:docMk/>
            <pc:sldMk cId="2955188893" sldId="855"/>
            <ac:cxnSpMk id="28" creationId="{789A5D89-5DAE-D4EA-2B64-5B9A90CA3E1B}"/>
          </ac:cxnSpMkLst>
        </pc:cxnChg>
        <pc:cxnChg chg="add mod">
          <ac:chgData name="Nguyen Chi Son" userId="606856d02e9d83ac" providerId="LiveId" clId="{43411EA5-83AA-4A26-A199-8A8BF982D6DB}" dt="2022-05-14T20:11:48.621" v="2592" actId="571"/>
          <ac:cxnSpMkLst>
            <pc:docMk/>
            <pc:sldMk cId="2955188893" sldId="855"/>
            <ac:cxnSpMk id="29" creationId="{5CC2E0C3-693E-C473-94D6-708379D7BE02}"/>
          </ac:cxnSpMkLst>
        </pc:cxnChg>
        <pc:cxnChg chg="add mod topLvl">
          <ac:chgData name="Nguyen Chi Son" userId="606856d02e9d83ac" providerId="LiveId" clId="{43411EA5-83AA-4A26-A199-8A8BF982D6DB}" dt="2022-05-16T14:06:50.608" v="7749" actId="165"/>
          <ac:cxnSpMkLst>
            <pc:docMk/>
            <pc:sldMk cId="2955188893" sldId="855"/>
            <ac:cxnSpMk id="30" creationId="{64FE69E6-C01A-BAA5-4B4A-12F6FCB6C052}"/>
          </ac:cxnSpMkLst>
        </pc:cxnChg>
        <pc:cxnChg chg="add mod topLvl">
          <ac:chgData name="Nguyen Chi Son" userId="606856d02e9d83ac" providerId="LiveId" clId="{43411EA5-83AA-4A26-A199-8A8BF982D6DB}" dt="2022-05-16T14:06:50.608" v="7749" actId="165"/>
          <ac:cxnSpMkLst>
            <pc:docMk/>
            <pc:sldMk cId="2955188893" sldId="855"/>
            <ac:cxnSpMk id="31" creationId="{85A4384A-C035-67EA-27DA-DC526DC32222}"/>
          </ac:cxnSpMkLst>
        </pc:cxnChg>
      </pc:sldChg>
      <pc:sldChg chg="addSp delSp modSp add mod modAnim">
        <pc:chgData name="Nguyen Chi Son" userId="606856d02e9d83ac" providerId="LiveId" clId="{43411EA5-83AA-4A26-A199-8A8BF982D6DB}" dt="2022-05-16T14:07:28.627" v="7758"/>
        <pc:sldMkLst>
          <pc:docMk/>
          <pc:sldMk cId="4108640045" sldId="856"/>
        </pc:sldMkLst>
        <pc:spChg chg="mod">
          <ac:chgData name="Nguyen Chi Son" userId="606856d02e9d83ac" providerId="LiveId" clId="{43411EA5-83AA-4A26-A199-8A8BF982D6DB}" dt="2022-05-14T20:19:32.483" v="3112" actId="20577"/>
          <ac:spMkLst>
            <pc:docMk/>
            <pc:sldMk cId="4108640045" sldId="856"/>
            <ac:spMk id="16" creationId="{5BDD58F2-4F30-5CBE-6354-3B03B810F065}"/>
          </ac:spMkLst>
        </pc:spChg>
        <pc:spChg chg="mod">
          <ac:chgData name="Nguyen Chi Son" userId="606856d02e9d83ac" providerId="LiveId" clId="{43411EA5-83AA-4A26-A199-8A8BF982D6DB}" dt="2022-05-14T20:18:41.698" v="3079" actId="58"/>
          <ac:spMkLst>
            <pc:docMk/>
            <pc:sldMk cId="4108640045" sldId="856"/>
            <ac:spMk id="18" creationId="{98D4D7FB-5AFD-EFA0-3F98-BEA1A0767555}"/>
          </ac:spMkLst>
        </pc:spChg>
        <pc:grpChg chg="del">
          <ac:chgData name="Nguyen Chi Son" userId="606856d02e9d83ac" providerId="LiveId" clId="{43411EA5-83AA-4A26-A199-8A8BF982D6DB}" dt="2022-05-14T20:14:43.602" v="2661" actId="478"/>
          <ac:grpSpMkLst>
            <pc:docMk/>
            <pc:sldMk cId="4108640045" sldId="856"/>
            <ac:grpSpMk id="41" creationId="{DC1E1B44-5B34-BC77-CDDC-C927828729B3}"/>
          </ac:grpSpMkLst>
        </pc:grpChg>
        <pc:graphicFrameChg chg="add mod">
          <ac:chgData name="Nguyen Chi Son" userId="606856d02e9d83ac" providerId="LiveId" clId="{43411EA5-83AA-4A26-A199-8A8BF982D6DB}" dt="2022-05-14T20:17:27.888" v="2825" actId="1076"/>
          <ac:graphicFrameMkLst>
            <pc:docMk/>
            <pc:sldMk cId="4108640045" sldId="856"/>
            <ac:graphicFrameMk id="21" creationId="{AFC8E622-4E24-2B64-00B9-4051117F50BB}"/>
          </ac:graphicFrameMkLst>
        </pc:graphicFrameChg>
        <pc:graphicFrameChg chg="add mod">
          <ac:chgData name="Nguyen Chi Son" userId="606856d02e9d83ac" providerId="LiveId" clId="{43411EA5-83AA-4A26-A199-8A8BF982D6DB}" dt="2022-05-14T20:18:37.944" v="3078" actId="1076"/>
          <ac:graphicFrameMkLst>
            <pc:docMk/>
            <pc:sldMk cId="4108640045" sldId="856"/>
            <ac:graphicFrameMk id="22" creationId="{10BBB7FF-D947-A9CC-7E7F-1330F26E2C48}"/>
          </ac:graphicFrameMkLst>
        </pc:graphicFrameChg>
        <pc:cxnChg chg="add mod">
          <ac:chgData name="Nguyen Chi Son" userId="606856d02e9d83ac" providerId="LiveId" clId="{43411EA5-83AA-4A26-A199-8A8BF982D6DB}" dt="2022-05-14T20:19:11.383" v="3088" actId="14100"/>
          <ac:cxnSpMkLst>
            <pc:docMk/>
            <pc:sldMk cId="4108640045" sldId="856"/>
            <ac:cxnSpMk id="23" creationId="{2EAD87CF-5E1F-B009-2891-F63BBF619323}"/>
          </ac:cxnSpMkLst>
        </pc:cxnChg>
      </pc:sldChg>
      <pc:sldChg chg="addSp delSp modSp add mod delAnim modAnim">
        <pc:chgData name="Nguyen Chi Son" userId="606856d02e9d83ac" providerId="LiveId" clId="{43411EA5-83AA-4A26-A199-8A8BF982D6DB}" dt="2022-05-16T14:07:41.467" v="7761"/>
        <pc:sldMkLst>
          <pc:docMk/>
          <pc:sldMk cId="541331996" sldId="857"/>
        </pc:sldMkLst>
        <pc:spChg chg="mod">
          <ac:chgData name="Nguyen Chi Son" userId="606856d02e9d83ac" providerId="LiveId" clId="{43411EA5-83AA-4A26-A199-8A8BF982D6DB}" dt="2022-05-14T20:19:56.718" v="3144" actId="20577"/>
          <ac:spMkLst>
            <pc:docMk/>
            <pc:sldMk cId="541331996" sldId="857"/>
            <ac:spMk id="16" creationId="{5BDD58F2-4F30-5CBE-6354-3B03B810F065}"/>
          </ac:spMkLst>
        </pc:spChg>
        <pc:spChg chg="mod">
          <ac:chgData name="Nguyen Chi Son" userId="606856d02e9d83ac" providerId="LiveId" clId="{43411EA5-83AA-4A26-A199-8A8BF982D6DB}" dt="2022-05-14T20:23:09.173" v="3386" actId="20577"/>
          <ac:spMkLst>
            <pc:docMk/>
            <pc:sldMk cId="541331996" sldId="857"/>
            <ac:spMk id="18" creationId="{98D4D7FB-5AFD-EFA0-3F98-BEA1A0767555}"/>
          </ac:spMkLst>
        </pc:spChg>
        <pc:grpChg chg="del">
          <ac:chgData name="Nguyen Chi Son" userId="606856d02e9d83ac" providerId="LiveId" clId="{43411EA5-83AA-4A26-A199-8A8BF982D6DB}" dt="2022-05-14T20:19:18.874" v="3090" actId="478"/>
          <ac:grpSpMkLst>
            <pc:docMk/>
            <pc:sldMk cId="541331996" sldId="857"/>
            <ac:grpSpMk id="41" creationId="{DC1E1B44-5B34-BC77-CDDC-C927828729B3}"/>
          </ac:grpSpMkLst>
        </pc:grpChg>
        <pc:graphicFrameChg chg="add del mod">
          <ac:chgData name="Nguyen Chi Son" userId="606856d02e9d83ac" providerId="LiveId" clId="{43411EA5-83AA-4A26-A199-8A8BF982D6DB}" dt="2022-05-14T20:20:15.664" v="3151" actId="478"/>
          <ac:graphicFrameMkLst>
            <pc:docMk/>
            <pc:sldMk cId="541331996" sldId="857"/>
            <ac:graphicFrameMk id="22" creationId="{BAEE5D33-058B-93AC-2B7B-F46FCB1F87C1}"/>
          </ac:graphicFrameMkLst>
        </pc:graphicFrameChg>
        <pc:graphicFrameChg chg="add mod">
          <ac:chgData name="Nguyen Chi Son" userId="606856d02e9d83ac" providerId="LiveId" clId="{43411EA5-83AA-4A26-A199-8A8BF982D6DB}" dt="2022-05-14T20:20:55.446" v="3162" actId="1076"/>
          <ac:graphicFrameMkLst>
            <pc:docMk/>
            <pc:sldMk cId="541331996" sldId="857"/>
            <ac:graphicFrameMk id="23" creationId="{1F29DC29-3E47-A768-9D0E-C38C24D255F3}"/>
          </ac:graphicFrameMkLst>
        </pc:graphicFrameChg>
        <pc:graphicFrameChg chg="add mod">
          <ac:chgData name="Nguyen Chi Son" userId="606856d02e9d83ac" providerId="LiveId" clId="{43411EA5-83AA-4A26-A199-8A8BF982D6DB}" dt="2022-05-14T20:23:12.923" v="3388" actId="1076"/>
          <ac:graphicFrameMkLst>
            <pc:docMk/>
            <pc:sldMk cId="541331996" sldId="857"/>
            <ac:graphicFrameMk id="24" creationId="{D89A6A57-8917-1EF8-7BC0-9159F88637F9}"/>
          </ac:graphicFrameMkLst>
        </pc:graphicFrameChg>
        <pc:picChg chg="add mod">
          <ac:chgData name="Nguyen Chi Son" userId="606856d02e9d83ac" providerId="LiveId" clId="{43411EA5-83AA-4A26-A199-8A8BF982D6DB}" dt="2022-05-14T20:20:53.934" v="3161" actId="1076"/>
          <ac:picMkLst>
            <pc:docMk/>
            <pc:sldMk cId="541331996" sldId="857"/>
            <ac:picMk id="21" creationId="{F2C9A67D-55D5-A69F-2874-5A983E0C576D}"/>
          </ac:picMkLst>
        </pc:picChg>
      </pc:sldChg>
      <pc:sldChg chg="modSp add mod">
        <pc:chgData name="Nguyen Chi Son" userId="606856d02e9d83ac" providerId="LiveId" clId="{43411EA5-83AA-4A26-A199-8A8BF982D6DB}" dt="2022-05-16T13:40:38.296" v="5801" actId="20577"/>
        <pc:sldMkLst>
          <pc:docMk/>
          <pc:sldMk cId="3465111237" sldId="858"/>
        </pc:sldMkLst>
        <pc:spChg chg="mod">
          <ac:chgData name="Nguyen Chi Son" userId="606856d02e9d83ac" providerId="LiveId" clId="{43411EA5-83AA-4A26-A199-8A8BF982D6DB}" dt="2022-05-16T13:40:38.296" v="5801" actId="20577"/>
          <ac:spMkLst>
            <pc:docMk/>
            <pc:sldMk cId="3465111237" sldId="858"/>
            <ac:spMk id="2" creationId="{DAF08EC2-5D0D-48D9-855C-A59C0E5ED55B}"/>
          </ac:spMkLst>
        </pc:spChg>
        <pc:spChg chg="mod">
          <ac:chgData name="Nguyen Chi Son" userId="606856d02e9d83ac" providerId="LiveId" clId="{43411EA5-83AA-4A26-A199-8A8BF982D6DB}" dt="2022-05-16T13:40:34.584" v="5773" actId="20577"/>
          <ac:spMkLst>
            <pc:docMk/>
            <pc:sldMk cId="3465111237" sldId="858"/>
            <ac:spMk id="3" creationId="{8CD51C9F-FCB0-4185-93E6-835FC05E1B10}"/>
          </ac:spMkLst>
        </pc:spChg>
      </pc:sldChg>
      <pc:sldChg chg="addSp delSp modSp add mod modAnim">
        <pc:chgData name="Nguyen Chi Son" userId="606856d02e9d83ac" providerId="LiveId" clId="{43411EA5-83AA-4A26-A199-8A8BF982D6DB}" dt="2022-05-16T14:08:48.698" v="7772"/>
        <pc:sldMkLst>
          <pc:docMk/>
          <pc:sldMk cId="2564726876" sldId="859"/>
        </pc:sldMkLst>
        <pc:spChg chg="mod">
          <ac:chgData name="Nguyen Chi Son" userId="606856d02e9d83ac" providerId="LiveId" clId="{43411EA5-83AA-4A26-A199-8A8BF982D6DB}" dt="2022-05-16T13:41:05.491" v="5966" actId="20577"/>
          <ac:spMkLst>
            <pc:docMk/>
            <pc:sldMk cId="2564726876" sldId="859"/>
            <ac:spMk id="2" creationId="{BA8A6260-CA4B-46A9-A06E-C71EE59E6992}"/>
          </ac:spMkLst>
        </pc:spChg>
        <pc:spChg chg="del">
          <ac:chgData name="Nguyen Chi Son" userId="606856d02e9d83ac" providerId="LiveId" clId="{43411EA5-83AA-4A26-A199-8A8BF982D6DB}" dt="2022-05-16T13:40:43.437" v="5804" actId="478"/>
          <ac:spMkLst>
            <pc:docMk/>
            <pc:sldMk cId="2564726876" sldId="859"/>
            <ac:spMk id="7" creationId="{BC955902-ACF9-970D-B1AE-4DDAB861205F}"/>
          </ac:spMkLst>
        </pc:spChg>
        <pc:spChg chg="del">
          <ac:chgData name="Nguyen Chi Son" userId="606856d02e9d83ac" providerId="LiveId" clId="{43411EA5-83AA-4A26-A199-8A8BF982D6DB}" dt="2022-05-16T13:40:43.437" v="5804" actId="478"/>
          <ac:spMkLst>
            <pc:docMk/>
            <pc:sldMk cId="2564726876" sldId="859"/>
            <ac:spMk id="9" creationId="{A53E5BCB-823A-4C55-8FCD-4B7F2E76626A}"/>
          </ac:spMkLst>
        </pc:spChg>
        <pc:spChg chg="del mod topLvl">
          <ac:chgData name="Nguyen Chi Son" userId="606856d02e9d83ac" providerId="LiveId" clId="{43411EA5-83AA-4A26-A199-8A8BF982D6DB}" dt="2022-05-16T13:42:36.745" v="5976" actId="478"/>
          <ac:spMkLst>
            <pc:docMk/>
            <pc:sldMk cId="2564726876" sldId="859"/>
            <ac:spMk id="17" creationId="{AAF0AA13-56AE-997F-F463-602B0A5047AB}"/>
          </ac:spMkLst>
        </pc:spChg>
        <pc:spChg chg="del mod topLvl">
          <ac:chgData name="Nguyen Chi Son" userId="606856d02e9d83ac" providerId="LiveId" clId="{43411EA5-83AA-4A26-A199-8A8BF982D6DB}" dt="2022-05-16T13:42:35.714" v="5975" actId="478"/>
          <ac:spMkLst>
            <pc:docMk/>
            <pc:sldMk cId="2564726876" sldId="859"/>
            <ac:spMk id="18" creationId="{CC7C7A7E-285D-AEBC-761F-17CC40C3040D}"/>
          </ac:spMkLst>
        </pc:spChg>
        <pc:spChg chg="add mod">
          <ac:chgData name="Nguyen Chi Son" userId="606856d02e9d83ac" providerId="LiveId" clId="{43411EA5-83AA-4A26-A199-8A8BF982D6DB}" dt="2022-05-16T13:59:31.207" v="7184" actId="1076"/>
          <ac:spMkLst>
            <pc:docMk/>
            <pc:sldMk cId="2564726876" sldId="859"/>
            <ac:spMk id="24" creationId="{4261F9AE-7B0A-46D6-474E-7B1A22C3EB92}"/>
          </ac:spMkLst>
        </pc:spChg>
        <pc:spChg chg="add mod">
          <ac:chgData name="Nguyen Chi Son" userId="606856d02e9d83ac" providerId="LiveId" clId="{43411EA5-83AA-4A26-A199-8A8BF982D6DB}" dt="2022-05-16T13:59:14.288" v="7179" actId="1076"/>
          <ac:spMkLst>
            <pc:docMk/>
            <pc:sldMk cId="2564726876" sldId="859"/>
            <ac:spMk id="25" creationId="{A6531B30-AD18-E797-F189-AF329CE23D78}"/>
          </ac:spMkLst>
        </pc:spChg>
        <pc:spChg chg="add mod">
          <ac:chgData name="Nguyen Chi Son" userId="606856d02e9d83ac" providerId="LiveId" clId="{43411EA5-83AA-4A26-A199-8A8BF982D6DB}" dt="2022-05-16T13:59:14.288" v="7179" actId="1076"/>
          <ac:spMkLst>
            <pc:docMk/>
            <pc:sldMk cId="2564726876" sldId="859"/>
            <ac:spMk id="26" creationId="{B234ADF1-CDD2-3070-33C2-E074C0D2D47F}"/>
          </ac:spMkLst>
        </pc:spChg>
        <pc:spChg chg="add mod">
          <ac:chgData name="Nguyen Chi Son" userId="606856d02e9d83ac" providerId="LiveId" clId="{43411EA5-83AA-4A26-A199-8A8BF982D6DB}" dt="2022-05-16T13:59:28.422" v="7183" actId="1076"/>
          <ac:spMkLst>
            <pc:docMk/>
            <pc:sldMk cId="2564726876" sldId="859"/>
            <ac:spMk id="60" creationId="{D3416F60-6BC8-F5F8-E8BA-65C161711182}"/>
          </ac:spMkLst>
        </pc:spChg>
        <pc:grpChg chg="add del mod">
          <ac:chgData name="Nguyen Chi Son" userId="606856d02e9d83ac" providerId="LiveId" clId="{43411EA5-83AA-4A26-A199-8A8BF982D6DB}" dt="2022-05-16T13:42:22.411" v="5969" actId="165"/>
          <ac:grpSpMkLst>
            <pc:docMk/>
            <pc:sldMk cId="2564726876" sldId="859"/>
            <ac:grpSpMk id="12" creationId="{EF23B225-6C72-6001-69D0-AAD0EE290598}"/>
          </ac:grpSpMkLst>
        </pc:grpChg>
        <pc:grpChg chg="del mod topLvl">
          <ac:chgData name="Nguyen Chi Son" userId="606856d02e9d83ac" providerId="LiveId" clId="{43411EA5-83AA-4A26-A199-8A8BF982D6DB}" dt="2022-05-16T13:42:32.724" v="5973" actId="165"/>
          <ac:grpSpMkLst>
            <pc:docMk/>
            <pc:sldMk cId="2564726876" sldId="859"/>
            <ac:grpSpMk id="13" creationId="{841629BD-C600-F8BB-9D4F-430C21390CB7}"/>
          </ac:grpSpMkLst>
        </pc:grpChg>
        <pc:graphicFrameChg chg="del">
          <ac:chgData name="Nguyen Chi Son" userId="606856d02e9d83ac" providerId="LiveId" clId="{43411EA5-83AA-4A26-A199-8A8BF982D6DB}" dt="2022-05-16T13:40:43.437" v="5804" actId="478"/>
          <ac:graphicFrameMkLst>
            <pc:docMk/>
            <pc:sldMk cId="2564726876" sldId="859"/>
            <ac:graphicFrameMk id="10" creationId="{A9186D06-8FA5-8D62-189E-A5992CD89819}"/>
          </ac:graphicFrameMkLst>
        </pc:graphicFrameChg>
        <pc:graphicFrameChg chg="del">
          <ac:chgData name="Nguyen Chi Son" userId="606856d02e9d83ac" providerId="LiveId" clId="{43411EA5-83AA-4A26-A199-8A8BF982D6DB}" dt="2022-05-16T13:40:43.437" v="5804" actId="478"/>
          <ac:graphicFrameMkLst>
            <pc:docMk/>
            <pc:sldMk cId="2564726876" sldId="859"/>
            <ac:graphicFrameMk id="11" creationId="{05F9B701-508E-4C9E-9DD8-DBDE3D9B5FE0}"/>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4" creationId="{BBE69F05-358D-60EC-89DE-EC7E23151D91}"/>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5" creationId="{BFA5AF2C-39CE-D4DA-CEB1-710B57A2A3F2}"/>
          </ac:graphicFrameMkLst>
        </pc:graphicFrameChg>
        <pc:graphicFrameChg chg="mod topLvl">
          <ac:chgData name="Nguyen Chi Son" userId="606856d02e9d83ac" providerId="LiveId" clId="{43411EA5-83AA-4A26-A199-8A8BF982D6DB}" dt="2022-05-16T13:57:24.265" v="6563" actId="1076"/>
          <ac:graphicFrameMkLst>
            <pc:docMk/>
            <pc:sldMk cId="2564726876" sldId="859"/>
            <ac:graphicFrameMk id="16" creationId="{C2493D8B-E40A-07AF-98C7-CA518A2E23EC}"/>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6" creationId="{3060449E-CD69-E927-D4F9-92F118D0466B}"/>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7" creationId="{C4439102-5567-5D1F-BE57-DB020B8421CA}"/>
          </ac:graphicFrameMkLst>
        </pc:graphicFrameChg>
        <pc:graphicFrameChg chg="add mod">
          <ac:chgData name="Nguyen Chi Son" userId="606856d02e9d83ac" providerId="LiveId" clId="{43411EA5-83AA-4A26-A199-8A8BF982D6DB}" dt="2022-05-16T13:59:14.288" v="7179" actId="1076"/>
          <ac:graphicFrameMkLst>
            <pc:docMk/>
            <pc:sldMk cId="2564726876" sldId="859"/>
            <ac:graphicFrameMk id="58" creationId="{A05EEF02-FDC0-4F54-799F-BD6574244191}"/>
          </ac:graphicFrameMkLst>
        </pc:graphicFrameChg>
        <pc:picChg chg="del">
          <ac:chgData name="Nguyen Chi Son" userId="606856d02e9d83ac" providerId="LiveId" clId="{43411EA5-83AA-4A26-A199-8A8BF982D6DB}" dt="2022-05-16T13:40:41.079" v="5802" actId="478"/>
          <ac:picMkLst>
            <pc:docMk/>
            <pc:sldMk cId="2564726876" sldId="859"/>
            <ac:picMk id="5" creationId="{411D717A-CE10-2900-614F-98F4F13F5A1D}"/>
          </ac:picMkLst>
        </pc:picChg>
        <pc:picChg chg="del">
          <ac:chgData name="Nguyen Chi Son" userId="606856d02e9d83ac" providerId="LiveId" clId="{43411EA5-83AA-4A26-A199-8A8BF982D6DB}" dt="2022-05-16T13:40:41.475" v="5803" actId="478"/>
          <ac:picMkLst>
            <pc:docMk/>
            <pc:sldMk cId="2564726876" sldId="859"/>
            <ac:picMk id="6" creationId="{CD0E0A5B-1157-3688-980C-62A9D883B070}"/>
          </ac:picMkLst>
        </pc:picChg>
        <pc:cxnChg chg="mod topLvl">
          <ac:chgData name="Nguyen Chi Son" userId="606856d02e9d83ac" providerId="LiveId" clId="{43411EA5-83AA-4A26-A199-8A8BF982D6DB}" dt="2022-05-16T13:57:24.265" v="6563" actId="1076"/>
          <ac:cxnSpMkLst>
            <pc:docMk/>
            <pc:sldMk cId="2564726876" sldId="859"/>
            <ac:cxnSpMk id="19" creationId="{B55452E7-C0E1-E761-168C-F8A4DE7B5432}"/>
          </ac:cxnSpMkLst>
        </pc:cxnChg>
        <pc:cxnChg chg="mod topLvl">
          <ac:chgData name="Nguyen Chi Son" userId="606856d02e9d83ac" providerId="LiveId" clId="{43411EA5-83AA-4A26-A199-8A8BF982D6DB}" dt="2022-05-16T13:57:24.265" v="6563" actId="1076"/>
          <ac:cxnSpMkLst>
            <pc:docMk/>
            <pc:sldMk cId="2564726876" sldId="859"/>
            <ac:cxnSpMk id="20" creationId="{A8A88D4A-D01C-E5E1-F0DF-D150492C4735}"/>
          </ac:cxnSpMkLst>
        </pc:cxnChg>
        <pc:cxnChg chg="mod topLvl">
          <ac:chgData name="Nguyen Chi Son" userId="606856d02e9d83ac" providerId="LiveId" clId="{43411EA5-83AA-4A26-A199-8A8BF982D6DB}" dt="2022-05-16T13:57:24.265" v="6563" actId="1076"/>
          <ac:cxnSpMkLst>
            <pc:docMk/>
            <pc:sldMk cId="2564726876" sldId="859"/>
            <ac:cxnSpMk id="21" creationId="{6D9001AE-9F01-111F-80D8-9EF6015B9E07}"/>
          </ac:cxnSpMkLst>
        </pc:cxnChg>
        <pc:cxnChg chg="mod topLvl">
          <ac:chgData name="Nguyen Chi Son" userId="606856d02e9d83ac" providerId="LiveId" clId="{43411EA5-83AA-4A26-A199-8A8BF982D6DB}" dt="2022-05-16T13:57:24.265" v="6563" actId="1076"/>
          <ac:cxnSpMkLst>
            <pc:docMk/>
            <pc:sldMk cId="2564726876" sldId="859"/>
            <ac:cxnSpMk id="22" creationId="{CF399881-8327-0202-2DD2-2C10D9870483}"/>
          </ac:cxnSpMkLst>
        </pc:cxnChg>
        <pc:cxnChg chg="mod topLvl">
          <ac:chgData name="Nguyen Chi Son" userId="606856d02e9d83ac" providerId="LiveId" clId="{43411EA5-83AA-4A26-A199-8A8BF982D6DB}" dt="2022-05-16T13:57:24.265" v="6563" actId="1076"/>
          <ac:cxnSpMkLst>
            <pc:docMk/>
            <pc:sldMk cId="2564726876" sldId="859"/>
            <ac:cxnSpMk id="23" creationId="{F323DF30-4FB7-44F3-64AC-879AE107EB93}"/>
          </ac:cxnSpMkLst>
        </pc:cxnChg>
        <pc:cxnChg chg="add mod">
          <ac:chgData name="Nguyen Chi Son" userId="606856d02e9d83ac" providerId="LiveId" clId="{43411EA5-83AA-4A26-A199-8A8BF982D6DB}" dt="2022-05-16T13:59:14.288" v="7179" actId="1076"/>
          <ac:cxnSpMkLst>
            <pc:docMk/>
            <pc:sldMk cId="2564726876" sldId="859"/>
            <ac:cxnSpMk id="27" creationId="{8FF92587-93DB-6AD8-658B-69C3AA9E360E}"/>
          </ac:cxnSpMkLst>
        </pc:cxnChg>
        <pc:cxnChg chg="add del mod">
          <ac:chgData name="Nguyen Chi Son" userId="606856d02e9d83ac" providerId="LiveId" clId="{43411EA5-83AA-4A26-A199-8A8BF982D6DB}" dt="2022-05-16T13:52:01.114" v="6307" actId="478"/>
          <ac:cxnSpMkLst>
            <pc:docMk/>
            <pc:sldMk cId="2564726876" sldId="859"/>
            <ac:cxnSpMk id="29" creationId="{6B84F3CA-D4CD-58F3-7D20-F64676E7AC86}"/>
          </ac:cxnSpMkLst>
        </pc:cxnChg>
        <pc:cxnChg chg="add del mod">
          <ac:chgData name="Nguyen Chi Son" userId="606856d02e9d83ac" providerId="LiveId" clId="{43411EA5-83AA-4A26-A199-8A8BF982D6DB}" dt="2022-05-16T13:52:01.691" v="6308" actId="478"/>
          <ac:cxnSpMkLst>
            <pc:docMk/>
            <pc:sldMk cId="2564726876" sldId="859"/>
            <ac:cxnSpMk id="30" creationId="{6FD18259-523F-A063-8D8A-BD7A78AACC53}"/>
          </ac:cxnSpMkLst>
        </pc:cxnChg>
        <pc:cxnChg chg="add del mod">
          <ac:chgData name="Nguyen Chi Son" userId="606856d02e9d83ac" providerId="LiveId" clId="{43411EA5-83AA-4A26-A199-8A8BF982D6DB}" dt="2022-05-16T13:51:40.480" v="6297" actId="478"/>
          <ac:cxnSpMkLst>
            <pc:docMk/>
            <pc:sldMk cId="2564726876" sldId="859"/>
            <ac:cxnSpMk id="31" creationId="{4A0CF0A8-FE5E-5C5F-371A-D7012BB24CB4}"/>
          </ac:cxnSpMkLst>
        </pc:cxnChg>
        <pc:cxnChg chg="add mod">
          <ac:chgData name="Nguyen Chi Son" userId="606856d02e9d83ac" providerId="LiveId" clId="{43411EA5-83AA-4A26-A199-8A8BF982D6DB}" dt="2022-05-16T13:59:14.288" v="7179" actId="1076"/>
          <ac:cxnSpMkLst>
            <pc:docMk/>
            <pc:sldMk cId="2564726876" sldId="859"/>
            <ac:cxnSpMk id="35" creationId="{BCE84180-F970-0112-8DE4-2682B0428FAA}"/>
          </ac:cxnSpMkLst>
        </pc:cxnChg>
        <pc:cxnChg chg="add mod">
          <ac:chgData name="Nguyen Chi Son" userId="606856d02e9d83ac" providerId="LiveId" clId="{43411EA5-83AA-4A26-A199-8A8BF982D6DB}" dt="2022-05-16T13:59:14.288" v="7179" actId="1076"/>
          <ac:cxnSpMkLst>
            <pc:docMk/>
            <pc:sldMk cId="2564726876" sldId="859"/>
            <ac:cxnSpMk id="37" creationId="{2E60CECB-EC63-9401-1153-793B9B46B153}"/>
          </ac:cxnSpMkLst>
        </pc:cxnChg>
        <pc:cxnChg chg="add mod">
          <ac:chgData name="Nguyen Chi Son" userId="606856d02e9d83ac" providerId="LiveId" clId="{43411EA5-83AA-4A26-A199-8A8BF982D6DB}" dt="2022-05-16T13:59:14.288" v="7179" actId="1076"/>
          <ac:cxnSpMkLst>
            <pc:docMk/>
            <pc:sldMk cId="2564726876" sldId="859"/>
            <ac:cxnSpMk id="40" creationId="{4AE47CBD-E572-3E6A-47EB-2161D82E8467}"/>
          </ac:cxnSpMkLst>
        </pc:cxnChg>
        <pc:cxnChg chg="add mod">
          <ac:chgData name="Nguyen Chi Son" userId="606856d02e9d83ac" providerId="LiveId" clId="{43411EA5-83AA-4A26-A199-8A8BF982D6DB}" dt="2022-05-16T13:59:14.288" v="7179" actId="1076"/>
          <ac:cxnSpMkLst>
            <pc:docMk/>
            <pc:sldMk cId="2564726876" sldId="859"/>
            <ac:cxnSpMk id="49" creationId="{D5F4B614-6215-103A-D109-A2B5BE003F9F}"/>
          </ac:cxnSpMkLst>
        </pc:cxnChg>
      </pc:sldChg>
      <pc:sldChg chg="addSp delSp modSp add mod delAnim modAnim">
        <pc:chgData name="Nguyen Chi Son" userId="606856d02e9d83ac" providerId="LiveId" clId="{43411EA5-83AA-4A26-A199-8A8BF982D6DB}" dt="2022-05-16T14:09:31.170" v="7781"/>
        <pc:sldMkLst>
          <pc:docMk/>
          <pc:sldMk cId="2522316162" sldId="860"/>
        </pc:sldMkLst>
        <pc:spChg chg="del">
          <ac:chgData name="Nguyen Chi Son" userId="606856d02e9d83ac" providerId="LiveId" clId="{43411EA5-83AA-4A26-A199-8A8BF982D6DB}" dt="2022-05-16T14:01:07.070" v="7657" actId="478"/>
          <ac:spMkLst>
            <pc:docMk/>
            <pc:sldMk cId="2522316162" sldId="860"/>
            <ac:spMk id="10" creationId="{CA7A7645-A7F6-FF0F-6CE7-F7954F96AD24}"/>
          </ac:spMkLst>
        </pc:spChg>
        <pc:spChg chg="mod">
          <ac:chgData name="Nguyen Chi Son" userId="606856d02e9d83ac" providerId="LiveId" clId="{43411EA5-83AA-4A26-A199-8A8BF982D6DB}" dt="2022-05-16T14:01:47.510" v="7665" actId="14100"/>
          <ac:spMkLst>
            <pc:docMk/>
            <pc:sldMk cId="2522316162" sldId="860"/>
            <ac:spMk id="12" creationId="{5B8A6D26-E571-DC15-930E-F272FC43E0DD}"/>
          </ac:spMkLst>
        </pc:spChg>
        <pc:spChg chg="del">
          <ac:chgData name="Nguyen Chi Son" userId="606856d02e9d83ac" providerId="LiveId" clId="{43411EA5-83AA-4A26-A199-8A8BF982D6DB}" dt="2022-05-16T14:01:07.070" v="7657" actId="478"/>
          <ac:spMkLst>
            <pc:docMk/>
            <pc:sldMk cId="2522316162" sldId="860"/>
            <ac:spMk id="13" creationId="{1E14587E-DEDE-55E8-CE0F-8FA8A72C11BC}"/>
          </ac:spMkLst>
        </pc:spChg>
        <pc:spChg chg="mod">
          <ac:chgData name="Nguyen Chi Son" userId="606856d02e9d83ac" providerId="LiveId" clId="{43411EA5-83AA-4A26-A199-8A8BF982D6DB}" dt="2022-05-16T13:59:48.016" v="7208" actId="20577"/>
          <ac:spMkLst>
            <pc:docMk/>
            <pc:sldMk cId="2522316162" sldId="860"/>
            <ac:spMk id="19" creationId="{9C339D16-68E4-43C4-A62E-D0146138D23B}"/>
          </ac:spMkLst>
        </pc:spChg>
        <pc:graphicFrameChg chg="add mod">
          <ac:chgData name="Nguyen Chi Son" userId="606856d02e9d83ac" providerId="LiveId" clId="{43411EA5-83AA-4A26-A199-8A8BF982D6DB}" dt="2022-05-16T14:04:48.284" v="7730" actId="1076"/>
          <ac:graphicFrameMkLst>
            <pc:docMk/>
            <pc:sldMk cId="2522316162" sldId="860"/>
            <ac:graphicFrameMk id="17" creationId="{27A4E5E8-9513-3D60-3E0E-A8D2556462CA}"/>
          </ac:graphicFrameMkLst>
        </pc:graphicFrameChg>
        <pc:graphicFrameChg chg="add mod">
          <ac:chgData name="Nguyen Chi Son" userId="606856d02e9d83ac" providerId="LiveId" clId="{43411EA5-83AA-4A26-A199-8A8BF982D6DB}" dt="2022-05-16T14:03:06.853" v="7691" actId="1076"/>
          <ac:graphicFrameMkLst>
            <pc:docMk/>
            <pc:sldMk cId="2522316162" sldId="860"/>
            <ac:graphicFrameMk id="18" creationId="{7708AE41-6C49-1B8E-07BE-679B8CC75BAD}"/>
          </ac:graphicFrameMkLst>
        </pc:graphicFrameChg>
        <pc:graphicFrameChg chg="add mod">
          <ac:chgData name="Nguyen Chi Son" userId="606856d02e9d83ac" providerId="LiveId" clId="{43411EA5-83AA-4A26-A199-8A8BF982D6DB}" dt="2022-05-16T14:03:25.069" v="7696" actId="1076"/>
          <ac:graphicFrameMkLst>
            <pc:docMk/>
            <pc:sldMk cId="2522316162" sldId="860"/>
            <ac:graphicFrameMk id="20" creationId="{020F3519-CA4A-A72A-6AA0-BDCFB95945F6}"/>
          </ac:graphicFrameMkLst>
        </pc:graphicFrameChg>
        <pc:graphicFrameChg chg="add mod">
          <ac:chgData name="Nguyen Chi Son" userId="606856d02e9d83ac" providerId="LiveId" clId="{43411EA5-83AA-4A26-A199-8A8BF982D6DB}" dt="2022-05-16T14:04:55.212" v="7735" actId="1076"/>
          <ac:graphicFrameMkLst>
            <pc:docMk/>
            <pc:sldMk cId="2522316162" sldId="860"/>
            <ac:graphicFrameMk id="37" creationId="{DD7A7BB9-A6B2-7487-826E-2709AADC7388}"/>
          </ac:graphicFrameMkLst>
        </pc:graphicFrameChg>
        <pc:graphicFrameChg chg="add mod">
          <ac:chgData name="Nguyen Chi Son" userId="606856d02e9d83ac" providerId="LiveId" clId="{43411EA5-83AA-4A26-A199-8A8BF982D6DB}" dt="2022-05-16T14:05:02.300" v="7739" actId="1076"/>
          <ac:graphicFrameMkLst>
            <pc:docMk/>
            <pc:sldMk cId="2522316162" sldId="860"/>
            <ac:graphicFrameMk id="38" creationId="{5FD35F41-C0B7-21FE-8B4D-C407972A1889}"/>
          </ac:graphicFrameMkLst>
        </pc:graphicFrameChg>
        <pc:picChg chg="del">
          <ac:chgData name="Nguyen Chi Son" userId="606856d02e9d83ac" providerId="LiveId" clId="{43411EA5-83AA-4A26-A199-8A8BF982D6DB}" dt="2022-05-16T13:57:33.149" v="6565" actId="478"/>
          <ac:picMkLst>
            <pc:docMk/>
            <pc:sldMk cId="2522316162" sldId="860"/>
            <ac:picMk id="3" creationId="{76800E99-1F62-5134-0AD7-3CFC9A55C79B}"/>
          </ac:picMkLst>
        </pc:picChg>
        <pc:picChg chg="add mod">
          <ac:chgData name="Nguyen Chi Son" userId="606856d02e9d83ac" providerId="LiveId" clId="{43411EA5-83AA-4A26-A199-8A8BF982D6DB}" dt="2022-05-16T14:01:37.398" v="7664" actId="1076"/>
          <ac:picMkLst>
            <pc:docMk/>
            <pc:sldMk cId="2522316162" sldId="860"/>
            <ac:picMk id="4" creationId="{6DDA9FC3-E92F-C359-300C-AE84CEB26A36}"/>
          </ac:picMkLst>
        </pc:picChg>
        <pc:cxnChg chg="add mod">
          <ac:chgData name="Nguyen Chi Son" userId="606856d02e9d83ac" providerId="LiveId" clId="{43411EA5-83AA-4A26-A199-8A8BF982D6DB}" dt="2022-05-16T14:05:18.476" v="7740" actId="208"/>
          <ac:cxnSpMkLst>
            <pc:docMk/>
            <pc:sldMk cId="2522316162" sldId="860"/>
            <ac:cxnSpMk id="14" creationId="{769DEBE9-3AFD-9782-1A0E-30A70E2AAF3C}"/>
          </ac:cxnSpMkLst>
        </pc:cxnChg>
        <pc:cxnChg chg="add mod">
          <ac:chgData name="Nguyen Chi Son" userId="606856d02e9d83ac" providerId="LiveId" clId="{43411EA5-83AA-4A26-A199-8A8BF982D6DB}" dt="2022-05-16T14:05:24.715" v="7741" actId="208"/>
          <ac:cxnSpMkLst>
            <pc:docMk/>
            <pc:sldMk cId="2522316162" sldId="860"/>
            <ac:cxnSpMk id="15" creationId="{51D1A4B3-D87E-8DC5-0246-76D7CE58775C}"/>
          </ac:cxnSpMkLst>
        </pc:cxnChg>
        <pc:cxnChg chg="add mod">
          <ac:chgData name="Nguyen Chi Son" userId="606856d02e9d83ac" providerId="LiveId" clId="{43411EA5-83AA-4A26-A199-8A8BF982D6DB}" dt="2022-05-16T14:05:27.956" v="7742" actId="208"/>
          <ac:cxnSpMkLst>
            <pc:docMk/>
            <pc:sldMk cId="2522316162" sldId="860"/>
            <ac:cxnSpMk id="16" creationId="{6C685B89-BCE9-23CD-EEAD-EF8B171DEFE4}"/>
          </ac:cxnSpMkLst>
        </pc:cxnChg>
        <pc:cxnChg chg="add mod">
          <ac:chgData name="Nguyen Chi Son" userId="606856d02e9d83ac" providerId="LiveId" clId="{43411EA5-83AA-4A26-A199-8A8BF982D6DB}" dt="2022-05-16T14:05:50.797" v="7743" actId="208"/>
          <ac:cxnSpMkLst>
            <pc:docMk/>
            <pc:sldMk cId="2522316162" sldId="860"/>
            <ac:cxnSpMk id="21" creationId="{5440C945-DB14-AF17-E3B3-ECF8DDCB5151}"/>
          </ac:cxnSpMkLst>
        </pc:cxnChg>
        <pc:cxnChg chg="add mod">
          <ac:chgData name="Nguyen Chi Son" userId="606856d02e9d83ac" providerId="LiveId" clId="{43411EA5-83AA-4A26-A199-8A8BF982D6DB}" dt="2022-05-16T14:05:50.797" v="7743" actId="208"/>
          <ac:cxnSpMkLst>
            <pc:docMk/>
            <pc:sldMk cId="2522316162" sldId="860"/>
            <ac:cxnSpMk id="23" creationId="{23DB22D1-F5C5-59CE-2C26-BF3A407A7432}"/>
          </ac:cxnSpMkLst>
        </pc:cxnChg>
        <pc:cxnChg chg="add mod">
          <ac:chgData name="Nguyen Chi Son" userId="606856d02e9d83ac" providerId="LiveId" clId="{43411EA5-83AA-4A26-A199-8A8BF982D6DB}" dt="2022-05-16T14:04:20.388" v="7722" actId="14100"/>
          <ac:cxnSpMkLst>
            <pc:docMk/>
            <pc:sldMk cId="2522316162" sldId="860"/>
            <ac:cxnSpMk id="28" creationId="{FA067217-AF63-4569-B6DA-4D242171F05C}"/>
          </ac:cxnSpMkLst>
        </pc:cxnChg>
        <pc:cxnChg chg="add mod">
          <ac:chgData name="Nguyen Chi Son" userId="606856d02e9d83ac" providerId="LiveId" clId="{43411EA5-83AA-4A26-A199-8A8BF982D6DB}" dt="2022-05-16T14:04:41.324" v="7729" actId="14100"/>
          <ac:cxnSpMkLst>
            <pc:docMk/>
            <pc:sldMk cId="2522316162" sldId="860"/>
            <ac:cxnSpMk id="31" creationId="{EB77BD7E-0405-5BE2-B6F6-668D5A0CBF2E}"/>
          </ac:cxnSpMkLst>
        </pc:cxnChg>
      </pc:sldChg>
    </pc:docChg>
  </pc:docChgLst>
  <pc:docChgLst>
    <pc:chgData name="Nguyen Chi Son" userId="606856d02e9d83ac" providerId="LiveId" clId="{3F745004-6E41-4939-BC9E-4EB98541ABD6}"/>
    <pc:docChg chg="undo custSel addSld delSld modSld sldOrd">
      <pc:chgData name="Nguyen Chi Son" userId="606856d02e9d83ac" providerId="LiveId" clId="{3F745004-6E41-4939-BC9E-4EB98541ABD6}" dt="2021-10-12T10:59:17.030" v="362"/>
      <pc:docMkLst>
        <pc:docMk/>
      </pc:docMkLst>
      <pc:sldChg chg="del">
        <pc:chgData name="Nguyen Chi Son" userId="606856d02e9d83ac" providerId="LiveId" clId="{3F745004-6E41-4939-BC9E-4EB98541ABD6}" dt="2021-10-12T10:58:09.867" v="296" actId="47"/>
        <pc:sldMkLst>
          <pc:docMk/>
          <pc:sldMk cId="402592958" sldId="540"/>
        </pc:sldMkLst>
      </pc:sldChg>
      <pc:sldChg chg="addSp delSp modSp mod">
        <pc:chgData name="Nguyen Chi Son" userId="606856d02e9d83ac" providerId="LiveId" clId="{3F745004-6E41-4939-BC9E-4EB98541ABD6}" dt="2021-10-12T10:54:18.307" v="21" actId="20577"/>
        <pc:sldMkLst>
          <pc:docMk/>
          <pc:sldMk cId="3298182474" sldId="547"/>
        </pc:sldMkLst>
        <pc:spChg chg="mod">
          <ac:chgData name="Nguyen Chi Son" userId="606856d02e9d83ac" providerId="LiveId" clId="{3F745004-6E41-4939-BC9E-4EB98541ABD6}" dt="2021-10-12T10:54:18.307" v="21" actId="20577"/>
          <ac:spMkLst>
            <pc:docMk/>
            <pc:sldMk cId="3298182474" sldId="547"/>
            <ac:spMk id="2" creationId="{BA8A6260-CA4B-46A9-A06E-C71EE59E6992}"/>
          </ac:spMkLst>
        </pc:spChg>
        <pc:spChg chg="add mod">
          <ac:chgData name="Nguyen Chi Son" userId="606856d02e9d83ac" providerId="LiveId" clId="{3F745004-6E41-4939-BC9E-4EB98541ABD6}" dt="2021-10-12T10:54:13.448" v="5"/>
          <ac:spMkLst>
            <pc:docMk/>
            <pc:sldMk cId="3298182474" sldId="547"/>
            <ac:spMk id="7" creationId="{CF632240-EE73-4E45-BA66-6CA6C40409AF}"/>
          </ac:spMkLst>
        </pc:spChg>
        <pc:spChg chg="add mod">
          <ac:chgData name="Nguyen Chi Son" userId="606856d02e9d83ac" providerId="LiveId" clId="{3F745004-6E41-4939-BC9E-4EB98541ABD6}" dt="2021-10-12T10:54:13.448" v="5"/>
          <ac:spMkLst>
            <pc:docMk/>
            <pc:sldMk cId="3298182474" sldId="547"/>
            <ac:spMk id="8" creationId="{528EE5ED-EA1C-459C-BF71-590A3ADCFD9D}"/>
          </ac:spMkLst>
        </pc:spChg>
        <pc:spChg chg="del">
          <ac:chgData name="Nguyen Chi Son" userId="606856d02e9d83ac" providerId="LiveId" clId="{3F745004-6E41-4939-BC9E-4EB98541ABD6}" dt="2021-10-12T10:54:13.135" v="4" actId="478"/>
          <ac:spMkLst>
            <pc:docMk/>
            <pc:sldMk cId="3298182474" sldId="547"/>
            <ac:spMk id="17" creationId="{388493A2-4842-4806-B794-C152AA81A7B8}"/>
          </ac:spMkLst>
        </pc:spChg>
        <pc:picChg chg="add mod">
          <ac:chgData name="Nguyen Chi Son" userId="606856d02e9d83ac" providerId="LiveId" clId="{3F745004-6E41-4939-BC9E-4EB98541ABD6}" dt="2021-10-12T10:54:13.448" v="5"/>
          <ac:picMkLst>
            <pc:docMk/>
            <pc:sldMk cId="3298182474" sldId="547"/>
            <ac:picMk id="5" creationId="{5E9AE56D-8530-4F15-B3B2-B1842EEAB76A}"/>
          </ac:picMkLst>
        </pc:picChg>
        <pc:picChg chg="add mod">
          <ac:chgData name="Nguyen Chi Son" userId="606856d02e9d83ac" providerId="LiveId" clId="{3F745004-6E41-4939-BC9E-4EB98541ABD6}" dt="2021-10-12T10:54:13.448" v="5"/>
          <ac:picMkLst>
            <pc:docMk/>
            <pc:sldMk cId="3298182474" sldId="547"/>
            <ac:picMk id="6" creationId="{F3576036-A3D2-4364-A527-D17001D3E79F}"/>
          </ac:picMkLst>
        </pc:picChg>
        <pc:picChg chg="del">
          <ac:chgData name="Nguyen Chi Son" userId="606856d02e9d83ac" providerId="LiveId" clId="{3F745004-6E41-4939-BC9E-4EB98541ABD6}" dt="2021-10-12T10:54:13.135" v="4" actId="478"/>
          <ac:picMkLst>
            <pc:docMk/>
            <pc:sldMk cId="3298182474" sldId="547"/>
            <ac:picMk id="1026" creationId="{EDD9A895-A809-41BC-986F-C7E7E658DDD5}"/>
          </ac:picMkLst>
        </pc:picChg>
      </pc:sldChg>
      <pc:sldChg chg="del ord">
        <pc:chgData name="Nguyen Chi Son" userId="606856d02e9d83ac" providerId="LiveId" clId="{3F745004-6E41-4939-BC9E-4EB98541ABD6}" dt="2021-10-12T10:58:03.742" v="292" actId="47"/>
        <pc:sldMkLst>
          <pc:docMk/>
          <pc:sldMk cId="1953741841" sldId="596"/>
        </pc:sldMkLst>
      </pc:sldChg>
      <pc:sldChg chg="addSp delSp modSp mod delAnim modAnim">
        <pc:chgData name="Nguyen Chi Son" userId="606856d02e9d83ac" providerId="LiveId" clId="{3F745004-6E41-4939-BC9E-4EB98541ABD6}" dt="2021-10-12T10:59:11.998" v="358"/>
        <pc:sldMkLst>
          <pc:docMk/>
          <pc:sldMk cId="3023646297" sldId="614"/>
        </pc:sldMkLst>
        <pc:spChg chg="mod">
          <ac:chgData name="Nguyen Chi Son" userId="606856d02e9d83ac" providerId="LiveId" clId="{3F745004-6E41-4939-BC9E-4EB98541ABD6}" dt="2021-10-12T10:55:17.899" v="191" actId="20577"/>
          <ac:spMkLst>
            <pc:docMk/>
            <pc:sldMk cId="3023646297" sldId="614"/>
            <ac:spMk id="2" creationId="{BA8A6260-CA4B-46A9-A06E-C71EE59E6992}"/>
          </ac:spMkLst>
        </pc:spChg>
        <pc:picChg chg="del">
          <ac:chgData name="Nguyen Chi Son" userId="606856d02e9d83ac" providerId="LiveId" clId="{3F745004-6E41-4939-BC9E-4EB98541ABD6}" dt="2021-10-12T10:53:44.167" v="1" actId="478"/>
          <ac:picMkLst>
            <pc:docMk/>
            <pc:sldMk cId="3023646297" sldId="614"/>
            <ac:picMk id="6" creationId="{E269BDB8-4EE1-4006-9980-3E5C1A545C65}"/>
          </ac:picMkLst>
        </pc:picChg>
        <pc:picChg chg="del">
          <ac:chgData name="Nguyen Chi Son" userId="606856d02e9d83ac" providerId="LiveId" clId="{3F745004-6E41-4939-BC9E-4EB98541ABD6}" dt="2021-10-12T10:53:43.730" v="0" actId="478"/>
          <ac:picMkLst>
            <pc:docMk/>
            <pc:sldMk cId="3023646297" sldId="614"/>
            <ac:picMk id="8" creationId="{8D8DE69A-3E4D-4544-9BA1-7158EB0C0C4E}"/>
          </ac:picMkLst>
        </pc:picChg>
        <pc:picChg chg="mod">
          <ac:chgData name="Nguyen Chi Son" userId="606856d02e9d83ac" providerId="LiveId" clId="{3F745004-6E41-4939-BC9E-4EB98541ABD6}" dt="2021-10-12T10:56:25.948" v="214" actId="1036"/>
          <ac:picMkLst>
            <pc:docMk/>
            <pc:sldMk cId="3023646297" sldId="614"/>
            <ac:picMk id="12" creationId="{9B9EC51C-3591-4FF4-ADDB-1CF1D9A9DD81}"/>
          </ac:picMkLst>
        </pc:picChg>
        <pc:picChg chg="add mod">
          <ac:chgData name="Nguyen Chi Son" userId="606856d02e9d83ac" providerId="LiveId" clId="{3F745004-6E41-4939-BC9E-4EB98541ABD6}" dt="2021-10-12T10:56:27.854" v="215" actId="1076"/>
          <ac:picMkLst>
            <pc:docMk/>
            <pc:sldMk cId="3023646297" sldId="614"/>
            <ac:picMk id="1026" creationId="{310F6338-0061-4384-AB4B-3E1FC47C01A2}"/>
          </ac:picMkLst>
        </pc:picChg>
      </pc:sldChg>
      <pc:sldChg chg="del">
        <pc:chgData name="Nguyen Chi Son" userId="606856d02e9d83ac" providerId="LiveId" clId="{3F745004-6E41-4939-BC9E-4EB98541ABD6}" dt="2021-10-12T10:58:37.406" v="300" actId="47"/>
        <pc:sldMkLst>
          <pc:docMk/>
          <pc:sldMk cId="3207193999" sldId="615"/>
        </pc:sldMkLst>
      </pc:sldChg>
      <pc:sldChg chg="add del">
        <pc:chgData name="Nguyen Chi Son" userId="606856d02e9d83ac" providerId="LiveId" clId="{3F745004-6E41-4939-BC9E-4EB98541ABD6}" dt="2021-10-12T10:57:07.915" v="217"/>
        <pc:sldMkLst>
          <pc:docMk/>
          <pc:sldMk cId="2488276464" sldId="616"/>
        </pc:sldMkLst>
      </pc:sldChg>
      <pc:sldChg chg="modSp add mod">
        <pc:chgData name="Nguyen Chi Son" userId="606856d02e9d83ac" providerId="LiveId" clId="{3F745004-6E41-4939-BC9E-4EB98541ABD6}" dt="2021-10-12T10:57:29.602" v="286" actId="20577"/>
        <pc:sldMkLst>
          <pc:docMk/>
          <pc:sldMk cId="3607990327" sldId="616"/>
        </pc:sldMkLst>
        <pc:spChg chg="mod">
          <ac:chgData name="Nguyen Chi Son" userId="606856d02e9d83ac" providerId="LiveId" clId="{3F745004-6E41-4939-BC9E-4EB98541ABD6}" dt="2021-10-12T10:57:29.602" v="286" actId="20577"/>
          <ac:spMkLst>
            <pc:docMk/>
            <pc:sldMk cId="3607990327" sldId="616"/>
            <ac:spMk id="2" creationId="{DAF08EC2-5D0D-48D9-855C-A59C0E5ED55B}"/>
          </ac:spMkLst>
        </pc:spChg>
        <pc:spChg chg="mod">
          <ac:chgData name="Nguyen Chi Son" userId="606856d02e9d83ac" providerId="LiveId" clId="{3F745004-6E41-4939-BC9E-4EB98541ABD6}" dt="2021-10-12T10:57:29.165" v="285" actId="1035"/>
          <ac:spMkLst>
            <pc:docMk/>
            <pc:sldMk cId="3607990327" sldId="616"/>
            <ac:spMk id="3" creationId="{8CD51C9F-FCB0-4185-93E6-835FC05E1B10}"/>
          </ac:spMkLst>
        </pc:spChg>
      </pc:sldChg>
      <pc:sldChg chg="delSp modSp add mod delAnim">
        <pc:chgData name="Nguyen Chi Son" userId="606856d02e9d83ac" providerId="LiveId" clId="{3F745004-6E41-4939-BC9E-4EB98541ABD6}" dt="2021-10-12T10:58:05.851" v="294" actId="478"/>
        <pc:sldMkLst>
          <pc:docMk/>
          <pc:sldMk cId="3964383563" sldId="716"/>
        </pc:sldMkLst>
        <pc:spChg chg="mod">
          <ac:chgData name="Nguyen Chi Son" userId="606856d02e9d83ac" providerId="LiveId" clId="{3F745004-6E41-4939-BC9E-4EB98541ABD6}" dt="2021-10-12T10:58:02.101" v="291"/>
          <ac:spMkLst>
            <pc:docMk/>
            <pc:sldMk cId="3964383563" sldId="716"/>
            <ac:spMk id="14" creationId="{A530074C-9975-4D4F-AC15-005B11433C74}"/>
          </ac:spMkLst>
        </pc:spChg>
        <pc:spChg chg="mod">
          <ac:chgData name="Nguyen Chi Son" userId="606856d02e9d83ac" providerId="LiveId" clId="{3F745004-6E41-4939-BC9E-4EB98541ABD6}" dt="2021-10-12T10:57:58.242" v="290"/>
          <ac:spMkLst>
            <pc:docMk/>
            <pc:sldMk cId="3964383563" sldId="716"/>
            <ac:spMk id="19" creationId="{9C339D16-68E4-43C4-A62E-D0146138D23B}"/>
          </ac:spMkLst>
        </pc:spChg>
        <pc:picChg chg="del">
          <ac:chgData name="Nguyen Chi Son" userId="606856d02e9d83ac" providerId="LiveId" clId="{3F745004-6E41-4939-BC9E-4EB98541ABD6}" dt="2021-10-12T10:58:05.273" v="293" actId="478"/>
          <ac:picMkLst>
            <pc:docMk/>
            <pc:sldMk cId="3964383563" sldId="716"/>
            <ac:picMk id="8" creationId="{BE47523A-1AD5-4A06-AE56-F030E7D9133F}"/>
          </ac:picMkLst>
        </pc:picChg>
        <pc:picChg chg="del">
          <ac:chgData name="Nguyen Chi Son" userId="606856d02e9d83ac" providerId="LiveId" clId="{3F745004-6E41-4939-BC9E-4EB98541ABD6}" dt="2021-10-12T10:58:05.851" v="294" actId="478"/>
          <ac:picMkLst>
            <pc:docMk/>
            <pc:sldMk cId="3964383563" sldId="716"/>
            <ac:picMk id="10" creationId="{7BFF9FB3-3B82-47F7-91CA-29ED5686B353}"/>
          </ac:picMkLst>
        </pc:picChg>
      </pc:sldChg>
      <pc:sldChg chg="addSp modSp add mod modAnim">
        <pc:chgData name="Nguyen Chi Son" userId="606856d02e9d83ac" providerId="LiveId" clId="{3F745004-6E41-4939-BC9E-4EB98541ABD6}" dt="2021-10-12T10:59:17.030" v="362"/>
        <pc:sldMkLst>
          <pc:docMk/>
          <pc:sldMk cId="2132589863" sldId="717"/>
        </pc:sldMkLst>
        <pc:spChg chg="mod">
          <ac:chgData name="Nguyen Chi Son" userId="606856d02e9d83ac" providerId="LiveId" clId="{3F745004-6E41-4939-BC9E-4EB98541ABD6}" dt="2021-10-12T10:58:47.030" v="357" actId="1035"/>
          <ac:spMkLst>
            <pc:docMk/>
            <pc:sldMk cId="2132589863" sldId="717"/>
            <ac:spMk id="14" creationId="{A530074C-9975-4D4F-AC15-005B11433C74}"/>
          </ac:spMkLst>
        </pc:spChg>
        <pc:spChg chg="mod">
          <ac:chgData name="Nguyen Chi Son" userId="606856d02e9d83ac" providerId="LiveId" clId="{3F745004-6E41-4939-BC9E-4EB98541ABD6}" dt="2021-10-12T10:58:47.030" v="357" actId="1035"/>
          <ac:spMkLst>
            <pc:docMk/>
            <pc:sldMk cId="2132589863" sldId="717"/>
            <ac:spMk id="15" creationId="{EC5263CE-BE2F-44C4-BD89-2666D2873C33}"/>
          </ac:spMkLst>
        </pc:spChg>
        <pc:spChg chg="mod">
          <ac:chgData name="Nguyen Chi Son" userId="606856d02e9d83ac" providerId="LiveId" clId="{3F745004-6E41-4939-BC9E-4EB98541ABD6}" dt="2021-10-12T10:58:27.944" v="297"/>
          <ac:spMkLst>
            <pc:docMk/>
            <pc:sldMk cId="2132589863" sldId="717"/>
            <ac:spMk id="19" creationId="{9C339D16-68E4-43C4-A62E-D0146138D23B}"/>
          </ac:spMkLst>
        </pc:spChg>
        <pc:picChg chg="add mod">
          <ac:chgData name="Nguyen Chi Son" userId="606856d02e9d83ac" providerId="LiveId" clId="{3F745004-6E41-4939-BC9E-4EB98541ABD6}" dt="2021-10-12T10:58:44.390" v="344" actId="1076"/>
          <ac:picMkLst>
            <pc:docMk/>
            <pc:sldMk cId="2132589863" sldId="717"/>
            <ac:picMk id="6" creationId="{E2DB30ED-A651-4A99-99FF-98B5DFD609B0}"/>
          </ac:picMkLst>
        </pc:pic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95D4B9-0F66-430E-BE66-B9ABD378C14A}" type="datetimeFigureOut">
              <a:rPr lang="en-US" smtClean="0"/>
              <a:t>9/17/2022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0437F0-3CB8-4907-9E53-8CCCF8E80CC3}" type="slidenum">
              <a:rPr lang="en-US" smtClean="0"/>
              <a:t>‹#›</a:t>
            </a:fld>
            <a:endParaRPr lang="en-US"/>
          </a:p>
        </p:txBody>
      </p:sp>
    </p:spTree>
    <p:extLst>
      <p:ext uri="{BB962C8B-B14F-4D97-AF65-F5344CB8AC3E}">
        <p14:creationId xmlns:p14="http://schemas.microsoft.com/office/powerpoint/2010/main" val="4568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3</a:t>
            </a:fld>
            <a:endParaRPr lang="en-US"/>
          </a:p>
        </p:txBody>
      </p:sp>
    </p:spTree>
    <p:extLst>
      <p:ext uri="{BB962C8B-B14F-4D97-AF65-F5344CB8AC3E}">
        <p14:creationId xmlns:p14="http://schemas.microsoft.com/office/powerpoint/2010/main" val="228051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7</a:t>
            </a:fld>
            <a:endParaRPr lang="en-US"/>
          </a:p>
        </p:txBody>
      </p:sp>
    </p:spTree>
    <p:extLst>
      <p:ext uri="{BB962C8B-B14F-4D97-AF65-F5344CB8AC3E}">
        <p14:creationId xmlns:p14="http://schemas.microsoft.com/office/powerpoint/2010/main" val="1445968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8</a:t>
            </a:fld>
            <a:endParaRPr lang="en-US"/>
          </a:p>
        </p:txBody>
      </p:sp>
    </p:spTree>
    <p:extLst>
      <p:ext uri="{BB962C8B-B14F-4D97-AF65-F5344CB8AC3E}">
        <p14:creationId xmlns:p14="http://schemas.microsoft.com/office/powerpoint/2010/main" val="29695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F0437F0-3CB8-4907-9E53-8CCCF8E80CC3}" type="slidenum">
              <a:rPr lang="en-US" smtClean="0"/>
              <a:t>15</a:t>
            </a:fld>
            <a:endParaRPr lang="en-US"/>
          </a:p>
        </p:txBody>
      </p:sp>
    </p:spTree>
    <p:extLst>
      <p:ext uri="{BB962C8B-B14F-4D97-AF65-F5344CB8AC3E}">
        <p14:creationId xmlns:p14="http://schemas.microsoft.com/office/powerpoint/2010/main" val="83761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582E22-5637-4236-AF3C-E10FF81D46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565F9FB-0203-4C31-B611-6790285945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53841F6-AD03-4EC2-AB7B-2BC953C5EAD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8DB81505-172E-4C0B-B2AB-8FBB04068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A349470-7408-4586-82A6-4310B6696991}"/>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090657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F8E22B-4EB6-4779-82CF-B52166499A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11E57DA9-D343-4BA2-A06C-87F101CDE6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E6883DB-D668-4BEB-9B5E-6D63E48E626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70AE406-5AEB-46F9-B5A4-6FF005C13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8BF899A-2FA6-4AF0-B24B-1D604651E642}"/>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817832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1D3E979-ACF4-4837-A1BD-92319E1B925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5F7A4C-A1ED-4F39-8273-38436EBF37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22619F-11F8-48C5-8F01-98A7A5ADE6CB}"/>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506B336B-E93F-4B09-8017-F8BBC1C0C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EC03159-79C8-4DBB-BA9D-016B051B3C24}"/>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238341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922590" y="-84767"/>
            <a:ext cx="14320513" cy="7031907"/>
            <a:chOff x="-1441943" y="-63575"/>
            <a:chExt cx="10740385" cy="5273930"/>
          </a:xfrm>
        </p:grpSpPr>
        <p:sp>
          <p:nvSpPr>
            <p:cNvPr id="10" name="Google Shape;10;p2"/>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 name="Google Shape;14;p2"/>
          <p:cNvSpPr txBox="1">
            <a:spLocks noGrp="1"/>
          </p:cNvSpPr>
          <p:nvPr>
            <p:ph type="subTitle" idx="1"/>
          </p:nvPr>
        </p:nvSpPr>
        <p:spPr>
          <a:xfrm>
            <a:off x="7773167" y="5199233"/>
            <a:ext cx="3458800" cy="7600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5" name="Google Shape;15;p2"/>
          <p:cNvSpPr txBox="1">
            <a:spLocks noGrp="1"/>
          </p:cNvSpPr>
          <p:nvPr>
            <p:ph type="ctrTitle"/>
          </p:nvPr>
        </p:nvSpPr>
        <p:spPr>
          <a:xfrm>
            <a:off x="5729233" y="4100567"/>
            <a:ext cx="5502800" cy="9752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191919"/>
              </a:buClr>
              <a:buSzPts val="5200"/>
              <a:buNone/>
              <a:defRPr sz="6800" b="0">
                <a:solidFill>
                  <a:schemeClr val="accent2"/>
                </a:solidFill>
                <a:latin typeface="Amatic SC"/>
                <a:ea typeface="Amatic SC"/>
                <a:cs typeface="Amatic SC"/>
                <a:sym typeface="Amatic SC"/>
              </a:defRPr>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6" name="Google Shape;16;p2"/>
          <p:cNvSpPr txBox="1">
            <a:spLocks noGrp="1"/>
          </p:cNvSpPr>
          <p:nvPr>
            <p:ph type="ctrTitle" idx="2"/>
          </p:nvPr>
        </p:nvSpPr>
        <p:spPr>
          <a:xfrm>
            <a:off x="5729233" y="898767"/>
            <a:ext cx="5502800" cy="3201600"/>
          </a:xfrm>
          <a:prstGeom prst="rect">
            <a:avLst/>
          </a:prstGeom>
        </p:spPr>
        <p:txBody>
          <a:bodyPr spcFirstLastPara="1" wrap="square" lIns="91425" tIns="91425" rIns="91425" bIns="91425" anchor="t" anchorCtr="0">
            <a:noAutofit/>
          </a:bodyPr>
          <a:lstStyle>
            <a:lvl1pPr lvl="0" algn="r">
              <a:lnSpc>
                <a:spcPct val="90000"/>
              </a:lnSpc>
              <a:spcBef>
                <a:spcPts val="0"/>
              </a:spcBef>
              <a:spcAft>
                <a:spcPts val="0"/>
              </a:spcAft>
              <a:buClr>
                <a:srgbClr val="191919"/>
              </a:buClr>
              <a:buSzPts val="5200"/>
              <a:buNone/>
              <a:defRPr sz="11066">
                <a:solidFill>
                  <a:srgbClr val="191919"/>
                </a:solidFill>
                <a:latin typeface="Amatic SC"/>
                <a:ea typeface="Amatic SC"/>
                <a:cs typeface="Amatic SC"/>
                <a:sym typeface="Amatic SC"/>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Tree>
    <p:extLst>
      <p:ext uri="{BB962C8B-B14F-4D97-AF65-F5344CB8AC3E}">
        <p14:creationId xmlns:p14="http://schemas.microsoft.com/office/powerpoint/2010/main" val="892676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grpSp>
        <p:nvGrpSpPr>
          <p:cNvPr id="18" name="Google Shape;18;p3"/>
          <p:cNvGrpSpPr/>
          <p:nvPr/>
        </p:nvGrpSpPr>
        <p:grpSpPr>
          <a:xfrm>
            <a:off x="-67438" y="-139063"/>
            <a:ext cx="12359159" cy="7086195"/>
            <a:chOff x="-50579" y="-104297"/>
            <a:chExt cx="9269369" cy="5314646"/>
          </a:xfrm>
        </p:grpSpPr>
        <p:sp>
          <p:nvSpPr>
            <p:cNvPr id="19" name="Google Shape;19;p3"/>
            <p:cNvSpPr/>
            <p:nvPr/>
          </p:nvSpPr>
          <p:spPr>
            <a:xfrm rot="10800000">
              <a:off x="-50579" y="1770985"/>
              <a:ext cx="5628179" cy="3439365"/>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0" y="284359"/>
              <a:ext cx="937703" cy="1597861"/>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rot="10800000" flipH="1">
              <a:off x="5626472" y="-10429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2" name="Google Shape;22;p3"/>
          <p:cNvSpPr txBox="1">
            <a:spLocks noGrp="1"/>
          </p:cNvSpPr>
          <p:nvPr>
            <p:ph type="title"/>
          </p:nvPr>
        </p:nvSpPr>
        <p:spPr>
          <a:xfrm>
            <a:off x="6156200" y="2914117"/>
            <a:ext cx="4201200" cy="11224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96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3" name="Google Shape;23;p3"/>
          <p:cNvSpPr txBox="1">
            <a:spLocks noGrp="1"/>
          </p:cNvSpPr>
          <p:nvPr>
            <p:ph type="title" idx="2" hasCustomPrompt="1"/>
          </p:nvPr>
        </p:nvSpPr>
        <p:spPr>
          <a:xfrm>
            <a:off x="8067767" y="1246907"/>
            <a:ext cx="2289600" cy="2060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4" name="Google Shape;24;p3"/>
          <p:cNvSpPr txBox="1">
            <a:spLocks noGrp="1"/>
          </p:cNvSpPr>
          <p:nvPr>
            <p:ph type="subTitle" idx="1"/>
          </p:nvPr>
        </p:nvSpPr>
        <p:spPr>
          <a:xfrm>
            <a:off x="6809700" y="4222567"/>
            <a:ext cx="3547600" cy="77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50534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grpSp>
        <p:nvGrpSpPr>
          <p:cNvPr id="26" name="Google Shape;26;p4"/>
          <p:cNvGrpSpPr/>
          <p:nvPr/>
        </p:nvGrpSpPr>
        <p:grpSpPr>
          <a:xfrm>
            <a:off x="3941533" y="-6"/>
            <a:ext cx="8394600" cy="6967036"/>
            <a:chOff x="2956150" y="-5"/>
            <a:chExt cx="6295950" cy="5225277"/>
          </a:xfrm>
        </p:grpSpPr>
        <p:sp>
          <p:nvSpPr>
            <p:cNvPr id="27" name="Google Shape;27;p4"/>
            <p:cNvSpPr/>
            <p:nvPr/>
          </p:nvSpPr>
          <p:spPr>
            <a:xfrm rot="-5400000" flipH="1">
              <a:off x="5812443" y="-353667"/>
              <a:ext cx="1004700" cy="1712026"/>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4"/>
            <p:cNvSpPr/>
            <p:nvPr/>
          </p:nvSpPr>
          <p:spPr>
            <a:xfrm flipH="1">
              <a:off x="2956150" y="1858950"/>
              <a:ext cx="6295950" cy="3366323"/>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 name="Google Shape;29;p4"/>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649444"/>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4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cxnSp>
        <p:nvCxnSpPr>
          <p:cNvPr id="31" name="Google Shape;31;p4"/>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557291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
        <p:cNvGrpSpPr/>
        <p:nvPr/>
      </p:nvGrpSpPr>
      <p:grpSpPr>
        <a:xfrm>
          <a:off x="0" y="0"/>
          <a:ext cx="0" cy="0"/>
          <a:chOff x="0" y="0"/>
          <a:chExt cx="0" cy="0"/>
        </a:xfrm>
      </p:grpSpPr>
      <p:grpSp>
        <p:nvGrpSpPr>
          <p:cNvPr id="33" name="Google Shape;33;p5"/>
          <p:cNvGrpSpPr/>
          <p:nvPr/>
        </p:nvGrpSpPr>
        <p:grpSpPr>
          <a:xfrm>
            <a:off x="-1922590" y="-84766"/>
            <a:ext cx="14320513" cy="6942793"/>
            <a:chOff x="-1441943" y="-63575"/>
            <a:chExt cx="10740385" cy="5207095"/>
          </a:xfrm>
        </p:grpSpPr>
        <p:sp>
          <p:nvSpPr>
            <p:cNvPr id="34" name="Google Shape;34;p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6" name="Google Shape;36;p5"/>
          <p:cNvSpPr txBox="1">
            <a:spLocks noGrp="1"/>
          </p:cNvSpPr>
          <p:nvPr>
            <p:ph type="subTitle" idx="1"/>
          </p:nvPr>
        </p:nvSpPr>
        <p:spPr>
          <a:xfrm>
            <a:off x="7616400" y="2309500"/>
            <a:ext cx="3615600" cy="752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7" name="Google Shape;37;p5"/>
          <p:cNvSpPr txBox="1">
            <a:spLocks noGrp="1"/>
          </p:cNvSpPr>
          <p:nvPr>
            <p:ph type="subTitle" idx="2"/>
          </p:nvPr>
        </p:nvSpPr>
        <p:spPr>
          <a:xfrm>
            <a:off x="7616400" y="4212291"/>
            <a:ext cx="3615600" cy="75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Font typeface="Bebas Neue"/>
              <a:buNone/>
              <a:defRPr sz="3200" b="1">
                <a:latin typeface="Amatic SC"/>
                <a:ea typeface="Amatic SC"/>
                <a:cs typeface="Amatic SC"/>
                <a:sym typeface="Amatic SC"/>
              </a:defRPr>
            </a:lvl1pPr>
            <a:lvl2pPr lvl="1" algn="ctr" rtl="0">
              <a:lnSpc>
                <a:spcPct val="100000"/>
              </a:lnSpc>
              <a:spcBef>
                <a:spcPts val="2133"/>
              </a:spcBef>
              <a:spcAft>
                <a:spcPts val="0"/>
              </a:spcAft>
              <a:buSzPts val="1400"/>
              <a:buFont typeface="Bebas Neue"/>
              <a:buNone/>
              <a:defRPr>
                <a:latin typeface="Bebas Neue"/>
                <a:ea typeface="Bebas Neue"/>
                <a:cs typeface="Bebas Neue"/>
                <a:sym typeface="Bebas Neue"/>
              </a:defRPr>
            </a:lvl2pPr>
            <a:lvl3pPr lvl="2" algn="ctr" rtl="0">
              <a:lnSpc>
                <a:spcPct val="100000"/>
              </a:lnSpc>
              <a:spcBef>
                <a:spcPts val="2133"/>
              </a:spcBef>
              <a:spcAft>
                <a:spcPts val="0"/>
              </a:spcAft>
              <a:buSzPts val="1400"/>
              <a:buFont typeface="Bebas Neue"/>
              <a:buNone/>
              <a:defRPr>
                <a:latin typeface="Bebas Neue"/>
                <a:ea typeface="Bebas Neue"/>
                <a:cs typeface="Bebas Neue"/>
                <a:sym typeface="Bebas Neue"/>
              </a:defRPr>
            </a:lvl3pPr>
            <a:lvl4pPr lvl="3" algn="ctr" rtl="0">
              <a:lnSpc>
                <a:spcPct val="100000"/>
              </a:lnSpc>
              <a:spcBef>
                <a:spcPts val="2133"/>
              </a:spcBef>
              <a:spcAft>
                <a:spcPts val="0"/>
              </a:spcAft>
              <a:buSzPts val="1400"/>
              <a:buFont typeface="Bebas Neue"/>
              <a:buNone/>
              <a:defRPr>
                <a:latin typeface="Bebas Neue"/>
                <a:ea typeface="Bebas Neue"/>
                <a:cs typeface="Bebas Neue"/>
                <a:sym typeface="Bebas Neue"/>
              </a:defRPr>
            </a:lvl4pPr>
            <a:lvl5pPr lvl="4" algn="ctr" rtl="0">
              <a:lnSpc>
                <a:spcPct val="100000"/>
              </a:lnSpc>
              <a:spcBef>
                <a:spcPts val="2133"/>
              </a:spcBef>
              <a:spcAft>
                <a:spcPts val="0"/>
              </a:spcAft>
              <a:buSzPts val="1400"/>
              <a:buFont typeface="Bebas Neue"/>
              <a:buNone/>
              <a:defRPr>
                <a:latin typeface="Bebas Neue"/>
                <a:ea typeface="Bebas Neue"/>
                <a:cs typeface="Bebas Neue"/>
                <a:sym typeface="Bebas Neue"/>
              </a:defRPr>
            </a:lvl5pPr>
            <a:lvl6pPr lvl="5" algn="ctr" rtl="0">
              <a:lnSpc>
                <a:spcPct val="100000"/>
              </a:lnSpc>
              <a:spcBef>
                <a:spcPts val="2133"/>
              </a:spcBef>
              <a:spcAft>
                <a:spcPts val="0"/>
              </a:spcAft>
              <a:buSzPts val="1400"/>
              <a:buFont typeface="Bebas Neue"/>
              <a:buNone/>
              <a:defRPr>
                <a:latin typeface="Bebas Neue"/>
                <a:ea typeface="Bebas Neue"/>
                <a:cs typeface="Bebas Neue"/>
                <a:sym typeface="Bebas Neue"/>
              </a:defRPr>
            </a:lvl6pPr>
            <a:lvl7pPr lvl="6" algn="ctr" rtl="0">
              <a:lnSpc>
                <a:spcPct val="100000"/>
              </a:lnSpc>
              <a:spcBef>
                <a:spcPts val="2133"/>
              </a:spcBef>
              <a:spcAft>
                <a:spcPts val="0"/>
              </a:spcAft>
              <a:buSzPts val="1400"/>
              <a:buFont typeface="Bebas Neue"/>
              <a:buNone/>
              <a:defRPr>
                <a:latin typeface="Bebas Neue"/>
                <a:ea typeface="Bebas Neue"/>
                <a:cs typeface="Bebas Neue"/>
                <a:sym typeface="Bebas Neue"/>
              </a:defRPr>
            </a:lvl7pPr>
            <a:lvl8pPr lvl="7" algn="ctr" rtl="0">
              <a:lnSpc>
                <a:spcPct val="100000"/>
              </a:lnSpc>
              <a:spcBef>
                <a:spcPts val="2133"/>
              </a:spcBef>
              <a:spcAft>
                <a:spcPts val="0"/>
              </a:spcAft>
              <a:buSzPts val="1400"/>
              <a:buFont typeface="Bebas Neue"/>
              <a:buNone/>
              <a:defRPr>
                <a:latin typeface="Bebas Neue"/>
                <a:ea typeface="Bebas Neue"/>
                <a:cs typeface="Bebas Neue"/>
                <a:sym typeface="Bebas Neue"/>
              </a:defRPr>
            </a:lvl8pPr>
            <a:lvl9pPr lvl="8" algn="ctr" rtl="0">
              <a:lnSpc>
                <a:spcPct val="100000"/>
              </a:lnSpc>
              <a:spcBef>
                <a:spcPts val="2133"/>
              </a:spcBef>
              <a:spcAft>
                <a:spcPts val="2133"/>
              </a:spcAft>
              <a:buSzPts val="1400"/>
              <a:buFont typeface="Bebas Neue"/>
              <a:buNone/>
              <a:defRPr>
                <a:latin typeface="Bebas Neue"/>
                <a:ea typeface="Bebas Neue"/>
                <a:cs typeface="Bebas Neue"/>
                <a:sym typeface="Bebas Neue"/>
              </a:defRPr>
            </a:lvl9pPr>
          </a:lstStyle>
          <a:p>
            <a:endParaRPr/>
          </a:p>
        </p:txBody>
      </p:sp>
      <p:sp>
        <p:nvSpPr>
          <p:cNvPr id="38" name="Google Shape;38;p5"/>
          <p:cNvSpPr txBox="1">
            <a:spLocks noGrp="1"/>
          </p:cNvSpPr>
          <p:nvPr>
            <p:ph type="subTitle" idx="3"/>
          </p:nvPr>
        </p:nvSpPr>
        <p:spPr>
          <a:xfrm>
            <a:off x="7616400" y="2902232"/>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 name="Google Shape;39;p5"/>
          <p:cNvSpPr txBox="1">
            <a:spLocks noGrp="1"/>
          </p:cNvSpPr>
          <p:nvPr>
            <p:ph type="subTitle" idx="4"/>
          </p:nvPr>
        </p:nvSpPr>
        <p:spPr>
          <a:xfrm>
            <a:off x="7616400" y="4805017"/>
            <a:ext cx="3615600" cy="83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 name="Google Shape;40;p5"/>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41" name="Google Shape;41;p5"/>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1873372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grpSp>
        <p:nvGrpSpPr>
          <p:cNvPr id="57" name="Google Shape;57;p8"/>
          <p:cNvGrpSpPr/>
          <p:nvPr/>
        </p:nvGrpSpPr>
        <p:grpSpPr>
          <a:xfrm flipH="1">
            <a:off x="-1922590" y="-84766"/>
            <a:ext cx="14320513" cy="6942793"/>
            <a:chOff x="-1441943" y="-63575"/>
            <a:chExt cx="10740385" cy="5207095"/>
          </a:xfrm>
        </p:grpSpPr>
        <p:sp>
          <p:nvSpPr>
            <p:cNvPr id="58" name="Google Shape;58;p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8"/>
          <p:cNvSpPr txBox="1">
            <a:spLocks noGrp="1"/>
          </p:cNvSpPr>
          <p:nvPr>
            <p:ph type="title"/>
          </p:nvPr>
        </p:nvSpPr>
        <p:spPr>
          <a:xfrm>
            <a:off x="2724400" y="2149600"/>
            <a:ext cx="6743200" cy="2558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746679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1"/>
        <p:cNvGrpSpPr/>
        <p:nvPr/>
      </p:nvGrpSpPr>
      <p:grpSpPr>
        <a:xfrm>
          <a:off x="0" y="0"/>
          <a:ext cx="0" cy="0"/>
          <a:chOff x="0" y="0"/>
          <a:chExt cx="0" cy="0"/>
        </a:xfrm>
      </p:grpSpPr>
      <p:grpSp>
        <p:nvGrpSpPr>
          <p:cNvPr id="62" name="Google Shape;62;p9"/>
          <p:cNvGrpSpPr/>
          <p:nvPr/>
        </p:nvGrpSpPr>
        <p:grpSpPr>
          <a:xfrm>
            <a:off x="8521531" y="-67291"/>
            <a:ext cx="3770131" cy="7014401"/>
            <a:chOff x="6391148" y="-50469"/>
            <a:chExt cx="2827598" cy="5260801"/>
          </a:xfrm>
        </p:grpSpPr>
        <p:sp>
          <p:nvSpPr>
            <p:cNvPr id="63" name="Google Shape;63;p9"/>
            <p:cNvSpPr/>
            <p:nvPr/>
          </p:nvSpPr>
          <p:spPr>
            <a:xfrm rot="5400000">
              <a:off x="7157908" y="-444733"/>
              <a:ext cx="1120044" cy="1908574"/>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9"/>
            <p:cNvSpPr/>
            <p:nvPr/>
          </p:nvSpPr>
          <p:spPr>
            <a:xfrm>
              <a:off x="6391148" y="4084076"/>
              <a:ext cx="2827598" cy="1126257"/>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5" name="Google Shape;65;p9"/>
          <p:cNvSpPr txBox="1">
            <a:spLocks noGrp="1"/>
          </p:cNvSpPr>
          <p:nvPr>
            <p:ph type="subTitle" idx="1"/>
          </p:nvPr>
        </p:nvSpPr>
        <p:spPr>
          <a:xfrm>
            <a:off x="3528000" y="2960500"/>
            <a:ext cx="5136000" cy="22648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Quicksand"/>
                <a:ea typeface="Quicksand"/>
                <a:cs typeface="Quicksand"/>
                <a:sym typeface="Quicksand"/>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66" name="Google Shape;66;p9"/>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sz="42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67" name="Google Shape;67;p9"/>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337668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8404633" y="1593200"/>
            <a:ext cx="2827200" cy="3671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200"/>
              <a:buNone/>
              <a:defRPr sz="56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815765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70"/>
        <p:cNvGrpSpPr/>
        <p:nvPr/>
      </p:nvGrpSpPr>
      <p:grpSpPr>
        <a:xfrm>
          <a:off x="0" y="0"/>
          <a:ext cx="0" cy="0"/>
          <a:chOff x="0" y="0"/>
          <a:chExt cx="0" cy="0"/>
        </a:xfrm>
      </p:grpSpPr>
      <p:grpSp>
        <p:nvGrpSpPr>
          <p:cNvPr id="71" name="Google Shape;71;p11"/>
          <p:cNvGrpSpPr/>
          <p:nvPr/>
        </p:nvGrpSpPr>
        <p:grpSpPr>
          <a:xfrm>
            <a:off x="4" y="379184"/>
            <a:ext cx="12291753" cy="6567961"/>
            <a:chOff x="2" y="284387"/>
            <a:chExt cx="9218815" cy="4925971"/>
          </a:xfrm>
        </p:grpSpPr>
        <p:sp>
          <p:nvSpPr>
            <p:cNvPr id="72" name="Google Shape;72;p11"/>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11"/>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4" name="Google Shape;74;p11"/>
          <p:cNvSpPr txBox="1">
            <a:spLocks noGrp="1"/>
          </p:cNvSpPr>
          <p:nvPr>
            <p:ph type="title" hasCustomPrompt="1"/>
          </p:nvPr>
        </p:nvSpPr>
        <p:spPr>
          <a:xfrm>
            <a:off x="4773200" y="2077967"/>
            <a:ext cx="64588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4266"/>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75" name="Google Shape;75;p11"/>
          <p:cNvSpPr txBox="1">
            <a:spLocks noGrp="1"/>
          </p:cNvSpPr>
          <p:nvPr>
            <p:ph type="subTitle" idx="1"/>
          </p:nvPr>
        </p:nvSpPr>
        <p:spPr>
          <a:xfrm>
            <a:off x="4773200" y="4092833"/>
            <a:ext cx="6458800" cy="69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71357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3055794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extLst>
      <p:ext uri="{BB962C8B-B14F-4D97-AF65-F5344CB8AC3E}">
        <p14:creationId xmlns:p14="http://schemas.microsoft.com/office/powerpoint/2010/main" val="3509509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77"/>
        <p:cNvGrpSpPr/>
        <p:nvPr/>
      </p:nvGrpSpPr>
      <p:grpSpPr>
        <a:xfrm>
          <a:off x="0" y="0"/>
          <a:ext cx="0" cy="0"/>
          <a:chOff x="0" y="0"/>
          <a:chExt cx="0" cy="0"/>
        </a:xfrm>
      </p:grpSpPr>
      <p:sp>
        <p:nvSpPr>
          <p:cNvPr id="78" name="Google Shape;78;p13"/>
          <p:cNvSpPr/>
          <p:nvPr/>
        </p:nvSpPr>
        <p:spPr>
          <a:xfrm>
            <a:off x="-150298" y="3200371"/>
            <a:ext cx="6866351" cy="367128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13"/>
          <p:cNvSpPr/>
          <p:nvPr/>
        </p:nvSpPr>
        <p:spPr>
          <a:xfrm>
            <a:off x="6365343" y="-71115"/>
            <a:ext cx="5884221" cy="3595869"/>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13"/>
          <p:cNvSpPr txBox="1">
            <a:spLocks noGrp="1"/>
          </p:cNvSpPr>
          <p:nvPr>
            <p:ph type="title"/>
          </p:nvPr>
        </p:nvSpPr>
        <p:spPr>
          <a:xfrm>
            <a:off x="1800967" y="2914133"/>
            <a:ext cx="69596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1" name="Google Shape;81;p13"/>
          <p:cNvSpPr txBox="1">
            <a:spLocks noGrp="1"/>
          </p:cNvSpPr>
          <p:nvPr>
            <p:ph type="title" idx="2" hasCustomPrompt="1"/>
          </p:nvPr>
        </p:nvSpPr>
        <p:spPr>
          <a:xfrm>
            <a:off x="1800967" y="1254867"/>
            <a:ext cx="2638400" cy="19096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12800">
                <a:solidFill>
                  <a:schemeClr val="accent2"/>
                </a:solidFill>
              </a:defRPr>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r>
              <a:t>xx%</a:t>
            </a:r>
          </a:p>
        </p:txBody>
      </p:sp>
      <p:sp>
        <p:nvSpPr>
          <p:cNvPr id="82" name="Google Shape;82;p13"/>
          <p:cNvSpPr txBox="1">
            <a:spLocks noGrp="1"/>
          </p:cNvSpPr>
          <p:nvPr>
            <p:ph type="subTitle" idx="1"/>
          </p:nvPr>
        </p:nvSpPr>
        <p:spPr>
          <a:xfrm>
            <a:off x="1800967" y="4222567"/>
            <a:ext cx="4122000" cy="77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133"/>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487466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3"/>
        <p:cNvGrpSpPr/>
        <p:nvPr/>
      </p:nvGrpSpPr>
      <p:grpSpPr>
        <a:xfrm>
          <a:off x="0" y="0"/>
          <a:ext cx="0" cy="0"/>
          <a:chOff x="0" y="0"/>
          <a:chExt cx="0" cy="0"/>
        </a:xfrm>
      </p:grpSpPr>
      <p:grpSp>
        <p:nvGrpSpPr>
          <p:cNvPr id="84" name="Google Shape;84;p14"/>
          <p:cNvGrpSpPr/>
          <p:nvPr/>
        </p:nvGrpSpPr>
        <p:grpSpPr>
          <a:xfrm>
            <a:off x="4" y="379184"/>
            <a:ext cx="12291753" cy="6567961"/>
            <a:chOff x="2" y="284387"/>
            <a:chExt cx="9218815" cy="4925971"/>
          </a:xfrm>
        </p:grpSpPr>
        <p:sp>
          <p:nvSpPr>
            <p:cNvPr id="85" name="Google Shape;85;p14"/>
            <p:cNvSpPr/>
            <p:nvPr/>
          </p:nvSpPr>
          <p:spPr>
            <a:xfrm>
              <a:off x="2" y="284387"/>
              <a:ext cx="2314484" cy="3943918"/>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14"/>
            <p:cNvSpPr/>
            <p:nvPr/>
          </p:nvSpPr>
          <p:spPr>
            <a:xfrm>
              <a:off x="4088534" y="3166923"/>
              <a:ext cx="5130282" cy="2043435"/>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7" name="Google Shape;87;p14"/>
          <p:cNvSpPr txBox="1">
            <a:spLocks noGrp="1"/>
          </p:cNvSpPr>
          <p:nvPr>
            <p:ph type="title"/>
          </p:nvPr>
        </p:nvSpPr>
        <p:spPr>
          <a:xfrm>
            <a:off x="3995400" y="2914117"/>
            <a:ext cx="4201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96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88" name="Google Shape;88;p14"/>
          <p:cNvSpPr txBox="1">
            <a:spLocks noGrp="1"/>
          </p:cNvSpPr>
          <p:nvPr>
            <p:ph type="title" idx="2" hasCustomPrompt="1"/>
          </p:nvPr>
        </p:nvSpPr>
        <p:spPr>
          <a:xfrm>
            <a:off x="4951200" y="1857817"/>
            <a:ext cx="2289600" cy="1449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28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89" name="Google Shape;89;p14"/>
          <p:cNvSpPr txBox="1">
            <a:spLocks noGrp="1"/>
          </p:cNvSpPr>
          <p:nvPr>
            <p:ph type="subTitle" idx="1"/>
          </p:nvPr>
        </p:nvSpPr>
        <p:spPr>
          <a:xfrm>
            <a:off x="4400451" y="4425767"/>
            <a:ext cx="3392800" cy="7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8144963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06"/>
        <p:cNvGrpSpPr/>
        <p:nvPr/>
      </p:nvGrpSpPr>
      <p:grpSpPr>
        <a:xfrm>
          <a:off x="0" y="0"/>
          <a:ext cx="0" cy="0"/>
          <a:chOff x="0" y="0"/>
          <a:chExt cx="0" cy="0"/>
        </a:xfrm>
      </p:grpSpPr>
      <p:grpSp>
        <p:nvGrpSpPr>
          <p:cNvPr id="107" name="Google Shape;107;p17"/>
          <p:cNvGrpSpPr/>
          <p:nvPr/>
        </p:nvGrpSpPr>
        <p:grpSpPr>
          <a:xfrm rot="10800000">
            <a:off x="-2402356" y="-562600"/>
            <a:ext cx="17624513" cy="8024360"/>
            <a:chOff x="-2721918" y="-516375"/>
            <a:chExt cx="13218385" cy="6018270"/>
          </a:xfrm>
        </p:grpSpPr>
        <p:sp>
          <p:nvSpPr>
            <p:cNvPr id="108" name="Google Shape;108;p17"/>
            <p:cNvSpPr/>
            <p:nvPr/>
          </p:nvSpPr>
          <p:spPr>
            <a:xfrm>
              <a:off x="6083300" y="-5163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17"/>
            <p:cNvSpPr/>
            <p:nvPr/>
          </p:nvSpPr>
          <p:spPr>
            <a:xfrm>
              <a:off x="-2721918" y="2022229"/>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0" name="Google Shape;110;p17"/>
          <p:cNvSpPr txBox="1">
            <a:spLocks noGrp="1"/>
          </p:cNvSpPr>
          <p:nvPr>
            <p:ph type="subTitle" idx="1"/>
          </p:nvPr>
        </p:nvSpPr>
        <p:spPr>
          <a:xfrm>
            <a:off x="3928000" y="4409200"/>
            <a:ext cx="4336000" cy="5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1" name="Google Shape;111;p17"/>
          <p:cNvSpPr txBox="1">
            <a:spLocks noGrp="1"/>
          </p:cNvSpPr>
          <p:nvPr>
            <p:ph type="title"/>
          </p:nvPr>
        </p:nvSpPr>
        <p:spPr>
          <a:xfrm>
            <a:off x="2724400" y="2296667"/>
            <a:ext cx="6743200" cy="166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6133"/>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924760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9600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0" name="Google Shape;120;p19"/>
          <p:cNvSpPr txBox="1">
            <a:spLocks noGrp="1"/>
          </p:cNvSpPr>
          <p:nvPr>
            <p:ph type="title" idx="2" hasCustomPrompt="1"/>
          </p:nvPr>
        </p:nvSpPr>
        <p:spPr>
          <a:xfrm>
            <a:off x="9600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1" name="Google Shape;121;p19"/>
          <p:cNvSpPr txBox="1">
            <a:spLocks noGrp="1"/>
          </p:cNvSpPr>
          <p:nvPr>
            <p:ph type="subTitle" idx="1"/>
          </p:nvPr>
        </p:nvSpPr>
        <p:spPr>
          <a:xfrm>
            <a:off x="9600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2" name="Google Shape;122;p19"/>
          <p:cNvSpPr txBox="1">
            <a:spLocks noGrp="1"/>
          </p:cNvSpPr>
          <p:nvPr>
            <p:ph type="title" idx="3"/>
          </p:nvPr>
        </p:nvSpPr>
        <p:spPr>
          <a:xfrm>
            <a:off x="45384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3" name="Google Shape;123;p19"/>
          <p:cNvSpPr txBox="1">
            <a:spLocks noGrp="1"/>
          </p:cNvSpPr>
          <p:nvPr>
            <p:ph type="title" idx="4" hasCustomPrompt="1"/>
          </p:nvPr>
        </p:nvSpPr>
        <p:spPr>
          <a:xfrm>
            <a:off x="45384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4" name="Google Shape;124;p19"/>
          <p:cNvSpPr txBox="1">
            <a:spLocks noGrp="1"/>
          </p:cNvSpPr>
          <p:nvPr>
            <p:ph type="subTitle" idx="5"/>
          </p:nvPr>
        </p:nvSpPr>
        <p:spPr>
          <a:xfrm>
            <a:off x="45384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5" name="Google Shape;125;p19"/>
          <p:cNvSpPr txBox="1">
            <a:spLocks noGrp="1"/>
          </p:cNvSpPr>
          <p:nvPr>
            <p:ph type="title" idx="6"/>
          </p:nvPr>
        </p:nvSpPr>
        <p:spPr>
          <a:xfrm>
            <a:off x="8116800" y="1510900"/>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6" name="Google Shape;126;p19"/>
          <p:cNvSpPr txBox="1">
            <a:spLocks noGrp="1"/>
          </p:cNvSpPr>
          <p:nvPr>
            <p:ph type="title" idx="7" hasCustomPrompt="1"/>
          </p:nvPr>
        </p:nvSpPr>
        <p:spPr>
          <a:xfrm>
            <a:off x="8116800" y="720000"/>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7" name="Google Shape;127;p19"/>
          <p:cNvSpPr txBox="1">
            <a:spLocks noGrp="1"/>
          </p:cNvSpPr>
          <p:nvPr>
            <p:ph type="subTitle" idx="8"/>
          </p:nvPr>
        </p:nvSpPr>
        <p:spPr>
          <a:xfrm>
            <a:off x="8116800" y="2292933"/>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28" name="Google Shape;128;p19"/>
          <p:cNvSpPr txBox="1">
            <a:spLocks noGrp="1"/>
          </p:cNvSpPr>
          <p:nvPr>
            <p:ph type="title" idx="9"/>
          </p:nvPr>
        </p:nvSpPr>
        <p:spPr>
          <a:xfrm>
            <a:off x="9600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29" name="Google Shape;129;p19"/>
          <p:cNvSpPr txBox="1">
            <a:spLocks noGrp="1"/>
          </p:cNvSpPr>
          <p:nvPr>
            <p:ph type="title" idx="13" hasCustomPrompt="1"/>
          </p:nvPr>
        </p:nvSpPr>
        <p:spPr>
          <a:xfrm>
            <a:off x="9600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0" name="Google Shape;130;p19"/>
          <p:cNvSpPr txBox="1">
            <a:spLocks noGrp="1"/>
          </p:cNvSpPr>
          <p:nvPr>
            <p:ph type="subTitle" idx="14"/>
          </p:nvPr>
        </p:nvSpPr>
        <p:spPr>
          <a:xfrm>
            <a:off x="9600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31" name="Google Shape;131;p19"/>
          <p:cNvSpPr txBox="1">
            <a:spLocks noGrp="1"/>
          </p:cNvSpPr>
          <p:nvPr>
            <p:ph type="title" idx="15"/>
          </p:nvPr>
        </p:nvSpPr>
        <p:spPr>
          <a:xfrm>
            <a:off x="4538400" y="4709567"/>
            <a:ext cx="31152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132" name="Google Shape;132;p19"/>
          <p:cNvSpPr txBox="1">
            <a:spLocks noGrp="1"/>
          </p:cNvSpPr>
          <p:nvPr>
            <p:ph type="title" idx="16" hasCustomPrompt="1"/>
          </p:nvPr>
        </p:nvSpPr>
        <p:spPr>
          <a:xfrm>
            <a:off x="4538400" y="3918667"/>
            <a:ext cx="1700400" cy="104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6000" b="0">
                <a:solidFill>
                  <a:schemeClr val="accent2"/>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3" name="Google Shape;133;p19"/>
          <p:cNvSpPr txBox="1">
            <a:spLocks noGrp="1"/>
          </p:cNvSpPr>
          <p:nvPr>
            <p:ph type="subTitle" idx="17"/>
          </p:nvPr>
        </p:nvSpPr>
        <p:spPr>
          <a:xfrm>
            <a:off x="4538400" y="5491600"/>
            <a:ext cx="3115200" cy="64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rtl="0">
              <a:lnSpc>
                <a:spcPct val="100000"/>
              </a:lnSpc>
              <a:spcBef>
                <a:spcPts val="2133"/>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703567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4"/>
        <p:cNvGrpSpPr/>
        <p:nvPr/>
      </p:nvGrpSpPr>
      <p:grpSpPr>
        <a:xfrm>
          <a:off x="0" y="0"/>
          <a:ext cx="0" cy="0"/>
          <a:chOff x="0" y="0"/>
          <a:chExt cx="0" cy="0"/>
        </a:xfrm>
      </p:grpSpPr>
      <p:grpSp>
        <p:nvGrpSpPr>
          <p:cNvPr id="135" name="Google Shape;135;p20"/>
          <p:cNvGrpSpPr/>
          <p:nvPr/>
        </p:nvGrpSpPr>
        <p:grpSpPr>
          <a:xfrm>
            <a:off x="-1922590" y="-84766"/>
            <a:ext cx="14320513" cy="6942793"/>
            <a:chOff x="-1441943" y="-63575"/>
            <a:chExt cx="10740385" cy="5207095"/>
          </a:xfrm>
        </p:grpSpPr>
        <p:sp>
          <p:nvSpPr>
            <p:cNvPr id="136" name="Google Shape;136;p2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8" name="Google Shape;138;p20"/>
          <p:cNvSpPr txBox="1">
            <a:spLocks noGrp="1"/>
          </p:cNvSpPr>
          <p:nvPr>
            <p:ph type="title"/>
          </p:nvPr>
        </p:nvSpPr>
        <p:spPr>
          <a:xfrm>
            <a:off x="3523385" y="4306084"/>
            <a:ext cx="5145200" cy="70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139" name="Google Shape;139;p20"/>
          <p:cNvSpPr txBox="1">
            <a:spLocks noGrp="1"/>
          </p:cNvSpPr>
          <p:nvPr>
            <p:ph type="subTitle" idx="1"/>
          </p:nvPr>
        </p:nvSpPr>
        <p:spPr>
          <a:xfrm>
            <a:off x="2590200" y="2027733"/>
            <a:ext cx="7011600" cy="183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933"/>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8599320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140"/>
        <p:cNvGrpSpPr/>
        <p:nvPr/>
      </p:nvGrpSpPr>
      <p:grpSpPr>
        <a:xfrm>
          <a:off x="0" y="0"/>
          <a:ext cx="0" cy="0"/>
          <a:chOff x="0" y="0"/>
          <a:chExt cx="0" cy="0"/>
        </a:xfrm>
      </p:grpSpPr>
      <p:grpSp>
        <p:nvGrpSpPr>
          <p:cNvPr id="141" name="Google Shape;141;p21"/>
          <p:cNvGrpSpPr/>
          <p:nvPr/>
        </p:nvGrpSpPr>
        <p:grpSpPr>
          <a:xfrm>
            <a:off x="5" y="-16596"/>
            <a:ext cx="12191983" cy="6945647"/>
            <a:chOff x="3" y="-12447"/>
            <a:chExt cx="9143987" cy="5209235"/>
          </a:xfrm>
        </p:grpSpPr>
        <p:sp>
          <p:nvSpPr>
            <p:cNvPr id="142" name="Google Shape;142;p21"/>
            <p:cNvSpPr/>
            <p:nvPr/>
          </p:nvSpPr>
          <p:spPr>
            <a:xfrm>
              <a:off x="3" y="3366547"/>
              <a:ext cx="3323429" cy="1776967"/>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1"/>
            <p:cNvSpPr/>
            <p:nvPr/>
          </p:nvSpPr>
          <p:spPr>
            <a:xfrm rot="10800000" flipH="1">
              <a:off x="5551672" y="-12447"/>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1"/>
            <p:cNvSpPr/>
            <p:nvPr/>
          </p:nvSpPr>
          <p:spPr>
            <a:xfrm rot="-5400000">
              <a:off x="5874667" y="3403155"/>
              <a:ext cx="1326611" cy="2260655"/>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5" name="Google Shape;145;p21"/>
          <p:cNvSpPr txBox="1">
            <a:spLocks noGrp="1"/>
          </p:cNvSpPr>
          <p:nvPr>
            <p:ph type="body" idx="1"/>
          </p:nvPr>
        </p:nvSpPr>
        <p:spPr>
          <a:xfrm>
            <a:off x="960000" y="1649433"/>
            <a:ext cx="5029200" cy="4488400"/>
          </a:xfrm>
          <a:prstGeom prst="rect">
            <a:avLst/>
          </a:prstGeom>
        </p:spPr>
        <p:txBody>
          <a:bodyPr spcFirstLastPara="1" wrap="square" lIns="91425" tIns="91425" rIns="91425" bIns="91425" anchor="t" anchorCtr="0">
            <a:noAutofit/>
          </a:bodyPr>
          <a:lstStyle>
            <a:lvl1pPr marL="609585" lvl="0" indent="-397923" rtl="0">
              <a:lnSpc>
                <a:spcPct val="115000"/>
              </a:lnSpc>
              <a:spcBef>
                <a:spcPts val="0"/>
              </a:spcBef>
              <a:spcAft>
                <a:spcPts val="0"/>
              </a:spcAft>
              <a:buClr>
                <a:srgbClr val="434343"/>
              </a:buClr>
              <a:buSzPts val="11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6" name="Google Shape;146;p21"/>
          <p:cNvSpPr txBox="1">
            <a:spLocks noGrp="1"/>
          </p:cNvSpPr>
          <p:nvPr>
            <p:ph type="body" idx="2"/>
          </p:nvPr>
        </p:nvSpPr>
        <p:spPr>
          <a:xfrm>
            <a:off x="6202700" y="1649433"/>
            <a:ext cx="50292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600">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147" name="Google Shape;147;p21"/>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48" name="Google Shape;148;p21"/>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spTree>
    <p:extLst>
      <p:ext uri="{BB962C8B-B14F-4D97-AF65-F5344CB8AC3E}">
        <p14:creationId xmlns:p14="http://schemas.microsoft.com/office/powerpoint/2010/main" val="4112812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960000" y="5611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1" name="Google Shape;151;p22"/>
          <p:cNvSpPr txBox="1">
            <a:spLocks noGrp="1"/>
          </p:cNvSpPr>
          <p:nvPr>
            <p:ph type="title" idx="2"/>
          </p:nvPr>
        </p:nvSpPr>
        <p:spPr>
          <a:xfrm>
            <a:off x="960000" y="1719367"/>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2" name="Google Shape;152;p22"/>
          <p:cNvSpPr txBox="1">
            <a:spLocks noGrp="1"/>
          </p:cNvSpPr>
          <p:nvPr>
            <p:ph type="subTitle" idx="1"/>
          </p:nvPr>
        </p:nvSpPr>
        <p:spPr>
          <a:xfrm>
            <a:off x="960000" y="2319815"/>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3" name="Google Shape;153;p22"/>
          <p:cNvSpPr txBox="1">
            <a:spLocks noGrp="1"/>
          </p:cNvSpPr>
          <p:nvPr>
            <p:ph type="title" idx="3"/>
          </p:nvPr>
        </p:nvSpPr>
        <p:spPr>
          <a:xfrm>
            <a:off x="960000" y="3252261"/>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4" name="Google Shape;154;p22"/>
          <p:cNvSpPr txBox="1">
            <a:spLocks noGrp="1"/>
          </p:cNvSpPr>
          <p:nvPr>
            <p:ph type="subTitle" idx="4"/>
          </p:nvPr>
        </p:nvSpPr>
        <p:spPr>
          <a:xfrm>
            <a:off x="960000" y="3852708"/>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5" name="Google Shape;155;p22"/>
          <p:cNvSpPr txBox="1">
            <a:spLocks noGrp="1"/>
          </p:cNvSpPr>
          <p:nvPr>
            <p:ph type="title" idx="5"/>
          </p:nvPr>
        </p:nvSpPr>
        <p:spPr>
          <a:xfrm>
            <a:off x="960000" y="4785155"/>
            <a:ext cx="2829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156" name="Google Shape;156;p22"/>
          <p:cNvSpPr txBox="1">
            <a:spLocks noGrp="1"/>
          </p:cNvSpPr>
          <p:nvPr>
            <p:ph type="subTitle" idx="6"/>
          </p:nvPr>
        </p:nvSpPr>
        <p:spPr>
          <a:xfrm>
            <a:off x="960000" y="5385603"/>
            <a:ext cx="2829600" cy="75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57" name="Google Shape;157;p22"/>
          <p:cNvSpPr txBox="1">
            <a:spLocks noGrp="1"/>
          </p:cNvSpPr>
          <p:nvPr>
            <p:ph type="subTitle" idx="7"/>
          </p:nvPr>
        </p:nvSpPr>
        <p:spPr>
          <a:xfrm>
            <a:off x="5307933" y="2909467"/>
            <a:ext cx="2829600" cy="1389200"/>
          </a:xfrm>
          <a:prstGeom prst="rect">
            <a:avLst/>
          </a:prstGeom>
          <a:ln w="19050" cap="flat" cmpd="sng">
            <a:solidFill>
              <a:schemeClr val="accent5"/>
            </a:solidFill>
            <a:prstDash val="dot"/>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b="1" i="1"/>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cxnSp>
        <p:nvCxnSpPr>
          <p:cNvPr id="158" name="Google Shape;158;p22"/>
          <p:cNvCxnSpPr/>
          <p:nvPr/>
        </p:nvCxnSpPr>
        <p:spPr>
          <a:xfrm>
            <a:off x="1089667" y="1472000"/>
            <a:ext cx="1319600" cy="0"/>
          </a:xfrm>
          <a:prstGeom prst="straightConnector1">
            <a:avLst/>
          </a:prstGeom>
          <a:noFill/>
          <a:ln w="19050" cap="flat" cmpd="sng">
            <a:solidFill>
              <a:schemeClr val="accent5"/>
            </a:solidFill>
            <a:prstDash val="dot"/>
            <a:round/>
            <a:headEnd type="none" w="med" len="med"/>
            <a:tailEnd type="none" w="med" len="med"/>
          </a:ln>
        </p:spPr>
      </p:cxnSp>
      <p:grpSp>
        <p:nvGrpSpPr>
          <p:cNvPr id="159" name="Google Shape;159;p22"/>
          <p:cNvGrpSpPr/>
          <p:nvPr/>
        </p:nvGrpSpPr>
        <p:grpSpPr>
          <a:xfrm>
            <a:off x="-1559361" y="-84767"/>
            <a:ext cx="13957373" cy="7229933"/>
            <a:chOff x="-1169521" y="-63575"/>
            <a:chExt cx="10468030" cy="5422450"/>
          </a:xfrm>
        </p:grpSpPr>
        <p:sp>
          <p:nvSpPr>
            <p:cNvPr id="160" name="Google Shape;160;p22"/>
            <p:cNvSpPr/>
            <p:nvPr/>
          </p:nvSpPr>
          <p:spPr>
            <a:xfrm>
              <a:off x="5875048" y="-63575"/>
              <a:ext cx="3423461" cy="2092054"/>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2"/>
            <p:cNvSpPr/>
            <p:nvPr/>
          </p:nvSpPr>
          <p:spPr>
            <a:xfrm>
              <a:off x="-1169521" y="3848109"/>
              <a:ext cx="2825530" cy="15107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ECE9FF">
                <a:alpha val="56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450251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95"/>
        <p:cNvGrpSpPr/>
        <p:nvPr/>
      </p:nvGrpSpPr>
      <p:grpSpPr>
        <a:xfrm>
          <a:off x="0" y="0"/>
          <a:ext cx="0" cy="0"/>
          <a:chOff x="0" y="0"/>
          <a:chExt cx="0" cy="0"/>
        </a:xfrm>
      </p:grpSpPr>
      <p:grpSp>
        <p:nvGrpSpPr>
          <p:cNvPr id="196" name="Google Shape;196;p25"/>
          <p:cNvGrpSpPr/>
          <p:nvPr/>
        </p:nvGrpSpPr>
        <p:grpSpPr>
          <a:xfrm flipH="1">
            <a:off x="-1922590" y="-84766"/>
            <a:ext cx="14320513" cy="6942793"/>
            <a:chOff x="-1441943" y="-63575"/>
            <a:chExt cx="10740385" cy="5207095"/>
          </a:xfrm>
        </p:grpSpPr>
        <p:sp>
          <p:nvSpPr>
            <p:cNvPr id="197" name="Google Shape;197;p25"/>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5"/>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9" name="Google Shape;199;p25"/>
          <p:cNvSpPr txBox="1">
            <a:spLocks noGrp="1"/>
          </p:cNvSpPr>
          <p:nvPr>
            <p:ph type="title" hasCustomPrompt="1"/>
          </p:nvPr>
        </p:nvSpPr>
        <p:spPr>
          <a:xfrm>
            <a:off x="960000" y="117056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0" name="Google Shape;200;p25"/>
          <p:cNvSpPr txBox="1">
            <a:spLocks noGrp="1"/>
          </p:cNvSpPr>
          <p:nvPr>
            <p:ph type="subTitle" idx="1"/>
          </p:nvPr>
        </p:nvSpPr>
        <p:spPr>
          <a:xfrm>
            <a:off x="960000" y="2274972"/>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01" name="Google Shape;201;p25"/>
          <p:cNvSpPr txBox="1">
            <a:spLocks noGrp="1"/>
          </p:cNvSpPr>
          <p:nvPr>
            <p:ph type="title" idx="2" hasCustomPrompt="1"/>
          </p:nvPr>
        </p:nvSpPr>
        <p:spPr>
          <a:xfrm>
            <a:off x="6621600" y="1170577"/>
            <a:ext cx="4610400" cy="1104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202" name="Google Shape;202;p25"/>
          <p:cNvSpPr txBox="1">
            <a:spLocks noGrp="1"/>
          </p:cNvSpPr>
          <p:nvPr>
            <p:ph type="subTitle" idx="3"/>
          </p:nvPr>
        </p:nvSpPr>
        <p:spPr>
          <a:xfrm>
            <a:off x="6621600" y="2274983"/>
            <a:ext cx="4610400" cy="59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2154966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1"/>
        <p:cNvGrpSpPr/>
        <p:nvPr/>
      </p:nvGrpSpPr>
      <p:grpSpPr>
        <a:xfrm>
          <a:off x="0" y="0"/>
          <a:ext cx="0" cy="0"/>
          <a:chOff x="0" y="0"/>
          <a:chExt cx="0" cy="0"/>
        </a:xfrm>
      </p:grpSpPr>
    </p:spTree>
    <p:extLst>
      <p:ext uri="{BB962C8B-B14F-4D97-AF65-F5344CB8AC3E}">
        <p14:creationId xmlns:p14="http://schemas.microsoft.com/office/powerpoint/2010/main" val="3800954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9DDFC7-5A5F-4503-B8C9-9207F342DD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961FF7C-5A07-4830-888E-152B221988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92336B77-F27A-42CD-8CE9-1F7829DFAE09}"/>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202A6D4D-D345-4EA1-9513-F4EF051B9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836280-97D9-44CE-88ED-72F23A0FA1C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185666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2"/>
        <p:cNvGrpSpPr/>
        <p:nvPr/>
      </p:nvGrpSpPr>
      <p:grpSpPr>
        <a:xfrm>
          <a:off x="0" y="0"/>
          <a:ext cx="0" cy="0"/>
          <a:chOff x="0" y="0"/>
          <a:chExt cx="0" cy="0"/>
        </a:xfrm>
      </p:grpSpPr>
      <p:grpSp>
        <p:nvGrpSpPr>
          <p:cNvPr id="213" name="Google Shape;213;p28"/>
          <p:cNvGrpSpPr/>
          <p:nvPr/>
        </p:nvGrpSpPr>
        <p:grpSpPr>
          <a:xfrm>
            <a:off x="-1922590" y="-84767"/>
            <a:ext cx="14320513" cy="7031907"/>
            <a:chOff x="-1441943" y="-63575"/>
            <a:chExt cx="10740385" cy="5273930"/>
          </a:xfrm>
        </p:grpSpPr>
        <p:sp>
          <p:nvSpPr>
            <p:cNvPr id="214" name="Google Shape;214;p28"/>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8"/>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8"/>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8"/>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8" name="Google Shape;218;p28"/>
          <p:cNvSpPr/>
          <p:nvPr/>
        </p:nvSpPr>
        <p:spPr>
          <a:xfrm>
            <a:off x="1372801" y="4873533"/>
            <a:ext cx="592367" cy="569800"/>
          </a:xfrm>
          <a:custGeom>
            <a:avLst/>
            <a:gdLst/>
            <a:ahLst/>
            <a:cxnLst/>
            <a:rect l="l" t="t" r="r" b="b"/>
            <a:pathLst>
              <a:path w="17771" h="17094" extrusionOk="0">
                <a:moveTo>
                  <a:pt x="2082" y="0"/>
                </a:moveTo>
                <a:cubicBezTo>
                  <a:pt x="1919" y="0"/>
                  <a:pt x="1752" y="28"/>
                  <a:pt x="1623" y="127"/>
                </a:cubicBezTo>
                <a:cubicBezTo>
                  <a:pt x="1414" y="287"/>
                  <a:pt x="1366" y="579"/>
                  <a:pt x="1365" y="843"/>
                </a:cubicBezTo>
                <a:cubicBezTo>
                  <a:pt x="1357" y="2637"/>
                  <a:pt x="2707" y="4111"/>
                  <a:pt x="3970" y="5385"/>
                </a:cubicBezTo>
                <a:cubicBezTo>
                  <a:pt x="5902" y="7335"/>
                  <a:pt x="7836" y="9286"/>
                  <a:pt x="9769" y="11235"/>
                </a:cubicBezTo>
                <a:cubicBezTo>
                  <a:pt x="7340" y="9896"/>
                  <a:pt x="4910" y="8554"/>
                  <a:pt x="2481" y="7213"/>
                </a:cubicBezTo>
                <a:cubicBezTo>
                  <a:pt x="1964" y="6927"/>
                  <a:pt x="1349" y="6646"/>
                  <a:pt x="785" y="6646"/>
                </a:cubicBezTo>
                <a:cubicBezTo>
                  <a:pt x="504" y="6646"/>
                  <a:pt x="237" y="6715"/>
                  <a:pt x="0" y="6888"/>
                </a:cubicBezTo>
                <a:cubicBezTo>
                  <a:pt x="2500" y="10782"/>
                  <a:pt x="7716" y="11735"/>
                  <a:pt x="11442" y="14480"/>
                </a:cubicBezTo>
                <a:cubicBezTo>
                  <a:pt x="8697" y="13833"/>
                  <a:pt x="5878" y="13506"/>
                  <a:pt x="3057" y="13506"/>
                </a:cubicBezTo>
                <a:cubicBezTo>
                  <a:pt x="2277" y="13506"/>
                  <a:pt x="1497" y="13531"/>
                  <a:pt x="718" y="13581"/>
                </a:cubicBezTo>
                <a:cubicBezTo>
                  <a:pt x="324" y="14050"/>
                  <a:pt x="993" y="14671"/>
                  <a:pt x="1563" y="14899"/>
                </a:cubicBezTo>
                <a:cubicBezTo>
                  <a:pt x="4857" y="16219"/>
                  <a:pt x="8405" y="16903"/>
                  <a:pt x="11955" y="16903"/>
                </a:cubicBezTo>
                <a:cubicBezTo>
                  <a:pt x="12005" y="16903"/>
                  <a:pt x="12056" y="16902"/>
                  <a:pt x="12106" y="16902"/>
                </a:cubicBezTo>
                <a:lnTo>
                  <a:pt x="12106" y="16902"/>
                </a:lnTo>
                <a:cubicBezTo>
                  <a:pt x="12430" y="17030"/>
                  <a:pt x="12779" y="17093"/>
                  <a:pt x="13129" y="17093"/>
                </a:cubicBezTo>
                <a:cubicBezTo>
                  <a:pt x="13742" y="17093"/>
                  <a:pt x="14355" y="16897"/>
                  <a:pt x="14825" y="16502"/>
                </a:cubicBezTo>
                <a:cubicBezTo>
                  <a:pt x="15258" y="16139"/>
                  <a:pt x="15562" y="15649"/>
                  <a:pt x="15830" y="15151"/>
                </a:cubicBezTo>
                <a:cubicBezTo>
                  <a:pt x="17194" y="12617"/>
                  <a:pt x="17771" y="9665"/>
                  <a:pt x="17461" y="6804"/>
                </a:cubicBezTo>
                <a:cubicBezTo>
                  <a:pt x="17383" y="6067"/>
                  <a:pt x="17076" y="5168"/>
                  <a:pt x="16339" y="5093"/>
                </a:cubicBezTo>
                <a:cubicBezTo>
                  <a:pt x="16307" y="5090"/>
                  <a:pt x="16275" y="5088"/>
                  <a:pt x="16245" y="5088"/>
                </a:cubicBezTo>
                <a:cubicBezTo>
                  <a:pt x="15523" y="5088"/>
                  <a:pt x="15081" y="5952"/>
                  <a:pt x="14892" y="6678"/>
                </a:cubicBezTo>
                <a:cubicBezTo>
                  <a:pt x="14471" y="8284"/>
                  <a:pt x="14253" y="9944"/>
                  <a:pt x="14247" y="11604"/>
                </a:cubicBezTo>
                <a:cubicBezTo>
                  <a:pt x="13332" y="9266"/>
                  <a:pt x="12696" y="6820"/>
                  <a:pt x="12354" y="4332"/>
                </a:cubicBezTo>
                <a:cubicBezTo>
                  <a:pt x="12220" y="3363"/>
                  <a:pt x="11901" y="2139"/>
                  <a:pt x="10931" y="2020"/>
                </a:cubicBezTo>
                <a:cubicBezTo>
                  <a:pt x="10887" y="2015"/>
                  <a:pt x="10844" y="2012"/>
                  <a:pt x="10802" y="2012"/>
                </a:cubicBezTo>
                <a:cubicBezTo>
                  <a:pt x="10153" y="2012"/>
                  <a:pt x="9594" y="2617"/>
                  <a:pt x="9449" y="3265"/>
                </a:cubicBezTo>
                <a:cubicBezTo>
                  <a:pt x="9295" y="3956"/>
                  <a:pt x="9486" y="4673"/>
                  <a:pt x="9675" y="5354"/>
                </a:cubicBezTo>
                <a:cubicBezTo>
                  <a:pt x="10152" y="7063"/>
                  <a:pt x="10627" y="8772"/>
                  <a:pt x="11101" y="10481"/>
                </a:cubicBezTo>
                <a:cubicBezTo>
                  <a:pt x="9404" y="6966"/>
                  <a:pt x="7042" y="3772"/>
                  <a:pt x="4180" y="1117"/>
                </a:cubicBezTo>
                <a:cubicBezTo>
                  <a:pt x="3596" y="575"/>
                  <a:pt x="2924" y="28"/>
                  <a:pt x="2128" y="1"/>
                </a:cubicBezTo>
                <a:cubicBezTo>
                  <a:pt x="2113" y="0"/>
                  <a:pt x="2098" y="0"/>
                  <a:pt x="2082"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9" name="Google Shape;219;p28"/>
          <p:cNvSpPr/>
          <p:nvPr/>
        </p:nvSpPr>
        <p:spPr>
          <a:xfrm>
            <a:off x="10351900" y="1126467"/>
            <a:ext cx="276533" cy="329267"/>
          </a:xfrm>
          <a:custGeom>
            <a:avLst/>
            <a:gdLst/>
            <a:ahLst/>
            <a:cxnLst/>
            <a:rect l="l" t="t" r="r" b="b"/>
            <a:pathLst>
              <a:path w="8296" h="9878" extrusionOk="0">
                <a:moveTo>
                  <a:pt x="7368" y="1"/>
                </a:moveTo>
                <a:cubicBezTo>
                  <a:pt x="7294" y="1"/>
                  <a:pt x="7216" y="20"/>
                  <a:pt x="7144" y="44"/>
                </a:cubicBezTo>
                <a:cubicBezTo>
                  <a:pt x="6241" y="348"/>
                  <a:pt x="5729" y="1279"/>
                  <a:pt x="5305" y="2133"/>
                </a:cubicBezTo>
                <a:cubicBezTo>
                  <a:pt x="4653" y="3439"/>
                  <a:pt x="4003" y="4747"/>
                  <a:pt x="3352" y="6053"/>
                </a:cubicBezTo>
                <a:lnTo>
                  <a:pt x="4129" y="1696"/>
                </a:lnTo>
                <a:cubicBezTo>
                  <a:pt x="4212" y="1234"/>
                  <a:pt x="4253" y="663"/>
                  <a:pt x="3869" y="392"/>
                </a:cubicBezTo>
                <a:cubicBezTo>
                  <a:pt x="2335" y="2316"/>
                  <a:pt x="2748" y="5104"/>
                  <a:pt x="2005" y="7450"/>
                </a:cubicBezTo>
                <a:cubicBezTo>
                  <a:pt x="1821" y="5545"/>
                  <a:pt x="1354" y="3668"/>
                  <a:pt x="623" y="1899"/>
                </a:cubicBezTo>
                <a:cubicBezTo>
                  <a:pt x="588" y="1886"/>
                  <a:pt x="555" y="1879"/>
                  <a:pt x="523" y="1879"/>
                </a:cubicBezTo>
                <a:cubicBezTo>
                  <a:pt x="276" y="1879"/>
                  <a:pt x="118" y="2260"/>
                  <a:pt x="103" y="2548"/>
                </a:cubicBezTo>
                <a:cubicBezTo>
                  <a:pt x="0" y="4460"/>
                  <a:pt x="273" y="6390"/>
                  <a:pt x="899" y="8199"/>
                </a:cubicBezTo>
                <a:lnTo>
                  <a:pt x="899" y="8199"/>
                </a:lnTo>
                <a:cubicBezTo>
                  <a:pt x="875" y="8707"/>
                  <a:pt x="1127" y="9232"/>
                  <a:pt x="1566" y="9499"/>
                </a:cubicBezTo>
                <a:cubicBezTo>
                  <a:pt x="1823" y="9654"/>
                  <a:pt x="2122" y="9724"/>
                  <a:pt x="2418" y="9774"/>
                </a:cubicBezTo>
                <a:cubicBezTo>
                  <a:pt x="2832" y="9843"/>
                  <a:pt x="3251" y="9878"/>
                  <a:pt x="3671" y="9878"/>
                </a:cubicBezTo>
                <a:cubicBezTo>
                  <a:pt x="4781" y="9878"/>
                  <a:pt x="5891" y="9636"/>
                  <a:pt x="6899" y="9167"/>
                </a:cubicBezTo>
                <a:cubicBezTo>
                  <a:pt x="7256" y="9000"/>
                  <a:pt x="7656" y="8693"/>
                  <a:pt x="7568" y="8309"/>
                </a:cubicBezTo>
                <a:cubicBezTo>
                  <a:pt x="7485" y="7953"/>
                  <a:pt x="7060" y="7845"/>
                  <a:pt x="6677" y="7845"/>
                </a:cubicBezTo>
                <a:cubicBezTo>
                  <a:pt x="6624" y="7845"/>
                  <a:pt x="6572" y="7847"/>
                  <a:pt x="6522" y="7851"/>
                </a:cubicBezTo>
                <a:cubicBezTo>
                  <a:pt x="5640" y="7914"/>
                  <a:pt x="4769" y="8089"/>
                  <a:pt x="3932" y="8369"/>
                </a:cubicBezTo>
                <a:cubicBezTo>
                  <a:pt x="4953" y="7509"/>
                  <a:pt x="6075" y="6769"/>
                  <a:pt x="7268" y="6173"/>
                </a:cubicBezTo>
                <a:cubicBezTo>
                  <a:pt x="7733" y="5939"/>
                  <a:pt x="8295" y="5570"/>
                  <a:pt x="8189" y="5060"/>
                </a:cubicBezTo>
                <a:cubicBezTo>
                  <a:pt x="8118" y="4723"/>
                  <a:pt x="7753" y="4523"/>
                  <a:pt x="7403" y="4523"/>
                </a:cubicBezTo>
                <a:cubicBezTo>
                  <a:pt x="7372" y="4523"/>
                  <a:pt x="7340" y="4524"/>
                  <a:pt x="7309" y="4528"/>
                </a:cubicBezTo>
                <a:cubicBezTo>
                  <a:pt x="6934" y="4569"/>
                  <a:pt x="6606" y="4788"/>
                  <a:pt x="6296" y="4999"/>
                </a:cubicBezTo>
                <a:lnTo>
                  <a:pt x="3960" y="6593"/>
                </a:lnTo>
                <a:cubicBezTo>
                  <a:pt x="5438" y="5137"/>
                  <a:pt x="6642" y="3403"/>
                  <a:pt x="7488" y="1508"/>
                </a:cubicBezTo>
                <a:cubicBezTo>
                  <a:pt x="7660" y="1121"/>
                  <a:pt x="7821" y="690"/>
                  <a:pt x="7699" y="285"/>
                </a:cubicBezTo>
                <a:cubicBezTo>
                  <a:pt x="7670" y="193"/>
                  <a:pt x="7626" y="104"/>
                  <a:pt x="7548" y="51"/>
                </a:cubicBezTo>
                <a:cubicBezTo>
                  <a:pt x="7494" y="15"/>
                  <a:pt x="7433" y="1"/>
                  <a:pt x="7368"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28"/>
          <p:cNvSpPr/>
          <p:nvPr/>
        </p:nvSpPr>
        <p:spPr>
          <a:xfrm>
            <a:off x="2077567" y="5190985"/>
            <a:ext cx="414733" cy="469100"/>
          </a:xfrm>
          <a:custGeom>
            <a:avLst/>
            <a:gdLst/>
            <a:ahLst/>
            <a:cxnLst/>
            <a:rect l="l" t="t" r="r" b="b"/>
            <a:pathLst>
              <a:path w="12442" h="14073" extrusionOk="0">
                <a:moveTo>
                  <a:pt x="6549" y="1"/>
                </a:moveTo>
                <a:cubicBezTo>
                  <a:pt x="6378" y="1"/>
                  <a:pt x="6233" y="130"/>
                  <a:pt x="6124" y="262"/>
                </a:cubicBezTo>
                <a:cubicBezTo>
                  <a:pt x="5361" y="1188"/>
                  <a:pt x="5439" y="2524"/>
                  <a:pt x="5554" y="3719"/>
                </a:cubicBezTo>
                <a:cubicBezTo>
                  <a:pt x="5731" y="5548"/>
                  <a:pt x="5910" y="7376"/>
                  <a:pt x="6088" y="9205"/>
                </a:cubicBezTo>
                <a:cubicBezTo>
                  <a:pt x="5397" y="7482"/>
                  <a:pt x="4703" y="5760"/>
                  <a:pt x="4010" y="4037"/>
                </a:cubicBezTo>
                <a:cubicBezTo>
                  <a:pt x="3789" y="3489"/>
                  <a:pt x="3451" y="2851"/>
                  <a:pt x="2861" y="2820"/>
                </a:cubicBezTo>
                <a:lnTo>
                  <a:pt x="2861" y="2820"/>
                </a:lnTo>
                <a:cubicBezTo>
                  <a:pt x="2509" y="5897"/>
                  <a:pt x="4813" y="8597"/>
                  <a:pt x="5584" y="11595"/>
                </a:cubicBezTo>
                <a:cubicBezTo>
                  <a:pt x="4116" y="9684"/>
                  <a:pt x="2364" y="7993"/>
                  <a:pt x="403" y="6595"/>
                </a:cubicBezTo>
                <a:cubicBezTo>
                  <a:pt x="0" y="6670"/>
                  <a:pt x="85" y="7275"/>
                  <a:pt x="283" y="7634"/>
                </a:cubicBezTo>
                <a:cubicBezTo>
                  <a:pt x="1449" y="9741"/>
                  <a:pt x="3026" y="11618"/>
                  <a:pt x="4901" y="13129"/>
                </a:cubicBezTo>
                <a:lnTo>
                  <a:pt x="4901" y="13129"/>
                </a:lnTo>
                <a:cubicBezTo>
                  <a:pt x="5211" y="13682"/>
                  <a:pt x="5821" y="14073"/>
                  <a:pt x="6460" y="14073"/>
                </a:cubicBezTo>
                <a:cubicBezTo>
                  <a:pt x="6467" y="14073"/>
                  <a:pt x="6474" y="14073"/>
                  <a:pt x="6482" y="14072"/>
                </a:cubicBezTo>
                <a:cubicBezTo>
                  <a:pt x="6860" y="14067"/>
                  <a:pt x="7226" y="13942"/>
                  <a:pt x="7574" y="13798"/>
                </a:cubicBezTo>
                <a:cubicBezTo>
                  <a:pt x="9352" y="13061"/>
                  <a:pt x="10900" y="11774"/>
                  <a:pt x="11949" y="10159"/>
                </a:cubicBezTo>
                <a:cubicBezTo>
                  <a:pt x="12219" y="9743"/>
                  <a:pt x="12442" y="9146"/>
                  <a:pt x="12090" y="8796"/>
                </a:cubicBezTo>
                <a:cubicBezTo>
                  <a:pt x="11963" y="8669"/>
                  <a:pt x="11805" y="8618"/>
                  <a:pt x="11635" y="8618"/>
                </a:cubicBezTo>
                <a:cubicBezTo>
                  <a:pt x="11312" y="8618"/>
                  <a:pt x="10947" y="8804"/>
                  <a:pt x="10670" y="9007"/>
                </a:cubicBezTo>
                <a:cubicBezTo>
                  <a:pt x="9772" y="9662"/>
                  <a:pt x="8958" y="10431"/>
                  <a:pt x="8253" y="11289"/>
                </a:cubicBezTo>
                <a:cubicBezTo>
                  <a:pt x="8767" y="9691"/>
                  <a:pt x="9471" y="8153"/>
                  <a:pt x="10346" y="6718"/>
                </a:cubicBezTo>
                <a:cubicBezTo>
                  <a:pt x="10686" y="6159"/>
                  <a:pt x="11038" y="5390"/>
                  <a:pt x="10586" y="4917"/>
                </a:cubicBezTo>
                <a:cubicBezTo>
                  <a:pt x="10433" y="4758"/>
                  <a:pt x="10223" y="4688"/>
                  <a:pt x="10004" y="4688"/>
                </a:cubicBezTo>
                <a:cubicBezTo>
                  <a:pt x="9753" y="4688"/>
                  <a:pt x="9490" y="4780"/>
                  <a:pt x="9291" y="4937"/>
                </a:cubicBezTo>
                <a:cubicBezTo>
                  <a:pt x="8919" y="5230"/>
                  <a:pt x="8715" y="5681"/>
                  <a:pt x="8525" y="6116"/>
                </a:cubicBezTo>
                <a:cubicBezTo>
                  <a:pt x="8050" y="7202"/>
                  <a:pt x="7573" y="8290"/>
                  <a:pt x="7097" y="9377"/>
                </a:cubicBezTo>
                <a:cubicBezTo>
                  <a:pt x="7703" y="6837"/>
                  <a:pt x="7829" y="4182"/>
                  <a:pt x="7467" y="1595"/>
                </a:cubicBezTo>
                <a:cubicBezTo>
                  <a:pt x="7393" y="1067"/>
                  <a:pt x="7276" y="501"/>
                  <a:pt x="6875" y="149"/>
                </a:cubicBezTo>
                <a:cubicBezTo>
                  <a:pt x="6786" y="70"/>
                  <a:pt x="6677" y="4"/>
                  <a:pt x="6559" y="1"/>
                </a:cubicBezTo>
                <a:cubicBezTo>
                  <a:pt x="6556" y="1"/>
                  <a:pt x="6553" y="1"/>
                  <a:pt x="6549"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28"/>
          <p:cNvSpPr/>
          <p:nvPr/>
        </p:nvSpPr>
        <p:spPr>
          <a:xfrm>
            <a:off x="9745601" y="1126467"/>
            <a:ext cx="251300" cy="198133"/>
          </a:xfrm>
          <a:custGeom>
            <a:avLst/>
            <a:gdLst/>
            <a:ahLst/>
            <a:cxnLst/>
            <a:rect l="l" t="t" r="r" b="b"/>
            <a:pathLst>
              <a:path w="7539" h="5944" extrusionOk="0">
                <a:moveTo>
                  <a:pt x="1702" y="0"/>
                </a:moveTo>
                <a:lnTo>
                  <a:pt x="1702" y="0"/>
                </a:lnTo>
                <a:cubicBezTo>
                  <a:pt x="2013" y="1136"/>
                  <a:pt x="2583" y="2199"/>
                  <a:pt x="3361" y="3083"/>
                </a:cubicBezTo>
                <a:lnTo>
                  <a:pt x="3111" y="2891"/>
                </a:lnTo>
                <a:cubicBezTo>
                  <a:pt x="2997" y="2889"/>
                  <a:pt x="2882" y="2888"/>
                  <a:pt x="2765" y="2888"/>
                </a:cubicBezTo>
                <a:cubicBezTo>
                  <a:pt x="1800" y="2888"/>
                  <a:pt x="779" y="2991"/>
                  <a:pt x="138" y="3687"/>
                </a:cubicBezTo>
                <a:cubicBezTo>
                  <a:pt x="69" y="3762"/>
                  <a:pt x="1" y="3857"/>
                  <a:pt x="17" y="3960"/>
                </a:cubicBezTo>
                <a:cubicBezTo>
                  <a:pt x="30" y="4030"/>
                  <a:pt x="79" y="4088"/>
                  <a:pt x="132" y="4135"/>
                </a:cubicBezTo>
                <a:cubicBezTo>
                  <a:pt x="357" y="4339"/>
                  <a:pt x="649" y="4424"/>
                  <a:pt x="952" y="4424"/>
                </a:cubicBezTo>
                <a:cubicBezTo>
                  <a:pt x="1271" y="4424"/>
                  <a:pt x="1603" y="4331"/>
                  <a:pt x="1887" y="4183"/>
                </a:cubicBezTo>
                <a:cubicBezTo>
                  <a:pt x="2440" y="3897"/>
                  <a:pt x="2892" y="3445"/>
                  <a:pt x="3435" y="3140"/>
                </a:cubicBezTo>
                <a:lnTo>
                  <a:pt x="3435" y="3140"/>
                </a:lnTo>
                <a:cubicBezTo>
                  <a:pt x="3000" y="3771"/>
                  <a:pt x="2737" y="4518"/>
                  <a:pt x="2682" y="5282"/>
                </a:cubicBezTo>
                <a:cubicBezTo>
                  <a:pt x="2669" y="5444"/>
                  <a:pt x="2680" y="5635"/>
                  <a:pt x="2814" y="5727"/>
                </a:cubicBezTo>
                <a:cubicBezTo>
                  <a:pt x="2860" y="5759"/>
                  <a:pt x="2909" y="5772"/>
                  <a:pt x="2959" y="5772"/>
                </a:cubicBezTo>
                <a:cubicBezTo>
                  <a:pt x="3112" y="5772"/>
                  <a:pt x="3276" y="5648"/>
                  <a:pt x="3383" y="5519"/>
                </a:cubicBezTo>
                <a:cubicBezTo>
                  <a:pt x="3843" y="4962"/>
                  <a:pt x="4052" y="4207"/>
                  <a:pt x="3945" y="3492"/>
                </a:cubicBezTo>
                <a:lnTo>
                  <a:pt x="3945" y="3492"/>
                </a:lnTo>
                <a:cubicBezTo>
                  <a:pt x="4114" y="4382"/>
                  <a:pt x="4319" y="5339"/>
                  <a:pt x="4994" y="5944"/>
                </a:cubicBezTo>
                <a:cubicBezTo>
                  <a:pt x="5563" y="5160"/>
                  <a:pt x="5232" y="3887"/>
                  <a:pt x="4352" y="3480"/>
                </a:cubicBezTo>
                <a:cubicBezTo>
                  <a:pt x="4958" y="3392"/>
                  <a:pt x="5563" y="3303"/>
                  <a:pt x="6168" y="3214"/>
                </a:cubicBezTo>
                <a:cubicBezTo>
                  <a:pt x="6728" y="3133"/>
                  <a:pt x="7404" y="2951"/>
                  <a:pt x="7538" y="2402"/>
                </a:cubicBezTo>
                <a:cubicBezTo>
                  <a:pt x="7160" y="2254"/>
                  <a:pt x="6755" y="2182"/>
                  <a:pt x="6349" y="2182"/>
                </a:cubicBezTo>
                <a:cubicBezTo>
                  <a:pt x="5547" y="2182"/>
                  <a:pt x="4742" y="2462"/>
                  <a:pt x="4135" y="2988"/>
                </a:cubicBezTo>
                <a:cubicBezTo>
                  <a:pt x="4608" y="2461"/>
                  <a:pt x="5040" y="1898"/>
                  <a:pt x="5429" y="1304"/>
                </a:cubicBezTo>
                <a:cubicBezTo>
                  <a:pt x="5553" y="1116"/>
                  <a:pt x="5667" y="852"/>
                  <a:pt x="5516" y="687"/>
                </a:cubicBezTo>
                <a:cubicBezTo>
                  <a:pt x="5452" y="616"/>
                  <a:pt x="5357" y="588"/>
                  <a:pt x="5260" y="588"/>
                </a:cubicBezTo>
                <a:cubicBezTo>
                  <a:pt x="5208" y="588"/>
                  <a:pt x="5154" y="596"/>
                  <a:pt x="5104" y="610"/>
                </a:cubicBezTo>
                <a:cubicBezTo>
                  <a:pt x="4794" y="693"/>
                  <a:pt x="4551" y="934"/>
                  <a:pt x="4361" y="1193"/>
                </a:cubicBezTo>
                <a:cubicBezTo>
                  <a:pt x="3966" y="1736"/>
                  <a:pt x="3746" y="2407"/>
                  <a:pt x="3745" y="3078"/>
                </a:cubicBezTo>
                <a:cubicBezTo>
                  <a:pt x="3597" y="2447"/>
                  <a:pt x="3446" y="1807"/>
                  <a:pt x="3135" y="1237"/>
                </a:cubicBezTo>
                <a:cubicBezTo>
                  <a:pt x="2824" y="668"/>
                  <a:pt x="2328" y="168"/>
                  <a:pt x="1702"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28"/>
          <p:cNvSpPr/>
          <p:nvPr/>
        </p:nvSpPr>
        <p:spPr>
          <a:xfrm>
            <a:off x="9996900" y="1648834"/>
            <a:ext cx="111000" cy="110967"/>
          </a:xfrm>
          <a:custGeom>
            <a:avLst/>
            <a:gdLst/>
            <a:ahLst/>
            <a:cxnLst/>
            <a:rect l="l" t="t" r="r" b="b"/>
            <a:pathLst>
              <a:path w="3330" h="3329" extrusionOk="0">
                <a:moveTo>
                  <a:pt x="1666" y="1"/>
                </a:moveTo>
                <a:cubicBezTo>
                  <a:pt x="746" y="1"/>
                  <a:pt x="1" y="745"/>
                  <a:pt x="1" y="1665"/>
                </a:cubicBezTo>
                <a:cubicBezTo>
                  <a:pt x="1" y="2584"/>
                  <a:pt x="746" y="3328"/>
                  <a:pt x="1666" y="3328"/>
                </a:cubicBezTo>
                <a:cubicBezTo>
                  <a:pt x="2584" y="3328"/>
                  <a:pt x="3329" y="2584"/>
                  <a:pt x="3329" y="1665"/>
                </a:cubicBezTo>
                <a:cubicBezTo>
                  <a:pt x="3329" y="746"/>
                  <a:pt x="2583" y="1"/>
                  <a:pt x="166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28"/>
          <p:cNvSpPr/>
          <p:nvPr/>
        </p:nvSpPr>
        <p:spPr>
          <a:xfrm>
            <a:off x="2237967" y="930134"/>
            <a:ext cx="93933" cy="93967"/>
          </a:xfrm>
          <a:custGeom>
            <a:avLst/>
            <a:gdLst/>
            <a:ahLst/>
            <a:cxnLst/>
            <a:rect l="l" t="t" r="r" b="b"/>
            <a:pathLst>
              <a:path w="2818" h="2819" extrusionOk="0">
                <a:moveTo>
                  <a:pt x="1409" y="0"/>
                </a:moveTo>
                <a:cubicBezTo>
                  <a:pt x="630" y="0"/>
                  <a:pt x="0" y="631"/>
                  <a:pt x="0" y="1409"/>
                </a:cubicBezTo>
                <a:cubicBezTo>
                  <a:pt x="0" y="2187"/>
                  <a:pt x="630" y="2818"/>
                  <a:pt x="1409" y="2818"/>
                </a:cubicBezTo>
                <a:cubicBezTo>
                  <a:pt x="2187" y="2818"/>
                  <a:pt x="2817" y="2187"/>
                  <a:pt x="2817" y="1409"/>
                </a:cubicBezTo>
                <a:cubicBezTo>
                  <a:pt x="2817" y="631"/>
                  <a:pt x="2187" y="0"/>
                  <a:pt x="1409"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4" name="Google Shape;224;p28"/>
          <p:cNvGrpSpPr/>
          <p:nvPr/>
        </p:nvGrpSpPr>
        <p:grpSpPr>
          <a:xfrm>
            <a:off x="823934" y="930134"/>
            <a:ext cx="1253633" cy="1330933"/>
            <a:chOff x="840625" y="2182775"/>
            <a:chExt cx="940225" cy="998200"/>
          </a:xfrm>
        </p:grpSpPr>
        <p:sp>
          <p:nvSpPr>
            <p:cNvPr id="225" name="Google Shape;225;p28"/>
            <p:cNvSpPr/>
            <p:nvPr/>
          </p:nvSpPr>
          <p:spPr>
            <a:xfrm>
              <a:off x="840625" y="2182775"/>
              <a:ext cx="940225" cy="939000"/>
            </a:xfrm>
            <a:custGeom>
              <a:avLst/>
              <a:gdLst/>
              <a:ahLst/>
              <a:cxnLst/>
              <a:rect l="l" t="t" r="r" b="b"/>
              <a:pathLst>
                <a:path w="37609" h="37560" extrusionOk="0">
                  <a:moveTo>
                    <a:pt x="5398" y="1"/>
                  </a:moveTo>
                  <a:lnTo>
                    <a:pt x="5398" y="1"/>
                  </a:lnTo>
                  <a:cubicBezTo>
                    <a:pt x="6045" y="6638"/>
                    <a:pt x="8136" y="13130"/>
                    <a:pt x="11485" y="18898"/>
                  </a:cubicBezTo>
                  <a:cubicBezTo>
                    <a:pt x="7868" y="20733"/>
                    <a:pt x="3988" y="22045"/>
                    <a:pt x="0" y="22785"/>
                  </a:cubicBezTo>
                  <a:cubicBezTo>
                    <a:pt x="3327" y="26577"/>
                    <a:pt x="7407" y="29707"/>
                    <a:pt x="11933" y="31937"/>
                  </a:cubicBezTo>
                  <a:cubicBezTo>
                    <a:pt x="9637" y="33798"/>
                    <a:pt x="7249" y="35547"/>
                    <a:pt x="4782" y="37174"/>
                  </a:cubicBezTo>
                  <a:cubicBezTo>
                    <a:pt x="6282" y="37433"/>
                    <a:pt x="7803" y="37560"/>
                    <a:pt x="9324" y="37560"/>
                  </a:cubicBezTo>
                  <a:cubicBezTo>
                    <a:pt x="15235" y="37560"/>
                    <a:pt x="21148" y="35641"/>
                    <a:pt x="25879" y="32091"/>
                  </a:cubicBezTo>
                  <a:cubicBezTo>
                    <a:pt x="29733" y="29439"/>
                    <a:pt x="31264" y="29123"/>
                    <a:pt x="33803" y="25201"/>
                  </a:cubicBezTo>
                  <a:cubicBezTo>
                    <a:pt x="36344" y="21275"/>
                    <a:pt x="37609" y="16324"/>
                    <a:pt x="36309" y="11833"/>
                  </a:cubicBezTo>
                  <a:lnTo>
                    <a:pt x="36309" y="11833"/>
                  </a:lnTo>
                  <a:cubicBezTo>
                    <a:pt x="32622" y="13674"/>
                    <a:pt x="29029" y="15703"/>
                    <a:pt x="25549" y="17911"/>
                  </a:cubicBezTo>
                  <a:cubicBezTo>
                    <a:pt x="26128" y="12958"/>
                    <a:pt x="25672" y="7886"/>
                    <a:pt x="24219" y="3117"/>
                  </a:cubicBezTo>
                  <a:cubicBezTo>
                    <a:pt x="20739" y="6055"/>
                    <a:pt x="18207" y="10099"/>
                    <a:pt x="17087" y="14515"/>
                  </a:cubicBezTo>
                  <a:cubicBezTo>
                    <a:pt x="13191" y="9677"/>
                    <a:pt x="9293" y="4839"/>
                    <a:pt x="53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8"/>
            <p:cNvSpPr/>
            <p:nvPr/>
          </p:nvSpPr>
          <p:spPr>
            <a:xfrm>
              <a:off x="1128150" y="2486225"/>
              <a:ext cx="432525" cy="694750"/>
            </a:xfrm>
            <a:custGeom>
              <a:avLst/>
              <a:gdLst/>
              <a:ahLst/>
              <a:cxnLst/>
              <a:rect l="l" t="t" r="r" b="b"/>
              <a:pathLst>
                <a:path w="17301" h="27790" extrusionOk="0">
                  <a:moveTo>
                    <a:pt x="177" y="0"/>
                  </a:moveTo>
                  <a:cubicBezTo>
                    <a:pt x="86" y="0"/>
                    <a:pt x="0" y="88"/>
                    <a:pt x="65" y="186"/>
                  </a:cubicBezTo>
                  <a:cubicBezTo>
                    <a:pt x="3003" y="4629"/>
                    <a:pt x="5907" y="9097"/>
                    <a:pt x="8648" y="13665"/>
                  </a:cubicBezTo>
                  <a:cubicBezTo>
                    <a:pt x="11393" y="18241"/>
                    <a:pt x="13799" y="22999"/>
                    <a:pt x="16492" y="27600"/>
                  </a:cubicBezTo>
                  <a:cubicBezTo>
                    <a:pt x="16570" y="27734"/>
                    <a:pt x="16685" y="27790"/>
                    <a:pt x="16799" y="27790"/>
                  </a:cubicBezTo>
                  <a:cubicBezTo>
                    <a:pt x="17051" y="27790"/>
                    <a:pt x="17301" y="27516"/>
                    <a:pt x="17153" y="27212"/>
                  </a:cubicBezTo>
                  <a:cubicBezTo>
                    <a:pt x="14851" y="22439"/>
                    <a:pt x="11951" y="17868"/>
                    <a:pt x="9160" y="13366"/>
                  </a:cubicBezTo>
                  <a:cubicBezTo>
                    <a:pt x="6348" y="8834"/>
                    <a:pt x="3419" y="4372"/>
                    <a:pt x="285" y="57"/>
                  </a:cubicBezTo>
                  <a:cubicBezTo>
                    <a:pt x="256" y="17"/>
                    <a:pt x="216" y="0"/>
                    <a:pt x="1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8"/>
            <p:cNvSpPr/>
            <p:nvPr/>
          </p:nvSpPr>
          <p:spPr>
            <a:xfrm>
              <a:off x="1160550" y="2970575"/>
              <a:ext cx="281275" cy="48900"/>
            </a:xfrm>
            <a:custGeom>
              <a:avLst/>
              <a:gdLst/>
              <a:ahLst/>
              <a:cxnLst/>
              <a:rect l="l" t="t" r="r" b="b"/>
              <a:pathLst>
                <a:path w="11251" h="1956" extrusionOk="0">
                  <a:moveTo>
                    <a:pt x="10580" y="1"/>
                  </a:moveTo>
                  <a:cubicBezTo>
                    <a:pt x="7053" y="1"/>
                    <a:pt x="3442" y="799"/>
                    <a:pt x="88" y="1805"/>
                  </a:cubicBezTo>
                  <a:cubicBezTo>
                    <a:pt x="1" y="1832"/>
                    <a:pt x="28" y="1956"/>
                    <a:pt x="110" y="1956"/>
                  </a:cubicBezTo>
                  <a:cubicBezTo>
                    <a:pt x="116" y="1956"/>
                    <a:pt x="122" y="1955"/>
                    <a:pt x="129" y="1953"/>
                  </a:cubicBezTo>
                  <a:cubicBezTo>
                    <a:pt x="3711" y="1149"/>
                    <a:pt x="7293" y="859"/>
                    <a:pt x="10932" y="489"/>
                  </a:cubicBezTo>
                  <a:cubicBezTo>
                    <a:pt x="11237" y="459"/>
                    <a:pt x="11251" y="7"/>
                    <a:pt x="10932" y="4"/>
                  </a:cubicBezTo>
                  <a:cubicBezTo>
                    <a:pt x="10815" y="2"/>
                    <a:pt x="10698" y="1"/>
                    <a:pt x="10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8"/>
            <p:cNvSpPr/>
            <p:nvPr/>
          </p:nvSpPr>
          <p:spPr>
            <a:xfrm>
              <a:off x="1415175" y="2645775"/>
              <a:ext cx="229875" cy="329325"/>
            </a:xfrm>
            <a:custGeom>
              <a:avLst/>
              <a:gdLst/>
              <a:ahLst/>
              <a:cxnLst/>
              <a:rect l="l" t="t" r="r" b="b"/>
              <a:pathLst>
                <a:path w="9195" h="13173" extrusionOk="0">
                  <a:moveTo>
                    <a:pt x="8938" y="1"/>
                  </a:moveTo>
                  <a:cubicBezTo>
                    <a:pt x="8895" y="1"/>
                    <a:pt x="8850" y="20"/>
                    <a:pt x="8809" y="65"/>
                  </a:cubicBezTo>
                  <a:cubicBezTo>
                    <a:pt x="5445" y="3828"/>
                    <a:pt x="2313" y="8107"/>
                    <a:pt x="127" y="12673"/>
                  </a:cubicBezTo>
                  <a:cubicBezTo>
                    <a:pt x="0" y="12935"/>
                    <a:pt x="217" y="13172"/>
                    <a:pt x="436" y="13172"/>
                  </a:cubicBezTo>
                  <a:cubicBezTo>
                    <a:pt x="534" y="13172"/>
                    <a:pt x="633" y="13124"/>
                    <a:pt x="702" y="13008"/>
                  </a:cubicBezTo>
                  <a:cubicBezTo>
                    <a:pt x="3286" y="8598"/>
                    <a:pt x="5903" y="4357"/>
                    <a:pt x="9081" y="337"/>
                  </a:cubicBezTo>
                  <a:cubicBezTo>
                    <a:pt x="9194" y="192"/>
                    <a:pt x="9076" y="1"/>
                    <a:pt x="89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8"/>
            <p:cNvSpPr/>
            <p:nvPr/>
          </p:nvSpPr>
          <p:spPr>
            <a:xfrm>
              <a:off x="1011300" y="2770300"/>
              <a:ext cx="338725" cy="72925"/>
            </a:xfrm>
            <a:custGeom>
              <a:avLst/>
              <a:gdLst/>
              <a:ahLst/>
              <a:cxnLst/>
              <a:rect l="l" t="t" r="r" b="b"/>
              <a:pathLst>
                <a:path w="13549" h="2917" extrusionOk="0">
                  <a:moveTo>
                    <a:pt x="224" y="1"/>
                  </a:moveTo>
                  <a:cubicBezTo>
                    <a:pt x="66" y="1"/>
                    <a:pt x="0" y="244"/>
                    <a:pt x="172" y="274"/>
                  </a:cubicBezTo>
                  <a:cubicBezTo>
                    <a:pt x="4475" y="1029"/>
                    <a:pt x="8748" y="1924"/>
                    <a:pt x="13004" y="2907"/>
                  </a:cubicBezTo>
                  <a:cubicBezTo>
                    <a:pt x="13032" y="2913"/>
                    <a:pt x="13058" y="2916"/>
                    <a:pt x="13084" y="2916"/>
                  </a:cubicBezTo>
                  <a:cubicBezTo>
                    <a:pt x="13428" y="2916"/>
                    <a:pt x="13549" y="2370"/>
                    <a:pt x="13175" y="2291"/>
                  </a:cubicBezTo>
                  <a:cubicBezTo>
                    <a:pt x="8893" y="1382"/>
                    <a:pt x="4578" y="636"/>
                    <a:pt x="246" y="3"/>
                  </a:cubicBezTo>
                  <a:cubicBezTo>
                    <a:pt x="238" y="1"/>
                    <a:pt x="231" y="1"/>
                    <a:pt x="2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8"/>
            <p:cNvSpPr/>
            <p:nvPr/>
          </p:nvSpPr>
          <p:spPr>
            <a:xfrm>
              <a:off x="1310350" y="2475250"/>
              <a:ext cx="78675" cy="300025"/>
            </a:xfrm>
            <a:custGeom>
              <a:avLst/>
              <a:gdLst/>
              <a:ahLst/>
              <a:cxnLst/>
              <a:rect l="l" t="t" r="r" b="b"/>
              <a:pathLst>
                <a:path w="3147" h="12001" extrusionOk="0">
                  <a:moveTo>
                    <a:pt x="2970" y="1"/>
                  </a:moveTo>
                  <a:cubicBezTo>
                    <a:pt x="2912" y="1"/>
                    <a:pt x="2854" y="34"/>
                    <a:pt x="2831" y="111"/>
                  </a:cubicBezTo>
                  <a:cubicBezTo>
                    <a:pt x="2221" y="2122"/>
                    <a:pt x="1701" y="4147"/>
                    <a:pt x="1194" y="6185"/>
                  </a:cubicBezTo>
                  <a:cubicBezTo>
                    <a:pt x="740" y="8012"/>
                    <a:pt x="22" y="9942"/>
                    <a:pt x="2" y="11834"/>
                  </a:cubicBezTo>
                  <a:cubicBezTo>
                    <a:pt x="1" y="11934"/>
                    <a:pt x="92" y="12000"/>
                    <a:pt x="179" y="12000"/>
                  </a:cubicBezTo>
                  <a:cubicBezTo>
                    <a:pt x="232" y="12000"/>
                    <a:pt x="284" y="11975"/>
                    <a:pt x="312" y="11918"/>
                  </a:cubicBezTo>
                  <a:cubicBezTo>
                    <a:pt x="1153" y="10223"/>
                    <a:pt x="1394" y="8190"/>
                    <a:pt x="1818" y="6355"/>
                  </a:cubicBezTo>
                  <a:cubicBezTo>
                    <a:pt x="2295" y="4305"/>
                    <a:pt x="2754" y="2263"/>
                    <a:pt x="3126" y="190"/>
                  </a:cubicBezTo>
                  <a:cubicBezTo>
                    <a:pt x="3147" y="76"/>
                    <a:pt x="3057" y="1"/>
                    <a:pt x="29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8"/>
            <p:cNvSpPr/>
            <p:nvPr/>
          </p:nvSpPr>
          <p:spPr>
            <a:xfrm>
              <a:off x="1109750" y="2858175"/>
              <a:ext cx="231100" cy="26800"/>
            </a:xfrm>
            <a:custGeom>
              <a:avLst/>
              <a:gdLst/>
              <a:ahLst/>
              <a:cxnLst/>
              <a:rect l="l" t="t" r="r" b="b"/>
              <a:pathLst>
                <a:path w="9244" h="1072" extrusionOk="0">
                  <a:moveTo>
                    <a:pt x="127" y="0"/>
                  </a:moveTo>
                  <a:cubicBezTo>
                    <a:pt x="37" y="0"/>
                    <a:pt x="1" y="130"/>
                    <a:pt x="96" y="151"/>
                  </a:cubicBezTo>
                  <a:cubicBezTo>
                    <a:pt x="2988" y="747"/>
                    <a:pt x="6034" y="962"/>
                    <a:pt x="8981" y="1071"/>
                  </a:cubicBezTo>
                  <a:cubicBezTo>
                    <a:pt x="8984" y="1072"/>
                    <a:pt x="8987" y="1072"/>
                    <a:pt x="8990" y="1072"/>
                  </a:cubicBezTo>
                  <a:cubicBezTo>
                    <a:pt x="9196" y="1072"/>
                    <a:pt x="9244" y="739"/>
                    <a:pt x="9033" y="694"/>
                  </a:cubicBezTo>
                  <a:cubicBezTo>
                    <a:pt x="6125" y="101"/>
                    <a:pt x="3078" y="421"/>
                    <a:pt x="139" y="1"/>
                  </a:cubicBezTo>
                  <a:cubicBezTo>
                    <a:pt x="135" y="1"/>
                    <a:pt x="131" y="0"/>
                    <a:pt x="12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8"/>
            <p:cNvSpPr/>
            <p:nvPr/>
          </p:nvSpPr>
          <p:spPr>
            <a:xfrm>
              <a:off x="1366825" y="2658300"/>
              <a:ext cx="42625" cy="92500"/>
            </a:xfrm>
            <a:custGeom>
              <a:avLst/>
              <a:gdLst/>
              <a:ahLst/>
              <a:cxnLst/>
              <a:rect l="l" t="t" r="r" b="b"/>
              <a:pathLst>
                <a:path w="1705" h="3700" extrusionOk="0">
                  <a:moveTo>
                    <a:pt x="1501" y="0"/>
                  </a:moveTo>
                  <a:cubicBezTo>
                    <a:pt x="1447" y="0"/>
                    <a:pt x="1392" y="23"/>
                    <a:pt x="1358" y="75"/>
                  </a:cubicBezTo>
                  <a:cubicBezTo>
                    <a:pt x="673" y="1100"/>
                    <a:pt x="332" y="2378"/>
                    <a:pt x="24" y="3558"/>
                  </a:cubicBezTo>
                  <a:cubicBezTo>
                    <a:pt x="0" y="3645"/>
                    <a:pt x="67" y="3700"/>
                    <a:pt x="134" y="3700"/>
                  </a:cubicBezTo>
                  <a:cubicBezTo>
                    <a:pt x="180" y="3700"/>
                    <a:pt x="225" y="3675"/>
                    <a:pt x="245" y="3620"/>
                  </a:cubicBezTo>
                  <a:cubicBezTo>
                    <a:pt x="646" y="2449"/>
                    <a:pt x="1248" y="1364"/>
                    <a:pt x="1662" y="202"/>
                  </a:cubicBezTo>
                  <a:cubicBezTo>
                    <a:pt x="1705" y="82"/>
                    <a:pt x="1604" y="0"/>
                    <a:pt x="15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8"/>
            <p:cNvSpPr/>
            <p:nvPr/>
          </p:nvSpPr>
          <p:spPr>
            <a:xfrm>
              <a:off x="1423375" y="2608850"/>
              <a:ext cx="15225" cy="17975"/>
            </a:xfrm>
            <a:custGeom>
              <a:avLst/>
              <a:gdLst/>
              <a:ahLst/>
              <a:cxnLst/>
              <a:rect l="l" t="t" r="r" b="b"/>
              <a:pathLst>
                <a:path w="609" h="719" extrusionOk="0">
                  <a:moveTo>
                    <a:pt x="430" y="1"/>
                  </a:moveTo>
                  <a:cubicBezTo>
                    <a:pt x="391" y="1"/>
                    <a:pt x="352" y="17"/>
                    <a:pt x="325" y="58"/>
                  </a:cubicBezTo>
                  <a:cubicBezTo>
                    <a:pt x="264" y="150"/>
                    <a:pt x="191" y="242"/>
                    <a:pt x="142" y="341"/>
                  </a:cubicBezTo>
                  <a:cubicBezTo>
                    <a:pt x="96" y="436"/>
                    <a:pt x="60" y="540"/>
                    <a:pt x="19" y="640"/>
                  </a:cubicBezTo>
                  <a:cubicBezTo>
                    <a:pt x="1" y="684"/>
                    <a:pt x="43" y="719"/>
                    <a:pt x="84" y="719"/>
                  </a:cubicBezTo>
                  <a:cubicBezTo>
                    <a:pt x="99" y="719"/>
                    <a:pt x="115" y="714"/>
                    <a:pt x="126" y="703"/>
                  </a:cubicBezTo>
                  <a:cubicBezTo>
                    <a:pt x="203" y="626"/>
                    <a:pt x="288" y="552"/>
                    <a:pt x="356" y="468"/>
                  </a:cubicBezTo>
                  <a:cubicBezTo>
                    <a:pt x="426" y="382"/>
                    <a:pt x="483" y="281"/>
                    <a:pt x="546" y="189"/>
                  </a:cubicBezTo>
                  <a:cubicBezTo>
                    <a:pt x="609" y="92"/>
                    <a:pt x="520" y="1"/>
                    <a:pt x="43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8"/>
            <p:cNvSpPr/>
            <p:nvPr/>
          </p:nvSpPr>
          <p:spPr>
            <a:xfrm>
              <a:off x="1426700" y="2726925"/>
              <a:ext cx="81150" cy="101550"/>
            </a:xfrm>
            <a:custGeom>
              <a:avLst/>
              <a:gdLst/>
              <a:ahLst/>
              <a:cxnLst/>
              <a:rect l="l" t="t" r="r" b="b"/>
              <a:pathLst>
                <a:path w="3246" h="4062" extrusionOk="0">
                  <a:moveTo>
                    <a:pt x="2960" y="0"/>
                  </a:moveTo>
                  <a:cubicBezTo>
                    <a:pt x="2907" y="0"/>
                    <a:pt x="2852" y="20"/>
                    <a:pt x="2801" y="65"/>
                  </a:cubicBezTo>
                  <a:cubicBezTo>
                    <a:pt x="2267" y="548"/>
                    <a:pt x="1874" y="1202"/>
                    <a:pt x="1467" y="1787"/>
                  </a:cubicBezTo>
                  <a:cubicBezTo>
                    <a:pt x="1012" y="2441"/>
                    <a:pt x="556" y="3095"/>
                    <a:pt x="101" y="3748"/>
                  </a:cubicBezTo>
                  <a:cubicBezTo>
                    <a:pt x="1" y="3890"/>
                    <a:pt x="149" y="4062"/>
                    <a:pt x="291" y="4062"/>
                  </a:cubicBezTo>
                  <a:cubicBezTo>
                    <a:pt x="338" y="4062"/>
                    <a:pt x="384" y="4043"/>
                    <a:pt x="420" y="3997"/>
                  </a:cubicBezTo>
                  <a:cubicBezTo>
                    <a:pt x="912" y="3373"/>
                    <a:pt x="1405" y="2747"/>
                    <a:pt x="1898" y="2122"/>
                  </a:cubicBezTo>
                  <a:cubicBezTo>
                    <a:pt x="2341" y="1560"/>
                    <a:pt x="2855" y="996"/>
                    <a:pt x="3162" y="344"/>
                  </a:cubicBezTo>
                  <a:cubicBezTo>
                    <a:pt x="3245" y="171"/>
                    <a:pt x="3115" y="0"/>
                    <a:pt x="2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8"/>
            <p:cNvSpPr/>
            <p:nvPr/>
          </p:nvSpPr>
          <p:spPr>
            <a:xfrm>
              <a:off x="1516525" y="2675950"/>
              <a:ext cx="27200" cy="31575"/>
            </a:xfrm>
            <a:custGeom>
              <a:avLst/>
              <a:gdLst/>
              <a:ahLst/>
              <a:cxnLst/>
              <a:rect l="l" t="t" r="r" b="b"/>
              <a:pathLst>
                <a:path w="1088" h="1263" extrusionOk="0">
                  <a:moveTo>
                    <a:pt x="916" y="0"/>
                  </a:moveTo>
                  <a:cubicBezTo>
                    <a:pt x="893" y="0"/>
                    <a:pt x="871" y="7"/>
                    <a:pt x="850" y="21"/>
                  </a:cubicBezTo>
                  <a:cubicBezTo>
                    <a:pt x="675" y="145"/>
                    <a:pt x="575" y="320"/>
                    <a:pt x="456" y="495"/>
                  </a:cubicBezTo>
                  <a:cubicBezTo>
                    <a:pt x="323" y="686"/>
                    <a:pt x="193" y="875"/>
                    <a:pt x="60" y="1067"/>
                  </a:cubicBezTo>
                  <a:cubicBezTo>
                    <a:pt x="0" y="1156"/>
                    <a:pt x="92" y="1262"/>
                    <a:pt x="180" y="1262"/>
                  </a:cubicBezTo>
                  <a:cubicBezTo>
                    <a:pt x="210" y="1262"/>
                    <a:pt x="239" y="1250"/>
                    <a:pt x="262" y="1222"/>
                  </a:cubicBezTo>
                  <a:cubicBezTo>
                    <a:pt x="409" y="1044"/>
                    <a:pt x="558" y="866"/>
                    <a:pt x="706" y="688"/>
                  </a:cubicBezTo>
                  <a:cubicBezTo>
                    <a:pt x="841" y="526"/>
                    <a:pt x="988" y="381"/>
                    <a:pt x="1056" y="180"/>
                  </a:cubicBezTo>
                  <a:cubicBezTo>
                    <a:pt x="1088" y="91"/>
                    <a:pt x="1003" y="0"/>
                    <a:pt x="91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28"/>
          <p:cNvGrpSpPr/>
          <p:nvPr/>
        </p:nvGrpSpPr>
        <p:grpSpPr>
          <a:xfrm rot="2341279">
            <a:off x="10766695" y="4525575"/>
            <a:ext cx="930619" cy="2007836"/>
            <a:chOff x="5033650" y="866900"/>
            <a:chExt cx="697975" cy="1505900"/>
          </a:xfrm>
        </p:grpSpPr>
        <p:grpSp>
          <p:nvGrpSpPr>
            <p:cNvPr id="237" name="Google Shape;237;p28"/>
            <p:cNvGrpSpPr/>
            <p:nvPr/>
          </p:nvGrpSpPr>
          <p:grpSpPr>
            <a:xfrm>
              <a:off x="5123050" y="972300"/>
              <a:ext cx="561525" cy="1400500"/>
              <a:chOff x="5123050" y="972300"/>
              <a:chExt cx="561525" cy="1400500"/>
            </a:xfrm>
          </p:grpSpPr>
          <p:sp>
            <p:nvSpPr>
              <p:cNvPr id="238" name="Google Shape;238;p28"/>
              <p:cNvSpPr/>
              <p:nvPr/>
            </p:nvSpPr>
            <p:spPr>
              <a:xfrm>
                <a:off x="5215300" y="972300"/>
                <a:ext cx="469275" cy="1400500"/>
              </a:xfrm>
              <a:custGeom>
                <a:avLst/>
                <a:gdLst/>
                <a:ahLst/>
                <a:cxnLst/>
                <a:rect l="l" t="t" r="r" b="b"/>
                <a:pathLst>
                  <a:path w="18771" h="56020" extrusionOk="0">
                    <a:moveTo>
                      <a:pt x="391" y="1"/>
                    </a:moveTo>
                    <a:cubicBezTo>
                      <a:pt x="196" y="1"/>
                      <a:pt x="1" y="128"/>
                      <a:pt x="21" y="361"/>
                    </a:cubicBezTo>
                    <a:cubicBezTo>
                      <a:pt x="301" y="3657"/>
                      <a:pt x="1133" y="6926"/>
                      <a:pt x="1893" y="10137"/>
                    </a:cubicBezTo>
                    <a:cubicBezTo>
                      <a:pt x="2850" y="14160"/>
                      <a:pt x="3924" y="18157"/>
                      <a:pt x="5084" y="22126"/>
                    </a:cubicBezTo>
                    <a:cubicBezTo>
                      <a:pt x="7434" y="30170"/>
                      <a:pt x="10079" y="38165"/>
                      <a:pt x="13359" y="45880"/>
                    </a:cubicBezTo>
                    <a:cubicBezTo>
                      <a:pt x="14149" y="47738"/>
                      <a:pt x="14976" y="49581"/>
                      <a:pt x="15860" y="51396"/>
                    </a:cubicBezTo>
                    <a:cubicBezTo>
                      <a:pt x="16606" y="52928"/>
                      <a:pt x="17368" y="54726"/>
                      <a:pt x="18540" y="55981"/>
                    </a:cubicBezTo>
                    <a:cubicBezTo>
                      <a:pt x="18564" y="56008"/>
                      <a:pt x="18593" y="56019"/>
                      <a:pt x="18623" y="56019"/>
                    </a:cubicBezTo>
                    <a:cubicBezTo>
                      <a:pt x="18697" y="56019"/>
                      <a:pt x="18770" y="55947"/>
                      <a:pt x="18746" y="55863"/>
                    </a:cubicBezTo>
                    <a:cubicBezTo>
                      <a:pt x="18332" y="54455"/>
                      <a:pt x="17509" y="53117"/>
                      <a:pt x="16883" y="51790"/>
                    </a:cubicBezTo>
                    <a:cubicBezTo>
                      <a:pt x="16105" y="50139"/>
                      <a:pt x="15355" y="48475"/>
                      <a:pt x="14650" y="46790"/>
                    </a:cubicBezTo>
                    <a:cubicBezTo>
                      <a:pt x="13112" y="43112"/>
                      <a:pt x="11711" y="39370"/>
                      <a:pt x="10391" y="35610"/>
                    </a:cubicBezTo>
                    <a:cubicBezTo>
                      <a:pt x="7619" y="27719"/>
                      <a:pt x="5214" y="19687"/>
                      <a:pt x="3225" y="11565"/>
                    </a:cubicBezTo>
                    <a:cubicBezTo>
                      <a:pt x="2308" y="7817"/>
                      <a:pt x="1657" y="4010"/>
                      <a:pt x="751" y="263"/>
                    </a:cubicBezTo>
                    <a:cubicBezTo>
                      <a:pt x="707" y="85"/>
                      <a:pt x="549" y="1"/>
                      <a:pt x="3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8"/>
              <p:cNvSpPr/>
              <p:nvPr/>
            </p:nvSpPr>
            <p:spPr>
              <a:xfrm>
                <a:off x="5123050" y="1296825"/>
                <a:ext cx="215525" cy="187375"/>
              </a:xfrm>
              <a:custGeom>
                <a:avLst/>
                <a:gdLst/>
                <a:ahLst/>
                <a:cxnLst/>
                <a:rect l="l" t="t" r="r" b="b"/>
                <a:pathLst>
                  <a:path w="8621" h="7495" extrusionOk="0">
                    <a:moveTo>
                      <a:pt x="180" y="1"/>
                    </a:moveTo>
                    <a:cubicBezTo>
                      <a:pt x="78" y="1"/>
                      <a:pt x="0" y="124"/>
                      <a:pt x="84" y="228"/>
                    </a:cubicBezTo>
                    <a:cubicBezTo>
                      <a:pt x="2349" y="3070"/>
                      <a:pt x="5267" y="5351"/>
                      <a:pt x="8203" y="7460"/>
                    </a:cubicBezTo>
                    <a:cubicBezTo>
                      <a:pt x="8237" y="7484"/>
                      <a:pt x="8272" y="7495"/>
                      <a:pt x="8306" y="7495"/>
                    </a:cubicBezTo>
                    <a:cubicBezTo>
                      <a:pt x="8472" y="7495"/>
                      <a:pt x="8620" y="7250"/>
                      <a:pt x="8462" y="7125"/>
                    </a:cubicBezTo>
                    <a:cubicBezTo>
                      <a:pt x="5630" y="4876"/>
                      <a:pt x="3059" y="2339"/>
                      <a:pt x="274" y="37"/>
                    </a:cubicBezTo>
                    <a:cubicBezTo>
                      <a:pt x="243" y="12"/>
                      <a:pt x="210" y="1"/>
                      <a:pt x="1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8"/>
              <p:cNvSpPr/>
              <p:nvPr/>
            </p:nvSpPr>
            <p:spPr>
              <a:xfrm>
                <a:off x="5152525" y="1608975"/>
                <a:ext cx="276925" cy="147225"/>
              </a:xfrm>
              <a:custGeom>
                <a:avLst/>
                <a:gdLst/>
                <a:ahLst/>
                <a:cxnLst/>
                <a:rect l="l" t="t" r="r" b="b"/>
                <a:pathLst>
                  <a:path w="11077" h="5889" extrusionOk="0">
                    <a:moveTo>
                      <a:pt x="255" y="0"/>
                    </a:moveTo>
                    <a:cubicBezTo>
                      <a:pt x="113" y="0"/>
                      <a:pt x="0" y="183"/>
                      <a:pt x="124" y="305"/>
                    </a:cubicBezTo>
                    <a:cubicBezTo>
                      <a:pt x="2909" y="3070"/>
                      <a:pt x="7091" y="4428"/>
                      <a:pt x="10656" y="5873"/>
                    </a:cubicBezTo>
                    <a:cubicBezTo>
                      <a:pt x="10683" y="5883"/>
                      <a:pt x="10709" y="5888"/>
                      <a:pt x="10734" y="5888"/>
                    </a:cubicBezTo>
                    <a:cubicBezTo>
                      <a:pt x="10948" y="5888"/>
                      <a:pt x="11077" y="5523"/>
                      <a:pt x="10848" y="5420"/>
                    </a:cubicBezTo>
                    <a:cubicBezTo>
                      <a:pt x="9048" y="4609"/>
                      <a:pt x="7246" y="3799"/>
                      <a:pt x="5475" y="2930"/>
                    </a:cubicBezTo>
                    <a:cubicBezTo>
                      <a:pt x="3703" y="2059"/>
                      <a:pt x="2069" y="971"/>
                      <a:pt x="341" y="24"/>
                    </a:cubicBezTo>
                    <a:cubicBezTo>
                      <a:pt x="312" y="7"/>
                      <a:pt x="283" y="0"/>
                      <a:pt x="2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8"/>
              <p:cNvSpPr/>
              <p:nvPr/>
            </p:nvSpPr>
            <p:spPr>
              <a:xfrm>
                <a:off x="5300200" y="1991700"/>
                <a:ext cx="275225" cy="165350"/>
              </a:xfrm>
              <a:custGeom>
                <a:avLst/>
                <a:gdLst/>
                <a:ahLst/>
                <a:cxnLst/>
                <a:rect l="l" t="t" r="r" b="b"/>
                <a:pathLst>
                  <a:path w="11009" h="6614" extrusionOk="0">
                    <a:moveTo>
                      <a:pt x="317" y="1"/>
                    </a:moveTo>
                    <a:cubicBezTo>
                      <a:pt x="141" y="1"/>
                      <a:pt x="0" y="207"/>
                      <a:pt x="152" y="377"/>
                    </a:cubicBezTo>
                    <a:cubicBezTo>
                      <a:pt x="2901" y="3437"/>
                      <a:pt x="6928" y="5192"/>
                      <a:pt x="10706" y="6604"/>
                    </a:cubicBezTo>
                    <a:cubicBezTo>
                      <a:pt x="10725" y="6610"/>
                      <a:pt x="10744" y="6614"/>
                      <a:pt x="10761" y="6614"/>
                    </a:cubicBezTo>
                    <a:cubicBezTo>
                      <a:pt x="10920" y="6614"/>
                      <a:pt x="11009" y="6354"/>
                      <a:pt x="10846" y="6272"/>
                    </a:cubicBezTo>
                    <a:cubicBezTo>
                      <a:pt x="7203" y="4462"/>
                      <a:pt x="3633" y="2647"/>
                      <a:pt x="471" y="59"/>
                    </a:cubicBezTo>
                    <a:cubicBezTo>
                      <a:pt x="421" y="18"/>
                      <a:pt x="367" y="1"/>
                      <a:pt x="3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8"/>
              <p:cNvSpPr/>
              <p:nvPr/>
            </p:nvSpPr>
            <p:spPr>
              <a:xfrm>
                <a:off x="5559975" y="1889475"/>
                <a:ext cx="91175" cy="229225"/>
              </a:xfrm>
              <a:custGeom>
                <a:avLst/>
                <a:gdLst/>
                <a:ahLst/>
                <a:cxnLst/>
                <a:rect l="l" t="t" r="r" b="b"/>
                <a:pathLst>
                  <a:path w="3647" h="9169" extrusionOk="0">
                    <a:moveTo>
                      <a:pt x="3401" y="0"/>
                    </a:moveTo>
                    <a:cubicBezTo>
                      <a:pt x="3317" y="0"/>
                      <a:pt x="3230" y="49"/>
                      <a:pt x="3186" y="157"/>
                    </a:cubicBezTo>
                    <a:cubicBezTo>
                      <a:pt x="2585" y="1609"/>
                      <a:pt x="2208" y="3173"/>
                      <a:pt x="1681" y="4656"/>
                    </a:cubicBezTo>
                    <a:cubicBezTo>
                      <a:pt x="1158" y="6139"/>
                      <a:pt x="499" y="7577"/>
                      <a:pt x="19" y="9072"/>
                    </a:cubicBezTo>
                    <a:cubicBezTo>
                      <a:pt x="1" y="9129"/>
                      <a:pt x="48" y="9168"/>
                      <a:pt x="97" y="9168"/>
                    </a:cubicBezTo>
                    <a:cubicBezTo>
                      <a:pt x="122" y="9168"/>
                      <a:pt x="147" y="9158"/>
                      <a:pt x="163" y="9133"/>
                    </a:cubicBezTo>
                    <a:cubicBezTo>
                      <a:pt x="1764" y="6652"/>
                      <a:pt x="3174" y="3194"/>
                      <a:pt x="3620" y="277"/>
                    </a:cubicBezTo>
                    <a:cubicBezTo>
                      <a:pt x="3646" y="105"/>
                      <a:pt x="3526" y="0"/>
                      <a:pt x="3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8"/>
              <p:cNvSpPr/>
              <p:nvPr/>
            </p:nvSpPr>
            <p:spPr>
              <a:xfrm>
                <a:off x="5418600" y="1531200"/>
                <a:ext cx="90175" cy="220325"/>
              </a:xfrm>
              <a:custGeom>
                <a:avLst/>
                <a:gdLst/>
                <a:ahLst/>
                <a:cxnLst/>
                <a:rect l="l" t="t" r="r" b="b"/>
                <a:pathLst>
                  <a:path w="3607" h="8813" extrusionOk="0">
                    <a:moveTo>
                      <a:pt x="3404" y="0"/>
                    </a:moveTo>
                    <a:cubicBezTo>
                      <a:pt x="3353" y="0"/>
                      <a:pt x="3303" y="25"/>
                      <a:pt x="3271" y="83"/>
                    </a:cubicBezTo>
                    <a:cubicBezTo>
                      <a:pt x="2572" y="1340"/>
                      <a:pt x="2169" y="2790"/>
                      <a:pt x="1670" y="4138"/>
                    </a:cubicBezTo>
                    <a:cubicBezTo>
                      <a:pt x="1103" y="5662"/>
                      <a:pt x="520" y="7179"/>
                      <a:pt x="17" y="8725"/>
                    </a:cubicBezTo>
                    <a:cubicBezTo>
                      <a:pt x="0" y="8774"/>
                      <a:pt x="45" y="8813"/>
                      <a:pt x="86" y="8813"/>
                    </a:cubicBezTo>
                    <a:cubicBezTo>
                      <a:pt x="107" y="8813"/>
                      <a:pt x="127" y="8803"/>
                      <a:pt x="138" y="8779"/>
                    </a:cubicBezTo>
                    <a:cubicBezTo>
                      <a:pt x="738" y="7458"/>
                      <a:pt x="1273" y="6116"/>
                      <a:pt x="1819" y="4773"/>
                    </a:cubicBezTo>
                    <a:cubicBezTo>
                      <a:pt x="2422" y="3287"/>
                      <a:pt x="3207" y="1771"/>
                      <a:pt x="3578" y="213"/>
                    </a:cubicBezTo>
                    <a:cubicBezTo>
                      <a:pt x="3606" y="94"/>
                      <a:pt x="3504" y="0"/>
                      <a:pt x="34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8"/>
              <p:cNvSpPr/>
              <p:nvPr/>
            </p:nvSpPr>
            <p:spPr>
              <a:xfrm>
                <a:off x="5333350" y="1212650"/>
                <a:ext cx="120825" cy="225575"/>
              </a:xfrm>
              <a:custGeom>
                <a:avLst/>
                <a:gdLst/>
                <a:ahLst/>
                <a:cxnLst/>
                <a:rect l="l" t="t" r="r" b="b"/>
                <a:pathLst>
                  <a:path w="4833" h="9023" extrusionOk="0">
                    <a:moveTo>
                      <a:pt x="4518" y="0"/>
                    </a:moveTo>
                    <a:cubicBezTo>
                      <a:pt x="4440" y="0"/>
                      <a:pt x="4365" y="36"/>
                      <a:pt x="4324" y="123"/>
                    </a:cubicBezTo>
                    <a:cubicBezTo>
                      <a:pt x="3627" y="1591"/>
                      <a:pt x="3036" y="3108"/>
                      <a:pt x="2317" y="4571"/>
                    </a:cubicBezTo>
                    <a:cubicBezTo>
                      <a:pt x="1603" y="6024"/>
                      <a:pt x="657" y="7399"/>
                      <a:pt x="28" y="8885"/>
                    </a:cubicBezTo>
                    <a:cubicBezTo>
                      <a:pt x="0" y="8947"/>
                      <a:pt x="49" y="9023"/>
                      <a:pt x="108" y="9023"/>
                    </a:cubicBezTo>
                    <a:cubicBezTo>
                      <a:pt x="128" y="9023"/>
                      <a:pt x="149" y="9014"/>
                      <a:pt x="168" y="8992"/>
                    </a:cubicBezTo>
                    <a:cubicBezTo>
                      <a:pt x="1229" y="7785"/>
                      <a:pt x="1980" y="6224"/>
                      <a:pt x="2730" y="4812"/>
                    </a:cubicBezTo>
                    <a:cubicBezTo>
                      <a:pt x="3496" y="3365"/>
                      <a:pt x="4254" y="1867"/>
                      <a:pt x="4775" y="312"/>
                    </a:cubicBezTo>
                    <a:cubicBezTo>
                      <a:pt x="4832" y="138"/>
                      <a:pt x="4670" y="0"/>
                      <a:pt x="45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28"/>
            <p:cNvSpPr/>
            <p:nvPr/>
          </p:nvSpPr>
          <p:spPr>
            <a:xfrm>
              <a:off x="5033650" y="1200400"/>
              <a:ext cx="148275" cy="131325"/>
            </a:xfrm>
            <a:custGeom>
              <a:avLst/>
              <a:gdLst/>
              <a:ahLst/>
              <a:cxnLst/>
              <a:rect l="l" t="t" r="r" b="b"/>
              <a:pathLst>
                <a:path w="5931" h="5253" extrusionOk="0">
                  <a:moveTo>
                    <a:pt x="2965" y="0"/>
                  </a:moveTo>
                  <a:cubicBezTo>
                    <a:pt x="2662" y="0"/>
                    <a:pt x="2355" y="53"/>
                    <a:pt x="2055" y="163"/>
                  </a:cubicBezTo>
                  <a:cubicBezTo>
                    <a:pt x="695" y="667"/>
                    <a:pt x="0" y="2177"/>
                    <a:pt x="503" y="3536"/>
                  </a:cubicBezTo>
                  <a:cubicBezTo>
                    <a:pt x="895" y="4597"/>
                    <a:pt x="1899" y="5253"/>
                    <a:pt x="2967" y="5253"/>
                  </a:cubicBezTo>
                  <a:cubicBezTo>
                    <a:pt x="3269" y="5253"/>
                    <a:pt x="3576" y="5200"/>
                    <a:pt x="3875" y="5090"/>
                  </a:cubicBezTo>
                  <a:cubicBezTo>
                    <a:pt x="5236" y="4586"/>
                    <a:pt x="5930" y="3076"/>
                    <a:pt x="5428" y="1717"/>
                  </a:cubicBezTo>
                  <a:cubicBezTo>
                    <a:pt x="5038" y="655"/>
                    <a:pt x="4033" y="0"/>
                    <a:pt x="29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8"/>
            <p:cNvSpPr/>
            <p:nvPr/>
          </p:nvSpPr>
          <p:spPr>
            <a:xfrm>
              <a:off x="5081325" y="1549875"/>
              <a:ext cx="143575" cy="131325"/>
            </a:xfrm>
            <a:custGeom>
              <a:avLst/>
              <a:gdLst/>
              <a:ahLst/>
              <a:cxnLst/>
              <a:rect l="l" t="t" r="r" b="b"/>
              <a:pathLst>
                <a:path w="5743" h="5253" extrusionOk="0">
                  <a:moveTo>
                    <a:pt x="2875" y="0"/>
                  </a:moveTo>
                  <a:cubicBezTo>
                    <a:pt x="2693" y="0"/>
                    <a:pt x="2507" y="19"/>
                    <a:pt x="2321" y="59"/>
                  </a:cubicBezTo>
                  <a:cubicBezTo>
                    <a:pt x="904" y="362"/>
                    <a:pt x="0" y="1759"/>
                    <a:pt x="305" y="3176"/>
                  </a:cubicBezTo>
                  <a:cubicBezTo>
                    <a:pt x="568" y="4410"/>
                    <a:pt x="1658" y="5253"/>
                    <a:pt x="2869" y="5253"/>
                  </a:cubicBezTo>
                  <a:cubicBezTo>
                    <a:pt x="3051" y="5253"/>
                    <a:pt x="3236" y="5234"/>
                    <a:pt x="3421" y="5194"/>
                  </a:cubicBezTo>
                  <a:cubicBezTo>
                    <a:pt x="4840" y="4889"/>
                    <a:pt x="5742" y="3495"/>
                    <a:pt x="5439" y="2076"/>
                  </a:cubicBezTo>
                  <a:cubicBezTo>
                    <a:pt x="5175" y="844"/>
                    <a:pt x="4087" y="0"/>
                    <a:pt x="28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8"/>
            <p:cNvSpPr/>
            <p:nvPr/>
          </p:nvSpPr>
          <p:spPr>
            <a:xfrm>
              <a:off x="5212625" y="1912850"/>
              <a:ext cx="148900" cy="131325"/>
            </a:xfrm>
            <a:custGeom>
              <a:avLst/>
              <a:gdLst/>
              <a:ahLst/>
              <a:cxnLst/>
              <a:rect l="l" t="t" r="r" b="b"/>
              <a:pathLst>
                <a:path w="5956" h="5253" extrusionOk="0">
                  <a:moveTo>
                    <a:pt x="2977" y="0"/>
                  </a:moveTo>
                  <a:cubicBezTo>
                    <a:pt x="2650" y="0"/>
                    <a:pt x="2318" y="62"/>
                    <a:pt x="1996" y="191"/>
                  </a:cubicBezTo>
                  <a:cubicBezTo>
                    <a:pt x="651" y="735"/>
                    <a:pt x="1" y="2265"/>
                    <a:pt x="543" y="3610"/>
                  </a:cubicBezTo>
                  <a:cubicBezTo>
                    <a:pt x="957" y="4632"/>
                    <a:pt x="1941" y="5252"/>
                    <a:pt x="2980" y="5252"/>
                  </a:cubicBezTo>
                  <a:cubicBezTo>
                    <a:pt x="3307" y="5252"/>
                    <a:pt x="3640" y="5191"/>
                    <a:pt x="3961" y="5061"/>
                  </a:cubicBezTo>
                  <a:cubicBezTo>
                    <a:pt x="5305" y="4519"/>
                    <a:pt x="5955" y="2989"/>
                    <a:pt x="5413" y="1644"/>
                  </a:cubicBezTo>
                  <a:cubicBezTo>
                    <a:pt x="5001" y="621"/>
                    <a:pt x="4017" y="0"/>
                    <a:pt x="2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28"/>
            <p:cNvSpPr/>
            <p:nvPr/>
          </p:nvSpPr>
          <p:spPr>
            <a:xfrm>
              <a:off x="5377650" y="1117025"/>
              <a:ext cx="148250" cy="131300"/>
            </a:xfrm>
            <a:custGeom>
              <a:avLst/>
              <a:gdLst/>
              <a:ahLst/>
              <a:cxnLst/>
              <a:rect l="l" t="t" r="r" b="b"/>
              <a:pathLst>
                <a:path w="5930" h="5252" extrusionOk="0">
                  <a:moveTo>
                    <a:pt x="2964" y="0"/>
                  </a:moveTo>
                  <a:cubicBezTo>
                    <a:pt x="2662" y="0"/>
                    <a:pt x="2355" y="53"/>
                    <a:pt x="2055" y="164"/>
                  </a:cubicBezTo>
                  <a:cubicBezTo>
                    <a:pt x="693" y="666"/>
                    <a:pt x="0" y="2177"/>
                    <a:pt x="503" y="3536"/>
                  </a:cubicBezTo>
                  <a:cubicBezTo>
                    <a:pt x="894" y="4597"/>
                    <a:pt x="1899" y="5252"/>
                    <a:pt x="2967" y="5252"/>
                  </a:cubicBezTo>
                  <a:cubicBezTo>
                    <a:pt x="3269" y="5252"/>
                    <a:pt x="3576" y="5199"/>
                    <a:pt x="3875" y="5089"/>
                  </a:cubicBezTo>
                  <a:cubicBezTo>
                    <a:pt x="5236" y="4585"/>
                    <a:pt x="5929" y="3075"/>
                    <a:pt x="5428" y="1716"/>
                  </a:cubicBezTo>
                  <a:cubicBezTo>
                    <a:pt x="5035" y="657"/>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28"/>
            <p:cNvSpPr/>
            <p:nvPr/>
          </p:nvSpPr>
          <p:spPr>
            <a:xfrm>
              <a:off x="5434900" y="1438275"/>
              <a:ext cx="131300" cy="131300"/>
            </a:xfrm>
            <a:custGeom>
              <a:avLst/>
              <a:gdLst/>
              <a:ahLst/>
              <a:cxnLst/>
              <a:rect l="l" t="t" r="r" b="b"/>
              <a:pathLst>
                <a:path w="5252" h="5252" extrusionOk="0">
                  <a:moveTo>
                    <a:pt x="2626" y="1"/>
                  </a:moveTo>
                  <a:cubicBezTo>
                    <a:pt x="1176" y="1"/>
                    <a:pt x="0" y="1176"/>
                    <a:pt x="0" y="2626"/>
                  </a:cubicBezTo>
                  <a:cubicBezTo>
                    <a:pt x="0" y="4077"/>
                    <a:pt x="1176" y="5252"/>
                    <a:pt x="2626" y="5252"/>
                  </a:cubicBezTo>
                  <a:cubicBezTo>
                    <a:pt x="4076" y="5252"/>
                    <a:pt x="5251" y="4077"/>
                    <a:pt x="5251" y="2626"/>
                  </a:cubicBezTo>
                  <a:cubicBezTo>
                    <a:pt x="5251" y="1176"/>
                    <a:pt x="4076" y="1"/>
                    <a:pt x="2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8"/>
            <p:cNvSpPr/>
            <p:nvPr/>
          </p:nvSpPr>
          <p:spPr>
            <a:xfrm>
              <a:off x="5583400" y="1792700"/>
              <a:ext cx="148225" cy="131300"/>
            </a:xfrm>
            <a:custGeom>
              <a:avLst/>
              <a:gdLst/>
              <a:ahLst/>
              <a:cxnLst/>
              <a:rect l="l" t="t" r="r" b="b"/>
              <a:pathLst>
                <a:path w="5929" h="5252" extrusionOk="0">
                  <a:moveTo>
                    <a:pt x="2964" y="0"/>
                  </a:moveTo>
                  <a:cubicBezTo>
                    <a:pt x="2661" y="0"/>
                    <a:pt x="2354" y="53"/>
                    <a:pt x="2054" y="163"/>
                  </a:cubicBezTo>
                  <a:cubicBezTo>
                    <a:pt x="693" y="667"/>
                    <a:pt x="0" y="2177"/>
                    <a:pt x="501" y="3536"/>
                  </a:cubicBezTo>
                  <a:cubicBezTo>
                    <a:pt x="894" y="4596"/>
                    <a:pt x="1897" y="5252"/>
                    <a:pt x="2965" y="5252"/>
                  </a:cubicBezTo>
                  <a:cubicBezTo>
                    <a:pt x="3267" y="5252"/>
                    <a:pt x="3574" y="5199"/>
                    <a:pt x="3874" y="5088"/>
                  </a:cubicBezTo>
                  <a:cubicBezTo>
                    <a:pt x="5234" y="4586"/>
                    <a:pt x="5929" y="3075"/>
                    <a:pt x="5427" y="1716"/>
                  </a:cubicBezTo>
                  <a:cubicBezTo>
                    <a:pt x="5035" y="655"/>
                    <a:pt x="4032" y="0"/>
                    <a:pt x="296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8"/>
            <p:cNvSpPr/>
            <p:nvPr/>
          </p:nvSpPr>
          <p:spPr>
            <a:xfrm>
              <a:off x="5145275" y="866900"/>
              <a:ext cx="148250" cy="131325"/>
            </a:xfrm>
            <a:custGeom>
              <a:avLst/>
              <a:gdLst/>
              <a:ahLst/>
              <a:cxnLst/>
              <a:rect l="l" t="t" r="r" b="b"/>
              <a:pathLst>
                <a:path w="5930" h="5253" extrusionOk="0">
                  <a:moveTo>
                    <a:pt x="2966" y="0"/>
                  </a:moveTo>
                  <a:cubicBezTo>
                    <a:pt x="2663" y="0"/>
                    <a:pt x="2355" y="53"/>
                    <a:pt x="2055" y="164"/>
                  </a:cubicBezTo>
                  <a:cubicBezTo>
                    <a:pt x="694" y="668"/>
                    <a:pt x="1" y="2178"/>
                    <a:pt x="502" y="3537"/>
                  </a:cubicBezTo>
                  <a:cubicBezTo>
                    <a:pt x="895" y="4597"/>
                    <a:pt x="1898" y="5253"/>
                    <a:pt x="2965" y="5253"/>
                  </a:cubicBezTo>
                  <a:cubicBezTo>
                    <a:pt x="3268" y="5253"/>
                    <a:pt x="3575" y="5200"/>
                    <a:pt x="3875" y="5090"/>
                  </a:cubicBezTo>
                  <a:cubicBezTo>
                    <a:pt x="5237" y="4586"/>
                    <a:pt x="5930" y="3076"/>
                    <a:pt x="5429" y="1717"/>
                  </a:cubicBezTo>
                  <a:cubicBezTo>
                    <a:pt x="5037" y="657"/>
                    <a:pt x="4034" y="0"/>
                    <a:pt x="29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8"/>
          <p:cNvGrpSpPr/>
          <p:nvPr/>
        </p:nvGrpSpPr>
        <p:grpSpPr>
          <a:xfrm>
            <a:off x="10238433" y="4224467"/>
            <a:ext cx="762267" cy="966533"/>
            <a:chOff x="2256675" y="3570500"/>
            <a:chExt cx="571700" cy="724900"/>
          </a:xfrm>
        </p:grpSpPr>
        <p:sp>
          <p:nvSpPr>
            <p:cNvPr id="253" name="Google Shape;253;p28"/>
            <p:cNvSpPr/>
            <p:nvPr/>
          </p:nvSpPr>
          <p:spPr>
            <a:xfrm>
              <a:off x="2284900" y="3638600"/>
              <a:ext cx="513950" cy="547225"/>
            </a:xfrm>
            <a:custGeom>
              <a:avLst/>
              <a:gdLst/>
              <a:ahLst/>
              <a:cxnLst/>
              <a:rect l="l" t="t" r="r" b="b"/>
              <a:pathLst>
                <a:path w="20558" h="21889" extrusionOk="0">
                  <a:moveTo>
                    <a:pt x="11035" y="0"/>
                  </a:moveTo>
                  <a:cubicBezTo>
                    <a:pt x="9553" y="0"/>
                    <a:pt x="8078" y="369"/>
                    <a:pt x="6281" y="1142"/>
                  </a:cubicBezTo>
                  <a:cubicBezTo>
                    <a:pt x="3860" y="2088"/>
                    <a:pt x="1633" y="4157"/>
                    <a:pt x="817" y="6813"/>
                  </a:cubicBezTo>
                  <a:cubicBezTo>
                    <a:pt x="0" y="9468"/>
                    <a:pt x="577" y="12418"/>
                    <a:pt x="1922" y="14850"/>
                  </a:cubicBezTo>
                  <a:cubicBezTo>
                    <a:pt x="3954" y="18523"/>
                    <a:pt x="7755" y="21162"/>
                    <a:pt x="11908" y="21781"/>
                  </a:cubicBezTo>
                  <a:cubicBezTo>
                    <a:pt x="12343" y="21846"/>
                    <a:pt x="12787" y="21888"/>
                    <a:pt x="13229" y="21888"/>
                  </a:cubicBezTo>
                  <a:cubicBezTo>
                    <a:pt x="13789" y="21888"/>
                    <a:pt x="14344" y="21819"/>
                    <a:pt x="14872" y="21639"/>
                  </a:cubicBezTo>
                  <a:cubicBezTo>
                    <a:pt x="15963" y="21264"/>
                    <a:pt x="16844" y="20440"/>
                    <a:pt x="17555" y="19532"/>
                  </a:cubicBezTo>
                  <a:cubicBezTo>
                    <a:pt x="19827" y="16619"/>
                    <a:pt x="20557" y="12768"/>
                    <a:pt x="20517" y="9075"/>
                  </a:cubicBezTo>
                  <a:cubicBezTo>
                    <a:pt x="20499" y="7516"/>
                    <a:pt x="20337" y="5889"/>
                    <a:pt x="19507" y="4570"/>
                  </a:cubicBezTo>
                  <a:cubicBezTo>
                    <a:pt x="18653" y="3212"/>
                    <a:pt x="17330" y="1644"/>
                    <a:pt x="15831" y="1069"/>
                  </a:cubicBezTo>
                  <a:cubicBezTo>
                    <a:pt x="14005" y="368"/>
                    <a:pt x="12516" y="0"/>
                    <a:pt x="110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8"/>
            <p:cNvSpPr/>
            <p:nvPr/>
          </p:nvSpPr>
          <p:spPr>
            <a:xfrm>
              <a:off x="2256675" y="3570500"/>
              <a:ext cx="513825" cy="362875"/>
            </a:xfrm>
            <a:custGeom>
              <a:avLst/>
              <a:gdLst/>
              <a:ahLst/>
              <a:cxnLst/>
              <a:rect l="l" t="t" r="r" b="b"/>
              <a:pathLst>
                <a:path w="20553" h="14515" extrusionOk="0">
                  <a:moveTo>
                    <a:pt x="5628" y="1"/>
                  </a:moveTo>
                  <a:cubicBezTo>
                    <a:pt x="5268" y="1"/>
                    <a:pt x="4906" y="316"/>
                    <a:pt x="5024" y="753"/>
                  </a:cubicBezTo>
                  <a:cubicBezTo>
                    <a:pt x="5276" y="1685"/>
                    <a:pt x="5587" y="2598"/>
                    <a:pt x="5951" y="3488"/>
                  </a:cubicBezTo>
                  <a:cubicBezTo>
                    <a:pt x="5342" y="3883"/>
                    <a:pt x="4751" y="4311"/>
                    <a:pt x="4179" y="4754"/>
                  </a:cubicBezTo>
                  <a:cubicBezTo>
                    <a:pt x="3611" y="5193"/>
                    <a:pt x="3051" y="5649"/>
                    <a:pt x="2587" y="6197"/>
                  </a:cubicBezTo>
                  <a:cubicBezTo>
                    <a:pt x="1598" y="7359"/>
                    <a:pt x="1107" y="8854"/>
                    <a:pt x="637" y="10305"/>
                  </a:cubicBezTo>
                  <a:cubicBezTo>
                    <a:pt x="321" y="11287"/>
                    <a:pt x="1" y="12340"/>
                    <a:pt x="287" y="13332"/>
                  </a:cubicBezTo>
                  <a:cubicBezTo>
                    <a:pt x="443" y="13874"/>
                    <a:pt x="833" y="14395"/>
                    <a:pt x="1384" y="14515"/>
                  </a:cubicBezTo>
                  <a:cubicBezTo>
                    <a:pt x="4323" y="13440"/>
                    <a:pt x="6739" y="12273"/>
                    <a:pt x="9536" y="10867"/>
                  </a:cubicBezTo>
                  <a:cubicBezTo>
                    <a:pt x="10421" y="10423"/>
                    <a:pt x="11303" y="9959"/>
                    <a:pt x="12244" y="9642"/>
                  </a:cubicBezTo>
                  <a:cubicBezTo>
                    <a:pt x="13317" y="9281"/>
                    <a:pt x="14447" y="9121"/>
                    <a:pt x="15538" y="8821"/>
                  </a:cubicBezTo>
                  <a:cubicBezTo>
                    <a:pt x="16880" y="8451"/>
                    <a:pt x="18163" y="7869"/>
                    <a:pt x="19324" y="7103"/>
                  </a:cubicBezTo>
                  <a:cubicBezTo>
                    <a:pt x="19920" y="6709"/>
                    <a:pt x="20552" y="6063"/>
                    <a:pt x="20317" y="5391"/>
                  </a:cubicBezTo>
                  <a:cubicBezTo>
                    <a:pt x="20245" y="5182"/>
                    <a:pt x="20095" y="5011"/>
                    <a:pt x="19943" y="4850"/>
                  </a:cubicBezTo>
                  <a:cubicBezTo>
                    <a:pt x="17942" y="2714"/>
                    <a:pt x="15007" y="1538"/>
                    <a:pt x="12088" y="1538"/>
                  </a:cubicBezTo>
                  <a:cubicBezTo>
                    <a:pt x="10839" y="1538"/>
                    <a:pt x="9592" y="1753"/>
                    <a:pt x="8423" y="2201"/>
                  </a:cubicBezTo>
                  <a:cubicBezTo>
                    <a:pt x="8123" y="2317"/>
                    <a:pt x="7831" y="2448"/>
                    <a:pt x="7543" y="2588"/>
                  </a:cubicBezTo>
                  <a:cubicBezTo>
                    <a:pt x="7060" y="1828"/>
                    <a:pt x="6583" y="1065"/>
                    <a:pt x="6125" y="289"/>
                  </a:cubicBezTo>
                  <a:cubicBezTo>
                    <a:pt x="6006" y="88"/>
                    <a:pt x="5817" y="1"/>
                    <a:pt x="56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8"/>
            <p:cNvSpPr/>
            <p:nvPr/>
          </p:nvSpPr>
          <p:spPr>
            <a:xfrm>
              <a:off x="2370900" y="4157550"/>
              <a:ext cx="134600" cy="96775"/>
            </a:xfrm>
            <a:custGeom>
              <a:avLst/>
              <a:gdLst/>
              <a:ahLst/>
              <a:cxnLst/>
              <a:rect l="l" t="t" r="r" b="b"/>
              <a:pathLst>
                <a:path w="5384" h="3871" extrusionOk="0">
                  <a:moveTo>
                    <a:pt x="211" y="0"/>
                  </a:moveTo>
                  <a:cubicBezTo>
                    <a:pt x="108" y="0"/>
                    <a:pt x="1" y="89"/>
                    <a:pt x="44" y="205"/>
                  </a:cubicBezTo>
                  <a:cubicBezTo>
                    <a:pt x="443" y="1268"/>
                    <a:pt x="1070" y="2146"/>
                    <a:pt x="1995" y="2812"/>
                  </a:cubicBezTo>
                  <a:cubicBezTo>
                    <a:pt x="2672" y="3300"/>
                    <a:pt x="3714" y="3870"/>
                    <a:pt x="4630" y="3870"/>
                  </a:cubicBezTo>
                  <a:cubicBezTo>
                    <a:pt x="4800" y="3870"/>
                    <a:pt x="4966" y="3850"/>
                    <a:pt x="5125" y="3807"/>
                  </a:cubicBezTo>
                  <a:cubicBezTo>
                    <a:pt x="5310" y="3755"/>
                    <a:pt x="5384" y="3445"/>
                    <a:pt x="5183" y="3360"/>
                  </a:cubicBezTo>
                  <a:cubicBezTo>
                    <a:pt x="4306" y="2985"/>
                    <a:pt x="3384" y="2985"/>
                    <a:pt x="2530" y="2462"/>
                  </a:cubicBezTo>
                  <a:cubicBezTo>
                    <a:pt x="1597" y="1891"/>
                    <a:pt x="841" y="1051"/>
                    <a:pt x="343" y="79"/>
                  </a:cubicBezTo>
                  <a:cubicBezTo>
                    <a:pt x="315" y="24"/>
                    <a:pt x="263" y="0"/>
                    <a:pt x="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8"/>
            <p:cNvSpPr/>
            <p:nvPr/>
          </p:nvSpPr>
          <p:spPr>
            <a:xfrm>
              <a:off x="2377300" y="4222925"/>
              <a:ext cx="175625" cy="72475"/>
            </a:xfrm>
            <a:custGeom>
              <a:avLst/>
              <a:gdLst/>
              <a:ahLst/>
              <a:cxnLst/>
              <a:rect l="l" t="t" r="r" b="b"/>
              <a:pathLst>
                <a:path w="7025" h="2899" extrusionOk="0">
                  <a:moveTo>
                    <a:pt x="179" y="1"/>
                  </a:moveTo>
                  <a:cubicBezTo>
                    <a:pt x="83" y="1"/>
                    <a:pt x="1" y="116"/>
                    <a:pt x="88" y="207"/>
                  </a:cubicBezTo>
                  <a:cubicBezTo>
                    <a:pt x="1458" y="1623"/>
                    <a:pt x="3593" y="2899"/>
                    <a:pt x="5676" y="2899"/>
                  </a:cubicBezTo>
                  <a:cubicBezTo>
                    <a:pt x="6038" y="2899"/>
                    <a:pt x="6399" y="2860"/>
                    <a:pt x="6754" y="2777"/>
                  </a:cubicBezTo>
                  <a:cubicBezTo>
                    <a:pt x="7002" y="2719"/>
                    <a:pt x="7025" y="2293"/>
                    <a:pt x="6754" y="2252"/>
                  </a:cubicBezTo>
                  <a:cubicBezTo>
                    <a:pt x="5713" y="2095"/>
                    <a:pt x="4684" y="2137"/>
                    <a:pt x="3659" y="1831"/>
                  </a:cubicBezTo>
                  <a:cubicBezTo>
                    <a:pt x="2402" y="1455"/>
                    <a:pt x="1271" y="866"/>
                    <a:pt x="261" y="32"/>
                  </a:cubicBezTo>
                  <a:cubicBezTo>
                    <a:pt x="235" y="10"/>
                    <a:pt x="206" y="1"/>
                    <a:pt x="1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8"/>
            <p:cNvSpPr/>
            <p:nvPr/>
          </p:nvSpPr>
          <p:spPr>
            <a:xfrm>
              <a:off x="2804800" y="3899975"/>
              <a:ext cx="23575" cy="98950"/>
            </a:xfrm>
            <a:custGeom>
              <a:avLst/>
              <a:gdLst/>
              <a:ahLst/>
              <a:cxnLst/>
              <a:rect l="l" t="t" r="r" b="b"/>
              <a:pathLst>
                <a:path w="943" h="3958" extrusionOk="0">
                  <a:moveTo>
                    <a:pt x="589" y="0"/>
                  </a:moveTo>
                  <a:cubicBezTo>
                    <a:pt x="508" y="0"/>
                    <a:pt x="431" y="44"/>
                    <a:pt x="417" y="136"/>
                  </a:cubicBezTo>
                  <a:cubicBezTo>
                    <a:pt x="325" y="776"/>
                    <a:pt x="385" y="1424"/>
                    <a:pt x="332" y="2069"/>
                  </a:cubicBezTo>
                  <a:cubicBezTo>
                    <a:pt x="285" y="2659"/>
                    <a:pt x="0" y="3351"/>
                    <a:pt x="161" y="3927"/>
                  </a:cubicBezTo>
                  <a:cubicBezTo>
                    <a:pt x="167" y="3946"/>
                    <a:pt x="184" y="3957"/>
                    <a:pt x="202" y="3957"/>
                  </a:cubicBezTo>
                  <a:cubicBezTo>
                    <a:pt x="212" y="3957"/>
                    <a:pt x="222" y="3954"/>
                    <a:pt x="230" y="3946"/>
                  </a:cubicBezTo>
                  <a:cubicBezTo>
                    <a:pt x="662" y="3520"/>
                    <a:pt x="689" y="2703"/>
                    <a:pt x="769" y="2127"/>
                  </a:cubicBezTo>
                  <a:cubicBezTo>
                    <a:pt x="860" y="1471"/>
                    <a:pt x="942" y="786"/>
                    <a:pt x="785" y="136"/>
                  </a:cubicBezTo>
                  <a:cubicBezTo>
                    <a:pt x="763" y="48"/>
                    <a:pt x="674"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61410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258"/>
        <p:cNvGrpSpPr/>
        <p:nvPr/>
      </p:nvGrpSpPr>
      <p:grpSpPr>
        <a:xfrm>
          <a:off x="0" y="0"/>
          <a:ext cx="0" cy="0"/>
          <a:chOff x="0" y="0"/>
          <a:chExt cx="0" cy="0"/>
        </a:xfrm>
      </p:grpSpPr>
      <p:grpSp>
        <p:nvGrpSpPr>
          <p:cNvPr id="259" name="Google Shape;259;p29"/>
          <p:cNvGrpSpPr/>
          <p:nvPr/>
        </p:nvGrpSpPr>
        <p:grpSpPr>
          <a:xfrm>
            <a:off x="-1922590" y="-84767"/>
            <a:ext cx="14320513" cy="7031907"/>
            <a:chOff x="-1441943" y="-63575"/>
            <a:chExt cx="10740385" cy="5273930"/>
          </a:xfrm>
        </p:grpSpPr>
        <p:sp>
          <p:nvSpPr>
            <p:cNvPr id="260" name="Google Shape;260;p29"/>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9"/>
            <p:cNvSpPr/>
            <p:nvPr/>
          </p:nvSpPr>
          <p:spPr>
            <a:xfrm>
              <a:off x="-1" y="284338"/>
              <a:ext cx="557131" cy="949360"/>
            </a:xfrm>
            <a:custGeom>
              <a:avLst/>
              <a:gdLst/>
              <a:ahLst/>
              <a:cxnLst/>
              <a:rect l="l" t="t" r="r" b="b"/>
              <a:pathLst>
                <a:path w="20839" h="35510" extrusionOk="0">
                  <a:moveTo>
                    <a:pt x="1" y="1"/>
                  </a:moveTo>
                  <a:lnTo>
                    <a:pt x="1" y="35510"/>
                  </a:lnTo>
                  <a:cubicBezTo>
                    <a:pt x="405" y="33962"/>
                    <a:pt x="1953" y="32416"/>
                    <a:pt x="2970" y="31699"/>
                  </a:cubicBezTo>
                  <a:cubicBezTo>
                    <a:pt x="5126" y="30183"/>
                    <a:pt x="7328" y="28954"/>
                    <a:pt x="9733" y="27857"/>
                  </a:cubicBezTo>
                  <a:cubicBezTo>
                    <a:pt x="12107" y="26774"/>
                    <a:pt x="14522" y="25697"/>
                    <a:pt x="16572" y="24078"/>
                  </a:cubicBezTo>
                  <a:cubicBezTo>
                    <a:pt x="19081" y="22095"/>
                    <a:pt x="20838" y="19156"/>
                    <a:pt x="20797" y="15889"/>
                  </a:cubicBezTo>
                  <a:cubicBezTo>
                    <a:pt x="20773" y="13947"/>
                    <a:pt x="20064" y="12000"/>
                    <a:pt x="18735" y="10588"/>
                  </a:cubicBezTo>
                  <a:cubicBezTo>
                    <a:pt x="16768" y="8504"/>
                    <a:pt x="14076" y="8061"/>
                    <a:pt x="11457" y="7303"/>
                  </a:cubicBezTo>
                  <a:cubicBezTo>
                    <a:pt x="8618" y="6483"/>
                    <a:pt x="5694" y="5548"/>
                    <a:pt x="3101" y="4091"/>
                  </a:cubicBezTo>
                  <a:cubicBezTo>
                    <a:pt x="1651" y="3278"/>
                    <a:pt x="610" y="1665"/>
                    <a:pt x="1"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9"/>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9"/>
            <p:cNvSpPr/>
            <p:nvPr/>
          </p:nvSpPr>
          <p:spPr>
            <a:xfrm>
              <a:off x="5626472" y="3779503"/>
              <a:ext cx="3592318" cy="1430851"/>
            </a:xfrm>
            <a:custGeom>
              <a:avLst/>
              <a:gdLst/>
              <a:ahLst/>
              <a:cxnLst/>
              <a:rect l="l" t="t" r="r" b="b"/>
              <a:pathLst>
                <a:path w="48716" h="19404" extrusionOk="0">
                  <a:moveTo>
                    <a:pt x="48716" y="1"/>
                  </a:moveTo>
                  <a:cubicBezTo>
                    <a:pt x="44289" y="3195"/>
                    <a:pt x="39621" y="6196"/>
                    <a:pt x="34287" y="7162"/>
                  </a:cubicBezTo>
                  <a:cubicBezTo>
                    <a:pt x="32093" y="7559"/>
                    <a:pt x="29864" y="7596"/>
                    <a:pt x="27630" y="7596"/>
                  </a:cubicBezTo>
                  <a:cubicBezTo>
                    <a:pt x="27116" y="7596"/>
                    <a:pt x="26601" y="7594"/>
                    <a:pt x="26086" y="7594"/>
                  </a:cubicBezTo>
                  <a:cubicBezTo>
                    <a:pt x="25138" y="7594"/>
                    <a:pt x="24189" y="7601"/>
                    <a:pt x="23243" y="7639"/>
                  </a:cubicBezTo>
                  <a:cubicBezTo>
                    <a:pt x="15993" y="7930"/>
                    <a:pt x="8624" y="10235"/>
                    <a:pt x="3302" y="15164"/>
                  </a:cubicBezTo>
                  <a:cubicBezTo>
                    <a:pt x="1979" y="16389"/>
                    <a:pt x="783" y="17780"/>
                    <a:pt x="0" y="19403"/>
                  </a:cubicBezTo>
                  <a:lnTo>
                    <a:pt x="48716" y="19310"/>
                  </a:lnTo>
                  <a:lnTo>
                    <a:pt x="48716" y="1"/>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90106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264"/>
        <p:cNvGrpSpPr/>
        <p:nvPr/>
      </p:nvGrpSpPr>
      <p:grpSpPr>
        <a:xfrm>
          <a:off x="0" y="0"/>
          <a:ext cx="0" cy="0"/>
          <a:chOff x="0" y="0"/>
          <a:chExt cx="0" cy="0"/>
        </a:xfrm>
      </p:grpSpPr>
      <p:grpSp>
        <p:nvGrpSpPr>
          <p:cNvPr id="265" name="Google Shape;265;p30"/>
          <p:cNvGrpSpPr/>
          <p:nvPr/>
        </p:nvGrpSpPr>
        <p:grpSpPr>
          <a:xfrm>
            <a:off x="-1922590" y="-84766"/>
            <a:ext cx="14320513" cy="6942793"/>
            <a:chOff x="-1441943" y="-63575"/>
            <a:chExt cx="10740385" cy="5207095"/>
          </a:xfrm>
        </p:grpSpPr>
        <p:sp>
          <p:nvSpPr>
            <p:cNvPr id="266" name="Google Shape;266;p30"/>
            <p:cNvSpPr/>
            <p:nvPr/>
          </p:nvSpPr>
          <p:spPr>
            <a:xfrm>
              <a:off x="4885275" y="-63575"/>
              <a:ext cx="4413166" cy="2696902"/>
            </a:xfrm>
            <a:custGeom>
              <a:avLst/>
              <a:gdLst/>
              <a:ahLst/>
              <a:cxnLst/>
              <a:rect l="l" t="t" r="r" b="b"/>
              <a:pathLst>
                <a:path w="51440" h="31437" extrusionOk="0">
                  <a:moveTo>
                    <a:pt x="51440" y="0"/>
                  </a:moveTo>
                  <a:lnTo>
                    <a:pt x="2368" y="363"/>
                  </a:lnTo>
                  <a:cubicBezTo>
                    <a:pt x="4510" y="748"/>
                    <a:pt x="5991" y="2928"/>
                    <a:pt x="6168" y="5098"/>
                  </a:cubicBezTo>
                  <a:cubicBezTo>
                    <a:pt x="6344" y="7271"/>
                    <a:pt x="5483" y="9393"/>
                    <a:pt x="4409" y="11289"/>
                  </a:cubicBezTo>
                  <a:cubicBezTo>
                    <a:pt x="3336" y="13182"/>
                    <a:pt x="2032" y="14958"/>
                    <a:pt x="1187" y="16966"/>
                  </a:cubicBezTo>
                  <a:cubicBezTo>
                    <a:pt x="537" y="18519"/>
                    <a:pt x="173" y="20188"/>
                    <a:pt x="84" y="21870"/>
                  </a:cubicBezTo>
                  <a:cubicBezTo>
                    <a:pt x="0" y="23437"/>
                    <a:pt x="163" y="25047"/>
                    <a:pt x="807" y="26476"/>
                  </a:cubicBezTo>
                  <a:cubicBezTo>
                    <a:pt x="1977" y="29075"/>
                    <a:pt x="4662" y="30795"/>
                    <a:pt x="7473" y="31273"/>
                  </a:cubicBezTo>
                  <a:cubicBezTo>
                    <a:pt x="8126" y="31385"/>
                    <a:pt x="8784" y="31437"/>
                    <a:pt x="9443" y="31437"/>
                  </a:cubicBezTo>
                  <a:cubicBezTo>
                    <a:pt x="11619" y="31437"/>
                    <a:pt x="13800" y="30870"/>
                    <a:pt x="15816" y="30020"/>
                  </a:cubicBezTo>
                  <a:cubicBezTo>
                    <a:pt x="18444" y="28912"/>
                    <a:pt x="20842" y="27341"/>
                    <a:pt x="23264" y="25836"/>
                  </a:cubicBezTo>
                  <a:cubicBezTo>
                    <a:pt x="27830" y="23001"/>
                    <a:pt x="32557" y="20360"/>
                    <a:pt x="37631" y="18589"/>
                  </a:cubicBezTo>
                  <a:cubicBezTo>
                    <a:pt x="41456" y="17253"/>
                    <a:pt x="45503" y="16426"/>
                    <a:pt x="49545" y="16426"/>
                  </a:cubicBezTo>
                  <a:cubicBezTo>
                    <a:pt x="50177" y="16426"/>
                    <a:pt x="50809" y="16446"/>
                    <a:pt x="51440" y="16488"/>
                  </a:cubicBezTo>
                  <a:lnTo>
                    <a:pt x="51440" y="0"/>
                  </a:ln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0"/>
            <p:cNvSpPr/>
            <p:nvPr/>
          </p:nvSpPr>
          <p:spPr>
            <a:xfrm>
              <a:off x="-1441943" y="1663854"/>
              <a:ext cx="6507945" cy="3479666"/>
            </a:xfrm>
            <a:custGeom>
              <a:avLst/>
              <a:gdLst/>
              <a:ahLst/>
              <a:cxnLst/>
              <a:rect l="l" t="t" r="r" b="b"/>
              <a:pathLst>
                <a:path w="36725" h="19635" extrusionOk="0">
                  <a:moveTo>
                    <a:pt x="16954" y="1"/>
                  </a:moveTo>
                  <a:cubicBezTo>
                    <a:pt x="16286" y="1"/>
                    <a:pt x="15614" y="74"/>
                    <a:pt x="14952" y="171"/>
                  </a:cubicBezTo>
                  <a:cubicBezTo>
                    <a:pt x="12377" y="548"/>
                    <a:pt x="9854" y="1265"/>
                    <a:pt x="7265" y="1521"/>
                  </a:cubicBezTo>
                  <a:cubicBezTo>
                    <a:pt x="6695" y="1577"/>
                    <a:pt x="6117" y="1609"/>
                    <a:pt x="5539" y="1609"/>
                  </a:cubicBezTo>
                  <a:cubicBezTo>
                    <a:pt x="3597" y="1609"/>
                    <a:pt x="1654" y="1252"/>
                    <a:pt x="1" y="281"/>
                  </a:cubicBezTo>
                  <a:lnTo>
                    <a:pt x="1" y="19635"/>
                  </a:lnTo>
                  <a:lnTo>
                    <a:pt x="36475" y="19631"/>
                  </a:lnTo>
                  <a:cubicBezTo>
                    <a:pt x="36475" y="19632"/>
                    <a:pt x="36475" y="19633"/>
                    <a:pt x="36475" y="19633"/>
                  </a:cubicBezTo>
                  <a:cubicBezTo>
                    <a:pt x="36487" y="19633"/>
                    <a:pt x="36711" y="18885"/>
                    <a:pt x="36714" y="18403"/>
                  </a:cubicBezTo>
                  <a:cubicBezTo>
                    <a:pt x="36724" y="16226"/>
                    <a:pt x="35596" y="14139"/>
                    <a:pt x="33976" y="12689"/>
                  </a:cubicBezTo>
                  <a:cubicBezTo>
                    <a:pt x="32353" y="11239"/>
                    <a:pt x="30277" y="10373"/>
                    <a:pt x="28159" y="9882"/>
                  </a:cubicBezTo>
                  <a:cubicBezTo>
                    <a:pt x="26487" y="9495"/>
                    <a:pt x="24618" y="9245"/>
                    <a:pt x="23486" y="7958"/>
                  </a:cubicBezTo>
                  <a:cubicBezTo>
                    <a:pt x="21967" y="6231"/>
                    <a:pt x="22458" y="3375"/>
                    <a:pt x="20995" y="1597"/>
                  </a:cubicBezTo>
                  <a:cubicBezTo>
                    <a:pt x="20309" y="759"/>
                    <a:pt x="19257" y="278"/>
                    <a:pt x="18188" y="98"/>
                  </a:cubicBezTo>
                  <a:cubicBezTo>
                    <a:pt x="17780" y="29"/>
                    <a:pt x="17367" y="1"/>
                    <a:pt x="16954" y="1"/>
                  </a:cubicBezTo>
                  <a:close/>
                </a:path>
              </a:pathLst>
            </a:custGeom>
            <a:solidFill>
              <a:srgbClr val="FFFFFF">
                <a:alpha val="391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35714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EDA13C-01BB-4D11-BAEA-CB5B446DA5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7571932-D07C-4512-B72F-E4897DD9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6BAEEC-8319-4117-A342-E43F8BB2F1E7}"/>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2E10166-2846-4665-BD6D-901978357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CBE1536-0AA2-4A93-A70E-9137456EECA8}"/>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197479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0175E1-B660-413F-9C68-639B7E9AA0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9BCD1A0-F750-4220-807C-6D6C88C55E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D90B370-BC2F-4379-81A0-9F8E435564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688732FA-21E5-4589-900E-72DACDFB1272}"/>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32059154-DDBF-4682-B11D-D95A9411BE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578ACCB-4E6A-4C55-AC21-CFEF2E11EDE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824143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E464F6-1276-4993-BAAD-9414EDCB0D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8416C2-790C-44C9-9FE2-D52C84568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991DE2B-6ED7-4BD8-AFBC-B55AFBD9D1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A5DC19F-5D56-4C4F-A35A-472B337BD9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BE449E7-80BA-43A9-9ED8-AC8069A5C0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98B4E4-91DC-4654-9CAA-56C1DC05C00A}"/>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8" name="Footer Placeholder 7">
            <a:extLst>
              <a:ext uri="{FF2B5EF4-FFF2-40B4-BE49-F238E27FC236}">
                <a16:creationId xmlns:a16="http://schemas.microsoft.com/office/drawing/2014/main" xmlns="" id="{3CCC6C16-13E1-41AF-B0BC-A0F42CC72B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39F3342-778D-4CA5-BAA9-BFF270006930}"/>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45853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549077-2942-45D1-A79B-C88ECB6A13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5D2F99-1CD8-400F-8DC7-F3551A791BB4}"/>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4" name="Footer Placeholder 3">
            <a:extLst>
              <a:ext uri="{FF2B5EF4-FFF2-40B4-BE49-F238E27FC236}">
                <a16:creationId xmlns:a16="http://schemas.microsoft.com/office/drawing/2014/main" xmlns="" id="{8970B031-223B-4FD1-9019-DC5505565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E5ACDC-D673-45D3-8D65-35316B668777}"/>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9398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03F2FF-865C-4005-B8C3-DF1A8220883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3" name="Footer Placeholder 2">
            <a:extLst>
              <a:ext uri="{FF2B5EF4-FFF2-40B4-BE49-F238E27FC236}">
                <a16:creationId xmlns:a16="http://schemas.microsoft.com/office/drawing/2014/main" xmlns="" id="{A2F79215-CAA6-4975-97EE-4B98415055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38A0845-3A7A-47D3-80EA-5F74BB0E708A}"/>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344335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734236-1784-493E-80D7-0BE0C56DB6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2FBAF4-707C-4456-8A8E-EB8F70557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D5ACA1E-D945-419E-9FB9-583FE84626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3A6A918-FE2C-4ABA-8DAA-54D04A7087C3}"/>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95D12BEA-3549-4D0E-8564-B74B970D7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202EF30-D6BD-4597-AB6A-F448EF60AE89}"/>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79253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C22572-7040-431F-90D5-C85DB5F294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0F43C41-8ECF-4796-AB79-E1C66BE729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1875DC61-3BB7-4E80-AC11-87D3DA9F29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4CF359A-DC9D-4056-8948-A97DDC75F301}"/>
              </a:ext>
            </a:extLst>
          </p:cNvPr>
          <p:cNvSpPr>
            <a:spLocks noGrp="1"/>
          </p:cNvSpPr>
          <p:nvPr>
            <p:ph type="dt" sz="half" idx="10"/>
          </p:nvPr>
        </p:nvSpPr>
        <p:spPr/>
        <p:txBody>
          <a:bodyPr/>
          <a:lstStyle/>
          <a:p>
            <a:fld id="{7E437137-6347-4C89-8122-C1382D955D31}" type="datetimeFigureOut">
              <a:rPr lang="en-US" smtClean="0"/>
              <a:t>9/17/2022</a:t>
            </a:fld>
            <a:endParaRPr lang="en-US"/>
          </a:p>
        </p:txBody>
      </p:sp>
      <p:sp>
        <p:nvSpPr>
          <p:cNvPr id="6" name="Footer Placeholder 5">
            <a:extLst>
              <a:ext uri="{FF2B5EF4-FFF2-40B4-BE49-F238E27FC236}">
                <a16:creationId xmlns:a16="http://schemas.microsoft.com/office/drawing/2014/main" xmlns="" id="{89653AEC-8297-4ED5-B0DA-A3E941DFBC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3416BFC-AC3E-43EF-BAB6-969A8E42FF86}"/>
              </a:ext>
            </a:extLst>
          </p:cNvPr>
          <p:cNvSpPr>
            <a:spLocks noGrp="1"/>
          </p:cNvSpPr>
          <p:nvPr>
            <p:ph type="sldNum" sz="quarter" idx="12"/>
          </p:nvPr>
        </p:nvSpPr>
        <p:spPr/>
        <p:txBody>
          <a:bodyPr/>
          <a:lstStyle/>
          <a:p>
            <a:fld id="{06F67C50-A422-4942-99B9-5DA681E89ACB}" type="slidenum">
              <a:rPr lang="en-US" smtClean="0"/>
              <a:t>‹#›</a:t>
            </a:fld>
            <a:endParaRPr lang="en-US"/>
          </a:p>
        </p:txBody>
      </p:sp>
    </p:spTree>
    <p:extLst>
      <p:ext uri="{BB962C8B-B14F-4D97-AF65-F5344CB8AC3E}">
        <p14:creationId xmlns:p14="http://schemas.microsoft.com/office/powerpoint/2010/main" val="2841804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7044080-007A-489E-AD54-E438E3EFEF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0CE1279-1E60-4827-A611-197AAE348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83AFD56-BDAD-42AD-9AA8-0A0E2FB98D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437137-6347-4C89-8122-C1382D955D31}" type="datetimeFigureOut">
              <a:rPr lang="en-US" smtClean="0"/>
              <a:t>9/17/2022</a:t>
            </a:fld>
            <a:endParaRPr lang="en-US"/>
          </a:p>
        </p:txBody>
      </p:sp>
      <p:sp>
        <p:nvSpPr>
          <p:cNvPr id="5" name="Footer Placeholder 4">
            <a:extLst>
              <a:ext uri="{FF2B5EF4-FFF2-40B4-BE49-F238E27FC236}">
                <a16:creationId xmlns:a16="http://schemas.microsoft.com/office/drawing/2014/main" xmlns="" id="{D922E62F-842F-491F-A4E1-80EAA243E8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D370B08-8EF7-4DEE-82DA-38784569F8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F67C50-A422-4942-99B9-5DA681E89ACB}" type="slidenum">
              <a:rPr lang="en-US" smtClean="0"/>
              <a:t>‹#›</a:t>
            </a:fld>
            <a:endParaRPr lang="en-US"/>
          </a:p>
        </p:txBody>
      </p:sp>
    </p:spTree>
    <p:extLst>
      <p:ext uri="{BB962C8B-B14F-4D97-AF65-F5344CB8AC3E}">
        <p14:creationId xmlns:p14="http://schemas.microsoft.com/office/powerpoint/2010/main" val="2642115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61E"/>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561100"/>
            <a:ext cx="10272000" cy="7524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dk1"/>
              </a:buClr>
              <a:buSzPts val="3200"/>
              <a:buFont typeface="Amatic SC"/>
              <a:buNone/>
              <a:defRPr sz="3200" b="1">
                <a:solidFill>
                  <a:schemeClr val="dk1"/>
                </a:solidFill>
                <a:latin typeface="Amatic SC"/>
                <a:ea typeface="Amatic SC"/>
                <a:cs typeface="Amatic SC"/>
                <a:sym typeface="Amatic SC"/>
              </a:defRPr>
            </a:lvl1pPr>
            <a:lvl2pPr lvl="1"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rtl="0">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1pPr>
            <a:lvl2pPr marL="914400" lvl="1"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2pPr>
            <a:lvl3pPr marL="1371600" lvl="2"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3pPr>
            <a:lvl4pPr marL="1828800" lvl="3"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4pPr>
            <a:lvl5pPr marL="2286000" lvl="4"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5pPr>
            <a:lvl6pPr marL="2743200" lvl="5"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6pPr>
            <a:lvl7pPr marL="3200400" lvl="6"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7pPr>
            <a:lvl8pPr marL="3657600" lvl="7" indent="-317500">
              <a:lnSpc>
                <a:spcPct val="100000"/>
              </a:lnSpc>
              <a:spcBef>
                <a:spcPts val="1600"/>
              </a:spcBef>
              <a:spcAft>
                <a:spcPts val="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8pPr>
            <a:lvl9pPr marL="4114800" lvl="8" indent="-317500">
              <a:lnSpc>
                <a:spcPct val="100000"/>
              </a:lnSpc>
              <a:spcBef>
                <a:spcPts val="1600"/>
              </a:spcBef>
              <a:spcAft>
                <a:spcPts val="1600"/>
              </a:spcAft>
              <a:buClr>
                <a:schemeClr val="dk1"/>
              </a:buClr>
              <a:buSzPts val="1400"/>
              <a:buFont typeface="Quicksand Light"/>
              <a:buChar char="■"/>
              <a:defRPr>
                <a:solidFill>
                  <a:schemeClr val="dk1"/>
                </a:solidFill>
                <a:latin typeface="Quicksand Light"/>
                <a:ea typeface="Quicksand Light"/>
                <a:cs typeface="Quicksand Light"/>
                <a:sym typeface="Quicksand Light"/>
              </a:defRPr>
            </a:lvl9pPr>
          </a:lstStyle>
          <a:p>
            <a:endParaRPr/>
          </a:p>
        </p:txBody>
      </p:sp>
    </p:spTree>
    <p:extLst>
      <p:ext uri="{BB962C8B-B14F-4D97-AF65-F5344CB8AC3E}">
        <p14:creationId xmlns:p14="http://schemas.microsoft.com/office/powerpoint/2010/main" val="186942742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 id="2147483679" r:id="rId14"/>
    <p:sldLayoutId id="2147483680" r:id="rId15"/>
    <p:sldLayoutId id="2147483681" r:id="rId16"/>
    <p:sldLayoutId id="2147483684" r:id="rId17"/>
    <p:sldLayoutId id="2147483686" r:id="rId18"/>
    <p:sldLayoutId id="2147483687" r:id="rId19"/>
    <p:sldLayoutId id="2147483688" r:id="rId20"/>
    <p:sldLayoutId id="2147483689" r:id="rId21"/>
    <p:sldLayoutId id="214748369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8.png"/><Relationship Id="rId7" Type="http://schemas.openxmlformats.org/officeDocument/2006/relationships/image" Target="../media/image18.wmf"/><Relationship Id="rId2" Type="http://schemas.openxmlformats.org/officeDocument/2006/relationships/slideLayout" Target="../slideLayouts/slideLayout33.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17.wmf"/><Relationship Id="rId10" Type="http://schemas.openxmlformats.org/officeDocument/2006/relationships/image" Target="../media/image19.wmf"/><Relationship Id="rId4" Type="http://schemas.openxmlformats.org/officeDocument/2006/relationships/oleObject" Target="../embeddings/oleObject14.bin"/><Relationship Id="rId9" Type="http://schemas.openxmlformats.org/officeDocument/2006/relationships/oleObject" Target="../embeddings/oleObject16.bin"/></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1.wmf"/><Relationship Id="rId2" Type="http://schemas.openxmlformats.org/officeDocument/2006/relationships/slideLayout" Target="../slideLayouts/slideLayout33.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18.wmf"/><Relationship Id="rId4" Type="http://schemas.openxmlformats.org/officeDocument/2006/relationships/oleObject" Target="../embeddings/oleObject17.bin"/></Relationships>
</file>

<file path=ppt/slides/_rels/slide12.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8.png"/><Relationship Id="rId7" Type="http://schemas.openxmlformats.org/officeDocument/2006/relationships/image" Target="../media/image23.wmf"/><Relationship Id="rId2" Type="http://schemas.openxmlformats.org/officeDocument/2006/relationships/slideLayout" Target="../slideLayouts/slideLayout33.xml"/><Relationship Id="rId1" Type="http://schemas.openxmlformats.org/officeDocument/2006/relationships/vmlDrawing" Target="../drawings/vmlDrawing8.vml"/><Relationship Id="rId6" Type="http://schemas.openxmlformats.org/officeDocument/2006/relationships/oleObject" Target="../embeddings/oleObject20.bin"/><Relationship Id="rId5" Type="http://schemas.openxmlformats.org/officeDocument/2006/relationships/image" Target="../media/image22.wmf"/><Relationship Id="rId10" Type="http://schemas.openxmlformats.org/officeDocument/2006/relationships/image" Target="../media/image24.wmf"/><Relationship Id="rId4" Type="http://schemas.openxmlformats.org/officeDocument/2006/relationships/oleObject" Target="../embeddings/oleObject19.bin"/><Relationship Id="rId9" Type="http://schemas.openxmlformats.org/officeDocument/2006/relationships/oleObject" Target="../embeddings/oleObject21.bin"/></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wmf"/><Relationship Id="rId2" Type="http://schemas.openxmlformats.org/officeDocument/2006/relationships/slideLayout" Target="../slideLayouts/slideLayout33.xml"/><Relationship Id="rId1" Type="http://schemas.openxmlformats.org/officeDocument/2006/relationships/vmlDrawing" Target="../drawings/vmlDrawing9.vml"/><Relationship Id="rId6" Type="http://schemas.openxmlformats.org/officeDocument/2006/relationships/oleObject" Target="../embeddings/oleObject23.bin"/><Relationship Id="rId5" Type="http://schemas.openxmlformats.org/officeDocument/2006/relationships/image" Target="../media/image22.wmf"/><Relationship Id="rId4"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3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2.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8.png"/><Relationship Id="rId7" Type="http://schemas.openxmlformats.org/officeDocument/2006/relationships/image" Target="../media/image5.wmf"/><Relationship Id="rId2" Type="http://schemas.openxmlformats.org/officeDocument/2006/relationships/slideLayout" Target="../slideLayouts/slideLayout33.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6.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8.png"/><Relationship Id="rId7" Type="http://schemas.microsoft.com/office/2007/relationships/hdphoto" Target="../media/hdphoto1.wdp"/><Relationship Id="rId2" Type="http://schemas.openxmlformats.org/officeDocument/2006/relationships/slideLayout" Target="../slideLayouts/slideLayout33.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2.xml"/><Relationship Id="rId7" Type="http://schemas.openxmlformats.org/officeDocument/2006/relationships/oleObject" Target="../embeddings/oleObject10.bin"/><Relationship Id="rId2" Type="http://schemas.openxmlformats.org/officeDocument/2006/relationships/slideLayout" Target="../slideLayouts/slideLayout33.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9.bin"/><Relationship Id="rId10" Type="http://schemas.openxmlformats.org/officeDocument/2006/relationships/image" Target="../media/image13.wmf"/><Relationship Id="rId4" Type="http://schemas.openxmlformats.org/officeDocument/2006/relationships/image" Target="../media/image14.gif"/><Relationship Id="rId9" Type="http://schemas.openxmlformats.org/officeDocument/2006/relationships/oleObject" Target="../embeddings/oleObject11.bin"/></Relationships>
</file>

<file path=ppt/slides/_rels/slide8.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notesSlide" Target="../notesSlides/notesSlide3.xml"/><Relationship Id="rId7" Type="http://schemas.openxmlformats.org/officeDocument/2006/relationships/oleObject" Target="../embeddings/oleObject13.bin"/><Relationship Id="rId2" Type="http://schemas.openxmlformats.org/officeDocument/2006/relationships/slideLayout" Target="../slideLayouts/slideLayout33.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12.bin"/><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33.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276;p33">
            <a:extLst>
              <a:ext uri="{FF2B5EF4-FFF2-40B4-BE49-F238E27FC236}">
                <a16:creationId xmlns:a16="http://schemas.microsoft.com/office/drawing/2014/main" xmlns="" id="{C574B640-0199-463F-87CA-8E3956B46E10}"/>
              </a:ext>
            </a:extLst>
          </p:cNvPr>
          <p:cNvSpPr txBox="1">
            <a:spLocks/>
          </p:cNvSpPr>
          <p:nvPr/>
        </p:nvSpPr>
        <p:spPr>
          <a:xfrm>
            <a:off x="152400" y="1178355"/>
            <a:ext cx="11887200" cy="2922305"/>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r" rtl="0">
              <a:lnSpc>
                <a:spcPct val="90000"/>
              </a:lnSpc>
              <a:spcBef>
                <a:spcPts val="0"/>
              </a:spcBef>
              <a:spcAft>
                <a:spcPts val="0"/>
              </a:spcAft>
              <a:buClr>
                <a:srgbClr val="191919"/>
              </a:buClr>
              <a:buSzPts val="5200"/>
              <a:buFont typeface="Amatic SC"/>
              <a:buNone/>
              <a:defRPr sz="11066" b="1" i="0" u="none" strike="noStrike" cap="none">
                <a:solidFill>
                  <a:srgbClr val="191919"/>
                </a:solidFill>
                <a:latin typeface="Amatic SC"/>
                <a:ea typeface="Amatic SC"/>
                <a:cs typeface="Amatic SC"/>
                <a:sym typeface="Amatic SC"/>
              </a:defRPr>
            </a:lvl1pPr>
            <a:lvl2pPr marR="0" lvl="1"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2pPr>
            <a:lvl3pPr marR="0" lvl="2"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3pPr>
            <a:lvl4pPr marR="0" lvl="3"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4pPr>
            <a:lvl5pPr marR="0" lvl="4"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5pPr>
            <a:lvl6pPr marR="0" lvl="5"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6pPr>
            <a:lvl7pPr marR="0" lvl="6"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7pPr>
            <a:lvl8pPr marR="0" lvl="7"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8pPr>
            <a:lvl9pPr marR="0" lvl="8" algn="ctr" rtl="0">
              <a:lnSpc>
                <a:spcPct val="100000"/>
              </a:lnSpc>
              <a:spcBef>
                <a:spcPts val="0"/>
              </a:spcBef>
              <a:spcAft>
                <a:spcPts val="0"/>
              </a:spcAft>
              <a:buClr>
                <a:srgbClr val="191919"/>
              </a:buClr>
              <a:buSzPts val="5200"/>
              <a:buFont typeface="Amatic SC"/>
              <a:buNone/>
              <a:defRPr sz="6933" b="1" i="0" u="none" strike="noStrike" cap="none">
                <a:solidFill>
                  <a:srgbClr val="191919"/>
                </a:solidFill>
                <a:latin typeface="Amatic SC"/>
                <a:ea typeface="Amatic SC"/>
                <a:cs typeface="Amatic SC"/>
                <a:sym typeface="Amatic SC"/>
              </a:defRPr>
            </a:lvl9pPr>
          </a:lstStyle>
          <a:p>
            <a:pPr marL="0" marR="0" lvl="0" indent="0" algn="ctr" defTabSz="914400" rtl="0" eaLnBrk="1" fontAlgn="auto" latinLnBrk="0" hangingPunct="1">
              <a:lnSpc>
                <a:spcPct val="90000"/>
              </a:lnSpc>
              <a:spcBef>
                <a:spcPts val="0"/>
              </a:spcBef>
              <a:spcAft>
                <a:spcPts val="0"/>
              </a:spcAft>
              <a:buClr>
                <a:srgbClr val="191919"/>
              </a:buClr>
              <a:buSzPts val="5200"/>
              <a:buFont typeface="Amatic SC"/>
              <a:buNone/>
              <a:tabLst/>
              <a:defRPr/>
            </a:pPr>
            <a:r>
              <a:rPr kumimoji="0" lang="en-US" sz="9500" b="1" i="0" u="none" strike="noStrike" kern="0" cap="none" spc="0" normalizeH="0" baseline="0" noProof="0">
                <a:ln>
                  <a:noFill/>
                </a:ln>
                <a:solidFill>
                  <a:srgbClr val="FFFF00"/>
                </a:solidFill>
                <a:effectLst/>
                <a:uLnTx/>
                <a:uFillTx/>
                <a:latin typeface="Itim" panose="00000500000000000000" pitchFamily="2" charset="-34"/>
                <a:cs typeface="Itim" panose="00000500000000000000" pitchFamily="2" charset="-34"/>
                <a:sym typeface="Amatic SC"/>
              </a:rPr>
              <a:t>Bài 31. Động học của chuyển động tròn đều </a:t>
            </a:r>
          </a:p>
        </p:txBody>
      </p:sp>
    </p:spTree>
    <p:extLst>
      <p:ext uri="{BB962C8B-B14F-4D97-AF65-F5344CB8AC3E}">
        <p14:creationId xmlns:p14="http://schemas.microsoft.com/office/powerpoint/2010/main" val="292234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5. Hãy tính tốc độ góc của kim giờ và kim phút của đồng hồ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1794;p49">
            <a:extLst>
              <a:ext uri="{FF2B5EF4-FFF2-40B4-BE49-F238E27FC236}">
                <a16:creationId xmlns:a16="http://schemas.microsoft.com/office/drawing/2014/main" xmlns="" id="{D6800878-F88B-22B3-DFA1-3EDC49F7D105}"/>
              </a:ext>
            </a:extLst>
          </p:cNvPr>
          <p:cNvSpPr txBox="1">
            <a:spLocks/>
          </p:cNvSpPr>
          <p:nvPr/>
        </p:nvSpPr>
        <p:spPr>
          <a:xfrm>
            <a:off x="152400" y="1314961"/>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Tốc độ góc: </a:t>
            </a:r>
          </a:p>
        </p:txBody>
      </p:sp>
      <p:sp>
        <p:nvSpPr>
          <p:cNvPr id="13" name="Google Shape;1794;p49">
            <a:extLst>
              <a:ext uri="{FF2B5EF4-FFF2-40B4-BE49-F238E27FC236}">
                <a16:creationId xmlns:a16="http://schemas.microsoft.com/office/drawing/2014/main" xmlns="" id="{9EE8A614-BCD1-FE95-A5D2-CDA6293B5B5D}"/>
              </a:ext>
            </a:extLst>
          </p:cNvPr>
          <p:cNvSpPr txBox="1">
            <a:spLocks/>
          </p:cNvSpPr>
          <p:nvPr/>
        </p:nvSpPr>
        <p:spPr>
          <a:xfrm>
            <a:off x="2176115" y="91911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14" name="Google Shape;1794;p49">
            <a:extLst>
              <a:ext uri="{FF2B5EF4-FFF2-40B4-BE49-F238E27FC236}">
                <a16:creationId xmlns:a16="http://schemas.microsoft.com/office/drawing/2014/main" xmlns="" id="{7AEFDD8D-63BF-80B1-17C3-A7D5F85F6BFB}"/>
              </a:ext>
            </a:extLst>
          </p:cNvPr>
          <p:cNvSpPr txBox="1">
            <a:spLocks/>
          </p:cNvSpPr>
          <p:nvPr/>
        </p:nvSpPr>
        <p:spPr>
          <a:xfrm>
            <a:off x="8119715" y="91911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5" name="Google Shape;1794;p49">
            <a:extLst>
              <a:ext uri="{FF2B5EF4-FFF2-40B4-BE49-F238E27FC236}">
                <a16:creationId xmlns:a16="http://schemas.microsoft.com/office/drawing/2014/main" xmlns="" id="{3FA68FD0-2B3A-1A94-5A80-F7834E3234C4}"/>
              </a:ext>
            </a:extLst>
          </p:cNvPr>
          <p:cNvSpPr txBox="1">
            <a:spLocks/>
          </p:cNvSpPr>
          <p:nvPr/>
        </p:nvSpPr>
        <p:spPr>
          <a:xfrm>
            <a:off x="6096000" y="1314961"/>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Kim giờ có thời gian quay một vòng là 12 giờ nên: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Kim phút có thời gian quay một vòng là 60 phút nên: </a:t>
            </a:r>
          </a:p>
        </p:txBody>
      </p:sp>
      <p:graphicFrame>
        <p:nvGraphicFramePr>
          <p:cNvPr id="18" name="Object 17">
            <a:extLst>
              <a:ext uri="{FF2B5EF4-FFF2-40B4-BE49-F238E27FC236}">
                <a16:creationId xmlns:a16="http://schemas.microsoft.com/office/drawing/2014/main" xmlns="" id="{1D44DD77-A715-5D58-EB3B-C0C826CED5F2}"/>
              </a:ext>
            </a:extLst>
          </p:cNvPr>
          <p:cNvGraphicFramePr>
            <a:graphicFrameLocks noChangeAspect="1"/>
          </p:cNvGraphicFramePr>
          <p:nvPr>
            <p:extLst>
              <p:ext uri="{D42A27DB-BD31-4B8C-83A1-F6EECF244321}">
                <p14:modId xmlns:p14="http://schemas.microsoft.com/office/powerpoint/2010/main" val="475233598"/>
              </p:ext>
            </p:extLst>
          </p:nvPr>
        </p:nvGraphicFramePr>
        <p:xfrm>
          <a:off x="6463506" y="2290526"/>
          <a:ext cx="5208588" cy="836612"/>
        </p:xfrm>
        <a:graphic>
          <a:graphicData uri="http://schemas.openxmlformats.org/presentationml/2006/ole">
            <mc:AlternateContent xmlns:mc="http://schemas.openxmlformats.org/markup-compatibility/2006">
              <mc:Choice xmlns:v="urn:schemas-microsoft-com:vml" Requires="v">
                <p:oleObj spid="_x0000_s6149" name="Equation" r:id="rId4" imgW="2450880" imgH="393480" progId="Equation.DSMT4">
                  <p:embed/>
                </p:oleObj>
              </mc:Choice>
              <mc:Fallback>
                <p:oleObj name="Equation" r:id="rId4" imgW="2450880" imgH="393480" progId="Equation.DSMT4">
                  <p:embed/>
                  <p:pic>
                    <p:nvPicPr>
                      <p:cNvPr id="18" name="Object 17">
                        <a:extLst>
                          <a:ext uri="{FF2B5EF4-FFF2-40B4-BE49-F238E27FC236}">
                            <a16:creationId xmlns:a16="http://schemas.microsoft.com/office/drawing/2014/main" xmlns="" id="{1D44DD77-A715-5D58-EB3B-C0C826CED5F2}"/>
                          </a:ext>
                        </a:extLst>
                      </p:cNvPr>
                      <p:cNvPicPr/>
                      <p:nvPr/>
                    </p:nvPicPr>
                    <p:blipFill>
                      <a:blip r:embed="rId5"/>
                      <a:stretch>
                        <a:fillRect/>
                      </a:stretch>
                    </p:blipFill>
                    <p:spPr>
                      <a:xfrm>
                        <a:off x="6463506" y="2290526"/>
                        <a:ext cx="5208588" cy="83661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xmlns="" id="{FB2D1A6D-2636-A919-E206-A742E1D84C29}"/>
              </a:ext>
            </a:extLst>
          </p:cNvPr>
          <p:cNvGraphicFramePr>
            <a:graphicFrameLocks noChangeAspect="1"/>
          </p:cNvGraphicFramePr>
          <p:nvPr>
            <p:extLst>
              <p:ext uri="{D42A27DB-BD31-4B8C-83A1-F6EECF244321}">
                <p14:modId xmlns:p14="http://schemas.microsoft.com/office/powerpoint/2010/main" val="630435622"/>
              </p:ext>
            </p:extLst>
          </p:nvPr>
        </p:nvGraphicFramePr>
        <p:xfrm>
          <a:off x="2176115" y="1314961"/>
          <a:ext cx="839787" cy="836613"/>
        </p:xfrm>
        <a:graphic>
          <a:graphicData uri="http://schemas.openxmlformats.org/presentationml/2006/ole">
            <mc:AlternateContent xmlns:mc="http://schemas.openxmlformats.org/markup-compatibility/2006">
              <mc:Choice xmlns:v="urn:schemas-microsoft-com:vml" Requires="v">
                <p:oleObj spid="_x0000_s6150" name="Equation" r:id="rId6" imgW="393480" imgH="393480" progId="Equation.DSMT4">
                  <p:embed/>
                </p:oleObj>
              </mc:Choice>
              <mc:Fallback>
                <p:oleObj name="Equation" r:id="rId6" imgW="393480" imgH="393480" progId="Equation.DSMT4">
                  <p:embed/>
                  <p:pic>
                    <p:nvPicPr>
                      <p:cNvPr id="20" name="Object 19">
                        <a:extLst>
                          <a:ext uri="{FF2B5EF4-FFF2-40B4-BE49-F238E27FC236}">
                            <a16:creationId xmlns:a16="http://schemas.microsoft.com/office/drawing/2014/main" xmlns="" id="{FB2D1A6D-2636-A919-E206-A742E1D84C29}"/>
                          </a:ext>
                        </a:extLst>
                      </p:cNvPr>
                      <p:cNvPicPr/>
                      <p:nvPr/>
                    </p:nvPicPr>
                    <p:blipFill>
                      <a:blip r:embed="rId7"/>
                      <a:stretch>
                        <a:fillRect/>
                      </a:stretch>
                    </p:blipFill>
                    <p:spPr>
                      <a:xfrm>
                        <a:off x="2176115" y="1314961"/>
                        <a:ext cx="839787" cy="836613"/>
                      </a:xfrm>
                      <a:prstGeom prst="rect">
                        <a:avLst/>
                      </a:prstGeom>
                    </p:spPr>
                  </p:pic>
                </p:oleObj>
              </mc:Fallback>
            </mc:AlternateContent>
          </a:graphicData>
        </a:graphic>
      </p:graphicFrame>
      <p:pic>
        <p:nvPicPr>
          <p:cNvPr id="2050" name="Picture 2" descr="ĐỒNG HỒ ANALOG TREO - L MJ-ACLN2 | MUJI">
            <a:extLst>
              <a:ext uri="{FF2B5EF4-FFF2-40B4-BE49-F238E27FC236}">
                <a16:creationId xmlns:a16="http://schemas.microsoft.com/office/drawing/2014/main" xmlns="" id="{CAC113ED-7936-3A52-86B3-D91166CE6C9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0471" y="2390936"/>
            <a:ext cx="3730862" cy="37308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 name="Object 21">
            <a:extLst>
              <a:ext uri="{FF2B5EF4-FFF2-40B4-BE49-F238E27FC236}">
                <a16:creationId xmlns:a16="http://schemas.microsoft.com/office/drawing/2014/main" xmlns="" id="{59541FB8-948C-6032-96B6-4D2FDFC3D394}"/>
              </a:ext>
            </a:extLst>
          </p:cNvPr>
          <p:cNvGraphicFramePr>
            <a:graphicFrameLocks noChangeAspect="1"/>
          </p:cNvGraphicFramePr>
          <p:nvPr>
            <p:extLst>
              <p:ext uri="{D42A27DB-BD31-4B8C-83A1-F6EECF244321}">
                <p14:modId xmlns:p14="http://schemas.microsoft.com/office/powerpoint/2010/main" val="1799780310"/>
              </p:ext>
            </p:extLst>
          </p:nvPr>
        </p:nvGraphicFramePr>
        <p:xfrm>
          <a:off x="6529388" y="4256088"/>
          <a:ext cx="5075237" cy="836612"/>
        </p:xfrm>
        <a:graphic>
          <a:graphicData uri="http://schemas.openxmlformats.org/presentationml/2006/ole">
            <mc:AlternateContent xmlns:mc="http://schemas.openxmlformats.org/markup-compatibility/2006">
              <mc:Choice xmlns:v="urn:schemas-microsoft-com:vml" Requires="v">
                <p:oleObj spid="_x0000_s6151" name="Equation" r:id="rId9" imgW="2387520" imgH="393480" progId="Equation.DSMT4">
                  <p:embed/>
                </p:oleObj>
              </mc:Choice>
              <mc:Fallback>
                <p:oleObj name="Equation" r:id="rId9" imgW="2387520" imgH="393480" progId="Equation.DSMT4">
                  <p:embed/>
                  <p:pic>
                    <p:nvPicPr>
                      <p:cNvPr id="22" name="Object 21">
                        <a:extLst>
                          <a:ext uri="{FF2B5EF4-FFF2-40B4-BE49-F238E27FC236}">
                            <a16:creationId xmlns:a16="http://schemas.microsoft.com/office/drawing/2014/main" xmlns="" id="{59541FB8-948C-6032-96B6-4D2FDFC3D394}"/>
                          </a:ext>
                        </a:extLst>
                      </p:cNvPr>
                      <p:cNvPicPr/>
                      <p:nvPr/>
                    </p:nvPicPr>
                    <p:blipFill>
                      <a:blip r:embed="rId10"/>
                      <a:stretch>
                        <a:fillRect/>
                      </a:stretch>
                    </p:blipFill>
                    <p:spPr>
                      <a:xfrm>
                        <a:off x="6529388" y="4256088"/>
                        <a:ext cx="5075237" cy="836612"/>
                      </a:xfrm>
                      <a:prstGeom prst="rect">
                        <a:avLst/>
                      </a:prstGeom>
                    </p:spPr>
                  </p:pic>
                </p:oleObj>
              </mc:Fallback>
            </mc:AlternateContent>
          </a:graphicData>
        </a:graphic>
      </p:graphicFrame>
    </p:spTree>
    <p:extLst>
      <p:ext uri="{BB962C8B-B14F-4D97-AF65-F5344CB8AC3E}">
        <p14:creationId xmlns:p14="http://schemas.microsoft.com/office/powerpoint/2010/main" val="154800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500"/>
                                        <p:tgtEl>
                                          <p:spTgt spid="205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6. Roto trong một tổ máy của nhà máy thủy điện Hòa Bình quay 125 vòng mỗi </a:t>
            </a:r>
          </a:p>
          <a:p>
            <a:pPr lvl="0">
              <a:defRPr/>
            </a:pPr>
            <a:r>
              <a:rPr lang="en-US" sz="2500" kern="0">
                <a:solidFill>
                  <a:srgbClr val="F8F8F8"/>
                </a:solidFill>
                <a:latin typeface="Itim" panose="00000500000000000000" pitchFamily="2" charset="-34"/>
                <a:cs typeface="Itim" panose="00000500000000000000" pitchFamily="2" charset="-34"/>
              </a:rPr>
              <a:t>            phút. Hãy tính tốc độ góc của roto này theo đơn vị rad/s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794;p49">
            <a:extLst>
              <a:ext uri="{FF2B5EF4-FFF2-40B4-BE49-F238E27FC236}">
                <a16:creationId xmlns:a16="http://schemas.microsoft.com/office/drawing/2014/main" xmlns="" id="{9FA2B2C3-D1D8-7817-AA87-B67F1664BC7D}"/>
              </a:ext>
            </a:extLst>
          </p:cNvPr>
          <p:cNvSpPr txBox="1">
            <a:spLocks/>
          </p:cNvSpPr>
          <p:nvPr/>
        </p:nvSpPr>
        <p:spPr>
          <a:xfrm>
            <a:off x="152400" y="169051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Tốc độ góc: </a:t>
            </a:r>
          </a:p>
        </p:txBody>
      </p:sp>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129467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1294676"/>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1690518"/>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Tốc độ góc của roto này là: </a:t>
            </a:r>
          </a:p>
        </p:txBody>
      </p:sp>
      <p:graphicFrame>
        <p:nvGraphicFramePr>
          <p:cNvPr id="10" name="Object 9">
            <a:extLst>
              <a:ext uri="{FF2B5EF4-FFF2-40B4-BE49-F238E27FC236}">
                <a16:creationId xmlns:a16="http://schemas.microsoft.com/office/drawing/2014/main" xmlns="" id="{37BF8EFF-98FE-E6F3-310C-7F646813EF59}"/>
              </a:ext>
            </a:extLst>
          </p:cNvPr>
          <p:cNvGraphicFramePr>
            <a:graphicFrameLocks noChangeAspect="1"/>
          </p:cNvGraphicFramePr>
          <p:nvPr>
            <p:extLst>
              <p:ext uri="{D42A27DB-BD31-4B8C-83A1-F6EECF244321}">
                <p14:modId xmlns:p14="http://schemas.microsoft.com/office/powerpoint/2010/main" val="45283391"/>
              </p:ext>
            </p:extLst>
          </p:nvPr>
        </p:nvGraphicFramePr>
        <p:xfrm>
          <a:off x="2704306" y="2086360"/>
          <a:ext cx="839787" cy="836613"/>
        </p:xfrm>
        <a:graphic>
          <a:graphicData uri="http://schemas.openxmlformats.org/presentationml/2006/ole">
            <mc:AlternateContent xmlns:mc="http://schemas.openxmlformats.org/markup-compatibility/2006">
              <mc:Choice xmlns:v="urn:schemas-microsoft-com:vml" Requires="v">
                <p:oleObj spid="_x0000_s7172" name="Equation" r:id="rId4" imgW="393480" imgH="393480" progId="Equation.DSMT4">
                  <p:embed/>
                </p:oleObj>
              </mc:Choice>
              <mc:Fallback>
                <p:oleObj name="Equation" r:id="rId4" imgW="393480" imgH="393480" progId="Equation.DSMT4">
                  <p:embed/>
                  <p:pic>
                    <p:nvPicPr>
                      <p:cNvPr id="10" name="Object 9">
                        <a:extLst>
                          <a:ext uri="{FF2B5EF4-FFF2-40B4-BE49-F238E27FC236}">
                            <a16:creationId xmlns:a16="http://schemas.microsoft.com/office/drawing/2014/main" xmlns="" id="{37BF8EFF-98FE-E6F3-310C-7F646813EF59}"/>
                          </a:ext>
                        </a:extLst>
                      </p:cNvPr>
                      <p:cNvPicPr/>
                      <p:nvPr/>
                    </p:nvPicPr>
                    <p:blipFill>
                      <a:blip r:embed="rId5"/>
                      <a:stretch>
                        <a:fillRect/>
                      </a:stretch>
                    </p:blipFill>
                    <p:spPr>
                      <a:xfrm>
                        <a:off x="2704306" y="2086360"/>
                        <a:ext cx="839787" cy="8366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F5C66734-D7F5-38DF-164F-5BEA987AACC6}"/>
              </a:ext>
            </a:extLst>
          </p:cNvPr>
          <p:cNvGraphicFramePr>
            <a:graphicFrameLocks noChangeAspect="1"/>
          </p:cNvGraphicFramePr>
          <p:nvPr>
            <p:extLst>
              <p:ext uri="{D42A27DB-BD31-4B8C-83A1-F6EECF244321}">
                <p14:modId xmlns:p14="http://schemas.microsoft.com/office/powerpoint/2010/main" val="3009439006"/>
              </p:ext>
            </p:extLst>
          </p:nvPr>
        </p:nvGraphicFramePr>
        <p:xfrm>
          <a:off x="6894512" y="2504666"/>
          <a:ext cx="4346575" cy="836612"/>
        </p:xfrm>
        <a:graphic>
          <a:graphicData uri="http://schemas.openxmlformats.org/presentationml/2006/ole">
            <mc:AlternateContent xmlns:mc="http://schemas.openxmlformats.org/markup-compatibility/2006">
              <mc:Choice xmlns:v="urn:schemas-microsoft-com:vml" Requires="v">
                <p:oleObj spid="_x0000_s7173" name="Equation" r:id="rId6" imgW="2044440" imgH="393480" progId="Equation.DSMT4">
                  <p:embed/>
                </p:oleObj>
              </mc:Choice>
              <mc:Fallback>
                <p:oleObj name="Equation" r:id="rId6" imgW="2044440" imgH="393480" progId="Equation.DSMT4">
                  <p:embed/>
                  <p:pic>
                    <p:nvPicPr>
                      <p:cNvPr id="11" name="Object 10">
                        <a:extLst>
                          <a:ext uri="{FF2B5EF4-FFF2-40B4-BE49-F238E27FC236}">
                            <a16:creationId xmlns:a16="http://schemas.microsoft.com/office/drawing/2014/main" xmlns="" id="{F5C66734-D7F5-38DF-164F-5BEA987AACC6}"/>
                          </a:ext>
                        </a:extLst>
                      </p:cNvPr>
                      <p:cNvPicPr/>
                      <p:nvPr/>
                    </p:nvPicPr>
                    <p:blipFill>
                      <a:blip r:embed="rId7"/>
                      <a:stretch>
                        <a:fillRect/>
                      </a:stretch>
                    </p:blipFill>
                    <p:spPr>
                      <a:xfrm>
                        <a:off x="6894512" y="2504666"/>
                        <a:ext cx="4346575" cy="836612"/>
                      </a:xfrm>
                      <a:prstGeom prst="rect">
                        <a:avLst/>
                      </a:prstGeom>
                    </p:spPr>
                  </p:pic>
                </p:oleObj>
              </mc:Fallback>
            </mc:AlternateContent>
          </a:graphicData>
        </a:graphic>
      </p:graphicFrame>
    </p:spTree>
    <p:extLst>
      <p:ext uri="{BB962C8B-B14F-4D97-AF65-F5344CB8AC3E}">
        <p14:creationId xmlns:p14="http://schemas.microsoft.com/office/powerpoint/2010/main" val="34643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7. Biết chiều dài kim phút và kim giây của một chiếc đồng hồ lần lượt là 4 cm và </a:t>
            </a:r>
          </a:p>
          <a:p>
            <a:pPr lvl="0">
              <a:defRPr/>
            </a:pPr>
            <a:r>
              <a:rPr lang="en-US" sz="2500" kern="0">
                <a:solidFill>
                  <a:srgbClr val="F8F8F8"/>
                </a:solidFill>
                <a:latin typeface="Itim" panose="00000500000000000000" pitchFamily="2" charset="-34"/>
                <a:cs typeface="Itim" panose="00000500000000000000" pitchFamily="2" charset="-34"/>
              </a:rPr>
              <a:t>            5 cm. Hãy tính: </a:t>
            </a:r>
          </a:p>
          <a:p>
            <a:pPr lvl="0">
              <a:defRPr/>
            </a:pPr>
            <a:r>
              <a:rPr lang="en-US" sz="2500" kern="0">
                <a:solidFill>
                  <a:srgbClr val="F8F8F8"/>
                </a:solidFill>
                <a:latin typeface="Itim" panose="00000500000000000000" pitchFamily="2" charset="-34"/>
                <a:cs typeface="Itim" panose="00000500000000000000" pitchFamily="2" charset="-34"/>
              </a:rPr>
              <a:t>            a) Tỉ số chu kì quay của hai kim </a:t>
            </a:r>
          </a:p>
          <a:p>
            <a:pPr lvl="0">
              <a:defRPr/>
            </a:pPr>
            <a:r>
              <a:rPr lang="en-US" sz="2500" kern="0">
                <a:solidFill>
                  <a:srgbClr val="F8F8F8"/>
                </a:solidFill>
                <a:latin typeface="Itim" panose="00000500000000000000" pitchFamily="2" charset="-34"/>
                <a:cs typeface="Itim" panose="00000500000000000000" pitchFamily="2" charset="-34"/>
              </a:rPr>
              <a:t>            b) Tỉ số tốc độ của đầu kim phút và đầu kim giây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794;p49">
            <a:extLst>
              <a:ext uri="{FF2B5EF4-FFF2-40B4-BE49-F238E27FC236}">
                <a16:creationId xmlns:a16="http://schemas.microsoft.com/office/drawing/2014/main" xmlns="" id="{9FA2B2C3-D1D8-7817-AA87-B67F1664BC7D}"/>
              </a:ext>
            </a:extLst>
          </p:cNvPr>
          <p:cNvSpPr txBox="1">
            <a:spLocks/>
          </p:cNvSpPr>
          <p:nvPr/>
        </p:nvSpPr>
        <p:spPr>
          <a:xfrm>
            <a:off x="152400" y="224568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a) Kim phút quay 1 </a:t>
            </a:r>
          </a:p>
          <a:p>
            <a:pPr lvl="0">
              <a:defRPr/>
            </a:pPr>
            <a:r>
              <a:rPr lang="en-US" sz="2500" kern="0">
                <a:solidFill>
                  <a:srgbClr val="FFFF00"/>
                </a:solidFill>
                <a:latin typeface="Itim" panose="00000500000000000000" pitchFamily="2" charset="-34"/>
                <a:cs typeface="Itim" panose="00000500000000000000" pitchFamily="2" charset="-34"/>
              </a:rPr>
              <a:t>vòng hết 60 phút = </a:t>
            </a:r>
          </a:p>
          <a:p>
            <a:pPr lvl="0">
              <a:defRPr/>
            </a:pPr>
            <a:r>
              <a:rPr lang="en-US" sz="2500" kern="0">
                <a:solidFill>
                  <a:srgbClr val="FFFF00"/>
                </a:solidFill>
                <a:latin typeface="Itim" panose="00000500000000000000" pitchFamily="2" charset="-34"/>
                <a:cs typeface="Itim" panose="00000500000000000000" pitchFamily="2" charset="-34"/>
              </a:rPr>
              <a:t>3600 s , kim giây quay </a:t>
            </a:r>
          </a:p>
          <a:p>
            <a:pPr lvl="0">
              <a:defRPr/>
            </a:pPr>
            <a:r>
              <a:rPr lang="en-US" sz="2500" kern="0">
                <a:solidFill>
                  <a:srgbClr val="FFFF00"/>
                </a:solidFill>
                <a:latin typeface="Itim" panose="00000500000000000000" pitchFamily="2" charset="-34"/>
                <a:cs typeface="Itim" panose="00000500000000000000" pitchFamily="2" charset="-34"/>
              </a:rPr>
              <a:t>1 vòng hết 60 s </a:t>
            </a:r>
          </a:p>
          <a:p>
            <a:pPr lvl="0">
              <a:defRPr/>
            </a:pPr>
            <a:endParaRPr lang="en-US" sz="2500" kern="0">
              <a:solidFill>
                <a:srgbClr val="FFFF00"/>
              </a:solidFill>
              <a:latin typeface="Itim" panose="00000500000000000000" pitchFamily="2" charset="-34"/>
              <a:cs typeface="Itim" panose="00000500000000000000" pitchFamily="2" charset="-34"/>
            </a:endParaRPr>
          </a:p>
          <a:p>
            <a:pPr lvl="0">
              <a:defRPr/>
            </a:pPr>
            <a:r>
              <a:rPr lang="en-US" sz="2500" kern="0">
                <a:solidFill>
                  <a:srgbClr val="FFFF00"/>
                </a:solidFill>
                <a:latin typeface="Itim" panose="00000500000000000000" pitchFamily="2" charset="-34"/>
                <a:cs typeface="Itim" panose="00000500000000000000" pitchFamily="2" charset="-34"/>
              </a:rPr>
              <a:t>b) Tốc độ: v = </a:t>
            </a:r>
            <a:r>
              <a:rPr lang="el-GR" sz="2500" kern="0">
                <a:solidFill>
                  <a:srgbClr val="FFFF00"/>
                </a:solidFill>
                <a:latin typeface="Times New Roman" panose="02020603050405020304" pitchFamily="18" charset="0"/>
                <a:cs typeface="Itim" panose="00000500000000000000" pitchFamily="2" charset="-34"/>
              </a:rPr>
              <a:t>ω</a:t>
            </a:r>
            <a:r>
              <a:rPr lang="en-US" sz="2500" kern="0">
                <a:solidFill>
                  <a:srgbClr val="FFFF00"/>
                </a:solidFill>
                <a:latin typeface="Itim" panose="00000500000000000000" pitchFamily="2" charset="-34"/>
                <a:cs typeface="Itim" panose="00000500000000000000" pitchFamily="2" charset="-34"/>
              </a:rPr>
              <a:t>.r </a:t>
            </a:r>
          </a:p>
        </p:txBody>
      </p:sp>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184984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184984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224568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Tỉ số chu kì quay của hai kim là: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b) Tỉ số tốc độ của đầu hai kim là: </a:t>
            </a:r>
          </a:p>
        </p:txBody>
      </p:sp>
      <p:graphicFrame>
        <p:nvGraphicFramePr>
          <p:cNvPr id="10" name="Object 9">
            <a:extLst>
              <a:ext uri="{FF2B5EF4-FFF2-40B4-BE49-F238E27FC236}">
                <a16:creationId xmlns:a16="http://schemas.microsoft.com/office/drawing/2014/main" xmlns="" id="{37BF8EFF-98FE-E6F3-310C-7F646813EF59}"/>
              </a:ext>
            </a:extLst>
          </p:cNvPr>
          <p:cNvGraphicFramePr>
            <a:graphicFrameLocks noChangeAspect="1"/>
          </p:cNvGraphicFramePr>
          <p:nvPr>
            <p:extLst>
              <p:ext uri="{D42A27DB-BD31-4B8C-83A1-F6EECF244321}">
                <p14:modId xmlns:p14="http://schemas.microsoft.com/office/powerpoint/2010/main" val="3769320067"/>
              </p:ext>
            </p:extLst>
          </p:nvPr>
        </p:nvGraphicFramePr>
        <p:xfrm>
          <a:off x="1622425" y="5154352"/>
          <a:ext cx="1001712" cy="836613"/>
        </p:xfrm>
        <a:graphic>
          <a:graphicData uri="http://schemas.openxmlformats.org/presentationml/2006/ole">
            <mc:AlternateContent xmlns:mc="http://schemas.openxmlformats.org/markup-compatibility/2006">
              <mc:Choice xmlns:v="urn:schemas-microsoft-com:vml" Requires="v">
                <p:oleObj spid="_x0000_s8197" name="Equation" r:id="rId4" imgW="469800" imgH="393480" progId="Equation.DSMT4">
                  <p:embed/>
                </p:oleObj>
              </mc:Choice>
              <mc:Fallback>
                <p:oleObj name="Equation" r:id="rId4" imgW="469800" imgH="393480" progId="Equation.DSMT4">
                  <p:embed/>
                  <p:pic>
                    <p:nvPicPr>
                      <p:cNvPr id="10" name="Object 9">
                        <a:extLst>
                          <a:ext uri="{FF2B5EF4-FFF2-40B4-BE49-F238E27FC236}">
                            <a16:creationId xmlns:a16="http://schemas.microsoft.com/office/drawing/2014/main" xmlns="" id="{37BF8EFF-98FE-E6F3-310C-7F646813EF59}"/>
                          </a:ext>
                        </a:extLst>
                      </p:cNvPr>
                      <p:cNvPicPr/>
                      <p:nvPr/>
                    </p:nvPicPr>
                    <p:blipFill>
                      <a:blip r:embed="rId5"/>
                      <a:stretch>
                        <a:fillRect/>
                      </a:stretch>
                    </p:blipFill>
                    <p:spPr>
                      <a:xfrm>
                        <a:off x="1622425" y="5154352"/>
                        <a:ext cx="1001712" cy="8366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F5C66734-D7F5-38DF-164F-5BEA987AACC6}"/>
              </a:ext>
            </a:extLst>
          </p:cNvPr>
          <p:cNvGraphicFramePr>
            <a:graphicFrameLocks noChangeAspect="1"/>
          </p:cNvGraphicFramePr>
          <p:nvPr>
            <p:extLst>
              <p:ext uri="{D42A27DB-BD31-4B8C-83A1-F6EECF244321}">
                <p14:modId xmlns:p14="http://schemas.microsoft.com/office/powerpoint/2010/main" val="2585164644"/>
              </p:ext>
            </p:extLst>
          </p:nvPr>
        </p:nvGraphicFramePr>
        <p:xfrm>
          <a:off x="7826375" y="2784214"/>
          <a:ext cx="2482850" cy="998538"/>
        </p:xfrm>
        <a:graphic>
          <a:graphicData uri="http://schemas.openxmlformats.org/presentationml/2006/ole">
            <mc:AlternateContent xmlns:mc="http://schemas.openxmlformats.org/markup-compatibility/2006">
              <mc:Choice xmlns:v="urn:schemas-microsoft-com:vml" Requires="v">
                <p:oleObj spid="_x0000_s8198" name="Equation" r:id="rId6" imgW="1168200" imgH="469800" progId="Equation.DSMT4">
                  <p:embed/>
                </p:oleObj>
              </mc:Choice>
              <mc:Fallback>
                <p:oleObj name="Equation" r:id="rId6" imgW="1168200" imgH="469800" progId="Equation.DSMT4">
                  <p:embed/>
                  <p:pic>
                    <p:nvPicPr>
                      <p:cNvPr id="11" name="Object 10">
                        <a:extLst>
                          <a:ext uri="{FF2B5EF4-FFF2-40B4-BE49-F238E27FC236}">
                            <a16:creationId xmlns:a16="http://schemas.microsoft.com/office/drawing/2014/main" xmlns="" id="{F5C66734-D7F5-38DF-164F-5BEA987AACC6}"/>
                          </a:ext>
                        </a:extLst>
                      </p:cNvPr>
                      <p:cNvPicPr/>
                      <p:nvPr/>
                    </p:nvPicPr>
                    <p:blipFill>
                      <a:blip r:embed="rId7"/>
                      <a:stretch>
                        <a:fillRect/>
                      </a:stretch>
                    </p:blipFill>
                    <p:spPr>
                      <a:xfrm>
                        <a:off x="7826375" y="2784214"/>
                        <a:ext cx="2482850" cy="998538"/>
                      </a:xfrm>
                      <a:prstGeom prst="rect">
                        <a:avLst/>
                      </a:prstGeom>
                    </p:spPr>
                  </p:pic>
                </p:oleObj>
              </mc:Fallback>
            </mc:AlternateContent>
          </a:graphicData>
        </a:graphic>
      </p:graphicFrame>
      <p:pic>
        <p:nvPicPr>
          <p:cNvPr id="12" name="Picture 2" descr="ĐỒNG HỒ ANALOG TREO - L MJ-ACLN2 | MUJI">
            <a:extLst>
              <a:ext uri="{FF2B5EF4-FFF2-40B4-BE49-F238E27FC236}">
                <a16:creationId xmlns:a16="http://schemas.microsoft.com/office/drawing/2014/main" xmlns="" id="{E75D0F44-0884-DF69-41A1-C791681851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52800" y="2411152"/>
            <a:ext cx="2743200" cy="274320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xmlns="" id="{B9221082-7167-E6F5-77F1-138D6E783211}"/>
              </a:ext>
            </a:extLst>
          </p:cNvPr>
          <p:cNvCxnSpPr>
            <a:cxnSpLocks/>
          </p:cNvCxnSpPr>
          <p:nvPr/>
        </p:nvCxnSpPr>
        <p:spPr>
          <a:xfrm flipH="1">
            <a:off x="1809135" y="4630994"/>
            <a:ext cx="366980" cy="76691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Object 14">
            <a:extLst>
              <a:ext uri="{FF2B5EF4-FFF2-40B4-BE49-F238E27FC236}">
                <a16:creationId xmlns:a16="http://schemas.microsoft.com/office/drawing/2014/main" xmlns="" id="{EF143746-DECC-1EFC-3CAA-55F395B9E5F6}"/>
              </a:ext>
            </a:extLst>
          </p:cNvPr>
          <p:cNvGraphicFramePr>
            <a:graphicFrameLocks noChangeAspect="1"/>
          </p:cNvGraphicFramePr>
          <p:nvPr>
            <p:extLst>
              <p:ext uri="{D42A27DB-BD31-4B8C-83A1-F6EECF244321}">
                <p14:modId xmlns:p14="http://schemas.microsoft.com/office/powerpoint/2010/main" val="3102923623"/>
              </p:ext>
            </p:extLst>
          </p:nvPr>
        </p:nvGraphicFramePr>
        <p:xfrm>
          <a:off x="6096000" y="4321277"/>
          <a:ext cx="6045200" cy="1835150"/>
        </p:xfrm>
        <a:graphic>
          <a:graphicData uri="http://schemas.openxmlformats.org/presentationml/2006/ole">
            <mc:AlternateContent xmlns:mc="http://schemas.openxmlformats.org/markup-compatibility/2006">
              <mc:Choice xmlns:v="urn:schemas-microsoft-com:vml" Requires="v">
                <p:oleObj spid="_x0000_s8199" name="Equation" r:id="rId9" imgW="2844720" imgH="863280" progId="Equation.DSMT4">
                  <p:embed/>
                </p:oleObj>
              </mc:Choice>
              <mc:Fallback>
                <p:oleObj name="Equation" r:id="rId9" imgW="2844720" imgH="863280" progId="Equation.DSMT4">
                  <p:embed/>
                  <p:pic>
                    <p:nvPicPr>
                      <p:cNvPr id="15" name="Object 14">
                        <a:extLst>
                          <a:ext uri="{FF2B5EF4-FFF2-40B4-BE49-F238E27FC236}">
                            <a16:creationId xmlns:a16="http://schemas.microsoft.com/office/drawing/2014/main" xmlns="" id="{EF143746-DECC-1EFC-3CAA-55F395B9E5F6}"/>
                          </a:ext>
                        </a:extLst>
                      </p:cNvPr>
                      <p:cNvPicPr/>
                      <p:nvPr/>
                    </p:nvPicPr>
                    <p:blipFill>
                      <a:blip r:embed="rId10"/>
                      <a:stretch>
                        <a:fillRect/>
                      </a:stretch>
                    </p:blipFill>
                    <p:spPr>
                      <a:xfrm>
                        <a:off x="6096000" y="4321277"/>
                        <a:ext cx="6045200" cy="1835150"/>
                      </a:xfrm>
                      <a:prstGeom prst="rect">
                        <a:avLst/>
                      </a:prstGeom>
                    </p:spPr>
                  </p:pic>
                </p:oleObj>
              </mc:Fallback>
            </mc:AlternateContent>
          </a:graphicData>
        </a:graphic>
      </p:graphicFrame>
    </p:spTree>
    <p:extLst>
      <p:ext uri="{BB962C8B-B14F-4D97-AF65-F5344CB8AC3E}">
        <p14:creationId xmlns:p14="http://schemas.microsoft.com/office/powerpoint/2010/main" val="389790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xEl>
                                              <p:pRg st="1" end="1"/>
                                            </p:txEl>
                                          </p:spTgt>
                                        </p:tgtEl>
                                        <p:attrNameLst>
                                          <p:attrName>style.visibility</p:attrName>
                                        </p:attrNameLst>
                                      </p:cBhvr>
                                      <p:to>
                                        <p:strVal val="visible"/>
                                      </p:to>
                                    </p:set>
                                    <p:animEffect transition="in" filter="fade">
                                      <p:cBhvr>
                                        <p:cTn id="15" dur="500"/>
                                        <p:tgtEl>
                                          <p:spTgt spid="2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xEl>
                                              <p:pRg st="2" end="2"/>
                                            </p:txEl>
                                          </p:spTgt>
                                        </p:tgtEl>
                                        <p:attrNameLst>
                                          <p:attrName>style.visibility</p:attrName>
                                        </p:attrNameLst>
                                      </p:cBhvr>
                                      <p:to>
                                        <p:strVal val="visible"/>
                                      </p:to>
                                    </p:set>
                                    <p:animEffect transition="in" filter="fade">
                                      <p:cBhvr>
                                        <p:cTn id="18" dur="500"/>
                                        <p:tgtEl>
                                          <p:spTgt spid="24">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4">
                                            <p:txEl>
                                              <p:pRg st="3" end="3"/>
                                            </p:txEl>
                                          </p:spTgt>
                                        </p:tgtEl>
                                        <p:attrNameLst>
                                          <p:attrName>style.visibility</p:attrName>
                                        </p:attrNameLst>
                                      </p:cBhvr>
                                      <p:to>
                                        <p:strVal val="visible"/>
                                      </p:to>
                                    </p:set>
                                    <p:animEffect transition="in" filter="fade">
                                      <p:cBhvr>
                                        <p:cTn id="21" dur="500"/>
                                        <p:tgtEl>
                                          <p:spTgt spid="24">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8">
                                            <p:txEl>
                                              <p:pRg st="0" end="0"/>
                                            </p:txEl>
                                          </p:spTgt>
                                        </p:tgtEl>
                                        <p:attrNameLst>
                                          <p:attrName>style.visibility</p:attrName>
                                        </p:attrNameLst>
                                      </p:cBhvr>
                                      <p:to>
                                        <p:strVal val="visible"/>
                                      </p:to>
                                    </p:set>
                                    <p:animEffect transition="in" filter="fade">
                                      <p:cBhvr>
                                        <p:cTn id="34" dur="500"/>
                                        <p:tgtEl>
                                          <p:spTgt spid="28">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xEl>
                                              <p:pRg st="5" end="5"/>
                                            </p:txEl>
                                          </p:spTgt>
                                        </p:tgtEl>
                                        <p:attrNameLst>
                                          <p:attrName>style.visibility</p:attrName>
                                        </p:attrNameLst>
                                      </p:cBhvr>
                                      <p:to>
                                        <p:strVal val="visible"/>
                                      </p:to>
                                    </p:set>
                                    <p:animEffect transition="in" filter="fade">
                                      <p:cBhvr>
                                        <p:cTn id="42" dur="500"/>
                                        <p:tgtEl>
                                          <p:spTgt spid="24">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5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8">
                                            <p:txEl>
                                              <p:pRg st="4" end="4"/>
                                            </p:txEl>
                                          </p:spTgt>
                                        </p:tgtEl>
                                        <p:attrNameLst>
                                          <p:attrName>style.visibility</p:attrName>
                                        </p:attrNameLst>
                                      </p:cBhvr>
                                      <p:to>
                                        <p:strVal val="visible"/>
                                      </p:to>
                                    </p:set>
                                    <p:animEffect transition="in" filter="fade">
                                      <p:cBhvr>
                                        <p:cTn id="53" dur="500"/>
                                        <p:tgtEl>
                                          <p:spTgt spid="28">
                                            <p:txEl>
                                              <p:pRg st="4" end="4"/>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8. Xét một điểm nằm trên đường xích đạo trong chuyển động tự quay của Trái </a:t>
            </a:r>
          </a:p>
          <a:p>
            <a:pPr lvl="0">
              <a:defRPr/>
            </a:pPr>
            <a:r>
              <a:rPr lang="en-US" sz="2500" kern="0">
                <a:solidFill>
                  <a:srgbClr val="F8F8F8"/>
                </a:solidFill>
                <a:latin typeface="Itim" panose="00000500000000000000" pitchFamily="2" charset="-34"/>
                <a:cs typeface="Itim" panose="00000500000000000000" pitchFamily="2" charset="-34"/>
              </a:rPr>
              <a:t>            Đất. Biết bán kính Trái Đất tại xích đạo là 6400 km </a:t>
            </a:r>
          </a:p>
          <a:p>
            <a:pPr lvl="0">
              <a:defRPr/>
            </a:pPr>
            <a:r>
              <a:rPr lang="en-US" sz="2500" kern="0">
                <a:solidFill>
                  <a:srgbClr val="F8F8F8"/>
                </a:solidFill>
                <a:latin typeface="Itim" panose="00000500000000000000" pitchFamily="2" charset="-34"/>
                <a:cs typeface="Itim" panose="00000500000000000000" pitchFamily="2" charset="-34"/>
              </a:rPr>
              <a:t>            a) Chu kì chuyển động của điểm đó </a:t>
            </a:r>
          </a:p>
          <a:p>
            <a:pPr lvl="0">
              <a:defRPr/>
            </a:pPr>
            <a:r>
              <a:rPr lang="en-US" sz="2500" kern="0">
                <a:solidFill>
                  <a:srgbClr val="F8F8F8"/>
                </a:solidFill>
                <a:latin typeface="Itim" panose="00000500000000000000" pitchFamily="2" charset="-34"/>
                <a:cs typeface="Itim" panose="00000500000000000000" pitchFamily="2" charset="-34"/>
              </a:rPr>
              <a:t>            b) Tốc độ và tốc độ góc của điểm đó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1794;p49">
            <a:extLst>
              <a:ext uri="{FF2B5EF4-FFF2-40B4-BE49-F238E27FC236}">
                <a16:creationId xmlns:a16="http://schemas.microsoft.com/office/drawing/2014/main" xmlns="" id="{9FA2B2C3-D1D8-7817-AA87-B67F1664BC7D}"/>
              </a:ext>
            </a:extLst>
          </p:cNvPr>
          <p:cNvSpPr txBox="1">
            <a:spLocks/>
          </p:cNvSpPr>
          <p:nvPr/>
        </p:nvSpPr>
        <p:spPr>
          <a:xfrm>
            <a:off x="152400" y="224568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a) Trái Đất quay một vòng hết 24h </a:t>
            </a:r>
          </a:p>
          <a:p>
            <a:pPr lvl="0">
              <a:defRPr/>
            </a:pPr>
            <a:r>
              <a:rPr lang="en-US" sz="2500" kern="0">
                <a:solidFill>
                  <a:srgbClr val="FFFF00"/>
                </a:solidFill>
                <a:latin typeface="Itim" panose="00000500000000000000" pitchFamily="2" charset="-34"/>
                <a:cs typeface="Itim" panose="00000500000000000000" pitchFamily="2" charset="-34"/>
              </a:rPr>
              <a:t>b) Tốc độ: </a:t>
            </a:r>
          </a:p>
          <a:p>
            <a:pPr lvl="0" algn="ctr">
              <a:defRPr/>
            </a:pPr>
            <a:r>
              <a:rPr lang="en-US" sz="2500" kern="0">
                <a:solidFill>
                  <a:srgbClr val="FFFF00"/>
                </a:solidFill>
                <a:latin typeface="Itim" panose="00000500000000000000" pitchFamily="2" charset="-34"/>
                <a:cs typeface="Itim" panose="00000500000000000000" pitchFamily="2" charset="-34"/>
              </a:rPr>
              <a:t>v = </a:t>
            </a:r>
            <a:r>
              <a:rPr lang="el-GR" sz="2500" kern="0">
                <a:solidFill>
                  <a:srgbClr val="FFFF00"/>
                </a:solidFill>
                <a:latin typeface="Times New Roman" panose="02020603050405020304" pitchFamily="18" charset="0"/>
                <a:cs typeface="Itim" panose="00000500000000000000" pitchFamily="2" charset="-34"/>
              </a:rPr>
              <a:t>ω</a:t>
            </a:r>
            <a:r>
              <a:rPr lang="en-US" sz="2500" kern="0">
                <a:solidFill>
                  <a:srgbClr val="FFFF00"/>
                </a:solidFill>
                <a:latin typeface="Itim" panose="00000500000000000000" pitchFamily="2" charset="-34"/>
                <a:cs typeface="Itim" panose="00000500000000000000" pitchFamily="2" charset="-34"/>
              </a:rPr>
              <a:t>.r </a:t>
            </a:r>
          </a:p>
          <a:p>
            <a:pPr lvl="0">
              <a:defRPr/>
            </a:pPr>
            <a:r>
              <a:rPr lang="en-US" sz="2500" kern="0">
                <a:solidFill>
                  <a:srgbClr val="FFFF00"/>
                </a:solidFill>
                <a:latin typeface="Itim" panose="00000500000000000000" pitchFamily="2" charset="-34"/>
                <a:cs typeface="Itim" panose="00000500000000000000" pitchFamily="2" charset="-34"/>
              </a:rPr>
              <a:t>- Tốc độ góc: </a:t>
            </a:r>
          </a:p>
        </p:txBody>
      </p:sp>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184984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184984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224568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Chu kì chuyển động của điểm đó là: </a:t>
            </a:r>
          </a:p>
          <a:p>
            <a:pPr lvl="0" algn="ctr">
              <a:defRPr/>
            </a:pPr>
            <a:r>
              <a:rPr lang="en-US" sz="2500" kern="0">
                <a:solidFill>
                  <a:srgbClr val="F8F8F8"/>
                </a:solidFill>
                <a:latin typeface="Itim" panose="00000500000000000000" pitchFamily="2" charset="-34"/>
                <a:cs typeface="Itim" panose="00000500000000000000" pitchFamily="2" charset="-34"/>
              </a:rPr>
              <a:t>T = 24 h = 86400 s </a:t>
            </a:r>
          </a:p>
          <a:p>
            <a:pPr lvl="0">
              <a:defRPr/>
            </a:pPr>
            <a:r>
              <a:rPr lang="en-US" sz="2500" kern="0">
                <a:solidFill>
                  <a:srgbClr val="F8F8F8"/>
                </a:solidFill>
                <a:latin typeface="Itim" panose="00000500000000000000" pitchFamily="2" charset="-34"/>
                <a:cs typeface="Itim" panose="00000500000000000000" pitchFamily="2" charset="-34"/>
              </a:rPr>
              <a:t>b) Tốc độ góc của điểm đó là: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Tốc độ của điểm đó là: </a:t>
            </a:r>
          </a:p>
          <a:p>
            <a:pPr lvl="0" algn="ctr">
              <a:defRPr/>
            </a:pPr>
            <a:r>
              <a:rPr lang="en-US" sz="2500" kern="0">
                <a:solidFill>
                  <a:srgbClr val="F8F8F8"/>
                </a:solidFill>
                <a:latin typeface="Itim" panose="00000500000000000000" pitchFamily="2" charset="-34"/>
                <a:cs typeface="Itim" panose="00000500000000000000" pitchFamily="2" charset="-34"/>
              </a:rPr>
              <a:t>v = </a:t>
            </a:r>
            <a:r>
              <a:rPr lang="el-GR" sz="2500" kern="0">
                <a:solidFill>
                  <a:srgbClr val="F8F8F8"/>
                </a:solidFill>
                <a:latin typeface="Itim" panose="00000500000000000000" pitchFamily="2" charset="-34"/>
                <a:cs typeface="Itim" panose="00000500000000000000" pitchFamily="2" charset="-34"/>
              </a:rPr>
              <a:t>ω.</a:t>
            </a:r>
            <a:r>
              <a:rPr lang="en-US" sz="2500" kern="0">
                <a:solidFill>
                  <a:srgbClr val="F8F8F8"/>
                </a:solidFill>
                <a:latin typeface="Itim" panose="00000500000000000000" pitchFamily="2" charset="-34"/>
                <a:cs typeface="Itim" panose="00000500000000000000" pitchFamily="2" charset="-34"/>
              </a:rPr>
              <a:t>r = 7,27.10</a:t>
            </a:r>
            <a:r>
              <a:rPr lang="en-US" sz="2500" kern="0" baseline="30000">
                <a:solidFill>
                  <a:srgbClr val="F8F8F8"/>
                </a:solidFill>
                <a:latin typeface="Itim" panose="00000500000000000000" pitchFamily="2" charset="-34"/>
                <a:cs typeface="Itim" panose="00000500000000000000" pitchFamily="2" charset="-34"/>
              </a:rPr>
              <a:t>-5</a:t>
            </a:r>
            <a:r>
              <a:rPr lang="en-US" sz="2500" kern="0">
                <a:solidFill>
                  <a:srgbClr val="F8F8F8"/>
                </a:solidFill>
                <a:latin typeface="Itim" panose="00000500000000000000" pitchFamily="2" charset="-34"/>
                <a:cs typeface="Itim" panose="00000500000000000000" pitchFamily="2" charset="-34"/>
              </a:rPr>
              <a:t>.6400000 </a:t>
            </a:r>
          </a:p>
          <a:p>
            <a:pPr lvl="0" algn="ctr">
              <a:defRPr/>
            </a:pPr>
            <a:r>
              <a:rPr lang="en-US" sz="2500" kern="0">
                <a:solidFill>
                  <a:srgbClr val="F8F8F8"/>
                </a:solidFill>
                <a:latin typeface="Itim" panose="00000500000000000000" pitchFamily="2" charset="-34"/>
                <a:cs typeface="Itim" panose="00000500000000000000" pitchFamily="2" charset="-34"/>
              </a:rPr>
              <a:t>  = 465,28 (m/s) </a:t>
            </a:r>
          </a:p>
        </p:txBody>
      </p:sp>
      <p:graphicFrame>
        <p:nvGraphicFramePr>
          <p:cNvPr id="10" name="Object 9">
            <a:extLst>
              <a:ext uri="{FF2B5EF4-FFF2-40B4-BE49-F238E27FC236}">
                <a16:creationId xmlns:a16="http://schemas.microsoft.com/office/drawing/2014/main" xmlns="" id="{37BF8EFF-98FE-E6F3-310C-7F646813EF59}"/>
              </a:ext>
            </a:extLst>
          </p:cNvPr>
          <p:cNvGraphicFramePr>
            <a:graphicFrameLocks noChangeAspect="1"/>
          </p:cNvGraphicFramePr>
          <p:nvPr>
            <p:extLst>
              <p:ext uri="{D42A27DB-BD31-4B8C-83A1-F6EECF244321}">
                <p14:modId xmlns:p14="http://schemas.microsoft.com/office/powerpoint/2010/main" val="826474695"/>
              </p:ext>
            </p:extLst>
          </p:nvPr>
        </p:nvGraphicFramePr>
        <p:xfrm>
          <a:off x="2623344" y="3895601"/>
          <a:ext cx="1001712" cy="836613"/>
        </p:xfrm>
        <a:graphic>
          <a:graphicData uri="http://schemas.openxmlformats.org/presentationml/2006/ole">
            <mc:AlternateContent xmlns:mc="http://schemas.openxmlformats.org/markup-compatibility/2006">
              <mc:Choice xmlns:v="urn:schemas-microsoft-com:vml" Requires="v">
                <p:oleObj spid="_x0000_s9220" name="Equation" r:id="rId4" imgW="469800" imgH="393480" progId="Equation.DSMT4">
                  <p:embed/>
                </p:oleObj>
              </mc:Choice>
              <mc:Fallback>
                <p:oleObj name="Equation" r:id="rId4" imgW="469800" imgH="393480" progId="Equation.DSMT4">
                  <p:embed/>
                  <p:pic>
                    <p:nvPicPr>
                      <p:cNvPr id="10" name="Object 9">
                        <a:extLst>
                          <a:ext uri="{FF2B5EF4-FFF2-40B4-BE49-F238E27FC236}">
                            <a16:creationId xmlns:a16="http://schemas.microsoft.com/office/drawing/2014/main" xmlns="" id="{37BF8EFF-98FE-E6F3-310C-7F646813EF59}"/>
                          </a:ext>
                        </a:extLst>
                      </p:cNvPr>
                      <p:cNvPicPr/>
                      <p:nvPr/>
                    </p:nvPicPr>
                    <p:blipFill>
                      <a:blip r:embed="rId5"/>
                      <a:stretch>
                        <a:fillRect/>
                      </a:stretch>
                    </p:blipFill>
                    <p:spPr>
                      <a:xfrm>
                        <a:off x="2623344" y="3895601"/>
                        <a:ext cx="1001712" cy="8366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F5C66734-D7F5-38DF-164F-5BEA987AACC6}"/>
              </a:ext>
            </a:extLst>
          </p:cNvPr>
          <p:cNvGraphicFramePr>
            <a:graphicFrameLocks noChangeAspect="1"/>
          </p:cNvGraphicFramePr>
          <p:nvPr>
            <p:extLst>
              <p:ext uri="{D42A27DB-BD31-4B8C-83A1-F6EECF244321}">
                <p14:modId xmlns:p14="http://schemas.microsoft.com/office/powerpoint/2010/main" val="2808118275"/>
              </p:ext>
            </p:extLst>
          </p:nvPr>
        </p:nvGraphicFramePr>
        <p:xfrm>
          <a:off x="6557962" y="3622969"/>
          <a:ext cx="5019675" cy="836613"/>
        </p:xfrm>
        <a:graphic>
          <a:graphicData uri="http://schemas.openxmlformats.org/presentationml/2006/ole">
            <mc:AlternateContent xmlns:mc="http://schemas.openxmlformats.org/markup-compatibility/2006">
              <mc:Choice xmlns:v="urn:schemas-microsoft-com:vml" Requires="v">
                <p:oleObj spid="_x0000_s9221" name="Equation" r:id="rId6" imgW="2361960" imgH="393480" progId="Equation.DSMT4">
                  <p:embed/>
                </p:oleObj>
              </mc:Choice>
              <mc:Fallback>
                <p:oleObj name="Equation" r:id="rId6" imgW="2361960" imgH="393480" progId="Equation.DSMT4">
                  <p:embed/>
                  <p:pic>
                    <p:nvPicPr>
                      <p:cNvPr id="11" name="Object 10">
                        <a:extLst>
                          <a:ext uri="{FF2B5EF4-FFF2-40B4-BE49-F238E27FC236}">
                            <a16:creationId xmlns:a16="http://schemas.microsoft.com/office/drawing/2014/main" xmlns="" id="{F5C66734-D7F5-38DF-164F-5BEA987AACC6}"/>
                          </a:ext>
                        </a:extLst>
                      </p:cNvPr>
                      <p:cNvPicPr/>
                      <p:nvPr/>
                    </p:nvPicPr>
                    <p:blipFill>
                      <a:blip r:embed="rId7"/>
                      <a:stretch>
                        <a:fillRect/>
                      </a:stretch>
                    </p:blipFill>
                    <p:spPr>
                      <a:xfrm>
                        <a:off x="6557962" y="3622969"/>
                        <a:ext cx="5019675" cy="836613"/>
                      </a:xfrm>
                      <a:prstGeom prst="rect">
                        <a:avLst/>
                      </a:prstGeom>
                    </p:spPr>
                  </p:pic>
                </p:oleObj>
              </mc:Fallback>
            </mc:AlternateContent>
          </a:graphicData>
        </a:graphic>
      </p:graphicFrame>
    </p:spTree>
    <p:extLst>
      <p:ext uri="{BB962C8B-B14F-4D97-AF65-F5344CB8AC3E}">
        <p14:creationId xmlns:p14="http://schemas.microsoft.com/office/powerpoint/2010/main" val="387721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fade">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
                                            <p:txEl>
                                              <p:pRg st="0" end="0"/>
                                            </p:txEl>
                                          </p:spTgt>
                                        </p:tgtEl>
                                        <p:attrNameLst>
                                          <p:attrName>style.visibility</p:attrName>
                                        </p:attrNameLst>
                                      </p:cBhvr>
                                      <p:to>
                                        <p:strVal val="visible"/>
                                      </p:to>
                                    </p:set>
                                    <p:animEffect transition="in" filter="fade">
                                      <p:cBhvr>
                                        <p:cTn id="22" dur="500"/>
                                        <p:tgtEl>
                                          <p:spTgt spid="28">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fade">
                                      <p:cBhvr>
                                        <p:cTn id="25" dur="500"/>
                                        <p:tgtEl>
                                          <p:spTgt spid="2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
                                            <p:txEl>
                                              <p:pRg st="1" end="1"/>
                                            </p:txEl>
                                          </p:spTgt>
                                        </p:tgtEl>
                                        <p:attrNameLst>
                                          <p:attrName>style.visibility</p:attrName>
                                        </p:attrNameLst>
                                      </p:cBhvr>
                                      <p:to>
                                        <p:strVal val="visible"/>
                                      </p:to>
                                    </p:set>
                                    <p:animEffect transition="in" filter="fade">
                                      <p:cBhvr>
                                        <p:cTn id="30" dur="500"/>
                                        <p:tgtEl>
                                          <p:spTgt spid="24">
                                            <p:txEl>
                                              <p:pRg st="1" end="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fade">
                                      <p:cBhvr>
                                        <p:cTn id="33" dur="500"/>
                                        <p:tgtEl>
                                          <p:spTgt spid="24">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4">
                                            <p:txEl>
                                              <p:pRg st="3" end="3"/>
                                            </p:txEl>
                                          </p:spTgt>
                                        </p:tgtEl>
                                        <p:attrNameLst>
                                          <p:attrName>style.visibility</p:attrName>
                                        </p:attrNameLst>
                                      </p:cBhvr>
                                      <p:to>
                                        <p:strVal val="visible"/>
                                      </p:to>
                                    </p:set>
                                    <p:animEffect transition="in" filter="fade">
                                      <p:cBhvr>
                                        <p:cTn id="36" dur="500"/>
                                        <p:tgtEl>
                                          <p:spTgt spid="24">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8">
                                            <p:txEl>
                                              <p:pRg st="2" end="2"/>
                                            </p:txEl>
                                          </p:spTgt>
                                        </p:tgtEl>
                                        <p:attrNameLst>
                                          <p:attrName>style.visibility</p:attrName>
                                        </p:attrNameLst>
                                      </p:cBhvr>
                                      <p:to>
                                        <p:strVal val="visible"/>
                                      </p:to>
                                    </p:set>
                                    <p:animEffect transition="in" filter="fade">
                                      <p:cBhvr>
                                        <p:cTn id="44" dur="500"/>
                                        <p:tgtEl>
                                          <p:spTgt spid="28">
                                            <p:txEl>
                                              <p:pRg st="2" end="2"/>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28">
                                            <p:txEl>
                                              <p:pRg st="6" end="6"/>
                                            </p:txEl>
                                          </p:spTgt>
                                        </p:tgtEl>
                                        <p:attrNameLst>
                                          <p:attrName>style.visibility</p:attrName>
                                        </p:attrNameLst>
                                      </p:cBhvr>
                                      <p:to>
                                        <p:strVal val="visible"/>
                                      </p:to>
                                    </p:set>
                                    <p:animEffect transition="in" filter="fade">
                                      <p:cBhvr>
                                        <p:cTn id="47" dur="500"/>
                                        <p:tgtEl>
                                          <p:spTgt spid="28">
                                            <p:txEl>
                                              <p:pRg st="6" end="6"/>
                                            </p:txEl>
                                          </p:spTgt>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xEl>
                                              <p:pRg st="7" end="7"/>
                                            </p:txEl>
                                          </p:spTgt>
                                        </p:tgtEl>
                                        <p:attrNameLst>
                                          <p:attrName>style.visibility</p:attrName>
                                        </p:attrNameLst>
                                      </p:cBhvr>
                                      <p:to>
                                        <p:strVal val="visible"/>
                                      </p:to>
                                    </p:set>
                                    <p:animEffect transition="in" filter="fade">
                                      <p:cBhvr>
                                        <p:cTn id="50" dur="500"/>
                                        <p:tgtEl>
                                          <p:spTgt spid="28">
                                            <p:txEl>
                                              <p:pRg st="7" end="7"/>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xEl>
                                              <p:pRg st="8" end="8"/>
                                            </p:txEl>
                                          </p:spTgt>
                                        </p:tgtEl>
                                        <p:attrNameLst>
                                          <p:attrName>style.visibility</p:attrName>
                                        </p:attrNameLst>
                                      </p:cBhvr>
                                      <p:to>
                                        <p:strVal val="visible"/>
                                      </p:to>
                                    </p:set>
                                    <p:animEffect transition="in" filter="fade">
                                      <p:cBhvr>
                                        <p:cTn id="53" dur="500"/>
                                        <p:tgtEl>
                                          <p:spTgt spid="28">
                                            <p:txEl>
                                              <p:pRg st="8" end="8"/>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Vận tốc trong chuyển động tròn đều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1970206"/>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03</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3935361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Trong chuyển động tròn đều, độ lớn vận tốc không đổi nhưng hướng luôn thay đổi (vì vectơ vận tốc có phương trùng với tiếp tuyến của đường tròn) </a:t>
            </a:r>
            <a:endParaRPr sz="3000" b="0">
              <a:solidFill>
                <a:srgbClr val="FFFF00"/>
              </a:solidFill>
              <a:latin typeface="Itim" panose="00000500000000000000" pitchFamily="2" charset="-34"/>
              <a:cs typeface="Itim" panose="00000500000000000000" pitchFamily="2" charset="-34"/>
            </a:endParaRPr>
          </a:p>
        </p:txBody>
      </p:sp>
      <p:sp>
        <p:nvSpPr>
          <p:cNvPr id="13" name="Google Shape;1794;p49">
            <a:extLst>
              <a:ext uri="{FF2B5EF4-FFF2-40B4-BE49-F238E27FC236}">
                <a16:creationId xmlns:a16="http://schemas.microsoft.com/office/drawing/2014/main" xmlns="" id="{0FF50B6E-A7EC-2A8F-403D-492B1E33CE1C}"/>
              </a:ext>
            </a:extLst>
          </p:cNvPr>
          <p:cNvSpPr txBox="1">
            <a:spLocks/>
          </p:cNvSpPr>
          <p:nvPr/>
        </p:nvSpPr>
        <p:spPr>
          <a:xfrm>
            <a:off x="7067607" y="3576483"/>
            <a:ext cx="323606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Vectơ vận tốc trong chuyển động tròn </a:t>
            </a:r>
          </a:p>
        </p:txBody>
      </p:sp>
      <p:pic>
        <p:nvPicPr>
          <p:cNvPr id="4" name="Picture 3">
            <a:extLst>
              <a:ext uri="{FF2B5EF4-FFF2-40B4-BE49-F238E27FC236}">
                <a16:creationId xmlns:a16="http://schemas.microsoft.com/office/drawing/2014/main" xmlns="" id="{D017CFB3-8CA6-C334-8DDF-FC9F40A35213}"/>
              </a:ext>
            </a:extLst>
          </p:cNvPr>
          <p:cNvPicPr>
            <a:picLocks noChangeAspect="1"/>
          </p:cNvPicPr>
          <p:nvPr/>
        </p:nvPicPr>
        <p:blipFill>
          <a:blip r:embed="rId3"/>
          <a:stretch>
            <a:fillRect/>
          </a:stretch>
        </p:blipFill>
        <p:spPr>
          <a:xfrm>
            <a:off x="1888328" y="1810459"/>
            <a:ext cx="4782350" cy="4572000"/>
          </a:xfrm>
          <a:prstGeom prst="rect">
            <a:avLst/>
          </a:prstGeom>
        </p:spPr>
      </p:pic>
    </p:spTree>
    <p:extLst>
      <p:ext uri="{BB962C8B-B14F-4D97-AF65-F5344CB8AC3E}">
        <p14:creationId xmlns:p14="http://schemas.microsoft.com/office/powerpoint/2010/main" val="133469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9. Một xe đồ chơi chạy với tốc độ không đổi 0,2 m/s trên </a:t>
            </a:r>
          </a:p>
          <a:p>
            <a:pPr lvl="0">
              <a:defRPr/>
            </a:pPr>
            <a:r>
              <a:rPr lang="en-US" sz="2500" kern="0">
                <a:solidFill>
                  <a:srgbClr val="F8F8F8"/>
                </a:solidFill>
                <a:latin typeface="Itim" panose="00000500000000000000" pitchFamily="2" charset="-34"/>
                <a:cs typeface="Itim" panose="00000500000000000000" pitchFamily="2" charset="-34"/>
              </a:rPr>
              <a:t>            một đường ray tròn tâm O, đường kính AB theo chiều kim </a:t>
            </a:r>
          </a:p>
          <a:p>
            <a:pPr lvl="0">
              <a:defRPr/>
            </a:pPr>
            <a:r>
              <a:rPr lang="en-US" sz="2500" kern="0">
                <a:solidFill>
                  <a:srgbClr val="F8F8F8"/>
                </a:solidFill>
                <a:latin typeface="Itim" panose="00000500000000000000" pitchFamily="2" charset="-34"/>
                <a:cs typeface="Itim" panose="00000500000000000000" pitchFamily="2" charset="-34"/>
              </a:rPr>
              <a:t>đồng hồ. Xác định sự thay đổi vận tốc khi xe đi từ A đến B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3A75F18C-C42E-116B-72A4-DB43184980A5}"/>
              </a:ext>
            </a:extLst>
          </p:cNvPr>
          <p:cNvPicPr>
            <a:picLocks noChangeAspect="1"/>
          </p:cNvPicPr>
          <p:nvPr/>
        </p:nvPicPr>
        <p:blipFill>
          <a:blip r:embed="rId3"/>
          <a:stretch>
            <a:fillRect/>
          </a:stretch>
        </p:blipFill>
        <p:spPr>
          <a:xfrm>
            <a:off x="9072988" y="177470"/>
            <a:ext cx="2966612" cy="2743200"/>
          </a:xfrm>
          <a:prstGeom prst="rect">
            <a:avLst/>
          </a:prstGeom>
        </p:spPr>
      </p:pic>
      <p:sp>
        <p:nvSpPr>
          <p:cNvPr id="12" name="Google Shape;1794;p49">
            <a:extLst>
              <a:ext uri="{FF2B5EF4-FFF2-40B4-BE49-F238E27FC236}">
                <a16:creationId xmlns:a16="http://schemas.microsoft.com/office/drawing/2014/main" xmlns="" id="{83A71128-5D35-93B7-D3D7-6C29AFB1DE82}"/>
              </a:ext>
            </a:extLst>
          </p:cNvPr>
          <p:cNvSpPr txBox="1">
            <a:spLocks/>
          </p:cNvSpPr>
          <p:nvPr/>
        </p:nvSpPr>
        <p:spPr>
          <a:xfrm>
            <a:off x="152400" y="3356031"/>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a:t>
            </a:r>
            <a:r>
              <a:rPr lang="vi-VN" sz="2500" kern="0">
                <a:solidFill>
                  <a:srgbClr val="FFFF00"/>
                </a:solidFill>
                <a:latin typeface="Itim" panose="00000500000000000000" pitchFamily="2" charset="-34"/>
                <a:cs typeface="Itim" panose="00000500000000000000" pitchFamily="2" charset="-34"/>
              </a:rPr>
              <a:t>Trong chuyển động tròn đều, độ lớn vận tốc không đổi nhưng hướng luôn thay đổi</a:t>
            </a:r>
            <a:endParaRPr lang="en-US" sz="2500" kern="0">
              <a:solidFill>
                <a:srgbClr val="FFFF00"/>
              </a:solidFill>
              <a:latin typeface="Itim" panose="00000500000000000000" pitchFamily="2" charset="-34"/>
              <a:cs typeface="Itim" panose="00000500000000000000" pitchFamily="2" charset="-34"/>
            </a:endParaRPr>
          </a:p>
        </p:txBody>
      </p:sp>
      <p:sp>
        <p:nvSpPr>
          <p:cNvPr id="13" name="Google Shape;1794;p49">
            <a:extLst>
              <a:ext uri="{FF2B5EF4-FFF2-40B4-BE49-F238E27FC236}">
                <a16:creationId xmlns:a16="http://schemas.microsoft.com/office/drawing/2014/main" xmlns="" id="{1F5A6749-734F-F4DF-F8E2-512C8F29E5D2}"/>
              </a:ext>
            </a:extLst>
          </p:cNvPr>
          <p:cNvSpPr txBox="1">
            <a:spLocks/>
          </p:cNvSpPr>
          <p:nvPr/>
        </p:nvSpPr>
        <p:spPr>
          <a:xfrm>
            <a:off x="2176115" y="296018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14" name="Google Shape;1794;p49">
            <a:extLst>
              <a:ext uri="{FF2B5EF4-FFF2-40B4-BE49-F238E27FC236}">
                <a16:creationId xmlns:a16="http://schemas.microsoft.com/office/drawing/2014/main" xmlns="" id="{9542734E-B99C-C697-0227-3E8C50485E1A}"/>
              </a:ext>
            </a:extLst>
          </p:cNvPr>
          <p:cNvSpPr txBox="1">
            <a:spLocks/>
          </p:cNvSpPr>
          <p:nvPr/>
        </p:nvSpPr>
        <p:spPr>
          <a:xfrm>
            <a:off x="8119715" y="2960189"/>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5" name="Google Shape;1794;p49">
            <a:extLst>
              <a:ext uri="{FF2B5EF4-FFF2-40B4-BE49-F238E27FC236}">
                <a16:creationId xmlns:a16="http://schemas.microsoft.com/office/drawing/2014/main" xmlns="" id="{1597431A-3E96-EB56-5A51-7A121DD0A31C}"/>
              </a:ext>
            </a:extLst>
          </p:cNvPr>
          <p:cNvSpPr txBox="1">
            <a:spLocks/>
          </p:cNvSpPr>
          <p:nvPr/>
        </p:nvSpPr>
        <p:spPr>
          <a:xfrm>
            <a:off x="6096000" y="3356031"/>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Khi xe đi từ A đến B: </a:t>
            </a:r>
          </a:p>
          <a:p>
            <a:pPr lvl="0">
              <a:defRPr/>
            </a:pPr>
            <a:r>
              <a:rPr lang="en-US" sz="2500" kern="0">
                <a:solidFill>
                  <a:srgbClr val="F8F8F8"/>
                </a:solidFill>
                <a:latin typeface="Itim" panose="00000500000000000000" pitchFamily="2" charset="-34"/>
                <a:cs typeface="Itim" panose="00000500000000000000" pitchFamily="2" charset="-34"/>
              </a:rPr>
              <a:t>  + Độ lớn vận tốc không đổi bằng 0,2 m/s </a:t>
            </a:r>
          </a:p>
          <a:p>
            <a:pPr lvl="0">
              <a:defRPr/>
            </a:pPr>
            <a:r>
              <a:rPr lang="en-US" sz="2500" kern="0">
                <a:solidFill>
                  <a:srgbClr val="F8F8F8"/>
                </a:solidFill>
                <a:latin typeface="Itim" panose="00000500000000000000" pitchFamily="2" charset="-34"/>
                <a:cs typeface="Itim" panose="00000500000000000000" pitchFamily="2" charset="-34"/>
              </a:rPr>
              <a:t>  + Hướng của vận tốc luôn thay đổi </a:t>
            </a:r>
          </a:p>
        </p:txBody>
      </p:sp>
    </p:spTree>
    <p:extLst>
      <p:ext uri="{BB962C8B-B14F-4D97-AF65-F5344CB8AC3E}">
        <p14:creationId xmlns:p14="http://schemas.microsoft.com/office/powerpoint/2010/main" val="312543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Mô tả chuyển động tròn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2068175"/>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01</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103300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ock, white, gauge&#10;&#10;Description automatically generated">
            <a:extLst>
              <a:ext uri="{FF2B5EF4-FFF2-40B4-BE49-F238E27FC236}">
                <a16:creationId xmlns:a16="http://schemas.microsoft.com/office/drawing/2014/main" xmlns="" id="{3F87CE3E-CED1-2393-F9B1-706DA970864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8800" b="94600" l="17200" r="83000">
                        <a14:foregroundMark x1="48400" y1="28800" x2="51600" y2="28800"/>
                        <a14:foregroundMark x1="17600" y1="59000" x2="17200" y2="62200"/>
                        <a14:foregroundMark x1="47400" y1="94600" x2="55600" y2="93600"/>
                        <a14:foregroundMark x1="83000" y1="60000" x2="83000" y2="63200"/>
                      </a14:backgroundRemoval>
                    </a14:imgEffect>
                  </a14:imgLayer>
                </a14:imgProps>
              </a:ext>
              <a:ext uri="{28A0092B-C50C-407E-A947-70E740481C1C}">
                <a14:useLocalDpi xmlns:a14="http://schemas.microsoft.com/office/drawing/2010/main" val="0"/>
              </a:ext>
            </a:extLst>
          </a:blip>
          <a:srcRect l="15526" t="27361" r="15341" b="3538"/>
          <a:stretch/>
        </p:blipFill>
        <p:spPr>
          <a:xfrm>
            <a:off x="1097776" y="1938973"/>
            <a:ext cx="3659323" cy="3657600"/>
          </a:xfrm>
          <a:prstGeom prst="rect">
            <a:avLst/>
          </a:prstGeom>
        </p:spPr>
      </p:pic>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vi-VN" sz="3000" b="0">
                <a:solidFill>
                  <a:srgbClr val="FFFF00"/>
                </a:solidFill>
                <a:latin typeface="Itim" panose="00000500000000000000" pitchFamily="2" charset="-34"/>
                <a:cs typeface="Itim" panose="00000500000000000000" pitchFamily="2" charset="-34"/>
              </a:rPr>
              <a:t>Để xác định vị trí của vật chuyển động tròn, ta dựa vào quãng đường đi s (độ dài cung tròn) hoặc độ dịch chuyển góc </a:t>
            </a:r>
            <a:r>
              <a:rPr lang="el-GR" sz="3000" b="0">
                <a:solidFill>
                  <a:srgbClr val="FFFF00"/>
                </a:solidFill>
                <a:latin typeface="Itim" panose="00000500000000000000" pitchFamily="2" charset="-34"/>
                <a:cs typeface="Itim" panose="00000500000000000000" pitchFamily="2" charset="-34"/>
              </a:rPr>
              <a:t>θ</a:t>
            </a:r>
            <a:r>
              <a:rPr lang="en-US" sz="3000" b="0">
                <a:solidFill>
                  <a:srgbClr val="FFFF00"/>
                </a:solidFill>
                <a:latin typeface="Itim" panose="00000500000000000000" pitchFamily="2" charset="-34"/>
                <a:cs typeface="Itim" panose="00000500000000000000" pitchFamily="2" charset="-34"/>
              </a:rPr>
              <a:t> (góc ở tâm chắn cung s) </a:t>
            </a:r>
            <a:endParaRPr lang="vi-VN" sz="3000" b="0">
              <a:solidFill>
                <a:srgbClr val="FFFF00"/>
              </a:solidFill>
              <a:latin typeface="Itim" panose="00000500000000000000" pitchFamily="2" charset="-34"/>
              <a:cs typeface="Itim" panose="00000500000000000000" pitchFamily="2" charset="-34"/>
            </a:endParaRPr>
          </a:p>
        </p:txBody>
      </p:sp>
      <p:sp>
        <p:nvSpPr>
          <p:cNvPr id="8" name="Google Shape;1794;p49">
            <a:extLst>
              <a:ext uri="{FF2B5EF4-FFF2-40B4-BE49-F238E27FC236}">
                <a16:creationId xmlns:a16="http://schemas.microsoft.com/office/drawing/2014/main" xmlns="" id="{22DB82F0-EE01-CA95-AB77-FD6BB375FF99}"/>
              </a:ext>
            </a:extLst>
          </p:cNvPr>
          <p:cNvSpPr txBox="1">
            <a:spLocks/>
          </p:cNvSpPr>
          <p:nvPr/>
        </p:nvSpPr>
        <p:spPr>
          <a:xfrm>
            <a:off x="2627284" y="1445304"/>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A</a:t>
            </a:r>
          </a:p>
        </p:txBody>
      </p:sp>
      <p:sp>
        <p:nvSpPr>
          <p:cNvPr id="5" name="Google Shape;1794;p49">
            <a:extLst>
              <a:ext uri="{FF2B5EF4-FFF2-40B4-BE49-F238E27FC236}">
                <a16:creationId xmlns:a16="http://schemas.microsoft.com/office/drawing/2014/main" xmlns="" id="{D2360986-6CBF-8126-60CC-2DF033683F2A}"/>
              </a:ext>
            </a:extLst>
          </p:cNvPr>
          <p:cNvSpPr txBox="1">
            <a:spLocks/>
          </p:cNvSpPr>
          <p:nvPr/>
        </p:nvSpPr>
        <p:spPr>
          <a:xfrm>
            <a:off x="4084217" y="4879452"/>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B</a:t>
            </a:r>
          </a:p>
        </p:txBody>
      </p:sp>
      <p:sp>
        <p:nvSpPr>
          <p:cNvPr id="6" name="Google Shape;1794;p49">
            <a:extLst>
              <a:ext uri="{FF2B5EF4-FFF2-40B4-BE49-F238E27FC236}">
                <a16:creationId xmlns:a16="http://schemas.microsoft.com/office/drawing/2014/main" xmlns="" id="{2A0873F6-CC65-CBCF-BF3A-4B52225B0399}"/>
              </a:ext>
            </a:extLst>
          </p:cNvPr>
          <p:cNvSpPr txBox="1">
            <a:spLocks/>
          </p:cNvSpPr>
          <p:nvPr/>
        </p:nvSpPr>
        <p:spPr>
          <a:xfrm>
            <a:off x="4436115" y="2477689"/>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s</a:t>
            </a:r>
          </a:p>
        </p:txBody>
      </p:sp>
      <p:sp>
        <p:nvSpPr>
          <p:cNvPr id="7" name="Google Shape;1794;p49">
            <a:extLst>
              <a:ext uri="{FF2B5EF4-FFF2-40B4-BE49-F238E27FC236}">
                <a16:creationId xmlns:a16="http://schemas.microsoft.com/office/drawing/2014/main" xmlns="" id="{72EB5EA2-7A1C-FED6-82C9-5BA6F917DD5E}"/>
              </a:ext>
            </a:extLst>
          </p:cNvPr>
          <p:cNvSpPr txBox="1">
            <a:spLocks/>
          </p:cNvSpPr>
          <p:nvPr/>
        </p:nvSpPr>
        <p:spPr>
          <a:xfrm>
            <a:off x="2486907" y="3475201"/>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O</a:t>
            </a:r>
          </a:p>
        </p:txBody>
      </p:sp>
      <p:sp>
        <p:nvSpPr>
          <p:cNvPr id="9" name="Google Shape;1794;p49">
            <a:extLst>
              <a:ext uri="{FF2B5EF4-FFF2-40B4-BE49-F238E27FC236}">
                <a16:creationId xmlns:a16="http://schemas.microsoft.com/office/drawing/2014/main" xmlns="" id="{C9A75EC4-1934-FED8-C58B-24B2CB3BF06A}"/>
              </a:ext>
            </a:extLst>
          </p:cNvPr>
          <p:cNvSpPr txBox="1">
            <a:spLocks/>
          </p:cNvSpPr>
          <p:nvPr/>
        </p:nvSpPr>
        <p:spPr>
          <a:xfrm>
            <a:off x="2769950" y="2567305"/>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r</a:t>
            </a:r>
          </a:p>
        </p:txBody>
      </p:sp>
      <p:sp>
        <p:nvSpPr>
          <p:cNvPr id="10" name="Google Shape;1794;p49">
            <a:extLst>
              <a:ext uri="{FF2B5EF4-FFF2-40B4-BE49-F238E27FC236}">
                <a16:creationId xmlns:a16="http://schemas.microsoft.com/office/drawing/2014/main" xmlns="" id="{8CF135C6-0915-9DB9-5640-424BA5500762}"/>
              </a:ext>
            </a:extLst>
          </p:cNvPr>
          <p:cNvSpPr txBox="1">
            <a:spLocks/>
          </p:cNvSpPr>
          <p:nvPr/>
        </p:nvSpPr>
        <p:spPr>
          <a:xfrm>
            <a:off x="3092870" y="3235885"/>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l-GR" sz="2500" kern="0">
                <a:solidFill>
                  <a:srgbClr val="F8F8F8"/>
                </a:solidFill>
                <a:latin typeface="Itim" panose="00000500000000000000" pitchFamily="2" charset="-34"/>
                <a:cs typeface="Itim" panose="00000500000000000000" pitchFamily="2" charset="-34"/>
              </a:rPr>
              <a:t>θ</a:t>
            </a:r>
            <a:endParaRPr lang="en-US" sz="2500" kern="0">
              <a:solidFill>
                <a:srgbClr val="F8F8F8"/>
              </a:solidFill>
              <a:latin typeface="Itim" panose="00000500000000000000" pitchFamily="2" charset="-34"/>
              <a:cs typeface="Itim" panose="00000500000000000000" pitchFamily="2" charset="-34"/>
            </a:endParaRPr>
          </a:p>
        </p:txBody>
      </p:sp>
      <p:sp>
        <p:nvSpPr>
          <p:cNvPr id="11" name="Freeform: Shape 10">
            <a:extLst>
              <a:ext uri="{FF2B5EF4-FFF2-40B4-BE49-F238E27FC236}">
                <a16:creationId xmlns:a16="http://schemas.microsoft.com/office/drawing/2014/main" xmlns="" id="{EAF55211-CCC4-AAD3-9F77-75E16CB61FA5}"/>
              </a:ext>
            </a:extLst>
          </p:cNvPr>
          <p:cNvSpPr/>
          <p:nvPr/>
        </p:nvSpPr>
        <p:spPr>
          <a:xfrm>
            <a:off x="2922520" y="1967209"/>
            <a:ext cx="1783080" cy="3058328"/>
          </a:xfrm>
          <a:custGeom>
            <a:avLst/>
            <a:gdLst>
              <a:gd name="connsiteX0" fmla="*/ 0 w 1783080"/>
              <a:gd name="connsiteY0" fmla="*/ 0 h 3058328"/>
              <a:gd name="connsiteX1" fmla="*/ 406400 w 1783080"/>
              <a:gd name="connsiteY1" fmla="*/ 40640 h 3058328"/>
              <a:gd name="connsiteX2" fmla="*/ 833120 w 1783080"/>
              <a:gd name="connsiteY2" fmla="*/ 193040 h 3058328"/>
              <a:gd name="connsiteX3" fmla="*/ 1122680 w 1783080"/>
              <a:gd name="connsiteY3" fmla="*/ 401320 h 3058328"/>
              <a:gd name="connsiteX4" fmla="*/ 1371600 w 1783080"/>
              <a:gd name="connsiteY4" fmla="*/ 629920 h 3058328"/>
              <a:gd name="connsiteX5" fmla="*/ 1574800 w 1783080"/>
              <a:gd name="connsiteY5" fmla="*/ 939800 h 3058328"/>
              <a:gd name="connsiteX6" fmla="*/ 1742440 w 1783080"/>
              <a:gd name="connsiteY6" fmla="*/ 1356360 h 3058328"/>
              <a:gd name="connsiteX7" fmla="*/ 1783080 w 1783080"/>
              <a:gd name="connsiteY7" fmla="*/ 1722120 h 3058328"/>
              <a:gd name="connsiteX8" fmla="*/ 1742440 w 1783080"/>
              <a:gd name="connsiteY8" fmla="*/ 2194560 h 3058328"/>
              <a:gd name="connsiteX9" fmla="*/ 1615440 w 1783080"/>
              <a:gd name="connsiteY9" fmla="*/ 2565400 h 3058328"/>
              <a:gd name="connsiteX10" fmla="*/ 1417320 w 1783080"/>
              <a:gd name="connsiteY10" fmla="*/ 2870200 h 3058328"/>
              <a:gd name="connsiteX11" fmla="*/ 1264920 w 1783080"/>
              <a:gd name="connsiteY11" fmla="*/ 3058160 h 305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080" h="3058328">
                <a:moveTo>
                  <a:pt x="0" y="0"/>
                </a:moveTo>
                <a:cubicBezTo>
                  <a:pt x="133773" y="4233"/>
                  <a:pt x="267547" y="8467"/>
                  <a:pt x="406400" y="40640"/>
                </a:cubicBezTo>
                <a:cubicBezTo>
                  <a:pt x="545253" y="72813"/>
                  <a:pt x="713740" y="132927"/>
                  <a:pt x="833120" y="193040"/>
                </a:cubicBezTo>
                <a:cubicBezTo>
                  <a:pt x="952500" y="253153"/>
                  <a:pt x="1032933" y="328507"/>
                  <a:pt x="1122680" y="401320"/>
                </a:cubicBezTo>
                <a:cubicBezTo>
                  <a:pt x="1212427" y="474133"/>
                  <a:pt x="1296247" y="540173"/>
                  <a:pt x="1371600" y="629920"/>
                </a:cubicBezTo>
                <a:cubicBezTo>
                  <a:pt x="1446953" y="719667"/>
                  <a:pt x="1512993" y="818727"/>
                  <a:pt x="1574800" y="939800"/>
                </a:cubicBezTo>
                <a:cubicBezTo>
                  <a:pt x="1636607" y="1060873"/>
                  <a:pt x="1707727" y="1225973"/>
                  <a:pt x="1742440" y="1356360"/>
                </a:cubicBezTo>
                <a:cubicBezTo>
                  <a:pt x="1777153" y="1486747"/>
                  <a:pt x="1783080" y="1582420"/>
                  <a:pt x="1783080" y="1722120"/>
                </a:cubicBezTo>
                <a:cubicBezTo>
                  <a:pt x="1783080" y="1861820"/>
                  <a:pt x="1770380" y="2054013"/>
                  <a:pt x="1742440" y="2194560"/>
                </a:cubicBezTo>
                <a:cubicBezTo>
                  <a:pt x="1714500" y="2335107"/>
                  <a:pt x="1669627" y="2452793"/>
                  <a:pt x="1615440" y="2565400"/>
                </a:cubicBezTo>
                <a:cubicBezTo>
                  <a:pt x="1561253" y="2678007"/>
                  <a:pt x="1475740" y="2788073"/>
                  <a:pt x="1417320" y="2870200"/>
                </a:cubicBezTo>
                <a:cubicBezTo>
                  <a:pt x="1358900" y="2952327"/>
                  <a:pt x="1282700" y="3063240"/>
                  <a:pt x="1264920" y="305816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xmlns="" id="{EB80B636-A30B-EB9A-3A7F-6CE306CC5F15}"/>
              </a:ext>
            </a:extLst>
          </p:cNvPr>
          <p:cNvCxnSpPr>
            <a:cxnSpLocks/>
          </p:cNvCxnSpPr>
          <p:nvPr/>
        </p:nvCxnSpPr>
        <p:spPr>
          <a:xfrm>
            <a:off x="2922519" y="3767773"/>
            <a:ext cx="1257809" cy="125776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941312A9-FC61-1880-F83D-9DA5A77E2D62}"/>
              </a:ext>
            </a:extLst>
          </p:cNvPr>
          <p:cNvCxnSpPr>
            <a:cxnSpLocks/>
          </p:cNvCxnSpPr>
          <p:nvPr/>
        </p:nvCxnSpPr>
        <p:spPr>
          <a:xfrm>
            <a:off x="2922520" y="1951333"/>
            <a:ext cx="0" cy="1828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5" name="Freeform: Shape 24">
            <a:extLst>
              <a:ext uri="{FF2B5EF4-FFF2-40B4-BE49-F238E27FC236}">
                <a16:creationId xmlns:a16="http://schemas.microsoft.com/office/drawing/2014/main" xmlns="" id="{A145DBCF-3349-54DB-8E2D-302E4E0E66D6}"/>
              </a:ext>
            </a:extLst>
          </p:cNvPr>
          <p:cNvSpPr/>
          <p:nvPr/>
        </p:nvSpPr>
        <p:spPr>
          <a:xfrm>
            <a:off x="2932680" y="3475969"/>
            <a:ext cx="265011" cy="477520"/>
          </a:xfrm>
          <a:custGeom>
            <a:avLst/>
            <a:gdLst>
              <a:gd name="connsiteX0" fmla="*/ 0 w 265011"/>
              <a:gd name="connsiteY0" fmla="*/ 0 h 477520"/>
              <a:gd name="connsiteX1" fmla="*/ 218440 w 265011"/>
              <a:gd name="connsiteY1" fmla="*/ 106680 h 477520"/>
              <a:gd name="connsiteX2" fmla="*/ 264160 w 265011"/>
              <a:gd name="connsiteY2" fmla="*/ 325120 h 477520"/>
              <a:gd name="connsiteX3" fmla="*/ 198120 w 265011"/>
              <a:gd name="connsiteY3" fmla="*/ 477520 h 477520"/>
            </a:gdLst>
            <a:ahLst/>
            <a:cxnLst>
              <a:cxn ang="0">
                <a:pos x="connsiteX0" y="connsiteY0"/>
              </a:cxn>
              <a:cxn ang="0">
                <a:pos x="connsiteX1" y="connsiteY1"/>
              </a:cxn>
              <a:cxn ang="0">
                <a:pos x="connsiteX2" y="connsiteY2"/>
              </a:cxn>
              <a:cxn ang="0">
                <a:pos x="connsiteX3" y="connsiteY3"/>
              </a:cxn>
            </a:cxnLst>
            <a:rect l="l" t="t" r="r" b="b"/>
            <a:pathLst>
              <a:path w="265011" h="477520">
                <a:moveTo>
                  <a:pt x="0" y="0"/>
                </a:moveTo>
                <a:cubicBezTo>
                  <a:pt x="87206" y="26246"/>
                  <a:pt x="174413" y="52493"/>
                  <a:pt x="218440" y="106680"/>
                </a:cubicBezTo>
                <a:cubicBezTo>
                  <a:pt x="262467" y="160867"/>
                  <a:pt x="267547" y="263313"/>
                  <a:pt x="264160" y="325120"/>
                </a:cubicBezTo>
                <a:cubicBezTo>
                  <a:pt x="260773" y="386927"/>
                  <a:pt x="220980" y="447040"/>
                  <a:pt x="198120" y="47752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a:extLst>
              <a:ext uri="{FF2B5EF4-FFF2-40B4-BE49-F238E27FC236}">
                <a16:creationId xmlns:a16="http://schemas.microsoft.com/office/drawing/2014/main" xmlns="" id="{39308B84-0DFA-DFFC-EC03-79C660E1B2B8}"/>
              </a:ext>
            </a:extLst>
          </p:cNvPr>
          <p:cNvCxnSpPr>
            <a:cxnSpLocks/>
            <a:endCxn id="11" idx="5"/>
          </p:cNvCxnSpPr>
          <p:nvPr/>
        </p:nvCxnSpPr>
        <p:spPr>
          <a:xfrm>
            <a:off x="4436114" y="2798665"/>
            <a:ext cx="61206" cy="108344"/>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xmlns="" id="{9495BD87-F8AD-1117-AA9E-81FED9CBB4B5}"/>
              </a:ext>
            </a:extLst>
          </p:cNvPr>
          <p:cNvCxnSpPr>
            <a:cxnSpLocks/>
          </p:cNvCxnSpPr>
          <p:nvPr/>
        </p:nvCxnSpPr>
        <p:spPr>
          <a:xfrm>
            <a:off x="3184290" y="3658275"/>
            <a:ext cx="12550" cy="119954"/>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Google Shape;1794;p49">
            <a:extLst>
              <a:ext uri="{FF2B5EF4-FFF2-40B4-BE49-F238E27FC236}">
                <a16:creationId xmlns:a16="http://schemas.microsoft.com/office/drawing/2014/main" xmlns="" id="{64BE1937-22AF-5E6C-F0E3-A13CFD3F5693}"/>
              </a:ext>
            </a:extLst>
          </p:cNvPr>
          <p:cNvSpPr txBox="1">
            <a:spLocks/>
          </p:cNvSpPr>
          <p:nvPr/>
        </p:nvSpPr>
        <p:spPr>
          <a:xfrm>
            <a:off x="5900014" y="2299056"/>
            <a:ext cx="514105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Mối quan hệ giữa s, </a:t>
            </a:r>
            <a:r>
              <a:rPr lang="el-GR" sz="2500" kern="0">
                <a:solidFill>
                  <a:srgbClr val="F8F8F8"/>
                </a:solidFill>
                <a:latin typeface="Itim" panose="00000500000000000000" pitchFamily="2" charset="-34"/>
                <a:cs typeface="Itim" panose="00000500000000000000" pitchFamily="2" charset="-34"/>
              </a:rPr>
              <a:t>θ</a:t>
            </a:r>
            <a:r>
              <a:rPr lang="en-US" sz="2500" kern="0">
                <a:solidFill>
                  <a:srgbClr val="F8F8F8"/>
                </a:solidFill>
                <a:latin typeface="Itim" panose="00000500000000000000" pitchFamily="2" charset="-34"/>
                <a:cs typeface="Itim" panose="00000500000000000000" pitchFamily="2" charset="-34"/>
              </a:rPr>
              <a:t> và r: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Trong Vật lí, ta thường dùng đơn vị góc là rađian (rad), ta có: </a:t>
            </a:r>
          </a:p>
          <a:p>
            <a:pPr lvl="0" algn="ctr">
              <a:defRPr/>
            </a:pPr>
            <a:r>
              <a:rPr lang="en-US" sz="2500" kern="0">
                <a:solidFill>
                  <a:srgbClr val="F8F8F8"/>
                </a:solidFill>
                <a:latin typeface="Itim" panose="00000500000000000000" pitchFamily="2" charset="-34"/>
                <a:cs typeface="Itim" panose="00000500000000000000" pitchFamily="2" charset="-34"/>
              </a:rPr>
              <a:t>360</a:t>
            </a:r>
            <a:r>
              <a:rPr lang="en-US" sz="2500" kern="0" baseline="30000">
                <a:solidFill>
                  <a:srgbClr val="F8F8F8"/>
                </a:solidFill>
                <a:latin typeface="Itim" panose="00000500000000000000" pitchFamily="2" charset="-34"/>
                <a:cs typeface="Itim" panose="00000500000000000000" pitchFamily="2" charset="-34"/>
              </a:rPr>
              <a:t>0</a:t>
            </a:r>
            <a:r>
              <a:rPr lang="en-US" sz="2500" kern="0">
                <a:solidFill>
                  <a:srgbClr val="F8F8F8"/>
                </a:solidFill>
                <a:latin typeface="Itim" panose="00000500000000000000" pitchFamily="2" charset="-34"/>
                <a:cs typeface="Itim" panose="00000500000000000000" pitchFamily="2" charset="-34"/>
              </a:rPr>
              <a:t> = 2</a:t>
            </a:r>
            <a:r>
              <a:rPr lang="el-GR" sz="2500" kern="0">
                <a:solidFill>
                  <a:srgbClr val="F8F8F8"/>
                </a:solidFill>
                <a:latin typeface="Itim" panose="00000500000000000000" pitchFamily="2" charset="-34"/>
                <a:cs typeface="Itim" panose="00000500000000000000" pitchFamily="2" charset="-34"/>
              </a:rPr>
              <a:t>π</a:t>
            </a:r>
            <a:r>
              <a:rPr lang="en-US" sz="2500" kern="0">
                <a:solidFill>
                  <a:srgbClr val="F8F8F8"/>
                </a:solidFill>
                <a:latin typeface="Itim" panose="00000500000000000000" pitchFamily="2" charset="-34"/>
                <a:cs typeface="Itim" panose="00000500000000000000" pitchFamily="2" charset="-34"/>
              </a:rPr>
              <a:t> (rad) </a:t>
            </a:r>
          </a:p>
          <a:p>
            <a:pPr lvl="0" algn="ctr">
              <a:defRPr/>
            </a:pPr>
            <a:r>
              <a:rPr lang="en-US" sz="2500" kern="0">
                <a:solidFill>
                  <a:srgbClr val="F8F8F8"/>
                </a:solidFill>
                <a:latin typeface="Itim" panose="00000500000000000000" pitchFamily="2" charset="-34"/>
                <a:cs typeface="Itim" panose="00000500000000000000" pitchFamily="2" charset="-34"/>
              </a:rPr>
              <a:t>180</a:t>
            </a:r>
            <a:r>
              <a:rPr lang="en-US" sz="2500" kern="0" baseline="30000">
                <a:solidFill>
                  <a:srgbClr val="F8F8F8"/>
                </a:solidFill>
                <a:latin typeface="Itim" panose="00000500000000000000" pitchFamily="2" charset="-34"/>
                <a:cs typeface="Itim" panose="00000500000000000000" pitchFamily="2" charset="-34"/>
              </a:rPr>
              <a:t>0</a:t>
            </a:r>
            <a:r>
              <a:rPr lang="en-US" sz="2500" kern="0">
                <a:solidFill>
                  <a:srgbClr val="F8F8F8"/>
                </a:solidFill>
                <a:latin typeface="Itim" panose="00000500000000000000" pitchFamily="2" charset="-34"/>
                <a:cs typeface="Itim" panose="00000500000000000000" pitchFamily="2" charset="-34"/>
              </a:rPr>
              <a:t> = </a:t>
            </a:r>
            <a:r>
              <a:rPr lang="el-GR" sz="2500" kern="0">
                <a:solidFill>
                  <a:srgbClr val="F8F8F8"/>
                </a:solidFill>
                <a:latin typeface="Itim" panose="00000500000000000000" pitchFamily="2" charset="-34"/>
                <a:cs typeface="Itim" panose="00000500000000000000" pitchFamily="2" charset="-34"/>
              </a:rPr>
              <a:t>π</a:t>
            </a:r>
            <a:r>
              <a:rPr lang="en-US" sz="2500" kern="0">
                <a:solidFill>
                  <a:srgbClr val="F8F8F8"/>
                </a:solidFill>
                <a:latin typeface="Itim" panose="00000500000000000000" pitchFamily="2" charset="-34"/>
                <a:cs typeface="Itim" panose="00000500000000000000" pitchFamily="2" charset="-34"/>
              </a:rPr>
              <a:t> (rad) </a:t>
            </a:r>
          </a:p>
          <a:p>
            <a:pPr lvl="0">
              <a:defRPr/>
            </a:pPr>
            <a:r>
              <a:rPr lang="en-US" sz="2500" kern="0">
                <a:solidFill>
                  <a:srgbClr val="F8F8F8"/>
                </a:solidFill>
                <a:latin typeface="Itim" panose="00000500000000000000" pitchFamily="2" charset="-34"/>
                <a:cs typeface="Itim" panose="00000500000000000000" pitchFamily="2" charset="-34"/>
              </a:rPr>
              <a:t>- Để đổi từ độ sang rad ta nhân cho </a:t>
            </a:r>
          </a:p>
        </p:txBody>
      </p:sp>
      <p:graphicFrame>
        <p:nvGraphicFramePr>
          <p:cNvPr id="41" name="Object 40">
            <a:extLst>
              <a:ext uri="{FF2B5EF4-FFF2-40B4-BE49-F238E27FC236}">
                <a16:creationId xmlns:a16="http://schemas.microsoft.com/office/drawing/2014/main" xmlns="" id="{0778861A-031B-6697-9BF1-0D225E7A8DC9}"/>
              </a:ext>
            </a:extLst>
          </p:cNvPr>
          <p:cNvGraphicFramePr>
            <a:graphicFrameLocks noChangeAspect="1"/>
          </p:cNvGraphicFramePr>
          <p:nvPr>
            <p:extLst>
              <p:ext uri="{D42A27DB-BD31-4B8C-83A1-F6EECF244321}">
                <p14:modId xmlns:p14="http://schemas.microsoft.com/office/powerpoint/2010/main" val="1863689898"/>
              </p:ext>
            </p:extLst>
          </p:nvPr>
        </p:nvGraphicFramePr>
        <p:xfrm>
          <a:off x="8326037" y="2741186"/>
          <a:ext cx="758825" cy="836613"/>
        </p:xfrm>
        <a:graphic>
          <a:graphicData uri="http://schemas.openxmlformats.org/presentationml/2006/ole">
            <mc:AlternateContent xmlns:mc="http://schemas.openxmlformats.org/markup-compatibility/2006">
              <mc:Choice xmlns:v="urn:schemas-microsoft-com:vml" Requires="v">
                <p:oleObj spid="_x0000_s1028" name="Equation" r:id="rId6" imgW="355320" imgH="393480" progId="Equation.DSMT4">
                  <p:embed/>
                </p:oleObj>
              </mc:Choice>
              <mc:Fallback>
                <p:oleObj name="Equation" r:id="rId6" imgW="355320" imgH="393480" progId="Equation.DSMT4">
                  <p:embed/>
                  <p:pic>
                    <p:nvPicPr>
                      <p:cNvPr id="41" name="Object 40">
                        <a:extLst>
                          <a:ext uri="{FF2B5EF4-FFF2-40B4-BE49-F238E27FC236}">
                            <a16:creationId xmlns:a16="http://schemas.microsoft.com/office/drawing/2014/main" xmlns="" id="{0778861A-031B-6697-9BF1-0D225E7A8DC9}"/>
                          </a:ext>
                        </a:extLst>
                      </p:cNvPr>
                      <p:cNvPicPr/>
                      <p:nvPr/>
                    </p:nvPicPr>
                    <p:blipFill>
                      <a:blip r:embed="rId7"/>
                      <a:stretch>
                        <a:fillRect/>
                      </a:stretch>
                    </p:blipFill>
                    <p:spPr>
                      <a:xfrm>
                        <a:off x="8326037" y="2741186"/>
                        <a:ext cx="758825" cy="836613"/>
                      </a:xfrm>
                      <a:prstGeom prst="rect">
                        <a:avLst/>
                      </a:prstGeom>
                    </p:spPr>
                  </p:pic>
                </p:oleObj>
              </mc:Fallback>
            </mc:AlternateContent>
          </a:graphicData>
        </a:graphic>
      </p:graphicFrame>
      <p:graphicFrame>
        <p:nvGraphicFramePr>
          <p:cNvPr id="42" name="Object 41">
            <a:extLst>
              <a:ext uri="{FF2B5EF4-FFF2-40B4-BE49-F238E27FC236}">
                <a16:creationId xmlns:a16="http://schemas.microsoft.com/office/drawing/2014/main" xmlns="" id="{81041183-9E8C-3EDE-19F5-C9703F40A2D9}"/>
              </a:ext>
            </a:extLst>
          </p:cNvPr>
          <p:cNvGraphicFramePr>
            <a:graphicFrameLocks noChangeAspect="1"/>
          </p:cNvGraphicFramePr>
          <p:nvPr>
            <p:extLst>
              <p:ext uri="{D42A27DB-BD31-4B8C-83A1-F6EECF244321}">
                <p14:modId xmlns:p14="http://schemas.microsoft.com/office/powerpoint/2010/main" val="3363335348"/>
              </p:ext>
            </p:extLst>
          </p:nvPr>
        </p:nvGraphicFramePr>
        <p:xfrm>
          <a:off x="10873014" y="4821611"/>
          <a:ext cx="812800" cy="836613"/>
        </p:xfrm>
        <a:graphic>
          <a:graphicData uri="http://schemas.openxmlformats.org/presentationml/2006/ole">
            <mc:AlternateContent xmlns:mc="http://schemas.openxmlformats.org/markup-compatibility/2006">
              <mc:Choice xmlns:v="urn:schemas-microsoft-com:vml" Requires="v">
                <p:oleObj spid="_x0000_s1029" name="Equation" r:id="rId8" imgW="380880" imgH="393480" progId="Equation.DSMT4">
                  <p:embed/>
                </p:oleObj>
              </mc:Choice>
              <mc:Fallback>
                <p:oleObj name="Equation" r:id="rId8" imgW="380880" imgH="393480" progId="Equation.DSMT4">
                  <p:embed/>
                  <p:pic>
                    <p:nvPicPr>
                      <p:cNvPr id="42" name="Object 41">
                        <a:extLst>
                          <a:ext uri="{FF2B5EF4-FFF2-40B4-BE49-F238E27FC236}">
                            <a16:creationId xmlns:a16="http://schemas.microsoft.com/office/drawing/2014/main" xmlns="" id="{81041183-9E8C-3EDE-19F5-C9703F40A2D9}"/>
                          </a:ext>
                        </a:extLst>
                      </p:cNvPr>
                      <p:cNvPicPr/>
                      <p:nvPr/>
                    </p:nvPicPr>
                    <p:blipFill>
                      <a:blip r:embed="rId9"/>
                      <a:stretch>
                        <a:fillRect/>
                      </a:stretch>
                    </p:blipFill>
                    <p:spPr>
                      <a:xfrm>
                        <a:off x="10873014" y="4821611"/>
                        <a:ext cx="812800" cy="836613"/>
                      </a:xfrm>
                      <a:prstGeom prst="rect">
                        <a:avLst/>
                      </a:prstGeom>
                    </p:spPr>
                  </p:pic>
                </p:oleObj>
              </mc:Fallback>
            </mc:AlternateContent>
          </a:graphicData>
        </a:graphic>
      </p:graphicFrame>
    </p:spTree>
    <p:extLst>
      <p:ext uri="{BB962C8B-B14F-4D97-AF65-F5344CB8AC3E}">
        <p14:creationId xmlns:p14="http://schemas.microsoft.com/office/powerpoint/2010/main" val="1394142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1. Chứng minh rằng một rađian là góc ở tâm chắn cung có độ dài bằng bán kính </a:t>
            </a:r>
          </a:p>
          <a:p>
            <a:pPr lvl="0">
              <a:defRPr/>
            </a:pPr>
            <a:r>
              <a:rPr lang="en-US" sz="2500" kern="0">
                <a:solidFill>
                  <a:srgbClr val="F8F8F8"/>
                </a:solidFill>
                <a:latin typeface="Itim" panose="00000500000000000000" pitchFamily="2" charset="-34"/>
                <a:cs typeface="Itim" panose="00000500000000000000" pitchFamily="2" charset="-34"/>
              </a:rPr>
              <a:t>            đường tròn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Google Shape;1794;p49">
            <a:extLst>
              <a:ext uri="{FF2B5EF4-FFF2-40B4-BE49-F238E27FC236}">
                <a16:creationId xmlns:a16="http://schemas.microsoft.com/office/drawing/2014/main" xmlns="" id="{3C6960D8-F2CB-1BB7-E602-0AB20220BBD8}"/>
              </a:ext>
            </a:extLst>
          </p:cNvPr>
          <p:cNvSpPr txBox="1">
            <a:spLocks/>
          </p:cNvSpPr>
          <p:nvPr/>
        </p:nvSpPr>
        <p:spPr>
          <a:xfrm>
            <a:off x="5147915" y="1131394"/>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2" name="Google Shape;1794;p49">
            <a:extLst>
              <a:ext uri="{FF2B5EF4-FFF2-40B4-BE49-F238E27FC236}">
                <a16:creationId xmlns:a16="http://schemas.microsoft.com/office/drawing/2014/main" xmlns="" id="{16E5B8CC-8719-303B-B561-0D5CEB13DD3B}"/>
              </a:ext>
            </a:extLst>
          </p:cNvPr>
          <p:cNvSpPr txBox="1">
            <a:spLocks/>
          </p:cNvSpPr>
          <p:nvPr/>
        </p:nvSpPr>
        <p:spPr>
          <a:xfrm>
            <a:off x="152400" y="1527236"/>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Ta có: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 Mà đề cho s = r nên: </a:t>
            </a:r>
          </a:p>
        </p:txBody>
      </p:sp>
      <p:graphicFrame>
        <p:nvGraphicFramePr>
          <p:cNvPr id="24" name="Object 23">
            <a:extLst>
              <a:ext uri="{FF2B5EF4-FFF2-40B4-BE49-F238E27FC236}">
                <a16:creationId xmlns:a16="http://schemas.microsoft.com/office/drawing/2014/main" xmlns="" id="{F3A05BFE-FBDD-8582-7F21-830D23DE2683}"/>
              </a:ext>
            </a:extLst>
          </p:cNvPr>
          <p:cNvGraphicFramePr>
            <a:graphicFrameLocks noChangeAspect="1"/>
          </p:cNvGraphicFramePr>
          <p:nvPr>
            <p:extLst>
              <p:ext uri="{D42A27DB-BD31-4B8C-83A1-F6EECF244321}">
                <p14:modId xmlns:p14="http://schemas.microsoft.com/office/powerpoint/2010/main" val="701792112"/>
              </p:ext>
            </p:extLst>
          </p:nvPr>
        </p:nvGraphicFramePr>
        <p:xfrm>
          <a:off x="1397617" y="1413576"/>
          <a:ext cx="758825" cy="836613"/>
        </p:xfrm>
        <a:graphic>
          <a:graphicData uri="http://schemas.openxmlformats.org/presentationml/2006/ole">
            <mc:AlternateContent xmlns:mc="http://schemas.openxmlformats.org/markup-compatibility/2006">
              <mc:Choice xmlns:v="urn:schemas-microsoft-com:vml" Requires="v">
                <p:oleObj spid="_x0000_s2054" name="Equation" r:id="rId4" imgW="355320" imgH="393480" progId="Equation.DSMT4">
                  <p:embed/>
                </p:oleObj>
              </mc:Choice>
              <mc:Fallback>
                <p:oleObj name="Equation" r:id="rId4" imgW="355320" imgH="393480" progId="Equation.DSMT4">
                  <p:embed/>
                  <p:pic>
                    <p:nvPicPr>
                      <p:cNvPr id="24" name="Object 23">
                        <a:extLst>
                          <a:ext uri="{FF2B5EF4-FFF2-40B4-BE49-F238E27FC236}">
                            <a16:creationId xmlns:a16="http://schemas.microsoft.com/office/drawing/2014/main" xmlns="" id="{F3A05BFE-FBDD-8582-7F21-830D23DE2683}"/>
                          </a:ext>
                        </a:extLst>
                      </p:cNvPr>
                      <p:cNvPicPr/>
                      <p:nvPr/>
                    </p:nvPicPr>
                    <p:blipFill>
                      <a:blip r:embed="rId5"/>
                      <a:stretch>
                        <a:fillRect/>
                      </a:stretch>
                    </p:blipFill>
                    <p:spPr>
                      <a:xfrm>
                        <a:off x="1397617" y="1413576"/>
                        <a:ext cx="758825" cy="836613"/>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xmlns="" id="{34776410-162C-A945-83C7-0411DA78D849}"/>
              </a:ext>
            </a:extLst>
          </p:cNvPr>
          <p:cNvGraphicFramePr>
            <a:graphicFrameLocks noChangeAspect="1"/>
          </p:cNvGraphicFramePr>
          <p:nvPr>
            <p:extLst>
              <p:ext uri="{D42A27DB-BD31-4B8C-83A1-F6EECF244321}">
                <p14:modId xmlns:p14="http://schemas.microsoft.com/office/powerpoint/2010/main" val="1939829045"/>
              </p:ext>
            </p:extLst>
          </p:nvPr>
        </p:nvGraphicFramePr>
        <p:xfrm>
          <a:off x="3202548" y="2192928"/>
          <a:ext cx="1978025" cy="836612"/>
        </p:xfrm>
        <a:graphic>
          <a:graphicData uri="http://schemas.openxmlformats.org/presentationml/2006/ole">
            <mc:AlternateContent xmlns:mc="http://schemas.openxmlformats.org/markup-compatibility/2006">
              <mc:Choice xmlns:v="urn:schemas-microsoft-com:vml" Requires="v">
                <p:oleObj spid="_x0000_s2055" name="Equation" r:id="rId6" imgW="927000" imgH="393480" progId="Equation.DSMT4">
                  <p:embed/>
                </p:oleObj>
              </mc:Choice>
              <mc:Fallback>
                <p:oleObj name="Equation" r:id="rId6" imgW="927000" imgH="393480" progId="Equation.DSMT4">
                  <p:embed/>
                  <p:pic>
                    <p:nvPicPr>
                      <p:cNvPr id="25" name="Object 24">
                        <a:extLst>
                          <a:ext uri="{FF2B5EF4-FFF2-40B4-BE49-F238E27FC236}">
                            <a16:creationId xmlns:a16="http://schemas.microsoft.com/office/drawing/2014/main" xmlns="" id="{34776410-162C-A945-83C7-0411DA78D849}"/>
                          </a:ext>
                        </a:extLst>
                      </p:cNvPr>
                      <p:cNvPicPr/>
                      <p:nvPr/>
                    </p:nvPicPr>
                    <p:blipFill>
                      <a:blip r:embed="rId7"/>
                      <a:stretch>
                        <a:fillRect/>
                      </a:stretch>
                    </p:blipFill>
                    <p:spPr>
                      <a:xfrm>
                        <a:off x="3202548" y="2192928"/>
                        <a:ext cx="1978025" cy="836612"/>
                      </a:xfrm>
                      <a:prstGeom prst="rect">
                        <a:avLst/>
                      </a:prstGeom>
                    </p:spPr>
                  </p:pic>
                </p:oleObj>
              </mc:Fallback>
            </mc:AlternateContent>
          </a:graphicData>
        </a:graphic>
      </p:graphicFrame>
      <p:sp>
        <p:nvSpPr>
          <p:cNvPr id="26" name="Google Shape;1794;p49">
            <a:extLst>
              <a:ext uri="{FF2B5EF4-FFF2-40B4-BE49-F238E27FC236}">
                <a16:creationId xmlns:a16="http://schemas.microsoft.com/office/drawing/2014/main" xmlns="" id="{C18FFDE9-05D6-C71A-66C1-CA8E0DB4528F}"/>
              </a:ext>
            </a:extLst>
          </p:cNvPr>
          <p:cNvSpPr txBox="1">
            <a:spLocks/>
          </p:cNvSpPr>
          <p:nvPr/>
        </p:nvSpPr>
        <p:spPr>
          <a:xfrm>
            <a:off x="152400" y="3410534"/>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2. Tính quãng đường đi được khi vật chuyển động tròn có độ dịch chuyển góc 1 </a:t>
            </a:r>
          </a:p>
          <a:p>
            <a:pPr lvl="0">
              <a:defRPr/>
            </a:pPr>
            <a:r>
              <a:rPr lang="en-US" sz="2500" kern="0">
                <a:solidFill>
                  <a:srgbClr val="F8F8F8"/>
                </a:solidFill>
                <a:latin typeface="Itim" panose="00000500000000000000" pitchFamily="2" charset="-34"/>
                <a:cs typeface="Itim" panose="00000500000000000000" pitchFamily="2" charset="-34"/>
              </a:rPr>
              <a:t>            rad, biết bán kính đường tròn là 2 m </a:t>
            </a:r>
          </a:p>
        </p:txBody>
      </p:sp>
      <p:pic>
        <p:nvPicPr>
          <p:cNvPr id="27" name="Picture 2" descr="Question mark Icons – Free Vector Download, PNG, SVG, GIF">
            <a:extLst>
              <a:ext uri="{FF2B5EF4-FFF2-40B4-BE49-F238E27FC236}">
                <a16:creationId xmlns:a16="http://schemas.microsoft.com/office/drawing/2014/main" xmlns="" id="{C7632A2B-D80F-665C-ECF3-6B63DAD5BB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410534"/>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8" name="Google Shape;1794;p49">
            <a:extLst>
              <a:ext uri="{FF2B5EF4-FFF2-40B4-BE49-F238E27FC236}">
                <a16:creationId xmlns:a16="http://schemas.microsoft.com/office/drawing/2014/main" xmlns="" id="{B1C33467-B489-1E37-FE63-E052264616E3}"/>
              </a:ext>
            </a:extLst>
          </p:cNvPr>
          <p:cNvSpPr txBox="1">
            <a:spLocks/>
          </p:cNvSpPr>
          <p:nvPr/>
        </p:nvSpPr>
        <p:spPr>
          <a:xfrm>
            <a:off x="152400" y="492358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Quãng đường đi được: </a:t>
            </a:r>
          </a:p>
        </p:txBody>
      </p:sp>
      <p:sp>
        <p:nvSpPr>
          <p:cNvPr id="29" name="Google Shape;1794;p49">
            <a:extLst>
              <a:ext uri="{FF2B5EF4-FFF2-40B4-BE49-F238E27FC236}">
                <a16:creationId xmlns:a16="http://schemas.microsoft.com/office/drawing/2014/main" xmlns="" id="{D63C93C6-2CA5-ABC3-4261-6C336CCA664D}"/>
              </a:ext>
            </a:extLst>
          </p:cNvPr>
          <p:cNvSpPr txBox="1">
            <a:spLocks/>
          </p:cNvSpPr>
          <p:nvPr/>
        </p:nvSpPr>
        <p:spPr>
          <a:xfrm>
            <a:off x="2176115" y="452774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30" name="Google Shape;1794;p49">
            <a:extLst>
              <a:ext uri="{FF2B5EF4-FFF2-40B4-BE49-F238E27FC236}">
                <a16:creationId xmlns:a16="http://schemas.microsoft.com/office/drawing/2014/main" xmlns="" id="{31695888-C47D-9AE0-8517-0ACCDA2236EB}"/>
              </a:ext>
            </a:extLst>
          </p:cNvPr>
          <p:cNvSpPr txBox="1">
            <a:spLocks/>
          </p:cNvSpPr>
          <p:nvPr/>
        </p:nvSpPr>
        <p:spPr>
          <a:xfrm>
            <a:off x="8119715" y="4527740"/>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31" name="Google Shape;1794;p49">
            <a:extLst>
              <a:ext uri="{FF2B5EF4-FFF2-40B4-BE49-F238E27FC236}">
                <a16:creationId xmlns:a16="http://schemas.microsoft.com/office/drawing/2014/main" xmlns="" id="{9E82B8BD-78DF-7C81-54B9-4F65C9DB7074}"/>
              </a:ext>
            </a:extLst>
          </p:cNvPr>
          <p:cNvSpPr txBox="1">
            <a:spLocks/>
          </p:cNvSpPr>
          <p:nvPr/>
        </p:nvSpPr>
        <p:spPr>
          <a:xfrm>
            <a:off x="6096000" y="4923582"/>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Quãng đường đi được là: </a:t>
            </a:r>
          </a:p>
        </p:txBody>
      </p:sp>
      <p:graphicFrame>
        <p:nvGraphicFramePr>
          <p:cNvPr id="32" name="Object 31">
            <a:extLst>
              <a:ext uri="{FF2B5EF4-FFF2-40B4-BE49-F238E27FC236}">
                <a16:creationId xmlns:a16="http://schemas.microsoft.com/office/drawing/2014/main" xmlns="" id="{DA7D58EB-85F9-C82C-798C-7567EC646BA5}"/>
              </a:ext>
            </a:extLst>
          </p:cNvPr>
          <p:cNvGraphicFramePr>
            <a:graphicFrameLocks noChangeAspect="1"/>
          </p:cNvGraphicFramePr>
          <p:nvPr>
            <p:extLst>
              <p:ext uri="{D42A27DB-BD31-4B8C-83A1-F6EECF244321}">
                <p14:modId xmlns:p14="http://schemas.microsoft.com/office/powerpoint/2010/main" val="3632467150"/>
              </p:ext>
            </p:extLst>
          </p:nvPr>
        </p:nvGraphicFramePr>
        <p:xfrm>
          <a:off x="1998428" y="5543069"/>
          <a:ext cx="2005012" cy="836613"/>
        </p:xfrm>
        <a:graphic>
          <a:graphicData uri="http://schemas.openxmlformats.org/presentationml/2006/ole">
            <mc:AlternateContent xmlns:mc="http://schemas.openxmlformats.org/markup-compatibility/2006">
              <mc:Choice xmlns:v="urn:schemas-microsoft-com:vml" Requires="v">
                <p:oleObj spid="_x0000_s2056" name="Equation" r:id="rId8" imgW="939600" imgH="393480" progId="Equation.DSMT4">
                  <p:embed/>
                </p:oleObj>
              </mc:Choice>
              <mc:Fallback>
                <p:oleObj name="Equation" r:id="rId8" imgW="939600" imgH="393480" progId="Equation.DSMT4">
                  <p:embed/>
                  <p:pic>
                    <p:nvPicPr>
                      <p:cNvPr id="32" name="Object 31">
                        <a:extLst>
                          <a:ext uri="{FF2B5EF4-FFF2-40B4-BE49-F238E27FC236}">
                            <a16:creationId xmlns:a16="http://schemas.microsoft.com/office/drawing/2014/main" xmlns="" id="{DA7D58EB-85F9-C82C-798C-7567EC646BA5}"/>
                          </a:ext>
                        </a:extLst>
                      </p:cNvPr>
                      <p:cNvPicPr/>
                      <p:nvPr/>
                    </p:nvPicPr>
                    <p:blipFill>
                      <a:blip r:embed="rId9"/>
                      <a:stretch>
                        <a:fillRect/>
                      </a:stretch>
                    </p:blipFill>
                    <p:spPr>
                      <a:xfrm>
                        <a:off x="1998428" y="5543069"/>
                        <a:ext cx="2005012" cy="836613"/>
                      </a:xfrm>
                      <a:prstGeom prst="rect">
                        <a:avLst/>
                      </a:prstGeom>
                    </p:spPr>
                  </p:pic>
                </p:oleObj>
              </mc:Fallback>
            </mc:AlternateContent>
          </a:graphicData>
        </a:graphic>
      </p:graphicFrame>
      <p:graphicFrame>
        <p:nvGraphicFramePr>
          <p:cNvPr id="33" name="Object 32">
            <a:extLst>
              <a:ext uri="{FF2B5EF4-FFF2-40B4-BE49-F238E27FC236}">
                <a16:creationId xmlns:a16="http://schemas.microsoft.com/office/drawing/2014/main" xmlns="" id="{EADA99BD-0C31-C56F-4ECC-41EAEE40E78C}"/>
              </a:ext>
            </a:extLst>
          </p:cNvPr>
          <p:cNvGraphicFramePr>
            <a:graphicFrameLocks noChangeAspect="1"/>
          </p:cNvGraphicFramePr>
          <p:nvPr>
            <p:extLst>
              <p:ext uri="{D42A27DB-BD31-4B8C-83A1-F6EECF244321}">
                <p14:modId xmlns:p14="http://schemas.microsoft.com/office/powerpoint/2010/main" val="2402729455"/>
              </p:ext>
            </p:extLst>
          </p:nvPr>
        </p:nvGraphicFramePr>
        <p:xfrm>
          <a:off x="7745412" y="5565534"/>
          <a:ext cx="2644775" cy="539750"/>
        </p:xfrm>
        <a:graphic>
          <a:graphicData uri="http://schemas.openxmlformats.org/presentationml/2006/ole">
            <mc:AlternateContent xmlns:mc="http://schemas.openxmlformats.org/markup-compatibility/2006">
              <mc:Choice xmlns:v="urn:schemas-microsoft-com:vml" Requires="v">
                <p:oleObj spid="_x0000_s2057" name="Equation" r:id="rId10" imgW="1244520" imgH="253800" progId="Equation.DSMT4">
                  <p:embed/>
                </p:oleObj>
              </mc:Choice>
              <mc:Fallback>
                <p:oleObj name="Equation" r:id="rId10" imgW="1244520" imgH="253800" progId="Equation.DSMT4">
                  <p:embed/>
                  <p:pic>
                    <p:nvPicPr>
                      <p:cNvPr id="33" name="Object 32">
                        <a:extLst>
                          <a:ext uri="{FF2B5EF4-FFF2-40B4-BE49-F238E27FC236}">
                            <a16:creationId xmlns:a16="http://schemas.microsoft.com/office/drawing/2014/main" xmlns="" id="{EADA99BD-0C31-C56F-4ECC-41EAEE40E78C}"/>
                          </a:ext>
                        </a:extLst>
                      </p:cNvPr>
                      <p:cNvPicPr/>
                      <p:nvPr/>
                    </p:nvPicPr>
                    <p:blipFill>
                      <a:blip r:embed="rId11"/>
                      <a:stretch>
                        <a:fillRect/>
                      </a:stretch>
                    </p:blipFill>
                    <p:spPr>
                      <a:xfrm>
                        <a:off x="7745412" y="5565534"/>
                        <a:ext cx="2644775" cy="539750"/>
                      </a:xfrm>
                      <a:prstGeom prst="rect">
                        <a:avLst/>
                      </a:prstGeom>
                    </p:spPr>
                  </p:pic>
                </p:oleObj>
              </mc:Fallback>
            </mc:AlternateContent>
          </a:graphicData>
        </a:graphic>
      </p:graphicFrame>
    </p:spTree>
    <p:extLst>
      <p:ext uri="{BB962C8B-B14F-4D97-AF65-F5344CB8AC3E}">
        <p14:creationId xmlns:p14="http://schemas.microsoft.com/office/powerpoint/2010/main" val="246007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500"/>
                                        <p:tgtEl>
                                          <p:spTgt spid="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6"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3. Xét chuyển động của kim giờ đồng hồ. Tìm độ dịch chuyển góc của nó (theo </a:t>
            </a:r>
          </a:p>
          <a:p>
            <a:pPr lvl="0">
              <a:defRPr/>
            </a:pPr>
            <a:r>
              <a:rPr lang="en-US" sz="2500" kern="0">
                <a:solidFill>
                  <a:srgbClr val="F8F8F8"/>
                </a:solidFill>
                <a:latin typeface="Itim" panose="00000500000000000000" pitchFamily="2" charset="-34"/>
                <a:cs typeface="Itim" panose="00000500000000000000" pitchFamily="2" charset="-34"/>
              </a:rPr>
              <a:t>            độ và rađian): </a:t>
            </a:r>
          </a:p>
          <a:p>
            <a:pPr lvl="0">
              <a:defRPr/>
            </a:pPr>
            <a:r>
              <a:rPr lang="en-US" sz="2500" kern="0">
                <a:solidFill>
                  <a:srgbClr val="F8F8F8"/>
                </a:solidFill>
                <a:latin typeface="Itim" panose="00000500000000000000" pitchFamily="2" charset="-34"/>
                <a:cs typeface="Itim" panose="00000500000000000000" pitchFamily="2" charset="-34"/>
              </a:rPr>
              <a:t>	a) Trong mỗi giờ </a:t>
            </a:r>
          </a:p>
          <a:p>
            <a:pPr lvl="0">
              <a:defRPr/>
            </a:pPr>
            <a:r>
              <a:rPr lang="en-US" sz="2500" kern="0">
                <a:solidFill>
                  <a:srgbClr val="F8F8F8"/>
                </a:solidFill>
                <a:latin typeface="Itim" panose="00000500000000000000" pitchFamily="2" charset="-34"/>
                <a:cs typeface="Itim" panose="00000500000000000000" pitchFamily="2" charset="-34"/>
              </a:rPr>
              <a:t>	b) Trong khoảng thời gian từ 12 giờ đến 15 giờ 30 phút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794;p49">
            <a:extLst>
              <a:ext uri="{FF2B5EF4-FFF2-40B4-BE49-F238E27FC236}">
                <a16:creationId xmlns:a16="http://schemas.microsoft.com/office/drawing/2014/main" xmlns="" id="{718180F6-8E12-5BF9-8969-92CD1C363B90}"/>
              </a:ext>
            </a:extLst>
          </p:cNvPr>
          <p:cNvSpPr txBox="1">
            <a:spLocks/>
          </p:cNvSpPr>
          <p:nvPr/>
        </p:nvSpPr>
        <p:spPr>
          <a:xfrm>
            <a:off x="152400" y="239264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FFF00"/>
                </a:solidFill>
                <a:latin typeface="Itim" panose="00000500000000000000" pitchFamily="2" charset="-34"/>
                <a:cs typeface="Itim" panose="00000500000000000000" pitchFamily="2" charset="-34"/>
              </a:rPr>
              <a:t>- Một vòng đồng hồ là 360</a:t>
            </a:r>
            <a:r>
              <a:rPr lang="en-US" sz="2500" kern="0" baseline="30000">
                <a:solidFill>
                  <a:srgbClr val="FFFF00"/>
                </a:solidFill>
                <a:latin typeface="Itim" panose="00000500000000000000" pitchFamily="2" charset="-34"/>
                <a:cs typeface="Itim" panose="00000500000000000000" pitchFamily="2" charset="-34"/>
              </a:rPr>
              <a:t>0</a:t>
            </a:r>
            <a:r>
              <a:rPr lang="en-US" sz="2500" kern="0">
                <a:solidFill>
                  <a:srgbClr val="FFFF00"/>
                </a:solidFill>
                <a:latin typeface="Itim" panose="00000500000000000000" pitchFamily="2" charset="-34"/>
                <a:cs typeface="Itim" panose="00000500000000000000" pitchFamily="2" charset="-34"/>
              </a:rPr>
              <a:t> tương ứng là 12 giờ =&gt; mỗi giờ tương ứng 30</a:t>
            </a:r>
            <a:r>
              <a:rPr lang="en-US" sz="2500" kern="0" baseline="30000">
                <a:solidFill>
                  <a:srgbClr val="FFFF00"/>
                </a:solidFill>
                <a:latin typeface="Itim" panose="00000500000000000000" pitchFamily="2" charset="-34"/>
                <a:cs typeface="Itim" panose="00000500000000000000" pitchFamily="2" charset="-34"/>
              </a:rPr>
              <a:t>0</a:t>
            </a:r>
            <a:r>
              <a:rPr lang="en-US" sz="2500" kern="0">
                <a:solidFill>
                  <a:srgbClr val="FFFF00"/>
                </a:solidFill>
                <a:latin typeface="Itim" panose="00000500000000000000" pitchFamily="2" charset="-34"/>
                <a:cs typeface="Itim" panose="00000500000000000000" pitchFamily="2" charset="-34"/>
              </a:rPr>
              <a:t> </a:t>
            </a:r>
          </a:p>
        </p:txBody>
      </p:sp>
      <p:sp>
        <p:nvSpPr>
          <p:cNvPr id="10" name="Google Shape;1794;p49">
            <a:extLst>
              <a:ext uri="{FF2B5EF4-FFF2-40B4-BE49-F238E27FC236}">
                <a16:creationId xmlns:a16="http://schemas.microsoft.com/office/drawing/2014/main" xmlns="" id="{127A30CF-877B-8727-0C6D-444B2ECCDB89}"/>
              </a:ext>
            </a:extLst>
          </p:cNvPr>
          <p:cNvSpPr txBox="1">
            <a:spLocks/>
          </p:cNvSpPr>
          <p:nvPr/>
        </p:nvSpPr>
        <p:spPr>
          <a:xfrm>
            <a:off x="2176115" y="199680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11" name="Google Shape;1794;p49">
            <a:extLst>
              <a:ext uri="{FF2B5EF4-FFF2-40B4-BE49-F238E27FC236}">
                <a16:creationId xmlns:a16="http://schemas.microsoft.com/office/drawing/2014/main" xmlns="" id="{95750EF6-7105-ECFA-5A39-D32D54919FA8}"/>
              </a:ext>
            </a:extLst>
          </p:cNvPr>
          <p:cNvSpPr txBox="1">
            <a:spLocks/>
          </p:cNvSpPr>
          <p:nvPr/>
        </p:nvSpPr>
        <p:spPr>
          <a:xfrm>
            <a:off x="8119715" y="1996807"/>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12" name="Google Shape;1794;p49">
            <a:extLst>
              <a:ext uri="{FF2B5EF4-FFF2-40B4-BE49-F238E27FC236}">
                <a16:creationId xmlns:a16="http://schemas.microsoft.com/office/drawing/2014/main" xmlns="" id="{07065127-02AE-DCE5-2607-99784F92B1D3}"/>
              </a:ext>
            </a:extLst>
          </p:cNvPr>
          <p:cNvSpPr txBox="1">
            <a:spLocks/>
          </p:cNvSpPr>
          <p:nvPr/>
        </p:nvSpPr>
        <p:spPr>
          <a:xfrm>
            <a:off x="6096000" y="2392649"/>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Độ dịch chuyển góc trong mỗi giờ là: </a:t>
            </a: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endParaRPr lang="en-US" sz="2500" kern="0">
              <a:solidFill>
                <a:srgbClr val="F8F8F8"/>
              </a:solidFill>
              <a:latin typeface="Itim" panose="00000500000000000000" pitchFamily="2" charset="-34"/>
              <a:cs typeface="Itim" panose="00000500000000000000" pitchFamily="2" charset="-34"/>
            </a:endParaRPr>
          </a:p>
          <a:p>
            <a:pPr lvl="0">
              <a:defRPr/>
            </a:pPr>
            <a:r>
              <a:rPr lang="en-US" sz="2500" kern="0">
                <a:solidFill>
                  <a:srgbClr val="F8F8F8"/>
                </a:solidFill>
                <a:latin typeface="Itim" panose="00000500000000000000" pitchFamily="2" charset="-34"/>
                <a:cs typeface="Itim" panose="00000500000000000000" pitchFamily="2" charset="-34"/>
              </a:rPr>
              <a:t>b) Từ 12 giờ đến 15 giờ 30 phút mất 3,5 giờ nên độ dịch chuyển góc trong 3,5 giờ là: </a:t>
            </a:r>
          </a:p>
          <a:p>
            <a:pPr lvl="0">
              <a:defRPr/>
            </a:pPr>
            <a:endParaRPr lang="en-US" sz="2500" kern="0">
              <a:solidFill>
                <a:srgbClr val="F8F8F8"/>
              </a:solidFill>
              <a:latin typeface="Itim" panose="00000500000000000000" pitchFamily="2" charset="-34"/>
              <a:cs typeface="Itim" panose="00000500000000000000" pitchFamily="2" charset="-34"/>
            </a:endParaRPr>
          </a:p>
        </p:txBody>
      </p:sp>
      <p:graphicFrame>
        <p:nvGraphicFramePr>
          <p:cNvPr id="14" name="Object 13">
            <a:extLst>
              <a:ext uri="{FF2B5EF4-FFF2-40B4-BE49-F238E27FC236}">
                <a16:creationId xmlns:a16="http://schemas.microsoft.com/office/drawing/2014/main" xmlns="" id="{135E2BBD-9396-BE9E-42DE-7C986E4F20DE}"/>
              </a:ext>
            </a:extLst>
          </p:cNvPr>
          <p:cNvGraphicFramePr>
            <a:graphicFrameLocks noChangeAspect="1"/>
          </p:cNvGraphicFramePr>
          <p:nvPr>
            <p:extLst>
              <p:ext uri="{D42A27DB-BD31-4B8C-83A1-F6EECF244321}">
                <p14:modId xmlns:p14="http://schemas.microsoft.com/office/powerpoint/2010/main" val="3903462827"/>
              </p:ext>
            </p:extLst>
          </p:nvPr>
        </p:nvGraphicFramePr>
        <p:xfrm>
          <a:off x="7124699" y="2986788"/>
          <a:ext cx="3886200" cy="836612"/>
        </p:xfrm>
        <a:graphic>
          <a:graphicData uri="http://schemas.openxmlformats.org/presentationml/2006/ole">
            <mc:AlternateContent xmlns:mc="http://schemas.openxmlformats.org/markup-compatibility/2006">
              <mc:Choice xmlns:v="urn:schemas-microsoft-com:vml" Requires="v">
                <p:oleObj spid="_x0000_s3076" name="Equation" r:id="rId4" imgW="1828800" imgH="393480" progId="Equation.DSMT4">
                  <p:embed/>
                </p:oleObj>
              </mc:Choice>
              <mc:Fallback>
                <p:oleObj name="Equation" r:id="rId4" imgW="1828800" imgH="393480" progId="Equation.DSMT4">
                  <p:embed/>
                  <p:pic>
                    <p:nvPicPr>
                      <p:cNvPr id="14" name="Object 13">
                        <a:extLst>
                          <a:ext uri="{FF2B5EF4-FFF2-40B4-BE49-F238E27FC236}">
                            <a16:creationId xmlns:a16="http://schemas.microsoft.com/office/drawing/2014/main" xmlns="" id="{135E2BBD-9396-BE9E-42DE-7C986E4F20DE}"/>
                          </a:ext>
                        </a:extLst>
                      </p:cNvPr>
                      <p:cNvPicPr/>
                      <p:nvPr/>
                    </p:nvPicPr>
                    <p:blipFill>
                      <a:blip r:embed="rId5"/>
                      <a:stretch>
                        <a:fillRect/>
                      </a:stretch>
                    </p:blipFill>
                    <p:spPr>
                      <a:xfrm>
                        <a:off x="7124699" y="2986788"/>
                        <a:ext cx="3886200" cy="836612"/>
                      </a:xfrm>
                      <a:prstGeom prst="rect">
                        <a:avLst/>
                      </a:prstGeom>
                    </p:spPr>
                  </p:pic>
                </p:oleObj>
              </mc:Fallback>
            </mc:AlternateContent>
          </a:graphicData>
        </a:graphic>
      </p:graphicFrame>
      <p:pic>
        <p:nvPicPr>
          <p:cNvPr id="16" name="Picture 15" descr="A picture containing text, clock, white, gauge&#10;&#10;Description automatically generated">
            <a:extLst>
              <a:ext uri="{FF2B5EF4-FFF2-40B4-BE49-F238E27FC236}">
                <a16:creationId xmlns:a16="http://schemas.microsoft.com/office/drawing/2014/main" xmlns="" id="{7DA79D22-CA3F-1D40-9849-6D76F1BDDCFB}"/>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28800" b="94600" l="17200" r="83000">
                        <a14:foregroundMark x1="48400" y1="28800" x2="51600" y2="28800"/>
                        <a14:foregroundMark x1="17600" y1="59000" x2="17200" y2="62200"/>
                        <a14:foregroundMark x1="47400" y1="94600" x2="55600" y2="93600"/>
                        <a14:foregroundMark x1="83000" y1="60000" x2="83000" y2="63200"/>
                      </a14:backgroundRemoval>
                    </a14:imgEffect>
                  </a14:imgLayer>
                </a14:imgProps>
              </a:ext>
              <a:ext uri="{28A0092B-C50C-407E-A947-70E740481C1C}">
                <a14:useLocalDpi xmlns:a14="http://schemas.microsoft.com/office/drawing/2010/main" val="0"/>
              </a:ext>
            </a:extLst>
          </a:blip>
          <a:srcRect l="15526" t="27361" r="15341" b="3538"/>
          <a:stretch/>
        </p:blipFill>
        <p:spPr>
          <a:xfrm>
            <a:off x="1751954" y="3429000"/>
            <a:ext cx="2744492" cy="2743200"/>
          </a:xfrm>
          <a:prstGeom prst="rect">
            <a:avLst/>
          </a:prstGeom>
        </p:spPr>
      </p:pic>
      <p:graphicFrame>
        <p:nvGraphicFramePr>
          <p:cNvPr id="17" name="Object 16">
            <a:extLst>
              <a:ext uri="{FF2B5EF4-FFF2-40B4-BE49-F238E27FC236}">
                <a16:creationId xmlns:a16="http://schemas.microsoft.com/office/drawing/2014/main" xmlns="" id="{6006B298-8BD2-6A52-0FE1-0765B8C50FBB}"/>
              </a:ext>
            </a:extLst>
          </p:cNvPr>
          <p:cNvGraphicFramePr>
            <a:graphicFrameLocks noChangeAspect="1"/>
          </p:cNvGraphicFramePr>
          <p:nvPr>
            <p:extLst>
              <p:ext uri="{D42A27DB-BD31-4B8C-83A1-F6EECF244321}">
                <p14:modId xmlns:p14="http://schemas.microsoft.com/office/powerpoint/2010/main" val="1578240224"/>
              </p:ext>
            </p:extLst>
          </p:nvPr>
        </p:nvGraphicFramePr>
        <p:xfrm>
          <a:off x="7110413" y="4937125"/>
          <a:ext cx="3913187" cy="836613"/>
        </p:xfrm>
        <a:graphic>
          <a:graphicData uri="http://schemas.openxmlformats.org/presentationml/2006/ole">
            <mc:AlternateContent xmlns:mc="http://schemas.openxmlformats.org/markup-compatibility/2006">
              <mc:Choice xmlns:v="urn:schemas-microsoft-com:vml" Requires="v">
                <p:oleObj spid="_x0000_s3077" name="Equation" r:id="rId8" imgW="1841400" imgH="393480" progId="Equation.DSMT4">
                  <p:embed/>
                </p:oleObj>
              </mc:Choice>
              <mc:Fallback>
                <p:oleObj name="Equation" r:id="rId8" imgW="1841400" imgH="393480" progId="Equation.DSMT4">
                  <p:embed/>
                  <p:pic>
                    <p:nvPicPr>
                      <p:cNvPr id="17" name="Object 16">
                        <a:extLst>
                          <a:ext uri="{FF2B5EF4-FFF2-40B4-BE49-F238E27FC236}">
                            <a16:creationId xmlns:a16="http://schemas.microsoft.com/office/drawing/2014/main" xmlns="" id="{6006B298-8BD2-6A52-0FE1-0765B8C50FBB}"/>
                          </a:ext>
                        </a:extLst>
                      </p:cNvPr>
                      <p:cNvPicPr/>
                      <p:nvPr/>
                    </p:nvPicPr>
                    <p:blipFill>
                      <a:blip r:embed="rId9"/>
                      <a:stretch>
                        <a:fillRect/>
                      </a:stretch>
                    </p:blipFill>
                    <p:spPr>
                      <a:xfrm>
                        <a:off x="7110413" y="4937125"/>
                        <a:ext cx="3913187" cy="836613"/>
                      </a:xfrm>
                      <a:prstGeom prst="rect">
                        <a:avLst/>
                      </a:prstGeom>
                    </p:spPr>
                  </p:pic>
                </p:oleObj>
              </mc:Fallback>
            </mc:AlternateContent>
          </a:graphicData>
        </a:graphic>
      </p:graphicFrame>
    </p:spTree>
    <p:extLst>
      <p:ext uri="{BB962C8B-B14F-4D97-AF65-F5344CB8AC3E}">
        <p14:creationId xmlns:p14="http://schemas.microsoft.com/office/powerpoint/2010/main" val="362405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DAF08EC2-5D0D-48D9-855C-A59C0E5ED55B}"/>
              </a:ext>
            </a:extLst>
          </p:cNvPr>
          <p:cNvSpPr txBox="1">
            <a:spLocks noGrp="1"/>
          </p:cNvSpPr>
          <p:nvPr>
            <p:ph type="title"/>
          </p:nvPr>
        </p:nvSpPr>
        <p:spPr>
          <a:xfrm>
            <a:off x="152400" y="3240349"/>
            <a:ext cx="11887200" cy="913819"/>
          </a:xfrm>
          <a:prstGeom prst="rect">
            <a:avLst/>
          </a:prstGeom>
        </p:spPr>
        <p:txBody>
          <a:bodyPr spcFirstLastPara="1" wrap="square" lIns="121900" tIns="121900" rIns="121900" bIns="121900" anchor="b" anchorCtr="0">
            <a:noAutofit/>
          </a:bodyPr>
          <a:lstStyle/>
          <a:p>
            <a:pPr algn="ctr"/>
            <a:r>
              <a:rPr lang="en" sz="5000">
                <a:solidFill>
                  <a:srgbClr val="FFFF00"/>
                </a:solidFill>
                <a:latin typeface="Itim" panose="00000500000000000000" pitchFamily="2" charset="-34"/>
                <a:cs typeface="Itim" panose="00000500000000000000" pitchFamily="2" charset="-34"/>
              </a:rPr>
              <a:t>Chuyển động tròn đều </a:t>
            </a:r>
            <a:br>
              <a:rPr lang="en" sz="5000">
                <a:solidFill>
                  <a:srgbClr val="FFFF00"/>
                </a:solidFill>
                <a:latin typeface="Itim" panose="00000500000000000000" pitchFamily="2" charset="-34"/>
                <a:cs typeface="Itim" panose="00000500000000000000" pitchFamily="2" charset="-34"/>
              </a:rPr>
            </a:br>
            <a:r>
              <a:rPr lang="en" sz="5000">
                <a:solidFill>
                  <a:srgbClr val="FFFF00"/>
                </a:solidFill>
                <a:latin typeface="Itim" panose="00000500000000000000" pitchFamily="2" charset="-34"/>
                <a:cs typeface="Itim" panose="00000500000000000000" pitchFamily="2" charset="-34"/>
              </a:rPr>
              <a:t>Tốc độ và tốc độ góc </a:t>
            </a:r>
            <a:endParaRPr sz="5000">
              <a:solidFill>
                <a:srgbClr val="FFFF00"/>
              </a:solidFill>
              <a:latin typeface="Itim" panose="00000500000000000000" pitchFamily="2" charset="-34"/>
              <a:cs typeface="Itim" panose="00000500000000000000" pitchFamily="2" charset="-34"/>
            </a:endParaRPr>
          </a:p>
        </p:txBody>
      </p:sp>
      <p:sp>
        <p:nvSpPr>
          <p:cNvPr id="3" name="Google Shape;2366;p54">
            <a:extLst>
              <a:ext uri="{FF2B5EF4-FFF2-40B4-BE49-F238E27FC236}">
                <a16:creationId xmlns:a16="http://schemas.microsoft.com/office/drawing/2014/main" xmlns="" id="{8CD51C9F-FCB0-4185-93E6-835FC05E1B10}"/>
              </a:ext>
            </a:extLst>
          </p:cNvPr>
          <p:cNvSpPr txBox="1">
            <a:spLocks/>
          </p:cNvSpPr>
          <p:nvPr/>
        </p:nvSpPr>
        <p:spPr>
          <a:xfrm>
            <a:off x="4951200" y="1153774"/>
            <a:ext cx="2289600" cy="1326220"/>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r>
              <a:rPr lang="en" sz="10000" kern="0">
                <a:solidFill>
                  <a:schemeClr val="accent5">
                    <a:lumMod val="75000"/>
                  </a:schemeClr>
                </a:solidFill>
                <a:latin typeface="Itim" panose="00000500000000000000" pitchFamily="2" charset="-34"/>
                <a:cs typeface="Itim" panose="00000500000000000000" pitchFamily="2" charset="-34"/>
              </a:rPr>
              <a:t>02</a:t>
            </a:r>
          </a:p>
        </p:txBody>
      </p:sp>
      <p:cxnSp>
        <p:nvCxnSpPr>
          <p:cNvPr id="4" name="Google Shape;2368;p54">
            <a:extLst>
              <a:ext uri="{FF2B5EF4-FFF2-40B4-BE49-F238E27FC236}">
                <a16:creationId xmlns:a16="http://schemas.microsoft.com/office/drawing/2014/main" xmlns="" id="{16BD4E83-DAA5-4D41-963D-CA71C890D91A}"/>
              </a:ext>
            </a:extLst>
          </p:cNvPr>
          <p:cNvCxnSpPr>
            <a:cxnSpLocks/>
          </p:cNvCxnSpPr>
          <p:nvPr/>
        </p:nvCxnSpPr>
        <p:spPr>
          <a:xfrm>
            <a:off x="5121400" y="4269648"/>
            <a:ext cx="1949200" cy="0"/>
          </a:xfrm>
          <a:prstGeom prst="straightConnector1">
            <a:avLst/>
          </a:prstGeom>
          <a:noFill/>
          <a:ln w="19050" cap="flat" cmpd="sng">
            <a:solidFill>
              <a:schemeClr val="accent2"/>
            </a:solidFill>
            <a:prstDash val="dot"/>
            <a:round/>
            <a:headEnd type="none" w="med" len="med"/>
            <a:tailEnd type="none" w="med" len="med"/>
          </a:ln>
        </p:spPr>
      </p:cxnSp>
    </p:spTree>
    <p:extLst>
      <p:ext uri="{BB962C8B-B14F-4D97-AF65-F5344CB8AC3E}">
        <p14:creationId xmlns:p14="http://schemas.microsoft.com/office/powerpoint/2010/main" val="209452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Chuyển động tròn đều là chuyển động của một vật theo quỹ đạo tròn với tốc độ không đổi. Tốc độ góc trong chuyển động tròn đều bằng độ dịch chuyển góc chia cho thời gian </a:t>
            </a:r>
            <a:endParaRPr sz="3000" b="0">
              <a:solidFill>
                <a:srgbClr val="FFFF00"/>
              </a:solidFill>
              <a:latin typeface="Itim" panose="00000500000000000000" pitchFamily="2" charset="-34"/>
              <a:cs typeface="Itim" panose="00000500000000000000" pitchFamily="2" charset="-34"/>
            </a:endParaRPr>
          </a:p>
        </p:txBody>
      </p:sp>
      <p:sp>
        <p:nvSpPr>
          <p:cNvPr id="9" name="Google Shape;1794;p49">
            <a:extLst>
              <a:ext uri="{FF2B5EF4-FFF2-40B4-BE49-F238E27FC236}">
                <a16:creationId xmlns:a16="http://schemas.microsoft.com/office/drawing/2014/main" xmlns="" id="{6D3E3DA0-47B8-91A3-1155-2AF2939848D1}"/>
              </a:ext>
            </a:extLst>
          </p:cNvPr>
          <p:cNvSpPr txBox="1">
            <a:spLocks/>
          </p:cNvSpPr>
          <p:nvPr/>
        </p:nvSpPr>
        <p:spPr>
          <a:xfrm>
            <a:off x="4743950" y="2037142"/>
            <a:ext cx="164725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B0F0"/>
                </a:solidFill>
                <a:latin typeface="Itim" panose="00000500000000000000" pitchFamily="2" charset="-34"/>
                <a:cs typeface="Itim" panose="00000500000000000000" pitchFamily="2" charset="-34"/>
              </a:rPr>
              <a:t>Tốc độ</a:t>
            </a:r>
          </a:p>
        </p:txBody>
      </p:sp>
      <p:pic>
        <p:nvPicPr>
          <p:cNvPr id="1026" name="Picture 2" descr="Bài 5. Chuyển động tròn đều - Hoc24">
            <a:extLst>
              <a:ext uri="{FF2B5EF4-FFF2-40B4-BE49-F238E27FC236}">
                <a16:creationId xmlns:a16="http://schemas.microsoft.com/office/drawing/2014/main" xmlns="" id="{FA740A75-48BC-A903-D85F-16F9F1EA1F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59" r="16039"/>
          <a:stretch/>
        </p:blipFill>
        <p:spPr bwMode="auto">
          <a:xfrm>
            <a:off x="540774" y="2358118"/>
            <a:ext cx="2669064" cy="3030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a:extLst>
              <a:ext uri="{FF2B5EF4-FFF2-40B4-BE49-F238E27FC236}">
                <a16:creationId xmlns:a16="http://schemas.microsoft.com/office/drawing/2014/main" xmlns="" id="{A6D0A7A3-4160-CAE4-1C98-815DF81F6D62}"/>
              </a:ext>
            </a:extLst>
          </p:cNvPr>
          <p:cNvGraphicFramePr>
            <a:graphicFrameLocks noChangeAspect="1"/>
          </p:cNvGraphicFramePr>
          <p:nvPr>
            <p:extLst>
              <p:ext uri="{D42A27DB-BD31-4B8C-83A1-F6EECF244321}">
                <p14:modId xmlns:p14="http://schemas.microsoft.com/office/powerpoint/2010/main" val="3173303672"/>
              </p:ext>
            </p:extLst>
          </p:nvPr>
        </p:nvGraphicFramePr>
        <p:xfrm>
          <a:off x="3962297" y="2903692"/>
          <a:ext cx="1243013" cy="1365250"/>
        </p:xfrm>
        <a:graphic>
          <a:graphicData uri="http://schemas.openxmlformats.org/presentationml/2006/ole">
            <mc:AlternateContent xmlns:mc="http://schemas.openxmlformats.org/markup-compatibility/2006">
              <mc:Choice xmlns:v="urn:schemas-microsoft-com:vml" Requires="v">
                <p:oleObj spid="_x0000_s4101" name="Equation" r:id="rId5" imgW="355320" imgH="393480" progId="Equation.DSMT4">
                  <p:embed/>
                </p:oleObj>
              </mc:Choice>
              <mc:Fallback>
                <p:oleObj name="Equation" r:id="rId5" imgW="355320" imgH="393480" progId="Equation.DSMT4">
                  <p:embed/>
                  <p:pic>
                    <p:nvPicPr>
                      <p:cNvPr id="8" name="Object 7">
                        <a:extLst>
                          <a:ext uri="{FF2B5EF4-FFF2-40B4-BE49-F238E27FC236}">
                            <a16:creationId xmlns:a16="http://schemas.microsoft.com/office/drawing/2014/main" xmlns="" id="{A6D0A7A3-4160-CAE4-1C98-815DF81F6D62}"/>
                          </a:ext>
                        </a:extLst>
                      </p:cNvPr>
                      <p:cNvPicPr/>
                      <p:nvPr/>
                    </p:nvPicPr>
                    <p:blipFill>
                      <a:blip r:embed="rId6"/>
                      <a:stretch>
                        <a:fillRect/>
                      </a:stretch>
                    </p:blipFill>
                    <p:spPr>
                      <a:xfrm>
                        <a:off x="3962297" y="2903692"/>
                        <a:ext cx="1243013" cy="13652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xmlns="" id="{5BCAF90C-BD07-8BCA-B345-B2973527534E}"/>
              </a:ext>
            </a:extLst>
          </p:cNvPr>
          <p:cNvGraphicFramePr>
            <a:graphicFrameLocks noChangeAspect="1"/>
          </p:cNvGraphicFramePr>
          <p:nvPr>
            <p:extLst>
              <p:ext uri="{D42A27DB-BD31-4B8C-83A1-F6EECF244321}">
                <p14:modId xmlns:p14="http://schemas.microsoft.com/office/powerpoint/2010/main" val="1524776491"/>
              </p:ext>
            </p:extLst>
          </p:nvPr>
        </p:nvGraphicFramePr>
        <p:xfrm>
          <a:off x="9287247" y="2905280"/>
          <a:ext cx="1377950" cy="1363662"/>
        </p:xfrm>
        <a:graphic>
          <a:graphicData uri="http://schemas.openxmlformats.org/presentationml/2006/ole">
            <mc:AlternateContent xmlns:mc="http://schemas.openxmlformats.org/markup-compatibility/2006">
              <mc:Choice xmlns:v="urn:schemas-microsoft-com:vml" Requires="v">
                <p:oleObj spid="_x0000_s4102" name="Equation" r:id="rId7" imgW="393480" imgH="393480" progId="Equation.DSMT4">
                  <p:embed/>
                </p:oleObj>
              </mc:Choice>
              <mc:Fallback>
                <p:oleObj name="Equation" r:id="rId7" imgW="393480" imgH="393480" progId="Equation.DSMT4">
                  <p:embed/>
                  <p:pic>
                    <p:nvPicPr>
                      <p:cNvPr id="10" name="Object 9">
                        <a:extLst>
                          <a:ext uri="{FF2B5EF4-FFF2-40B4-BE49-F238E27FC236}">
                            <a16:creationId xmlns:a16="http://schemas.microsoft.com/office/drawing/2014/main" xmlns="" id="{5BCAF90C-BD07-8BCA-B345-B2973527534E}"/>
                          </a:ext>
                        </a:extLst>
                      </p:cNvPr>
                      <p:cNvPicPr/>
                      <p:nvPr/>
                    </p:nvPicPr>
                    <p:blipFill>
                      <a:blip r:embed="rId8"/>
                      <a:stretch>
                        <a:fillRect/>
                      </a:stretch>
                    </p:blipFill>
                    <p:spPr>
                      <a:xfrm>
                        <a:off x="9287247" y="2905280"/>
                        <a:ext cx="1377950" cy="1363662"/>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48C5ABC7-A8F5-45BB-7D42-0856D50769D1}"/>
              </a:ext>
            </a:extLst>
          </p:cNvPr>
          <p:cNvGraphicFramePr>
            <a:graphicFrameLocks noChangeAspect="1"/>
          </p:cNvGraphicFramePr>
          <p:nvPr>
            <p:extLst>
              <p:ext uri="{D42A27DB-BD31-4B8C-83A1-F6EECF244321}">
                <p14:modId xmlns:p14="http://schemas.microsoft.com/office/powerpoint/2010/main" val="3907789686"/>
              </p:ext>
            </p:extLst>
          </p:nvPr>
        </p:nvGraphicFramePr>
        <p:xfrm>
          <a:off x="5824672" y="3345017"/>
          <a:ext cx="1600200" cy="482600"/>
        </p:xfrm>
        <a:graphic>
          <a:graphicData uri="http://schemas.openxmlformats.org/presentationml/2006/ole">
            <mc:AlternateContent xmlns:mc="http://schemas.openxmlformats.org/markup-compatibility/2006">
              <mc:Choice xmlns:v="urn:schemas-microsoft-com:vml" Requires="v">
                <p:oleObj spid="_x0000_s4103" name="Equation" r:id="rId9" imgW="457200" imgH="139680" progId="Equation.DSMT4">
                  <p:embed/>
                </p:oleObj>
              </mc:Choice>
              <mc:Fallback>
                <p:oleObj name="Equation" r:id="rId9" imgW="457200" imgH="139680" progId="Equation.DSMT4">
                  <p:embed/>
                  <p:pic>
                    <p:nvPicPr>
                      <p:cNvPr id="11" name="Object 10">
                        <a:extLst>
                          <a:ext uri="{FF2B5EF4-FFF2-40B4-BE49-F238E27FC236}">
                            <a16:creationId xmlns:a16="http://schemas.microsoft.com/office/drawing/2014/main" xmlns="" id="{48C5ABC7-A8F5-45BB-7D42-0856D50769D1}"/>
                          </a:ext>
                        </a:extLst>
                      </p:cNvPr>
                      <p:cNvPicPr/>
                      <p:nvPr/>
                    </p:nvPicPr>
                    <p:blipFill>
                      <a:blip r:embed="rId10"/>
                      <a:stretch>
                        <a:fillRect/>
                      </a:stretch>
                    </p:blipFill>
                    <p:spPr>
                      <a:xfrm>
                        <a:off x="5824672" y="3345017"/>
                        <a:ext cx="1600200" cy="482600"/>
                      </a:xfrm>
                      <a:prstGeom prst="rect">
                        <a:avLst/>
                      </a:prstGeom>
                    </p:spPr>
                  </p:pic>
                </p:oleObj>
              </mc:Fallback>
            </mc:AlternateContent>
          </a:graphicData>
        </a:graphic>
      </p:graphicFrame>
      <p:sp>
        <p:nvSpPr>
          <p:cNvPr id="12" name="Google Shape;1794;p49">
            <a:extLst>
              <a:ext uri="{FF2B5EF4-FFF2-40B4-BE49-F238E27FC236}">
                <a16:creationId xmlns:a16="http://schemas.microsoft.com/office/drawing/2014/main" xmlns="" id="{3AC7C4FF-C871-A992-7719-7847719F58D1}"/>
              </a:ext>
            </a:extLst>
          </p:cNvPr>
          <p:cNvSpPr txBox="1">
            <a:spLocks/>
          </p:cNvSpPr>
          <p:nvPr/>
        </p:nvSpPr>
        <p:spPr>
          <a:xfrm>
            <a:off x="8860566" y="2037142"/>
            <a:ext cx="223131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B0F0"/>
                </a:solidFill>
                <a:latin typeface="Itim" panose="00000500000000000000" pitchFamily="2" charset="-34"/>
                <a:cs typeface="Itim" panose="00000500000000000000" pitchFamily="2" charset="-34"/>
              </a:rPr>
              <a:t>Tốc độ góc </a:t>
            </a:r>
          </a:p>
        </p:txBody>
      </p:sp>
      <p:sp>
        <p:nvSpPr>
          <p:cNvPr id="13" name="Google Shape;1794;p49">
            <a:extLst>
              <a:ext uri="{FF2B5EF4-FFF2-40B4-BE49-F238E27FC236}">
                <a16:creationId xmlns:a16="http://schemas.microsoft.com/office/drawing/2014/main" xmlns="" id="{0FF50B6E-A7EC-2A8F-403D-492B1E33CE1C}"/>
              </a:ext>
            </a:extLst>
          </p:cNvPr>
          <p:cNvSpPr txBox="1">
            <a:spLocks/>
          </p:cNvSpPr>
          <p:nvPr/>
        </p:nvSpPr>
        <p:spPr>
          <a:xfrm>
            <a:off x="6336381" y="4949467"/>
            <a:ext cx="323606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l-GR" sz="2500" kern="0">
                <a:solidFill>
                  <a:srgbClr val="F8F8F8"/>
                </a:solidFill>
                <a:latin typeface="Times New Roman" panose="02020603050405020304" pitchFamily="18" charset="0"/>
                <a:cs typeface="Itim" panose="00000500000000000000" pitchFamily="2" charset="-34"/>
              </a:rPr>
              <a:t>ω</a:t>
            </a:r>
            <a:r>
              <a:rPr lang="en-US" sz="2500" kern="0">
                <a:solidFill>
                  <a:srgbClr val="F8F8F8"/>
                </a:solidFill>
                <a:latin typeface="Itim" panose="00000500000000000000" pitchFamily="2" charset="-34"/>
                <a:cs typeface="Itim" panose="00000500000000000000" pitchFamily="2" charset="-34"/>
              </a:rPr>
              <a:t>: tốc độ góc (rad/s) </a:t>
            </a:r>
          </a:p>
        </p:txBody>
      </p:sp>
    </p:spTree>
    <p:extLst>
      <p:ext uri="{BB962C8B-B14F-4D97-AF65-F5344CB8AC3E}">
        <p14:creationId xmlns:p14="http://schemas.microsoft.com/office/powerpoint/2010/main" val="169648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365;p54">
            <a:extLst>
              <a:ext uri="{FF2B5EF4-FFF2-40B4-BE49-F238E27FC236}">
                <a16:creationId xmlns:a16="http://schemas.microsoft.com/office/drawing/2014/main" xmlns="" id="{BA8A6260-CA4B-46A9-A06E-C71EE59E6992}"/>
              </a:ext>
            </a:extLst>
          </p:cNvPr>
          <p:cNvSpPr txBox="1">
            <a:spLocks noGrp="1"/>
          </p:cNvSpPr>
          <p:nvPr>
            <p:ph type="title"/>
          </p:nvPr>
        </p:nvSpPr>
        <p:spPr>
          <a:xfrm>
            <a:off x="152400" y="139284"/>
            <a:ext cx="11887200" cy="641952"/>
          </a:xfrm>
          <a:prstGeom prst="rect">
            <a:avLst/>
          </a:prstGeom>
        </p:spPr>
        <p:txBody>
          <a:bodyPr spcFirstLastPara="1" wrap="square" lIns="121900" tIns="121900" rIns="121900" bIns="121900" anchor="t" anchorCtr="0">
            <a:noAutofit/>
          </a:bodyPr>
          <a:lstStyle/>
          <a:p>
            <a:pPr algn="ctr"/>
            <a:r>
              <a:rPr lang="en-US" sz="3000" b="0">
                <a:solidFill>
                  <a:srgbClr val="FFFF00"/>
                </a:solidFill>
                <a:latin typeface="Itim" panose="00000500000000000000" pitchFamily="2" charset="-34"/>
                <a:cs typeface="Itim" panose="00000500000000000000" pitchFamily="2" charset="-34"/>
              </a:rPr>
              <a:t>Chu kì (kí hiệu T) là thời gian để vật quay hết một vòng tròn. Tần số (kí hiệu f) là số vòng vật đi được trong một giây </a:t>
            </a:r>
            <a:endParaRPr sz="3000" b="0">
              <a:solidFill>
                <a:srgbClr val="FFFF00"/>
              </a:solidFill>
              <a:latin typeface="Itim" panose="00000500000000000000" pitchFamily="2" charset="-34"/>
              <a:cs typeface="Itim" panose="00000500000000000000" pitchFamily="2" charset="-34"/>
            </a:endParaRPr>
          </a:p>
        </p:txBody>
      </p:sp>
      <p:sp>
        <p:nvSpPr>
          <p:cNvPr id="9" name="Google Shape;1794;p49">
            <a:extLst>
              <a:ext uri="{FF2B5EF4-FFF2-40B4-BE49-F238E27FC236}">
                <a16:creationId xmlns:a16="http://schemas.microsoft.com/office/drawing/2014/main" xmlns="" id="{6D3E3DA0-47B8-91A3-1155-2AF2939848D1}"/>
              </a:ext>
            </a:extLst>
          </p:cNvPr>
          <p:cNvSpPr txBox="1">
            <a:spLocks/>
          </p:cNvSpPr>
          <p:nvPr/>
        </p:nvSpPr>
        <p:spPr>
          <a:xfrm>
            <a:off x="4986792" y="1498299"/>
            <a:ext cx="1647255"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B0F0"/>
                </a:solidFill>
                <a:latin typeface="Itim" panose="00000500000000000000" pitchFamily="2" charset="-34"/>
                <a:cs typeface="Itim" panose="00000500000000000000" pitchFamily="2" charset="-34"/>
              </a:rPr>
              <a:t>Chu kì </a:t>
            </a:r>
          </a:p>
        </p:txBody>
      </p:sp>
      <p:pic>
        <p:nvPicPr>
          <p:cNvPr id="1026" name="Picture 2" descr="Bài 5. Chuyển động tròn đều - Hoc24">
            <a:extLst>
              <a:ext uri="{FF2B5EF4-FFF2-40B4-BE49-F238E27FC236}">
                <a16:creationId xmlns:a16="http://schemas.microsoft.com/office/drawing/2014/main" xmlns="" id="{FA740A75-48BC-A903-D85F-16F9F1EA1F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959" r="16039"/>
          <a:stretch/>
        </p:blipFill>
        <p:spPr bwMode="auto">
          <a:xfrm>
            <a:off x="540774" y="2358118"/>
            <a:ext cx="2669064" cy="30303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a16="http://schemas.microsoft.com/office/drawing/2014/main" xmlns="" id="{5BCAF90C-BD07-8BCA-B345-B2973527534E}"/>
              </a:ext>
            </a:extLst>
          </p:cNvPr>
          <p:cNvGraphicFramePr>
            <a:graphicFrameLocks noChangeAspect="1"/>
          </p:cNvGraphicFramePr>
          <p:nvPr>
            <p:extLst>
              <p:ext uri="{D42A27DB-BD31-4B8C-83A1-F6EECF244321}">
                <p14:modId xmlns:p14="http://schemas.microsoft.com/office/powerpoint/2010/main" val="1599912763"/>
              </p:ext>
            </p:extLst>
          </p:nvPr>
        </p:nvGraphicFramePr>
        <p:xfrm>
          <a:off x="9347654" y="2366282"/>
          <a:ext cx="1289050" cy="1363663"/>
        </p:xfrm>
        <a:graphic>
          <a:graphicData uri="http://schemas.openxmlformats.org/presentationml/2006/ole">
            <mc:AlternateContent xmlns:mc="http://schemas.openxmlformats.org/markup-compatibility/2006">
              <mc:Choice xmlns:v="urn:schemas-microsoft-com:vml" Requires="v">
                <p:oleObj spid="_x0000_s5124" name="Equation" r:id="rId5" imgW="368280" imgH="393480" progId="Equation.DSMT4">
                  <p:embed/>
                </p:oleObj>
              </mc:Choice>
              <mc:Fallback>
                <p:oleObj name="Equation" r:id="rId5" imgW="368280" imgH="393480" progId="Equation.DSMT4">
                  <p:embed/>
                  <p:pic>
                    <p:nvPicPr>
                      <p:cNvPr id="10" name="Object 9">
                        <a:extLst>
                          <a:ext uri="{FF2B5EF4-FFF2-40B4-BE49-F238E27FC236}">
                            <a16:creationId xmlns:a16="http://schemas.microsoft.com/office/drawing/2014/main" xmlns="" id="{5BCAF90C-BD07-8BCA-B345-B2973527534E}"/>
                          </a:ext>
                        </a:extLst>
                      </p:cNvPr>
                      <p:cNvPicPr/>
                      <p:nvPr/>
                    </p:nvPicPr>
                    <p:blipFill>
                      <a:blip r:embed="rId6"/>
                      <a:stretch>
                        <a:fillRect/>
                      </a:stretch>
                    </p:blipFill>
                    <p:spPr>
                      <a:xfrm>
                        <a:off x="9347654" y="2366282"/>
                        <a:ext cx="1289050" cy="136366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xmlns="" id="{48C5ABC7-A8F5-45BB-7D42-0856D50769D1}"/>
              </a:ext>
            </a:extLst>
          </p:cNvPr>
          <p:cNvGraphicFramePr>
            <a:graphicFrameLocks noChangeAspect="1"/>
          </p:cNvGraphicFramePr>
          <p:nvPr>
            <p:extLst>
              <p:ext uri="{D42A27DB-BD31-4B8C-83A1-F6EECF244321}">
                <p14:modId xmlns:p14="http://schemas.microsoft.com/office/powerpoint/2010/main" val="3402310119"/>
              </p:ext>
            </p:extLst>
          </p:nvPr>
        </p:nvGraphicFramePr>
        <p:xfrm>
          <a:off x="4986792" y="2210707"/>
          <a:ext cx="1644650" cy="1360488"/>
        </p:xfrm>
        <a:graphic>
          <a:graphicData uri="http://schemas.openxmlformats.org/presentationml/2006/ole">
            <mc:AlternateContent xmlns:mc="http://schemas.openxmlformats.org/markup-compatibility/2006">
              <mc:Choice xmlns:v="urn:schemas-microsoft-com:vml" Requires="v">
                <p:oleObj spid="_x0000_s5125" name="Equation" r:id="rId7" imgW="469800" imgH="393480" progId="Equation.DSMT4">
                  <p:embed/>
                </p:oleObj>
              </mc:Choice>
              <mc:Fallback>
                <p:oleObj name="Equation" r:id="rId7" imgW="469800" imgH="393480" progId="Equation.DSMT4">
                  <p:embed/>
                  <p:pic>
                    <p:nvPicPr>
                      <p:cNvPr id="11" name="Object 10">
                        <a:extLst>
                          <a:ext uri="{FF2B5EF4-FFF2-40B4-BE49-F238E27FC236}">
                            <a16:creationId xmlns:a16="http://schemas.microsoft.com/office/drawing/2014/main" xmlns="" id="{48C5ABC7-A8F5-45BB-7D42-0856D50769D1}"/>
                          </a:ext>
                        </a:extLst>
                      </p:cNvPr>
                      <p:cNvPicPr/>
                      <p:nvPr/>
                    </p:nvPicPr>
                    <p:blipFill>
                      <a:blip r:embed="rId8"/>
                      <a:stretch>
                        <a:fillRect/>
                      </a:stretch>
                    </p:blipFill>
                    <p:spPr>
                      <a:xfrm>
                        <a:off x="4986792" y="2210707"/>
                        <a:ext cx="1644650" cy="1360488"/>
                      </a:xfrm>
                      <a:prstGeom prst="rect">
                        <a:avLst/>
                      </a:prstGeom>
                    </p:spPr>
                  </p:pic>
                </p:oleObj>
              </mc:Fallback>
            </mc:AlternateContent>
          </a:graphicData>
        </a:graphic>
      </p:graphicFrame>
      <p:sp>
        <p:nvSpPr>
          <p:cNvPr id="12" name="Google Shape;1794;p49">
            <a:extLst>
              <a:ext uri="{FF2B5EF4-FFF2-40B4-BE49-F238E27FC236}">
                <a16:creationId xmlns:a16="http://schemas.microsoft.com/office/drawing/2014/main" xmlns="" id="{3AC7C4FF-C871-A992-7719-7847719F58D1}"/>
              </a:ext>
            </a:extLst>
          </p:cNvPr>
          <p:cNvSpPr txBox="1">
            <a:spLocks/>
          </p:cNvSpPr>
          <p:nvPr/>
        </p:nvSpPr>
        <p:spPr>
          <a:xfrm>
            <a:off x="8876895" y="1498299"/>
            <a:ext cx="2231312"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00B0F0"/>
                </a:solidFill>
                <a:latin typeface="Itim" panose="00000500000000000000" pitchFamily="2" charset="-34"/>
                <a:cs typeface="Itim" panose="00000500000000000000" pitchFamily="2" charset="-34"/>
              </a:rPr>
              <a:t>Tần số </a:t>
            </a:r>
          </a:p>
        </p:txBody>
      </p:sp>
      <p:sp>
        <p:nvSpPr>
          <p:cNvPr id="13" name="Google Shape;1794;p49">
            <a:extLst>
              <a:ext uri="{FF2B5EF4-FFF2-40B4-BE49-F238E27FC236}">
                <a16:creationId xmlns:a16="http://schemas.microsoft.com/office/drawing/2014/main" xmlns="" id="{0FF50B6E-A7EC-2A8F-403D-492B1E33CE1C}"/>
              </a:ext>
            </a:extLst>
          </p:cNvPr>
          <p:cNvSpPr txBox="1">
            <a:spLocks/>
          </p:cNvSpPr>
          <p:nvPr/>
        </p:nvSpPr>
        <p:spPr>
          <a:xfrm>
            <a:off x="6980099" y="4080186"/>
            <a:ext cx="2035629"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T: chu kì (s) </a:t>
            </a:r>
          </a:p>
          <a:p>
            <a:pPr lvl="0">
              <a:defRPr/>
            </a:pPr>
            <a:r>
              <a:rPr lang="en-US" sz="2500" kern="0">
                <a:solidFill>
                  <a:srgbClr val="F8F8F8"/>
                </a:solidFill>
                <a:latin typeface="Itim" panose="00000500000000000000" pitchFamily="2" charset="-34"/>
                <a:cs typeface="Itim" panose="00000500000000000000" pitchFamily="2" charset="-34"/>
              </a:rPr>
              <a:t>f: tần số (Hz) </a:t>
            </a:r>
          </a:p>
        </p:txBody>
      </p:sp>
    </p:spTree>
    <p:extLst>
      <p:ext uri="{BB962C8B-B14F-4D97-AF65-F5344CB8AC3E}">
        <p14:creationId xmlns:p14="http://schemas.microsoft.com/office/powerpoint/2010/main" val="2727453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1794;p49">
            <a:extLst>
              <a:ext uri="{FF2B5EF4-FFF2-40B4-BE49-F238E27FC236}">
                <a16:creationId xmlns:a16="http://schemas.microsoft.com/office/drawing/2014/main" xmlns="" id="{9C339D16-68E4-43C4-A62E-D0146138D23B}"/>
              </a:ext>
            </a:extLst>
          </p:cNvPr>
          <p:cNvSpPr txBox="1">
            <a:spLocks/>
          </p:cNvSpPr>
          <p:nvPr/>
        </p:nvSpPr>
        <p:spPr>
          <a:xfrm>
            <a:off x="152400" y="177470"/>
            <a:ext cx="118872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            4. Dựa vào việc quan sát chuyển động của kim giây quay đều trong đồng hồ để: </a:t>
            </a:r>
          </a:p>
          <a:p>
            <a:pPr lvl="0">
              <a:defRPr/>
            </a:pPr>
            <a:r>
              <a:rPr lang="en-US" sz="2500" kern="0">
                <a:solidFill>
                  <a:srgbClr val="F8F8F8"/>
                </a:solidFill>
                <a:latin typeface="Itim" panose="00000500000000000000" pitchFamily="2" charset="-34"/>
                <a:cs typeface="Itim" panose="00000500000000000000" pitchFamily="2" charset="-34"/>
              </a:rPr>
              <a:t>            a) So sánh tốc độ của các điểm khác nhau trên kim </a:t>
            </a:r>
          </a:p>
          <a:p>
            <a:pPr lvl="0">
              <a:defRPr/>
            </a:pPr>
            <a:r>
              <a:rPr lang="en-US" sz="2500" kern="0">
                <a:solidFill>
                  <a:srgbClr val="F8F8F8"/>
                </a:solidFill>
                <a:latin typeface="Itim" panose="00000500000000000000" pitchFamily="2" charset="-34"/>
                <a:cs typeface="Itim" panose="00000500000000000000" pitchFamily="2" charset="-34"/>
              </a:rPr>
              <a:t>            b) So sánh độ dịch chuyển góc trong cùng khoảng thời gian của các điểm khác nhau trên kim </a:t>
            </a:r>
          </a:p>
        </p:txBody>
      </p:sp>
      <p:pic>
        <p:nvPicPr>
          <p:cNvPr id="9" name="Picture 2" descr="Question mark Icons – Free Vector Download, PNG, SVG, GIF">
            <a:extLst>
              <a:ext uri="{FF2B5EF4-FFF2-40B4-BE49-F238E27FC236}">
                <a16:creationId xmlns:a16="http://schemas.microsoft.com/office/drawing/2014/main" xmlns="" id="{D106480E-61A9-477D-9721-10DE8725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747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794;p49">
            <a:extLst>
              <a:ext uri="{FF2B5EF4-FFF2-40B4-BE49-F238E27FC236}">
                <a16:creationId xmlns:a16="http://schemas.microsoft.com/office/drawing/2014/main" xmlns="" id="{03D6376B-C45A-F677-0F79-A1ECFA193708}"/>
              </a:ext>
            </a:extLst>
          </p:cNvPr>
          <p:cNvSpPr txBox="1">
            <a:spLocks/>
          </p:cNvSpPr>
          <p:nvPr/>
        </p:nvSpPr>
        <p:spPr>
          <a:xfrm>
            <a:off x="2176115" y="18988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Hướng dẫn </a:t>
            </a:r>
          </a:p>
        </p:txBody>
      </p:sp>
      <p:sp>
        <p:nvSpPr>
          <p:cNvPr id="26" name="Google Shape;1794;p49">
            <a:extLst>
              <a:ext uri="{FF2B5EF4-FFF2-40B4-BE49-F238E27FC236}">
                <a16:creationId xmlns:a16="http://schemas.microsoft.com/office/drawing/2014/main" xmlns="" id="{94EFD63C-9318-AD67-9A4A-9500E05B7D4E}"/>
              </a:ext>
            </a:extLst>
          </p:cNvPr>
          <p:cNvSpPr txBox="1">
            <a:spLocks/>
          </p:cNvSpPr>
          <p:nvPr/>
        </p:nvSpPr>
        <p:spPr>
          <a:xfrm>
            <a:off x="8119715" y="1898838"/>
            <a:ext cx="1896170" cy="39584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defRPr/>
            </a:pPr>
            <a:r>
              <a:rPr lang="en-US" sz="2500" kern="0">
                <a:solidFill>
                  <a:srgbClr val="00B0F0"/>
                </a:solidFill>
                <a:latin typeface="Itim" panose="00000500000000000000" pitchFamily="2" charset="-34"/>
                <a:cs typeface="Itim" panose="00000500000000000000" pitchFamily="2" charset="-34"/>
              </a:rPr>
              <a:t>Bài làm </a:t>
            </a:r>
          </a:p>
        </p:txBody>
      </p:sp>
      <p:sp>
        <p:nvSpPr>
          <p:cNvPr id="28" name="Google Shape;1794;p49">
            <a:extLst>
              <a:ext uri="{FF2B5EF4-FFF2-40B4-BE49-F238E27FC236}">
                <a16:creationId xmlns:a16="http://schemas.microsoft.com/office/drawing/2014/main" xmlns="" id="{59480F01-1FA6-8EB7-5CF9-FB039E8BC80A}"/>
              </a:ext>
            </a:extLst>
          </p:cNvPr>
          <p:cNvSpPr txBox="1">
            <a:spLocks/>
          </p:cNvSpPr>
          <p:nvPr/>
        </p:nvSpPr>
        <p:spPr>
          <a:xfrm>
            <a:off x="6096000" y="2294680"/>
            <a:ext cx="594360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defRPr/>
            </a:pPr>
            <a:r>
              <a:rPr lang="en-US" sz="2500" kern="0">
                <a:solidFill>
                  <a:srgbClr val="F8F8F8"/>
                </a:solidFill>
                <a:latin typeface="Itim" panose="00000500000000000000" pitchFamily="2" charset="-34"/>
                <a:cs typeface="Itim" panose="00000500000000000000" pitchFamily="2" charset="-34"/>
              </a:rPr>
              <a:t>a) Tốc độ của các điểm khác nhau trên kim là khác nhau, càng về phía đầu kim thì tốc độ càng lớn </a:t>
            </a:r>
          </a:p>
          <a:p>
            <a:pPr lvl="0">
              <a:defRPr/>
            </a:pPr>
            <a:r>
              <a:rPr lang="en-US" sz="2500" kern="0">
                <a:solidFill>
                  <a:srgbClr val="F8F8F8"/>
                </a:solidFill>
                <a:latin typeface="Itim" panose="00000500000000000000" pitchFamily="2" charset="-34"/>
                <a:cs typeface="Itim" panose="00000500000000000000" pitchFamily="2" charset="-34"/>
              </a:rPr>
              <a:t>b) Mọi điểm trên kim đều có độ dịch chuyển góc giống nhau trong cùng khoảng thời gian </a:t>
            </a:r>
          </a:p>
        </p:txBody>
      </p:sp>
      <p:grpSp>
        <p:nvGrpSpPr>
          <p:cNvPr id="2" name="Group 1">
            <a:extLst>
              <a:ext uri="{FF2B5EF4-FFF2-40B4-BE49-F238E27FC236}">
                <a16:creationId xmlns:a16="http://schemas.microsoft.com/office/drawing/2014/main" xmlns="" id="{ED702984-9FB0-5352-10BF-084FA1002AD6}"/>
              </a:ext>
            </a:extLst>
          </p:cNvPr>
          <p:cNvGrpSpPr/>
          <p:nvPr/>
        </p:nvGrpSpPr>
        <p:grpSpPr>
          <a:xfrm>
            <a:off x="940460" y="2442963"/>
            <a:ext cx="3659323" cy="4151269"/>
            <a:chOff x="940460" y="2442963"/>
            <a:chExt cx="3659323" cy="4151269"/>
          </a:xfrm>
        </p:grpSpPr>
        <p:pic>
          <p:nvPicPr>
            <p:cNvPr id="8" name="Picture 7" descr="A picture containing text, clock, white, gauge&#10;&#10;Description automatically generated">
              <a:extLst>
                <a:ext uri="{FF2B5EF4-FFF2-40B4-BE49-F238E27FC236}">
                  <a16:creationId xmlns:a16="http://schemas.microsoft.com/office/drawing/2014/main" xmlns="" id="{F68ECAAE-DF3A-FA9E-47F2-2432CD7B81C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28800" b="94600" l="17200" r="83000">
                          <a14:foregroundMark x1="48400" y1="28800" x2="51600" y2="28800"/>
                          <a14:foregroundMark x1="17600" y1="59000" x2="17200" y2="62200"/>
                          <a14:foregroundMark x1="47400" y1="94600" x2="55600" y2="93600"/>
                          <a14:foregroundMark x1="83000" y1="60000" x2="83000" y2="63200"/>
                        </a14:backgroundRemoval>
                      </a14:imgEffect>
                    </a14:imgLayer>
                  </a14:imgProps>
                </a:ext>
                <a:ext uri="{28A0092B-C50C-407E-A947-70E740481C1C}">
                  <a14:useLocalDpi xmlns:a14="http://schemas.microsoft.com/office/drawing/2010/main" val="0"/>
                </a:ext>
              </a:extLst>
            </a:blip>
            <a:srcRect l="15526" t="27361" r="15341" b="3538"/>
            <a:stretch/>
          </p:blipFill>
          <p:spPr>
            <a:xfrm>
              <a:off x="940460" y="2936632"/>
              <a:ext cx="3659323" cy="3657600"/>
            </a:xfrm>
            <a:prstGeom prst="rect">
              <a:avLst/>
            </a:prstGeom>
          </p:spPr>
        </p:pic>
        <p:sp>
          <p:nvSpPr>
            <p:cNvPr id="10" name="Google Shape;1794;p49">
              <a:extLst>
                <a:ext uri="{FF2B5EF4-FFF2-40B4-BE49-F238E27FC236}">
                  <a16:creationId xmlns:a16="http://schemas.microsoft.com/office/drawing/2014/main" xmlns="" id="{7359F8A6-71F4-1A24-847B-D4145A09F999}"/>
                </a:ext>
              </a:extLst>
            </p:cNvPr>
            <p:cNvSpPr txBox="1">
              <a:spLocks/>
            </p:cNvSpPr>
            <p:nvPr/>
          </p:nvSpPr>
          <p:spPr>
            <a:xfrm>
              <a:off x="2469968" y="2442963"/>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A</a:t>
              </a:r>
            </a:p>
          </p:txBody>
        </p:sp>
        <p:sp>
          <p:nvSpPr>
            <p:cNvPr id="11" name="Google Shape;1794;p49">
              <a:extLst>
                <a:ext uri="{FF2B5EF4-FFF2-40B4-BE49-F238E27FC236}">
                  <a16:creationId xmlns:a16="http://schemas.microsoft.com/office/drawing/2014/main" xmlns="" id="{B673F60E-B6E8-6336-B39F-EF1E7A400D6D}"/>
                </a:ext>
              </a:extLst>
            </p:cNvPr>
            <p:cNvSpPr txBox="1">
              <a:spLocks/>
            </p:cNvSpPr>
            <p:nvPr/>
          </p:nvSpPr>
          <p:spPr>
            <a:xfrm>
              <a:off x="3926901" y="5877111"/>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B</a:t>
              </a:r>
            </a:p>
          </p:txBody>
        </p:sp>
        <p:sp>
          <p:nvSpPr>
            <p:cNvPr id="14" name="Google Shape;1794;p49">
              <a:extLst>
                <a:ext uri="{FF2B5EF4-FFF2-40B4-BE49-F238E27FC236}">
                  <a16:creationId xmlns:a16="http://schemas.microsoft.com/office/drawing/2014/main" xmlns="" id="{9DDE7FD8-AB22-DFE3-3F36-6EC76D85E660}"/>
                </a:ext>
              </a:extLst>
            </p:cNvPr>
            <p:cNvSpPr txBox="1">
              <a:spLocks/>
            </p:cNvSpPr>
            <p:nvPr/>
          </p:nvSpPr>
          <p:spPr>
            <a:xfrm>
              <a:off x="2329591" y="4472860"/>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O</a:t>
              </a:r>
            </a:p>
          </p:txBody>
        </p:sp>
        <p:sp>
          <p:nvSpPr>
            <p:cNvPr id="15" name="Google Shape;1794;p49">
              <a:extLst>
                <a:ext uri="{FF2B5EF4-FFF2-40B4-BE49-F238E27FC236}">
                  <a16:creationId xmlns:a16="http://schemas.microsoft.com/office/drawing/2014/main" xmlns="" id="{D0E07BC5-E6C3-2AFE-DF06-833819EFCCF4}"/>
                </a:ext>
              </a:extLst>
            </p:cNvPr>
            <p:cNvSpPr txBox="1">
              <a:spLocks/>
            </p:cNvSpPr>
            <p:nvPr/>
          </p:nvSpPr>
          <p:spPr>
            <a:xfrm>
              <a:off x="2612634" y="3564964"/>
              <a:ext cx="590470" cy="64195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lvl="0" algn="ctr">
                <a:defRPr/>
              </a:pPr>
              <a:r>
                <a:rPr lang="en-US" sz="2500" kern="0">
                  <a:solidFill>
                    <a:srgbClr val="F8F8F8"/>
                  </a:solidFill>
                  <a:latin typeface="Itim" panose="00000500000000000000" pitchFamily="2" charset="-34"/>
                  <a:cs typeface="Itim" panose="00000500000000000000" pitchFamily="2" charset="-34"/>
                </a:rPr>
                <a:t>r</a:t>
              </a:r>
            </a:p>
          </p:txBody>
        </p:sp>
        <p:sp>
          <p:nvSpPr>
            <p:cNvPr id="17" name="Freeform: Shape 16">
              <a:extLst>
                <a:ext uri="{FF2B5EF4-FFF2-40B4-BE49-F238E27FC236}">
                  <a16:creationId xmlns:a16="http://schemas.microsoft.com/office/drawing/2014/main" xmlns="" id="{D43F78DB-B001-7E94-2A5F-0A5D2E4C0849}"/>
                </a:ext>
              </a:extLst>
            </p:cNvPr>
            <p:cNvSpPr/>
            <p:nvPr/>
          </p:nvSpPr>
          <p:spPr>
            <a:xfrm>
              <a:off x="2765204" y="2964868"/>
              <a:ext cx="1783080" cy="3058328"/>
            </a:xfrm>
            <a:custGeom>
              <a:avLst/>
              <a:gdLst>
                <a:gd name="connsiteX0" fmla="*/ 0 w 1783080"/>
                <a:gd name="connsiteY0" fmla="*/ 0 h 3058328"/>
                <a:gd name="connsiteX1" fmla="*/ 406400 w 1783080"/>
                <a:gd name="connsiteY1" fmla="*/ 40640 h 3058328"/>
                <a:gd name="connsiteX2" fmla="*/ 833120 w 1783080"/>
                <a:gd name="connsiteY2" fmla="*/ 193040 h 3058328"/>
                <a:gd name="connsiteX3" fmla="*/ 1122680 w 1783080"/>
                <a:gd name="connsiteY3" fmla="*/ 401320 h 3058328"/>
                <a:gd name="connsiteX4" fmla="*/ 1371600 w 1783080"/>
                <a:gd name="connsiteY4" fmla="*/ 629920 h 3058328"/>
                <a:gd name="connsiteX5" fmla="*/ 1574800 w 1783080"/>
                <a:gd name="connsiteY5" fmla="*/ 939800 h 3058328"/>
                <a:gd name="connsiteX6" fmla="*/ 1742440 w 1783080"/>
                <a:gd name="connsiteY6" fmla="*/ 1356360 h 3058328"/>
                <a:gd name="connsiteX7" fmla="*/ 1783080 w 1783080"/>
                <a:gd name="connsiteY7" fmla="*/ 1722120 h 3058328"/>
                <a:gd name="connsiteX8" fmla="*/ 1742440 w 1783080"/>
                <a:gd name="connsiteY8" fmla="*/ 2194560 h 3058328"/>
                <a:gd name="connsiteX9" fmla="*/ 1615440 w 1783080"/>
                <a:gd name="connsiteY9" fmla="*/ 2565400 h 3058328"/>
                <a:gd name="connsiteX10" fmla="*/ 1417320 w 1783080"/>
                <a:gd name="connsiteY10" fmla="*/ 2870200 h 3058328"/>
                <a:gd name="connsiteX11" fmla="*/ 1264920 w 1783080"/>
                <a:gd name="connsiteY11" fmla="*/ 3058160 h 305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080" h="3058328">
                  <a:moveTo>
                    <a:pt x="0" y="0"/>
                  </a:moveTo>
                  <a:cubicBezTo>
                    <a:pt x="133773" y="4233"/>
                    <a:pt x="267547" y="8467"/>
                    <a:pt x="406400" y="40640"/>
                  </a:cubicBezTo>
                  <a:cubicBezTo>
                    <a:pt x="545253" y="72813"/>
                    <a:pt x="713740" y="132927"/>
                    <a:pt x="833120" y="193040"/>
                  </a:cubicBezTo>
                  <a:cubicBezTo>
                    <a:pt x="952500" y="253153"/>
                    <a:pt x="1032933" y="328507"/>
                    <a:pt x="1122680" y="401320"/>
                  </a:cubicBezTo>
                  <a:cubicBezTo>
                    <a:pt x="1212427" y="474133"/>
                    <a:pt x="1296247" y="540173"/>
                    <a:pt x="1371600" y="629920"/>
                  </a:cubicBezTo>
                  <a:cubicBezTo>
                    <a:pt x="1446953" y="719667"/>
                    <a:pt x="1512993" y="818727"/>
                    <a:pt x="1574800" y="939800"/>
                  </a:cubicBezTo>
                  <a:cubicBezTo>
                    <a:pt x="1636607" y="1060873"/>
                    <a:pt x="1707727" y="1225973"/>
                    <a:pt x="1742440" y="1356360"/>
                  </a:cubicBezTo>
                  <a:cubicBezTo>
                    <a:pt x="1777153" y="1486747"/>
                    <a:pt x="1783080" y="1582420"/>
                    <a:pt x="1783080" y="1722120"/>
                  </a:cubicBezTo>
                  <a:cubicBezTo>
                    <a:pt x="1783080" y="1861820"/>
                    <a:pt x="1770380" y="2054013"/>
                    <a:pt x="1742440" y="2194560"/>
                  </a:cubicBezTo>
                  <a:cubicBezTo>
                    <a:pt x="1714500" y="2335107"/>
                    <a:pt x="1669627" y="2452793"/>
                    <a:pt x="1615440" y="2565400"/>
                  </a:cubicBezTo>
                  <a:cubicBezTo>
                    <a:pt x="1561253" y="2678007"/>
                    <a:pt x="1475740" y="2788073"/>
                    <a:pt x="1417320" y="2870200"/>
                  </a:cubicBezTo>
                  <a:cubicBezTo>
                    <a:pt x="1358900" y="2952327"/>
                    <a:pt x="1282700" y="3063240"/>
                    <a:pt x="1264920" y="305816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xmlns="" id="{5181BD14-60DF-EC38-098D-ED5083C78CDC}"/>
                </a:ext>
              </a:extLst>
            </p:cNvPr>
            <p:cNvCxnSpPr>
              <a:cxnSpLocks/>
            </p:cNvCxnSpPr>
            <p:nvPr/>
          </p:nvCxnSpPr>
          <p:spPr>
            <a:xfrm>
              <a:off x="2765203" y="4765432"/>
              <a:ext cx="1257809" cy="125776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D794E8AC-FB15-F248-7609-6C1C81FCB2AE}"/>
                </a:ext>
              </a:extLst>
            </p:cNvPr>
            <p:cNvCxnSpPr>
              <a:cxnSpLocks/>
            </p:cNvCxnSpPr>
            <p:nvPr/>
          </p:nvCxnSpPr>
          <p:spPr>
            <a:xfrm>
              <a:off x="2765204" y="2948992"/>
              <a:ext cx="0" cy="18288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xmlns="" id="{92636423-1189-0592-E66E-9EC510E794D5}"/>
                </a:ext>
              </a:extLst>
            </p:cNvPr>
            <p:cNvSpPr/>
            <p:nvPr/>
          </p:nvSpPr>
          <p:spPr>
            <a:xfrm>
              <a:off x="2775364" y="4473628"/>
              <a:ext cx="265011" cy="477520"/>
            </a:xfrm>
            <a:custGeom>
              <a:avLst/>
              <a:gdLst>
                <a:gd name="connsiteX0" fmla="*/ 0 w 265011"/>
                <a:gd name="connsiteY0" fmla="*/ 0 h 477520"/>
                <a:gd name="connsiteX1" fmla="*/ 218440 w 265011"/>
                <a:gd name="connsiteY1" fmla="*/ 106680 h 477520"/>
                <a:gd name="connsiteX2" fmla="*/ 264160 w 265011"/>
                <a:gd name="connsiteY2" fmla="*/ 325120 h 477520"/>
                <a:gd name="connsiteX3" fmla="*/ 198120 w 265011"/>
                <a:gd name="connsiteY3" fmla="*/ 477520 h 477520"/>
              </a:gdLst>
              <a:ahLst/>
              <a:cxnLst>
                <a:cxn ang="0">
                  <a:pos x="connsiteX0" y="connsiteY0"/>
                </a:cxn>
                <a:cxn ang="0">
                  <a:pos x="connsiteX1" y="connsiteY1"/>
                </a:cxn>
                <a:cxn ang="0">
                  <a:pos x="connsiteX2" y="connsiteY2"/>
                </a:cxn>
                <a:cxn ang="0">
                  <a:pos x="connsiteX3" y="connsiteY3"/>
                </a:cxn>
              </a:cxnLst>
              <a:rect l="l" t="t" r="r" b="b"/>
              <a:pathLst>
                <a:path w="265011" h="477520">
                  <a:moveTo>
                    <a:pt x="0" y="0"/>
                  </a:moveTo>
                  <a:cubicBezTo>
                    <a:pt x="87206" y="26246"/>
                    <a:pt x="174413" y="52493"/>
                    <a:pt x="218440" y="106680"/>
                  </a:cubicBezTo>
                  <a:cubicBezTo>
                    <a:pt x="262467" y="160867"/>
                    <a:pt x="267547" y="263313"/>
                    <a:pt x="264160" y="325120"/>
                  </a:cubicBezTo>
                  <a:cubicBezTo>
                    <a:pt x="260773" y="386927"/>
                    <a:pt x="220980" y="447040"/>
                    <a:pt x="198120" y="477520"/>
                  </a:cubicBezTo>
                </a:path>
              </a:pathLst>
            </a:cu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xmlns="" id="{3D756E9E-6717-375E-FABE-E1C119C38299}"/>
                </a:ext>
              </a:extLst>
            </p:cNvPr>
            <p:cNvCxnSpPr>
              <a:cxnSpLocks/>
              <a:endCxn id="17" idx="5"/>
            </p:cNvCxnSpPr>
            <p:nvPr/>
          </p:nvCxnSpPr>
          <p:spPr>
            <a:xfrm>
              <a:off x="4278798" y="3796324"/>
              <a:ext cx="61206" cy="108344"/>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2EEF4F75-7A24-772A-3ACF-46E5F817FA8A}"/>
                </a:ext>
              </a:extLst>
            </p:cNvPr>
            <p:cNvCxnSpPr>
              <a:cxnSpLocks/>
            </p:cNvCxnSpPr>
            <p:nvPr/>
          </p:nvCxnSpPr>
          <p:spPr>
            <a:xfrm>
              <a:off x="3026974" y="4655934"/>
              <a:ext cx="12550" cy="119954"/>
            </a:xfrm>
            <a:prstGeom prst="straightConnector1">
              <a:avLst/>
            </a:prstGeom>
            <a:ln w="38100">
              <a:solidFill>
                <a:srgbClr val="FFFF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4398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nsey Cute Animals Newsletter by Slidesgo">
  <a:themeElements>
    <a:clrScheme name="Simple Light">
      <a:dk1>
        <a:srgbClr val="4C487D"/>
      </a:dk1>
      <a:lt1>
        <a:srgbClr val="ECE9FF"/>
      </a:lt1>
      <a:dk2>
        <a:srgbClr val="6C7891"/>
      </a:dk2>
      <a:lt2>
        <a:srgbClr val="A8A4ED"/>
      </a:lt2>
      <a:accent1>
        <a:srgbClr val="AFBFFA"/>
      </a:accent1>
      <a:accent2>
        <a:srgbClr val="7385E0"/>
      </a:accent2>
      <a:accent3>
        <a:srgbClr val="FFE4B8"/>
      </a:accent3>
      <a:accent4>
        <a:srgbClr val="FAC069"/>
      </a:accent4>
      <a:accent5>
        <a:srgbClr val="FF8956"/>
      </a:accent5>
      <a:accent6>
        <a:srgbClr val="E07770"/>
      </a:accent6>
      <a:hlink>
        <a:srgbClr val="4C48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27343</TotalTime>
  <Words>992</Words>
  <PresentationFormat>Widescreen</PresentationFormat>
  <Paragraphs>131</Paragraphs>
  <Slides>16</Slides>
  <Notes>4</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8" baseType="lpstr">
      <vt:lpstr>Amatic SC</vt:lpstr>
      <vt:lpstr>Arial</vt:lpstr>
      <vt:lpstr>Bebas Neue</vt:lpstr>
      <vt:lpstr>Calibri</vt:lpstr>
      <vt:lpstr>Calibri Light</vt:lpstr>
      <vt:lpstr>Itim</vt:lpstr>
      <vt:lpstr>Quicksand</vt:lpstr>
      <vt:lpstr>Quicksand Light</vt:lpstr>
      <vt:lpstr>Times New Roman</vt:lpstr>
      <vt:lpstr>Office Theme</vt:lpstr>
      <vt:lpstr>Dinsey Cute Animals Newsletter by Slidesgo</vt:lpstr>
      <vt:lpstr>Equation</vt:lpstr>
      <vt:lpstr>PowerPoint Presentation</vt:lpstr>
      <vt:lpstr>Mô tả chuyển động tròn </vt:lpstr>
      <vt:lpstr>Để xác định vị trí của vật chuyển động tròn, ta dựa vào quãng đường đi s (độ dài cung tròn) hoặc độ dịch chuyển góc θ (góc ở tâm chắn cung s) </vt:lpstr>
      <vt:lpstr>PowerPoint Presentation</vt:lpstr>
      <vt:lpstr>PowerPoint Presentation</vt:lpstr>
      <vt:lpstr>Chuyển động tròn đều  Tốc độ và tốc độ góc </vt:lpstr>
      <vt:lpstr>Chuyển động tròn đều là chuyển động của một vật theo quỹ đạo tròn với tốc độ không đổi. Tốc độ góc trong chuyển động tròn đều bằng độ dịch chuyển góc chia cho thời gian </vt:lpstr>
      <vt:lpstr>Chu kì (kí hiệu T) là thời gian để vật quay hết một vòng tròn. Tần số (kí hiệu f) là số vòng vật đi được trong một giây </vt:lpstr>
      <vt:lpstr>PowerPoint Presentation</vt:lpstr>
      <vt:lpstr>PowerPoint Presentation</vt:lpstr>
      <vt:lpstr>PowerPoint Presentation</vt:lpstr>
      <vt:lpstr>PowerPoint Presentation</vt:lpstr>
      <vt:lpstr>PowerPoint Presentation</vt:lpstr>
      <vt:lpstr>Vận tốc trong chuyển động tròn đều </vt:lpstr>
      <vt:lpstr>Trong chuyển động tròn đều, độ lớn vận tốc không đổi nhưng hướng luôn thay đổi (vì vectơ vận tốc có phương trùng với tiếp tuyến của đường tròn)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2021-03-25T13:14:34Z</dcterms:created>
  <dcterms:modified xsi:type="dcterms:W3CDTF">2022-09-17T15:52:17Z</dcterms:modified>
</cp:coreProperties>
</file>