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41" r:id="rId2"/>
    <p:sldId id="259" r:id="rId3"/>
    <p:sldId id="3142" r:id="rId4"/>
    <p:sldId id="3120" r:id="rId5"/>
    <p:sldId id="3123" r:id="rId6"/>
    <p:sldId id="3140" r:id="rId7"/>
    <p:sldId id="3138" r:id="rId8"/>
    <p:sldId id="3130" r:id="rId9"/>
    <p:sldId id="3124" r:id="rId10"/>
    <p:sldId id="3135" r:id="rId11"/>
    <p:sldId id="31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376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endParaRPr lang="en-US" sz="28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397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7411" b="11585"/>
          <a:stretch/>
        </p:blipFill>
        <p:spPr>
          <a:xfrm>
            <a:off x="325463" y="1"/>
            <a:ext cx="10957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0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0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 b="6112"/>
          <a:stretch/>
        </p:blipFill>
        <p:spPr>
          <a:xfrm>
            <a:off x="1457608" y="1968476"/>
            <a:ext cx="8329188" cy="46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3771" b="10455"/>
          <a:stretch/>
        </p:blipFill>
        <p:spPr>
          <a:xfrm>
            <a:off x="233916" y="0"/>
            <a:ext cx="11578856" cy="68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99486" y="2475190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9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" name="Picture 18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25288" r="7789" b="3124"/>
          <a:stretch/>
        </p:blipFill>
        <p:spPr>
          <a:xfrm>
            <a:off x="3141239" y="673984"/>
            <a:ext cx="4528969" cy="3154105"/>
          </a:xfrm>
          <a:prstGeom prst="rect">
            <a:avLst/>
          </a:prstGeom>
        </p:spPr>
      </p:pic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381000" y="3840131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92" name="TextBox 4"/>
          <p:cNvSpPr txBox="1">
            <a:spLocks noChangeArrowheads="1"/>
          </p:cNvSpPr>
          <p:nvPr/>
        </p:nvSpPr>
        <p:spPr bwMode="auto">
          <a:xfrm>
            <a:off x="409574" y="4408376"/>
            <a:ext cx="111011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89" grpId="0"/>
      <p:bldP spid="191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>
          <a:xfrm>
            <a:off x="2000938" y="920875"/>
            <a:ext cx="7559925" cy="456552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5023" r="-765" b="14214"/>
          <a:stretch/>
        </p:blipFill>
        <p:spPr>
          <a:xfrm>
            <a:off x="2214291" y="1049959"/>
            <a:ext cx="7532138" cy="443644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/>
          <a:stretch/>
        </p:blipFill>
        <p:spPr>
          <a:xfrm>
            <a:off x="2214291" y="1049959"/>
            <a:ext cx="7346572" cy="44364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/>
          <a:stretch/>
        </p:blipFill>
        <p:spPr>
          <a:xfrm>
            <a:off x="2432429" y="1049959"/>
            <a:ext cx="7014644" cy="42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2958" r="3117"/>
          <a:stretch/>
        </p:blipFill>
        <p:spPr>
          <a:xfrm>
            <a:off x="645445" y="709990"/>
            <a:ext cx="10714616" cy="5771786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2:Thực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56454" y="2475190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655</Words>
  <Application>Microsoft Office PowerPoint</Application>
  <PresentationFormat>Custom</PresentationFormat>
  <Paragraphs>207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37</cp:revision>
  <dcterms:created xsi:type="dcterms:W3CDTF">2020-08-07T07:15:00Z</dcterms:created>
  <dcterms:modified xsi:type="dcterms:W3CDTF">2020-08-24T06:04:21Z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