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69" r:id="rId2"/>
    <p:sldId id="341" r:id="rId3"/>
    <p:sldId id="297" r:id="rId4"/>
    <p:sldId id="300" r:id="rId5"/>
    <p:sldId id="304" r:id="rId6"/>
    <p:sldId id="311" r:id="rId7"/>
    <p:sldId id="274" r:id="rId8"/>
    <p:sldId id="312" r:id="rId9"/>
    <p:sldId id="276" r:id="rId10"/>
    <p:sldId id="313" r:id="rId11"/>
    <p:sldId id="314" r:id="rId12"/>
    <p:sldId id="318" r:id="rId13"/>
    <p:sldId id="316" r:id="rId14"/>
    <p:sldId id="319" r:id="rId15"/>
    <p:sldId id="303" r:id="rId16"/>
    <p:sldId id="321" r:id="rId17"/>
    <p:sldId id="322" r:id="rId18"/>
    <p:sldId id="324" r:id="rId19"/>
    <p:sldId id="326" r:id="rId20"/>
    <p:sldId id="327" r:id="rId21"/>
    <p:sldId id="328" r:id="rId22"/>
    <p:sldId id="330" r:id="rId23"/>
    <p:sldId id="338" r:id="rId24"/>
    <p:sldId id="339" r:id="rId25"/>
    <p:sldId id="323" r:id="rId26"/>
    <p:sldId id="337" r:id="rId27"/>
    <p:sldId id="340" r:id="rId28"/>
    <p:sldId id="336" r:id="rId29"/>
    <p:sldId id="267" r:id="rId30"/>
    <p:sldId id="256" r:id="rId31"/>
    <p:sldId id="257" r:id="rId32"/>
    <p:sldId id="261" r:id="rId33"/>
    <p:sldId id="258" r:id="rId34"/>
    <p:sldId id="262" r:id="rId35"/>
    <p:sldId id="259" r:id="rId36"/>
    <p:sldId id="260" r:id="rId37"/>
    <p:sldId id="263" r:id="rId38"/>
    <p:sldId id="264" r:id="rId39"/>
    <p:sldId id="265" r:id="rId40"/>
    <p:sldId id="266" r:id="rId41"/>
  </p:sldIdLst>
  <p:sldSz cx="12192000" cy="6858000"/>
  <p:notesSz cx="6858000" cy="9144000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等线" charset="0"/>
      <p:regular r:id="rId47"/>
      <p:bold r:id="rId48"/>
    </p:embeddedFont>
    <p:embeddedFont>
      <p:font typeface="方正姚体" charset="-122"/>
      <p:regular r:id="rId49"/>
    </p:embeddedFont>
    <p:embeddedFont>
      <p:font typeface=".VnTime" pitchFamily="34" charset="0"/>
      <p:regular r:id="rId50"/>
      <p:bold r:id="rId51"/>
      <p:italic r:id="rId52"/>
      <p:boldItalic r:id="rId53"/>
    </p:embeddedFont>
    <p:embeddedFont>
      <p:font typeface="Century Gothic" pitchFamily="34" charset="0"/>
      <p:regular r:id="rId54"/>
      <p:bold r:id="rId55"/>
      <p:italic r:id="rId56"/>
      <p:boldItalic r:id="rId57"/>
    </p:embeddedFont>
    <p:embeddedFont>
      <p:font typeface="宋体" pitchFamily="2" charset="-122"/>
      <p:regular r:id="rId58"/>
    </p:embeddedFont>
    <p:embeddedFont>
      <p:font typeface="Calibri Light" charset="0"/>
      <p:regular r:id="rId59"/>
      <p: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3230"/>
    <a:srgbClr val="30CFCD"/>
    <a:srgbClr val="0E73B7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14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C9E8-3D2B-4730-8855-7A6D7255BA4D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E2FF7-BC6A-49EC-B24A-1BD63909D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="" xmlns:p14="http://schemas.microsoft.com/office/powerpoint/2010/main" val="313272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143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143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143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143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143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143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46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media" Target="../media/media1.mp3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46.gif"/><Relationship Id="rId18" Type="http://schemas.openxmlformats.org/officeDocument/2006/relationships/slide" Target="slide32.xml"/><Relationship Id="rId3" Type="http://schemas.openxmlformats.org/officeDocument/2006/relationships/audio" Target="../media/audio3.wav"/><Relationship Id="rId21" Type="http://schemas.openxmlformats.org/officeDocument/2006/relationships/image" Target="../media/image50.gif"/><Relationship Id="rId7" Type="http://schemas.openxmlformats.org/officeDocument/2006/relationships/image" Target="../media/image43.gif"/><Relationship Id="rId12" Type="http://schemas.openxmlformats.org/officeDocument/2006/relationships/slide" Target="slide33.xml"/><Relationship Id="rId17" Type="http://schemas.openxmlformats.org/officeDocument/2006/relationships/image" Target="../media/image48.gif"/><Relationship Id="rId2" Type="http://schemas.openxmlformats.org/officeDocument/2006/relationships/audio" Target="../media/audio2.wav"/><Relationship Id="rId16" Type="http://schemas.openxmlformats.org/officeDocument/2006/relationships/slide" Target="slide36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image" Target="../media/image45.gif"/><Relationship Id="rId24" Type="http://schemas.openxmlformats.org/officeDocument/2006/relationships/image" Target="../media/image52.png"/><Relationship Id="rId5" Type="http://schemas.openxmlformats.org/officeDocument/2006/relationships/image" Target="../media/image42.gif"/><Relationship Id="rId15" Type="http://schemas.openxmlformats.org/officeDocument/2006/relationships/image" Target="../media/image47.gif"/><Relationship Id="rId23" Type="http://schemas.openxmlformats.org/officeDocument/2006/relationships/image" Target="../media/image51.gif"/><Relationship Id="rId10" Type="http://schemas.openxmlformats.org/officeDocument/2006/relationships/slide" Target="slide39.xml"/><Relationship Id="rId19" Type="http://schemas.openxmlformats.org/officeDocument/2006/relationships/image" Target="../media/image49.gif"/><Relationship Id="rId4" Type="http://schemas.openxmlformats.org/officeDocument/2006/relationships/slide" Target="slide35.xml"/><Relationship Id="rId9" Type="http://schemas.openxmlformats.org/officeDocument/2006/relationships/image" Target="../media/image44.gif"/><Relationship Id="rId14" Type="http://schemas.openxmlformats.org/officeDocument/2006/relationships/slide" Target="slide31.xml"/><Relationship Id="rId22" Type="http://schemas.openxmlformats.org/officeDocument/2006/relationships/slide" Target="slide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7.gif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9.gif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6.gif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3.gif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8.gif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5.gif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6.gif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7.gif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3352800" y="304801"/>
            <a:ext cx="6908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03200" y="1371600"/>
            <a:ext cx="5283200" cy="19050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Qua văn bản Vượt Thác, cảnh tượng thiên nhiên và con người hiện lên như thế nào?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93805" y="1104900"/>
            <a:ext cx="6400800" cy="2438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03200" y="3810000"/>
            <a:ext cx="6299200" cy="190500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807200" y="4267200"/>
            <a:ext cx="5181600" cy="9906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899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0" grpId="0"/>
      <p:bldP spid="3" grpId="0" animBg="1"/>
      <p:bldP spid="4" grpId="0" animBg="1"/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71498" y="327544"/>
            <a:ext cx="3794078" cy="7233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5093" cy="6858000"/>
          </a:xfrm>
          <a:prstGeom prst="rect">
            <a:avLst/>
          </a:prstGeom>
          <a:noFill/>
        </p:spPr>
      </p:pic>
      <p:sp>
        <p:nvSpPr>
          <p:cNvPr id="15" name="Cloud 14"/>
          <p:cNvSpPr/>
          <p:nvPr/>
        </p:nvSpPr>
        <p:spPr>
          <a:xfrm>
            <a:off x="2779600" y="2071048"/>
            <a:ext cx="7518400" cy="22860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BHCC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1200" y="1766248"/>
            <a:ext cx="7620000" cy="1143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 HỌC CUỐI CÙNG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16" idx="2"/>
            <a:endCxn id="19" idx="0"/>
          </p:cNvCxnSpPr>
          <p:nvPr/>
        </p:nvCxnSpPr>
        <p:spPr>
          <a:xfrm rot="5400000">
            <a:off x="3478100" y="1296348"/>
            <a:ext cx="1600200" cy="4826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052400" y="4509448"/>
            <a:ext cx="1625600" cy="1676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6" idx="2"/>
            <a:endCxn id="21" idx="0"/>
          </p:cNvCxnSpPr>
          <p:nvPr/>
        </p:nvCxnSpPr>
        <p:spPr>
          <a:xfrm rot="5400000">
            <a:off x="4646500" y="2464748"/>
            <a:ext cx="1600200" cy="248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389200" y="4509448"/>
            <a:ext cx="1625600" cy="1676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 KIỆN 1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2"/>
            <a:endCxn id="23" idx="0"/>
          </p:cNvCxnSpPr>
          <p:nvPr/>
        </p:nvCxnSpPr>
        <p:spPr>
          <a:xfrm rot="5400000">
            <a:off x="5764100" y="3582348"/>
            <a:ext cx="1600200" cy="25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624400" y="4509448"/>
            <a:ext cx="1625600" cy="1676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 KIỆN 2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6" idx="2"/>
            <a:endCxn id="25" idx="0"/>
          </p:cNvCxnSpPr>
          <p:nvPr/>
        </p:nvCxnSpPr>
        <p:spPr>
          <a:xfrm rot="16200000" flipH="1">
            <a:off x="6932500" y="2667948"/>
            <a:ext cx="1600200" cy="2082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961200" y="4509448"/>
            <a:ext cx="1625600" cy="1676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 KIỆN …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16" idx="2"/>
            <a:endCxn id="27" idx="0"/>
          </p:cNvCxnSpPr>
          <p:nvPr/>
        </p:nvCxnSpPr>
        <p:spPr>
          <a:xfrm rot="16200000" flipH="1">
            <a:off x="8050101" y="1550348"/>
            <a:ext cx="1600201" cy="4318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0196400" y="4509449"/>
            <a:ext cx="1625600" cy="1676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24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5" grpId="0" animBg="1"/>
      <p:bldP spid="15" grpId="1" animBg="1"/>
      <p:bldP spid="16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422400" y="209264"/>
            <a:ext cx="9448800" cy="685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BUỔI HỌC CUỐI CÙNG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28" idx="2"/>
            <a:endCxn id="30" idx="0"/>
          </p:cNvCxnSpPr>
          <p:nvPr/>
        </p:nvCxnSpPr>
        <p:spPr>
          <a:xfrm rot="5400000">
            <a:off x="3214993" y="-1444199"/>
            <a:ext cx="592544" cy="52710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36560" y="1487608"/>
            <a:ext cx="1278340" cy="5155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28" idx="2"/>
            <a:endCxn id="32" idx="0"/>
          </p:cNvCxnSpPr>
          <p:nvPr/>
        </p:nvCxnSpPr>
        <p:spPr>
          <a:xfrm rot="5400000">
            <a:off x="4010353" y="-648839"/>
            <a:ext cx="592544" cy="3680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739327" y="1487608"/>
            <a:ext cx="1454245" cy="5155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tề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8" idx="2"/>
            <a:endCxn id="34" idx="0"/>
          </p:cNvCxnSpPr>
          <p:nvPr/>
        </p:nvCxnSpPr>
        <p:spPr>
          <a:xfrm rot="5400000">
            <a:off x="4853860" y="194668"/>
            <a:ext cx="592544" cy="19933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425582" y="1487608"/>
            <a:ext cx="1455761" cy="5155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stCxn id="28" idx="2"/>
            <a:endCxn id="36" idx="0"/>
          </p:cNvCxnSpPr>
          <p:nvPr/>
        </p:nvCxnSpPr>
        <p:spPr>
          <a:xfrm rot="5400000">
            <a:off x="5795178" y="1135986"/>
            <a:ext cx="592544" cy="110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076965" y="1487608"/>
            <a:ext cx="1918268" cy="5155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28" idx="2"/>
            <a:endCxn id="38" idx="0"/>
          </p:cNvCxnSpPr>
          <p:nvPr/>
        </p:nvCxnSpPr>
        <p:spPr>
          <a:xfrm rot="16200000" flipH="1">
            <a:off x="6963578" y="78285"/>
            <a:ext cx="592545" cy="22261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178722" y="1487609"/>
            <a:ext cx="2388358" cy="5155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28" idx="2"/>
            <a:endCxn id="40" idx="0"/>
          </p:cNvCxnSpPr>
          <p:nvPr/>
        </p:nvCxnSpPr>
        <p:spPr>
          <a:xfrm rot="16200000" flipH="1">
            <a:off x="8212349" y="-1170485"/>
            <a:ext cx="592545" cy="47236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758149" y="1487609"/>
            <a:ext cx="2224585" cy="5155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to: “NƯỚC PHÁP MUÔN NĂM”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24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4"/>
          <p:cNvSpPr/>
          <p:nvPr/>
        </p:nvSpPr>
        <p:spPr>
          <a:xfrm>
            <a:off x="1" y="3220872"/>
            <a:ext cx="12192000" cy="363033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3009" cy="6858000"/>
          </a:xfrm>
          <a:prstGeom prst="rect">
            <a:avLst/>
          </a:prstGeom>
          <a:noFill/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305"/>
            <a:ext cx="3780430" cy="37804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482694" y="232008"/>
            <a:ext cx="2920621" cy="7233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8674" y="3534768"/>
            <a:ext cx="8093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 - men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Oát-stơ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848669" y="4572001"/>
            <a:ext cx="545906" cy="53225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4232882" y="1674848"/>
            <a:ext cx="7269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23339" y="491316"/>
            <a:ext cx="2115396" cy="7233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1504"/>
            <a:ext cx="12192000" cy="5056496"/>
          </a:xfrm>
          <a:prstGeom prst="rect">
            <a:avLst/>
          </a:prstGeom>
          <a:noFill/>
        </p:spPr>
      </p:pic>
      <p:sp>
        <p:nvSpPr>
          <p:cNvPr id="17" name="矩形 28"/>
          <p:cNvSpPr/>
          <p:nvPr/>
        </p:nvSpPr>
        <p:spPr>
          <a:xfrm>
            <a:off x="1912225" y="2496507"/>
            <a:ext cx="1540660" cy="3925217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6"/>
          <p:cNvSpPr/>
          <p:nvPr/>
        </p:nvSpPr>
        <p:spPr>
          <a:xfrm>
            <a:off x="3615097" y="2503042"/>
            <a:ext cx="1540660" cy="3902953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7"/>
          <p:cNvSpPr/>
          <p:nvPr/>
        </p:nvSpPr>
        <p:spPr>
          <a:xfrm>
            <a:off x="5319346" y="2497541"/>
            <a:ext cx="1540660" cy="3889612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/>
          <p:cNvSpPr/>
          <p:nvPr/>
        </p:nvSpPr>
        <p:spPr>
          <a:xfrm>
            <a:off x="7037244" y="2497416"/>
            <a:ext cx="1540660" cy="3932020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/>
          <p:cNvSpPr/>
          <p:nvPr/>
        </p:nvSpPr>
        <p:spPr>
          <a:xfrm>
            <a:off x="8768790" y="2494360"/>
            <a:ext cx="1540660" cy="3925217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5"/>
          <p:cNvSpPr/>
          <p:nvPr/>
        </p:nvSpPr>
        <p:spPr>
          <a:xfrm>
            <a:off x="2060044" y="2661313"/>
            <a:ext cx="8025653" cy="3531118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85" y="4623530"/>
            <a:ext cx="1893275" cy="18932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20122" y="2729552"/>
            <a:ext cx="7710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342900" indent="-342900"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  	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2750779" y="4461677"/>
            <a:ext cx="483738" cy="47880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53148" y="514781"/>
            <a:ext cx="8486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24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9494"/>
            <a:ext cx="12192000" cy="5288506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4817668" y="327543"/>
            <a:ext cx="2115396" cy="7233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43"/>
          <p:cNvCxnSpPr/>
          <p:nvPr/>
        </p:nvCxnSpPr>
        <p:spPr>
          <a:xfrm>
            <a:off x="382144" y="6302557"/>
            <a:ext cx="114750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Callout 55"/>
          <p:cNvSpPr/>
          <p:nvPr/>
        </p:nvSpPr>
        <p:spPr>
          <a:xfrm>
            <a:off x="970057" y="2106937"/>
            <a:ext cx="2904510" cy="334450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E85A5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0" name="Freeform 105"/>
          <p:cNvSpPr>
            <a:spLocks noEditPoints="1"/>
          </p:cNvSpPr>
          <p:nvPr/>
        </p:nvSpPr>
        <p:spPr bwMode="auto">
          <a:xfrm>
            <a:off x="2121149" y="2244783"/>
            <a:ext cx="499221" cy="48476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Straight Connector 38"/>
          <p:cNvCxnSpPr/>
          <p:nvPr/>
        </p:nvCxnSpPr>
        <p:spPr>
          <a:xfrm>
            <a:off x="2422310" y="5451438"/>
            <a:ext cx="0" cy="851119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Callout 55"/>
          <p:cNvSpPr/>
          <p:nvPr/>
        </p:nvSpPr>
        <p:spPr>
          <a:xfrm>
            <a:off x="4504115" y="2500721"/>
            <a:ext cx="2904510" cy="353263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3" name="Freeform 62"/>
          <p:cNvSpPr>
            <a:spLocks noChangeAspect="1" noEditPoints="1"/>
          </p:cNvSpPr>
          <p:nvPr/>
        </p:nvSpPr>
        <p:spPr bwMode="auto">
          <a:xfrm>
            <a:off x="5760498" y="2661307"/>
            <a:ext cx="462881" cy="459124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rot="16200000" flipH="1">
            <a:off x="5821773" y="6167957"/>
            <a:ext cx="269196" cy="2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Callout 55"/>
          <p:cNvSpPr/>
          <p:nvPr/>
        </p:nvSpPr>
        <p:spPr>
          <a:xfrm>
            <a:off x="8038173" y="2129051"/>
            <a:ext cx="2904510" cy="3322387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6" name="Freeform 116"/>
          <p:cNvSpPr>
            <a:spLocks noEditPoints="1"/>
          </p:cNvSpPr>
          <p:nvPr/>
        </p:nvSpPr>
        <p:spPr bwMode="auto">
          <a:xfrm>
            <a:off x="9211869" y="2335568"/>
            <a:ext cx="464393" cy="393982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Connector 38"/>
          <p:cNvCxnSpPr/>
          <p:nvPr/>
        </p:nvCxnSpPr>
        <p:spPr>
          <a:xfrm>
            <a:off x="9490426" y="5451438"/>
            <a:ext cx="0" cy="851119"/>
          </a:xfrm>
          <a:prstGeom prst="line">
            <a:avLst/>
          </a:prstGeom>
          <a:ln w="19050" cap="rnd">
            <a:solidFill>
              <a:srgbClr val="3C4D7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28055" y="3135151"/>
            <a:ext cx="2793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P1: 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đầu …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ắng mặt con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cảnh trước buổi học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51452" y="3328494"/>
            <a:ext cx="27933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P2: T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iếp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“c</a:t>
            </a:r>
            <a:r>
              <a:rPr lang="vi-VN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uối cùng này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vi-VN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buổi học cuối cùng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88497" y="3016875"/>
            <a:ext cx="2793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P3: C</a:t>
            </a:r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òn lại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kết thúc buổi học cuối cùng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10"/>
            <a:ext cx="12192000" cy="6883110"/>
          </a:xfrm>
          <a:prstGeom prst="rect">
            <a:avLst/>
          </a:prstGeom>
          <a:noFill/>
        </p:spPr>
      </p:pic>
      <p:sp>
        <p:nvSpPr>
          <p:cNvPr id="3" name="任意多边形 10"/>
          <p:cNvSpPr/>
          <p:nvPr/>
        </p:nvSpPr>
        <p:spPr>
          <a:xfrm>
            <a:off x="6096001" y="0"/>
            <a:ext cx="609600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1"/>
          <p:cNvSpPr/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55" y="583751"/>
            <a:ext cx="4398066" cy="627424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637282" y="1095988"/>
            <a:ext cx="4919729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II. </a:t>
            </a:r>
            <a:r>
              <a:rPr lang="en-US" altLang="zh-CN" sz="100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Đọc</a:t>
            </a:r>
            <a:r>
              <a:rPr lang="en-US" altLang="zh-CN" sz="100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100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hiểu</a:t>
            </a:r>
            <a:r>
              <a:rPr lang="en-US" altLang="zh-CN" sz="100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100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văn</a:t>
            </a:r>
            <a:r>
              <a:rPr lang="en-US" altLang="zh-CN" sz="100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100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bản</a:t>
            </a:r>
            <a:endParaRPr lang="zh-CN" altLang="en-US" sz="10000" b="1" i="1" spc="300" dirty="0">
              <a:solidFill>
                <a:schemeClr val="bg1"/>
              </a:solidFill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797"/>
            <a:ext cx="12192000" cy="623020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351128" y="259301"/>
            <a:ext cx="9758149" cy="8325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altLang="en-US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8281" y="1769661"/>
            <a:ext cx="2486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altLang="en-US" sz="32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5660" y="4204645"/>
            <a:ext cx="25915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32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6878" y="1968829"/>
            <a:ext cx="4603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4559" y="4232848"/>
            <a:ext cx="386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—Pngtree—hand painted student run go_38366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99" y="1746913"/>
            <a:ext cx="1999396" cy="1999396"/>
          </a:xfrm>
          <a:prstGeom prst="rect">
            <a:avLst/>
          </a:prstGeom>
        </p:spPr>
      </p:pic>
      <p:pic>
        <p:nvPicPr>
          <p:cNvPr id="17" name="Picture 16" descr="—Pngtree—school building_3308791.png"/>
          <p:cNvPicPr>
            <a:picLocks noChangeAspect="1"/>
          </p:cNvPicPr>
          <p:nvPr/>
        </p:nvPicPr>
        <p:blipFill>
          <a:blip r:embed="rId4"/>
          <a:srcRect l="18824" t="21295" r="23066" b="23978"/>
          <a:stretch>
            <a:fillRect/>
          </a:stretch>
        </p:blipFill>
        <p:spPr>
          <a:xfrm>
            <a:off x="341193" y="4361355"/>
            <a:ext cx="2035099" cy="1916617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5295332" y="1555845"/>
            <a:ext cx="859808" cy="495413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6502252" y="2541313"/>
            <a:ext cx="635525" cy="48849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6600060" y="5054771"/>
            <a:ext cx="635525" cy="48849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55391" cy="6858001"/>
          </a:xfrm>
          <a:prstGeom prst="rect">
            <a:avLst/>
          </a:prstGeom>
          <a:noFill/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3" y="3712197"/>
            <a:ext cx="2001541" cy="2326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1" y="1803626"/>
            <a:ext cx="4435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8052" y="3552820"/>
            <a:ext cx="3750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96285" y="464022"/>
            <a:ext cx="4339996" cy="8325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endParaRPr lang="en-US" altLang="en-US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0" name="start timer"/>
          <p:cNvGrpSpPr/>
          <p:nvPr/>
        </p:nvGrpSpPr>
        <p:grpSpPr>
          <a:xfrm>
            <a:off x="8185757" y="245665"/>
            <a:ext cx="2636838" cy="799962"/>
            <a:chOff x="1332706" y="185859"/>
            <a:chExt cx="2636838" cy="799962"/>
          </a:xfrm>
        </p:grpSpPr>
        <p:sp>
          <p:nvSpPr>
            <p:cNvPr id="191" name="Rounded Rectangle 19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93" name="times up"/>
          <p:cNvGrpSpPr/>
          <p:nvPr/>
        </p:nvGrpSpPr>
        <p:grpSpPr>
          <a:xfrm>
            <a:off x="8185757" y="245665"/>
            <a:ext cx="2636838" cy="799962"/>
            <a:chOff x="4321176" y="185859"/>
            <a:chExt cx="2636838" cy="799962"/>
          </a:xfrm>
        </p:grpSpPr>
        <p:sp>
          <p:nvSpPr>
            <p:cNvPr id="194" name="Rounded Rectangle 19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96" name="AutoShape 3"/>
          <p:cNvSpPr>
            <a:spLocks noChangeAspect="1" noChangeArrowheads="1" noTextEdit="1"/>
          </p:cNvSpPr>
          <p:nvPr/>
        </p:nvSpPr>
        <p:spPr bwMode="auto">
          <a:xfrm>
            <a:off x="6673757" y="1236534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7" name="Rectangle 5"/>
          <p:cNvSpPr>
            <a:spLocks noChangeArrowheads="1"/>
          </p:cNvSpPr>
          <p:nvPr/>
        </p:nvSpPr>
        <p:spPr bwMode="auto">
          <a:xfrm>
            <a:off x="9329645" y="1801684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8" name="Rectangle 6"/>
          <p:cNvSpPr>
            <a:spLocks noChangeArrowheads="1"/>
          </p:cNvSpPr>
          <p:nvPr/>
        </p:nvSpPr>
        <p:spPr bwMode="auto">
          <a:xfrm>
            <a:off x="9329645" y="1801684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9" name="Rectangle 7"/>
          <p:cNvSpPr>
            <a:spLocks noChangeArrowheads="1"/>
          </p:cNvSpPr>
          <p:nvPr/>
        </p:nvSpPr>
        <p:spPr bwMode="auto">
          <a:xfrm>
            <a:off x="9329645" y="1801684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" name="Rectangle 8"/>
          <p:cNvSpPr>
            <a:spLocks noChangeArrowheads="1"/>
          </p:cNvSpPr>
          <p:nvPr/>
        </p:nvSpPr>
        <p:spPr bwMode="auto">
          <a:xfrm>
            <a:off x="9329645" y="1801684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1" name="Freeform 9"/>
          <p:cNvSpPr>
            <a:spLocks/>
          </p:cNvSpPr>
          <p:nvPr/>
        </p:nvSpPr>
        <p:spPr bwMode="auto">
          <a:xfrm>
            <a:off x="9172482" y="1693734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" name="Freeform 10"/>
          <p:cNvSpPr>
            <a:spLocks/>
          </p:cNvSpPr>
          <p:nvPr/>
        </p:nvSpPr>
        <p:spPr bwMode="auto">
          <a:xfrm>
            <a:off x="10199595" y="1941384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3" name="Freeform 11"/>
          <p:cNvSpPr>
            <a:spLocks/>
          </p:cNvSpPr>
          <p:nvPr/>
        </p:nvSpPr>
        <p:spPr bwMode="auto">
          <a:xfrm>
            <a:off x="7700870" y="1920747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12"/>
          <p:cNvSpPr>
            <a:spLocks noEditPoints="1"/>
          </p:cNvSpPr>
          <p:nvPr/>
        </p:nvSpPr>
        <p:spPr bwMode="auto">
          <a:xfrm>
            <a:off x="7912007" y="2227134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" name="Freeform 13"/>
          <p:cNvSpPr>
            <a:spLocks noEditPoints="1"/>
          </p:cNvSpPr>
          <p:nvPr/>
        </p:nvSpPr>
        <p:spPr bwMode="auto">
          <a:xfrm>
            <a:off x="7912007" y="2227134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" name="Freeform 14"/>
          <p:cNvSpPr>
            <a:spLocks/>
          </p:cNvSpPr>
          <p:nvPr/>
        </p:nvSpPr>
        <p:spPr bwMode="auto">
          <a:xfrm>
            <a:off x="7912007" y="2227134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" name="Freeform 15"/>
          <p:cNvSpPr>
            <a:spLocks/>
          </p:cNvSpPr>
          <p:nvPr/>
        </p:nvSpPr>
        <p:spPr bwMode="auto">
          <a:xfrm>
            <a:off x="10872695" y="2403347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" name="Freeform 16"/>
          <p:cNvSpPr>
            <a:spLocks/>
          </p:cNvSpPr>
          <p:nvPr/>
        </p:nvSpPr>
        <p:spPr bwMode="auto">
          <a:xfrm>
            <a:off x="10632982" y="2249359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" name="Freeform 17"/>
          <p:cNvSpPr>
            <a:spLocks/>
          </p:cNvSpPr>
          <p:nvPr/>
        </p:nvSpPr>
        <p:spPr bwMode="auto">
          <a:xfrm>
            <a:off x="7130957" y="1409572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" name="Freeform 18"/>
          <p:cNvSpPr>
            <a:spLocks noEditPoints="1"/>
          </p:cNvSpPr>
          <p:nvPr/>
        </p:nvSpPr>
        <p:spPr bwMode="auto">
          <a:xfrm>
            <a:off x="7346857" y="2612897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" name="Freeform 19"/>
          <p:cNvSpPr>
            <a:spLocks/>
          </p:cNvSpPr>
          <p:nvPr/>
        </p:nvSpPr>
        <p:spPr bwMode="auto">
          <a:xfrm>
            <a:off x="7280182" y="1649284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20"/>
          <p:cNvSpPr>
            <a:spLocks/>
          </p:cNvSpPr>
          <p:nvPr/>
        </p:nvSpPr>
        <p:spPr bwMode="auto">
          <a:xfrm>
            <a:off x="7742145" y="5687884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" name="Freeform 21"/>
          <p:cNvSpPr>
            <a:spLocks noEditPoints="1"/>
          </p:cNvSpPr>
          <p:nvPr/>
        </p:nvSpPr>
        <p:spPr bwMode="auto">
          <a:xfrm>
            <a:off x="8012020" y="5960934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" name="Freeform 22"/>
          <p:cNvSpPr>
            <a:spLocks noEditPoints="1"/>
          </p:cNvSpPr>
          <p:nvPr/>
        </p:nvSpPr>
        <p:spPr bwMode="auto">
          <a:xfrm>
            <a:off x="8012020" y="5960934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" name="Freeform 23"/>
          <p:cNvSpPr>
            <a:spLocks/>
          </p:cNvSpPr>
          <p:nvPr/>
        </p:nvSpPr>
        <p:spPr bwMode="auto">
          <a:xfrm>
            <a:off x="8012020" y="5960934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24"/>
          <p:cNvSpPr>
            <a:spLocks/>
          </p:cNvSpPr>
          <p:nvPr/>
        </p:nvSpPr>
        <p:spPr bwMode="auto">
          <a:xfrm>
            <a:off x="10307545" y="5687884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7" name="Freeform 25"/>
          <p:cNvSpPr>
            <a:spLocks/>
          </p:cNvSpPr>
          <p:nvPr/>
        </p:nvSpPr>
        <p:spPr bwMode="auto">
          <a:xfrm>
            <a:off x="10767920" y="5959347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8" name="Freeform 26"/>
          <p:cNvSpPr>
            <a:spLocks/>
          </p:cNvSpPr>
          <p:nvPr/>
        </p:nvSpPr>
        <p:spPr bwMode="auto">
          <a:xfrm>
            <a:off x="10767920" y="5959347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9" name="Freeform 27"/>
          <p:cNvSpPr>
            <a:spLocks/>
          </p:cNvSpPr>
          <p:nvPr/>
        </p:nvSpPr>
        <p:spPr bwMode="auto">
          <a:xfrm>
            <a:off x="10469470" y="5959347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7491320" y="2323972"/>
            <a:ext cx="3829050" cy="3830638"/>
            <a:chOff x="817563" y="2264166"/>
            <a:chExt cx="3829050" cy="3830638"/>
          </a:xfrm>
        </p:grpSpPr>
        <p:sp>
          <p:nvSpPr>
            <p:cNvPr id="221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23" name="Freeform 29"/>
          <p:cNvSpPr>
            <a:spLocks noEditPoints="1"/>
          </p:cNvSpPr>
          <p:nvPr/>
        </p:nvSpPr>
        <p:spPr bwMode="auto">
          <a:xfrm>
            <a:off x="7211920" y="2046159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30"/>
          <p:cNvSpPr>
            <a:spLocks noEditPoints="1"/>
          </p:cNvSpPr>
          <p:nvPr/>
        </p:nvSpPr>
        <p:spPr bwMode="auto">
          <a:xfrm>
            <a:off x="7384957" y="2217609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" name="Freeform 31"/>
          <p:cNvSpPr>
            <a:spLocks noEditPoints="1"/>
          </p:cNvSpPr>
          <p:nvPr/>
        </p:nvSpPr>
        <p:spPr bwMode="auto">
          <a:xfrm>
            <a:off x="7294470" y="2127122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xmlns="" id="{701883F7-E2D0-4668-ADC1-08DB75C94392}"/>
              </a:ext>
            </a:extLst>
          </p:cNvPr>
          <p:cNvGrpSpPr/>
          <p:nvPr/>
        </p:nvGrpSpPr>
        <p:grpSpPr>
          <a:xfrm>
            <a:off x="9129620" y="2471609"/>
            <a:ext cx="566738" cy="566738"/>
            <a:chOff x="2455863" y="2411803"/>
            <a:chExt cx="566738" cy="566738"/>
          </a:xfrm>
        </p:grpSpPr>
        <p:sp>
          <p:nvSpPr>
            <p:cNvPr id="22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6FA30F05-0786-4729-95CC-45C7C7E8CE61}"/>
              </a:ext>
            </a:extLst>
          </p:cNvPr>
          <p:cNvGrpSpPr/>
          <p:nvPr/>
        </p:nvGrpSpPr>
        <p:grpSpPr>
          <a:xfrm>
            <a:off x="9918607" y="2722434"/>
            <a:ext cx="662782" cy="573088"/>
            <a:chOff x="3244850" y="2662628"/>
            <a:chExt cx="662782" cy="573088"/>
          </a:xfrm>
        </p:grpSpPr>
        <p:sp>
          <p:nvSpPr>
            <p:cNvPr id="234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0" name="Freeform 46"/>
          <p:cNvSpPr>
            <a:spLocks noEditPoints="1"/>
          </p:cNvSpPr>
          <p:nvPr/>
        </p:nvSpPr>
        <p:spPr bwMode="auto">
          <a:xfrm>
            <a:off x="10459945" y="3332034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AE9EEB34-0B24-4738-B9CA-F59F6D427BD7}"/>
              </a:ext>
            </a:extLst>
          </p:cNvPr>
          <p:cNvGrpSpPr/>
          <p:nvPr/>
        </p:nvGrpSpPr>
        <p:grpSpPr>
          <a:xfrm>
            <a:off x="10586151" y="3473570"/>
            <a:ext cx="585788" cy="587375"/>
            <a:chOff x="3912394" y="3413764"/>
            <a:chExt cx="585788" cy="587375"/>
          </a:xfrm>
        </p:grpSpPr>
        <p:sp>
          <p:nvSpPr>
            <p:cNvPr id="242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7" name="Freeform 52"/>
          <p:cNvSpPr>
            <a:spLocks noEditPoints="1"/>
          </p:cNvSpPr>
          <p:nvPr/>
        </p:nvSpPr>
        <p:spPr bwMode="auto">
          <a:xfrm>
            <a:off x="10667907" y="4038472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58"/>
          <p:cNvSpPr>
            <a:spLocks noEditPoints="1"/>
          </p:cNvSpPr>
          <p:nvPr/>
        </p:nvSpPr>
        <p:spPr bwMode="auto">
          <a:xfrm>
            <a:off x="10483757" y="4792534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xmlns="" id="{ED846C36-3BC6-4CAC-8DD2-942F64124F39}"/>
              </a:ext>
            </a:extLst>
          </p:cNvPr>
          <p:cNvGrpSpPr/>
          <p:nvPr/>
        </p:nvGrpSpPr>
        <p:grpSpPr>
          <a:xfrm>
            <a:off x="10589572" y="4429199"/>
            <a:ext cx="566738" cy="568325"/>
            <a:chOff x="3915815" y="4369393"/>
            <a:chExt cx="566738" cy="568325"/>
          </a:xfrm>
        </p:grpSpPr>
        <p:sp>
          <p:nvSpPr>
            <p:cNvPr id="25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xmlns="" id="{DC0B3D13-A8F9-4279-B713-2BADFD594A54}"/>
              </a:ext>
            </a:extLst>
          </p:cNvPr>
          <p:cNvGrpSpPr/>
          <p:nvPr/>
        </p:nvGrpSpPr>
        <p:grpSpPr>
          <a:xfrm>
            <a:off x="9955120" y="5205691"/>
            <a:ext cx="631031" cy="577850"/>
            <a:chOff x="3281363" y="5145885"/>
            <a:chExt cx="631031" cy="577850"/>
          </a:xfrm>
        </p:grpSpPr>
        <p:sp>
          <p:nvSpPr>
            <p:cNvPr id="25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2" name="Freeform 78"/>
          <p:cNvSpPr>
            <a:spLocks noEditPoints="1"/>
          </p:cNvSpPr>
          <p:nvPr/>
        </p:nvSpPr>
        <p:spPr bwMode="auto">
          <a:xfrm>
            <a:off x="7686582" y="4192459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xmlns="" id="{50EA5C35-990C-4313-B366-CD6EBA7C2152}"/>
              </a:ext>
            </a:extLst>
          </p:cNvPr>
          <p:cNvGrpSpPr/>
          <p:nvPr/>
        </p:nvGrpSpPr>
        <p:grpSpPr>
          <a:xfrm>
            <a:off x="9117714" y="5522381"/>
            <a:ext cx="568325" cy="566738"/>
            <a:chOff x="2443957" y="5462575"/>
            <a:chExt cx="568325" cy="566738"/>
          </a:xfrm>
        </p:grpSpPr>
        <p:sp>
          <p:nvSpPr>
            <p:cNvPr id="264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xmlns="" id="{D21CD1CA-1E62-44BF-86B1-1A09622D4975}"/>
              </a:ext>
            </a:extLst>
          </p:cNvPr>
          <p:cNvGrpSpPr/>
          <p:nvPr/>
        </p:nvGrpSpPr>
        <p:grpSpPr>
          <a:xfrm>
            <a:off x="8217068" y="2708147"/>
            <a:ext cx="571500" cy="573088"/>
            <a:chOff x="1543311" y="2648341"/>
            <a:chExt cx="571500" cy="573088"/>
          </a:xfrm>
        </p:grpSpPr>
        <p:sp>
          <p:nvSpPr>
            <p:cNvPr id="271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D5907B19-8D9B-4605-9F7F-9DE0DC9565BA}"/>
              </a:ext>
            </a:extLst>
          </p:cNvPr>
          <p:cNvGrpSpPr/>
          <p:nvPr/>
        </p:nvGrpSpPr>
        <p:grpSpPr>
          <a:xfrm>
            <a:off x="7642043" y="3449509"/>
            <a:ext cx="584200" cy="594502"/>
            <a:chOff x="968286" y="3389703"/>
            <a:chExt cx="584200" cy="594502"/>
          </a:xfrm>
        </p:grpSpPr>
        <p:sp>
          <p:nvSpPr>
            <p:cNvPr id="278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xmlns="" id="{92A13D9D-0A3F-4690-8C10-FE4CE9ABDD80}"/>
              </a:ext>
            </a:extLst>
          </p:cNvPr>
          <p:cNvGrpSpPr/>
          <p:nvPr/>
        </p:nvGrpSpPr>
        <p:grpSpPr>
          <a:xfrm>
            <a:off x="7666738" y="4456361"/>
            <a:ext cx="569913" cy="568325"/>
            <a:chOff x="992981" y="4396555"/>
            <a:chExt cx="569913" cy="568325"/>
          </a:xfrm>
        </p:grpSpPr>
        <p:sp>
          <p:nvSpPr>
            <p:cNvPr id="285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xmlns="" id="{AD23F028-5DC5-45C9-A71B-6BBF60C08194}"/>
              </a:ext>
            </a:extLst>
          </p:cNvPr>
          <p:cNvGrpSpPr/>
          <p:nvPr/>
        </p:nvGrpSpPr>
        <p:grpSpPr>
          <a:xfrm>
            <a:off x="8215379" y="5212844"/>
            <a:ext cx="579438" cy="577850"/>
            <a:chOff x="1541622" y="5153038"/>
            <a:chExt cx="579438" cy="577850"/>
          </a:xfrm>
        </p:grpSpPr>
        <p:sp>
          <p:nvSpPr>
            <p:cNvPr id="292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98" name="Oval 107"/>
          <p:cNvSpPr>
            <a:spLocks noChangeArrowheads="1"/>
          </p:cNvSpPr>
          <p:nvPr/>
        </p:nvSpPr>
        <p:spPr bwMode="auto">
          <a:xfrm>
            <a:off x="9274082" y="4101972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Oval 108"/>
          <p:cNvSpPr>
            <a:spLocks noChangeArrowheads="1"/>
          </p:cNvSpPr>
          <p:nvPr/>
        </p:nvSpPr>
        <p:spPr bwMode="auto">
          <a:xfrm>
            <a:off x="9332820" y="4163884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Freeform 109"/>
          <p:cNvSpPr>
            <a:spLocks/>
          </p:cNvSpPr>
          <p:nvPr/>
        </p:nvSpPr>
        <p:spPr bwMode="auto">
          <a:xfrm>
            <a:off x="8481920" y="1361947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Freeform 110"/>
          <p:cNvSpPr>
            <a:spLocks/>
          </p:cNvSpPr>
          <p:nvPr/>
        </p:nvSpPr>
        <p:spPr bwMode="auto">
          <a:xfrm>
            <a:off x="8637495" y="1277809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Freeform 111"/>
          <p:cNvSpPr>
            <a:spLocks/>
          </p:cNvSpPr>
          <p:nvPr/>
        </p:nvSpPr>
        <p:spPr bwMode="auto">
          <a:xfrm>
            <a:off x="6703920" y="2265234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Freeform 112"/>
          <p:cNvSpPr>
            <a:spLocks/>
          </p:cNvSpPr>
          <p:nvPr/>
        </p:nvSpPr>
        <p:spPr bwMode="auto">
          <a:xfrm>
            <a:off x="6568982" y="2381122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Freeform 113"/>
          <p:cNvSpPr>
            <a:spLocks/>
          </p:cNvSpPr>
          <p:nvPr/>
        </p:nvSpPr>
        <p:spPr bwMode="auto">
          <a:xfrm>
            <a:off x="10013857" y="1319084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Freeform 114"/>
          <p:cNvSpPr>
            <a:spLocks/>
          </p:cNvSpPr>
          <p:nvPr/>
        </p:nvSpPr>
        <p:spPr bwMode="auto">
          <a:xfrm>
            <a:off x="9858282" y="1236534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Freeform 115"/>
          <p:cNvSpPr>
            <a:spLocks/>
          </p:cNvSpPr>
          <p:nvPr/>
        </p:nvSpPr>
        <p:spPr bwMode="auto">
          <a:xfrm>
            <a:off x="10120220" y="1431797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Freeform 116"/>
          <p:cNvSpPr>
            <a:spLocks/>
          </p:cNvSpPr>
          <p:nvPr/>
        </p:nvSpPr>
        <p:spPr bwMode="auto">
          <a:xfrm>
            <a:off x="11447370" y="2720847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Freeform 117"/>
          <p:cNvSpPr>
            <a:spLocks/>
          </p:cNvSpPr>
          <p:nvPr/>
        </p:nvSpPr>
        <p:spPr bwMode="auto">
          <a:xfrm>
            <a:off x="11169557" y="1671509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6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1978912" y="109179"/>
            <a:ext cx="8052178" cy="5459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TÂM TRẠNG NHÂN VẬT PHRĂNG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1439" y="1080445"/>
            <a:ext cx="2549868" cy="6255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BHCC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26670" y="1096367"/>
            <a:ext cx="2549868" cy="6255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BHCC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35161" y="1123661"/>
            <a:ext cx="2549868" cy="6255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BHCC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stCxn id="23" idx="2"/>
            <a:endCxn id="24" idx="0"/>
          </p:cNvCxnSpPr>
          <p:nvPr/>
        </p:nvCxnSpPr>
        <p:spPr>
          <a:xfrm rot="5400000">
            <a:off x="3483010" y="-1441547"/>
            <a:ext cx="425355" cy="461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6" idx="0"/>
          </p:cNvCxnSpPr>
          <p:nvPr/>
        </p:nvCxnSpPr>
        <p:spPr>
          <a:xfrm rot="5400000">
            <a:off x="5782665" y="874030"/>
            <a:ext cx="441277" cy="3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7" idx="0"/>
          </p:cNvCxnSpPr>
          <p:nvPr/>
        </p:nvCxnSpPr>
        <p:spPr>
          <a:xfrm rot="16200000" flipH="1">
            <a:off x="8123263" y="-1463172"/>
            <a:ext cx="468571" cy="47050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86603" y="2133597"/>
            <a:ext cx="2210938" cy="2438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79676" y="2108573"/>
            <a:ext cx="6264323" cy="27363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nghịu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Choáng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BHCC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rủa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403307" y="2135867"/>
            <a:ext cx="2606724" cy="22177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600" dirty="0" smtClean="0">
              <a:solidFill>
                <a:srgbClr val="0070C0"/>
              </a:solidFill>
              <a:latin typeface=".VnTime" pitchFamily="34" charset="0"/>
            </a:endParaRPr>
          </a:p>
        </p:txBody>
      </p:sp>
      <p:cxnSp>
        <p:nvCxnSpPr>
          <p:cNvPr id="42" name="Straight Arrow Connector 41"/>
          <p:cNvCxnSpPr>
            <a:stCxn id="24" idx="2"/>
            <a:endCxn id="39" idx="0"/>
          </p:cNvCxnSpPr>
          <p:nvPr/>
        </p:nvCxnSpPr>
        <p:spPr>
          <a:xfrm rot="16200000" flipH="1">
            <a:off x="1175408" y="1916932"/>
            <a:ext cx="427629" cy="56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2"/>
            <a:endCxn id="40" idx="0"/>
          </p:cNvCxnSpPr>
          <p:nvPr/>
        </p:nvCxnSpPr>
        <p:spPr>
          <a:xfrm rot="16200000" flipH="1">
            <a:off x="5813380" y="1910114"/>
            <a:ext cx="386683" cy="102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2"/>
            <a:endCxn id="41" idx="0"/>
          </p:cNvCxnSpPr>
          <p:nvPr/>
        </p:nvCxnSpPr>
        <p:spPr>
          <a:xfrm rot="5400000">
            <a:off x="10515041" y="1940812"/>
            <a:ext cx="386683" cy="34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193341" y="4995078"/>
            <a:ext cx="2413380" cy="17673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E43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Arrow Connector 84"/>
          <p:cNvCxnSpPr>
            <a:stCxn id="39" idx="2"/>
            <a:endCxn id="84" idx="0"/>
          </p:cNvCxnSpPr>
          <p:nvPr/>
        </p:nvCxnSpPr>
        <p:spPr>
          <a:xfrm rot="16200000" flipH="1">
            <a:off x="1184511" y="4779558"/>
            <a:ext cx="423080" cy="79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2895600" y="5145207"/>
            <a:ext cx="6264323" cy="15899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thiếng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 smtClean="0">
              <a:solidFill>
                <a:srgbClr val="E43230"/>
              </a:solidFill>
              <a:latin typeface=".VnTime" pitchFamily="34" charset="0"/>
            </a:endParaRPr>
          </a:p>
        </p:txBody>
      </p:sp>
      <p:cxnSp>
        <p:nvCxnSpPr>
          <p:cNvPr id="108" name="Straight Arrow Connector 107"/>
          <p:cNvCxnSpPr>
            <a:stCxn id="40" idx="2"/>
            <a:endCxn id="107" idx="0"/>
          </p:cNvCxnSpPr>
          <p:nvPr/>
        </p:nvCxnSpPr>
        <p:spPr>
          <a:xfrm rot="16200000" flipH="1">
            <a:off x="5869674" y="4987119"/>
            <a:ext cx="300252" cy="159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9407852" y="4785802"/>
            <a:ext cx="2606724" cy="19357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600" dirty="0" smtClean="0">
                <a:solidFill>
                  <a:srgbClr val="E43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E43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1" name="Straight Arrow Connector 120"/>
          <p:cNvCxnSpPr>
            <a:stCxn id="41" idx="2"/>
            <a:endCxn id="120" idx="0"/>
          </p:cNvCxnSpPr>
          <p:nvPr/>
        </p:nvCxnSpPr>
        <p:spPr>
          <a:xfrm rot="16200000" flipH="1">
            <a:off x="10492858" y="4567446"/>
            <a:ext cx="432166" cy="4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39" grpId="0" animBg="1"/>
      <p:bldP spid="40" grpId="0" animBg="1"/>
      <p:bldP spid="41" grpId="0" animBg="1"/>
      <p:bldP spid="84" grpId="0" animBg="1"/>
      <p:bldP spid="107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427" y="-1"/>
            <a:ext cx="5040573" cy="6858001"/>
          </a:xfrm>
          <a:prstGeom prst="rect">
            <a:avLst/>
          </a:prstGeom>
          <a:noFill/>
        </p:spPr>
      </p:pic>
      <p:sp>
        <p:nvSpPr>
          <p:cNvPr id="7" name="矩形 2"/>
          <p:cNvSpPr/>
          <p:nvPr/>
        </p:nvSpPr>
        <p:spPr>
          <a:xfrm>
            <a:off x="0" y="5609230"/>
            <a:ext cx="12192000" cy="1248770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168" y="1986034"/>
            <a:ext cx="3138489" cy="51256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33394" y="389929"/>
            <a:ext cx="46948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8232" y="269121"/>
            <a:ext cx="2251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8257" y="2764640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" name="组合 29"/>
          <p:cNvGrpSpPr/>
          <p:nvPr/>
        </p:nvGrpSpPr>
        <p:grpSpPr>
          <a:xfrm>
            <a:off x="338487" y="1542197"/>
            <a:ext cx="494027" cy="454716"/>
            <a:chOff x="5522785" y="1820755"/>
            <a:chExt cx="1011408" cy="997057"/>
          </a:xfrm>
        </p:grpSpPr>
        <p:sp>
          <p:nvSpPr>
            <p:cNvPr id="17" name="矩形 30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18" name="draw-check-mark_17153"/>
            <p:cNvSpPr>
              <a:spLocks noChangeAspect="1"/>
            </p:cNvSpPr>
            <p:nvPr/>
          </p:nvSpPr>
          <p:spPr bwMode="auto">
            <a:xfrm>
              <a:off x="5522785" y="1820755"/>
              <a:ext cx="1011408" cy="971657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4CA87F"/>
            </a:solidFill>
            <a:ln>
              <a:noFill/>
            </a:ln>
          </p:spPr>
        </p:sp>
      </p:grpSp>
      <p:grpSp>
        <p:nvGrpSpPr>
          <p:cNvPr id="19" name="组合 32"/>
          <p:cNvGrpSpPr/>
          <p:nvPr/>
        </p:nvGrpSpPr>
        <p:grpSpPr>
          <a:xfrm>
            <a:off x="338483" y="2948136"/>
            <a:ext cx="494027" cy="454716"/>
            <a:chOff x="5522785" y="1820755"/>
            <a:chExt cx="1011408" cy="997057"/>
          </a:xfrm>
        </p:grpSpPr>
        <p:sp>
          <p:nvSpPr>
            <p:cNvPr id="20" name="矩形 33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21" name="draw-check-mark_17153"/>
            <p:cNvSpPr>
              <a:spLocks noChangeAspect="1"/>
            </p:cNvSpPr>
            <p:nvPr/>
          </p:nvSpPr>
          <p:spPr bwMode="auto">
            <a:xfrm>
              <a:off x="5522785" y="1820755"/>
              <a:ext cx="1011408" cy="971657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" name="Rectangle 24"/>
          <p:cNvSpPr/>
          <p:nvPr/>
        </p:nvSpPr>
        <p:spPr>
          <a:xfrm>
            <a:off x="1216925" y="1335922"/>
            <a:ext cx="5336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586856" y="4199932"/>
            <a:ext cx="6005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/>
      <p:bldP spid="15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10"/>
            <a:ext cx="12192000" cy="6883110"/>
          </a:xfrm>
          <a:prstGeom prst="rect">
            <a:avLst/>
          </a:prstGeom>
          <a:noFill/>
        </p:spPr>
      </p:pic>
      <p:sp>
        <p:nvSpPr>
          <p:cNvPr id="3" name="任意多边形 10"/>
          <p:cNvSpPr/>
          <p:nvPr/>
        </p:nvSpPr>
        <p:spPr>
          <a:xfrm>
            <a:off x="4135272" y="0"/>
            <a:ext cx="805673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1"/>
          <p:cNvSpPr/>
          <p:nvPr/>
        </p:nvSpPr>
        <p:spPr>
          <a:xfrm>
            <a:off x="218365" y="1310183"/>
            <a:ext cx="3862316" cy="4496937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14399" y="1819701"/>
            <a:ext cx="2511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R.Gam-da-tốp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27093" y="1361843"/>
            <a:ext cx="657822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france ribbon flag vector template_4146651.png"/>
          <p:cNvPicPr>
            <a:picLocks noChangeAspect="1"/>
          </p:cNvPicPr>
          <p:nvPr/>
        </p:nvPicPr>
        <p:blipFill>
          <a:blip r:embed="rId2" cstate="print"/>
          <a:srcRect l="15788" t="22998" r="13818" b="26491"/>
          <a:stretch>
            <a:fillRect/>
          </a:stretch>
        </p:blipFill>
        <p:spPr>
          <a:xfrm>
            <a:off x="-27296" y="0"/>
            <a:ext cx="1787856" cy="1282890"/>
          </a:xfrm>
          <a:prstGeom prst="rect">
            <a:avLst/>
          </a:prstGeom>
        </p:spPr>
      </p:pic>
      <p:pic>
        <p:nvPicPr>
          <p:cNvPr id="3" name="Picture 2" descr="—Pngtree—france ribbon flag vector template_4146651.png"/>
          <p:cNvPicPr>
            <a:picLocks noChangeAspect="1"/>
          </p:cNvPicPr>
          <p:nvPr/>
        </p:nvPicPr>
        <p:blipFill>
          <a:blip r:embed="rId2" cstate="print"/>
          <a:srcRect l="15788" t="22998" r="13818" b="26491"/>
          <a:stretch>
            <a:fillRect/>
          </a:stretch>
        </p:blipFill>
        <p:spPr>
          <a:xfrm>
            <a:off x="1653655" y="0"/>
            <a:ext cx="1787856" cy="1282890"/>
          </a:xfrm>
          <a:prstGeom prst="rect">
            <a:avLst/>
          </a:prstGeom>
        </p:spPr>
      </p:pic>
      <p:pic>
        <p:nvPicPr>
          <p:cNvPr id="4" name="Picture 3" descr="—Pngtree—france ribbon flag vector template_4146651.png"/>
          <p:cNvPicPr>
            <a:picLocks noChangeAspect="1"/>
          </p:cNvPicPr>
          <p:nvPr/>
        </p:nvPicPr>
        <p:blipFill>
          <a:blip r:embed="rId2" cstate="print"/>
          <a:srcRect l="15788" t="22998" r="13818" b="26491"/>
          <a:stretch>
            <a:fillRect/>
          </a:stretch>
        </p:blipFill>
        <p:spPr>
          <a:xfrm>
            <a:off x="3361899" y="0"/>
            <a:ext cx="1787856" cy="1282890"/>
          </a:xfrm>
          <a:prstGeom prst="rect">
            <a:avLst/>
          </a:prstGeom>
        </p:spPr>
      </p:pic>
      <p:pic>
        <p:nvPicPr>
          <p:cNvPr id="5" name="Picture 4" descr="—Pngtree—france ribbon flag vector template_4146651.png"/>
          <p:cNvPicPr>
            <a:picLocks noChangeAspect="1"/>
          </p:cNvPicPr>
          <p:nvPr/>
        </p:nvPicPr>
        <p:blipFill>
          <a:blip r:embed="rId2" cstate="print"/>
          <a:srcRect l="15788" t="22998" r="13818" b="26491"/>
          <a:stretch>
            <a:fillRect/>
          </a:stretch>
        </p:blipFill>
        <p:spPr>
          <a:xfrm>
            <a:off x="5138385" y="0"/>
            <a:ext cx="1787856" cy="1282890"/>
          </a:xfrm>
          <a:prstGeom prst="rect">
            <a:avLst/>
          </a:prstGeom>
        </p:spPr>
      </p:pic>
      <p:pic>
        <p:nvPicPr>
          <p:cNvPr id="6" name="Picture 5" descr="—Pngtree—france ribbon flag vector template_4146651.png"/>
          <p:cNvPicPr>
            <a:picLocks noChangeAspect="1"/>
          </p:cNvPicPr>
          <p:nvPr/>
        </p:nvPicPr>
        <p:blipFill>
          <a:blip r:embed="rId2" cstate="print"/>
          <a:srcRect l="15788" t="22998" r="13818" b="26491"/>
          <a:stretch>
            <a:fillRect/>
          </a:stretch>
        </p:blipFill>
        <p:spPr>
          <a:xfrm>
            <a:off x="6892116" y="0"/>
            <a:ext cx="1787856" cy="1282890"/>
          </a:xfrm>
          <a:prstGeom prst="rect">
            <a:avLst/>
          </a:prstGeom>
        </p:spPr>
      </p:pic>
      <p:pic>
        <p:nvPicPr>
          <p:cNvPr id="7" name="Picture 6" descr="—Pngtree—france ribbon flag vector template_4146651.png"/>
          <p:cNvPicPr>
            <a:picLocks noChangeAspect="1"/>
          </p:cNvPicPr>
          <p:nvPr/>
        </p:nvPicPr>
        <p:blipFill>
          <a:blip r:embed="rId2" cstate="print"/>
          <a:srcRect l="15788" t="22998" r="13818" b="26491"/>
          <a:stretch>
            <a:fillRect/>
          </a:stretch>
        </p:blipFill>
        <p:spPr>
          <a:xfrm>
            <a:off x="8654955" y="0"/>
            <a:ext cx="1787856" cy="1282890"/>
          </a:xfrm>
          <a:prstGeom prst="rect">
            <a:avLst/>
          </a:prstGeom>
        </p:spPr>
      </p:pic>
      <p:pic>
        <p:nvPicPr>
          <p:cNvPr id="8" name="Picture 7" descr="—Pngtree—france ribbon flag vector template_4146651.png"/>
          <p:cNvPicPr>
            <a:picLocks noChangeAspect="1"/>
          </p:cNvPicPr>
          <p:nvPr/>
        </p:nvPicPr>
        <p:blipFill>
          <a:blip r:embed="rId2" cstate="print"/>
          <a:srcRect l="15788" t="22998" r="13818" b="26491"/>
          <a:stretch>
            <a:fillRect/>
          </a:stretch>
        </p:blipFill>
        <p:spPr>
          <a:xfrm>
            <a:off x="10404143" y="0"/>
            <a:ext cx="1787856" cy="128289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2012" y="2784144"/>
            <a:ext cx="1965277" cy="215634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5103" y="1869446"/>
            <a:ext cx="9044678" cy="43948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Phrăng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2811776" y="5404514"/>
            <a:ext cx="600166" cy="51949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38349" y="1615619"/>
            <a:ext cx="9489794" cy="48397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nuối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2606722" y="5930531"/>
            <a:ext cx="600836" cy="52994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5" name="Rounded Rectangle 14"/>
          <p:cNvSpPr/>
          <p:nvPr/>
        </p:nvSpPr>
        <p:spPr>
          <a:xfrm>
            <a:off x="401288" y="1887346"/>
            <a:ext cx="11226605" cy="44195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thía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altLang="en-US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838734" cy="68580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632202"/>
            <a:ext cx="27682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035998" y="191067"/>
            <a:ext cx="4339996" cy="8325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Ha-men</a:t>
            </a:r>
            <a:endParaRPr lang="en-US" altLang="en-US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74"/>
          <a:stretch/>
        </p:blipFill>
        <p:spPr>
          <a:xfrm>
            <a:off x="333675" y="4039736"/>
            <a:ext cx="2134028" cy="1535373"/>
          </a:xfrm>
          <a:prstGeom prst="rect">
            <a:avLst/>
          </a:prstGeom>
        </p:spPr>
      </p:pic>
      <p:sp>
        <p:nvSpPr>
          <p:cNvPr id="128" name="Wave 127"/>
          <p:cNvSpPr/>
          <p:nvPr/>
        </p:nvSpPr>
        <p:spPr>
          <a:xfrm rot="17671908">
            <a:off x="8228308" y="2833148"/>
            <a:ext cx="1187355" cy="188777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Wave 128"/>
          <p:cNvSpPr/>
          <p:nvPr/>
        </p:nvSpPr>
        <p:spPr>
          <a:xfrm rot="3245614">
            <a:off x="7780207" y="4377621"/>
            <a:ext cx="1187355" cy="188777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Wave 129"/>
          <p:cNvSpPr/>
          <p:nvPr/>
        </p:nvSpPr>
        <p:spPr>
          <a:xfrm rot="3245614">
            <a:off x="5680726" y="2769460"/>
            <a:ext cx="1187355" cy="188777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Wave 130"/>
          <p:cNvSpPr/>
          <p:nvPr/>
        </p:nvSpPr>
        <p:spPr>
          <a:xfrm rot="17671908">
            <a:off x="6401783" y="4636927"/>
            <a:ext cx="1187355" cy="188777"/>
          </a:xfrm>
          <a:prstGeom prst="wav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loud 131"/>
          <p:cNvSpPr/>
          <p:nvPr/>
        </p:nvSpPr>
        <p:spPr>
          <a:xfrm>
            <a:off x="6059594" y="2906977"/>
            <a:ext cx="2565779" cy="144666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Ha-men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Wave 137"/>
          <p:cNvSpPr/>
          <p:nvPr/>
        </p:nvSpPr>
        <p:spPr>
          <a:xfrm rot="19008915">
            <a:off x="4902792" y="5853857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Wave 139"/>
          <p:cNvSpPr/>
          <p:nvPr/>
        </p:nvSpPr>
        <p:spPr>
          <a:xfrm>
            <a:off x="4686702" y="5351164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Wave 140"/>
          <p:cNvSpPr/>
          <p:nvPr/>
        </p:nvSpPr>
        <p:spPr>
          <a:xfrm rot="3245614">
            <a:off x="4986971" y="4777960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5854865" y="4865435"/>
            <a:ext cx="1262431" cy="10986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357349" y="4012446"/>
            <a:ext cx="2306471" cy="7733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2947901" y="4956412"/>
            <a:ext cx="2492515" cy="7733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2950176" y="5879895"/>
            <a:ext cx="2492515" cy="7733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Wave 147"/>
          <p:cNvSpPr/>
          <p:nvPr/>
        </p:nvSpPr>
        <p:spPr>
          <a:xfrm>
            <a:off x="4197658" y="2460113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Wave 148"/>
          <p:cNvSpPr/>
          <p:nvPr/>
        </p:nvSpPr>
        <p:spPr>
          <a:xfrm rot="3245614">
            <a:off x="4484279" y="1791376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>
            <a:off x="3220852" y="1364774"/>
            <a:ext cx="1799247" cy="5709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5295318" y="1869752"/>
            <a:ext cx="955335" cy="10781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936522" y="2281449"/>
            <a:ext cx="1799247" cy="5709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Wave 153"/>
          <p:cNvSpPr/>
          <p:nvPr/>
        </p:nvSpPr>
        <p:spPr>
          <a:xfrm rot="10800000">
            <a:off x="9549856" y="2667104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Wave 154"/>
          <p:cNvSpPr/>
          <p:nvPr/>
        </p:nvSpPr>
        <p:spPr>
          <a:xfrm rot="8202308">
            <a:off x="9317862" y="1957423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8545761" y="1981208"/>
            <a:ext cx="1321563" cy="1062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10251725" y="1310183"/>
            <a:ext cx="1758306" cy="736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10372300" y="2363335"/>
            <a:ext cx="1692322" cy="736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Wave 158"/>
          <p:cNvSpPr/>
          <p:nvPr/>
        </p:nvSpPr>
        <p:spPr>
          <a:xfrm rot="10800000">
            <a:off x="9552135" y="5576352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Wave 159"/>
          <p:cNvSpPr/>
          <p:nvPr/>
        </p:nvSpPr>
        <p:spPr>
          <a:xfrm rot="8202308">
            <a:off x="9320141" y="4866671"/>
            <a:ext cx="1187355" cy="188777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10254004" y="4219431"/>
            <a:ext cx="1758306" cy="736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10374579" y="5272583"/>
            <a:ext cx="1692322" cy="7369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8038529" y="4572004"/>
            <a:ext cx="1869743" cy="14603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0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8" grpId="0" animBg="1"/>
      <p:bldP spid="140" grpId="0" animBg="1"/>
      <p:bldP spid="141" grpId="0" animBg="1"/>
      <p:bldP spid="142" grpId="0" animBg="1"/>
      <p:bldP spid="143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25600" y="181953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/>
              <a:t> </a:t>
            </a:r>
          </a:p>
        </p:txBody>
      </p:sp>
      <p:sp>
        <p:nvSpPr>
          <p:cNvPr id="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02400" y="2086952"/>
            <a:ext cx="1390651" cy="1042988"/>
          </a:xfrm>
          <a:prstGeom prst="actionButtonHelp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aphicFrame>
        <p:nvGraphicFramePr>
          <p:cNvPr id="5" name="Group 9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8790126"/>
              </p:ext>
            </p:extLst>
          </p:nvPr>
        </p:nvGraphicFramePr>
        <p:xfrm>
          <a:off x="304800" y="244238"/>
          <a:ext cx="11582400" cy="5473469"/>
        </p:xfrm>
        <a:graphic>
          <a:graphicData uri="http://schemas.openxmlformats.org/drawingml/2006/table">
            <a:tbl>
              <a:tblPr/>
              <a:tblGrid>
                <a:gridCol w="2563284"/>
                <a:gridCol w="2719916"/>
                <a:gridCol w="3251200"/>
                <a:gridCol w="3048000"/>
              </a:tblGrid>
              <a:tr h="914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 PHỤC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NÓI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 CUỐI GIỜ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060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79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67"/>
          <p:cNvSpPr>
            <a:spLocks noChangeArrowheads="1"/>
          </p:cNvSpPr>
          <p:nvPr/>
        </p:nvSpPr>
        <p:spPr bwMode="auto">
          <a:xfrm>
            <a:off x="420048" y="1285552"/>
            <a:ext cx="22685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Tx/>
              <a:buChar char="-"/>
            </a:pP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Rơ-đanh-gốt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2906969" y="1203663"/>
            <a:ext cx="25643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chemeClr val="bg1"/>
                </a:solidFill>
                <a:latin typeface=".VnTime" pitchFamily="34" charset="0"/>
              </a:rPr>
              <a:t>-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8866395" y="1190016"/>
            <a:ext cx="29343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400" b="1" i="1" smtClean="0">
                <a:solidFill>
                  <a:schemeClr val="bg1"/>
                </a:solidFill>
                <a:latin typeface=".VnTime" pitchFamily="34" charset="0"/>
              </a:rPr>
              <a:t>- </a:t>
            </a:r>
            <a:r>
              <a:rPr lang="en-US" altLang="en-US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2838996" y="4418062"/>
            <a:ext cx="26064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3"/>
          <p:cNvSpPr>
            <a:spLocks noChangeArrowheads="1"/>
          </p:cNvSpPr>
          <p:nvPr/>
        </p:nvSpPr>
        <p:spPr bwMode="auto">
          <a:xfrm>
            <a:off x="8772525" y="4076862"/>
            <a:ext cx="3251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tột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6"/>
          <p:cNvSpPr>
            <a:spLocks noChangeArrowheads="1"/>
          </p:cNvSpPr>
          <p:nvPr/>
        </p:nvSpPr>
        <p:spPr bwMode="auto">
          <a:xfrm>
            <a:off x="450376" y="4409352"/>
            <a:ext cx="222458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ẹp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5650808" y="1185926"/>
            <a:ext cx="29442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92"/>
          <p:cNvSpPr>
            <a:spLocks noChangeArrowheads="1"/>
          </p:cNvSpPr>
          <p:nvPr/>
        </p:nvSpPr>
        <p:spPr bwMode="auto">
          <a:xfrm>
            <a:off x="5649098" y="4395705"/>
            <a:ext cx="312641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54843" y="2898261"/>
            <a:ext cx="2361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Tx/>
              <a:buChar char="-"/>
            </a:pP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2977482" y="2734484"/>
            <a:ext cx="25643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8" name="Rectangle 88"/>
          <p:cNvSpPr>
            <a:spLocks noChangeArrowheads="1"/>
          </p:cNvSpPr>
          <p:nvPr/>
        </p:nvSpPr>
        <p:spPr bwMode="auto">
          <a:xfrm>
            <a:off x="5734969" y="2812285"/>
            <a:ext cx="29442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9" name="Rectangle 73"/>
          <p:cNvSpPr>
            <a:spLocks noChangeArrowheads="1"/>
          </p:cNvSpPr>
          <p:nvPr/>
        </p:nvSpPr>
        <p:spPr bwMode="auto">
          <a:xfrm>
            <a:off x="8868670" y="2701582"/>
            <a:ext cx="29343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“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altLang="en-US" sz="2400" b="1" i="1" dirty="0" smtClean="0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 altLang="en-US" sz="2400" b="1" i="1" dirty="0">
              <a:solidFill>
                <a:schemeClr val="bg1"/>
              </a:solidFill>
              <a:latin typeface=".VnTime" pitchFamily="34" charset="0"/>
            </a:endParaRPr>
          </a:p>
        </p:txBody>
      </p:sp>
      <p:pic>
        <p:nvPicPr>
          <p:cNvPr id="21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3003"/>
            <a:ext cx="12191999" cy="108499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173707" y="5780782"/>
            <a:ext cx="9730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131" y="0"/>
            <a:ext cx="4162567" cy="6858001"/>
          </a:xfrm>
          <a:prstGeom prst="rect">
            <a:avLst/>
          </a:prstGeom>
          <a:noFill/>
        </p:spPr>
      </p:pic>
      <p:pic>
        <p:nvPicPr>
          <p:cNvPr id="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00" y="4694830"/>
            <a:ext cx="1952043" cy="2351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65075" y="650645"/>
            <a:ext cx="401092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Hamen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algn="ctr"/>
            <a:endParaRPr lang="en-US" altLang="en-US" sz="2400" dirty="0">
              <a:solidFill>
                <a:srgbClr val="66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836" y="1041990"/>
            <a:ext cx="60034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.VnTime" pitchFamily="34" charset="0"/>
                <a:sym typeface="Wingdings" pitchFamily="2" charset="2"/>
              </a:rPr>
              <a:t></a:t>
            </a:r>
            <a:r>
              <a:rPr lang="en-US" altLang="en-US" sz="32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chemeClr val="bg1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309" y="245664"/>
            <a:ext cx="9430603" cy="177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910691" y="582405"/>
            <a:ext cx="8434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 – 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3594"/>
            <a:ext cx="12192000" cy="843881"/>
          </a:xfrm>
          <a:prstGeom prst="rect">
            <a:avLst/>
          </a:prstGeom>
          <a:noFill/>
        </p:spPr>
      </p:pic>
      <p:pic>
        <p:nvPicPr>
          <p:cNvPr id="7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6743"/>
            <a:ext cx="12192000" cy="843881"/>
          </a:xfrm>
          <a:prstGeom prst="rect">
            <a:avLst/>
          </a:prstGeom>
          <a:noFill/>
        </p:spPr>
      </p:pic>
      <p:pic>
        <p:nvPicPr>
          <p:cNvPr id="8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8949"/>
            <a:ext cx="12192000" cy="843881"/>
          </a:xfrm>
          <a:prstGeom prst="rect">
            <a:avLst/>
          </a:prstGeom>
          <a:noFill/>
        </p:spPr>
      </p:pic>
      <p:pic>
        <p:nvPicPr>
          <p:cNvPr id="9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8453"/>
            <a:ext cx="12192000" cy="843881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395788" y="2770497"/>
            <a:ext cx="11382233" cy="373948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—Pngtree—male professors, teachers, old peoples_4291115.png"/>
          <p:cNvPicPr>
            <a:picLocks noChangeAspect="1"/>
          </p:cNvPicPr>
          <p:nvPr/>
        </p:nvPicPr>
        <p:blipFill>
          <a:blip r:embed="rId3"/>
          <a:srcRect l="27363" t="18190" r="28980" b="16138"/>
          <a:stretch>
            <a:fillRect/>
          </a:stretch>
        </p:blipFill>
        <p:spPr>
          <a:xfrm>
            <a:off x="9376012" y="2279817"/>
            <a:ext cx="3043451" cy="45781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23837" y="3513255"/>
            <a:ext cx="8311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10"/>
            <a:ext cx="12192000" cy="6883110"/>
          </a:xfrm>
          <a:prstGeom prst="rect">
            <a:avLst/>
          </a:prstGeom>
          <a:noFill/>
        </p:spPr>
      </p:pic>
      <p:sp>
        <p:nvSpPr>
          <p:cNvPr id="3" name="任意多边形 10"/>
          <p:cNvSpPr/>
          <p:nvPr/>
        </p:nvSpPr>
        <p:spPr>
          <a:xfrm>
            <a:off x="6096001" y="0"/>
            <a:ext cx="609600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1"/>
          <p:cNvSpPr/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55" y="583751"/>
            <a:ext cx="4398066" cy="627424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637282" y="1095988"/>
            <a:ext cx="4919729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00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III. </a:t>
            </a:r>
            <a:r>
              <a:rPr lang="en-US" altLang="zh-CN" sz="100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Tổng</a:t>
            </a:r>
            <a:r>
              <a:rPr lang="en-US" altLang="zh-CN" sz="100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100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kết</a:t>
            </a:r>
            <a:endParaRPr lang="zh-CN" altLang="en-US" sz="10000" b="1" i="1" spc="300" dirty="0">
              <a:solidFill>
                <a:schemeClr val="bg1"/>
              </a:solidFill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362" y="-1"/>
            <a:ext cx="3248166" cy="6858001"/>
          </a:xfrm>
          <a:prstGeom prst="rect">
            <a:avLst/>
          </a:prstGeom>
          <a:noFill/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6" y="1962785"/>
            <a:ext cx="2944756" cy="3058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40" y="4227223"/>
            <a:ext cx="1435670" cy="79435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54815" y="218357"/>
            <a:ext cx="2934295" cy="8325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altLang="en-US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50213" y="247931"/>
            <a:ext cx="2934295" cy="8325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981" y="2438401"/>
            <a:ext cx="3022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0071" y="1459172"/>
            <a:ext cx="4751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37795" y="3660884"/>
            <a:ext cx="4751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4661" y="5220100"/>
            <a:ext cx="4751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5050" y="2566917"/>
            <a:ext cx="4751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en-US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065" y="27294"/>
            <a:ext cx="5104261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916907" y="132024"/>
            <a:ext cx="4326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253" y="1039483"/>
            <a:ext cx="10235821" cy="102131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65025" y="1070276"/>
            <a:ext cx="9949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dung,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27" y="1064508"/>
            <a:ext cx="938053" cy="938053"/>
          </a:xfrm>
          <a:prstGeom prst="rect">
            <a:avLst/>
          </a:prstGeom>
        </p:spPr>
      </p:pic>
      <p:pic>
        <p:nvPicPr>
          <p:cNvPr id="15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549" y="2365596"/>
            <a:ext cx="10194878" cy="449240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01254" y="2396390"/>
            <a:ext cx="101402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cha.</a:t>
            </a:r>
          </a:p>
          <a:p>
            <a:pPr algn="ctr"/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800" i="1" dirty="0" smtClean="0">
              <a:solidFill>
                <a:srgbClr val="131B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 smtClean="0">
                <a:solidFill>
                  <a:srgbClr val="131B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2800" i="1" dirty="0" smtClean="0">
              <a:solidFill>
                <a:srgbClr val="131B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650" y="2745463"/>
            <a:ext cx="938053" cy="938053"/>
          </a:xfrm>
          <a:prstGeom prst="rect">
            <a:avLst/>
          </a:prstGeom>
        </p:spPr>
      </p:pic>
      <p:pic>
        <p:nvPicPr>
          <p:cNvPr id="18" name="Picture 17" descr="—Pngtree—cartoon bald old man, professor,_3397592.png"/>
          <p:cNvPicPr>
            <a:picLocks noChangeAspect="1"/>
          </p:cNvPicPr>
          <p:nvPr/>
        </p:nvPicPr>
        <p:blipFill>
          <a:blip r:embed="rId4"/>
          <a:srcRect l="28972" t="13930" r="15506" b="12637"/>
          <a:stretch>
            <a:fillRect/>
          </a:stretch>
        </p:blipFill>
        <p:spPr>
          <a:xfrm>
            <a:off x="68240" y="4148919"/>
            <a:ext cx="1996733" cy="264084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464024"/>
            <a:ext cx="9430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492" y="3523397"/>
            <a:ext cx="9430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Phrăng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8E2B11-008F-4FD6-AA97-94C6727D3823}"/>
              </a:ext>
            </a:extLst>
          </p:cNvPr>
          <p:cNvSpPr/>
          <p:nvPr/>
        </p:nvSpPr>
        <p:spPr>
          <a:xfrm>
            <a:off x="5361095" y="2039998"/>
            <a:ext cx="5673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 a Butterfly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xmlns="" id="{7C2A0ED8-67CD-4A5F-BDC2-A56E7A3CF4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54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22914" y="438485"/>
            <a:ext cx="5146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卡通风开学演讲</a:t>
            </a:r>
            <a:r>
              <a:rPr lang="en-US" altLang="zh-CN" sz="48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PPT</a:t>
            </a:r>
            <a:r>
              <a:rPr lang="zh-CN" altLang="en-US" sz="48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模板</a:t>
            </a:r>
            <a:endParaRPr lang="zh-CN" altLang="en-US" sz="48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96788" y="2313880"/>
            <a:ext cx="514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演讲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人：千库网  演讲时间：</a:t>
            </a:r>
            <a:r>
              <a:rPr lang="en-US" altLang="zh-CN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20xx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94538" y="268002"/>
            <a:ext cx="53129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9D48011-2F4F-407F-BC95-04A9F8CF1D22}"/>
              </a:ext>
            </a:extLst>
          </p:cNvPr>
          <p:cNvSpPr/>
          <p:nvPr/>
        </p:nvSpPr>
        <p:spPr>
          <a:xfrm>
            <a:off x="3676902" y="2971800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425" y="2038243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372071D-E889-47F7-8AC9-D38DB8254A22}"/>
              </a:ext>
            </a:extLst>
          </p:cNvPr>
          <p:cNvSpPr/>
          <p:nvPr/>
        </p:nvSpPr>
        <p:spPr>
          <a:xfrm>
            <a:off x="6359143" y="376416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xmlns="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200" y="2582554"/>
            <a:ext cx="1613086" cy="154533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6A246EB-4ADB-4802-8740-6BFA253C8966}"/>
              </a:ext>
            </a:extLst>
          </p:cNvPr>
          <p:cNvSpPr/>
          <p:nvPr/>
        </p:nvSpPr>
        <p:spPr>
          <a:xfrm>
            <a:off x="9702433" y="1190847"/>
            <a:ext cx="457200" cy="457200"/>
          </a:xfrm>
          <a:prstGeom prst="ellipse">
            <a:avLst/>
          </a:prstGeom>
          <a:solidFill>
            <a:srgbClr val="30C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5" name="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21B26D0-B21F-47F9-BD82-3358016A7F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4519" y="647105"/>
            <a:ext cx="1481158" cy="1544684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E8C949C-FE2E-40FC-A58B-3731A3202359}"/>
              </a:ext>
            </a:extLst>
          </p:cNvPr>
          <p:cNvSpPr/>
          <p:nvPr/>
        </p:nvSpPr>
        <p:spPr>
          <a:xfrm>
            <a:off x="5946270" y="1362465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87" y="314656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597FB20-1A0A-46C3-AD8D-CEFD3819E132}"/>
              </a:ext>
            </a:extLst>
          </p:cNvPr>
          <p:cNvSpPr/>
          <p:nvPr/>
        </p:nvSpPr>
        <p:spPr>
          <a:xfrm>
            <a:off x="7910247" y="2710565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20" action="ppaction://hlinksldjump"/>
            <a:extLst>
              <a:ext uri="{FF2B5EF4-FFF2-40B4-BE49-F238E27FC236}">
                <a16:creationId xmlns:a16="http://schemas.microsoft.com/office/drawing/2014/main" xmlns="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686" y="1668926"/>
            <a:ext cx="1651000" cy="154533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6EA2647-DB09-49B5-A35E-A1F867CAFC6A}"/>
              </a:ext>
            </a:extLst>
          </p:cNvPr>
          <p:cNvSpPr/>
          <p:nvPr/>
        </p:nvSpPr>
        <p:spPr>
          <a:xfrm>
            <a:off x="9481499" y="3489842"/>
            <a:ext cx="548640" cy="548640"/>
          </a:xfrm>
          <a:prstGeom prst="ellipse">
            <a:avLst/>
          </a:prstGeom>
          <a:solidFill>
            <a:srgbClr val="0E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44" name="10">
            <a:hlinkClick r:id="rId22" action="ppaction://hlinksldjump"/>
            <a:extLst>
              <a:ext uri="{FF2B5EF4-FFF2-40B4-BE49-F238E27FC236}">
                <a16:creationId xmlns:a16="http://schemas.microsoft.com/office/drawing/2014/main" xmlns="" id="{7E1CE70E-289D-440B-A190-2D901C94331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8134" y="2861197"/>
            <a:ext cx="1624697" cy="1624697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DC2A37-E953-4F38-95BF-78B9FF9FB939}"/>
              </a:ext>
            </a:extLst>
          </p:cNvPr>
          <p:cNvSpPr/>
          <p:nvPr/>
        </p:nvSpPr>
        <p:spPr>
          <a:xfrm>
            <a:off x="-17130" y="135982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6090402" y="135982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" action="ppaction://noaction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xmlns="" val="4281345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8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69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3423027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846853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UcPeriod"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BHCC</a:t>
            </a:r>
            <a:endParaRPr lang="en-US" altLang="en-US" sz="3200" i="1" dirty="0" smtClean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078619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6" algn="ctr">
              <a:defRPr/>
            </a:pP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6" algn="ctr">
              <a:defRPr/>
            </a:pP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run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endParaRPr lang="en-US" altLang="en-US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6" algn="ctr">
              <a:defRPr/>
            </a:pP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846853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nghẹn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en-US" sz="3200" i="1" dirty="0" smtClean="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846853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8468535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343833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1992546"/>
            <a:ext cx="870054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1193" y="168320"/>
            <a:ext cx="11122925" cy="166047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lvl="7" algn="ctr"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Ha-men: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alt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61817" y="3043451"/>
            <a:ext cx="8700547" cy="123768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392088"/>
            <a:ext cx="870054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500048"/>
            <a:ext cx="8700547" cy="112604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711869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4" y="1760530"/>
            <a:ext cx="9423877" cy="111914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Ha-men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1282890" y="304799"/>
            <a:ext cx="9580728" cy="119645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Phrăng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Ha-men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75466" y="3117253"/>
            <a:ext cx="941023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Ha-men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214664"/>
            <a:ext cx="9451174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Ha-men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500048"/>
            <a:ext cx="8536774" cy="112604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Ha-men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222197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1978898"/>
            <a:ext cx="11061609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800"/>
            <a:ext cx="11502886" cy="137387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75465" y="2967125"/>
            <a:ext cx="1102066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3985143"/>
            <a:ext cx="10979723" cy="1338816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431808"/>
            <a:ext cx="8577717" cy="130335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172248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10351926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1201008" y="304799"/>
            <a:ext cx="9553432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Ha-men (“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!”)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2" y="3567637"/>
            <a:ext cx="949211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khuất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thù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2" y="4637752"/>
            <a:ext cx="857771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t.y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70426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1925806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784647" y="2306450"/>
            <a:ext cx="9219162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800"/>
            <a:ext cx="11502886" cy="146941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784647" y="3376565"/>
            <a:ext cx="9219162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784647" y="4446680"/>
            <a:ext cx="9219162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784647" y="5516795"/>
            <a:ext cx="9219162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Ha-men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1328699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320098"/>
            <a:ext cx="8809729" cy="696054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1409083" y="332096"/>
            <a:ext cx="9700195" cy="157859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152628"/>
            <a:ext cx="8809729" cy="107391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345575"/>
            <a:ext cx="8809729" cy="107391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552170"/>
            <a:ext cx="8809729" cy="107391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3420062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1"/>
            <a:ext cx="8877968" cy="1009953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846162" y="209262"/>
            <a:ext cx="10455370" cy="170142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676821"/>
            <a:ext cx="8877968" cy="77235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585650"/>
            <a:ext cx="8877968" cy="107950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817051"/>
            <a:ext cx="8877968" cy="77482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367880">
            <a:off x="10311625" y="807445"/>
            <a:ext cx="1481783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3155511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534 0.2071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10"/>
            <a:ext cx="12192000" cy="6883110"/>
          </a:xfrm>
          <a:prstGeom prst="rect">
            <a:avLst/>
          </a:prstGeom>
          <a:noFill/>
        </p:spPr>
      </p:pic>
      <p:sp>
        <p:nvSpPr>
          <p:cNvPr id="3" name="任意多边形 10"/>
          <p:cNvSpPr/>
          <p:nvPr/>
        </p:nvSpPr>
        <p:spPr>
          <a:xfrm>
            <a:off x="6096001" y="0"/>
            <a:ext cx="609600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1"/>
          <p:cNvSpPr/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55" y="583751"/>
            <a:ext cx="4398066" cy="627424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637282" y="1111754"/>
            <a:ext cx="4919729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96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I. </a:t>
            </a:r>
            <a:r>
              <a:rPr lang="en-US" altLang="zh-CN" sz="96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Tìm</a:t>
            </a:r>
            <a:r>
              <a:rPr lang="en-US" altLang="zh-CN" sz="96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96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hiểu</a:t>
            </a:r>
            <a:r>
              <a:rPr lang="en-US" altLang="zh-CN" sz="9600" b="1" i="1" spc="300" dirty="0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9600" b="1" i="1" spc="300" dirty="0" err="1" smtClean="0">
                <a:solidFill>
                  <a:schemeClr val="bg1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chung</a:t>
            </a:r>
            <a:endParaRPr lang="zh-CN" altLang="en-US" sz="9600" b="1" i="1" spc="300" dirty="0">
              <a:solidFill>
                <a:schemeClr val="bg1"/>
              </a:solidFill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-de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2224585" y="304799"/>
            <a:ext cx="8106770" cy="163318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Oát-stơ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Phrăng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Ha-men.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389834" flipH="1">
            <a:off x="10465116" y="992712"/>
            <a:ext cx="117480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xmlns="" val="1671184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033" cy="6858000"/>
          </a:xfrm>
          <a:prstGeom prst="rect">
            <a:avLst/>
          </a:prstGeom>
          <a:noFill/>
        </p:spPr>
      </p:pic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3" t="4266" r="72800" b="63971"/>
          <a:stretch/>
        </p:blipFill>
        <p:spPr>
          <a:xfrm>
            <a:off x="1" y="764276"/>
            <a:ext cx="4217158" cy="1862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9028" y="1601041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/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5522" y="277505"/>
            <a:ext cx="7383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="" xmlns:a16="http://schemas.microsoft.com/office/drawing/2014/main" id="{E8455DA0-5B42-4AED-89EB-F8FB690BE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48"/>
          <a:stretch>
            <a:fillRect/>
          </a:stretch>
        </p:blipFill>
        <p:spPr>
          <a:xfrm flipH="1">
            <a:off x="136477" y="3111689"/>
            <a:ext cx="3203559" cy="298203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244454" y="1678675"/>
            <a:ext cx="7710985" cy="49677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An-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Đô-đê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(1840-1897)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(1870 – 1871),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691116" y="2647666"/>
            <a:ext cx="84616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3958" y="3059373"/>
            <a:ext cx="1867469" cy="113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702119" y="3919183"/>
            <a:ext cx="84616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487470" y="4312693"/>
            <a:ext cx="625523" cy="2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84459" y="4765343"/>
            <a:ext cx="84616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532125" y="5609230"/>
            <a:ext cx="748353" cy="2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47731" y="6498609"/>
            <a:ext cx="84616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6124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033" cy="6858000"/>
          </a:xfrm>
          <a:prstGeom prst="rect">
            <a:avLst/>
          </a:prstGeom>
          <a:noFill/>
        </p:spPr>
      </p:pic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3" t="4266" r="72800" b="63971"/>
          <a:stretch/>
        </p:blipFill>
        <p:spPr>
          <a:xfrm>
            <a:off x="0" y="-150128"/>
            <a:ext cx="4217158" cy="1862920"/>
          </a:xfrm>
          <a:prstGeom prst="rect">
            <a:avLst/>
          </a:prstGeom>
        </p:spPr>
      </p:pic>
      <p:pic>
        <p:nvPicPr>
          <p:cNvPr id="16" name="Picture 15" descr="Kết quả hình ảnh cho An-phông-xơ Đô-đê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1815152"/>
            <a:ext cx="357723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99152" y="640307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/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组合 5">
            <a:extLst>
              <a:ext uri="{FF2B5EF4-FFF2-40B4-BE49-F238E27FC236}">
                <a16:creationId xmlns="" xmlns:a16="http://schemas.microsoft.com/office/drawing/2014/main" id="{B21414E9-6931-4D66-8B17-FDE489A1BDC8}"/>
              </a:ext>
            </a:extLst>
          </p:cNvPr>
          <p:cNvGrpSpPr/>
          <p:nvPr/>
        </p:nvGrpSpPr>
        <p:grpSpPr>
          <a:xfrm rot="19663740">
            <a:off x="4676769" y="803873"/>
            <a:ext cx="654791" cy="845387"/>
            <a:chOff x="10766636" y="3941730"/>
            <a:chExt cx="1047922" cy="1352954"/>
          </a:xfrm>
        </p:grpSpPr>
        <p:sp>
          <p:nvSpPr>
            <p:cNvPr id="19" name="Freeform 108">
              <a:extLst>
                <a:ext uri="{FF2B5EF4-FFF2-40B4-BE49-F238E27FC236}">
                  <a16:creationId xmlns="" xmlns:a16="http://schemas.microsoft.com/office/drawing/2014/main" id="{DC1F64B4-158F-4C84-8E01-657C691C1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9">
              <a:extLst>
                <a:ext uri="{FF2B5EF4-FFF2-40B4-BE49-F238E27FC236}">
                  <a16:creationId xmlns="" xmlns:a16="http://schemas.microsoft.com/office/drawing/2014/main" id="{30D497DE-2FEE-4330-97E3-FDFCFF1F5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0">
              <a:extLst>
                <a:ext uri="{FF2B5EF4-FFF2-40B4-BE49-F238E27FC236}">
                  <a16:creationId xmlns="" xmlns:a16="http://schemas.microsoft.com/office/drawing/2014/main" id="{942499CE-416C-4985-9FA5-1F8DEDF5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11">
              <a:extLst>
                <a:ext uri="{FF2B5EF4-FFF2-40B4-BE49-F238E27FC236}">
                  <a16:creationId xmlns="" xmlns:a16="http://schemas.microsoft.com/office/drawing/2014/main" id="{783D4B6D-1FC8-4390-91FE-FBB265E50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2">
              <a:extLst>
                <a:ext uri="{FF2B5EF4-FFF2-40B4-BE49-F238E27FC236}">
                  <a16:creationId xmlns="" xmlns:a16="http://schemas.microsoft.com/office/drawing/2014/main" id="{96DDD950-7BF9-4BD3-86D5-2D17E5962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3">
              <a:extLst>
                <a:ext uri="{FF2B5EF4-FFF2-40B4-BE49-F238E27FC236}">
                  <a16:creationId xmlns="" xmlns:a16="http://schemas.microsoft.com/office/drawing/2014/main" id="{5CFE6685-88E9-45B6-ACB4-B7DCECB7A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612263" y="809769"/>
            <a:ext cx="589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XIX.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组合 5">
            <a:extLst>
              <a:ext uri="{FF2B5EF4-FFF2-40B4-BE49-F238E27FC236}">
                <a16:creationId xmlns="" xmlns:a16="http://schemas.microsoft.com/office/drawing/2014/main" id="{B21414E9-6931-4D66-8B17-FDE489A1BDC8}"/>
              </a:ext>
            </a:extLst>
          </p:cNvPr>
          <p:cNvGrpSpPr/>
          <p:nvPr/>
        </p:nvGrpSpPr>
        <p:grpSpPr>
          <a:xfrm rot="19663740">
            <a:off x="4778368" y="4458115"/>
            <a:ext cx="654791" cy="845387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="" xmlns:a16="http://schemas.microsoft.com/office/drawing/2014/main" id="{DC1F64B4-158F-4C84-8E01-657C691C1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="" xmlns:a16="http://schemas.microsoft.com/office/drawing/2014/main" id="{30D497DE-2FEE-4330-97E3-FDFCFF1F5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0">
              <a:extLst>
                <a:ext uri="{FF2B5EF4-FFF2-40B4-BE49-F238E27FC236}">
                  <a16:creationId xmlns="" xmlns:a16="http://schemas.microsoft.com/office/drawing/2014/main" id="{942499CE-416C-4985-9FA5-1F8DEDF5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1">
              <a:extLst>
                <a:ext uri="{FF2B5EF4-FFF2-40B4-BE49-F238E27FC236}">
                  <a16:creationId xmlns="" xmlns:a16="http://schemas.microsoft.com/office/drawing/2014/main" id="{783D4B6D-1FC8-4390-91FE-FBB265E50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2">
              <a:extLst>
                <a:ext uri="{FF2B5EF4-FFF2-40B4-BE49-F238E27FC236}">
                  <a16:creationId xmlns="" xmlns:a16="http://schemas.microsoft.com/office/drawing/2014/main" id="{96DDD950-7BF9-4BD3-86D5-2D17E5962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3">
              <a:extLst>
                <a:ext uri="{FF2B5EF4-FFF2-40B4-BE49-F238E27FC236}">
                  <a16:creationId xmlns="" xmlns:a16="http://schemas.microsoft.com/office/drawing/2014/main" id="{5CFE6685-88E9-45B6-ACB4-B7DCECB7A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748740" y="3886201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PCST: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组合 5">
            <a:extLst>
              <a:ext uri="{FF2B5EF4-FFF2-40B4-BE49-F238E27FC236}">
                <a16:creationId xmlns="" xmlns:a16="http://schemas.microsoft.com/office/drawing/2014/main" id="{B21414E9-6931-4D66-8B17-FDE489A1BDC8}"/>
              </a:ext>
            </a:extLst>
          </p:cNvPr>
          <p:cNvGrpSpPr/>
          <p:nvPr/>
        </p:nvGrpSpPr>
        <p:grpSpPr>
          <a:xfrm rot="19663740">
            <a:off x="4704065" y="2541687"/>
            <a:ext cx="654791" cy="845387"/>
            <a:chOff x="10766636" y="3941730"/>
            <a:chExt cx="1047922" cy="1352954"/>
          </a:xfrm>
        </p:grpSpPr>
        <p:sp>
          <p:nvSpPr>
            <p:cNvPr id="45" name="Freeform 108">
              <a:extLst>
                <a:ext uri="{FF2B5EF4-FFF2-40B4-BE49-F238E27FC236}">
                  <a16:creationId xmlns="" xmlns:a16="http://schemas.microsoft.com/office/drawing/2014/main" id="{DC1F64B4-158F-4C84-8E01-657C691C1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09">
              <a:extLst>
                <a:ext uri="{FF2B5EF4-FFF2-40B4-BE49-F238E27FC236}">
                  <a16:creationId xmlns="" xmlns:a16="http://schemas.microsoft.com/office/drawing/2014/main" id="{30D497DE-2FEE-4330-97E3-FDFCFF1F5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0">
              <a:extLst>
                <a:ext uri="{FF2B5EF4-FFF2-40B4-BE49-F238E27FC236}">
                  <a16:creationId xmlns="" xmlns:a16="http://schemas.microsoft.com/office/drawing/2014/main" id="{942499CE-416C-4985-9FA5-1F8DEDF5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1">
              <a:extLst>
                <a:ext uri="{FF2B5EF4-FFF2-40B4-BE49-F238E27FC236}">
                  <a16:creationId xmlns="" xmlns:a16="http://schemas.microsoft.com/office/drawing/2014/main" id="{783D4B6D-1FC8-4390-91FE-FBB265E50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2">
              <a:extLst>
                <a:ext uri="{FF2B5EF4-FFF2-40B4-BE49-F238E27FC236}">
                  <a16:creationId xmlns="" xmlns:a16="http://schemas.microsoft.com/office/drawing/2014/main" id="{96DDD950-7BF9-4BD3-86D5-2D17E5962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3">
              <a:extLst>
                <a:ext uri="{FF2B5EF4-FFF2-40B4-BE49-F238E27FC236}">
                  <a16:creationId xmlns="" xmlns:a16="http://schemas.microsoft.com/office/drawing/2014/main" id="{5CFE6685-88E9-45B6-ACB4-B7DCECB7A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707797" y="2734254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5625153"/>
            <a:ext cx="403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Đô-đê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(1840 – 1897)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1240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3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08000" y="0"/>
            <a:ext cx="10871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zh-CN" sz="2800" dirty="0"/>
          </a:p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002060"/>
                </a:solidFill>
              </a:rPr>
              <a:t>- An- </a:t>
            </a:r>
            <a:r>
              <a:rPr lang="en-US" altLang="zh-CN" sz="2800" dirty="0" err="1">
                <a:solidFill>
                  <a:srgbClr val="002060"/>
                </a:solidFill>
              </a:rPr>
              <a:t>phông</a:t>
            </a:r>
            <a:r>
              <a:rPr lang="en-US" altLang="zh-CN" sz="2800" dirty="0">
                <a:solidFill>
                  <a:srgbClr val="002060"/>
                </a:solidFill>
              </a:rPr>
              <a:t> –</a:t>
            </a:r>
            <a:r>
              <a:rPr lang="en-US" altLang="zh-CN" sz="2800" dirty="0" err="1">
                <a:solidFill>
                  <a:srgbClr val="002060"/>
                </a:solidFill>
              </a:rPr>
              <a:t>xơ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Đô</a:t>
            </a:r>
            <a:r>
              <a:rPr lang="en-US" altLang="zh-CN" sz="2800" dirty="0">
                <a:solidFill>
                  <a:srgbClr val="002060"/>
                </a:solidFill>
              </a:rPr>
              <a:t>- </a:t>
            </a:r>
            <a:r>
              <a:rPr lang="en-US" altLang="zh-CN" sz="2800" dirty="0" err="1">
                <a:solidFill>
                  <a:srgbClr val="002060"/>
                </a:solidFill>
              </a:rPr>
              <a:t>đê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</a:rPr>
              <a:t>ở Ni-</a:t>
            </a:r>
            <a:r>
              <a:rPr lang="en-US" altLang="zh-CN" sz="2400" dirty="0" err="1">
                <a:solidFill>
                  <a:srgbClr val="002060"/>
                </a:solidFill>
              </a:rPr>
              <a:t>mơ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miền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Prô-văng-xơ</a:t>
            </a:r>
            <a:r>
              <a:rPr lang="en-US" altLang="zh-CN" sz="2400" dirty="0">
                <a:solidFill>
                  <a:srgbClr val="002060"/>
                </a:solidFill>
              </a:rPr>
              <a:t>. </a:t>
            </a:r>
            <a:r>
              <a:rPr lang="en-US" altLang="zh-CN" sz="2400" dirty="0" err="1">
                <a:solidFill>
                  <a:srgbClr val="002060"/>
                </a:solidFill>
              </a:rPr>
              <a:t>Thuở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nhỏ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sống</a:t>
            </a:r>
            <a:r>
              <a:rPr lang="en-US" altLang="zh-CN" sz="2400" dirty="0">
                <a:solidFill>
                  <a:srgbClr val="002060"/>
                </a:solidFill>
              </a:rPr>
              <a:t> ở Li-</a:t>
            </a:r>
            <a:r>
              <a:rPr lang="en-US" altLang="zh-CN" sz="2400" dirty="0" err="1">
                <a:solidFill>
                  <a:srgbClr val="002060"/>
                </a:solidFill>
              </a:rPr>
              <a:t>ông</a:t>
            </a:r>
            <a:r>
              <a:rPr lang="en-US" altLang="zh-CN" sz="2400" dirty="0">
                <a:solidFill>
                  <a:srgbClr val="002060"/>
                </a:solidFill>
              </a:rPr>
              <a:t>. </a:t>
            </a:r>
            <a:r>
              <a:rPr lang="en-US" altLang="zh-CN" sz="2400" dirty="0" err="1">
                <a:solidFill>
                  <a:srgbClr val="002060"/>
                </a:solidFill>
              </a:rPr>
              <a:t>Vì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gia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đình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nghèo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túng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ông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phải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bỏ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học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giữa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thiếu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niên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để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đi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dạy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học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giúp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gia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đình</a:t>
            </a:r>
            <a:r>
              <a:rPr lang="en-US" altLang="zh-C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06399" y="2131875"/>
            <a:ext cx="102499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zh-CN" sz="2800" dirty="0"/>
          </a:p>
          <a:p>
            <a:pPr eaLnBrk="0" hangingPunct="0">
              <a:spcBef>
                <a:spcPct val="50000"/>
              </a:spcBef>
            </a:pPr>
            <a:r>
              <a:rPr lang="en-US" altLang="zh-CN" sz="2800" dirty="0">
                <a:solidFill>
                  <a:srgbClr val="002060"/>
                </a:solidFill>
              </a:rPr>
              <a:t>- </a:t>
            </a:r>
            <a:r>
              <a:rPr lang="en-US" altLang="zh-CN" sz="2800" dirty="0" err="1">
                <a:solidFill>
                  <a:srgbClr val="002060"/>
                </a:solidFill>
              </a:rPr>
              <a:t>Ông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đến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Pari</a:t>
            </a:r>
            <a:r>
              <a:rPr lang="en-US" altLang="zh-CN" sz="2800" dirty="0">
                <a:solidFill>
                  <a:srgbClr val="002060"/>
                </a:solidFill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</a:rPr>
              <a:t>bước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vào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sự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nghiệp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văn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chương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trở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thành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nhà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văn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nổi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tiếng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được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đánh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giá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bậc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thầy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về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sự</a:t>
            </a:r>
            <a:r>
              <a:rPr lang="en-US" altLang="zh-CN" sz="2800" dirty="0">
                <a:solidFill>
                  <a:srgbClr val="002060"/>
                </a:solidFill>
              </a:rPr>
              <a:t> rung </a:t>
            </a:r>
            <a:r>
              <a:rPr lang="en-US" altLang="zh-CN" sz="2800" dirty="0" err="1">
                <a:solidFill>
                  <a:srgbClr val="002060"/>
                </a:solidFill>
              </a:rPr>
              <a:t>cảm</a:t>
            </a:r>
            <a:r>
              <a:rPr lang="en-US" altLang="zh-CN" sz="2800" dirty="0">
                <a:solidFill>
                  <a:srgbClr val="002060"/>
                </a:solidFill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</a:rPr>
              <a:t>duyên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dáng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trào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lộng</a:t>
            </a:r>
            <a:r>
              <a:rPr lang="en-US" altLang="zh-CN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11200" y="4572000"/>
            <a:ext cx="100946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zh-CN" sz="2400" dirty="0"/>
          </a:p>
          <a:p>
            <a:pPr eaLnBrk="0" hangingPunct="0">
              <a:spcBef>
                <a:spcPct val="50000"/>
              </a:spcBef>
              <a:buFont typeface="Arial" charset="0"/>
              <a:buChar char="-"/>
            </a:pPr>
            <a:r>
              <a:rPr lang="en-US" altLang="zh-CN" sz="2800" dirty="0" err="1">
                <a:solidFill>
                  <a:srgbClr val="002060"/>
                </a:solidFill>
              </a:rPr>
              <a:t>Ông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tác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giả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của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nhiều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truyện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ngắn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nổi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</a:rPr>
              <a:t>tiếng</a:t>
            </a:r>
            <a:r>
              <a:rPr lang="en-US" altLang="zh-CN" sz="2800" dirty="0">
                <a:solidFill>
                  <a:srgbClr val="002060"/>
                </a:solidFill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altLang="zh-C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ết quả hình ảnh cho background màu vàng kem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033" cy="6858000"/>
          </a:xfrm>
          <a:prstGeom prst="rect">
            <a:avLst/>
          </a:prstGeom>
          <a:noFill/>
        </p:spPr>
      </p:pic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3" t="4266" r="72800" b="63971"/>
          <a:stretch/>
        </p:blipFill>
        <p:spPr>
          <a:xfrm>
            <a:off x="0" y="-150128"/>
            <a:ext cx="4217158" cy="1862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2544" y="708547"/>
            <a:ext cx="2948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/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593308"/>
            <a:ext cx="406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36" y="2205253"/>
            <a:ext cx="3657600" cy="320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29" descr="IMAGE00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580"/>
          <a:stretch>
            <a:fillRect/>
          </a:stretch>
        </p:blipFill>
        <p:spPr bwMode="auto">
          <a:xfrm>
            <a:off x="4981434" y="2917854"/>
            <a:ext cx="6296168" cy="3787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9773312" y="3925164"/>
            <a:ext cx="133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25113" y="3233676"/>
            <a:ext cx="119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22968" y="1916380"/>
            <a:ext cx="691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1870 – 1871.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87152" y="368487"/>
            <a:ext cx="3794078" cy="7233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i="1" u="sng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u="sng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zh-CN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u="sng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zh-CN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u="sng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Freeform 5"/>
          <p:cNvSpPr>
            <a:spLocks noEditPoints="1"/>
          </p:cNvSpPr>
          <p:nvPr/>
        </p:nvSpPr>
        <p:spPr bwMode="auto">
          <a:xfrm rot="5400000">
            <a:off x="7853382" y="1353956"/>
            <a:ext cx="583758" cy="414338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361240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4" grpId="0"/>
      <p:bldP spid="57" grpId="0"/>
      <p:bldP spid="58" grpId="0"/>
      <p:bldP spid="59" grpId="0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880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3136</Words>
  <Application>Microsoft Office PowerPoint</Application>
  <PresentationFormat>Custom</PresentationFormat>
  <Paragraphs>314</Paragraphs>
  <Slides>40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Times New Roman</vt:lpstr>
      <vt:lpstr>Calibri</vt:lpstr>
      <vt:lpstr>等线</vt:lpstr>
      <vt:lpstr>方正姚体</vt:lpstr>
      <vt:lpstr>方正综艺简体</vt:lpstr>
      <vt:lpstr>Wingdings</vt:lpstr>
      <vt:lpstr>Raleway</vt:lpstr>
      <vt:lpstr>.VnTime</vt:lpstr>
      <vt:lpstr>Century Gothic</vt:lpstr>
      <vt:lpstr>汉仪夏日体W</vt:lpstr>
      <vt:lpstr>宋体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user</cp:lastModifiedBy>
  <cp:revision>44</cp:revision>
  <dcterms:created xsi:type="dcterms:W3CDTF">2018-05-10T00:06:18Z</dcterms:created>
  <dcterms:modified xsi:type="dcterms:W3CDTF">2019-11-23T05:25:58Z</dcterms:modified>
</cp:coreProperties>
</file>