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69" r:id="rId2"/>
    <p:sldId id="284" r:id="rId3"/>
    <p:sldId id="285" r:id="rId4"/>
    <p:sldId id="259" r:id="rId5"/>
    <p:sldId id="286" r:id="rId6"/>
    <p:sldId id="287" r:id="rId7"/>
    <p:sldId id="288" r:id="rId8"/>
    <p:sldId id="289" r:id="rId9"/>
    <p:sldId id="291" r:id="rId10"/>
    <p:sldId id="299" r:id="rId11"/>
    <p:sldId id="290" r:id="rId12"/>
    <p:sldId id="261" r:id="rId13"/>
    <p:sldId id="292" r:id="rId14"/>
    <p:sldId id="293" r:id="rId15"/>
    <p:sldId id="295" r:id="rId16"/>
    <p:sldId id="298" r:id="rId17"/>
    <p:sldId id="272" r:id="rId18"/>
    <p:sldId id="296" r:id="rId19"/>
    <p:sldId id="301" r:id="rId20"/>
    <p:sldId id="297" r:id="rId21"/>
    <p:sldId id="300" r:id="rId22"/>
    <p:sldId id="276" r:id="rId23"/>
    <p:sldId id="282" r:id="rId24"/>
    <p:sldId id="279" r:id="rId25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6C9B294E-4BA9-413A-8FC9-7C6835BB56B8}" v="1" dt="2020-08-11T05:27:47.389"/>
    <p1510:client id="{A77E535D-64B8-4849-8373-C9856491E641}" v="4" dt="2020-08-10T22:19:04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33" autoAdjust="0"/>
    <p:restoredTop sz="94660"/>
  </p:normalViewPr>
  <p:slideViewPr>
    <p:cSldViewPr>
      <p:cViewPr>
        <p:scale>
          <a:sx n="75" d="100"/>
          <a:sy n="75" d="100"/>
        </p:scale>
        <p:origin x="-666" y="-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48E55-C319-49F2-9048-19BA8E2AB7B0}" type="slidenum">
              <a:rPr lang="en-US"/>
              <a:pPr/>
              <a:t>15</a:t>
            </a:fld>
            <a:endParaRPr lang="en-US"/>
          </a:p>
        </p:txBody>
      </p:sp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315CB099-CFCB-4C62-86A1-B5CB614C6AC7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>
                <a:spcBef>
                  <a:spcPct val="0"/>
                </a:spcBef>
              </a:pPr>
              <a:t>15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749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86461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74973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giao%20an%20pp\mon%20tieng%20viet\H&#204;NH%20&#7842;NH%20S&#193;CH%20&#272;T\trang%2051-100\trang%2089\5abaf7d8-6bc8-40f7-ac59-494bb7b3dc8d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3.xml"/><Relationship Id="rId7" Type="http://schemas.microsoft.com/office/2007/relationships/media" Target="../media/media2.mp3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giao%20an%20pp\mon%20tieng%20viet\H&#204;NH%20&#7842;NH%20S&#193;CH%20&#272;T\trang%2051-100\trang%2088\phan%20tich%20om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giao%20an%20pp\mon%20tieng%20viet\H&#204;NH%20&#7842;NH%20S&#193;CH%20&#272;T\trang%2051-100\trang%2088\phan%20tich%20op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0"/>
            <a:ext cx="10232708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2004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HP001 4 hàng" pitchFamily="34" charset="0"/>
              </a:rPr>
              <a:t>Xin chào các em!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2" y="1419342"/>
            <a:ext cx="2285282" cy="2926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8747461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2746"/>
            <a:ext cx="5486400" cy="4530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04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71450"/>
            <a:ext cx="40386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So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s¸nh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123950"/>
            <a:ext cx="15240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¬m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8600" y="2647950"/>
            <a:ext cx="15240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¬p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71800" y="1809750"/>
            <a:ext cx="1828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971800" y="2457450"/>
            <a:ext cx="1854200" cy="690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67200" y="1885950"/>
            <a:ext cx="15240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¬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0" y="1123950"/>
            <a:ext cx="15240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 smtClean="0">
                <a:latin typeface=".VnAvant" pitchFamily="34" charset="0"/>
              </a:rPr>
              <a:t>m</a:t>
            </a:r>
            <a:endParaRPr lang="en-US" sz="5400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27200" y="2647950"/>
            <a:ext cx="15240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 smtClean="0">
                <a:latin typeface=".VnAvant" pitchFamily="34" charset="0"/>
              </a:rPr>
              <a:t>p</a:t>
            </a:r>
            <a:endParaRPr lang="en-US" sz="5400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8915400" cy="523212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2.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¬m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¬p </a:t>
            </a:r>
            <a:r>
              <a:rPr lang="en-US" sz="2800" dirty="0" smtClean="0">
                <a:latin typeface=".VnAvant" pitchFamily="34" charset="0"/>
              </a:rPr>
              <a:t>?</a:t>
            </a:r>
            <a:endParaRPr lang="en-US" sz="2800" dirty="0">
              <a:latin typeface=".VnAvant" pitchFamily="34" charset="0"/>
            </a:endParaRPr>
          </a:p>
        </p:txBody>
      </p:sp>
      <p:pic>
        <p:nvPicPr>
          <p:cNvPr id="1026" name="Picture 2" descr="C:\Users\admin\Desktop\giao an pp\mon tieng viet\HÌNH ẢNH SÁCH ĐT\trang 51-100\trang 88\ef95df17-a71f-4719-876c-1ba0a0c9589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952750"/>
            <a:ext cx="1952277" cy="2057400"/>
          </a:xfrm>
          <a:prstGeom prst="rect">
            <a:avLst/>
          </a:prstGeom>
          <a:noFill/>
        </p:spPr>
      </p:pic>
      <p:pic>
        <p:nvPicPr>
          <p:cNvPr id="1027" name="Picture 3" descr="C:\Users\admin\Desktop\giao an pp\mon tieng viet\HÌNH ẢNH SÁCH ĐT\trang 51-100\trang 88\7a933189-c386-45a2-a1ad-67b14024ecb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742950"/>
            <a:ext cx="3429000" cy="2133600"/>
          </a:xfrm>
          <a:prstGeom prst="rect">
            <a:avLst/>
          </a:prstGeom>
          <a:noFill/>
        </p:spPr>
      </p:pic>
      <p:pic>
        <p:nvPicPr>
          <p:cNvPr id="1028" name="Picture 4" descr="C:\Users\admin\Desktop\giao an pp\mon tieng viet\HÌNH ẢNH SÁCH ĐT\trang 51-100\trang 88\53ff3f91-3037-49b1-b443-a29c4dd46cb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895350"/>
            <a:ext cx="1239206" cy="1981200"/>
          </a:xfrm>
          <a:prstGeom prst="rect">
            <a:avLst/>
          </a:prstGeom>
          <a:noFill/>
        </p:spPr>
      </p:pic>
      <p:pic>
        <p:nvPicPr>
          <p:cNvPr id="1029" name="Picture 5" descr="C:\Users\admin\Desktop\giao an pp\mon tieng viet\HÌNH ẢNH SÁCH ĐT\trang 51-100\trang 88\4812b653-ff82-448b-9944-bab6a974949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819149"/>
            <a:ext cx="2209800" cy="2057401"/>
          </a:xfrm>
          <a:prstGeom prst="rect">
            <a:avLst/>
          </a:prstGeom>
          <a:noFill/>
        </p:spPr>
      </p:pic>
      <p:pic>
        <p:nvPicPr>
          <p:cNvPr id="1030" name="Picture 6" descr="C:\Users\admin\Desktop\giao an pp\mon tieng viet\HÌNH ẢNH SÁCH ĐT\trang 51-100\trang 88\e945870c-a152-4a05-bb4f-2b89cbf749d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2876550"/>
            <a:ext cx="2819400" cy="2266950"/>
          </a:xfrm>
          <a:prstGeom prst="rect">
            <a:avLst/>
          </a:prstGeom>
          <a:noFill/>
        </p:spPr>
      </p:pic>
      <p:pic>
        <p:nvPicPr>
          <p:cNvPr id="1031" name="Picture 7" descr="C:\Users\admin\Desktop\giao an pp\mon tieng viet\HÌNH ẢNH SÁCH ĐT\trang 51-100\trang 88\ebeccfa3-06bd-437e-afce-3a3b76cb894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2876550"/>
            <a:ext cx="2133600" cy="18136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55700" y="2444750"/>
            <a:ext cx="1219200" cy="46165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.VnAvant" pitchFamily="34" charset="0"/>
              </a:rPr>
              <a:t>¬m</a:t>
            </a:r>
            <a:endParaRPr lang="en-US" sz="2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1600" y="2457450"/>
            <a:ext cx="1219200" cy="46165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.VnAvant" pitchFamily="34" charset="0"/>
              </a:rPr>
              <a:t>¬m</a:t>
            </a:r>
            <a:endParaRPr lang="en-US" sz="2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4500" y="4256393"/>
            <a:ext cx="1219200" cy="46165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.VnAvant" pitchFamily="34" charset="0"/>
              </a:rPr>
              <a:t>¬m</a:t>
            </a:r>
            <a:endParaRPr lang="en-US" sz="2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0800" y="2465693"/>
            <a:ext cx="1219200" cy="46165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.VnAvant" pitchFamily="34" charset="0"/>
              </a:rPr>
              <a:t>¬p</a:t>
            </a:r>
            <a:endParaRPr lang="en-US" sz="24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4100" y="4580243"/>
            <a:ext cx="1219200" cy="46165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.VnAvant" pitchFamily="34" charset="0"/>
              </a:rPr>
              <a:t>¬p</a:t>
            </a:r>
            <a:endParaRPr lang="en-US" sz="24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56000" y="4707243"/>
            <a:ext cx="1219200" cy="46165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.VnAvant" pitchFamily="34" charset="0"/>
              </a:rPr>
              <a:t>¬p</a:t>
            </a:r>
            <a:endParaRPr lang="en-US" sz="2400" dirty="0">
              <a:solidFill>
                <a:srgbClr val="0070C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047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0"/>
            <a:ext cx="56388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H­íng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dÉn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viÕt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endParaRPr lang="en-US" sz="3200" dirty="0"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52550"/>
            <a:ext cx="85344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abaf7d8-6bc8-40f7-ac59-494bb7b3dc8d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800" y="361950"/>
            <a:ext cx="74676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914400" y="1314450"/>
            <a:ext cx="5562600" cy="3028950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7086600" y="1200150"/>
            <a:ext cx="1295400" cy="228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084" name="Rectangle 6"/>
          <p:cNvSpPr>
            <a:spLocks noChangeArrowheads="1"/>
          </p:cNvSpPr>
          <p:nvPr/>
        </p:nvSpPr>
        <p:spPr bwMode="auto">
          <a:xfrm rot="-3389626">
            <a:off x="6600825" y="561975"/>
            <a:ext cx="97155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>
              <a:spcBef>
                <a:spcPct val="0"/>
              </a:spcBef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428750"/>
            <a:ext cx="518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800350"/>
            <a:ext cx="518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507206"/>
            <a:ext cx="8110537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02895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73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3558146"/>
            <a:ext cx="5538060" cy="9713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8" y="193434"/>
            <a:ext cx="5570409" cy="4620616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6" y="2121921"/>
            <a:ext cx="1327751" cy="1357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24003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HP001 4 hàng" pitchFamily="34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latin typeface="HP001 4 hàng" pitchFamily="34" charset="0"/>
              </a:rPr>
              <a:t> 2</a:t>
            </a:r>
            <a:endParaRPr lang="en-US" sz="5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3063" y="3237319"/>
            <a:ext cx="777875" cy="5834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666750"/>
            <a:ext cx="50006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81200" y="0"/>
            <a:ext cx="56388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4.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3200" dirty="0">
              <a:latin typeface=".VnAvant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86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5817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</a:rPr>
              <a:t>Luyện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HP001 4 hàng" pitchFamily="34" charset="0"/>
              </a:rPr>
              <a:t>đọ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</a:rPr>
              <a:t>c t</a:t>
            </a:r>
            <a:r>
              <a:rPr lang="vi-VN" sz="3200" b="1" dirty="0" smtClean="0">
                <a:solidFill>
                  <a:srgbClr val="002060"/>
                </a:solidFill>
                <a:latin typeface="HP001 4 hàng" pitchFamily="34" charset="0"/>
              </a:rPr>
              <a:t>ừ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</a:rPr>
              <a:t>ng</a:t>
            </a:r>
            <a:r>
              <a:rPr lang="vi-VN" sz="3200" b="1" dirty="0" smtClean="0">
                <a:solidFill>
                  <a:srgbClr val="002060"/>
                </a:solidFill>
                <a:latin typeface="HP001 4 hàng" pitchFamily="34" charset="0"/>
              </a:rPr>
              <a:t>ữ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90800" y="1809750"/>
            <a:ext cx="5029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cs typeface="Arial" pitchFamily="34" charset="0"/>
              </a:rPr>
              <a:t>ChÞ Th¬m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.VnAvant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cs typeface="Arial" pitchFamily="34" charset="0"/>
              </a:rPr>
              <a:t>Cam</a:t>
            </a:r>
            <a:endParaRPr lang="en-US" sz="2400" dirty="0" smtClean="0">
              <a:solidFill>
                <a:srgbClr val="000000"/>
              </a:solidFill>
              <a:latin typeface=".VnAvant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cs typeface="Arial" pitchFamily="34" charset="0"/>
              </a:rPr>
              <a:t>ra líp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.VnAvant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cs typeface="Arial" pitchFamily="34" charset="0"/>
              </a:rPr>
              <a:t>è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cs typeface="Arial" pitchFamily="34" charset="0"/>
              </a:rPr>
              <a:t>p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.VnAvant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cs typeface="Arial" pitchFamily="34" charset="0"/>
              </a:rPr>
              <a:t>nhÇm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.VnAvant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14300"/>
            <a:ext cx="5562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KiÓm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tra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cò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895350"/>
            <a:ext cx="4791075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152400" y="971550"/>
            <a:ext cx="2819400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" sz="5400" b="1" dirty="0" err="1" smtClean="0">
                <a:latin typeface=".VnAvant" pitchFamily="34" charset="0"/>
              </a:rPr>
              <a:t>Đọc</a:t>
            </a:r>
            <a:endParaRPr lang="es-ES" sz="5400" b="1" dirty="0">
              <a:latin typeface=".VnAvant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72200" y="3090862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00800" y="2800350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04800" y="285750"/>
            <a:ext cx="8458200" cy="441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cs typeface="Arial" pitchFamily="34" charset="0"/>
              </a:rPr>
              <a:t>VÝ dô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cs typeface="Arial" pitchFamily="34" charset="0"/>
              </a:rPr>
              <a:t>ChÞ Th¬m ra ®Ò: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rial" pitchFamily="34" charset="0"/>
                <a:cs typeface="Arial" pitchFamily="34" charset="0"/>
              </a:rPr>
              <a:t>“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cs typeface="Arial" pitchFamily="34" charset="0"/>
              </a:rPr>
              <a:t>CÆp cña Bi Cã 3 qu¶ cam...".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cs typeface="Arial" pitchFamily="34" charset="0"/>
              </a:rPr>
              <a:t>Bi ®¸p: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cs typeface="Arial" pitchFamily="34" charset="0"/>
              </a:rPr>
              <a:t>- Em 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cs typeface="Arial" pitchFamily="34" charset="0"/>
              </a:rPr>
              <a:t>¶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cs typeface="Arial" pitchFamily="34" charset="0"/>
              </a:rPr>
              <a:t> ®em cam ra líp.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cs typeface="Arial" pitchFamily="34" charset="0"/>
              </a:rPr>
              <a:t>- ChÞ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cs typeface="Arial" pitchFamily="34" charset="0"/>
              </a:rPr>
              <a:t>v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cs typeface="Arial" pitchFamily="34" charset="0"/>
              </a:rPr>
              <a:t>Ý dô mµ... ChÞ tiÕp nhÐ: Bi cho em 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cs typeface="Arial" pitchFamily="34" charset="0"/>
              </a:rPr>
              <a:t>è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cs typeface="Arial" pitchFamily="34" charset="0"/>
              </a:rPr>
              <a:t>p 1 qu¶...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cs typeface="Arial" pitchFamily="34" charset="0"/>
              </a:rPr>
              <a:t>- ChÞ nhÇm ¹. Em Bèp chØ bó tÝ mÑ.</a:t>
            </a:r>
          </a:p>
          <a:p>
            <a:pPr lvl="0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vi-VN" sz="2400" dirty="0" smtClean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cs typeface="Arial" pitchFamily="34" charset="0"/>
              </a:rPr>
              <a:t>Thì</a:t>
            </a:r>
            <a:r>
              <a:rPr lang="vi-VN" sz="2400" dirty="0" smtClean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cs typeface="Arial" pitchFamily="34" charset="0"/>
              </a:rPr>
              <a:t>chÞ vÝ dô mµ...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cs typeface="Arial" pitchFamily="34" charset="0"/>
              </a:rPr>
              <a:t>                                  </a:t>
            </a:r>
            <a:r>
              <a:rPr kumimoji="0" lang="vi-VN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cs typeface="Arial" pitchFamily="34" charset="0"/>
              </a:rPr>
              <a:t>Pháng theo ChuyÖn vui d¹y häc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14600" y="971550"/>
            <a:ext cx="381000" cy="7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7086600" y="895350"/>
            <a:ext cx="381000" cy="7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244600" y="1428750"/>
            <a:ext cx="381000" cy="7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114800" y="1885950"/>
            <a:ext cx="381000" cy="7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514600" y="2343150"/>
            <a:ext cx="381000" cy="7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495800" y="2419350"/>
            <a:ext cx="381000" cy="7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7924800" y="2406650"/>
            <a:ext cx="381000" cy="7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235200" y="2889250"/>
            <a:ext cx="381000" cy="7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410200" y="2876550"/>
            <a:ext cx="381000" cy="7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048000" y="3409950"/>
            <a:ext cx="381000" cy="7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0"/>
            <a:ext cx="56388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T×m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hiÓu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endParaRPr lang="en-US" sz="3200" dirty="0"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762000" y="1123950"/>
            <a:ext cx="78486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3429000" y="257175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505200" y="257175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507206"/>
            <a:ext cx="8110537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02895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73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39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44037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="" xmlns:p14="http://schemas.microsoft.com/office/powerpoint/2010/main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7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0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6" y="1993583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6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2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0" y="0"/>
            <a:ext cx="4800600" cy="1276350"/>
            <a:chOff x="685800" y="457200"/>
            <a:chExt cx="7315200" cy="2514600"/>
          </a:xfrm>
        </p:grpSpPr>
        <p:sp>
          <p:nvSpPr>
            <p:cNvPr id="3" name="AutoShape 5"/>
            <p:cNvSpPr>
              <a:spLocks noChangeArrowheads="1"/>
            </p:cNvSpPr>
            <p:nvPr/>
          </p:nvSpPr>
          <p:spPr bwMode="auto">
            <a:xfrm>
              <a:off x="685800" y="457200"/>
              <a:ext cx="7315200" cy="2514600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rgbClr val="00FFFF"/>
                </a:gs>
                <a:gs pos="100000">
                  <a:srgbClr val="D7E927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066800" y="1066800"/>
              <a:ext cx="6400800" cy="1394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dirty="0" err="1">
                  <a:solidFill>
                    <a:srgbClr val="FF0066"/>
                  </a:solidFill>
                  <a:latin typeface=".VnAvant" pitchFamily="34" charset="0"/>
                </a:rPr>
                <a:t>ViÕt</a:t>
              </a:r>
              <a:r>
                <a:rPr lang="en-US" sz="4000" dirty="0">
                  <a:solidFill>
                    <a:srgbClr val="FF0066"/>
                  </a:solidFill>
                  <a:latin typeface=".VnAvant" pitchFamily="34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.VnAvant" pitchFamily="34" charset="0"/>
                </a:rPr>
                <a:t>b¶ng</a:t>
              </a:r>
              <a:r>
                <a:rPr lang="en-US" sz="4000" dirty="0">
                  <a:solidFill>
                    <a:srgbClr val="FF0066"/>
                  </a:solidFill>
                  <a:latin typeface=".VnAvant" pitchFamily="34" charset="0"/>
                </a:rPr>
                <a:t> con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352550"/>
            <a:ext cx="47244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105150"/>
            <a:ext cx="4686300" cy="1409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38200" y="1581150"/>
            <a:ext cx="2819400" cy="769433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" sz="4400" b="1" dirty="0" err="1" smtClean="0">
                <a:latin typeface=".VnAvant" pitchFamily="34" charset="0"/>
              </a:rPr>
              <a:t>Tæ</a:t>
            </a:r>
            <a:r>
              <a:rPr lang="es-ES" sz="4400" b="1" dirty="0" smtClean="0">
                <a:latin typeface=".VnAvant" pitchFamily="34" charset="0"/>
              </a:rPr>
              <a:t> 1 + 3</a:t>
            </a:r>
            <a:endParaRPr lang="es-ES" sz="5400" b="1" dirty="0">
              <a:latin typeface=".VnAvant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38200" y="3181350"/>
            <a:ext cx="2819400" cy="769433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" sz="4400" b="1" dirty="0" err="1" smtClean="0">
                <a:latin typeface=".VnAvant" pitchFamily="34" charset="0"/>
              </a:rPr>
              <a:t>Tæ</a:t>
            </a:r>
            <a:r>
              <a:rPr lang="es-ES" sz="4400" b="1" dirty="0" smtClean="0">
                <a:latin typeface=".VnAvant" pitchFamily="34" charset="0"/>
              </a:rPr>
              <a:t> 2 + 4</a:t>
            </a:r>
            <a:endParaRPr lang="es-ES" sz="44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" y="1981279"/>
            <a:ext cx="40386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2628900"/>
            <a:ext cx="19050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8000"/>
                </a:solidFill>
                <a:latin typeface=".VnAvant" pitchFamily="34" charset="0"/>
              </a:rPr>
              <a:t>¬m</a:t>
            </a:r>
            <a:endParaRPr lang="en-US" sz="7200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76800" y="2057400"/>
            <a:ext cx="40386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19800" y="2647950"/>
            <a:ext cx="1905000" cy="132343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8000"/>
                </a:solidFill>
                <a:latin typeface=".VnAvant" pitchFamily="34" charset="0"/>
              </a:rPr>
              <a:t>¬p</a:t>
            </a:r>
            <a:endParaRPr lang="en-US" sz="8000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80055"/>
            <a:ext cx="81534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……….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………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……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533400" y="1148403"/>
            <a:ext cx="76962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48: </a:t>
            </a:r>
            <a:endParaRPr lang="en-US" sz="4000" b="1" dirty="0">
              <a:solidFill>
                <a:srgbClr val="7030A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971550"/>
            <a:ext cx="7696200" cy="133882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¬m 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–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¬p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10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/>
      <p:bldP spid="4" grpId="1"/>
      <p:bldP spid="11" grpId="0" animBg="1"/>
      <p:bldP spid="11" grpId="1" animBg="1"/>
      <p:bldP spid="12" grpId="0"/>
      <p:bldP spid="12" grpId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90600" y="2647951"/>
            <a:ext cx="26670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 err="1" smtClean="0">
                <a:latin typeface=".VnAvant" pitchFamily="34" charset="0"/>
              </a:rPr>
              <a:t>c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¬m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2724150"/>
            <a:ext cx="32766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 err="1" smtClean="0">
                <a:latin typeface=".VnAvant" pitchFamily="34" charset="0"/>
              </a:rPr>
              <a:t>tia</a:t>
            </a:r>
            <a:r>
              <a:rPr lang="en-US" sz="5400" dirty="0" smtClean="0">
                <a:latin typeface=".VnAvant" pitchFamily="34" charset="0"/>
              </a:rPr>
              <a:t> </a:t>
            </a:r>
            <a:r>
              <a:rPr lang="en-US" sz="5400" dirty="0" err="1" smtClean="0">
                <a:latin typeface=".VnAvant" pitchFamily="34" charset="0"/>
              </a:rPr>
              <a:t>ch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¬p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990600" y="3769344"/>
            <a:ext cx="2514600" cy="1374156"/>
            <a:chOff x="3810000" y="2286000"/>
            <a:chExt cx="2209800" cy="1685810"/>
          </a:xfrm>
        </p:grpSpPr>
        <p:sp>
          <p:nvSpPr>
            <p:cNvPr id="17" name="Rectangle 16"/>
            <p:cNvSpPr/>
            <p:nvPr/>
          </p:nvSpPr>
          <p:spPr>
            <a:xfrm>
              <a:off x="3810000" y="3200584"/>
              <a:ext cx="2209800" cy="77122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¬m</a:t>
              </a: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008000"/>
                  </a:solidFill>
                  <a:latin typeface=".VnAvant" pitchFamily="34" charset="0"/>
                </a:rPr>
                <a:t>¬</a:t>
              </a:r>
              <a:endParaRPr lang="en-US" sz="4800" b="1" dirty="0">
                <a:solidFill>
                  <a:srgbClr val="008000"/>
                </a:solidFill>
                <a:latin typeface=".VnAvant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.VnAvant" pitchFamily="34" charset="0"/>
                </a:rPr>
                <a:t>m</a:t>
              </a:r>
              <a:endParaRPr lang="en-US" sz="4800" b="1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743200" y="171450"/>
            <a:ext cx="40386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Lµm quen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23950"/>
            <a:ext cx="21234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1" y="1123950"/>
            <a:ext cx="2362200" cy="153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Group 15"/>
          <p:cNvGrpSpPr/>
          <p:nvPr/>
        </p:nvGrpSpPr>
        <p:grpSpPr>
          <a:xfrm>
            <a:off x="5410200" y="3769344"/>
            <a:ext cx="2514600" cy="1374156"/>
            <a:chOff x="3810000" y="2286000"/>
            <a:chExt cx="2209800" cy="1685810"/>
          </a:xfrm>
        </p:grpSpPr>
        <p:sp>
          <p:nvSpPr>
            <p:cNvPr id="26" name="Rectangle 25"/>
            <p:cNvSpPr/>
            <p:nvPr/>
          </p:nvSpPr>
          <p:spPr>
            <a:xfrm>
              <a:off x="3810000" y="3200584"/>
              <a:ext cx="2209800" cy="77122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¬m</a:t>
              </a: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008000"/>
                  </a:solidFill>
                  <a:latin typeface=".VnAvant" pitchFamily="34" charset="0"/>
                </a:rPr>
                <a:t>¬</a:t>
              </a:r>
              <a:endParaRPr lang="en-US" sz="4800" b="1" dirty="0">
                <a:solidFill>
                  <a:srgbClr val="008000"/>
                </a:solidFill>
                <a:latin typeface=".VnAvant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.VnAvant" pitchFamily="34" charset="0"/>
                </a:rPr>
                <a:t>m</a:t>
              </a:r>
              <a:endParaRPr lang="en-US" sz="4800" b="1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827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an tich o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438150"/>
            <a:ext cx="57912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90600" y="2647951"/>
            <a:ext cx="26670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 err="1" smtClean="0">
                <a:latin typeface=".VnAvant" pitchFamily="34" charset="0"/>
              </a:rPr>
              <a:t>c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¬m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990600" y="3769344"/>
            <a:ext cx="2514600" cy="1196357"/>
            <a:chOff x="3810000" y="2286000"/>
            <a:chExt cx="2209800" cy="1467688"/>
          </a:xfrm>
        </p:grpSpPr>
        <p:sp>
          <p:nvSpPr>
            <p:cNvPr id="17" name="Rectangle 16"/>
            <p:cNvSpPr/>
            <p:nvPr/>
          </p:nvSpPr>
          <p:spPr>
            <a:xfrm>
              <a:off x="3810000" y="2982461"/>
              <a:ext cx="2209800" cy="77122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¬m</a:t>
              </a: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008000"/>
                  </a:solidFill>
                  <a:latin typeface=".VnAvant" pitchFamily="34" charset="0"/>
                </a:rPr>
                <a:t>¬</a:t>
              </a:r>
              <a:endParaRPr lang="en-US" sz="4800" b="1" dirty="0">
                <a:solidFill>
                  <a:srgbClr val="008000"/>
                </a:solidFill>
                <a:latin typeface=".VnAvant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.VnAvant" pitchFamily="34" charset="0"/>
                </a:rPr>
                <a:t>m</a:t>
              </a:r>
              <a:endParaRPr lang="en-US" sz="4800" b="1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743200" y="171450"/>
            <a:ext cx="40386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Lµm quen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23950"/>
            <a:ext cx="21234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123950"/>
            <a:ext cx="2514599" cy="153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5"/>
          <p:cNvGrpSpPr/>
          <p:nvPr/>
        </p:nvGrpSpPr>
        <p:grpSpPr>
          <a:xfrm>
            <a:off x="5410200" y="3769344"/>
            <a:ext cx="2514600" cy="1196357"/>
            <a:chOff x="3810000" y="2286000"/>
            <a:chExt cx="2209800" cy="1467688"/>
          </a:xfrm>
        </p:grpSpPr>
        <p:sp>
          <p:nvSpPr>
            <p:cNvPr id="26" name="Rectangle 25"/>
            <p:cNvSpPr/>
            <p:nvPr/>
          </p:nvSpPr>
          <p:spPr>
            <a:xfrm>
              <a:off x="3810000" y="2982461"/>
              <a:ext cx="2209800" cy="77122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¬p</a:t>
              </a: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008000"/>
                  </a:solidFill>
                  <a:latin typeface=".VnAvant" pitchFamily="34" charset="0"/>
                </a:rPr>
                <a:t>¬</a:t>
              </a:r>
              <a:endParaRPr lang="en-US" sz="4800" b="1" dirty="0">
                <a:solidFill>
                  <a:srgbClr val="008000"/>
                </a:solidFill>
                <a:latin typeface=".VnAvant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.VnAvant" pitchFamily="34" charset="0"/>
                </a:rPr>
                <a:t>p</a:t>
              </a:r>
              <a:endParaRPr lang="en-US" sz="4800" b="1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76800" y="2649446"/>
            <a:ext cx="3276600" cy="998026"/>
            <a:chOff x="4876800" y="2649446"/>
            <a:chExt cx="3276600" cy="998026"/>
          </a:xfrm>
        </p:grpSpPr>
        <p:sp>
          <p:nvSpPr>
            <p:cNvPr id="15" name="TextBox 14"/>
            <p:cNvSpPr txBox="1"/>
            <p:nvPr/>
          </p:nvSpPr>
          <p:spPr>
            <a:xfrm>
              <a:off x="4876800" y="2724150"/>
              <a:ext cx="3276600" cy="923322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5400" dirty="0" err="1" smtClean="0">
                  <a:latin typeface=".VnAvant" pitchFamily="34" charset="0"/>
                </a:rPr>
                <a:t>tia</a:t>
              </a:r>
              <a:r>
                <a:rPr lang="en-US" sz="5400" dirty="0" smtClean="0">
                  <a:latin typeface=".VnAvant" pitchFamily="34" charset="0"/>
                </a:rPr>
                <a:t> </a:t>
              </a:r>
              <a:r>
                <a:rPr lang="en-US" sz="5400" dirty="0" err="1" smtClean="0">
                  <a:latin typeface=".VnAvant" pitchFamily="34" charset="0"/>
                </a:rPr>
                <a:t>ch</a:t>
              </a:r>
              <a:r>
                <a:rPr lang="en-US" sz="5400" dirty="0" err="1" smtClean="0">
                  <a:solidFill>
                    <a:srgbClr val="FF0000"/>
                  </a:solidFill>
                  <a:latin typeface=".VnAvant" pitchFamily="34" charset="0"/>
                </a:rPr>
                <a:t>¬p</a:t>
              </a:r>
              <a:endParaRPr lang="en-US" sz="5400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433773">
              <a:off x="7054715" y="2649446"/>
              <a:ext cx="533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.VnAristote"/>
                </a:rPr>
                <a:t>'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2827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an tich o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00" y="514350"/>
            <a:ext cx="53340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90600" y="2647951"/>
            <a:ext cx="26670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 err="1" smtClean="0">
                <a:latin typeface=".VnAvant" pitchFamily="34" charset="0"/>
              </a:rPr>
              <a:t>c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¬m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990600" y="3769344"/>
            <a:ext cx="2514600" cy="1196357"/>
            <a:chOff x="3810000" y="2286000"/>
            <a:chExt cx="2209800" cy="1467688"/>
          </a:xfrm>
        </p:grpSpPr>
        <p:sp>
          <p:nvSpPr>
            <p:cNvPr id="17" name="Rectangle 16"/>
            <p:cNvSpPr/>
            <p:nvPr/>
          </p:nvSpPr>
          <p:spPr>
            <a:xfrm>
              <a:off x="3810000" y="2982461"/>
              <a:ext cx="2209800" cy="77122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¬m</a:t>
              </a: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008000"/>
                  </a:solidFill>
                  <a:latin typeface=".VnAvant" pitchFamily="34" charset="0"/>
                </a:rPr>
                <a:t>¬</a:t>
              </a:r>
              <a:endParaRPr lang="en-US" sz="4800" b="1" dirty="0">
                <a:solidFill>
                  <a:srgbClr val="008000"/>
                </a:solidFill>
                <a:latin typeface=".VnAvant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.VnAvant" pitchFamily="34" charset="0"/>
                </a:rPr>
                <a:t>m</a:t>
              </a:r>
              <a:endParaRPr lang="en-US" sz="4800" b="1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743200" y="171450"/>
            <a:ext cx="40386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Lµm quen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23950"/>
            <a:ext cx="21234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123950"/>
            <a:ext cx="2514599" cy="153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5"/>
          <p:cNvGrpSpPr/>
          <p:nvPr/>
        </p:nvGrpSpPr>
        <p:grpSpPr>
          <a:xfrm>
            <a:off x="5410200" y="3769344"/>
            <a:ext cx="2514600" cy="1196357"/>
            <a:chOff x="3810000" y="2286000"/>
            <a:chExt cx="2209800" cy="1467688"/>
          </a:xfrm>
        </p:grpSpPr>
        <p:sp>
          <p:nvSpPr>
            <p:cNvPr id="26" name="Rectangle 25"/>
            <p:cNvSpPr/>
            <p:nvPr/>
          </p:nvSpPr>
          <p:spPr>
            <a:xfrm>
              <a:off x="3810000" y="2982461"/>
              <a:ext cx="2209800" cy="77122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¬p</a:t>
              </a: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008000"/>
                  </a:solidFill>
                  <a:latin typeface=".VnAvant" pitchFamily="34" charset="0"/>
                </a:rPr>
                <a:t>¬</a:t>
              </a:r>
              <a:endParaRPr lang="en-US" sz="4800" b="1" dirty="0">
                <a:solidFill>
                  <a:srgbClr val="008000"/>
                </a:solidFill>
                <a:latin typeface=".VnAvant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.VnAvant" pitchFamily="34" charset="0"/>
                </a:rPr>
                <a:t>p</a:t>
              </a:r>
              <a:endParaRPr lang="en-US" sz="4800" b="1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4876800" y="2649446"/>
            <a:ext cx="3276600" cy="998026"/>
            <a:chOff x="4876800" y="2649446"/>
            <a:chExt cx="3276600" cy="998026"/>
          </a:xfrm>
        </p:grpSpPr>
        <p:sp>
          <p:nvSpPr>
            <p:cNvPr id="15" name="TextBox 14"/>
            <p:cNvSpPr txBox="1"/>
            <p:nvPr/>
          </p:nvSpPr>
          <p:spPr>
            <a:xfrm>
              <a:off x="4876800" y="2724150"/>
              <a:ext cx="3276600" cy="923322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5400" dirty="0" err="1" smtClean="0">
                  <a:latin typeface=".VnAvant" pitchFamily="34" charset="0"/>
                </a:rPr>
                <a:t>tia</a:t>
              </a:r>
              <a:r>
                <a:rPr lang="en-US" sz="5400" dirty="0" smtClean="0">
                  <a:latin typeface=".VnAvant" pitchFamily="34" charset="0"/>
                </a:rPr>
                <a:t> </a:t>
              </a:r>
              <a:r>
                <a:rPr lang="en-US" sz="5400" dirty="0" err="1" smtClean="0">
                  <a:latin typeface=".VnAvant" pitchFamily="34" charset="0"/>
                </a:rPr>
                <a:t>ch</a:t>
              </a:r>
              <a:r>
                <a:rPr lang="en-US" sz="5400" dirty="0" err="1" smtClean="0">
                  <a:solidFill>
                    <a:srgbClr val="FF0000"/>
                  </a:solidFill>
                  <a:latin typeface=".VnAvant" pitchFamily="34" charset="0"/>
                </a:rPr>
                <a:t>¬p</a:t>
              </a:r>
              <a:endParaRPr lang="en-US" sz="5400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433773">
              <a:off x="7054715" y="2649446"/>
              <a:ext cx="533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.VnAristote"/>
                </a:rPr>
                <a:t>'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2827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</TotalTime>
  <Words>203</Words>
  <Application>Microsoft Office PowerPoint</Application>
  <PresentationFormat>On-screen Show (16:9)</PresentationFormat>
  <Paragraphs>85</Paragraphs>
  <Slides>24</Slides>
  <Notes>5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80</cp:revision>
  <dcterms:created xsi:type="dcterms:W3CDTF">2020-05-18T12:48:51Z</dcterms:created>
  <dcterms:modified xsi:type="dcterms:W3CDTF">2020-08-17T14:41:17Z</dcterms:modified>
</cp:coreProperties>
</file>