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  <a:pPr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2976" y="0"/>
            <a:ext cx="7772400" cy="571504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Vnavant"/>
              </a:rPr>
              <a:t>Thứ</a:t>
            </a:r>
            <a:r>
              <a:rPr lang="en-US" sz="2400" dirty="0" smtClean="0">
                <a:latin typeface="Vnavant"/>
              </a:rPr>
              <a:t> </a:t>
            </a:r>
            <a:r>
              <a:rPr lang="en-US" sz="2400" dirty="0" err="1" smtClean="0">
                <a:latin typeface="Vnavant"/>
              </a:rPr>
              <a:t>tư</a:t>
            </a:r>
            <a:r>
              <a:rPr lang="en-US" sz="2400" dirty="0" smtClean="0">
                <a:latin typeface="Vnavant"/>
              </a:rPr>
              <a:t> </a:t>
            </a:r>
            <a:r>
              <a:rPr lang="en-US" sz="2400" dirty="0" err="1" smtClean="0">
                <a:latin typeface="Vnavant"/>
              </a:rPr>
              <a:t>ngày</a:t>
            </a:r>
            <a:r>
              <a:rPr lang="en-US" sz="2400" dirty="0" smtClean="0">
                <a:latin typeface="Vnavant"/>
              </a:rPr>
              <a:t> 30 </a:t>
            </a:r>
            <a:r>
              <a:rPr lang="en-US" sz="2400" dirty="0" err="1" smtClean="0">
                <a:latin typeface="Vnavant"/>
              </a:rPr>
              <a:t>tháng</a:t>
            </a:r>
            <a:r>
              <a:rPr lang="en-US" sz="2400" dirty="0" smtClean="0">
                <a:latin typeface="Vnavant"/>
              </a:rPr>
              <a:t> 12 </a:t>
            </a:r>
            <a:r>
              <a:rPr lang="en-US" sz="2400" dirty="0" err="1" smtClean="0">
                <a:latin typeface="Vnavant"/>
              </a:rPr>
              <a:t>năm</a:t>
            </a:r>
            <a:r>
              <a:rPr lang="en-US" sz="2400" dirty="0" smtClean="0">
                <a:latin typeface="Vnavant"/>
              </a:rPr>
              <a:t> 2020</a:t>
            </a:r>
            <a:endParaRPr lang="vi-VN" sz="2400" dirty="0">
              <a:latin typeface="Vnavan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28604"/>
            <a:ext cx="91440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Tiếng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: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78 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 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uât</a:t>
            </a: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143644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Chúng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xem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chương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trình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nghệ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thuật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chào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xuân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00192" y="6237312"/>
            <a:ext cx="928694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uât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28384" y="6165304"/>
            <a:ext cx="107153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Vnavant"/>
                <a:ea typeface="+mj-ea"/>
                <a:cs typeface="+mj-cs"/>
              </a:rPr>
              <a:t>uân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1026" name="Picture 2" descr="D:\Downloads\B612_20201215_195739_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uân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562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uât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14678" y="857232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/>
                <a:gridCol w="1503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vi-VN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1643050"/>
          <a:ext cx="228601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428868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chuẩn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000372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khuất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14612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huân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43174" y="3000372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 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luật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8" y="242886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khuân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3000372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thuật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43834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tuần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3000372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x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uất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tuần</a:t>
            </a:r>
            <a:r>
              <a:rPr lang="en-US" sz="36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tra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86116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mùa</a:t>
            </a:r>
            <a:r>
              <a:rPr lang="en-US" sz="36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xuân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72264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õ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thuật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2050" name="Picture 2" descr="D:\Downloads\B612_20201215_195830_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2357422" cy="2571768"/>
          </a:xfrm>
          <a:prstGeom prst="rect">
            <a:avLst/>
          </a:prstGeom>
          <a:noFill/>
        </p:spPr>
      </p:pic>
      <p:pic>
        <p:nvPicPr>
          <p:cNvPr id="2051" name="Picture 3" descr="D:\Downloads\B612_20201215_195903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643314"/>
            <a:ext cx="2428860" cy="2571768"/>
          </a:xfrm>
          <a:prstGeom prst="rect">
            <a:avLst/>
          </a:prstGeom>
          <a:noFill/>
        </p:spPr>
      </p:pic>
      <p:pic>
        <p:nvPicPr>
          <p:cNvPr id="2052" name="Picture 4" descr="D:\Downloads\B612_20201215_195938_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714752"/>
            <a:ext cx="257173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845_07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8620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2910" y="1714488"/>
            <a:ext cx="817248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H" panose="020B0603050302020204" pitchFamily="34" charset="0"/>
                <a:ea typeface="+mj-ea"/>
                <a:cs typeface="HP001 5H" panose="020B0603050302020204" pitchFamily="34" charset="0"/>
              </a:rPr>
              <a:t>uân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H" panose="020B0603050302020204" pitchFamily="34" charset="0"/>
                <a:ea typeface="+mj-ea"/>
                <a:cs typeface="HP001 5H" panose="020B0603050302020204" pitchFamily="34" charset="0"/>
              </a:rPr>
              <a:t>     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H" panose="020B0603050302020204" pitchFamily="34" charset="0"/>
                <a:ea typeface="+mj-ea"/>
                <a:cs typeface="HP001 5H" panose="020B0603050302020204" pitchFamily="34" charset="0"/>
              </a:rPr>
              <a:t>uât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5H" panose="020B0603050302020204" pitchFamily="34" charset="0"/>
              <a:ea typeface="+mj-ea"/>
              <a:cs typeface="HP001 5H" panose="020B06030503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4231348"/>
            <a:ext cx="392909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atin typeface="HP001 5H" panose="020B0603050302020204" pitchFamily="34" charset="0"/>
                <a:ea typeface="+mj-ea"/>
                <a:cs typeface="HP001 5H" panose="020B0603050302020204" pitchFamily="34" charset="0"/>
              </a:rPr>
              <a:t>t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H" panose="020B0603050302020204" pitchFamily="34" charset="0"/>
                <a:ea typeface="+mj-ea"/>
                <a:cs typeface="HP001 5H" panose="020B0603050302020204" pitchFamily="34" charset="0"/>
              </a:rPr>
              <a:t>uần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H" panose="020B0603050302020204" pitchFamily="34" charset="0"/>
                <a:ea typeface="+mj-ea"/>
                <a:cs typeface="HP001 5H" panose="020B06030503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H" panose="020B0603050302020204" pitchFamily="34" charset="0"/>
                <a:ea typeface="+mj-ea"/>
                <a:cs typeface="HP001 5H" panose="020B0603050302020204" pitchFamily="34" charset="0"/>
              </a:rPr>
              <a:t>tra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5H" panose="020B0603050302020204" pitchFamily="34" charset="0"/>
              <a:ea typeface="+mj-ea"/>
              <a:cs typeface="HP001 5H" panose="020B06030503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19374" y="4214818"/>
            <a:ext cx="392909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atin typeface="HP001 5H" panose="020B0603050302020204" pitchFamily="34" charset="0"/>
                <a:ea typeface="+mj-ea"/>
                <a:cs typeface="HP001 5H" panose="020B0603050302020204" pitchFamily="34" charset="0"/>
              </a:rPr>
              <a:t>võ</a:t>
            </a:r>
            <a:r>
              <a:rPr lang="en-US" sz="7200" b="1" dirty="0" smtClean="0">
                <a:latin typeface="HP001 5H" panose="020B0603050302020204" pitchFamily="34" charset="0"/>
                <a:ea typeface="+mj-ea"/>
                <a:cs typeface="HP001 5H" panose="020B0603050302020204" pitchFamily="34" charset="0"/>
              </a:rPr>
              <a:t> </a:t>
            </a:r>
            <a:r>
              <a:rPr lang="en-US" sz="7200" b="1" dirty="0" err="1" smtClean="0">
                <a:latin typeface="HP001 5H" panose="020B0603050302020204" pitchFamily="34" charset="0"/>
                <a:ea typeface="+mj-ea"/>
                <a:cs typeface="HP001 5H" panose="020B0603050302020204" pitchFamily="34" charset="0"/>
              </a:rPr>
              <a:t>thuật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5H" panose="020B0603050302020204" pitchFamily="34" charset="0"/>
              <a:ea typeface="+mj-ea"/>
              <a:cs typeface="HP001 5H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714884"/>
            <a:ext cx="9144000" cy="2143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latin typeface="Vnavant"/>
                <a:ea typeface="+mj-ea"/>
                <a:cs typeface="+mj-cs"/>
              </a:rPr>
              <a:t>   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Gần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tết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,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bố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chợ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hoa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mua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đào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quất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Cành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đào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chi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chít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lộc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non,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những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nụ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hoa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phớt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hồng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đang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e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ấp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nở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Cây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quất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xum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xuê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,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quả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óng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Mẹ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nhìn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bố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nói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: “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Hai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bố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con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đem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mùa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xuân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về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rối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đấy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”.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cùng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vui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đón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xuân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</a:t>
            </a:r>
            <a:endParaRPr kumimoji="0" lang="vi-VN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3074" name="Picture 2" descr="D:\Downloads\B612_20201215_200009_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B612_20201215_200027_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120</Words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HP001 5H</vt:lpstr>
      <vt:lpstr>Times New Roman</vt:lpstr>
      <vt:lpstr>Vnavant</vt:lpstr>
      <vt:lpstr>Office Theme</vt:lpstr>
      <vt:lpstr>Thứ tư ngày 30 tháng 12 năm 2020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2020-12-15T08:15:30Z</dcterms:created>
  <dcterms:modified xsi:type="dcterms:W3CDTF">2020-12-22T13:04:34Z</dcterms:modified>
</cp:coreProperties>
</file>