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87" r:id="rId5"/>
    <p:sldId id="257" r:id="rId6"/>
    <p:sldId id="258" r:id="rId7"/>
    <p:sldId id="264" r:id="rId8"/>
    <p:sldId id="270" r:id="rId9"/>
    <p:sldId id="259" r:id="rId10"/>
    <p:sldId id="295" r:id="rId11"/>
    <p:sldId id="292" r:id="rId12"/>
    <p:sldId id="296" r:id="rId13"/>
    <p:sldId id="297" r:id="rId14"/>
    <p:sldId id="267" r:id="rId15"/>
    <p:sldId id="272" r:id="rId16"/>
    <p:sldId id="280" r:id="rId17"/>
    <p:sldId id="285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88D0-42A8-7946-B7C1-328659C1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61F0E-CC22-B24F-8ED3-B23DEB0D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0735A-21F8-474F-B5D0-A310EED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C3CEE-A7B2-3745-98B7-50572700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A9FCD-B18E-844E-8085-87171A29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B524-9E9E-2344-A2E5-9CA17189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4CDE-8EF5-034F-B36E-5E459CA19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18CA5-5E88-D243-8D84-BC99A2C9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8E76-734B-4F49-8799-B9D4DF27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B987D-48B7-5E4E-8239-D926D9B6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8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0423-9ECF-4542-A322-0B095687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FA4E8-71BF-F04E-A9C5-603256926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A404C-7D21-1C43-83E9-961117FD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96FB-510E-D640-83A4-592C08F0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A6900-4152-D549-8BF4-90625B36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1913-B402-6542-B85F-CAE570C2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E737-C0C7-6644-A674-E59A2F920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5544C-04AA-0849-8E8D-32306AAE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AADEB-4D46-8C4A-BAA8-3F687664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4B707-93CA-0F41-AE79-45283C8D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F7C67-B682-0C4E-8F8B-AECC742B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0EAB-589D-A94C-92AD-465B3544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C54C5-C10E-B84D-BE40-9AC8C007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5DB50-6C1B-4A44-91BD-4D372C058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7D882-DED0-5D42-99F3-DC5B84478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97BA9-5CE2-6543-A224-B3F96347F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C346B-3B4A-7E45-9EF8-C5E488FE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5BEE2-B790-D042-B5DC-03A6A13C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DBDFB-E7F9-9849-9A25-4BC3C778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0BAE-4D77-9B48-B288-D6E5FF22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DFDD8-A162-2B41-9E40-7EBE05AF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932F7-1FD8-D44E-A72B-D9F05789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84B3D-F33C-494F-A57D-B52B93CC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5723E-FEF2-A144-BFF9-30D94952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F4E5E-0322-904A-A3D1-0F7DE727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B37D4-A456-5E4E-9687-8811BD53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6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D7CC-2344-AD42-A295-FF604DD5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D367A-FE17-1E44-832B-16DA3E4A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888DA-3774-D84E-9A9E-E3B9F3148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8DC48-92C7-FA4C-96F7-1780851C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7F6A7-C0D2-374F-8482-653CEE71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2F4DD-1E15-B44B-A4BC-F7FD6A17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D52C-BA99-9B48-B12D-7E370AE3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3652BD-90F2-D747-8004-D22D5E2AA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564C5-AA9B-DC48-B93F-0B2CE8B6F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02386-BF00-794E-9C24-81A3BFEE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B3B47-20E7-3F49-8590-433BB2C6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C5246-ED11-C84D-AD7F-979AA88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6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9BBD-0D6F-E343-A8AA-A5EA9000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F635B-243E-6146-B1DC-FE96C81D4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FFE3D-4A18-ED49-B767-640A743A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69452-B88E-8C43-ADC4-10D5C6C8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F7A92-121F-2F44-8128-5BCE33EF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48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D6A74-8997-3D43-B07B-4E5DABA98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A4F3D-9D51-9344-A18A-B84629319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1347-560D-534A-806F-4A0DA6EA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6E04C-2C4D-C64F-AC44-797E3396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AAE35-0B2E-054A-A5DD-65BBA2B7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AF5BE-3AF1-7147-9831-0815745E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FC2EB-F6AD-F044-A49B-EE33CDCB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F9B1D-9ED6-3E42-B977-5EC68B6FE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7F8AA-D345-9F43-8F61-ED256616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6F588-D3CD-BF43-AF90-FE5CFEC27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:a16="http://schemas.microsoft.com/office/drawing/2014/main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C503BC-5330-48A0-9187-7ACE33D33591}"/>
              </a:ext>
            </a:extLst>
          </p:cNvPr>
          <p:cNvSpPr/>
          <p:nvPr/>
        </p:nvSpPr>
        <p:spPr>
          <a:xfrm>
            <a:off x="1724890" y="319904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4" y="1123468"/>
            <a:ext cx="4027010" cy="5506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48" y="1123468"/>
            <a:ext cx="5215944" cy="5506130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A897B479-B7B3-F74E-8116-4B913F390A67}"/>
              </a:ext>
            </a:extLst>
          </p:cNvPr>
          <p:cNvSpPr/>
          <p:nvPr/>
        </p:nvSpPr>
        <p:spPr>
          <a:xfrm>
            <a:off x="3136319" y="1741077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A4134DBE-4C43-4E49-8551-3BE1B1624864}"/>
              </a:ext>
            </a:extLst>
          </p:cNvPr>
          <p:cNvSpPr/>
          <p:nvPr/>
        </p:nvSpPr>
        <p:spPr>
          <a:xfrm>
            <a:off x="2697278" y="2392869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206F07BB-3322-684E-9CFF-7AD64713868E}"/>
              </a:ext>
            </a:extLst>
          </p:cNvPr>
          <p:cNvSpPr/>
          <p:nvPr/>
        </p:nvSpPr>
        <p:spPr>
          <a:xfrm>
            <a:off x="2793000" y="4744734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89E080D8-CF36-0D43-B6F0-5A12428BB5F4}"/>
              </a:ext>
            </a:extLst>
          </p:cNvPr>
          <p:cNvSpPr/>
          <p:nvPr/>
        </p:nvSpPr>
        <p:spPr>
          <a:xfrm>
            <a:off x="3282775" y="39218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id="{D6771EA4-224A-0D4F-9A7A-C4D2E63A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2D8533-86B2-7341-92CA-B9FD38EBB691}"/>
              </a:ext>
            </a:extLst>
          </p:cNvPr>
          <p:cNvSpPr/>
          <p:nvPr/>
        </p:nvSpPr>
        <p:spPr>
          <a:xfrm>
            <a:off x="2868720" y="157817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472B2-D485-424A-BA9B-DDC5CB32F883}"/>
              </a:ext>
            </a:extLst>
          </p:cNvPr>
          <p:cNvSpPr/>
          <p:nvPr/>
        </p:nvSpPr>
        <p:spPr>
          <a:xfrm>
            <a:off x="1619249" y="838854"/>
            <a:ext cx="98964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DẤU TÍCH CỦA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QUÁ TRÌNH CHUYỂN BIẾN TỪ VƯỢN THÀNH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NGƯỜI  Ở </a:t>
            </a:r>
            <a:r>
              <a:rPr lang="en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en-VN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̂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NAM Á VÀ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VIỆT NAM </a:t>
            </a:r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E0E66-B529-8F43-8A97-3394B9B1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313" y="1623671"/>
            <a:ext cx="4216400" cy="2627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4" y="1700582"/>
            <a:ext cx="4027010" cy="5506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688" y="1548803"/>
            <a:ext cx="3719572" cy="5506130"/>
          </a:xfrm>
          <a:prstGeom prst="rect">
            <a:avLst/>
          </a:prstGeom>
        </p:spPr>
      </p:pic>
      <p:sp>
        <p:nvSpPr>
          <p:cNvPr id="12" name="Vertical Scroll 11">
            <a:extLst>
              <a:ext uri="{FF2B5EF4-FFF2-40B4-BE49-F238E27FC236}">
                <a16:creationId xmlns:a16="http://schemas.microsoft.com/office/drawing/2014/main" id="{C035FAC7-807B-B946-939B-73BAC4AAE28E}"/>
              </a:ext>
            </a:extLst>
          </p:cNvPr>
          <p:cNvSpPr/>
          <p:nvPr/>
        </p:nvSpPr>
        <p:spPr>
          <a:xfrm>
            <a:off x="7806957" y="1617633"/>
            <a:ext cx="4514060" cy="5240367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(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– 300.000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ghè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An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 800.000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200" dirty="0">
              <a:solidFill>
                <a:srgbClr val="3139F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A897B479-B7B3-F74E-8116-4B913F390A67}"/>
              </a:ext>
            </a:extLst>
          </p:cNvPr>
          <p:cNvSpPr/>
          <p:nvPr/>
        </p:nvSpPr>
        <p:spPr>
          <a:xfrm>
            <a:off x="2371241" y="226275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A4134DBE-4C43-4E49-8551-3BE1B1624864}"/>
              </a:ext>
            </a:extLst>
          </p:cNvPr>
          <p:cNvSpPr/>
          <p:nvPr/>
        </p:nvSpPr>
        <p:spPr>
          <a:xfrm>
            <a:off x="2168356" y="2821198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206F07BB-3322-684E-9CFF-7AD64713868E}"/>
              </a:ext>
            </a:extLst>
          </p:cNvPr>
          <p:cNvSpPr/>
          <p:nvPr/>
        </p:nvSpPr>
        <p:spPr>
          <a:xfrm>
            <a:off x="2651744" y="5362920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89E080D8-CF36-0D43-B6F0-5A12428BB5F4}"/>
              </a:ext>
            </a:extLst>
          </p:cNvPr>
          <p:cNvSpPr/>
          <p:nvPr/>
        </p:nvSpPr>
        <p:spPr>
          <a:xfrm>
            <a:off x="3022350" y="46035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541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52621-703D-B949-B35E-1F68089FE372}"/>
              </a:ext>
            </a:extLst>
          </p:cNvPr>
          <p:cNvSpPr txBox="1"/>
          <p:nvPr/>
        </p:nvSpPr>
        <p:spPr>
          <a:xfrm>
            <a:off x="740505" y="800111"/>
            <a:ext cx="826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1774772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5" y="1277905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B248F-8CDF-4866-8FB5-5DC49FC20D67}"/>
              </a:ext>
            </a:extLst>
          </p:cNvPr>
          <p:cNvSpPr txBox="1"/>
          <p:nvPr/>
        </p:nvSpPr>
        <p:spPr>
          <a:xfrm>
            <a:off x="537234" y="6033690"/>
            <a:ext cx="11156225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</a:pP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một trong những 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 của loài 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81E31-59A6-4AEF-8994-921DC495D1EE}"/>
              </a:ext>
            </a:extLst>
          </p:cNvPr>
          <p:cNvSpPr/>
          <p:nvPr/>
        </p:nvSpPr>
        <p:spPr>
          <a:xfrm>
            <a:off x="753638" y="2933112"/>
            <a:ext cx="10723418" cy="80356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dấu tích của quá trình chuyển biến từ vượn thành người  ở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638" y="3760750"/>
            <a:ext cx="11282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Việt Nam:</a:t>
            </a: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Hang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 Khuyên, Thẩm Hai (Lạng Sơn): răng hóa thạch của Người tối cổ </a:t>
            </a:r>
            <a:endParaRPr lang="it-IT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Công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 ghè đẽo thô s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 (Thanh Hóa);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 (Gia Lai), Xuân Lộc (Đồng Nai)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id="{562D88B7-C6BE-AE4B-BC1B-D396AFCF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899C2A-1564-7D4A-9D6B-458A188D0E11}"/>
              </a:ext>
            </a:extLst>
          </p:cNvPr>
          <p:cNvSpPr/>
          <p:nvPr/>
        </p:nvSpPr>
        <p:spPr>
          <a:xfrm>
            <a:off x="4640042" y="157817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3CD74-AEE6-AC41-9A39-73659189DDC9}"/>
              </a:ext>
            </a:extLst>
          </p:cNvPr>
          <p:cNvSpPr txBox="1"/>
          <p:nvPr/>
        </p:nvSpPr>
        <p:spPr>
          <a:xfrm>
            <a:off x="1611824" y="681037"/>
            <a:ext cx="93295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it-IT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r>
              <a:rPr lang="it-IT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F82E2-DC8E-4748-BE1B-8323E232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23" y="1664729"/>
            <a:ext cx="4415489" cy="51932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6099EB-B8F1-014C-AA2E-E8381B96A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848" y="1664729"/>
            <a:ext cx="4584700" cy="51686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0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46975" y="734096"/>
            <a:ext cx="10599312" cy="57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5</a:t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4: NGUỒN GỐC LOÀI NGƯỜI</a:t>
            </a:r>
            <a:endParaRPr lang="vi-VN" sz="4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C4C437C-E381-4D4C-95C4-F2CFFC6A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 NGUỒN GỐC LOÀI NGƯỜI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C147B-0ECF-444F-ADBC-8ECEC7D2FC57}"/>
              </a:ext>
            </a:extLst>
          </p:cNvPr>
          <p:cNvSpPr txBox="1">
            <a:spLocks/>
          </p:cNvSpPr>
          <p:nvPr/>
        </p:nvSpPr>
        <p:spPr>
          <a:xfrm>
            <a:off x="992746" y="1630510"/>
            <a:ext cx="5805947" cy="75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500" b="1" u="sng" dirty="0" smtClean="0">
                <a:solidFill>
                  <a:srgbClr val="C00000"/>
                </a:solidFill>
              </a:rPr>
              <a:t>Mục tiêu bài học</a:t>
            </a:r>
            <a:endParaRPr lang="vi-VN" sz="3500" b="1" u="sng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46" y="2898128"/>
            <a:ext cx="10515600" cy="256270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- Mô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tả được quá trình tiến hoá từ Vượn người thành người trên Trái Đất. </a:t>
            </a: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Xác định được dấu tích Sự </a:t>
            </a: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hi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QUÁ TRÌNH TIẾN HOÁ TỪ VƯỢN NGƯỜI THÀNH NGƯỜI  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DẤU TÍCH CỦA QUÁ TRÌNH CHUYỂN BIẾN TỪ VƯỢN THÀNH NGƯỜI  Ở 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Á VÀ VIỆT NAM </a:t>
            </a:r>
            <a:endParaRPr lang="vi-VN" sz="2800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286993" cy="2971664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C869E-A134-4444-BAD3-18D5D5713FC9}"/>
              </a:ext>
            </a:extLst>
          </p:cNvPr>
          <p:cNvSpPr txBox="1"/>
          <p:nvPr/>
        </p:nvSpPr>
        <p:spPr>
          <a:xfrm>
            <a:off x="1755399" y="1097282"/>
            <a:ext cx="324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(H3.2;H3.3)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:a16="http://schemas.microsoft.com/office/drawing/2014/main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:a16="http://schemas.microsoft.com/office/drawing/2014/main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87936" y="3872431"/>
            <a:ext cx="4804064" cy="2985569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7291956" y="3477314"/>
            <a:ext cx="48782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uá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161226"/>
            <a:ext cx="3336348" cy="278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3490258"/>
            <a:ext cx="3336348" cy="2794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46" y="1822144"/>
            <a:ext cx="3566455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AC149-AAD2-4EA9-B4CE-4F55990A8CD8}"/>
              </a:ext>
            </a:extLst>
          </p:cNvPr>
          <p:cNvSpPr txBox="1"/>
          <p:nvPr/>
        </p:nvSpPr>
        <p:spPr>
          <a:xfrm>
            <a:off x="347691" y="2951082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C3ED8-D0DB-4F13-B1B8-4DD5E0C8330F}"/>
              </a:ext>
            </a:extLst>
          </p:cNvPr>
          <p:cNvSpPr txBox="1"/>
          <p:nvPr/>
        </p:nvSpPr>
        <p:spPr>
          <a:xfrm>
            <a:off x="493625" y="6396335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0842-4DC1-4414-A888-4DB1D0AD99DD}"/>
              </a:ext>
            </a:extLst>
          </p:cNvPr>
          <p:cNvSpPr txBox="1"/>
          <p:nvPr/>
        </p:nvSpPr>
        <p:spPr>
          <a:xfrm>
            <a:off x="3877533" y="5429461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2169" y="-27480"/>
            <a:ext cx="5241702" cy="70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-27480"/>
            <a:ext cx="1880315" cy="14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1428"/>
              </p:ext>
            </p:extLst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52621-703D-B949-B35E-1F68089FE372}"/>
              </a:ext>
            </a:extLst>
          </p:cNvPr>
          <p:cNvSpPr txBox="1"/>
          <p:nvPr/>
        </p:nvSpPr>
        <p:spPr>
          <a:xfrm>
            <a:off x="735601" y="984387"/>
            <a:ext cx="82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2222724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6" y="1570358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964</Words>
  <PresentationFormat>Widescreen</PresentationFormat>
  <Paragraphs>81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Tiết 5  BÀI 4: NGUỒN GỐC LOÀI NGƯỜI</vt:lpstr>
      <vt:lpstr>BÀI 4: NGUỒN GỐC LOÀI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2021-07-25T09:08:06Z</dcterms:created>
  <dcterms:modified xsi:type="dcterms:W3CDTF">2022-08-07T10:20:27Z</dcterms:modified>
</cp:coreProperties>
</file>