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0" r:id="rId4"/>
    <p:sldId id="265" r:id="rId5"/>
    <p:sldId id="259" r:id="rId6"/>
    <p:sldId id="267" r:id="rId7"/>
    <p:sldId id="269" r:id="rId8"/>
    <p:sldId id="268" r:id="rId9"/>
    <p:sldId id="264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82" autoAdjust="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0.wmf"/><Relationship Id="rId5" Type="http://schemas.openxmlformats.org/officeDocument/2006/relationships/image" Target="../media/image15.wmf"/><Relationship Id="rId4" Type="http://schemas.openxmlformats.org/officeDocument/2006/relationships/image" Target="../media/image2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0A0A7-2D10-4127-B6B2-8BA1DDFA14CE}" type="datetimeFigureOut">
              <a:rPr lang="en-US" smtClean="0"/>
              <a:t>18/7/2021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81DD5-6D05-4CFB-A8F1-918037D04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2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1DD5-6D05-4CFB-A8F1-918037D044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5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1F194-D719-4D9A-B083-AD4E64A99A1A}" type="datetimeFigureOut">
              <a:rPr lang="en-US" smtClean="0"/>
              <a:pPr/>
              <a:t>18/7/2021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90D3-88B5-4BE8-AD3A-F5EA9496B4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43.PNG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33400" y="381000"/>
            <a:ext cx="3733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1" y="1600200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8874" y="2630441"/>
            <a:ext cx="6680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6.10 (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24)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6835" y="3307886"/>
            <a:ext cx="83137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chuyền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2482948"/>
              </p:ext>
            </p:extLst>
          </p:nvPr>
        </p:nvGraphicFramePr>
        <p:xfrm>
          <a:off x="1981200" y="3200400"/>
          <a:ext cx="259080" cy="642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7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3200400"/>
                        <a:ext cx="259080" cy="642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162717"/>
              </p:ext>
            </p:extLst>
          </p:nvPr>
        </p:nvGraphicFramePr>
        <p:xfrm>
          <a:off x="6324600" y="3146758"/>
          <a:ext cx="368108" cy="6843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8" name="Equation" r:id="rId5" imgW="203040" imgH="393480" progId="Equation.DSMT4">
                  <p:embed/>
                </p:oleObj>
              </mc:Choice>
              <mc:Fallback>
                <p:oleObj name="Equation" r:id="rId5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24600" y="3146758"/>
                        <a:ext cx="368108" cy="6843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053814"/>
              </p:ext>
            </p:extLst>
          </p:nvPr>
        </p:nvGraphicFramePr>
        <p:xfrm>
          <a:off x="2884224" y="3733800"/>
          <a:ext cx="2286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9" name="Equation" r:id="rId7" imgW="152280" imgH="393480" progId="Equation.DSMT4">
                  <p:embed/>
                </p:oleObj>
              </mc:Choice>
              <mc:Fallback>
                <p:oleObj name="Equation" r:id="rId7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84224" y="3733800"/>
                        <a:ext cx="2286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2795" y="192021"/>
            <a:ext cx="7821605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6.15</a:t>
            </a:r>
            <a:endParaRPr lang="en-US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0595" y="955112"/>
            <a:ext cx="874480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31-12-2019,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14600000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héc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10300000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hécta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0595" y="4005489"/>
            <a:ext cx="1429876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595" y="4666696"/>
            <a:ext cx="8552282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14600000 – 10300000 =4300000 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0595" y="5101270"/>
            <a:ext cx="8660196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4607600"/>
              </p:ext>
            </p:extLst>
          </p:nvPr>
        </p:nvGraphicFramePr>
        <p:xfrm>
          <a:off x="3276600" y="5819551"/>
          <a:ext cx="2057400" cy="733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3" imgW="1054080" imgH="393480" progId="Equation.DSMT4">
                  <p:embed/>
                </p:oleObj>
              </mc:Choice>
              <mc:Fallback>
                <p:oleObj name="Equation" r:id="rId3" imgW="1054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5819551"/>
                        <a:ext cx="2057400" cy="733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290732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6.17: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197735"/>
            <a:ext cx="85558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0775080"/>
              </p:ext>
            </p:extLst>
          </p:nvPr>
        </p:nvGraphicFramePr>
        <p:xfrm>
          <a:off x="4288665" y="1719577"/>
          <a:ext cx="1365160" cy="769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7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8665" y="1719577"/>
                        <a:ext cx="1365160" cy="7694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75763" y="2910625"/>
            <a:ext cx="18416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721994"/>
            <a:ext cx="840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62783"/>
              </p:ext>
            </p:extLst>
          </p:nvPr>
        </p:nvGraphicFramePr>
        <p:xfrm>
          <a:off x="3668597" y="3584416"/>
          <a:ext cx="978793" cy="842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8" name="Equation" r:id="rId5" imgW="457200" imgH="393480" progId="Equation.DSMT4">
                  <p:embed/>
                </p:oleObj>
              </mc:Choice>
              <mc:Fallback>
                <p:oleObj name="Equation" r:id="rId5" imgW="457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68597" y="3584416"/>
                        <a:ext cx="978793" cy="8428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7435529"/>
              </p:ext>
            </p:extLst>
          </p:nvPr>
        </p:nvGraphicFramePr>
        <p:xfrm>
          <a:off x="1981200" y="4947029"/>
          <a:ext cx="2481330" cy="83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59" name="Equation" r:id="rId7" imgW="1168200" imgH="393480" progId="Equation.DSMT4">
                  <p:embed/>
                </p:oleObj>
              </mc:Choice>
              <mc:Fallback>
                <p:oleObj name="Equation" r:id="rId7" imgW="1168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81200" y="4947029"/>
                        <a:ext cx="2481330" cy="83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07135" y="35324"/>
            <a:ext cx="7391400" cy="533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6.20:</a:t>
            </a:r>
            <a:endParaRPr lang="en-US" sz="3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233" y="990842"/>
            <a:ext cx="60899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vặn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593041"/>
              </p:ext>
            </p:extLst>
          </p:nvPr>
        </p:nvGraphicFramePr>
        <p:xfrm>
          <a:off x="145081" y="1789361"/>
          <a:ext cx="4235925" cy="811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5" name="Equation" r:id="rId3" imgW="1803240" imgH="393480" progId="Equation.DSMT4">
                  <p:embed/>
                </p:oleObj>
              </mc:Choice>
              <mc:Fallback>
                <p:oleObj name="Equation" r:id="rId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081" y="1789361"/>
                        <a:ext cx="4235925" cy="8113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76655" y="3169116"/>
            <a:ext cx="347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0581" y="3876937"/>
            <a:ext cx="1064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731985"/>
              </p:ext>
            </p:extLst>
          </p:nvPr>
        </p:nvGraphicFramePr>
        <p:xfrm>
          <a:off x="1434286" y="3612011"/>
          <a:ext cx="4385808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6" name="Equation" r:id="rId5" imgW="1726920" imgH="393480" progId="Equation.DSMT4">
                  <p:embed/>
                </p:oleObj>
              </mc:Choice>
              <mc:Fallback>
                <p:oleObj name="Equation" r:id="rId5" imgW="1726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34286" y="3612011"/>
                        <a:ext cx="4385808" cy="877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5507871"/>
              </p:ext>
            </p:extLst>
          </p:nvPr>
        </p:nvGraphicFramePr>
        <p:xfrm>
          <a:off x="1434286" y="4637161"/>
          <a:ext cx="4385808" cy="9106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7" name="Equation" r:id="rId7" imgW="1663560" imgH="393480" progId="Equation.DSMT4">
                  <p:embed/>
                </p:oleObj>
              </mc:Choice>
              <mc:Fallback>
                <p:oleObj name="Equation" r:id="rId7" imgW="1663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34286" y="4637161"/>
                        <a:ext cx="4385808" cy="9106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52115" y="5710535"/>
            <a:ext cx="10524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15&gt;12&gt;9&gt;8&gt;5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21319"/>
              </p:ext>
            </p:extLst>
          </p:nvPr>
        </p:nvGraphicFramePr>
        <p:xfrm>
          <a:off x="2981660" y="5538742"/>
          <a:ext cx="3000464" cy="709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8" name="Equation" r:id="rId9" imgW="1460160" imgH="393480" progId="Equation.DSMT4">
                  <p:embed/>
                </p:oleObj>
              </mc:Choice>
              <mc:Fallback>
                <p:oleObj name="Equation" r:id="rId9" imgW="1460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81660" y="5538742"/>
                        <a:ext cx="3000464" cy="709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38421"/>
              </p:ext>
            </p:extLst>
          </p:nvPr>
        </p:nvGraphicFramePr>
        <p:xfrm>
          <a:off x="6858000" y="5605795"/>
          <a:ext cx="2133600" cy="604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19" name="Equation" r:id="rId11" imgW="1218960" imgH="393480" progId="Equation.DSMT4">
                  <p:embed/>
                </p:oleObj>
              </mc:Choice>
              <mc:Fallback>
                <p:oleObj name="Equation" r:id="rId11" imgW="12189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58000" y="5605795"/>
                        <a:ext cx="2133600" cy="604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3218" y="6248400"/>
            <a:ext cx="1043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829280"/>
              </p:ext>
            </p:extLst>
          </p:nvPr>
        </p:nvGraphicFramePr>
        <p:xfrm>
          <a:off x="3514750" y="6050347"/>
          <a:ext cx="4093335" cy="784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20" name="Equation" r:id="rId13" imgW="1803240" imgH="393480" progId="Equation.DSMT4">
                  <p:embed/>
                </p:oleObj>
              </mc:Choice>
              <mc:Fallback>
                <p:oleObj name="Equation" r:id="rId13" imgW="1803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14750" y="6050347"/>
                        <a:ext cx="4093335" cy="784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2124" y="757383"/>
            <a:ext cx="2780876" cy="237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3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63562"/>
            <a:ext cx="3124200" cy="73183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normAutofit fontScale="90000"/>
          </a:bodyPr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1981200"/>
            <a:ext cx="8686800" cy="19812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008" y="2263085"/>
            <a:ext cx="89299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. Do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5925684"/>
              </p:ext>
            </p:extLst>
          </p:nvPr>
        </p:nvGraphicFramePr>
        <p:xfrm>
          <a:off x="1375014" y="2346280"/>
          <a:ext cx="1598832" cy="66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4" imgW="939600" imgH="393480" progId="Equation.DSMT4">
                  <p:embed/>
                </p:oleObj>
              </mc:Choice>
              <mc:Fallback>
                <p:oleObj name="Equation" r:id="rId4" imgW="9396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5014" y="2346280"/>
                        <a:ext cx="1598832" cy="669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793210"/>
              </p:ext>
            </p:extLst>
          </p:nvPr>
        </p:nvGraphicFramePr>
        <p:xfrm>
          <a:off x="3706505" y="2278040"/>
          <a:ext cx="1371600" cy="65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6" imgW="825480" imgH="393480" progId="Equation.DSMT4">
                  <p:embed/>
                </p:oleObj>
              </mc:Choice>
              <mc:Fallback>
                <p:oleObj name="Equation" r:id="rId6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06505" y="2278040"/>
                        <a:ext cx="1371600" cy="654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 TẬP CHUNG</a:t>
            </a:r>
          </a:p>
        </p:txBody>
      </p:sp>
      <p:pic>
        <p:nvPicPr>
          <p:cNvPr id="5" name="Picture 3" descr="D:\004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723900" y="-818697"/>
            <a:ext cx="1447800" cy="163739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1972" y="1320873"/>
            <a:ext cx="2034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81" y="2298918"/>
            <a:ext cx="94917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119828"/>
              </p:ext>
            </p:extLst>
          </p:nvPr>
        </p:nvGraphicFramePr>
        <p:xfrm>
          <a:off x="3348507" y="2087385"/>
          <a:ext cx="1890243" cy="960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4" imgW="774360" imgH="393480" progId="Equation.DSMT4">
                  <p:embed/>
                </p:oleObj>
              </mc:Choice>
              <mc:Fallback>
                <p:oleObj name="Equation" r:id="rId4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48507" y="2087385"/>
                        <a:ext cx="1890243" cy="960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5334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685800" y="1185309"/>
            <a:ext cx="8077200" cy="340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thường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BCNN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tử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mẫu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phân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thừa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phụ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ứng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1972" y="191092"/>
            <a:ext cx="41826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72006"/>
              </p:ext>
            </p:extLst>
          </p:nvPr>
        </p:nvGraphicFramePr>
        <p:xfrm>
          <a:off x="1325897" y="697835"/>
          <a:ext cx="3017503" cy="2005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9" name="Equation" r:id="rId3" imgW="1269720" imgH="812520" progId="Equation.DSMT4">
                  <p:embed/>
                </p:oleObj>
              </mc:Choice>
              <mc:Fallback>
                <p:oleObj name="Equation" r:id="rId3" imgW="126972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897" y="697835"/>
                        <a:ext cx="3017503" cy="20052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1650" y="2846229"/>
            <a:ext cx="7908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633140"/>
              </p:ext>
            </p:extLst>
          </p:nvPr>
        </p:nvGraphicFramePr>
        <p:xfrm>
          <a:off x="4287055" y="2651728"/>
          <a:ext cx="1351745" cy="838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0" name="Equation" r:id="rId5" imgW="634680" imgH="393480" progId="Equation.DSMT4">
                  <p:embed/>
                </p:oleObj>
              </mc:Choice>
              <mc:Fallback>
                <p:oleObj name="Equation" r:id="rId5" imgW="634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7055" y="2651728"/>
                        <a:ext cx="1351745" cy="838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1650" y="3734873"/>
            <a:ext cx="4907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BCNN(5;30;6)=30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202068"/>
              </p:ext>
            </p:extLst>
          </p:nvPr>
        </p:nvGraphicFramePr>
        <p:xfrm>
          <a:off x="4223219" y="3617510"/>
          <a:ext cx="4259262" cy="868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1" name="Equation" r:id="rId7" imgW="1930320" imgH="393480" progId="Equation.DSMT4">
                  <p:embed/>
                </p:oleObj>
              </mc:Choice>
              <mc:Fallback>
                <p:oleObj name="Equation" r:id="rId7" imgW="1930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23219" y="3617510"/>
                        <a:ext cx="4259262" cy="868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01650" y="772733"/>
            <a:ext cx="554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5808" y="4581729"/>
            <a:ext cx="3901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-25&lt;1&lt;6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836596"/>
              </p:ext>
            </p:extLst>
          </p:nvPr>
        </p:nvGraphicFramePr>
        <p:xfrm>
          <a:off x="2851135" y="4557803"/>
          <a:ext cx="1492265" cy="616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2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51135" y="4557803"/>
                        <a:ext cx="1492265" cy="616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223219" y="4610215"/>
            <a:ext cx="41866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4234138"/>
              </p:ext>
            </p:extLst>
          </p:nvPr>
        </p:nvGraphicFramePr>
        <p:xfrm>
          <a:off x="5655433" y="4544926"/>
          <a:ext cx="1543855" cy="771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3" name="Equation" r:id="rId11" imgW="787320" imgH="393480" progId="Equation.DSMT4">
                  <p:embed/>
                </p:oleObj>
              </mc:Choice>
              <mc:Fallback>
                <p:oleObj name="Equation" r:id="rId11" imgW="787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55433" y="4544926"/>
                        <a:ext cx="1543855" cy="771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01650" y="5499279"/>
            <a:ext cx="7367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4981749"/>
              </p:ext>
            </p:extLst>
          </p:nvPr>
        </p:nvGraphicFramePr>
        <p:xfrm>
          <a:off x="1295400" y="5949385"/>
          <a:ext cx="1637978" cy="832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13" imgW="774360" imgH="393480" progId="Equation.DSMT4">
                  <p:embed/>
                </p:oleObj>
              </mc:Choice>
              <mc:Fallback>
                <p:oleObj name="Equation" r:id="rId13" imgW="774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295400" y="5949385"/>
                        <a:ext cx="1637978" cy="832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6" grpId="0"/>
      <p:bldP spid="1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1200"/>
            <a:ext cx="9144000" cy="685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04800" y="0"/>
            <a:ext cx="86057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  <a:p>
            <a:pPr algn="just"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88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đồng.Bố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047069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77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29624"/>
              </p:ext>
            </p:extLst>
          </p:nvPr>
        </p:nvGraphicFramePr>
        <p:xfrm>
          <a:off x="5402358" y="2006928"/>
          <a:ext cx="399243" cy="72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6" name="Equation" r:id="rId3" imgW="215640" imgH="393480" progId="Equation.DSMT4">
                  <p:embed/>
                </p:oleObj>
              </mc:Choice>
              <mc:Fallback>
                <p:oleObj name="Equation" r:id="rId3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02358" y="2006928"/>
                        <a:ext cx="399243" cy="72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1360137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671928"/>
              </p:ext>
            </p:extLst>
          </p:nvPr>
        </p:nvGraphicFramePr>
        <p:xfrm>
          <a:off x="5395803" y="1291631"/>
          <a:ext cx="336303" cy="61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7" name="Equation" r:id="rId5" imgW="215640" imgH="393480" progId="Equation.DSMT4">
                  <p:embed/>
                </p:oleObj>
              </mc:Choice>
              <mc:Fallback>
                <p:oleObj name="Equation" r:id="rId5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95803" y="1291631"/>
                        <a:ext cx="336303" cy="61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0999" y="2874885"/>
            <a:ext cx="14858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 </a:t>
            </a:r>
            <a:r>
              <a:rPr lang="en-US" sz="2400" dirty="0" err="1" smtClean="0"/>
              <a:t>có</a:t>
            </a:r>
            <a:r>
              <a:rPr lang="en-US" sz="2400" dirty="0" smtClean="0"/>
              <a:t>: 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136128"/>
              </p:ext>
            </p:extLst>
          </p:nvPr>
        </p:nvGraphicFramePr>
        <p:xfrm>
          <a:off x="1732786" y="2903779"/>
          <a:ext cx="4058161" cy="748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8" name="Equation" r:id="rId7" imgW="2133360" imgH="393480" progId="Equation.DSMT4">
                  <p:embed/>
                </p:oleObj>
              </mc:Choice>
              <mc:Fallback>
                <p:oleObj name="Equation" r:id="rId7" imgW="2133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32786" y="2903779"/>
                        <a:ext cx="4058161" cy="748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5561" y="3821426"/>
            <a:ext cx="2434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375&gt;352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753776"/>
              </p:ext>
            </p:extLst>
          </p:nvPr>
        </p:nvGraphicFramePr>
        <p:xfrm>
          <a:off x="2683615" y="3728480"/>
          <a:ext cx="1198259" cy="675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39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683615" y="3728480"/>
                        <a:ext cx="1198259" cy="675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771331" y="3857482"/>
            <a:ext cx="1392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53317"/>
              </p:ext>
            </p:extLst>
          </p:nvPr>
        </p:nvGraphicFramePr>
        <p:xfrm>
          <a:off x="4893597" y="3777794"/>
          <a:ext cx="916063" cy="676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0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93597" y="3777794"/>
                        <a:ext cx="916063" cy="6761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7565" y="4695441"/>
            <a:ext cx="81998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rẻ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" y="685800"/>
            <a:ext cx="2792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0999" y="2097163"/>
            <a:ext cx="7725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7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12744"/>
            <a:ext cx="8443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71066"/>
              </p:ext>
            </p:extLst>
          </p:nvPr>
        </p:nvGraphicFramePr>
        <p:xfrm>
          <a:off x="3781020" y="1782060"/>
          <a:ext cx="1285569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2" name="Equation" r:id="rId3" imgW="609480" imgH="393480" progId="Equation.DSMT4">
                  <p:embed/>
                </p:oleObj>
              </mc:Choice>
              <mc:Fallback>
                <p:oleObj name="Equation" r:id="rId3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1020" y="1782060"/>
                        <a:ext cx="1285569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3947" y="2697240"/>
            <a:ext cx="1128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3947" y="3515380"/>
            <a:ext cx="807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94483"/>
              </p:ext>
            </p:extLst>
          </p:nvPr>
        </p:nvGraphicFramePr>
        <p:xfrm>
          <a:off x="1774381" y="3426230"/>
          <a:ext cx="1195388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" name="Equation" r:id="rId5" imgW="609480" imgH="393480" progId="Equation.DSMT4">
                  <p:embed/>
                </p:oleObj>
              </mc:Choice>
              <mc:Fallback>
                <p:oleObj name="Equation" r:id="rId5" imgW="609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4381" y="3426230"/>
                        <a:ext cx="1195388" cy="773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125971" y="3515380"/>
            <a:ext cx="827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637544"/>
              </p:ext>
            </p:extLst>
          </p:nvPr>
        </p:nvGraphicFramePr>
        <p:xfrm>
          <a:off x="3870631" y="3575638"/>
          <a:ext cx="19224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4" name="Equation" r:id="rId7" imgW="888840" imgH="203040" progId="Equation.DSMT4">
                  <p:embed/>
                </p:oleObj>
              </mc:Choice>
              <mc:Fallback>
                <p:oleObj name="Equation" r:id="rId7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70631" y="3575638"/>
                        <a:ext cx="1922463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44981" y="4505980"/>
            <a:ext cx="568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0705004"/>
              </p:ext>
            </p:extLst>
          </p:nvPr>
        </p:nvGraphicFramePr>
        <p:xfrm>
          <a:off x="2590800" y="4320415"/>
          <a:ext cx="2725613" cy="87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5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90800" y="4320415"/>
                        <a:ext cx="2725613" cy="871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762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5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63590" y="76200"/>
            <a:ext cx="8549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6.12 (SGK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13)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4572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feet, 1 feet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xấp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30,48 cm)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vú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36151"/>
              </p:ext>
            </p:extLst>
          </p:nvPr>
        </p:nvGraphicFramePr>
        <p:xfrm>
          <a:off x="228599" y="1306873"/>
          <a:ext cx="8610601" cy="1446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116"/>
                <a:gridCol w="2325715"/>
                <a:gridCol w="2325715"/>
                <a:gridCol w="1862055"/>
              </a:tblGrid>
              <a:tr h="8293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chũi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Châu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Âu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Dơi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Kitti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túi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gai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Sóc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chuột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Đông</a:t>
                      </a:r>
                      <a:endParaRPr lang="en-US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749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56794" y="2667000"/>
            <a:ext cx="916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6794" y="3124200"/>
            <a:ext cx="3171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2528" y="3581400"/>
            <a:ext cx="7182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04850"/>
              </p:ext>
            </p:extLst>
          </p:nvPr>
        </p:nvGraphicFramePr>
        <p:xfrm>
          <a:off x="1628134" y="3276600"/>
          <a:ext cx="3934466" cy="13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7" name="Equation" r:id="rId3" imgW="2311200" imgH="812520" progId="Equation.DSMT4">
                  <p:embed/>
                </p:oleObj>
              </mc:Choice>
              <mc:Fallback>
                <p:oleObj name="Equation" r:id="rId3" imgW="2311200" imgH="812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8134" y="3276600"/>
                        <a:ext cx="3934466" cy="1358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91098" y="4648200"/>
            <a:ext cx="7261334" cy="224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. Do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xếp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kitti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chũi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túi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096144"/>
              </p:ext>
            </p:extLst>
          </p:nvPr>
        </p:nvGraphicFramePr>
        <p:xfrm>
          <a:off x="992402" y="4724400"/>
          <a:ext cx="2360398" cy="608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8" name="Equation" r:id="rId5" imgW="1498320" imgH="393480" progId="Equation.DSMT4">
                  <p:embed/>
                </p:oleObj>
              </mc:Choice>
              <mc:Fallback>
                <p:oleObj name="Equation" r:id="rId5" imgW="14983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92402" y="4724400"/>
                        <a:ext cx="2360398" cy="6089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845046"/>
              </p:ext>
            </p:extLst>
          </p:nvPr>
        </p:nvGraphicFramePr>
        <p:xfrm>
          <a:off x="4285379" y="4648200"/>
          <a:ext cx="2063588" cy="730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9" name="Equation" r:id="rId7" imgW="1091880" imgH="393480" progId="Equation.DSMT4">
                  <p:embed/>
                </p:oleObj>
              </mc:Choice>
              <mc:Fallback>
                <p:oleObj name="Equation" r:id="rId7" imgW="1091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5379" y="4648200"/>
                        <a:ext cx="2063588" cy="730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566630"/>
              </p:ext>
            </p:extLst>
          </p:nvPr>
        </p:nvGraphicFramePr>
        <p:xfrm>
          <a:off x="1295399" y="2209800"/>
          <a:ext cx="274043" cy="5309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0" name="Equation" r:id="rId9" imgW="203040" imgH="393480" progId="Equation.DSMT4">
                  <p:embed/>
                </p:oleObj>
              </mc:Choice>
              <mc:Fallback>
                <p:oleObj name="Equation" r:id="rId9" imgW="203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5399" y="2209800"/>
                        <a:ext cx="274043" cy="5309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772187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1" name="Equation" r:id="rId11" imgW="114120" imgH="177480" progId="Equation.DSMT4">
                  <p:embed/>
                </p:oleObj>
              </mc:Choice>
              <mc:Fallback>
                <p:oleObj name="Equation" r:id="rId11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33772"/>
              </p:ext>
            </p:extLst>
          </p:nvPr>
        </p:nvGraphicFramePr>
        <p:xfrm>
          <a:off x="2977960" y="2038119"/>
          <a:ext cx="451039" cy="635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2" name="Equation" r:id="rId13" imgW="279360" imgH="393480" progId="Equation.DSMT4">
                  <p:embed/>
                </p:oleObj>
              </mc:Choice>
              <mc:Fallback>
                <p:oleObj name="Equation" r:id="rId13" imgW="279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977960" y="2038119"/>
                        <a:ext cx="451039" cy="6355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147738"/>
              </p:ext>
            </p:extLst>
          </p:nvPr>
        </p:nvGraphicFramePr>
        <p:xfrm>
          <a:off x="5403850" y="2052109"/>
          <a:ext cx="234950" cy="606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3" name="Equation" r:id="rId15" imgW="152280" imgH="393480" progId="Equation.DSMT4">
                  <p:embed/>
                </p:oleObj>
              </mc:Choice>
              <mc:Fallback>
                <p:oleObj name="Equation" r:id="rId15" imgW="152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03850" y="2052109"/>
                        <a:ext cx="234950" cy="606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988426"/>
              </p:ext>
            </p:extLst>
          </p:nvPr>
        </p:nvGraphicFramePr>
        <p:xfrm>
          <a:off x="7613651" y="2038119"/>
          <a:ext cx="311149" cy="702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64" name="Equation" r:id="rId17" imgW="139680" imgH="393480" progId="Equation.DSMT4">
                  <p:embed/>
                </p:oleObj>
              </mc:Choice>
              <mc:Fallback>
                <p:oleObj name="Equation" r:id="rId17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613651" y="2038119"/>
                        <a:ext cx="311149" cy="7026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658</Words>
  <PresentationFormat>On-screen Show (4:3)</PresentationFormat>
  <Paragraphs>67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Equation</vt:lpstr>
      <vt:lpstr>MathType 6.0 Equation</vt:lpstr>
      <vt:lpstr>PowerPoint Presentation</vt:lpstr>
      <vt:lpstr>Lời giải:</vt:lpstr>
      <vt:lpstr>LUYỆN TẬP CHUNG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VnTeach.Com;</dc:title>
  <dc:creator>VnTeach.Com</dc:creator>
  <cp:keywords>VnTeach.Com</cp:keywords>
  <dcterms:created xsi:type="dcterms:W3CDTF">2017-01-31T10:39:03Z</dcterms:created>
  <dcterms:modified xsi:type="dcterms:W3CDTF">2021-07-18T09:21:52Z</dcterms:modified>
</cp:coreProperties>
</file>