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4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89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71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616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245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26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265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22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89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575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780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6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6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image" Target="../media/image2.jpg"/><Relationship Id="rId21" Type="http://schemas.openxmlformats.org/officeDocument/2006/relationships/image" Target="../media/image13.jpeg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.xml"/><Relationship Id="rId20" Type="http://schemas.openxmlformats.org/officeDocument/2006/relationships/image" Target="../media/image12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10" Type="http://schemas.openxmlformats.org/officeDocument/2006/relationships/image" Target="../media/image6.gif"/><Relationship Id="rId19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37" name="Rectangle 136">
            <a:hlinkClick r:id="rId7" action="ppaction://hlinksldjump"/>
          </p:cNvPr>
          <p:cNvSpPr/>
          <p:nvPr/>
        </p:nvSpPr>
        <p:spPr>
          <a:xfrm>
            <a:off x="10106704" y="5080000"/>
            <a:ext cx="967696" cy="73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7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5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6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2" name="Rectangle 151">
            <a:hlinkClick r:id="rId17" action="ppaction://hlinksldjump"/>
          </p:cNvPr>
          <p:cNvSpPr/>
          <p:nvPr/>
        </p:nvSpPr>
        <p:spPr>
          <a:xfrm>
            <a:off x="8877300" y="1718165"/>
            <a:ext cx="1066800" cy="745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53" name="Rectangle 152">
            <a:hlinkClick r:id="rId18" action="ppaction://hlinksldjump"/>
          </p:cNvPr>
          <p:cNvSpPr/>
          <p:nvPr/>
        </p:nvSpPr>
        <p:spPr>
          <a:xfrm>
            <a:off x="11134166" y="2556365"/>
            <a:ext cx="1057834" cy="738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6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774" y="890868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47" y="-258375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4434" y="1011891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84" y="-2650992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9281" y="971550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65542" y="3523129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035" y="3523130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6376" y="2418715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2420468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04924" y="4676785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46795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95960" y="5725655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18" y="5674660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5833" y="904315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251</Words>
  <PresentationFormat>Màn hình rộng</PresentationFormat>
  <Paragraphs>87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Impact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2023-09-16T10:30:35Z</dcterms:modified>
</cp:coreProperties>
</file>