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7" r:id="rId3"/>
  </p:sldMasterIdLst>
  <p:notesMasterIdLst>
    <p:notesMasterId r:id="rId22"/>
  </p:notesMasterIdLst>
  <p:sldIdLst>
    <p:sldId id="500" r:id="rId4"/>
    <p:sldId id="11693" r:id="rId5"/>
    <p:sldId id="259" r:id="rId6"/>
    <p:sldId id="262" r:id="rId7"/>
    <p:sldId id="258" r:id="rId8"/>
    <p:sldId id="501" r:id="rId9"/>
    <p:sldId id="503" r:id="rId10"/>
    <p:sldId id="502" r:id="rId11"/>
    <p:sldId id="504" r:id="rId12"/>
    <p:sldId id="272" r:id="rId13"/>
    <p:sldId id="269" r:id="rId14"/>
    <p:sldId id="505" r:id="rId15"/>
    <p:sldId id="506" r:id="rId16"/>
    <p:sldId id="507" r:id="rId17"/>
    <p:sldId id="273" r:id="rId18"/>
    <p:sldId id="509" r:id="rId19"/>
    <p:sldId id="360" r:id="rId20"/>
    <p:sldId id="5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56" autoAdjust="0"/>
  </p:normalViewPr>
  <p:slideViewPr>
    <p:cSldViewPr snapToGrid="0">
      <p:cViewPr varScale="1">
        <p:scale>
          <a:sx n="50" d="100"/>
          <a:sy n="50"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7.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18CD7C1-C1B0-4392-9B68-F35A6D1452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4853ADE-DA05-466C-B623-68BF0AADFB84}"/>
              </a:ext>
            </a:extLst>
          </p:cNvPr>
          <p:cNvSpPr txBox="1"/>
          <p:nvPr userDrawn="1"/>
        </p:nvSpPr>
        <p:spPr>
          <a:xfrm>
            <a:off x="0" y="-1649934"/>
            <a:ext cx="12192000"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AF8100-3A2A-49B8-ACC1-ADC92C87B7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gif"/></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2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3615069" y="978195"/>
            <a:ext cx="6602819" cy="646331"/>
          </a:xfrm>
          <a:prstGeom prst="rect">
            <a:avLst/>
          </a:prstGeom>
          <a:noFill/>
        </p:spPr>
        <p:txBody>
          <a:bodyPr wrap="square" rtlCol="0">
            <a:spAutoFit/>
          </a:bodyPr>
          <a:lstStyle/>
          <a:p>
            <a:r>
              <a:rPr lang="en-US" sz="3600" dirty="0" err="1"/>
              <a:t>Thứ</a:t>
            </a:r>
            <a:r>
              <a:rPr lang="en-US" sz="3600" dirty="0"/>
              <a:t>….</a:t>
            </a:r>
            <a:r>
              <a:rPr lang="en-US" sz="3600" dirty="0" err="1"/>
              <a:t>ngày</a:t>
            </a:r>
            <a:r>
              <a:rPr lang="en-US" sz="3600" dirty="0"/>
              <a:t>….</a:t>
            </a:r>
            <a:r>
              <a:rPr lang="en-US" sz="3600" dirty="0" err="1"/>
              <a:t>tháng</a:t>
            </a:r>
            <a:r>
              <a:rPr lang="en-US" sz="3600" dirty="0"/>
              <a:t>….</a:t>
            </a:r>
            <a:r>
              <a:rPr lang="en-US" sz="3600" dirty="0" err="1"/>
              <a:t>năm</a:t>
            </a:r>
            <a:r>
              <a:rPr lang="en-US" sz="3600" dirty="0"/>
              <a:t>….</a:t>
            </a:r>
          </a:p>
        </p:txBody>
      </p:sp>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856</Words>
  <PresentationFormat>Widescreen</PresentationFormat>
  <Paragraphs>45</Paragraphs>
  <Slides>18</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等线</vt:lpstr>
      <vt:lpstr>Arial</vt:lpstr>
      <vt:lpstr>Calibri</vt:lpstr>
      <vt:lpstr>Calibri (Body)</vt:lpstr>
      <vt:lpstr>Calibri Light</vt:lpstr>
      <vt:lpstr>Cambria</vt:lpstr>
      <vt:lpstr>SVN-Kitten</vt:lpstr>
      <vt:lpstr>UTM Duepuntozero</vt:lpstr>
      <vt:lpstr>Wingdings</vt:lpstr>
      <vt:lpstr>华康少女文字W5</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2023-06-07T12:25:13Z</dcterms:created>
  <dcterms:modified xsi:type="dcterms:W3CDTF">2023-08-11T13:09:47Z</dcterms:modified>
</cp:coreProperties>
</file>