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7" r:id="rId4"/>
    <p:sldId id="256" r:id="rId5"/>
    <p:sldId id="265" r:id="rId6"/>
    <p:sldId id="267" r:id="rId7"/>
    <p:sldId id="268" r:id="rId8"/>
    <p:sldId id="258" r:id="rId9"/>
    <p:sldId id="262" r:id="rId10"/>
    <p:sldId id="259" r:id="rId11"/>
    <p:sldId id="260" r:id="rId12"/>
    <p:sldId id="261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3F46-5747-494A-A848-34E3CB17CA27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2206-3307-481C-9F26-0AE9CE070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Kiem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bai</a:t>
            </a:r>
            <a:r>
              <a:rPr lang="en-US" dirty="0"/>
              <a:t> cu: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Nen</a:t>
            </a:r>
            <a:r>
              <a:rPr lang="en-US" dirty="0"/>
              <a:t> de </a:t>
            </a:r>
            <a:r>
              <a:rPr lang="en-US" dirty="0" err="1"/>
              <a:t>anh</a:t>
            </a:r>
            <a:r>
              <a:rPr lang="en-US" dirty="0"/>
              <a:t> slide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Song </a:t>
            </a:r>
            <a:r>
              <a:rPr lang="en-US" dirty="0" err="1"/>
              <a:t>hong</a:t>
            </a:r>
            <a:r>
              <a:rPr lang="en-US" dirty="0"/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 Chu y </a:t>
            </a:r>
            <a:r>
              <a:rPr lang="en-US" dirty="0" err="1"/>
              <a:t>giong</a:t>
            </a:r>
            <a:r>
              <a:rPr lang="en-US" dirty="0"/>
              <a:t> doc.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Luu</a:t>
            </a:r>
            <a:r>
              <a:rPr lang="en-US" dirty="0"/>
              <a:t> y doc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tiep</a:t>
            </a:r>
            <a:r>
              <a:rPr lang="en-US" dirty="0"/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Hoi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cảnh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Chiếu</a:t>
            </a:r>
            <a:r>
              <a:rPr lang="en-US" dirty="0"/>
              <a:t> slide </a:t>
            </a:r>
            <a:r>
              <a:rPr lang="en-US" dirty="0" err="1"/>
              <a:t>ảnh</a:t>
            </a:r>
            <a:r>
              <a:rPr lang="en-US" dirty="0"/>
              <a:t>, clip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: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ở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endParaRPr lang="en-US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BC09AF-54C2-464F-9238-B8CE24603CD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2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2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9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7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4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1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3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24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85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7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6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51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C067-484C-4EF8-8CBA-A5FCA5B79CF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73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7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19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0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1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7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94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0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05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77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3542-0B30-4944-BF9B-56C592B4698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8D11-24E0-4D16-9C94-12C99138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B886-9D83-40F1-9FB8-3252060E1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8BDC-8703-4D94-AE37-AB98E102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34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24" Type="http://schemas.microsoft.com/office/2007/relationships/hdphoto" Target="../media/hdphoto12.wdp"/><Relationship Id="rId32" Type="http://schemas.microsoft.com/office/2007/relationships/hdphoto" Target="../media/hdphoto16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4.wdp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8.png"/><Relationship Id="rId30" Type="http://schemas.microsoft.com/office/2007/relationships/hdphoto" Target="../media/hdphoto15.wdp"/><Relationship Id="rId35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18" Type="http://schemas.microsoft.com/office/2007/relationships/hdphoto" Target="../media/hdphoto11.wdp"/><Relationship Id="rId3" Type="http://schemas.openxmlformats.org/officeDocument/2006/relationships/image" Target="../media/image7.png"/><Relationship Id="rId21" Type="http://schemas.openxmlformats.org/officeDocument/2006/relationships/slide" Target="slide11.xml"/><Relationship Id="rId7" Type="http://schemas.openxmlformats.org/officeDocument/2006/relationships/slide" Target="slide6.xml"/><Relationship Id="rId12" Type="http://schemas.microsoft.com/office/2007/relationships/hdphoto" Target="../media/hdphoto9.wdp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10.wdp"/><Relationship Id="rId10" Type="http://schemas.openxmlformats.org/officeDocument/2006/relationships/slide" Target="slide9.xml"/><Relationship Id="rId19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microsoft.com/office/2007/relationships/hdphoto" Target="../media/hdphoto8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17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5826" y="1808991"/>
            <a:ext cx="7053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học vần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20101" r="30808" b="59110"/>
          <a:stretch/>
        </p:blipFill>
        <p:spPr>
          <a:xfrm>
            <a:off x="2563946" y="2065108"/>
            <a:ext cx="7778212" cy="30044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72893" y="796834"/>
            <a:ext cx="2717073" cy="69232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40" y="91356"/>
            <a:ext cx="1554564" cy="15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D viết ê 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ân biệt &quot;thank&quot; và &quot;thanks&quot; | Học Tiếng Anh cùng Callum Nguyễ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30" y="0"/>
            <a:ext cx="9780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838380" y="330444"/>
            <a:ext cx="6305620" cy="375215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072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ạy Lê Tay Trong Tay Chạy Lê Phiên Bản Q Hoạt Hình, Trong, Nhâ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0" b="73333" l="625" r="99271">
                        <a14:foregroundMark x1="11979" y1="39167" x2="13333" y2="41979"/>
                        <a14:foregroundMark x1="11146" y1="42917" x2="3438" y2="50833"/>
                        <a14:foregroundMark x1="36563" y1="56771" x2="42708" y2="58542"/>
                        <a14:foregroundMark x1="84896" y1="54375" x2="78438" y2="71563"/>
                        <a14:foregroundMark x1="75208" y1="69167" x2="73438" y2="69792"/>
                        <a14:foregroundMark x1="51146" y1="66250" x2="45833" y2="69167"/>
                        <a14:foregroundMark x1="61875" y1="65833" x2="63438" y2="68958"/>
                        <a14:foregroundMark x1="15729" y1="65000" x2="8750" y2="69167"/>
                        <a14:foregroundMark x1="30104" y1="65208" x2="31458" y2="69583"/>
                        <a14:foregroundMark x1="8021" y1="47292" x2="12917" y2="52604"/>
                        <a14:foregroundMark x1="7813" y1="48646" x2="12292" y2="52188"/>
                        <a14:foregroundMark x1="66354" y1="59271" x2="71875" y2="61458"/>
                        <a14:foregroundMark x1="45104" y1="58958" x2="49792" y2="56771"/>
                        <a14:foregroundMark x1="92188" y1="62083" x2="96354" y2="62708"/>
                        <a14:foregroundMark x1="78229" y1="67396" x2="73854" y2="70000"/>
                        <a14:foregroundMark x1="88229" y1="68229" x2="91250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21" b="26533"/>
          <a:stretch/>
        </p:blipFill>
        <p:spPr bwMode="auto">
          <a:xfrm>
            <a:off x="5853961" y="3816675"/>
            <a:ext cx="5833101" cy="26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28" b="86982" l="4734" r="62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2" y="1707648"/>
            <a:ext cx="5387219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7751" y="509080"/>
            <a:ext cx="5022760" cy="294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Cùng họ hàng với táo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Da vàng quả lại dài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Ăn vào liền hết khát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UTM Avo" panose="02040603050506020204" pitchFamily="18" charset="0"/>
              </a:rPr>
              <a:t>Đoán thật đúng mới tài.</a:t>
            </a:r>
          </a:p>
        </p:txBody>
      </p:sp>
    </p:spTree>
    <p:extLst>
      <p:ext uri="{BB962C8B-B14F-4D97-AF65-F5344CB8AC3E}">
        <p14:creationId xmlns:p14="http://schemas.microsoft.com/office/powerpoint/2010/main" val="35828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70" y="2918655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7072" y="4151793"/>
            <a:ext cx="1777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 smtClean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  <a:r>
              <a:rPr lang="vi-VN" sz="9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1759" r="8414" b="71412"/>
          <a:stretch/>
        </p:blipFill>
        <p:spPr>
          <a:xfrm>
            <a:off x="2421227" y="-2"/>
            <a:ext cx="7907629" cy="2194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3171" y="366690"/>
            <a:ext cx="223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10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7856" y="873004"/>
            <a:ext cx="3129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latin typeface="UTM Avo" panose="02040603050506020204" pitchFamily="18" charset="0"/>
              </a:rPr>
              <a:t>ê</a:t>
            </a:r>
            <a:r>
              <a:rPr lang="vi-VN" sz="8000" dirty="0" smtClean="0">
                <a:latin typeface="UTM Avo" panose="02040603050506020204" pitchFamily="18" charset="0"/>
              </a:rPr>
              <a:t> – l </a:t>
            </a:r>
            <a:endParaRPr lang="en-US" sz="8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lgerian" panose="04020705040A02060702" pitchFamily="82" charset="0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4" y="5016382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07" y="2925976"/>
            <a:ext cx="1209293" cy="1303422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19" y="4324380"/>
            <a:ext cx="1480128" cy="1510294"/>
          </a:xfrm>
          <a:prstGeom prst="rect">
            <a:avLst/>
          </a:prstGeom>
        </p:spPr>
      </p:pic>
      <p:pic>
        <p:nvPicPr>
          <p:cNvPr id="25" name="Picture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8910"/>
            <a:ext cx="1621003" cy="107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35" name="Rounded Rectangle 34">
            <a:hlinkClick r:id="rId16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Thật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Cẩn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Thận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8413740" y="6013478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Vui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Vẻ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Rounded Rectangle 44">
            <a:hlinkClick r:id="rId21" action="ppaction://hlinksldjump"/>
          </p:cNvPr>
          <p:cNvSpPr/>
          <p:nvPr/>
        </p:nvSpPr>
        <p:spPr>
          <a:xfrm>
            <a:off x="3552913" y="596827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Sạch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Sẽ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8" y="2253508"/>
            <a:ext cx="5591679" cy="41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Funny Children Large Banner Child Stock Vector (Royalty Fre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r="275" b="15432"/>
          <a:stretch/>
        </p:blipFill>
        <p:spPr bwMode="auto">
          <a:xfrm>
            <a:off x="3615098" y="20195"/>
            <a:ext cx="5048519" cy="19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6457" y="1049416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1. Làm quen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2379" y="2348751"/>
            <a:ext cx="1777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 smtClean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  <a:r>
              <a:rPr lang="vi-VN" sz="9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53160" y="4209488"/>
            <a:ext cx="2514600" cy="1656347"/>
            <a:chOff x="3810000" y="1447800"/>
            <a:chExt cx="2209800" cy="1524000"/>
          </a:xfrm>
        </p:grpSpPr>
        <p:sp>
          <p:nvSpPr>
            <p:cNvPr id="9" name="Rectangle 8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lê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l</a:t>
              </a:r>
              <a:endParaRPr lang="en-US" sz="36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ê</a:t>
              </a:r>
              <a:endParaRPr lang="en-US" sz="3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621351" y="4321570"/>
            <a:ext cx="39260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 smtClean="0">
                <a:latin typeface="UTM Avo" panose="02040603050506020204" pitchFamily="18" charset="0"/>
              </a:rPr>
              <a:t>(lờ - ê - lê)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ppy Funny Children Large Banner Child Stock Vector (Royalty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r="275" b="15432"/>
          <a:stretch/>
        </p:blipFill>
        <p:spPr bwMode="auto">
          <a:xfrm>
            <a:off x="3615098" y="20195"/>
            <a:ext cx="5048519" cy="19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6457" y="1049416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1. Làm quen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97" y="1841706"/>
            <a:ext cx="3073119" cy="23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1351" y="2954093"/>
            <a:ext cx="102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 smtClean="0">
                <a:solidFill>
                  <a:srgbClr val="00B050"/>
                </a:solidFill>
                <a:latin typeface="UTM Avo" panose="02040603050506020204" pitchFamily="18" charset="0"/>
              </a:rPr>
              <a:t>l</a:t>
            </a:r>
            <a:r>
              <a:rPr lang="vi-VN" sz="6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  <a:endParaRPr lang="en-US" sz="6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28253" y="4767943"/>
            <a:ext cx="4585063" cy="1363282"/>
            <a:chOff x="928253" y="4767943"/>
            <a:chExt cx="4585063" cy="1363282"/>
          </a:xfrm>
        </p:grpSpPr>
        <p:sp>
          <p:nvSpPr>
            <p:cNvPr id="2" name="Rounded Rectangle 1"/>
            <p:cNvSpPr/>
            <p:nvPr/>
          </p:nvSpPr>
          <p:spPr>
            <a:xfrm>
              <a:off x="928253" y="4767943"/>
              <a:ext cx="4585063" cy="129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19718" y="4930896"/>
              <a:ext cx="378501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7200" dirty="0">
                  <a:latin typeface="UTM Avo" panose="02040603050506020204" pitchFamily="18" charset="0"/>
                </a:rPr>
                <a:t>ê – </a:t>
              </a:r>
              <a:r>
                <a:rPr lang="vi-VN" sz="7200" dirty="0">
                  <a:latin typeface="HP001 4 hàng" panose="020B0603050302020204" pitchFamily="34" charset="0"/>
                </a:rPr>
                <a:t>ê</a:t>
              </a:r>
              <a:r>
                <a:rPr lang="vi-VN" sz="7200" dirty="0">
                  <a:latin typeface="UTM Avo" panose="02040603050506020204" pitchFamily="18" charset="0"/>
                </a:rPr>
                <a:t> – Ê </a:t>
              </a:r>
              <a:endParaRPr lang="en-US" sz="72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3016" y="4721023"/>
            <a:ext cx="4585063" cy="1410202"/>
            <a:chOff x="928253" y="4767943"/>
            <a:chExt cx="4585063" cy="1410202"/>
          </a:xfrm>
        </p:grpSpPr>
        <p:sp>
          <p:nvSpPr>
            <p:cNvPr id="18" name="Rounded Rectangle 17"/>
            <p:cNvSpPr/>
            <p:nvPr/>
          </p:nvSpPr>
          <p:spPr>
            <a:xfrm>
              <a:off x="928253" y="4767943"/>
              <a:ext cx="4585063" cy="12932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97430" y="4977816"/>
              <a:ext cx="336021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7200" dirty="0" smtClean="0">
                  <a:latin typeface="UTM Avo" panose="02040603050506020204" pitchFamily="18" charset="0"/>
                </a:rPr>
                <a:t>l </a:t>
              </a:r>
              <a:r>
                <a:rPr lang="vi-VN" sz="7200" dirty="0">
                  <a:latin typeface="UTM Avo" panose="02040603050506020204" pitchFamily="18" charset="0"/>
                </a:rPr>
                <a:t>– </a:t>
              </a:r>
              <a:r>
                <a:rPr lang="vi-VN" sz="7200" dirty="0" smtClean="0">
                  <a:latin typeface="HP001 4 hàng" panose="020B0603050302020204" pitchFamily="34" charset="0"/>
                </a:rPr>
                <a:t>l</a:t>
              </a:r>
              <a:r>
                <a:rPr lang="vi-VN" sz="7200" dirty="0" smtClean="0">
                  <a:latin typeface="UTM Avo" panose="02040603050506020204" pitchFamily="18" charset="0"/>
                </a:rPr>
                <a:t> </a:t>
              </a:r>
              <a:r>
                <a:rPr lang="vi-VN" sz="7200" dirty="0">
                  <a:latin typeface="UTM Avo" panose="02040603050506020204" pitchFamily="18" charset="0"/>
                </a:rPr>
                <a:t>– </a:t>
              </a:r>
              <a:r>
                <a:rPr lang="vi-VN" sz="7200" dirty="0" smtClean="0">
                  <a:latin typeface="UTM Avo" panose="02040603050506020204" pitchFamily="18" charset="0"/>
                </a:rPr>
                <a:t>L </a:t>
              </a:r>
              <a:endParaRPr lang="en-US" sz="7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t="16140" r="26234" b="20106"/>
          <a:stretch/>
        </p:blipFill>
        <p:spPr>
          <a:xfrm>
            <a:off x="2207622" y="1115944"/>
            <a:ext cx="8399417" cy="549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4" b="42344" l="43906" r="98438">
                        <a14:foregroundMark x1="55000" y1="23281" x2="49063" y2="23281"/>
                        <a14:foregroundMark x1="47031" y1="25938" x2="47031" y2="25938"/>
                        <a14:foregroundMark x1="61250" y1="23906" x2="61250" y2="23906"/>
                        <a14:foregroundMark x1="61250" y1="22500" x2="61250" y2="22500"/>
                        <a14:foregroundMark x1="62656" y1="22969" x2="68438" y2="22500"/>
                        <a14:foregroundMark x1="72969" y1="23281" x2="95000" y2="33594"/>
                        <a14:foregroundMark x1="95000" y1="25313" x2="90000" y2="34219"/>
                        <a14:foregroundMark x1="74531" y1="36250" x2="74531" y2="36250"/>
                        <a14:foregroundMark x1="74531" y1="36250" x2="74531" y2="36250"/>
                        <a14:foregroundMark x1="80313" y1="29531" x2="93125" y2="20156"/>
                        <a14:foregroundMark x1="67813" y1="22656" x2="93594" y2="36875"/>
                        <a14:foregroundMark x1="74688" y1="30000" x2="68906" y2="40313"/>
                        <a14:foregroundMark x1="59688" y1="33594" x2="60781" y2="39531"/>
                        <a14:foregroundMark x1="52500" y1="32969" x2="50781" y2="35156"/>
                        <a14:foregroundMark x1="46250" y1="32500" x2="49063" y2="31406"/>
                        <a14:foregroundMark x1="68906" y1="30000" x2="90000" y2="34219"/>
                        <a14:foregroundMark x1="70156" y1="20156" x2="92969" y2="20156"/>
                        <a14:foregroundMark x1="71250" y1="38906" x2="95781" y2="38594"/>
                        <a14:foregroundMark x1="71250" y1="22500" x2="88906" y2="22656"/>
                        <a14:foregroundMark x1="80313" y1="19375" x2="80313" y2="19375"/>
                        <a14:foregroundMark x1="80313" y1="19375" x2="80313" y2="19375"/>
                        <a14:foregroundMark x1="96406" y1="20469" x2="97500" y2="38594"/>
                        <a14:foregroundMark x1="49063" y1="23281" x2="45781" y2="2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72" t="4464" r="1714" b="57822"/>
          <a:stretch/>
        </p:blipFill>
        <p:spPr>
          <a:xfrm flipH="1">
            <a:off x="5240854" y="-19328"/>
            <a:ext cx="2859832" cy="1356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8420" y="580549"/>
            <a:ext cx="178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2. Nối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18857" y="2573383"/>
            <a:ext cx="1084217" cy="9405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68834" y="2472905"/>
            <a:ext cx="744583" cy="10279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41125" y="4349931"/>
            <a:ext cx="502921" cy="507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67201" y="4048926"/>
            <a:ext cx="3204753" cy="1070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08423" y="2916831"/>
            <a:ext cx="870856" cy="597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829555" y="4335292"/>
            <a:ext cx="649724" cy="964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3" y="0"/>
            <a:ext cx="6241325" cy="229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03" y="2119092"/>
            <a:ext cx="6322514" cy="2372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35" y="4333460"/>
            <a:ext cx="6308882" cy="2524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69" b="93594" l="8438" r="81875">
                        <a14:foregroundMark x1="43281" y1="49688" x2="49844" y2="80469"/>
                        <a14:foregroundMark x1="42813" y1="80469" x2="41094" y2="75000"/>
                        <a14:foregroundMark x1="24531" y1="74063" x2="26563" y2="80313"/>
                        <a14:foregroundMark x1="30000" y1="74375" x2="30938" y2="80938"/>
                        <a14:foregroundMark x1="53906" y1="53906" x2="57969" y2="55937"/>
                        <a14:foregroundMark x1="51094" y1="75469" x2="77031" y2="74531"/>
                        <a14:foregroundMark x1="77656" y1="75625" x2="79219" y2="92969"/>
                        <a14:foregroundMark x1="19219" y1="75156" x2="12500" y2="75000"/>
                        <a14:foregroundMark x1="12031" y1="75156" x2="13125" y2="9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7" t="47536" r="17786"/>
          <a:stretch/>
        </p:blipFill>
        <p:spPr>
          <a:xfrm>
            <a:off x="698196" y="2249223"/>
            <a:ext cx="2893139" cy="2097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655" y="3594829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3. Tập đọc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ight Arrow 7">
            <a:hlinkClick r:id="rId7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162</Words>
  <Application>Microsoft Office PowerPoint</Application>
  <PresentationFormat>Widescreen</PresentationFormat>
  <Paragraphs>39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49</cp:revision>
  <dcterms:created xsi:type="dcterms:W3CDTF">2020-08-04T01:57:56Z</dcterms:created>
  <dcterms:modified xsi:type="dcterms:W3CDTF">2020-08-23T04:42:35Z</dcterms:modified>
</cp:coreProperties>
</file>