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9" r:id="rId3"/>
    <p:sldId id="312" r:id="rId4"/>
    <p:sldId id="313" r:id="rId5"/>
    <p:sldId id="314" r:id="rId6"/>
    <p:sldId id="315" r:id="rId7"/>
    <p:sldId id="316" r:id="rId8"/>
    <p:sldId id="257" r:id="rId9"/>
    <p:sldId id="258" r:id="rId10"/>
    <p:sldId id="260" r:id="rId11"/>
    <p:sldId id="320" r:id="rId12"/>
    <p:sldId id="321" r:id="rId13"/>
    <p:sldId id="322" r:id="rId14"/>
    <p:sldId id="319" r:id="rId15"/>
    <p:sldId id="262" r:id="rId16"/>
    <p:sldId id="264" r:id="rId17"/>
    <p:sldId id="2634" r:id="rId18"/>
    <p:sldId id="2635" r:id="rId19"/>
    <p:sldId id="2636" r:id="rId20"/>
    <p:sldId id="2637" r:id="rId21"/>
    <p:sldId id="285" r:id="rId22"/>
    <p:sldId id="317"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363" autoAdjust="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17742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E2E613D3-0F09-EC97-CD64-84ECF26A1B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A475961-DF17-8B3E-E10F-2E704A63ED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3.png"/><Relationship Id="rId5" Type="http://schemas.microsoft.com/office/2007/relationships/hdphoto" Target="../media/hdphoto9.wdp"/><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4.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6.png"/><Relationship Id="rId20" Type="http://schemas.microsoft.com/office/2007/relationships/hdphoto" Target="../media/hdphoto2.wdp"/><Relationship Id="rId29" Type="http://schemas.openxmlformats.org/officeDocument/2006/relationships/image" Target="../media/image27.gif"/><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6.png"/><Relationship Id="rId15" Type="http://schemas.microsoft.com/office/2007/relationships/hdphoto" Target="../media/hdphoto1.wdp"/><Relationship Id="rId23" Type="http://schemas.openxmlformats.org/officeDocument/2006/relationships/image" Target="../media/image22.png"/><Relationship Id="rId28" Type="http://schemas.microsoft.com/office/2007/relationships/hdphoto" Target="../media/hdphoto3.wdp"/><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18" Type="http://schemas.openxmlformats.org/officeDocument/2006/relationships/image" Target="../media/image27.gif"/><Relationship Id="rId26" Type="http://schemas.openxmlformats.org/officeDocument/2006/relationships/image" Target="../media/image36.png"/><Relationship Id="rId3" Type="http://schemas.openxmlformats.org/officeDocument/2006/relationships/image" Target="../media/image32.jpg"/><Relationship Id="rId21" Type="http://schemas.openxmlformats.org/officeDocument/2006/relationships/slide" Target="slide4.xm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5.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7.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21.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1.png"/><Relationship Id="rId4" Type="http://schemas.openxmlformats.org/officeDocument/2006/relationships/slide" Target="slide15.xml"/><Relationship Id="rId9" Type="http://schemas.openxmlformats.org/officeDocument/2006/relationships/image" Target="../media/image15.png"/><Relationship Id="rId14" Type="http://schemas.microsoft.com/office/2007/relationships/hdphoto" Target="../media/hdphoto2.wdp"/><Relationship Id="rId22" Type="http://schemas.openxmlformats.org/officeDocument/2006/relationships/image" Target="../media/image34.png"/><Relationship Id="rId27"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37.png"/><Relationship Id="rId10" Type="http://schemas.microsoft.com/office/2007/relationships/hdphoto" Target="../media/hdphoto7.wdp"/><Relationship Id="rId4" Type="http://schemas.openxmlformats.org/officeDocument/2006/relationships/image" Target="../media/image32.jp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7.gif"/><Relationship Id="rId5" Type="http://schemas.openxmlformats.org/officeDocument/2006/relationships/image" Target="../media/image37.png"/><Relationship Id="rId10" Type="http://schemas.openxmlformats.org/officeDocument/2006/relationships/slide" Target="slide3.xml"/><Relationship Id="rId4" Type="http://schemas.openxmlformats.org/officeDocument/2006/relationships/image" Target="../media/image32.jp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7.gif"/><Relationship Id="rId5" Type="http://schemas.openxmlformats.org/officeDocument/2006/relationships/image" Target="../media/image37.png"/><Relationship Id="rId10" Type="http://schemas.openxmlformats.org/officeDocument/2006/relationships/slide" Target="slide3.xml"/><Relationship Id="rId4" Type="http://schemas.openxmlformats.org/officeDocument/2006/relationships/image" Target="../media/image32.jp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165</TotalTime>
  <Words>567</Words>
  <PresentationFormat>Widescreen</PresentationFormat>
  <Paragraphs>129</Paragraphs>
  <Slides>22</Slides>
  <Notes>21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#9Slide07 IcielStormtrooper</vt:lpstr>
      <vt:lpstr>Arial</vt:lpstr>
      <vt:lpstr>Arial Black</vt:lpstr>
      <vt:lpstr>Bebas Neue</vt:lpstr>
      <vt:lpstr>Calibri</vt:lpstr>
      <vt:lpstr>Cambria</vt:lpstr>
      <vt:lpstr>Karla</vt:lpstr>
      <vt:lpstr>Love Ya Like A Sister</vt:lpstr>
      <vt:lpstr>SVN-SAF</vt:lpstr>
      <vt:lpstr>Times New Roman</vt:lpstr>
      <vt:lpstr>Find a Rainbow Day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2023-08-30T12:02:07Z</dcterms:created>
  <dcterms:modified xsi:type="dcterms:W3CDTF">2023-10-15T05:05:20Z</dcterms:modified>
</cp:coreProperties>
</file>