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1574" r:id="rId2"/>
    <p:sldId id="282" r:id="rId3"/>
    <p:sldId id="422" r:id="rId4"/>
    <p:sldId id="423" r:id="rId5"/>
    <p:sldId id="261" r:id="rId6"/>
    <p:sldId id="262" r:id="rId7"/>
    <p:sldId id="263" r:id="rId8"/>
    <p:sldId id="420" r:id="rId9"/>
    <p:sldId id="11554" r:id="rId10"/>
    <p:sldId id="266" r:id="rId11"/>
    <p:sldId id="11581" r:id="rId12"/>
    <p:sldId id="11553" r:id="rId13"/>
    <p:sldId id="11576" r:id="rId14"/>
    <p:sldId id="11577" r:id="rId15"/>
    <p:sldId id="11578" r:id="rId16"/>
    <p:sldId id="11580" r:id="rId17"/>
    <p:sldId id="1152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3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07/09/2023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34.png"/><Relationship Id="rId21" Type="http://schemas.openxmlformats.org/officeDocument/2006/relationships/image" Target="../media/image28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33.png"/><Relationship Id="rId40" Type="http://schemas.microsoft.com/office/2007/relationships/hdphoto" Target="../media/hdphoto18.wdp"/><Relationship Id="rId45" Type="http://schemas.openxmlformats.org/officeDocument/2006/relationships/slide" Target="slide16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11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31" Type="http://schemas.openxmlformats.org/officeDocument/2006/relationships/image" Target="../media/image31.png"/><Relationship Id="rId44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12.wdp"/><Relationship Id="rId22" Type="http://schemas.openxmlformats.org/officeDocument/2006/relationships/slide" Target="slide7.xml"/><Relationship Id="rId27" Type="http://schemas.openxmlformats.org/officeDocument/2006/relationships/image" Target="../media/image13.png"/><Relationship Id="rId30" Type="http://schemas.microsoft.com/office/2007/relationships/hdphoto" Target="../media/hdphoto14.wdp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8" Type="http://schemas.microsoft.com/office/2007/relationships/hdphoto" Target="../media/hdphoto9.wdp"/><Relationship Id="rId3" Type="http://schemas.openxmlformats.org/officeDocument/2006/relationships/image" Target="../media/image18.jpeg"/><Relationship Id="rId12" Type="http://schemas.microsoft.com/office/2007/relationships/hdphoto" Target="../media/hdphoto11.wdp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33" Type="http://schemas.openxmlformats.org/officeDocument/2006/relationships/image" Target="../media/image14.png"/><Relationship Id="rId38" Type="http://schemas.microsoft.com/office/2007/relationships/hdphoto" Target="../media/hdphoto17.wdp"/><Relationship Id="rId46" Type="http://schemas.openxmlformats.org/officeDocument/2006/relationships/image" Target="../media/image37.png"/><Relationship Id="rId20" Type="http://schemas.openxmlformats.org/officeDocument/2006/relationships/slide" Target="slide8.xml"/><Relationship Id="rId4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45587"/>
            <a:ext cx="12942277" cy="7426098"/>
            <a:chOff x="704" y="-275"/>
            <a:chExt cx="18832" cy="10403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0" y="-275"/>
              <a:ext cx="1496" cy="2006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885C4D47-979E-7B28-9937-0BF7C2A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6" y="-110964"/>
            <a:ext cx="11187815" cy="1447671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82F3F22E-1256-039F-971E-971CB71C5DB0}"/>
              </a:ext>
            </a:extLst>
          </p:cNvPr>
          <p:cNvSpPr txBox="1"/>
          <p:nvPr/>
        </p:nvSpPr>
        <p:spPr>
          <a:xfrm>
            <a:off x="3158002" y="322744"/>
            <a:ext cx="852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Quan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sát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tranh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đọc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cuộc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hội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thoại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sau</a:t>
            </a:r>
            <a:endParaRPr lang="zh-CN" altLang="en-US" sz="2800" b="1" spc="300" dirty="0"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D36EA-80AB-4D55-AD6A-EF83513E4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9" t="15712" r="28577" b="30247"/>
          <a:stretch/>
        </p:blipFill>
        <p:spPr>
          <a:xfrm>
            <a:off x="815751" y="1248838"/>
            <a:ext cx="9661521" cy="51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6B97B3-34CA-4BBA-A9D5-591DDFAB4469}"/>
              </a:ext>
            </a:extLst>
          </p:cNvPr>
          <p:cNvSpPr/>
          <p:nvPr/>
        </p:nvSpPr>
        <p:spPr>
          <a:xfrm>
            <a:off x="647114" y="309488"/>
            <a:ext cx="10719581" cy="6520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233CD-3F7F-40AE-8A70-614DA51AF9F9}"/>
                  </a:ext>
                </a:extLst>
              </p:cNvPr>
              <p:cNvSpPr txBox="1"/>
              <p:nvPr/>
            </p:nvSpPr>
            <p:spPr>
              <a:xfrm>
                <a:off x="825305" y="272087"/>
                <a:ext cx="10119360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 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233CD-3F7F-40AE-8A70-614DA51A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05" y="272087"/>
                <a:ext cx="10119360" cy="1398011"/>
              </a:xfrm>
              <a:prstGeom prst="rect">
                <a:avLst/>
              </a:prstGeom>
              <a:blipFill>
                <a:blip r:embed="rId2"/>
                <a:stretch>
                  <a:fillRect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744332-05A0-46BB-8CBB-49898F88C31C}"/>
              </a:ext>
            </a:extLst>
          </p:cNvPr>
          <p:cNvSpPr txBox="1"/>
          <p:nvPr/>
        </p:nvSpPr>
        <p:spPr>
          <a:xfrm>
            <a:off x="825305" y="1670098"/>
            <a:ext cx="1011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F2D285-4F40-48C1-9990-A963B2948BB2}"/>
              </a:ext>
            </a:extLst>
          </p:cNvPr>
          <p:cNvSpPr/>
          <p:nvPr/>
        </p:nvSpPr>
        <p:spPr>
          <a:xfrm>
            <a:off x="2138289" y="3249637"/>
            <a:ext cx="6935371" cy="744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84AAA-03A6-4C37-A14A-30BA18F1F550}"/>
              </a:ext>
            </a:extLst>
          </p:cNvPr>
          <p:cNvCxnSpPr>
            <a:stCxn id="15" idx="0"/>
            <a:endCxn id="15" idx="2"/>
          </p:cNvCxnSpPr>
          <p:nvPr/>
        </p:nvCxnSpPr>
        <p:spPr>
          <a:xfrm>
            <a:off x="5605975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18589B-9FA5-492C-B38C-086A86CD9B3F}"/>
              </a:ext>
            </a:extLst>
          </p:cNvPr>
          <p:cNvCxnSpPr/>
          <p:nvPr/>
        </p:nvCxnSpPr>
        <p:spPr>
          <a:xfrm>
            <a:off x="3868615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A18180-C3DD-4D8A-A132-FD93137FE154}"/>
              </a:ext>
            </a:extLst>
          </p:cNvPr>
          <p:cNvCxnSpPr/>
          <p:nvPr/>
        </p:nvCxnSpPr>
        <p:spPr>
          <a:xfrm>
            <a:off x="7329267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B8B33B-ACBA-4582-9102-C1DE6E4A30DE}"/>
              </a:ext>
            </a:extLst>
          </p:cNvPr>
          <p:cNvSpPr/>
          <p:nvPr/>
        </p:nvSpPr>
        <p:spPr>
          <a:xfrm>
            <a:off x="2138289" y="3249637"/>
            <a:ext cx="1730326" cy="7449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23AB19-A5DA-4CC9-ACC9-6BD5005044F6}"/>
              </a:ext>
            </a:extLst>
          </p:cNvPr>
          <p:cNvSpPr/>
          <p:nvPr/>
        </p:nvSpPr>
        <p:spPr>
          <a:xfrm>
            <a:off x="2138289" y="4418213"/>
            <a:ext cx="6935371" cy="744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599CEA-3414-49A8-8816-5891D01AD6FB}"/>
              </a:ext>
            </a:extLst>
          </p:cNvPr>
          <p:cNvCxnSpPr/>
          <p:nvPr/>
        </p:nvCxnSpPr>
        <p:spPr>
          <a:xfrm>
            <a:off x="5603630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58BD6-D1B5-4BC9-9211-125E3288EFD7}"/>
              </a:ext>
            </a:extLst>
          </p:cNvPr>
          <p:cNvCxnSpPr/>
          <p:nvPr/>
        </p:nvCxnSpPr>
        <p:spPr>
          <a:xfrm>
            <a:off x="3866270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039D42-0FBC-4C5A-9D76-0DB0FFD43DA9}"/>
              </a:ext>
            </a:extLst>
          </p:cNvPr>
          <p:cNvCxnSpPr/>
          <p:nvPr/>
        </p:nvCxnSpPr>
        <p:spPr>
          <a:xfrm>
            <a:off x="7326922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C02E4-7C8A-46CF-A246-7D1CAD062AD9}"/>
              </a:ext>
            </a:extLst>
          </p:cNvPr>
          <p:cNvSpPr/>
          <p:nvPr/>
        </p:nvSpPr>
        <p:spPr>
          <a:xfrm>
            <a:off x="2152356" y="4426053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87662-9E3D-4382-92B4-DA8BD9D77637}"/>
              </a:ext>
            </a:extLst>
          </p:cNvPr>
          <p:cNvSpPr/>
          <p:nvPr/>
        </p:nvSpPr>
        <p:spPr>
          <a:xfrm>
            <a:off x="3882682" y="4426052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952BA-9A53-4549-8464-CE0131890970}"/>
              </a:ext>
            </a:extLst>
          </p:cNvPr>
          <p:cNvSpPr/>
          <p:nvPr/>
        </p:nvSpPr>
        <p:spPr>
          <a:xfrm>
            <a:off x="5613008" y="4426052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FD8411-8C6C-48F3-B1EE-8CE28FE28A9C}"/>
              </a:ext>
            </a:extLst>
          </p:cNvPr>
          <p:cNvSpPr txBox="1"/>
          <p:nvPr/>
        </p:nvSpPr>
        <p:spPr>
          <a:xfrm>
            <a:off x="-257985" y="3317380"/>
            <a:ext cx="257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1BB33-DD8B-43EC-A0C1-F98B76B32052}"/>
              </a:ext>
            </a:extLst>
          </p:cNvPr>
          <p:cNvSpPr txBox="1"/>
          <p:nvPr/>
        </p:nvSpPr>
        <p:spPr>
          <a:xfrm>
            <a:off x="-319964" y="4530194"/>
            <a:ext cx="257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35CE80-1D14-41B2-B793-F247BA9662F8}"/>
                  </a:ext>
                </a:extLst>
              </p:cNvPr>
              <p:cNvSpPr txBox="1"/>
              <p:nvPr/>
            </p:nvSpPr>
            <p:spPr>
              <a:xfrm>
                <a:off x="0" y="5304268"/>
                <a:ext cx="10119360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  </m:t>
                    </m:r>
                    <m:f>
                      <m:fPr>
                        <m:ctrlP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35CE80-1D14-41B2-B793-F247BA966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4268"/>
                <a:ext cx="10119360" cy="139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7" grpId="0" animBg="1"/>
      <p:bldP spid="24" grpId="0" animBg="1"/>
      <p:bldP spid="11" grpId="0" animBg="1"/>
      <p:bldP spid="12" grpId="0" animBg="1"/>
      <p:bldP spid="13" grpId="0" animBg="1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2137" y="1561056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725" y="133939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25083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4576-B567-49DD-B671-B9344FC1F28E}"/>
              </a:ext>
            </a:extLst>
          </p:cNvPr>
          <p:cNvSpPr txBox="1"/>
          <p:nvPr/>
        </p:nvSpPr>
        <p:spPr>
          <a:xfrm>
            <a:off x="309488" y="1578564"/>
            <a:ext cx="1157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5D021-BEB0-44C2-BFF6-928C271DB1F9}"/>
              </a:ext>
            </a:extLst>
          </p:cNvPr>
          <p:cNvSpPr txBox="1"/>
          <p:nvPr/>
        </p:nvSpPr>
        <p:spPr>
          <a:xfrm>
            <a:off x="0" y="27208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so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B833A-7734-473D-91DD-1A3DEF3684EA}"/>
              </a:ext>
            </a:extLst>
          </p:cNvPr>
          <p:cNvSpPr txBox="1"/>
          <p:nvPr/>
        </p:nvSpPr>
        <p:spPr>
          <a:xfrm>
            <a:off x="280223" y="2315654"/>
            <a:ext cx="1013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2CF81-9EF7-45F2-B9FB-9BC5F15088EE}"/>
              </a:ext>
            </a:extLst>
          </p:cNvPr>
          <p:cNvSpPr txBox="1"/>
          <p:nvPr/>
        </p:nvSpPr>
        <p:spPr>
          <a:xfrm>
            <a:off x="457198" y="3107011"/>
            <a:ext cx="1013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838EF-5C0C-405F-9C88-5353C15D6832}"/>
              </a:ext>
            </a:extLst>
          </p:cNvPr>
          <p:cNvSpPr txBox="1"/>
          <p:nvPr/>
        </p:nvSpPr>
        <p:spPr>
          <a:xfrm>
            <a:off x="634181" y="3962081"/>
            <a:ext cx="112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3989" y="383344"/>
            <a:ext cx="12124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So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-345839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839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1104297" y="1258245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97" y="1258245"/>
                <a:ext cx="78193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5884985" y="1077809"/>
                <a:ext cx="307027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85" y="1077809"/>
                <a:ext cx="3070277" cy="1048429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/>
              <p:nvPr/>
            </p:nvSpPr>
            <p:spPr>
              <a:xfrm>
                <a:off x="9030294" y="1077809"/>
                <a:ext cx="3070277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294" y="1077809"/>
                <a:ext cx="3070277" cy="1064137"/>
              </a:xfrm>
              <a:prstGeom prst="rect">
                <a:avLst/>
              </a:prstGeom>
              <a:blipFill>
                <a:blip r:embed="rId5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5D28E-074B-4EA9-9849-C7F14EB012DF}"/>
                  </a:ext>
                </a:extLst>
              </p:cNvPr>
              <p:cNvSpPr txBox="1"/>
              <p:nvPr/>
            </p:nvSpPr>
            <p:spPr>
              <a:xfrm>
                <a:off x="2719753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5D28E-074B-4EA9-9849-C7F14EB01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53" y="1077809"/>
                <a:ext cx="3070277" cy="1054006"/>
              </a:xfrm>
              <a:prstGeom prst="rect">
                <a:avLst/>
              </a:prstGeom>
              <a:blipFill>
                <a:blip r:embed="rId6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7E3F8-5A1C-4DFF-8679-138B4E09039F}"/>
                  </a:ext>
                </a:extLst>
              </p:cNvPr>
              <p:cNvSpPr txBox="1"/>
              <p:nvPr/>
            </p:nvSpPr>
            <p:spPr>
              <a:xfrm>
                <a:off x="4141176" y="1225156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7E3F8-5A1C-4DFF-8679-138B4E09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76" y="1225156"/>
                <a:ext cx="78193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148C53-79DF-433E-9B12-160B79926A89}"/>
                  </a:ext>
                </a:extLst>
              </p:cNvPr>
              <p:cNvSpPr txBox="1"/>
              <p:nvPr/>
            </p:nvSpPr>
            <p:spPr>
              <a:xfrm>
                <a:off x="7489879" y="1217302"/>
                <a:ext cx="4021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148C53-79DF-433E-9B12-160B7992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79" y="1217302"/>
                <a:ext cx="402100" cy="769441"/>
              </a:xfrm>
              <a:prstGeom prst="rect">
                <a:avLst/>
              </a:prstGeom>
              <a:blipFill>
                <a:blip r:embed="rId8"/>
                <a:stretch>
                  <a:fillRect l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4302C8-DE8C-4D34-A18D-39FBD0ED6F15}"/>
                  </a:ext>
                </a:extLst>
              </p:cNvPr>
              <p:cNvSpPr txBox="1"/>
              <p:nvPr/>
            </p:nvSpPr>
            <p:spPr>
              <a:xfrm>
                <a:off x="10517952" y="1258245"/>
                <a:ext cx="626024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4302C8-DE8C-4D34-A18D-39FBD0ED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952" y="1258245"/>
                <a:ext cx="626024" cy="769441"/>
              </a:xfrm>
              <a:prstGeom prst="rect">
                <a:avLst/>
              </a:prstGeom>
              <a:blipFill>
                <a:blip r:embed="rId9"/>
                <a:stretch>
                  <a:fillRect l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398C98-8A9A-4850-94E4-5C5FB73E3095}"/>
                  </a:ext>
                </a:extLst>
              </p:cNvPr>
              <p:cNvSpPr txBox="1"/>
              <p:nvPr/>
            </p:nvSpPr>
            <p:spPr>
              <a:xfrm>
                <a:off x="-348184" y="3171550"/>
                <a:ext cx="3620092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398C98-8A9A-4850-94E4-5C5FB73E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184" y="3171550"/>
                <a:ext cx="3620092" cy="1054071"/>
              </a:xfrm>
              <a:prstGeom prst="rect">
                <a:avLst/>
              </a:prstGeom>
              <a:blipFill>
                <a:blip r:embed="rId10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6836D0-B9B9-4301-A9BC-30513419C52B}"/>
                  </a:ext>
                </a:extLst>
              </p:cNvPr>
              <p:cNvSpPr txBox="1"/>
              <p:nvPr/>
            </p:nvSpPr>
            <p:spPr>
              <a:xfrm>
                <a:off x="1366315" y="3299295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6836D0-B9B9-4301-A9BC-30513419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15" y="3299295"/>
                <a:ext cx="78193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5E2779-EEF5-4CEE-AF1C-847F518A31E6}"/>
                  </a:ext>
                </a:extLst>
              </p:cNvPr>
              <p:cNvSpPr txBox="1"/>
              <p:nvPr/>
            </p:nvSpPr>
            <p:spPr>
              <a:xfrm>
                <a:off x="5882640" y="3171550"/>
                <a:ext cx="307027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5E2779-EEF5-4CEE-AF1C-847F518A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3171550"/>
                <a:ext cx="3070277" cy="1048429"/>
              </a:xfrm>
              <a:prstGeom prst="rect">
                <a:avLst/>
              </a:prstGeom>
              <a:blipFill>
                <a:blip r:embed="rId12"/>
                <a:stretch>
                  <a:fillRect l="-3968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13E71-C9B0-4591-BC01-7519DDCF53B2}"/>
                  </a:ext>
                </a:extLst>
              </p:cNvPr>
              <p:cNvSpPr txBox="1"/>
              <p:nvPr/>
            </p:nvSpPr>
            <p:spPr>
              <a:xfrm>
                <a:off x="9027949" y="3171550"/>
                <a:ext cx="3070277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13E71-C9B0-4591-BC01-7519DDCF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49" y="3171550"/>
                <a:ext cx="3070277" cy="106413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E6A2A-5E6A-4AA3-ADB7-364A122E4C77}"/>
                  </a:ext>
                </a:extLst>
              </p:cNvPr>
              <p:cNvSpPr txBox="1"/>
              <p:nvPr/>
            </p:nvSpPr>
            <p:spPr>
              <a:xfrm>
                <a:off x="2717408" y="3171550"/>
                <a:ext cx="3070277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E6A2A-5E6A-4AA3-ADB7-364A122E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08" y="3171550"/>
                <a:ext cx="3070277" cy="1054071"/>
              </a:xfrm>
              <a:prstGeom prst="rect">
                <a:avLst/>
              </a:prstGeom>
              <a:blipFill>
                <a:blip r:embed="rId14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0D2652-97D5-4B11-9CE8-BB0BF14E4DDD}"/>
                  </a:ext>
                </a:extLst>
              </p:cNvPr>
              <p:cNvSpPr txBox="1"/>
              <p:nvPr/>
            </p:nvSpPr>
            <p:spPr>
              <a:xfrm>
                <a:off x="4182206" y="3311042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0D2652-97D5-4B11-9CE8-BB0BF14E4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06" y="3311042"/>
                <a:ext cx="78193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BCA68F-DC7C-453F-BBC9-025CEE919012}"/>
                  </a:ext>
                </a:extLst>
              </p:cNvPr>
              <p:cNvSpPr txBox="1"/>
              <p:nvPr/>
            </p:nvSpPr>
            <p:spPr>
              <a:xfrm>
                <a:off x="7489879" y="3311043"/>
                <a:ext cx="4021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BCA68F-DC7C-453F-BBC9-025CEE91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79" y="3311043"/>
                <a:ext cx="402100" cy="769441"/>
              </a:xfrm>
              <a:prstGeom prst="rect">
                <a:avLst/>
              </a:prstGeom>
              <a:blipFill>
                <a:blip r:embed="rId16"/>
                <a:stretch>
                  <a:fillRect l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2EDBBE-3F4A-4BB0-812E-1D4AF8E4345B}"/>
                  </a:ext>
                </a:extLst>
              </p:cNvPr>
              <p:cNvSpPr txBox="1"/>
              <p:nvPr/>
            </p:nvSpPr>
            <p:spPr>
              <a:xfrm>
                <a:off x="10565432" y="3336364"/>
                <a:ext cx="626024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2EDBBE-3F4A-4BB0-812E-1D4AF8E4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432" y="3336364"/>
                <a:ext cx="626024" cy="769441"/>
              </a:xfrm>
              <a:prstGeom prst="rect">
                <a:avLst/>
              </a:prstGeom>
              <a:blipFill>
                <a:blip r:embed="rId17"/>
                <a:stretch>
                  <a:fillRect l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 animBg="1"/>
      <p:bldP spid="17" grpId="0"/>
      <p:bldP spid="18" grpId="0"/>
      <p:bldP spid="12" grpId="0"/>
      <p:bldP spid="14" grpId="0"/>
      <p:bldP spid="14" grpId="1" animBg="1"/>
      <p:bldP spid="15" grpId="0"/>
      <p:bldP spid="15" grpId="1" animBg="1"/>
      <p:bldP spid="16" grpId="0"/>
      <p:bldP spid="16" grpId="1" animBg="1"/>
      <p:bldP spid="23" grpId="0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671" y="-123134"/>
            <a:ext cx="10592972" cy="30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12402" y="927333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1234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1463040" y="3688454"/>
            <a:ext cx="962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 &lt; 2143</a:t>
            </a:r>
          </a:p>
        </p:txBody>
      </p:sp>
      <p:pic>
        <p:nvPicPr>
          <p:cNvPr id="16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280" y="-31063"/>
            <a:ext cx="9326880" cy="3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/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blipFill>
                <a:blip r:embed="rId6"/>
                <a:stretch>
                  <a:fillRect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/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blipFill>
                <a:blip r:embed="rId7"/>
                <a:stretch>
                  <a:fillRect b="-1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1071" y="-562651"/>
            <a:ext cx="12839114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AA0DFD-DC0F-4ED2-B69D-B03DEEB4E575}"/>
              </a:ext>
            </a:extLst>
          </p:cNvPr>
          <p:cNvSpPr txBox="1"/>
          <p:nvPr/>
        </p:nvSpPr>
        <p:spPr>
          <a:xfrm>
            <a:off x="1153553" y="469452"/>
            <a:ext cx="977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10 000; 99 999; 9 999; 1000.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/>
              <p:nvPr/>
            </p:nvSpPr>
            <p:spPr>
              <a:xfrm>
                <a:off x="2329452" y="2872906"/>
                <a:ext cx="72517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𝟗𝟗𝟗</m:t>
                      </m:r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2" y="2872906"/>
                <a:ext cx="725174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So </a:t>
            </a:r>
            <a:r>
              <a:rPr lang="en-US" sz="6000" b="1" dirty="0" err="1">
                <a:solidFill>
                  <a:srgbClr val="7030A0"/>
                </a:solidFill>
              </a:rPr>
              <a:t>sánh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hai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có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cùng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319</Words>
  <PresentationFormat>Widescreen</PresentationFormat>
  <Paragraphs>58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 Math</vt:lpstr>
      <vt:lpstr>Times New Roman</vt:lpstr>
      <vt:lpstr>UTM Avo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2023-08-28T02:48:48Z</dcterms:created>
  <dcterms:modified xsi:type="dcterms:W3CDTF">2023-09-07T14:07:13Z</dcterms:modified>
</cp:coreProperties>
</file>