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</p:sldMasterIdLst>
  <p:notesMasterIdLst>
    <p:notesMasterId r:id="rId14"/>
  </p:notesMasterIdLst>
  <p:sldIdLst>
    <p:sldId id="280" r:id="rId4"/>
    <p:sldId id="281" r:id="rId5"/>
    <p:sldId id="286" r:id="rId6"/>
    <p:sldId id="282" r:id="rId7"/>
    <p:sldId id="287" r:id="rId8"/>
    <p:sldId id="266" r:id="rId9"/>
    <p:sldId id="288" r:id="rId10"/>
    <p:sldId id="267" r:id="rId11"/>
    <p:sldId id="289" r:id="rId12"/>
    <p:sldId id="28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7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12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510721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9" r:id="rId12"/>
  </p:sldLayoutIdLst>
  <p:transition>
    <p:sndAc>
      <p:stSnd>
        <p:snd r:embed="rId14" name="applause.wav"/>
      </p:stSnd>
    </p:sndAc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ndAc>
      <p:stSnd>
        <p:snd r:embed="rId13" name="applause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sndAc>
      <p:stSnd>
        <p:snd r:embed="rId13" name="applaus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0" y="1529783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</a:t>
            </a:r>
            <a:r>
              <a:rPr sz="7200" b="1" dirty="0" err="1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/>
              </a:rPr>
              <a:t>toán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9537797"/>
      </p:ext>
    </p:extLst>
  </p:cSld>
  <p:clrMapOvr>
    <a:masterClrMapping/>
  </p:clrMapOvr>
  <p:transition>
    <p:sndAc>
      <p:stSnd>
        <p:snd r:embed="rId3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3040621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76094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aby Shark Dance - Sing and Dance! - @Baby Shark Official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1802" y="984163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08386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48: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cộng,phép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3167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19773" y="2413306"/>
            <a:ext cx="89344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51847" y="2697589"/>
            <a:ext cx="415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534007" y="2428051"/>
            <a:ext cx="107755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230272" y="259842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389312" y="2404110"/>
            <a:ext cx="95377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068128" y="2583674"/>
            <a:ext cx="45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196113" y="2393984"/>
            <a:ext cx="9101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931092" y="2605801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5" name="Text Box 9"/>
          <p:cNvSpPr txBox="1"/>
          <p:nvPr/>
        </p:nvSpPr>
        <p:spPr>
          <a:xfrm>
            <a:off x="659633" y="3914290"/>
            <a:ext cx="76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6" name="Text Box 9"/>
          <p:cNvSpPr txBox="1"/>
          <p:nvPr/>
        </p:nvSpPr>
        <p:spPr>
          <a:xfrm>
            <a:off x="2472395" y="3874689"/>
            <a:ext cx="76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7" name="Text Box 9"/>
          <p:cNvSpPr txBox="1"/>
          <p:nvPr/>
        </p:nvSpPr>
        <p:spPr>
          <a:xfrm>
            <a:off x="4423093" y="3874689"/>
            <a:ext cx="76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18" name="Text Box 9"/>
          <p:cNvSpPr txBox="1"/>
          <p:nvPr/>
        </p:nvSpPr>
        <p:spPr>
          <a:xfrm>
            <a:off x="6192397" y="3836907"/>
            <a:ext cx="76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30"/>
            <a:ext cx="11057641" cy="2268985"/>
          </a:xfrm>
          <a:prstGeom prst="rect">
            <a:avLst/>
          </a:prstGeom>
        </p:spPr>
      </p:pic>
      <p:sp>
        <p:nvSpPr>
          <p:cNvPr id="19" name="Text Box 11"/>
          <p:cNvSpPr txBox="1"/>
          <p:nvPr/>
        </p:nvSpPr>
        <p:spPr>
          <a:xfrm>
            <a:off x="7482423" y="2358268"/>
            <a:ext cx="95377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20" name="Text Box 12"/>
          <p:cNvSpPr txBox="1"/>
          <p:nvPr/>
        </p:nvSpPr>
        <p:spPr>
          <a:xfrm>
            <a:off x="7198199" y="2635185"/>
            <a:ext cx="45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21" name="Text Box 9"/>
          <p:cNvSpPr txBox="1"/>
          <p:nvPr/>
        </p:nvSpPr>
        <p:spPr>
          <a:xfrm>
            <a:off x="7237351" y="3815913"/>
            <a:ext cx="945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2" name="Text Box 10"/>
          <p:cNvSpPr txBox="1"/>
          <p:nvPr/>
        </p:nvSpPr>
        <p:spPr>
          <a:xfrm>
            <a:off x="8959738" y="2358268"/>
            <a:ext cx="9101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89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－</a:t>
            </a:r>
          </a:p>
        </p:txBody>
      </p:sp>
      <p:sp>
        <p:nvSpPr>
          <p:cNvPr id="23" name="Text Box 13"/>
          <p:cNvSpPr txBox="1"/>
          <p:nvPr/>
        </p:nvSpPr>
        <p:spPr>
          <a:xfrm>
            <a:off x="8694296" y="2583674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24" name="Text Box 9"/>
          <p:cNvSpPr txBox="1"/>
          <p:nvPr/>
        </p:nvSpPr>
        <p:spPr>
          <a:xfrm>
            <a:off x="9150861" y="3812219"/>
            <a:ext cx="76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31751462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38" y="267583"/>
            <a:ext cx="11753163" cy="642544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960016" y="3695307"/>
            <a:ext cx="2611225" cy="1555423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091991" y="5090474"/>
            <a:ext cx="6136850" cy="9427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16338" y="2121031"/>
            <a:ext cx="2215299" cy="3572759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710366" y="1941922"/>
            <a:ext cx="1970203" cy="641022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53" y="360576"/>
            <a:ext cx="11656974" cy="40605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589517" y="2390873"/>
            <a:ext cx="693416" cy="8631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0" name="Oval 9"/>
          <p:cNvSpPr/>
          <p:nvPr/>
        </p:nvSpPr>
        <p:spPr>
          <a:xfrm>
            <a:off x="4545736" y="2436261"/>
            <a:ext cx="723268" cy="7541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1" name="Oval 10"/>
          <p:cNvSpPr/>
          <p:nvPr/>
        </p:nvSpPr>
        <p:spPr>
          <a:xfrm>
            <a:off x="4545736" y="3606972"/>
            <a:ext cx="686140" cy="81419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2" name="Oval 11"/>
          <p:cNvSpPr/>
          <p:nvPr/>
        </p:nvSpPr>
        <p:spPr>
          <a:xfrm>
            <a:off x="9589517" y="3571011"/>
            <a:ext cx="760396" cy="886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741366995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31" y="409427"/>
            <a:ext cx="9662474" cy="2899381"/>
          </a:xfrm>
          <a:prstGeom prst="rect">
            <a:avLst/>
          </a:prstGeom>
        </p:spPr>
      </p:pic>
      <p:sp>
        <p:nvSpPr>
          <p:cNvPr id="16" name="Text Box 9"/>
          <p:cNvSpPr txBox="1"/>
          <p:nvPr/>
        </p:nvSpPr>
        <p:spPr>
          <a:xfrm>
            <a:off x="3809755" y="1680138"/>
            <a:ext cx="122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=100</a:t>
            </a:r>
          </a:p>
        </p:txBody>
      </p:sp>
      <p:sp>
        <p:nvSpPr>
          <p:cNvPr id="18" name="Text Box 9"/>
          <p:cNvSpPr txBox="1"/>
          <p:nvPr/>
        </p:nvSpPr>
        <p:spPr>
          <a:xfrm>
            <a:off x="3809756" y="2577255"/>
            <a:ext cx="122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=90</a:t>
            </a:r>
          </a:p>
        </p:txBody>
      </p:sp>
      <p:sp>
        <p:nvSpPr>
          <p:cNvPr id="19" name="Text Box 9"/>
          <p:cNvSpPr txBox="1"/>
          <p:nvPr/>
        </p:nvSpPr>
        <p:spPr>
          <a:xfrm>
            <a:off x="9765925" y="1680137"/>
            <a:ext cx="122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=30</a:t>
            </a:r>
          </a:p>
        </p:txBody>
      </p:sp>
      <p:sp>
        <p:nvSpPr>
          <p:cNvPr id="20" name="Text Box 9"/>
          <p:cNvSpPr txBox="1"/>
          <p:nvPr/>
        </p:nvSpPr>
        <p:spPr>
          <a:xfrm>
            <a:off x="9765924" y="2577255"/>
            <a:ext cx="122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=80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722070" y="2497608"/>
            <a:ext cx="6469930" cy="787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41366" y="3444545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95- 36 = 59  (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 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19323" y="4232057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51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94548" y="1809945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8" y="176171"/>
            <a:ext cx="11391263" cy="137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25" y="2585839"/>
            <a:ext cx="593078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683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110</Words>
  <Application>Microsoft Office PowerPoint</Application>
  <PresentationFormat>Widescreen</PresentationFormat>
  <Paragraphs>53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微软雅黑</vt:lpstr>
      <vt:lpstr>黑体</vt:lpstr>
      <vt:lpstr>SimSun</vt:lpstr>
      <vt:lpstr>SimSun</vt:lpstr>
      <vt:lpstr>.VnAvant</vt:lpstr>
      <vt:lpstr>Arial</vt:lpstr>
      <vt:lpstr>Arial-Rounded</vt:lpstr>
      <vt:lpstr>Calibri</vt:lpstr>
      <vt:lpstr>inpin heiti</vt:lpstr>
      <vt:lpstr>Montserrat ExtraBold</vt:lpstr>
      <vt:lpstr>Times New Roman</vt:lpstr>
      <vt:lpstr>UTM Avo</vt:lpstr>
      <vt:lpstr>方正卡通简体</vt:lpstr>
      <vt:lpstr>Office 主题​​</vt:lpstr>
      <vt:lpstr>1_Default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13</cp:revision>
  <dcterms:created xsi:type="dcterms:W3CDTF">2021-05-22T03:38:00Z</dcterms:created>
  <dcterms:modified xsi:type="dcterms:W3CDTF">2021-06-26T04:42:19Z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