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425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 autoAdjust="0"/>
    <p:restoredTop sz="94660"/>
  </p:normalViewPr>
  <p:slideViewPr>
    <p:cSldViewPr>
      <p:cViewPr varScale="1">
        <p:scale>
          <a:sx n="62" d="100"/>
          <a:sy n="62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576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294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35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55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3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547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4501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52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4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7602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04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25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jp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927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637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7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86" y="152400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7620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710054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331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79069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55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0" y="1117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40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03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51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31023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03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376052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285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161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5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85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46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44" y="320117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5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2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155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88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546636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4" y="43933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Đúng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76050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376051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275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155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118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232</Words>
  <PresentationFormat>Trình chiếu Trên màn hình (4:3)</PresentationFormat>
  <Paragraphs>52</Paragraphs>
  <Slides>11</Slides>
  <Notes>0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2020-04-06T08:42:51Z</dcterms:created>
  <dcterms:modified xsi:type="dcterms:W3CDTF">2023-09-16T11:53:13Z</dcterms:modified>
</cp:coreProperties>
</file>