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23"/>
  </p:notesMasterIdLst>
  <p:sldIdLst>
    <p:sldId id="283" r:id="rId2"/>
    <p:sldId id="281" r:id="rId3"/>
    <p:sldId id="269" r:id="rId4"/>
    <p:sldId id="270" r:id="rId5"/>
    <p:sldId id="271" r:id="rId6"/>
    <p:sldId id="272" r:id="rId7"/>
    <p:sldId id="273" r:id="rId8"/>
    <p:sldId id="301" r:id="rId9"/>
    <p:sldId id="284" r:id="rId10"/>
    <p:sldId id="292" r:id="rId11"/>
    <p:sldId id="293" r:id="rId12"/>
    <p:sldId id="310" r:id="rId13"/>
    <p:sldId id="298" r:id="rId14"/>
    <p:sldId id="311" r:id="rId15"/>
    <p:sldId id="312" r:id="rId16"/>
    <p:sldId id="313" r:id="rId17"/>
    <p:sldId id="299" r:id="rId18"/>
    <p:sldId id="300" r:id="rId19"/>
    <p:sldId id="306" r:id="rId20"/>
    <p:sldId id="308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3FEE-D488-52C7-C236-05F2B77AF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CD916-8B2D-C0EB-F8D5-E9CEC40E8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975B2-FCB1-408C-6A4C-AE23BCB2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1B8A-0166-5465-F82D-612E45AA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874B7-B636-2E85-B9B6-043A0556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C398-99F1-0C8F-80C2-C532A7C5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2938F-A532-988E-0CA6-C1910D01D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1E7B1-79B2-4273-DC6D-542F7B5B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83847-6BBE-6ED8-32E3-19E7EE46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2D1EB-9B86-FDF9-6350-2D0BFB5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1D34A-503F-0E7D-764A-4CC2903AD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8B30DE-26ED-F48D-19B0-94F901B9E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57ACA-E3E1-96C7-91D2-5D1B513D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DEA1-0A68-8A7A-1034-B4D089D3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DC4F7-1B99-6352-F61D-01E84949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49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86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2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558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D162-30D0-75E8-5D26-30CF042C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94AA8-ED93-C2D1-F501-5A8DEC6A1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3BF14-8DFD-5301-14FA-CCFC452E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217EC-69A0-4F51-1EA7-C6CB7BAE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9456-D6EB-FEDC-1C6B-B9A8C09C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10F9A-6787-5CF9-98CC-B07ABCF1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42E76-CC3E-592F-13A2-A08A173E4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AA2AD-D6B2-160F-A516-9B85D60C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C25C4-2C2C-EAD2-803D-665FE993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C2AAE-B50A-986A-82DD-715F0D23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4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876D-7675-27BD-4DEB-0AB482C8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AAC2-F7B3-FA50-2705-B26BA993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31440-7CA0-0433-35B5-E586B4F04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9B6F-E7AF-1B33-00E5-35B02B86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0424B-4C8C-D33F-BAC5-7E1458EA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BFD26-7AFB-9A23-AEBE-87C42C4B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4CA1-B51A-651A-4FD5-AC2A0988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A7A5E-A485-002D-0F2D-6E4E85F39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0E174-2D24-4897-3B2C-5DE09D50D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42E5-DBEF-9C09-E9F6-225D8D9CC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17526-5683-001D-5654-A86624975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346AC-169F-0B86-69B6-7BB93DD5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D7BE5-156D-0C34-2943-93739AA4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3EF5C-DE94-3232-9776-86FBD646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2D1F1-2619-2422-2750-FE5327B5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FB669-90FE-339D-D3DE-518D4DE7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F3F35-8A06-0A55-E817-5DF930A8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D60EA-943D-2D62-0BAB-0D7D4EB9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2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5CABE-EBA5-9411-701D-E6521B1F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A5D1F-F6F1-5807-8013-5F91023A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72675-04A7-D6A3-3A1A-DC4528DF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62CF-49C8-3CF4-20CB-4F957998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BDD0-AD13-151E-E2D8-FB53DF66B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4C3C8-3EEE-5AB6-5E2E-567943886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44D8E-0E69-1353-9CBC-2C0B5378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BEB7D-336E-D041-13A7-7CD0E5C2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0255C-7B3F-F6A4-3429-BD1AF7E6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8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1807-EDA6-23FC-DAC6-494CE271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AD5A70-6F05-3E6A-EAB1-BFCAD072A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713A-474E-0258-7421-712517EF8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3A10E-2159-644F-CC9B-E56C84FA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1E114-7470-495E-17A3-7BC308A0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E4D5E-4CD7-F284-C4CF-001FE728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3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2D2EC4-AD39-97EC-FEEF-2A87320984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4F4DC-7700-C49A-8EEB-0539414E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8B679-A19D-F522-21B4-1C5AB9EC1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41BF7-E742-28E5-532F-9B89406A1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3F57-F281-4D75-BC3C-4446B99AD19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C6FCA-F1D7-023D-72B5-6E3F31B51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AA1E0-A1B2-143A-916A-815BBF24A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15" r:id="rId12"/>
    <p:sldLayoutId id="2147483816" r:id="rId13"/>
    <p:sldLayoutId id="2147483817" r:id="rId14"/>
    <p:sldLayoutId id="2147483818" r:id="rId15"/>
    <p:sldLayoutId id="2147483792" r:id="rId16"/>
    <p:sldLayoutId id="2147483766" r:id="rId17"/>
    <p:sldLayoutId id="2147483751" r:id="rId18"/>
    <p:sldLayoutId id="214748375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9.png"/><Relationship Id="rId5" Type="http://schemas.openxmlformats.org/officeDocument/2006/relationships/image" Target="../media/image20.png"/><Relationship Id="rId15" Type="http://schemas.openxmlformats.org/officeDocument/2006/relationships/image" Target="../media/image27.svg"/><Relationship Id="rId10" Type="http://schemas.openxmlformats.org/officeDocument/2006/relationships/image" Target="../media/image58.png"/><Relationship Id="rId4" Type="http://schemas.openxmlformats.org/officeDocument/2006/relationships/image" Target="../media/image17.svg"/><Relationship Id="rId9" Type="http://schemas.openxmlformats.org/officeDocument/2006/relationships/image" Target="../media/image57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sv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8.png"/><Relationship Id="rId5" Type="http://schemas.openxmlformats.org/officeDocument/2006/relationships/image" Target="../media/image17.svg"/><Relationship Id="rId1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image" Target="../media/image16.png"/><Relationship Id="rId9" Type="http://schemas.openxmlformats.org/officeDocument/2006/relationships/image" Target="../media/image53.sv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5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image" Target="../media/image19.svg"/><Relationship Id="rId7" Type="http://schemas.openxmlformats.org/officeDocument/2006/relationships/image" Target="../media/image20.png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image" Target="../media/image18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png"/><Relationship Id="rId5" Type="http://schemas.openxmlformats.org/officeDocument/2006/relationships/image" Target="../media/image16.png"/><Relationship Id="rId15" Type="http://schemas.openxmlformats.org/officeDocument/2006/relationships/image" Target="../media/image70.png"/><Relationship Id="rId10" Type="http://schemas.openxmlformats.org/officeDocument/2006/relationships/image" Target="../media/image53.svg"/><Relationship Id="rId4" Type="http://schemas.openxmlformats.org/officeDocument/2006/relationships/image" Target="../media/image66.png"/><Relationship Id="rId9" Type="http://schemas.openxmlformats.org/officeDocument/2006/relationships/image" Target="../media/image52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4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7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5" Type="http://schemas.openxmlformats.org/officeDocument/2006/relationships/image" Target="../media/image76.png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4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7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7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7.png"/><Relationship Id="rId5" Type="http://schemas.openxmlformats.org/officeDocument/2006/relationships/image" Target="../media/image16.png"/><Relationship Id="rId15" Type="http://schemas.openxmlformats.org/officeDocument/2006/relationships/image" Target="../media/image71.png"/><Relationship Id="rId10" Type="http://schemas.openxmlformats.org/officeDocument/2006/relationships/image" Target="../media/image53.svg"/><Relationship Id="rId4" Type="http://schemas.openxmlformats.org/officeDocument/2006/relationships/image" Target="../media/image19.svg"/><Relationship Id="rId9" Type="http://schemas.openxmlformats.org/officeDocument/2006/relationships/image" Target="../media/image5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78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53.svg"/><Relationship Id="rId2" Type="http://schemas.openxmlformats.org/officeDocument/2006/relationships/image" Target="../media/image14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49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8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53.svg"/><Relationship Id="rId2" Type="http://schemas.openxmlformats.org/officeDocument/2006/relationships/image" Target="../media/image14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49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3.emf"/><Relationship Id="rId10" Type="http://schemas.openxmlformats.org/officeDocument/2006/relationships/image" Target="../media/image39.png"/><Relationship Id="rId4" Type="http://schemas.openxmlformats.org/officeDocument/2006/relationships/video" Target="../media/media3.mp4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3.png"/><Relationship Id="rId3" Type="http://schemas.openxmlformats.org/officeDocument/2006/relationships/video" Target="NULL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media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3.png"/><Relationship Id="rId3" Type="http://schemas.microsoft.com/office/2007/relationships/media" Target="../media/media5.mp4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video" Target="../media/media5.mp4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image" Target="../media/image1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49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5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1.sv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1.png"/><Relationship Id="rId9" Type="http://schemas.openxmlformats.org/officeDocument/2006/relationships/image" Target="../media/image17.sv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516</Words>
  <PresentationFormat>Widescreen</PresentationFormat>
  <Paragraphs>66</Paragraphs>
  <Slides>21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#9Slide02 Noi dung dai</vt:lpstr>
      <vt:lpstr>Arial</vt:lpstr>
      <vt:lpstr>Calibri</vt:lpstr>
      <vt:lpstr>Calibri Light</vt:lpstr>
      <vt:lpstr>Cambria</vt:lpstr>
      <vt:lpstr>Tahoma</vt:lpstr>
      <vt:lpstr>Trebuchet MS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2023-09-25T04:35:27Z</dcterms:created>
  <dcterms:modified xsi:type="dcterms:W3CDTF">2023-10-15T09:19:58Z</dcterms:modified>
</cp:coreProperties>
</file>